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23" r:id="rId2"/>
    <p:sldMasterId id="2147483744" r:id="rId3"/>
    <p:sldMasterId id="2147483764" r:id="rId4"/>
  </p:sldMasterIdLst>
  <p:notesMasterIdLst>
    <p:notesMasterId r:id="rId13"/>
  </p:notesMasterIdLst>
  <p:handoutMasterIdLst>
    <p:handoutMasterId r:id="rId14"/>
  </p:handoutMasterIdLst>
  <p:sldIdLst>
    <p:sldId id="333" r:id="rId5"/>
    <p:sldId id="334" r:id="rId6"/>
    <p:sldId id="340" r:id="rId7"/>
    <p:sldId id="341" r:id="rId8"/>
    <p:sldId id="335" r:id="rId9"/>
    <p:sldId id="336" r:id="rId10"/>
    <p:sldId id="337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A3030"/>
    <a:srgbClr val="8E908F"/>
    <a:srgbClr val="9D9FA2"/>
    <a:srgbClr val="828381"/>
    <a:srgbClr val="A5A6A5"/>
    <a:srgbClr val="717074"/>
    <a:srgbClr val="2C9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9009" autoAdjust="0"/>
  </p:normalViewPr>
  <p:slideViewPr>
    <p:cSldViewPr snapToObjects="1" showGuides="1">
      <p:cViewPr varScale="1">
        <p:scale>
          <a:sx n="164" d="100"/>
          <a:sy n="164" d="100"/>
        </p:scale>
        <p:origin x="-114" y="-306"/>
      </p:cViewPr>
      <p:guideLst>
        <p:guide orient="horz" pos="3033"/>
        <p:guide pos="4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01" d="100"/>
          <a:sy n="101" d="100"/>
        </p:scale>
        <p:origin x="-3516" y="-90"/>
      </p:cViewPr>
      <p:guideLst>
        <p:guide orient="horz" pos="225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7200" y="228600"/>
            <a:ext cx="5943600" cy="4572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pPr algn="ctr"/>
            <a:r>
              <a:rPr lang="en-US" sz="1400" dirty="0" smtClean="0">
                <a:latin typeface="Verdana"/>
              </a:rPr>
              <a:t>TITLE</a:t>
            </a:r>
          </a:p>
          <a:p>
            <a:pPr algn="ctr"/>
            <a:r>
              <a:rPr lang="en-US" sz="1000" i="1" dirty="0" smtClean="0">
                <a:latin typeface="Verdana"/>
              </a:rPr>
              <a:t>Month Year</a:t>
            </a:r>
            <a:endParaRPr lang="en-US" sz="1000" i="1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161506" y="8915400"/>
            <a:ext cx="534987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F7B6D393-E4E3-D143-A14E-086EC3E10D5C}" type="slidenum">
              <a:rPr lang="en-US" sz="800" smtClean="0">
                <a:latin typeface="Verdana"/>
              </a:rPr>
              <a:pPr algn="ctr"/>
              <a:t>‹#›</a:t>
            </a:fld>
            <a:endParaRPr lang="en-US" sz="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743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333" y="685800"/>
            <a:ext cx="4741333" cy="2667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581400"/>
            <a:ext cx="5943600" cy="526517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8101" y="8954292"/>
            <a:ext cx="361798" cy="21544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221F6-DF1F-4F4D-A457-D497032B3BDC}" type="slidenum">
              <a:rPr lang="en-US" sz="800" smtClean="0"/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 smtClean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457200" y="76200"/>
            <a:ext cx="59436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sz="1800" dirty="0" smtClean="0">
                <a:solidFill>
                  <a:srgbClr val="000000"/>
                </a:solidFill>
              </a:rPr>
              <a:t>TITLE</a:t>
            </a:r>
          </a:p>
          <a:p>
            <a:r>
              <a:rPr lang="en-US" sz="1000" i="1" dirty="0" smtClean="0">
                <a:solidFill>
                  <a:srgbClr val="000000"/>
                </a:solidFill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81646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spcBef>
        <a:spcPts val="1200"/>
      </a:spcBef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344488" indent="-117475" algn="l" defTabSz="457200" rtl="0" eaLnBrk="1" latinLnBrk="0" hangingPunct="1">
      <a:spcBef>
        <a:spcPts val="600"/>
      </a:spcBef>
      <a:buFont typeface="Arial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628650" indent="-174625" algn="l" defTabSz="457200" rtl="0" eaLnBrk="1" latinLnBrk="0" hangingPunct="1">
      <a:spcBef>
        <a:spcPts val="600"/>
      </a:spcBef>
      <a:buFont typeface="Lucida Grande"/>
      <a:buChar char="–"/>
      <a:tabLst/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973138" indent="-174625" algn="l" defTabSz="457200" rtl="0" eaLnBrk="1" latinLnBrk="0" hangingPunct="1">
      <a:spcBef>
        <a:spcPts val="600"/>
      </a:spcBef>
      <a:buFont typeface="Wingdings" charset="2"/>
      <a:buChar char="§"/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258888" indent="-117475" algn="l" defTabSz="457200" rtl="0" eaLnBrk="1" latinLnBrk="0" hangingPunct="1">
      <a:spcBef>
        <a:spcPts val="600"/>
      </a:spcBef>
      <a:buFont typeface="Lucida Grande"/>
      <a:buChar char="–"/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685800"/>
            <a:ext cx="4740275" cy="266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606550" y="685800"/>
            <a:ext cx="3702050" cy="20828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/>
                </a:solidFill>
                <a:latin typeface="Verdana" pitchFamily="34" charset="0"/>
              </a:rPr>
              <a:t>В основе такой трансформации лежат облачные вычисления. 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/>
                </a:solidFill>
                <a:latin typeface="Verdana" pitchFamily="34" charset="0"/>
              </a:rPr>
              <a:t>Инновационные продукты и услуги EMC ускоряют переход к облачным технологиям, помогая ИТ-отделам хранить, управлять, защищать и анализировать самый ценный ресурс — информацию — более гибким, надежным и экономичным способом.</a:t>
            </a:r>
            <a:endParaRPr lang="en-US" dirty="0">
              <a:solidFill>
                <a:srgbClr val="3892D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than 70,00 people worldwide as of Q2 2015, including VMware, Pivotal, VCE and Virtustream.</a:t>
            </a:r>
          </a:p>
          <a:p>
            <a:r>
              <a:rPr lang="en-US" dirty="0" smtClean="0"/>
              <a:t>Countries in blue are where EMC has a direct presence.</a:t>
            </a:r>
          </a:p>
          <a:p>
            <a:r>
              <a:rPr lang="en-US" dirty="0" smtClean="0"/>
              <a:t>Many of the other countries (in gray) are served by our partners</a:t>
            </a:r>
            <a:endParaRPr lang="en-US" dirty="0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1058863" y="685800"/>
            <a:ext cx="4740275" cy="266700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685800"/>
            <a:ext cx="4740275" cy="266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Джоел встречался с потенциальными государственным заказчикам.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685800"/>
            <a:ext cx="4740275" cy="266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запросу ICT холдинга «Зерде», в августе 2015, EMC присоединилась к ICT консорциуму </a:t>
            </a:r>
            <a:r>
              <a:rPr lang="ru-RU" dirty="0" smtClean="0"/>
              <a:t>РК. Цель </a:t>
            </a:r>
            <a:r>
              <a:rPr lang="ru-RU" dirty="0"/>
              <a:t>— создание условий для перехода на качественно новый уровень и масштабирования выпуска высококвалифицированных ICT специалистов для продвижения развития РК, развития информационного общества и повышения инвестиционной привлекательности.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685800"/>
            <a:ext cx="4740275" cy="266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1812" y="919861"/>
            <a:ext cx="4497387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1812" y="2440781"/>
            <a:ext cx="4497387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341812" y="3714750"/>
            <a:ext cx="4497387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3886200" cy="462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458200" cy="31242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990599"/>
            <a:ext cx="60960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990600"/>
            <a:ext cx="21336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6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1295399"/>
            <a:ext cx="6096000" cy="31242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1295400"/>
            <a:ext cx="2133600" cy="312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600"/>
            <a:ext cx="40386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1011766"/>
            <a:ext cx="4038600" cy="34078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3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3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09067" y="1011766"/>
            <a:ext cx="4038600" cy="34078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3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3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5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 wi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1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40781"/>
            <a:ext cx="6096000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2514600" cy="462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14186" y="4684871"/>
            <a:ext cx="58599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14186" y="4684871"/>
            <a:ext cx="58599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14186" y="4684871"/>
            <a:ext cx="585990" cy="27432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S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14186" y="4684871"/>
            <a:ext cx="585990" cy="27432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990600"/>
            <a:ext cx="8410575" cy="34671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00250" indent="-171450">
              <a:spcBef>
                <a:spcPts val="300"/>
              </a:spcBef>
              <a:buClr>
                <a:schemeClr val="accent6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S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rgbClr val="CE313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14186" y="4684871"/>
            <a:ext cx="585990" cy="27432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1261532"/>
            <a:ext cx="8410575" cy="319616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6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00250" indent="-171450">
              <a:spcBef>
                <a:spcPts val="300"/>
              </a:spcBef>
              <a:buClr>
                <a:schemeClr val="accent6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9466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v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rgbClr val="007D6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3" y="228600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accent5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990070"/>
            <a:ext cx="8410575" cy="342952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accent5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accent5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5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 descr="Pivotal 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59" y="4704450"/>
            <a:ext cx="860954" cy="2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d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rgbClr val="9D9FA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3" y="228600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990600"/>
            <a:ext cx="8410575" cy="34290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1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/>
              </a:buClr>
              <a:buFont typeface="Arial"/>
              <a:buChar char="•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 descr="Destination Federatio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8" y="4590874"/>
            <a:ext cx="447409" cy="448028"/>
          </a:xfrm>
          <a:prstGeom prst="rect">
            <a:avLst/>
          </a:prstGeom>
        </p:spPr>
      </p:pic>
      <p:pic>
        <p:nvPicPr>
          <p:cNvPr id="7" name="Picture 6" descr="VMW_09Q3_LOGO_Corp_Whit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7995658" y="4762025"/>
            <a:ext cx="698862" cy="105725"/>
          </a:xfrm>
          <a:prstGeom prst="rect">
            <a:avLst/>
          </a:prstGeom>
        </p:spPr>
      </p:pic>
      <p:pic>
        <p:nvPicPr>
          <p:cNvPr id="10" name="Picture 9" descr="Pivotal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90" y="4741671"/>
            <a:ext cx="553596" cy="146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47685" y="4722568"/>
            <a:ext cx="394420" cy="184640"/>
          </a:xfrm>
          <a:prstGeom prst="rect">
            <a:avLst/>
          </a:prstGeom>
        </p:spPr>
      </p:pic>
      <p:pic>
        <p:nvPicPr>
          <p:cNvPr id="13" name="Picture 12" descr="EMC logo white_300dpi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62" y="4732789"/>
            <a:ext cx="508738" cy="1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25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8" name="Rectangle 7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25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n-lt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43200" y="2440781"/>
            <a:ext cx="6096000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MC logo white_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2" y="4684695"/>
            <a:ext cx="768096" cy="247907"/>
          </a:xfrm>
          <a:prstGeom prst="rect">
            <a:avLst/>
          </a:prstGeom>
        </p:spPr>
      </p:pic>
      <p:pic>
        <p:nvPicPr>
          <p:cNvPr id="5" name="Picture 4" descr="VMW_09Q3_LOGO_Corp_Whi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gray">
          <a:xfrm>
            <a:off x="338603" y="4739735"/>
            <a:ext cx="1087981" cy="164592"/>
          </a:xfrm>
          <a:prstGeom prst="rect">
            <a:avLst/>
          </a:prstGeom>
        </p:spPr>
      </p:pic>
      <p:pic>
        <p:nvPicPr>
          <p:cNvPr id="6" name="Picture 5" descr="Cisco_whi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gray">
          <a:xfrm>
            <a:off x="4298549" y="4678014"/>
            <a:ext cx="546902" cy="288035"/>
          </a:xfrm>
          <a:prstGeom prst="rect">
            <a:avLst/>
          </a:prstGeom>
        </p:spPr>
      </p:pic>
      <p:pic>
        <p:nvPicPr>
          <p:cNvPr id="12" name="Picture 11" descr="V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1550"/>
            <a:ext cx="1069876" cy="106987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89400" y="919861"/>
            <a:ext cx="47498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 descr="VC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1550"/>
            <a:ext cx="1069876" cy="10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C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C logo white_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7" y="1657351"/>
            <a:ext cx="4899905" cy="15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1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40781"/>
            <a:ext cx="6096000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8913" y="900112"/>
            <a:ext cx="6048376" cy="11144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>
                <a:solidFill>
                  <a:schemeClr val="tx2"/>
                </a:solidFill>
                <a:latin typeface="MetaNormalLF-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914" y="2269331"/>
            <a:ext cx="6048375" cy="6286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2"/>
                </a:solidFill>
                <a:latin typeface="MetaNormalLF-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66714" y="1016794"/>
            <a:ext cx="2073275" cy="992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59395" y="4629149"/>
            <a:ext cx="593222" cy="514350"/>
            <a:chOff x="7618413" y="4303993"/>
            <a:chExt cx="762000" cy="660688"/>
          </a:xfrm>
        </p:grpSpPr>
        <p:sp>
          <p:nvSpPr>
            <p:cNvPr id="10" name="Rectangle 9"/>
            <p:cNvSpPr/>
            <p:nvPr/>
          </p:nvSpPr>
          <p:spPr>
            <a:xfrm>
              <a:off x="7618413" y="4303993"/>
              <a:ext cx="762000" cy="660688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EMC logo white_300dp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486" y="4429482"/>
              <a:ext cx="531651" cy="18490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3886200"/>
            <a:ext cx="8383588" cy="4139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32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2" y="4343400"/>
            <a:ext cx="8383587" cy="2699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3276600" cy="5141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63996" y="363539"/>
            <a:ext cx="5175204" cy="17510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3996" y="2440781"/>
            <a:ext cx="5175204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717074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663996" y="3332938"/>
            <a:ext cx="5175204" cy="3579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  <a:defRPr sz="18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2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6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84582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990599"/>
            <a:ext cx="6096000" cy="3548064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990600"/>
            <a:ext cx="2133600" cy="354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1295399"/>
            <a:ext cx="6096000" cy="3243264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1295400"/>
            <a:ext cx="2133600" cy="3243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9" name="Rectangle 8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352550"/>
            <a:ext cx="6096000" cy="11946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80000"/>
              </a:lnSpc>
              <a:defRPr sz="960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74338" y="1011766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09067" y="1011766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eration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All Federation logos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9" y="4562622"/>
            <a:ext cx="4389120" cy="4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" y="4629149"/>
            <a:ext cx="609600" cy="284608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otal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Pivotal 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7" y="4629151"/>
            <a:ext cx="787466" cy="1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war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Mware logo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8" y="4629149"/>
            <a:ext cx="1045441" cy="158968"/>
          </a:xfrm>
          <a:prstGeom prst="rect">
            <a:avLst/>
          </a:prstGeom>
        </p:spPr>
      </p:pic>
      <p:sp>
        <p:nvSpPr>
          <p:cNvPr id="16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" y="4622799"/>
            <a:ext cx="375707" cy="375707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C logo whit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997" y="1657351"/>
            <a:ext cx="4899905" cy="15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4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59395" y="4629149"/>
            <a:ext cx="593222" cy="514350"/>
            <a:chOff x="7618413" y="4303993"/>
            <a:chExt cx="762000" cy="660688"/>
          </a:xfrm>
        </p:grpSpPr>
        <p:sp>
          <p:nvSpPr>
            <p:cNvPr id="10" name="Rectangle 9"/>
            <p:cNvSpPr/>
            <p:nvPr/>
          </p:nvSpPr>
          <p:spPr>
            <a:xfrm>
              <a:off x="7618413" y="4303993"/>
              <a:ext cx="762000" cy="660688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EMC logo white_300dp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486" y="4429482"/>
              <a:ext cx="531651" cy="18490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3886200"/>
            <a:ext cx="8383588" cy="4139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32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2" y="4343400"/>
            <a:ext cx="8383587" cy="2699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3276600" cy="5141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63996" y="363539"/>
            <a:ext cx="5175204" cy="17510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3996" y="2440781"/>
            <a:ext cx="5175204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717074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663996" y="3332938"/>
            <a:ext cx="5175204" cy="3579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  <a:defRPr sz="18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2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84582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2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990599"/>
            <a:ext cx="6096000" cy="3548064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990600"/>
            <a:ext cx="2133600" cy="354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1295399"/>
            <a:ext cx="6096000" cy="3243264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1295400"/>
            <a:ext cx="2133600" cy="3243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7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19861"/>
            <a:ext cx="6096000" cy="11946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2419350"/>
            <a:ext cx="6096000" cy="1905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74338" y="1011766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09067" y="1011766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eration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All Federation logos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9" y="4562622"/>
            <a:ext cx="4389120" cy="4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" y="4629149"/>
            <a:ext cx="609600" cy="284608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otal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Pivotal 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7" y="4629151"/>
            <a:ext cx="787466" cy="1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war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Mware logo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8" y="4629149"/>
            <a:ext cx="1045441" cy="158968"/>
          </a:xfrm>
          <a:prstGeom prst="rect">
            <a:avLst/>
          </a:prstGeom>
        </p:spPr>
      </p:pic>
      <p:sp>
        <p:nvSpPr>
          <p:cNvPr id="16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" y="4622799"/>
            <a:ext cx="375707" cy="375707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C logo whit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997" y="1657351"/>
            <a:ext cx="4899905" cy="15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3886200"/>
            <a:ext cx="8383588" cy="41398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32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2" y="4343400"/>
            <a:ext cx="8383587" cy="2699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0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3996" y="363539"/>
            <a:ext cx="5175204" cy="17510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3996" y="2440781"/>
            <a:ext cx="5175204" cy="816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717074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2380"/>
            <a:ext cx="3276600" cy="5141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63996" y="3332938"/>
            <a:ext cx="5175204" cy="3579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None/>
              <a:defRPr sz="18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9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4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600"/>
            <a:ext cx="84582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chemeClr val="bg2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990599"/>
            <a:ext cx="6096000" cy="3548064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990600"/>
            <a:ext cx="2133600" cy="354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3200" y="1295399"/>
            <a:ext cx="6096000" cy="3243264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381000" y="1295400"/>
            <a:ext cx="2133600" cy="3243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74338" y="1011766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09067" y="1011766"/>
            <a:ext cx="4038600" cy="35268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>
                <a:solidFill>
                  <a:schemeClr val="tx2"/>
                </a:solidFill>
              </a:defRPr>
            </a:lvl1pPr>
            <a:lvl2pPr marL="169863" indent="-169863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rgbClr val="717074"/>
                </a:solidFill>
              </a:defRPr>
            </a:lvl2pPr>
            <a:lvl3pPr marL="515938" indent="-168275">
              <a:spcBef>
                <a:spcPts val="300"/>
              </a:spcBef>
              <a:buClr>
                <a:schemeClr val="tx2"/>
              </a:buClr>
              <a:buFont typeface="Lucida Grande"/>
              <a:buChar char="­"/>
              <a:defRPr sz="1400">
                <a:solidFill>
                  <a:srgbClr val="717074"/>
                </a:solidFill>
              </a:defRPr>
            </a:lvl3pPr>
            <a:lvl4pPr marL="8556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4pPr>
            <a:lvl5pPr marL="1201738" indent="-168275">
              <a:spcBef>
                <a:spcPts val="300"/>
              </a:spcBef>
              <a:buClr>
                <a:schemeClr val="tx2"/>
              </a:buClr>
              <a:buFont typeface="Arial"/>
              <a:buChar char="–"/>
              <a:defRPr sz="105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458200" cy="34290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3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3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3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3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990599"/>
            <a:ext cx="4038600" cy="3548063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  <a:latin typeface="+mn-lt"/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  <a:latin typeface="+mn-lt"/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  <a:latin typeface="+mn-lt"/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  <a:latin typeface="+mn-lt"/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eration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All Federation logos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9" y="4562622"/>
            <a:ext cx="4389120" cy="4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" y="4629149"/>
            <a:ext cx="609600" cy="284608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otal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Pivotal 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7" y="4629151"/>
            <a:ext cx="787466" cy="1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war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Mware logo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8" y="4629149"/>
            <a:ext cx="1045441" cy="158968"/>
          </a:xfrm>
          <a:prstGeom prst="rect">
            <a:avLst/>
          </a:prstGeom>
        </p:spPr>
      </p:pic>
      <p:sp>
        <p:nvSpPr>
          <p:cNvPr id="16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CE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" y="4622799"/>
            <a:ext cx="375707" cy="375707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0"/>
          </p:nvPr>
        </p:nvSpPr>
        <p:spPr>
          <a:xfrm>
            <a:off x="379413" y="1295399"/>
            <a:ext cx="8458200" cy="3235325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400">
                <a:solidFill>
                  <a:srgbClr val="717074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2000">
                <a:solidFill>
                  <a:srgbClr val="717074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rgbClr val="717074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200">
                <a:solidFill>
                  <a:srgbClr val="717074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100">
                <a:solidFill>
                  <a:srgbClr val="7170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  <a:latin typeface="Architects Daughter"/>
                <a:cs typeface="Architects Daught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413" y="703000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Architects Daughter"/>
                <a:cs typeface="Architects Daught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C logo whit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997" y="1657351"/>
            <a:ext cx="4899905" cy="15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1016794"/>
            <a:ext cx="8410575" cy="3440906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4000">
                <a:solidFill>
                  <a:schemeClr val="tx2"/>
                </a:solidFill>
              </a:defRPr>
            </a:lvl1pPr>
            <a:lvl2pPr marL="457200" indent="0" algn="r">
              <a:spcBef>
                <a:spcPts val="600"/>
              </a:spcBef>
              <a:buClr>
                <a:schemeClr val="tx2"/>
              </a:buClr>
              <a:buNone/>
              <a:defRPr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66714" y="152400"/>
            <a:ext cx="8410575" cy="690563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600" kern="1200" smtClean="0">
                <a:solidFill>
                  <a:schemeClr val="tx2"/>
                </a:solidFill>
                <a:latin typeface="MetaNormalLF-Roman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93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8.jp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8.jp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21721"/>
            <a:ext cx="9144000" cy="393192"/>
          </a:xfrm>
          <a:prstGeom prst="rect">
            <a:avLst/>
          </a:prstGeom>
          <a:solidFill>
            <a:srgbClr val="2C95D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01100" y="5033041"/>
            <a:ext cx="2857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2"/>
                </a:solidFill>
              </a:defRPr>
            </a:lvl1pPr>
          </a:lstStyle>
          <a:p>
            <a:pPr lvl="0" algn="r"/>
            <a:fld id="{61F684CE-B7BB-4223-BA2B-B47808B845F1}" type="slidenum">
              <a:rPr lang="en-US" smtClean="0">
                <a:solidFill>
                  <a:schemeClr val="bg2"/>
                </a:solidFill>
              </a:rPr>
              <a:pPr lvl="0" algn="r"/>
              <a:t>‹#›</a:t>
            </a:fld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10" name="Picture 9" descr="EMC logo white_300dpi.pn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2" y="4684695"/>
            <a:ext cx="768096" cy="247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" dirty="0" smtClean="0">
                <a:solidFill>
                  <a:schemeClr val="bg2"/>
                </a:solidFill>
                <a:latin typeface="+mn-lt"/>
              </a:rPr>
              <a:t>EMC CONFIDENTIAL—INTERNAL USE ONLY</a:t>
            </a:r>
          </a:p>
        </p:txBody>
      </p:sp>
      <p:sp>
        <p:nvSpPr>
          <p:cNvPr id="6" name="TextBox 5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" dirty="0" smtClean="0">
                <a:solidFill>
                  <a:schemeClr val="bg2"/>
                </a:solidFill>
                <a:latin typeface="+mn-lt"/>
              </a:rPr>
              <a:t>EMC CONFIDENTIAL—INTERNAL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0347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15" r:id="rId20"/>
    <p:sldLayoutId id="2147483713" r:id="rId21"/>
    <p:sldLayoutId id="2147483714" r:id="rId22"/>
    <p:sldLayoutId id="2147483706" r:id="rId23"/>
    <p:sldLayoutId id="2147483716" r:id="rId24"/>
    <p:sldLayoutId id="2147483708" r:id="rId25"/>
    <p:sldLayoutId id="2147483712" r:id="rId26"/>
    <p:sldLayoutId id="2147483709" r:id="rId27"/>
    <p:sldLayoutId id="2147483710" r:id="rId28"/>
    <p:sldLayoutId id="2147483711" r:id="rId29"/>
    <p:sldLayoutId id="2147483717" r:id="rId3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01100" y="5033041"/>
            <a:ext cx="2857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2"/>
                </a:solidFill>
              </a:defRPr>
            </a:lvl1pPr>
          </a:lstStyle>
          <a:p>
            <a:pPr algn="r"/>
            <a:fld id="{61F684CE-B7BB-4223-BA2B-B47808B845F1}" type="slidenum">
              <a:rPr lang="en-US" smtClean="0">
                <a:solidFill>
                  <a:srgbClr val="717074"/>
                </a:solidFill>
              </a:rPr>
              <a:pPr algn="r"/>
              <a:t>‹#›</a:t>
            </a:fld>
            <a:endParaRPr lang="en-US" dirty="0" smtClean="0">
              <a:solidFill>
                <a:srgbClr val="71707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rgbClr val="717074"/>
                </a:solidFill>
              </a:rPr>
              <a:t>EMC CONFIDENTIAL—INTERNAL USE ONLY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rgbClr val="717074"/>
                </a:solidFill>
              </a:rPr>
              <a:t>EMC CONFIDENTIAL—INTERNAL USE ONLY</a:t>
            </a:r>
          </a:p>
        </p:txBody>
      </p:sp>
      <p:pic>
        <p:nvPicPr>
          <p:cNvPr id="6" name="Picture 5" descr="EMC-Tab-RGB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3" y="4616846"/>
            <a:ext cx="612648" cy="5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5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01100" y="5033041"/>
            <a:ext cx="2857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2"/>
                </a:solidFill>
              </a:defRPr>
            </a:lvl1pPr>
          </a:lstStyle>
          <a:p>
            <a:pPr algn="r"/>
            <a:fld id="{61F684CE-B7BB-4223-BA2B-B47808B845F1}" type="slidenum">
              <a:rPr lang="en-US" smtClean="0">
                <a:solidFill>
                  <a:srgbClr val="717074"/>
                </a:solidFill>
              </a:rPr>
              <a:pPr algn="r"/>
              <a:t>‹#›</a:t>
            </a:fld>
            <a:endParaRPr lang="en-US" dirty="0" smtClean="0">
              <a:solidFill>
                <a:srgbClr val="71707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rgbClr val="717074"/>
                </a:solidFill>
              </a:rPr>
              <a:t>EMC CONFIDENTIAL—INTERNAL USE ONLY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366714" y="5033041"/>
            <a:ext cx="167674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rgbClr val="717074"/>
                </a:solidFill>
              </a:rPr>
              <a:t>EMC CONFIDENTIAL—INTERNAL USE ONLY</a:t>
            </a:r>
          </a:p>
        </p:txBody>
      </p:sp>
      <p:pic>
        <p:nvPicPr>
          <p:cNvPr id="6" name="Picture 5" descr="EMC-Tab-RGB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3" y="4616846"/>
            <a:ext cx="612648" cy="5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3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01100" y="5033041"/>
            <a:ext cx="2857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2"/>
                </a:solidFill>
              </a:defRPr>
            </a:lvl1pPr>
          </a:lstStyle>
          <a:p>
            <a:pPr algn="r"/>
            <a:fld id="{61F684CE-B7BB-4223-BA2B-B47808B845F1}" type="slidenum">
              <a:rPr lang="en-US" smtClean="0">
                <a:solidFill>
                  <a:srgbClr val="717074"/>
                </a:solidFill>
              </a:rPr>
              <a:pPr algn="r"/>
              <a:t>‹#›</a:t>
            </a:fld>
            <a:endParaRPr lang="en-US" dirty="0" smtClean="0">
              <a:solidFill>
                <a:srgbClr val="71707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gray">
          <a:xfrm>
            <a:off x="366714" y="5033041"/>
            <a:ext cx="221300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defRPr/>
            </a:pPr>
            <a:r>
              <a:rPr lang="en-US" sz="600" dirty="0" smtClean="0">
                <a:solidFill>
                  <a:srgbClr val="717074"/>
                </a:solidFill>
              </a:rPr>
              <a:t>© Copyright 2015 EMC Corporation. All rights reserved.</a:t>
            </a:r>
          </a:p>
        </p:txBody>
      </p:sp>
      <p:pic>
        <p:nvPicPr>
          <p:cNvPr id="2" name="Picture 1" descr="EMC-Tab-RGB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3" y="4616846"/>
            <a:ext cx="612648" cy="5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7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2600"/>
            <a:ext cx="9144000" cy="953309"/>
          </a:xfrm>
          <a:prstGeom prst="rect">
            <a:avLst/>
          </a:prstGeom>
          <a:gradFill flip="none" rotWithShape="1">
            <a:gsLst>
              <a:gs pos="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90440" y="196850"/>
            <a:ext cx="415994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Sample photo. Replace if desired.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075" y="3975909"/>
            <a:ext cx="8657083" cy="413989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Шаги ЕМС для технологического развития РК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2" y="4317980"/>
            <a:ext cx="8383587" cy="269994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Саяпин Виталий, Директор по исследованиям и разработкам EMC в Казахстане.</a:t>
            </a:r>
          </a:p>
          <a:p>
            <a:r>
              <a:rPr lang="ru-RU" dirty="0"/>
              <a:t>Дата: 01.10.2015</a:t>
            </a:r>
          </a:p>
        </p:txBody>
      </p:sp>
      <p:pic>
        <p:nvPicPr>
          <p:cNvPr id="7" name="Picture 2" descr="C:\Users\sayapv\Pictures\personal\Нурлы Тау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 b="24178"/>
          <a:stretch/>
        </p:blipFill>
        <p:spPr bwMode="auto">
          <a:xfrm>
            <a:off x="0" y="-19050"/>
            <a:ext cx="9144000" cy="38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8872" y="1081203"/>
            <a:ext cx="8410575" cy="3722795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О корпорации </a:t>
            </a:r>
            <a:r>
              <a:rPr lang="en-US" sz="24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EMC. </a:t>
            </a:r>
            <a:endParaRPr lang="ru-RU" sz="24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 smtClean="0">
              <a:solidFill>
                <a:srgbClr val="3892D0"/>
              </a:solidFill>
              <a:latin typeface="+mj-lt"/>
              <a:cs typeface="Times New Roman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EMC </a:t>
            </a:r>
            <a:r>
              <a:rPr lang="ru-RU" sz="2400" dirty="0" smtClean="0"/>
              <a:t>инвестирует </a:t>
            </a:r>
            <a:r>
              <a:rPr lang="ru-RU" sz="2400" dirty="0"/>
              <a:t>в Казахстан</a:t>
            </a:r>
            <a:r>
              <a:rPr lang="en-US" sz="2400" dirty="0" smtClean="0"/>
              <a:t>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Образовательные активности </a:t>
            </a:r>
            <a:r>
              <a:rPr lang="en-US" sz="2400" dirty="0" smtClean="0"/>
              <a:t>EMC.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Исследовательские проекты </a:t>
            </a:r>
            <a:r>
              <a:rPr lang="en-US" sz="2400" dirty="0" smtClean="0"/>
              <a:t>EMC </a:t>
            </a:r>
            <a:r>
              <a:rPr lang="ru-RU" sz="2400" dirty="0" smtClean="0"/>
              <a:t>в Казахстане</a:t>
            </a:r>
            <a:r>
              <a:rPr lang="en-US" sz="2400" dirty="0" smtClean="0"/>
              <a:t>. </a:t>
            </a:r>
            <a:endParaRPr lang="en-US" sz="28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714" y="152400"/>
            <a:ext cx="8410575" cy="40312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+mj-lt"/>
              </a:rPr>
              <a:t>Содержание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85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387896"/>
              </p:ext>
            </p:extLst>
          </p:nvPr>
        </p:nvGraphicFramePr>
        <p:xfrm>
          <a:off x="2667000" y="1154782"/>
          <a:ext cx="6019800" cy="346329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4299857"/>
                <a:gridCol w="1719943"/>
              </a:tblGrid>
              <a:tr h="3771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БРЕНДЫ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EMC, VMware, Pivotal, RSA, VCE, </a:t>
                      </a:r>
                      <a:r>
                        <a:rPr lang="en-US" sz="1600" dirty="0" err="1" smtClean="0">
                          <a:solidFill>
                            <a:schemeClr val="bg2"/>
                          </a:solidFill>
                        </a:rPr>
                        <a:t>Virtustream</a:t>
                      </a:r>
                      <a:endParaRPr lang="en-US" sz="16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182880" marR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FORTUNE 500 </a:t>
                      </a:r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РАНГ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</a:t>
                      </a:r>
                      <a:br>
                        <a:rPr lang="en-US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</a:b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доходы в 2014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1707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121</a:t>
                      </a: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РЕВЕНЮ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</a:t>
                      </a:r>
                      <a:br>
                        <a:rPr lang="en-US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</a:br>
                      <a:r>
                        <a:rPr lang="en-US" sz="900" dirty="0" smtClean="0">
                          <a:solidFill>
                            <a:srgbClr val="717074"/>
                          </a:solidFill>
                          <a:latin typeface="+mn-lt"/>
                        </a:rPr>
                        <a:t>(2014)</a:t>
                      </a:r>
                      <a:endParaRPr lang="en-US" sz="1100" baseline="30000" dirty="0" smtClean="0">
                        <a:solidFill>
                          <a:srgbClr val="717074"/>
                        </a:solidFill>
                        <a:latin typeface="+mn-lt"/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$24.4B</a:t>
                      </a: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СВОБОДНЫЙ ДЕНЕЖНЫЙ</a:t>
                      </a:r>
                      <a:r>
                        <a:rPr lang="ru-RU" sz="16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ПОТОК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</a:b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(2014)</a:t>
                      </a:r>
                      <a:endParaRPr kumimoji="0" lang="en-US" sz="11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71707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$5.04B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ДЕНЕЖНЫЕ СРЕДСТВА И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ИНВЕСТИЦИИ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</a:b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6/30/15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1707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$14.8B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РЫНОЧНАЯ СТОИМОСТЬ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/>
                      </a:r>
                      <a:br>
                        <a:rPr lang="en-US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</a:br>
                      <a:r>
                        <a:rPr lang="en-US" sz="900" dirty="0" smtClean="0">
                          <a:solidFill>
                            <a:srgbClr val="717074"/>
                          </a:solidFill>
                          <a:latin typeface="+mn-lt"/>
                        </a:rPr>
                        <a:t>(</a:t>
                      </a:r>
                      <a:r>
                        <a:rPr lang="ru-RU" sz="900" dirty="0" smtClean="0">
                          <a:solidFill>
                            <a:srgbClr val="717074"/>
                          </a:solidFill>
                          <a:latin typeface="+mn-lt"/>
                        </a:rPr>
                        <a:t>на </a:t>
                      </a:r>
                      <a:r>
                        <a:rPr lang="en-US" sz="900" dirty="0" smtClean="0">
                          <a:solidFill>
                            <a:srgbClr val="717074"/>
                          </a:solidFill>
                          <a:latin typeface="+mn-lt"/>
                        </a:rPr>
                        <a:t>8/12/15</a:t>
                      </a:r>
                      <a:r>
                        <a:rPr lang="en-US" sz="900" dirty="0" smtClean="0">
                          <a:solidFill>
                            <a:srgbClr val="717074"/>
                          </a:solidFill>
                          <a:latin typeface="+mn-lt"/>
                        </a:rPr>
                        <a:t>)</a:t>
                      </a:r>
                      <a:endParaRPr lang="en-US" sz="900" dirty="0">
                        <a:solidFill>
                          <a:srgbClr val="717074"/>
                        </a:solidFill>
                        <a:latin typeface="+mn-lt"/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$51.0B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СОТРУДНИКИ В 86 СТРАНАХ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&gt;70,000   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ОТЛИЧНОЕ МЕСТО ДЛЯ РАБОТЫ *</a:t>
                      </a: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marL="182880" marR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1154782"/>
            <a:ext cx="2667000" cy="35052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2496539"/>
            <a:ext cx="1981200" cy="639443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79413" y="51470"/>
            <a:ext cx="8458200" cy="457200"/>
          </a:xfrm>
        </p:spPr>
        <p:txBody>
          <a:bodyPr/>
          <a:lstStyle/>
          <a:p>
            <a:pPr algn="ctr"/>
            <a:r>
              <a:rPr lang="en-US" sz="3200" dirty="0" smtClean="0"/>
              <a:t>EMC</a:t>
            </a:r>
            <a:r>
              <a:rPr lang="ru-RU" sz="3200" dirty="0" smtClean="0"/>
              <a:t> </a:t>
            </a:r>
            <a:r>
              <a:rPr lang="ru-RU" sz="3200" dirty="0"/>
              <a:t>БИЗНЕС, КРАТКИЙ ОБЗОР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9871" y="4896911"/>
            <a:ext cx="534120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2"/>
                </a:solidFill>
              </a:rPr>
              <a:t>*</a:t>
            </a:r>
            <a:r>
              <a:rPr lang="ru-RU" sz="800" dirty="0">
                <a:solidFill>
                  <a:schemeClr val="bg2"/>
                </a:solidFill>
              </a:rPr>
              <a:t>Из 2800 транснациональной работодателей </a:t>
            </a:r>
            <a:r>
              <a:rPr lang="ru-RU" sz="800" dirty="0" smtClean="0">
                <a:solidFill>
                  <a:schemeClr val="bg2"/>
                </a:solidFill>
              </a:rPr>
              <a:t>оцененых </a:t>
            </a:r>
            <a:r>
              <a:rPr lang="en-US" sz="800" dirty="0" smtClean="0">
                <a:solidFill>
                  <a:schemeClr val="bg2"/>
                </a:solidFill>
              </a:rPr>
              <a:t>Great Place to Work Institute, </a:t>
            </a:r>
            <a:r>
              <a:rPr lang="ru-RU" sz="800" dirty="0" smtClean="0">
                <a:solidFill>
                  <a:schemeClr val="bg2"/>
                </a:solidFill>
              </a:rPr>
              <a:t>Октябрь</a:t>
            </a:r>
            <a:r>
              <a:rPr lang="en-US" sz="800" dirty="0" smtClean="0">
                <a:solidFill>
                  <a:schemeClr val="bg2"/>
                </a:solidFill>
              </a:rPr>
              <a:t>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555526"/>
            <a:ext cx="864096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EMC Corporation — мировой лидер, который помогает предприятиям и поставщикам услуг трансформировать их операции и предоставлять ИТ как услуги.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007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Text Placeholder 287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БОЛЕЕ 70 000 ЧЕЛОВЕК В 86 СТРАНАХ</a:t>
            </a:r>
            <a:endParaRPr lang="en-US" dirty="0"/>
          </a:p>
        </p:txBody>
      </p:sp>
      <p:sp>
        <p:nvSpPr>
          <p:cNvPr id="3241" name="TextBox 3240"/>
          <p:cNvSpPr txBox="1"/>
          <p:nvPr/>
        </p:nvSpPr>
        <p:spPr>
          <a:xfrm>
            <a:off x="377664" y="4838700"/>
            <a:ext cx="153744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smtClean="0">
                <a:solidFill>
                  <a:schemeClr val="bg2"/>
                </a:solidFill>
              </a:rPr>
              <a:t>as of June 23 2015</a:t>
            </a:r>
            <a:endParaRPr lang="en-US" sz="700" dirty="0">
              <a:solidFill>
                <a:schemeClr val="bg2"/>
              </a:solidFill>
            </a:endParaRPr>
          </a:p>
        </p:txBody>
      </p:sp>
      <p:grpSp>
        <p:nvGrpSpPr>
          <p:cNvPr id="2663" name="Group 989"/>
          <p:cNvGrpSpPr/>
          <p:nvPr/>
        </p:nvGrpSpPr>
        <p:grpSpPr bwMode="gray">
          <a:xfrm>
            <a:off x="584731" y="1193683"/>
            <a:ext cx="2527213" cy="1611240"/>
            <a:chOff x="-3175" y="1273622"/>
            <a:chExt cx="2762334" cy="18367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70" name="Freeform 888"/>
            <p:cNvSpPr>
              <a:spLocks/>
            </p:cNvSpPr>
            <p:nvPr/>
          </p:nvSpPr>
          <p:spPr bwMode="gray">
            <a:xfrm>
              <a:off x="842989" y="1273622"/>
              <a:ext cx="1916170" cy="922365"/>
            </a:xfrm>
            <a:custGeom>
              <a:avLst/>
              <a:gdLst/>
              <a:ahLst/>
              <a:cxnLst>
                <a:cxn ang="0">
                  <a:pos x="359" y="443"/>
                </a:cxn>
                <a:cxn ang="0">
                  <a:pos x="313" y="441"/>
                </a:cxn>
                <a:cxn ang="0">
                  <a:pos x="39" y="414"/>
                </a:cxn>
                <a:cxn ang="0">
                  <a:pos x="24" y="394"/>
                </a:cxn>
                <a:cxn ang="0">
                  <a:pos x="21" y="360"/>
                </a:cxn>
                <a:cxn ang="0">
                  <a:pos x="24" y="340"/>
                </a:cxn>
                <a:cxn ang="0">
                  <a:pos x="31" y="223"/>
                </a:cxn>
                <a:cxn ang="0">
                  <a:pos x="150" y="51"/>
                </a:cxn>
                <a:cxn ang="0">
                  <a:pos x="203" y="33"/>
                </a:cxn>
                <a:cxn ang="0">
                  <a:pos x="226" y="30"/>
                </a:cxn>
                <a:cxn ang="0">
                  <a:pos x="253" y="35"/>
                </a:cxn>
                <a:cxn ang="0">
                  <a:pos x="310" y="51"/>
                </a:cxn>
                <a:cxn ang="0">
                  <a:pos x="347" y="77"/>
                </a:cxn>
                <a:cxn ang="0">
                  <a:pos x="385" y="56"/>
                </a:cxn>
                <a:cxn ang="0">
                  <a:pos x="432" y="73"/>
                </a:cxn>
                <a:cxn ang="0">
                  <a:pos x="443" y="54"/>
                </a:cxn>
                <a:cxn ang="0">
                  <a:pos x="468" y="56"/>
                </a:cxn>
                <a:cxn ang="0">
                  <a:pos x="458" y="76"/>
                </a:cxn>
                <a:cxn ang="0">
                  <a:pos x="484" y="40"/>
                </a:cxn>
                <a:cxn ang="0">
                  <a:pos x="505" y="2"/>
                </a:cxn>
                <a:cxn ang="0">
                  <a:pos x="503" y="41"/>
                </a:cxn>
                <a:cxn ang="0">
                  <a:pos x="513" y="56"/>
                </a:cxn>
                <a:cxn ang="0">
                  <a:pos x="532" y="74"/>
                </a:cxn>
                <a:cxn ang="0">
                  <a:pos x="576" y="43"/>
                </a:cxn>
                <a:cxn ang="0">
                  <a:pos x="568" y="82"/>
                </a:cxn>
                <a:cxn ang="0">
                  <a:pos x="536" y="103"/>
                </a:cxn>
                <a:cxn ang="0">
                  <a:pos x="520" y="104"/>
                </a:cxn>
                <a:cxn ang="0">
                  <a:pos x="504" y="121"/>
                </a:cxn>
                <a:cxn ang="0">
                  <a:pos x="457" y="147"/>
                </a:cxn>
                <a:cxn ang="0">
                  <a:pos x="456" y="159"/>
                </a:cxn>
                <a:cxn ang="0">
                  <a:pos x="412" y="191"/>
                </a:cxn>
                <a:cxn ang="0">
                  <a:pos x="390" y="272"/>
                </a:cxn>
                <a:cxn ang="0">
                  <a:pos x="443" y="307"/>
                </a:cxn>
                <a:cxn ang="0">
                  <a:pos x="454" y="356"/>
                </a:cxn>
                <a:cxn ang="0">
                  <a:pos x="475" y="377"/>
                </a:cxn>
                <a:cxn ang="0">
                  <a:pos x="505" y="310"/>
                </a:cxn>
                <a:cxn ang="0">
                  <a:pos x="540" y="222"/>
                </a:cxn>
                <a:cxn ang="0">
                  <a:pos x="555" y="173"/>
                </a:cxn>
                <a:cxn ang="0">
                  <a:pos x="603" y="183"/>
                </a:cxn>
                <a:cxn ang="0">
                  <a:pos x="613" y="215"/>
                </a:cxn>
                <a:cxn ang="0">
                  <a:pos x="617" y="243"/>
                </a:cxn>
                <a:cxn ang="0">
                  <a:pos x="656" y="210"/>
                </a:cxn>
                <a:cxn ang="0">
                  <a:pos x="657" y="248"/>
                </a:cxn>
                <a:cxn ang="0">
                  <a:pos x="660" y="265"/>
                </a:cxn>
                <a:cxn ang="0">
                  <a:pos x="663" y="297"/>
                </a:cxn>
                <a:cxn ang="0">
                  <a:pos x="689" y="323"/>
                </a:cxn>
                <a:cxn ang="0">
                  <a:pos x="677" y="333"/>
                </a:cxn>
                <a:cxn ang="0">
                  <a:pos x="695" y="361"/>
                </a:cxn>
                <a:cxn ang="0">
                  <a:pos x="650" y="401"/>
                </a:cxn>
                <a:cxn ang="0">
                  <a:pos x="580" y="412"/>
                </a:cxn>
                <a:cxn ang="0">
                  <a:pos x="534" y="468"/>
                </a:cxn>
                <a:cxn ang="0">
                  <a:pos x="584" y="453"/>
                </a:cxn>
                <a:cxn ang="0">
                  <a:pos x="582" y="480"/>
                </a:cxn>
                <a:cxn ang="0">
                  <a:pos x="612" y="508"/>
                </a:cxn>
                <a:cxn ang="0">
                  <a:pos x="564" y="541"/>
                </a:cxn>
                <a:cxn ang="0">
                  <a:pos x="584" y="507"/>
                </a:cxn>
                <a:cxn ang="0">
                  <a:pos x="558" y="511"/>
                </a:cxn>
                <a:cxn ang="0">
                  <a:pos x="516" y="508"/>
                </a:cxn>
                <a:cxn ang="0">
                  <a:pos x="428" y="540"/>
                </a:cxn>
                <a:cxn ang="0">
                  <a:pos x="409" y="564"/>
                </a:cxn>
                <a:cxn ang="0">
                  <a:pos x="396" y="554"/>
                </a:cxn>
                <a:cxn ang="0">
                  <a:pos x="427" y="517"/>
                </a:cxn>
                <a:cxn ang="0">
                  <a:pos x="392" y="481"/>
                </a:cxn>
              </a:cxnLst>
              <a:rect l="0" t="0" r="r" b="b"/>
              <a:pathLst>
                <a:path w="698" h="576">
                  <a:moveTo>
                    <a:pt x="381" y="437"/>
                  </a:moveTo>
                  <a:cubicBezTo>
                    <a:pt x="381" y="437"/>
                    <a:pt x="379" y="437"/>
                    <a:pt x="379" y="437"/>
                  </a:cubicBezTo>
                  <a:cubicBezTo>
                    <a:pt x="379" y="437"/>
                    <a:pt x="379" y="437"/>
                    <a:pt x="379" y="437"/>
                  </a:cubicBezTo>
                  <a:cubicBezTo>
                    <a:pt x="379" y="437"/>
                    <a:pt x="378" y="437"/>
                    <a:pt x="378" y="437"/>
                  </a:cubicBezTo>
                  <a:cubicBezTo>
                    <a:pt x="378" y="437"/>
                    <a:pt x="377" y="436"/>
                    <a:pt x="377" y="436"/>
                  </a:cubicBezTo>
                  <a:cubicBezTo>
                    <a:pt x="377" y="436"/>
                    <a:pt x="376" y="434"/>
                    <a:pt x="376" y="434"/>
                  </a:cubicBezTo>
                  <a:cubicBezTo>
                    <a:pt x="376" y="434"/>
                    <a:pt x="374" y="433"/>
                    <a:pt x="374" y="433"/>
                  </a:cubicBezTo>
                  <a:cubicBezTo>
                    <a:pt x="374" y="433"/>
                    <a:pt x="372" y="433"/>
                    <a:pt x="372" y="433"/>
                  </a:cubicBezTo>
                  <a:cubicBezTo>
                    <a:pt x="372" y="433"/>
                    <a:pt x="371" y="433"/>
                    <a:pt x="371" y="433"/>
                  </a:cubicBezTo>
                  <a:cubicBezTo>
                    <a:pt x="371" y="433"/>
                    <a:pt x="370" y="435"/>
                    <a:pt x="370" y="435"/>
                  </a:cubicBezTo>
                  <a:cubicBezTo>
                    <a:pt x="370" y="435"/>
                    <a:pt x="370" y="437"/>
                    <a:pt x="370" y="437"/>
                  </a:cubicBezTo>
                  <a:cubicBezTo>
                    <a:pt x="370" y="437"/>
                    <a:pt x="370" y="438"/>
                    <a:pt x="370" y="438"/>
                  </a:cubicBezTo>
                  <a:cubicBezTo>
                    <a:pt x="370" y="438"/>
                    <a:pt x="369" y="440"/>
                    <a:pt x="369" y="440"/>
                  </a:cubicBezTo>
                  <a:cubicBezTo>
                    <a:pt x="369" y="440"/>
                    <a:pt x="367" y="441"/>
                    <a:pt x="367" y="441"/>
                  </a:cubicBezTo>
                  <a:cubicBezTo>
                    <a:pt x="367" y="441"/>
                    <a:pt x="366" y="442"/>
                    <a:pt x="366" y="442"/>
                  </a:cubicBezTo>
                  <a:cubicBezTo>
                    <a:pt x="366" y="442"/>
                    <a:pt x="367" y="440"/>
                    <a:pt x="367" y="440"/>
                  </a:cubicBezTo>
                  <a:cubicBezTo>
                    <a:pt x="367" y="440"/>
                    <a:pt x="368" y="438"/>
                    <a:pt x="368" y="438"/>
                  </a:cubicBezTo>
                  <a:cubicBezTo>
                    <a:pt x="368" y="438"/>
                    <a:pt x="368" y="436"/>
                    <a:pt x="368" y="436"/>
                  </a:cubicBezTo>
                  <a:cubicBezTo>
                    <a:pt x="368" y="436"/>
                    <a:pt x="367" y="436"/>
                    <a:pt x="367" y="436"/>
                  </a:cubicBezTo>
                  <a:cubicBezTo>
                    <a:pt x="367" y="436"/>
                    <a:pt x="365" y="439"/>
                    <a:pt x="365" y="439"/>
                  </a:cubicBezTo>
                  <a:cubicBezTo>
                    <a:pt x="365" y="439"/>
                    <a:pt x="365" y="441"/>
                    <a:pt x="365" y="441"/>
                  </a:cubicBezTo>
                  <a:cubicBezTo>
                    <a:pt x="365" y="441"/>
                    <a:pt x="365" y="442"/>
                    <a:pt x="365" y="442"/>
                  </a:cubicBezTo>
                  <a:cubicBezTo>
                    <a:pt x="365" y="442"/>
                    <a:pt x="365" y="444"/>
                    <a:pt x="365" y="444"/>
                  </a:cubicBezTo>
                  <a:cubicBezTo>
                    <a:pt x="365" y="444"/>
                    <a:pt x="364" y="444"/>
                    <a:pt x="364" y="444"/>
                  </a:cubicBezTo>
                  <a:cubicBezTo>
                    <a:pt x="364" y="444"/>
                    <a:pt x="364" y="443"/>
                    <a:pt x="364" y="443"/>
                  </a:cubicBezTo>
                  <a:cubicBezTo>
                    <a:pt x="364" y="443"/>
                    <a:pt x="363" y="444"/>
                    <a:pt x="363" y="444"/>
                  </a:cubicBezTo>
                  <a:cubicBezTo>
                    <a:pt x="363" y="444"/>
                    <a:pt x="361" y="445"/>
                    <a:pt x="361" y="445"/>
                  </a:cubicBezTo>
                  <a:cubicBezTo>
                    <a:pt x="361" y="445"/>
                    <a:pt x="361" y="445"/>
                    <a:pt x="361" y="445"/>
                  </a:cubicBezTo>
                  <a:cubicBezTo>
                    <a:pt x="361" y="445"/>
                    <a:pt x="362" y="443"/>
                    <a:pt x="362" y="443"/>
                  </a:cubicBezTo>
                  <a:cubicBezTo>
                    <a:pt x="362" y="443"/>
                    <a:pt x="362" y="441"/>
                    <a:pt x="362" y="441"/>
                  </a:cubicBezTo>
                  <a:cubicBezTo>
                    <a:pt x="362" y="441"/>
                    <a:pt x="360" y="441"/>
                    <a:pt x="360" y="441"/>
                  </a:cubicBezTo>
                  <a:cubicBezTo>
                    <a:pt x="360" y="441"/>
                    <a:pt x="359" y="443"/>
                    <a:pt x="359" y="443"/>
                  </a:cubicBezTo>
                  <a:cubicBezTo>
                    <a:pt x="359" y="443"/>
                    <a:pt x="357" y="446"/>
                    <a:pt x="357" y="446"/>
                  </a:cubicBezTo>
                  <a:cubicBezTo>
                    <a:pt x="357" y="446"/>
                    <a:pt x="356" y="448"/>
                    <a:pt x="356" y="448"/>
                  </a:cubicBezTo>
                  <a:cubicBezTo>
                    <a:pt x="356" y="448"/>
                    <a:pt x="354" y="451"/>
                    <a:pt x="354" y="451"/>
                  </a:cubicBezTo>
                  <a:cubicBezTo>
                    <a:pt x="354" y="451"/>
                    <a:pt x="353" y="452"/>
                    <a:pt x="353" y="452"/>
                  </a:cubicBezTo>
                  <a:cubicBezTo>
                    <a:pt x="353" y="452"/>
                    <a:pt x="351" y="453"/>
                    <a:pt x="351" y="453"/>
                  </a:cubicBezTo>
                  <a:cubicBezTo>
                    <a:pt x="351" y="453"/>
                    <a:pt x="351" y="453"/>
                    <a:pt x="351" y="453"/>
                  </a:cubicBezTo>
                  <a:cubicBezTo>
                    <a:pt x="351" y="453"/>
                    <a:pt x="351" y="452"/>
                    <a:pt x="351" y="452"/>
                  </a:cubicBezTo>
                  <a:cubicBezTo>
                    <a:pt x="351" y="452"/>
                    <a:pt x="350" y="452"/>
                    <a:pt x="350" y="452"/>
                  </a:cubicBezTo>
                  <a:cubicBezTo>
                    <a:pt x="350" y="452"/>
                    <a:pt x="348" y="452"/>
                    <a:pt x="348" y="452"/>
                  </a:cubicBezTo>
                  <a:cubicBezTo>
                    <a:pt x="348" y="452"/>
                    <a:pt x="348" y="451"/>
                    <a:pt x="348" y="451"/>
                  </a:cubicBezTo>
                  <a:cubicBezTo>
                    <a:pt x="348" y="451"/>
                    <a:pt x="346" y="451"/>
                    <a:pt x="346" y="451"/>
                  </a:cubicBezTo>
                  <a:cubicBezTo>
                    <a:pt x="346" y="451"/>
                    <a:pt x="344" y="451"/>
                    <a:pt x="344" y="451"/>
                  </a:cubicBezTo>
                  <a:cubicBezTo>
                    <a:pt x="344" y="451"/>
                    <a:pt x="342" y="451"/>
                    <a:pt x="342" y="451"/>
                  </a:cubicBezTo>
                  <a:cubicBezTo>
                    <a:pt x="342" y="451"/>
                    <a:pt x="341" y="448"/>
                    <a:pt x="341" y="448"/>
                  </a:cubicBezTo>
                  <a:cubicBezTo>
                    <a:pt x="341" y="448"/>
                    <a:pt x="339" y="449"/>
                    <a:pt x="339" y="449"/>
                  </a:cubicBezTo>
                  <a:cubicBezTo>
                    <a:pt x="339" y="449"/>
                    <a:pt x="337" y="451"/>
                    <a:pt x="337" y="451"/>
                  </a:cubicBezTo>
                  <a:cubicBezTo>
                    <a:pt x="337" y="451"/>
                    <a:pt x="335" y="452"/>
                    <a:pt x="335" y="452"/>
                  </a:cubicBezTo>
                  <a:cubicBezTo>
                    <a:pt x="335" y="452"/>
                    <a:pt x="333" y="452"/>
                    <a:pt x="333" y="452"/>
                  </a:cubicBezTo>
                  <a:cubicBezTo>
                    <a:pt x="333" y="452"/>
                    <a:pt x="332" y="450"/>
                    <a:pt x="332" y="450"/>
                  </a:cubicBezTo>
                  <a:cubicBezTo>
                    <a:pt x="332" y="450"/>
                    <a:pt x="331" y="448"/>
                    <a:pt x="331" y="448"/>
                  </a:cubicBezTo>
                  <a:cubicBezTo>
                    <a:pt x="331" y="448"/>
                    <a:pt x="329" y="447"/>
                    <a:pt x="329" y="447"/>
                  </a:cubicBezTo>
                  <a:cubicBezTo>
                    <a:pt x="329" y="447"/>
                    <a:pt x="328" y="447"/>
                    <a:pt x="328" y="447"/>
                  </a:cubicBezTo>
                  <a:cubicBezTo>
                    <a:pt x="328" y="447"/>
                    <a:pt x="328" y="448"/>
                    <a:pt x="328" y="448"/>
                  </a:cubicBezTo>
                  <a:cubicBezTo>
                    <a:pt x="328" y="448"/>
                    <a:pt x="327" y="447"/>
                    <a:pt x="327" y="447"/>
                  </a:cubicBezTo>
                  <a:cubicBezTo>
                    <a:pt x="327" y="447"/>
                    <a:pt x="326" y="444"/>
                    <a:pt x="326" y="444"/>
                  </a:cubicBezTo>
                  <a:cubicBezTo>
                    <a:pt x="326" y="444"/>
                    <a:pt x="325" y="442"/>
                    <a:pt x="325" y="442"/>
                  </a:cubicBezTo>
                  <a:cubicBezTo>
                    <a:pt x="325" y="442"/>
                    <a:pt x="323" y="441"/>
                    <a:pt x="323" y="441"/>
                  </a:cubicBezTo>
                  <a:cubicBezTo>
                    <a:pt x="323" y="441"/>
                    <a:pt x="320" y="441"/>
                    <a:pt x="320" y="441"/>
                  </a:cubicBezTo>
                  <a:cubicBezTo>
                    <a:pt x="320" y="441"/>
                    <a:pt x="318" y="443"/>
                    <a:pt x="318" y="443"/>
                  </a:cubicBezTo>
                  <a:cubicBezTo>
                    <a:pt x="318" y="443"/>
                    <a:pt x="316" y="443"/>
                    <a:pt x="316" y="443"/>
                  </a:cubicBezTo>
                  <a:cubicBezTo>
                    <a:pt x="316" y="443"/>
                    <a:pt x="315" y="440"/>
                    <a:pt x="315" y="440"/>
                  </a:cubicBezTo>
                  <a:cubicBezTo>
                    <a:pt x="315" y="440"/>
                    <a:pt x="313" y="441"/>
                    <a:pt x="313" y="441"/>
                  </a:cubicBezTo>
                  <a:cubicBezTo>
                    <a:pt x="313" y="441"/>
                    <a:pt x="310" y="440"/>
                    <a:pt x="310" y="440"/>
                  </a:cubicBezTo>
                  <a:cubicBezTo>
                    <a:pt x="310" y="440"/>
                    <a:pt x="309" y="438"/>
                    <a:pt x="309" y="438"/>
                  </a:cubicBezTo>
                  <a:cubicBezTo>
                    <a:pt x="309" y="438"/>
                    <a:pt x="309" y="435"/>
                    <a:pt x="309" y="435"/>
                  </a:cubicBezTo>
                  <a:cubicBezTo>
                    <a:pt x="309" y="435"/>
                    <a:pt x="310" y="431"/>
                    <a:pt x="310" y="431"/>
                  </a:cubicBezTo>
                  <a:cubicBezTo>
                    <a:pt x="310" y="431"/>
                    <a:pt x="310" y="426"/>
                    <a:pt x="310" y="426"/>
                  </a:cubicBezTo>
                  <a:cubicBezTo>
                    <a:pt x="310" y="426"/>
                    <a:pt x="308" y="426"/>
                    <a:pt x="308" y="426"/>
                  </a:cubicBezTo>
                  <a:cubicBezTo>
                    <a:pt x="308" y="426"/>
                    <a:pt x="307" y="429"/>
                    <a:pt x="307" y="429"/>
                  </a:cubicBezTo>
                  <a:cubicBezTo>
                    <a:pt x="307" y="429"/>
                    <a:pt x="305" y="432"/>
                    <a:pt x="305" y="432"/>
                  </a:cubicBezTo>
                  <a:cubicBezTo>
                    <a:pt x="305" y="432"/>
                    <a:pt x="44" y="432"/>
                    <a:pt x="44" y="432"/>
                  </a:cubicBezTo>
                  <a:cubicBezTo>
                    <a:pt x="44" y="432"/>
                    <a:pt x="45" y="430"/>
                    <a:pt x="45" y="430"/>
                  </a:cubicBezTo>
                  <a:cubicBezTo>
                    <a:pt x="45" y="430"/>
                    <a:pt x="44" y="428"/>
                    <a:pt x="44" y="428"/>
                  </a:cubicBezTo>
                  <a:cubicBezTo>
                    <a:pt x="44" y="428"/>
                    <a:pt x="44" y="426"/>
                    <a:pt x="44" y="426"/>
                  </a:cubicBezTo>
                  <a:cubicBezTo>
                    <a:pt x="44" y="426"/>
                    <a:pt x="45" y="425"/>
                    <a:pt x="45" y="425"/>
                  </a:cubicBezTo>
                  <a:cubicBezTo>
                    <a:pt x="45" y="425"/>
                    <a:pt x="44" y="423"/>
                    <a:pt x="44" y="423"/>
                  </a:cubicBezTo>
                  <a:cubicBezTo>
                    <a:pt x="44" y="423"/>
                    <a:pt x="44" y="420"/>
                    <a:pt x="44" y="420"/>
                  </a:cubicBezTo>
                  <a:cubicBezTo>
                    <a:pt x="44" y="420"/>
                    <a:pt x="44" y="418"/>
                    <a:pt x="44" y="418"/>
                  </a:cubicBezTo>
                  <a:cubicBezTo>
                    <a:pt x="44" y="418"/>
                    <a:pt x="42" y="420"/>
                    <a:pt x="42" y="420"/>
                  </a:cubicBezTo>
                  <a:cubicBezTo>
                    <a:pt x="42" y="420"/>
                    <a:pt x="41" y="423"/>
                    <a:pt x="41" y="423"/>
                  </a:cubicBezTo>
                  <a:cubicBezTo>
                    <a:pt x="41" y="423"/>
                    <a:pt x="40" y="422"/>
                    <a:pt x="40" y="422"/>
                  </a:cubicBezTo>
                  <a:cubicBezTo>
                    <a:pt x="40" y="422"/>
                    <a:pt x="38" y="421"/>
                    <a:pt x="38" y="421"/>
                  </a:cubicBezTo>
                  <a:cubicBezTo>
                    <a:pt x="38" y="421"/>
                    <a:pt x="38" y="418"/>
                    <a:pt x="38" y="418"/>
                  </a:cubicBezTo>
                  <a:cubicBezTo>
                    <a:pt x="38" y="418"/>
                    <a:pt x="39" y="416"/>
                    <a:pt x="39" y="416"/>
                  </a:cubicBezTo>
                  <a:cubicBezTo>
                    <a:pt x="39" y="416"/>
                    <a:pt x="40" y="418"/>
                    <a:pt x="40" y="418"/>
                  </a:cubicBezTo>
                  <a:cubicBezTo>
                    <a:pt x="40" y="418"/>
                    <a:pt x="41" y="419"/>
                    <a:pt x="41" y="419"/>
                  </a:cubicBezTo>
                  <a:cubicBezTo>
                    <a:pt x="41" y="419"/>
                    <a:pt x="42" y="417"/>
                    <a:pt x="42" y="417"/>
                  </a:cubicBezTo>
                  <a:cubicBezTo>
                    <a:pt x="42" y="417"/>
                    <a:pt x="41" y="416"/>
                    <a:pt x="41" y="416"/>
                  </a:cubicBezTo>
                  <a:cubicBezTo>
                    <a:pt x="41" y="416"/>
                    <a:pt x="41" y="413"/>
                    <a:pt x="41" y="413"/>
                  </a:cubicBezTo>
                  <a:cubicBezTo>
                    <a:pt x="41" y="413"/>
                    <a:pt x="43" y="413"/>
                    <a:pt x="43" y="413"/>
                  </a:cubicBezTo>
                  <a:cubicBezTo>
                    <a:pt x="43" y="413"/>
                    <a:pt x="42" y="410"/>
                    <a:pt x="42" y="410"/>
                  </a:cubicBezTo>
                  <a:cubicBezTo>
                    <a:pt x="42" y="410"/>
                    <a:pt x="41" y="411"/>
                    <a:pt x="41" y="411"/>
                  </a:cubicBezTo>
                  <a:cubicBezTo>
                    <a:pt x="41" y="411"/>
                    <a:pt x="40" y="413"/>
                    <a:pt x="40" y="413"/>
                  </a:cubicBezTo>
                  <a:cubicBezTo>
                    <a:pt x="40" y="413"/>
                    <a:pt x="39" y="414"/>
                    <a:pt x="39" y="414"/>
                  </a:cubicBezTo>
                  <a:cubicBezTo>
                    <a:pt x="39" y="414"/>
                    <a:pt x="36" y="415"/>
                    <a:pt x="36" y="415"/>
                  </a:cubicBezTo>
                  <a:cubicBezTo>
                    <a:pt x="36" y="415"/>
                    <a:pt x="35" y="412"/>
                    <a:pt x="35" y="412"/>
                  </a:cubicBezTo>
                  <a:cubicBezTo>
                    <a:pt x="35" y="412"/>
                    <a:pt x="35" y="411"/>
                    <a:pt x="35" y="411"/>
                  </a:cubicBezTo>
                  <a:cubicBezTo>
                    <a:pt x="35" y="411"/>
                    <a:pt x="36" y="409"/>
                    <a:pt x="36" y="409"/>
                  </a:cubicBezTo>
                  <a:cubicBezTo>
                    <a:pt x="36" y="409"/>
                    <a:pt x="38" y="406"/>
                    <a:pt x="38" y="406"/>
                  </a:cubicBezTo>
                  <a:cubicBezTo>
                    <a:pt x="38" y="406"/>
                    <a:pt x="38" y="404"/>
                    <a:pt x="38" y="404"/>
                  </a:cubicBezTo>
                  <a:cubicBezTo>
                    <a:pt x="38" y="404"/>
                    <a:pt x="36" y="404"/>
                    <a:pt x="36" y="404"/>
                  </a:cubicBezTo>
                  <a:cubicBezTo>
                    <a:pt x="36" y="404"/>
                    <a:pt x="36" y="402"/>
                    <a:pt x="36" y="402"/>
                  </a:cubicBezTo>
                  <a:cubicBezTo>
                    <a:pt x="36" y="402"/>
                    <a:pt x="34" y="402"/>
                    <a:pt x="34" y="402"/>
                  </a:cubicBezTo>
                  <a:cubicBezTo>
                    <a:pt x="34" y="402"/>
                    <a:pt x="34" y="405"/>
                    <a:pt x="34" y="405"/>
                  </a:cubicBezTo>
                  <a:cubicBezTo>
                    <a:pt x="34" y="405"/>
                    <a:pt x="35" y="406"/>
                    <a:pt x="35" y="406"/>
                  </a:cubicBezTo>
                  <a:cubicBezTo>
                    <a:pt x="35" y="406"/>
                    <a:pt x="35" y="407"/>
                    <a:pt x="35" y="407"/>
                  </a:cubicBezTo>
                  <a:cubicBezTo>
                    <a:pt x="35" y="407"/>
                    <a:pt x="33" y="408"/>
                    <a:pt x="33" y="408"/>
                  </a:cubicBezTo>
                  <a:cubicBezTo>
                    <a:pt x="33" y="408"/>
                    <a:pt x="32" y="407"/>
                    <a:pt x="32" y="407"/>
                  </a:cubicBezTo>
                  <a:cubicBezTo>
                    <a:pt x="32" y="407"/>
                    <a:pt x="32" y="404"/>
                    <a:pt x="32" y="404"/>
                  </a:cubicBezTo>
                  <a:cubicBezTo>
                    <a:pt x="32" y="404"/>
                    <a:pt x="32" y="401"/>
                    <a:pt x="32" y="401"/>
                  </a:cubicBezTo>
                  <a:cubicBezTo>
                    <a:pt x="32" y="401"/>
                    <a:pt x="31" y="400"/>
                    <a:pt x="31" y="400"/>
                  </a:cubicBezTo>
                  <a:cubicBezTo>
                    <a:pt x="31" y="400"/>
                    <a:pt x="29" y="400"/>
                    <a:pt x="29" y="400"/>
                  </a:cubicBezTo>
                  <a:cubicBezTo>
                    <a:pt x="29" y="400"/>
                    <a:pt x="29" y="399"/>
                    <a:pt x="29" y="399"/>
                  </a:cubicBezTo>
                  <a:cubicBezTo>
                    <a:pt x="29" y="399"/>
                    <a:pt x="28" y="401"/>
                    <a:pt x="28" y="401"/>
                  </a:cubicBezTo>
                  <a:cubicBezTo>
                    <a:pt x="28" y="401"/>
                    <a:pt x="27" y="400"/>
                    <a:pt x="27" y="400"/>
                  </a:cubicBezTo>
                  <a:cubicBezTo>
                    <a:pt x="27" y="400"/>
                    <a:pt x="25" y="398"/>
                    <a:pt x="25" y="398"/>
                  </a:cubicBezTo>
                  <a:cubicBezTo>
                    <a:pt x="25" y="398"/>
                    <a:pt x="25" y="396"/>
                    <a:pt x="25" y="396"/>
                  </a:cubicBezTo>
                  <a:cubicBezTo>
                    <a:pt x="25" y="396"/>
                    <a:pt x="26" y="395"/>
                    <a:pt x="26" y="395"/>
                  </a:cubicBezTo>
                  <a:cubicBezTo>
                    <a:pt x="26" y="395"/>
                    <a:pt x="26" y="394"/>
                    <a:pt x="26" y="394"/>
                  </a:cubicBezTo>
                  <a:cubicBezTo>
                    <a:pt x="26" y="394"/>
                    <a:pt x="27" y="394"/>
                    <a:pt x="27" y="394"/>
                  </a:cubicBezTo>
                  <a:cubicBezTo>
                    <a:pt x="27" y="394"/>
                    <a:pt x="28" y="396"/>
                    <a:pt x="28" y="396"/>
                  </a:cubicBezTo>
                  <a:cubicBezTo>
                    <a:pt x="28" y="396"/>
                    <a:pt x="29" y="396"/>
                    <a:pt x="29" y="396"/>
                  </a:cubicBezTo>
                  <a:cubicBezTo>
                    <a:pt x="29" y="396"/>
                    <a:pt x="29" y="392"/>
                    <a:pt x="29" y="392"/>
                  </a:cubicBezTo>
                  <a:cubicBezTo>
                    <a:pt x="29" y="392"/>
                    <a:pt x="27" y="392"/>
                    <a:pt x="27" y="392"/>
                  </a:cubicBezTo>
                  <a:cubicBezTo>
                    <a:pt x="27" y="392"/>
                    <a:pt x="25" y="393"/>
                    <a:pt x="25" y="393"/>
                  </a:cubicBezTo>
                  <a:cubicBezTo>
                    <a:pt x="25" y="393"/>
                    <a:pt x="24" y="394"/>
                    <a:pt x="24" y="394"/>
                  </a:cubicBezTo>
                  <a:cubicBezTo>
                    <a:pt x="24" y="394"/>
                    <a:pt x="23" y="393"/>
                    <a:pt x="23" y="393"/>
                  </a:cubicBezTo>
                  <a:cubicBezTo>
                    <a:pt x="23" y="393"/>
                    <a:pt x="21" y="392"/>
                    <a:pt x="21" y="392"/>
                  </a:cubicBezTo>
                  <a:cubicBezTo>
                    <a:pt x="21" y="392"/>
                    <a:pt x="20" y="393"/>
                    <a:pt x="20" y="393"/>
                  </a:cubicBezTo>
                  <a:cubicBezTo>
                    <a:pt x="20" y="393"/>
                    <a:pt x="19" y="392"/>
                    <a:pt x="19" y="392"/>
                  </a:cubicBezTo>
                  <a:cubicBezTo>
                    <a:pt x="19" y="392"/>
                    <a:pt x="18" y="389"/>
                    <a:pt x="18" y="389"/>
                  </a:cubicBezTo>
                  <a:cubicBezTo>
                    <a:pt x="18" y="389"/>
                    <a:pt x="17" y="388"/>
                    <a:pt x="17" y="388"/>
                  </a:cubicBezTo>
                  <a:cubicBezTo>
                    <a:pt x="17" y="388"/>
                    <a:pt x="17" y="386"/>
                    <a:pt x="17" y="386"/>
                  </a:cubicBezTo>
                  <a:cubicBezTo>
                    <a:pt x="17" y="386"/>
                    <a:pt x="19" y="384"/>
                    <a:pt x="19" y="384"/>
                  </a:cubicBezTo>
                  <a:cubicBezTo>
                    <a:pt x="19" y="384"/>
                    <a:pt x="20" y="383"/>
                    <a:pt x="20" y="383"/>
                  </a:cubicBezTo>
                  <a:cubicBezTo>
                    <a:pt x="20" y="383"/>
                    <a:pt x="21" y="381"/>
                    <a:pt x="21" y="381"/>
                  </a:cubicBezTo>
                  <a:cubicBezTo>
                    <a:pt x="21" y="381"/>
                    <a:pt x="21" y="379"/>
                    <a:pt x="21" y="379"/>
                  </a:cubicBezTo>
                  <a:cubicBezTo>
                    <a:pt x="21" y="379"/>
                    <a:pt x="22" y="376"/>
                    <a:pt x="22" y="376"/>
                  </a:cubicBezTo>
                  <a:cubicBezTo>
                    <a:pt x="22" y="376"/>
                    <a:pt x="23" y="373"/>
                    <a:pt x="23" y="373"/>
                  </a:cubicBezTo>
                  <a:cubicBezTo>
                    <a:pt x="23" y="373"/>
                    <a:pt x="25" y="371"/>
                    <a:pt x="25" y="371"/>
                  </a:cubicBezTo>
                  <a:cubicBezTo>
                    <a:pt x="25" y="371"/>
                    <a:pt x="23" y="371"/>
                    <a:pt x="23" y="371"/>
                  </a:cubicBezTo>
                  <a:cubicBezTo>
                    <a:pt x="23" y="371"/>
                    <a:pt x="22" y="373"/>
                    <a:pt x="22" y="373"/>
                  </a:cubicBezTo>
                  <a:cubicBezTo>
                    <a:pt x="22" y="373"/>
                    <a:pt x="20" y="375"/>
                    <a:pt x="20" y="375"/>
                  </a:cubicBezTo>
                  <a:cubicBezTo>
                    <a:pt x="20" y="375"/>
                    <a:pt x="20" y="372"/>
                    <a:pt x="20" y="372"/>
                  </a:cubicBezTo>
                  <a:cubicBezTo>
                    <a:pt x="20" y="372"/>
                    <a:pt x="21" y="370"/>
                    <a:pt x="21" y="370"/>
                  </a:cubicBezTo>
                  <a:cubicBezTo>
                    <a:pt x="21" y="370"/>
                    <a:pt x="21" y="367"/>
                    <a:pt x="21" y="367"/>
                  </a:cubicBezTo>
                  <a:cubicBezTo>
                    <a:pt x="21" y="367"/>
                    <a:pt x="22" y="365"/>
                    <a:pt x="22" y="365"/>
                  </a:cubicBezTo>
                  <a:cubicBezTo>
                    <a:pt x="22" y="365"/>
                    <a:pt x="23" y="367"/>
                    <a:pt x="23" y="367"/>
                  </a:cubicBezTo>
                  <a:cubicBezTo>
                    <a:pt x="23" y="367"/>
                    <a:pt x="24" y="368"/>
                    <a:pt x="24" y="368"/>
                  </a:cubicBezTo>
                  <a:cubicBezTo>
                    <a:pt x="24" y="368"/>
                    <a:pt x="25" y="367"/>
                    <a:pt x="25" y="367"/>
                  </a:cubicBezTo>
                  <a:cubicBezTo>
                    <a:pt x="25" y="367"/>
                    <a:pt x="25" y="365"/>
                    <a:pt x="25" y="365"/>
                  </a:cubicBezTo>
                  <a:cubicBezTo>
                    <a:pt x="25" y="365"/>
                    <a:pt x="23" y="364"/>
                    <a:pt x="23" y="364"/>
                  </a:cubicBezTo>
                  <a:cubicBezTo>
                    <a:pt x="23" y="364"/>
                    <a:pt x="23" y="361"/>
                    <a:pt x="23" y="361"/>
                  </a:cubicBezTo>
                  <a:cubicBezTo>
                    <a:pt x="23" y="361"/>
                    <a:pt x="22" y="361"/>
                    <a:pt x="22" y="361"/>
                  </a:cubicBezTo>
                  <a:cubicBezTo>
                    <a:pt x="22" y="361"/>
                    <a:pt x="21" y="364"/>
                    <a:pt x="21" y="364"/>
                  </a:cubicBezTo>
                  <a:cubicBezTo>
                    <a:pt x="21" y="364"/>
                    <a:pt x="20" y="364"/>
                    <a:pt x="20" y="364"/>
                  </a:cubicBezTo>
                  <a:cubicBezTo>
                    <a:pt x="20" y="364"/>
                    <a:pt x="20" y="362"/>
                    <a:pt x="20" y="362"/>
                  </a:cubicBezTo>
                  <a:cubicBezTo>
                    <a:pt x="20" y="362"/>
                    <a:pt x="21" y="360"/>
                    <a:pt x="21" y="360"/>
                  </a:cubicBezTo>
                  <a:cubicBezTo>
                    <a:pt x="21" y="360"/>
                    <a:pt x="22" y="358"/>
                    <a:pt x="22" y="358"/>
                  </a:cubicBezTo>
                  <a:cubicBezTo>
                    <a:pt x="22" y="358"/>
                    <a:pt x="23" y="357"/>
                    <a:pt x="23" y="357"/>
                  </a:cubicBezTo>
                  <a:cubicBezTo>
                    <a:pt x="23" y="357"/>
                    <a:pt x="21" y="357"/>
                    <a:pt x="21" y="357"/>
                  </a:cubicBezTo>
                  <a:cubicBezTo>
                    <a:pt x="21" y="357"/>
                    <a:pt x="20" y="359"/>
                    <a:pt x="20" y="359"/>
                  </a:cubicBezTo>
                  <a:cubicBezTo>
                    <a:pt x="20" y="359"/>
                    <a:pt x="19" y="361"/>
                    <a:pt x="19" y="361"/>
                  </a:cubicBezTo>
                  <a:cubicBezTo>
                    <a:pt x="19" y="361"/>
                    <a:pt x="18" y="360"/>
                    <a:pt x="18" y="360"/>
                  </a:cubicBezTo>
                  <a:cubicBezTo>
                    <a:pt x="18" y="360"/>
                    <a:pt x="18" y="356"/>
                    <a:pt x="18" y="356"/>
                  </a:cubicBezTo>
                  <a:cubicBezTo>
                    <a:pt x="18" y="356"/>
                    <a:pt x="19" y="354"/>
                    <a:pt x="19" y="354"/>
                  </a:cubicBezTo>
                  <a:cubicBezTo>
                    <a:pt x="19" y="354"/>
                    <a:pt x="20" y="354"/>
                    <a:pt x="20" y="354"/>
                  </a:cubicBezTo>
                  <a:cubicBezTo>
                    <a:pt x="20" y="354"/>
                    <a:pt x="21" y="352"/>
                    <a:pt x="21" y="352"/>
                  </a:cubicBezTo>
                  <a:cubicBezTo>
                    <a:pt x="21" y="352"/>
                    <a:pt x="22" y="350"/>
                    <a:pt x="22" y="350"/>
                  </a:cubicBezTo>
                  <a:cubicBezTo>
                    <a:pt x="22" y="350"/>
                    <a:pt x="23" y="346"/>
                    <a:pt x="23" y="346"/>
                  </a:cubicBezTo>
                  <a:cubicBezTo>
                    <a:pt x="23" y="346"/>
                    <a:pt x="24" y="344"/>
                    <a:pt x="24" y="344"/>
                  </a:cubicBezTo>
                  <a:cubicBezTo>
                    <a:pt x="24" y="344"/>
                    <a:pt x="25" y="345"/>
                    <a:pt x="25" y="345"/>
                  </a:cubicBezTo>
                  <a:cubicBezTo>
                    <a:pt x="25" y="345"/>
                    <a:pt x="26" y="343"/>
                    <a:pt x="26" y="343"/>
                  </a:cubicBezTo>
                  <a:cubicBezTo>
                    <a:pt x="26" y="343"/>
                    <a:pt x="27" y="345"/>
                    <a:pt x="27" y="345"/>
                  </a:cubicBezTo>
                  <a:cubicBezTo>
                    <a:pt x="27" y="345"/>
                    <a:pt x="28" y="344"/>
                    <a:pt x="28" y="344"/>
                  </a:cubicBezTo>
                  <a:cubicBezTo>
                    <a:pt x="28" y="344"/>
                    <a:pt x="29" y="341"/>
                    <a:pt x="29" y="341"/>
                  </a:cubicBezTo>
                  <a:cubicBezTo>
                    <a:pt x="29" y="341"/>
                    <a:pt x="30" y="340"/>
                    <a:pt x="30" y="340"/>
                  </a:cubicBezTo>
                  <a:cubicBezTo>
                    <a:pt x="30" y="340"/>
                    <a:pt x="32" y="343"/>
                    <a:pt x="32" y="343"/>
                  </a:cubicBezTo>
                  <a:cubicBezTo>
                    <a:pt x="32" y="343"/>
                    <a:pt x="32" y="342"/>
                    <a:pt x="32" y="342"/>
                  </a:cubicBezTo>
                  <a:cubicBezTo>
                    <a:pt x="32" y="342"/>
                    <a:pt x="32" y="339"/>
                    <a:pt x="32" y="339"/>
                  </a:cubicBezTo>
                  <a:cubicBezTo>
                    <a:pt x="32" y="339"/>
                    <a:pt x="33" y="336"/>
                    <a:pt x="33" y="336"/>
                  </a:cubicBezTo>
                  <a:cubicBezTo>
                    <a:pt x="33" y="336"/>
                    <a:pt x="35" y="334"/>
                    <a:pt x="35" y="334"/>
                  </a:cubicBezTo>
                  <a:cubicBezTo>
                    <a:pt x="35" y="334"/>
                    <a:pt x="37" y="333"/>
                    <a:pt x="37" y="333"/>
                  </a:cubicBezTo>
                  <a:cubicBezTo>
                    <a:pt x="37" y="333"/>
                    <a:pt x="37" y="332"/>
                    <a:pt x="37" y="332"/>
                  </a:cubicBezTo>
                  <a:cubicBezTo>
                    <a:pt x="37" y="332"/>
                    <a:pt x="34" y="333"/>
                    <a:pt x="34" y="333"/>
                  </a:cubicBezTo>
                  <a:cubicBezTo>
                    <a:pt x="34" y="333"/>
                    <a:pt x="31" y="334"/>
                    <a:pt x="31" y="334"/>
                  </a:cubicBezTo>
                  <a:cubicBezTo>
                    <a:pt x="31" y="334"/>
                    <a:pt x="29" y="337"/>
                    <a:pt x="29" y="337"/>
                  </a:cubicBezTo>
                  <a:cubicBezTo>
                    <a:pt x="29" y="337"/>
                    <a:pt x="26" y="339"/>
                    <a:pt x="26" y="339"/>
                  </a:cubicBezTo>
                  <a:cubicBezTo>
                    <a:pt x="26" y="339"/>
                    <a:pt x="25" y="342"/>
                    <a:pt x="25" y="342"/>
                  </a:cubicBezTo>
                  <a:cubicBezTo>
                    <a:pt x="25" y="342"/>
                    <a:pt x="24" y="340"/>
                    <a:pt x="24" y="340"/>
                  </a:cubicBezTo>
                  <a:cubicBezTo>
                    <a:pt x="24" y="340"/>
                    <a:pt x="24" y="335"/>
                    <a:pt x="24" y="335"/>
                  </a:cubicBezTo>
                  <a:cubicBezTo>
                    <a:pt x="24" y="335"/>
                    <a:pt x="23" y="333"/>
                    <a:pt x="23" y="333"/>
                  </a:cubicBezTo>
                  <a:cubicBezTo>
                    <a:pt x="23" y="333"/>
                    <a:pt x="23" y="330"/>
                    <a:pt x="23" y="330"/>
                  </a:cubicBezTo>
                  <a:cubicBezTo>
                    <a:pt x="23" y="330"/>
                    <a:pt x="25" y="327"/>
                    <a:pt x="25" y="327"/>
                  </a:cubicBezTo>
                  <a:cubicBezTo>
                    <a:pt x="25" y="327"/>
                    <a:pt x="25" y="326"/>
                    <a:pt x="25" y="326"/>
                  </a:cubicBezTo>
                  <a:cubicBezTo>
                    <a:pt x="25" y="326"/>
                    <a:pt x="25" y="324"/>
                    <a:pt x="25" y="324"/>
                  </a:cubicBezTo>
                  <a:cubicBezTo>
                    <a:pt x="25" y="324"/>
                    <a:pt x="26" y="320"/>
                    <a:pt x="26" y="320"/>
                  </a:cubicBezTo>
                  <a:cubicBezTo>
                    <a:pt x="26" y="320"/>
                    <a:pt x="27" y="319"/>
                    <a:pt x="27" y="319"/>
                  </a:cubicBezTo>
                  <a:cubicBezTo>
                    <a:pt x="27" y="319"/>
                    <a:pt x="28" y="316"/>
                    <a:pt x="28" y="316"/>
                  </a:cubicBezTo>
                  <a:cubicBezTo>
                    <a:pt x="28" y="316"/>
                    <a:pt x="29" y="315"/>
                    <a:pt x="29" y="315"/>
                  </a:cubicBezTo>
                  <a:cubicBezTo>
                    <a:pt x="29" y="315"/>
                    <a:pt x="39" y="304"/>
                    <a:pt x="39" y="304"/>
                  </a:cubicBezTo>
                  <a:cubicBezTo>
                    <a:pt x="39" y="304"/>
                    <a:pt x="40" y="300"/>
                    <a:pt x="40" y="300"/>
                  </a:cubicBezTo>
                  <a:cubicBezTo>
                    <a:pt x="40" y="300"/>
                    <a:pt x="43" y="295"/>
                    <a:pt x="43" y="295"/>
                  </a:cubicBezTo>
                  <a:cubicBezTo>
                    <a:pt x="43" y="295"/>
                    <a:pt x="46" y="293"/>
                    <a:pt x="46" y="293"/>
                  </a:cubicBezTo>
                  <a:cubicBezTo>
                    <a:pt x="46" y="293"/>
                    <a:pt x="47" y="291"/>
                    <a:pt x="47" y="291"/>
                  </a:cubicBezTo>
                  <a:cubicBezTo>
                    <a:pt x="47" y="291"/>
                    <a:pt x="42" y="285"/>
                    <a:pt x="42" y="285"/>
                  </a:cubicBezTo>
                  <a:cubicBezTo>
                    <a:pt x="42" y="285"/>
                    <a:pt x="41" y="284"/>
                    <a:pt x="41" y="284"/>
                  </a:cubicBezTo>
                  <a:cubicBezTo>
                    <a:pt x="41" y="284"/>
                    <a:pt x="39" y="280"/>
                    <a:pt x="39" y="280"/>
                  </a:cubicBezTo>
                  <a:cubicBezTo>
                    <a:pt x="39" y="280"/>
                    <a:pt x="37" y="280"/>
                    <a:pt x="37" y="280"/>
                  </a:cubicBezTo>
                  <a:cubicBezTo>
                    <a:pt x="37" y="280"/>
                    <a:pt x="39" y="270"/>
                    <a:pt x="39" y="270"/>
                  </a:cubicBezTo>
                  <a:cubicBezTo>
                    <a:pt x="39" y="270"/>
                    <a:pt x="40" y="266"/>
                    <a:pt x="40" y="266"/>
                  </a:cubicBezTo>
                  <a:cubicBezTo>
                    <a:pt x="40" y="266"/>
                    <a:pt x="42" y="247"/>
                    <a:pt x="42" y="247"/>
                  </a:cubicBezTo>
                  <a:cubicBezTo>
                    <a:pt x="42" y="247"/>
                    <a:pt x="43" y="245"/>
                    <a:pt x="43" y="245"/>
                  </a:cubicBezTo>
                  <a:cubicBezTo>
                    <a:pt x="43" y="245"/>
                    <a:pt x="43" y="239"/>
                    <a:pt x="43" y="239"/>
                  </a:cubicBezTo>
                  <a:cubicBezTo>
                    <a:pt x="43" y="239"/>
                    <a:pt x="40" y="236"/>
                    <a:pt x="40" y="236"/>
                  </a:cubicBezTo>
                  <a:cubicBezTo>
                    <a:pt x="40" y="236"/>
                    <a:pt x="42" y="232"/>
                    <a:pt x="42" y="232"/>
                  </a:cubicBezTo>
                  <a:cubicBezTo>
                    <a:pt x="42" y="232"/>
                    <a:pt x="40" y="229"/>
                    <a:pt x="40" y="229"/>
                  </a:cubicBezTo>
                  <a:cubicBezTo>
                    <a:pt x="40" y="229"/>
                    <a:pt x="40" y="226"/>
                    <a:pt x="40" y="226"/>
                  </a:cubicBezTo>
                  <a:cubicBezTo>
                    <a:pt x="40" y="226"/>
                    <a:pt x="43" y="223"/>
                    <a:pt x="43" y="223"/>
                  </a:cubicBezTo>
                  <a:cubicBezTo>
                    <a:pt x="43" y="223"/>
                    <a:pt x="40" y="219"/>
                    <a:pt x="40" y="219"/>
                  </a:cubicBezTo>
                  <a:cubicBezTo>
                    <a:pt x="40" y="219"/>
                    <a:pt x="34" y="222"/>
                    <a:pt x="34" y="222"/>
                  </a:cubicBezTo>
                  <a:cubicBezTo>
                    <a:pt x="34" y="222"/>
                    <a:pt x="31" y="223"/>
                    <a:pt x="31" y="223"/>
                  </a:cubicBezTo>
                  <a:cubicBezTo>
                    <a:pt x="31" y="223"/>
                    <a:pt x="31" y="224"/>
                    <a:pt x="31" y="224"/>
                  </a:cubicBezTo>
                  <a:cubicBezTo>
                    <a:pt x="31" y="224"/>
                    <a:pt x="28" y="225"/>
                    <a:pt x="28" y="225"/>
                  </a:cubicBezTo>
                  <a:cubicBezTo>
                    <a:pt x="28" y="225"/>
                    <a:pt x="24" y="231"/>
                    <a:pt x="24" y="231"/>
                  </a:cubicBezTo>
                  <a:cubicBezTo>
                    <a:pt x="24" y="231"/>
                    <a:pt x="21" y="231"/>
                    <a:pt x="21" y="231"/>
                  </a:cubicBezTo>
                  <a:cubicBezTo>
                    <a:pt x="21" y="231"/>
                    <a:pt x="13" y="237"/>
                    <a:pt x="13" y="237"/>
                  </a:cubicBezTo>
                  <a:cubicBezTo>
                    <a:pt x="13" y="237"/>
                    <a:pt x="16" y="230"/>
                    <a:pt x="16" y="230"/>
                  </a:cubicBezTo>
                  <a:cubicBezTo>
                    <a:pt x="16" y="230"/>
                    <a:pt x="14" y="220"/>
                    <a:pt x="14" y="220"/>
                  </a:cubicBezTo>
                  <a:cubicBezTo>
                    <a:pt x="14" y="220"/>
                    <a:pt x="14" y="217"/>
                    <a:pt x="14" y="217"/>
                  </a:cubicBezTo>
                  <a:cubicBezTo>
                    <a:pt x="14" y="217"/>
                    <a:pt x="12" y="213"/>
                    <a:pt x="12" y="213"/>
                  </a:cubicBezTo>
                  <a:cubicBezTo>
                    <a:pt x="12" y="213"/>
                    <a:pt x="16" y="209"/>
                    <a:pt x="16" y="209"/>
                  </a:cubicBezTo>
                  <a:cubicBezTo>
                    <a:pt x="16" y="209"/>
                    <a:pt x="11" y="209"/>
                    <a:pt x="11" y="209"/>
                  </a:cubicBezTo>
                  <a:cubicBezTo>
                    <a:pt x="11" y="209"/>
                    <a:pt x="7" y="212"/>
                    <a:pt x="7" y="212"/>
                  </a:cubicBezTo>
                  <a:cubicBezTo>
                    <a:pt x="7" y="212"/>
                    <a:pt x="5" y="210"/>
                    <a:pt x="5" y="210"/>
                  </a:cubicBezTo>
                  <a:cubicBezTo>
                    <a:pt x="5" y="210"/>
                    <a:pt x="4" y="210"/>
                    <a:pt x="4" y="210"/>
                  </a:cubicBezTo>
                  <a:cubicBezTo>
                    <a:pt x="4" y="210"/>
                    <a:pt x="2" y="211"/>
                    <a:pt x="2" y="211"/>
                  </a:cubicBezTo>
                  <a:cubicBezTo>
                    <a:pt x="2" y="211"/>
                    <a:pt x="0" y="209"/>
                    <a:pt x="0" y="209"/>
                  </a:cubicBezTo>
                  <a:cubicBezTo>
                    <a:pt x="0" y="209"/>
                    <a:pt x="1" y="207"/>
                    <a:pt x="1" y="207"/>
                  </a:cubicBezTo>
                  <a:cubicBezTo>
                    <a:pt x="1" y="207"/>
                    <a:pt x="122" y="38"/>
                    <a:pt x="122" y="38"/>
                  </a:cubicBezTo>
                  <a:cubicBezTo>
                    <a:pt x="122" y="38"/>
                    <a:pt x="126" y="40"/>
                    <a:pt x="126" y="40"/>
                  </a:cubicBezTo>
                  <a:cubicBezTo>
                    <a:pt x="126" y="40"/>
                    <a:pt x="129" y="39"/>
                    <a:pt x="129" y="39"/>
                  </a:cubicBezTo>
                  <a:cubicBezTo>
                    <a:pt x="129" y="39"/>
                    <a:pt x="132" y="39"/>
                    <a:pt x="132" y="39"/>
                  </a:cubicBezTo>
                  <a:cubicBezTo>
                    <a:pt x="132" y="39"/>
                    <a:pt x="133" y="40"/>
                    <a:pt x="133" y="40"/>
                  </a:cubicBezTo>
                  <a:cubicBezTo>
                    <a:pt x="133" y="40"/>
                    <a:pt x="133" y="41"/>
                    <a:pt x="133" y="41"/>
                  </a:cubicBezTo>
                  <a:cubicBezTo>
                    <a:pt x="133" y="41"/>
                    <a:pt x="133" y="40"/>
                    <a:pt x="133" y="40"/>
                  </a:cubicBezTo>
                  <a:cubicBezTo>
                    <a:pt x="133" y="40"/>
                    <a:pt x="134" y="42"/>
                    <a:pt x="134" y="42"/>
                  </a:cubicBezTo>
                  <a:cubicBezTo>
                    <a:pt x="134" y="42"/>
                    <a:pt x="135" y="43"/>
                    <a:pt x="135" y="43"/>
                  </a:cubicBezTo>
                  <a:cubicBezTo>
                    <a:pt x="135" y="43"/>
                    <a:pt x="136" y="44"/>
                    <a:pt x="136" y="44"/>
                  </a:cubicBezTo>
                  <a:cubicBezTo>
                    <a:pt x="136" y="44"/>
                    <a:pt x="136" y="45"/>
                    <a:pt x="136" y="45"/>
                  </a:cubicBezTo>
                  <a:cubicBezTo>
                    <a:pt x="136" y="45"/>
                    <a:pt x="139" y="47"/>
                    <a:pt x="139" y="47"/>
                  </a:cubicBezTo>
                  <a:cubicBezTo>
                    <a:pt x="139" y="47"/>
                    <a:pt x="142" y="50"/>
                    <a:pt x="142" y="50"/>
                  </a:cubicBezTo>
                  <a:cubicBezTo>
                    <a:pt x="142" y="50"/>
                    <a:pt x="146" y="51"/>
                    <a:pt x="146" y="51"/>
                  </a:cubicBezTo>
                  <a:cubicBezTo>
                    <a:pt x="146" y="51"/>
                    <a:pt x="150" y="51"/>
                    <a:pt x="150" y="51"/>
                  </a:cubicBezTo>
                  <a:cubicBezTo>
                    <a:pt x="150" y="51"/>
                    <a:pt x="152" y="54"/>
                    <a:pt x="152" y="54"/>
                  </a:cubicBezTo>
                  <a:cubicBezTo>
                    <a:pt x="152" y="54"/>
                    <a:pt x="153" y="55"/>
                    <a:pt x="153" y="55"/>
                  </a:cubicBezTo>
                  <a:cubicBezTo>
                    <a:pt x="153" y="55"/>
                    <a:pt x="154" y="53"/>
                    <a:pt x="154" y="53"/>
                  </a:cubicBezTo>
                  <a:cubicBezTo>
                    <a:pt x="154" y="53"/>
                    <a:pt x="154" y="52"/>
                    <a:pt x="154" y="52"/>
                  </a:cubicBezTo>
                  <a:cubicBezTo>
                    <a:pt x="154" y="52"/>
                    <a:pt x="152" y="50"/>
                    <a:pt x="152" y="50"/>
                  </a:cubicBezTo>
                  <a:cubicBezTo>
                    <a:pt x="152" y="50"/>
                    <a:pt x="154" y="49"/>
                    <a:pt x="154" y="49"/>
                  </a:cubicBezTo>
                  <a:cubicBezTo>
                    <a:pt x="154" y="49"/>
                    <a:pt x="154" y="47"/>
                    <a:pt x="154" y="47"/>
                  </a:cubicBezTo>
                  <a:cubicBezTo>
                    <a:pt x="154" y="47"/>
                    <a:pt x="156" y="45"/>
                    <a:pt x="156" y="45"/>
                  </a:cubicBezTo>
                  <a:cubicBezTo>
                    <a:pt x="156" y="45"/>
                    <a:pt x="160" y="44"/>
                    <a:pt x="160" y="44"/>
                  </a:cubicBezTo>
                  <a:cubicBezTo>
                    <a:pt x="160" y="44"/>
                    <a:pt x="162" y="44"/>
                    <a:pt x="162" y="44"/>
                  </a:cubicBezTo>
                  <a:cubicBezTo>
                    <a:pt x="162" y="44"/>
                    <a:pt x="164" y="43"/>
                    <a:pt x="164" y="43"/>
                  </a:cubicBezTo>
                  <a:cubicBezTo>
                    <a:pt x="164" y="43"/>
                    <a:pt x="166" y="42"/>
                    <a:pt x="166" y="42"/>
                  </a:cubicBezTo>
                  <a:cubicBezTo>
                    <a:pt x="166" y="42"/>
                    <a:pt x="169" y="42"/>
                    <a:pt x="169" y="42"/>
                  </a:cubicBezTo>
                  <a:cubicBezTo>
                    <a:pt x="169" y="42"/>
                    <a:pt x="171" y="40"/>
                    <a:pt x="171" y="40"/>
                  </a:cubicBezTo>
                  <a:cubicBezTo>
                    <a:pt x="171" y="40"/>
                    <a:pt x="174" y="38"/>
                    <a:pt x="174" y="38"/>
                  </a:cubicBezTo>
                  <a:cubicBezTo>
                    <a:pt x="174" y="38"/>
                    <a:pt x="174" y="40"/>
                    <a:pt x="174" y="40"/>
                  </a:cubicBezTo>
                  <a:cubicBezTo>
                    <a:pt x="174" y="40"/>
                    <a:pt x="173" y="43"/>
                    <a:pt x="173" y="43"/>
                  </a:cubicBezTo>
                  <a:cubicBezTo>
                    <a:pt x="173" y="43"/>
                    <a:pt x="175" y="43"/>
                    <a:pt x="175" y="43"/>
                  </a:cubicBezTo>
                  <a:cubicBezTo>
                    <a:pt x="175" y="43"/>
                    <a:pt x="177" y="42"/>
                    <a:pt x="177" y="42"/>
                  </a:cubicBezTo>
                  <a:cubicBezTo>
                    <a:pt x="177" y="42"/>
                    <a:pt x="180" y="43"/>
                    <a:pt x="180" y="43"/>
                  </a:cubicBezTo>
                  <a:cubicBezTo>
                    <a:pt x="180" y="43"/>
                    <a:pt x="185" y="38"/>
                    <a:pt x="185" y="38"/>
                  </a:cubicBezTo>
                  <a:cubicBezTo>
                    <a:pt x="185" y="38"/>
                    <a:pt x="189" y="37"/>
                    <a:pt x="189" y="37"/>
                  </a:cubicBezTo>
                  <a:cubicBezTo>
                    <a:pt x="189" y="37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4" y="36"/>
                    <a:pt x="194" y="36"/>
                  </a:cubicBezTo>
                  <a:cubicBezTo>
                    <a:pt x="194" y="36"/>
                    <a:pt x="195" y="35"/>
                    <a:pt x="195" y="35"/>
                  </a:cubicBezTo>
                  <a:cubicBezTo>
                    <a:pt x="195" y="35"/>
                    <a:pt x="197" y="34"/>
                    <a:pt x="197" y="34"/>
                  </a:cubicBezTo>
                  <a:cubicBezTo>
                    <a:pt x="197" y="34"/>
                    <a:pt x="198" y="34"/>
                    <a:pt x="198" y="34"/>
                  </a:cubicBezTo>
                  <a:cubicBezTo>
                    <a:pt x="198" y="34"/>
                    <a:pt x="200" y="33"/>
                    <a:pt x="200" y="33"/>
                  </a:cubicBezTo>
                  <a:cubicBezTo>
                    <a:pt x="200" y="33"/>
                    <a:pt x="201" y="35"/>
                    <a:pt x="201" y="35"/>
                  </a:cubicBezTo>
                  <a:cubicBezTo>
                    <a:pt x="201" y="35"/>
                    <a:pt x="202" y="34"/>
                    <a:pt x="202" y="34"/>
                  </a:cubicBezTo>
                  <a:cubicBezTo>
                    <a:pt x="202" y="34"/>
                    <a:pt x="203" y="33"/>
                    <a:pt x="203" y="33"/>
                  </a:cubicBezTo>
                  <a:cubicBezTo>
                    <a:pt x="203" y="33"/>
                    <a:pt x="205" y="32"/>
                    <a:pt x="205" y="32"/>
                  </a:cubicBezTo>
                  <a:cubicBezTo>
                    <a:pt x="205" y="32"/>
                    <a:pt x="207" y="31"/>
                    <a:pt x="207" y="31"/>
                  </a:cubicBezTo>
                  <a:cubicBezTo>
                    <a:pt x="207" y="31"/>
                    <a:pt x="210" y="30"/>
                    <a:pt x="210" y="30"/>
                  </a:cubicBezTo>
                  <a:cubicBezTo>
                    <a:pt x="210" y="30"/>
                    <a:pt x="212" y="30"/>
                    <a:pt x="212" y="30"/>
                  </a:cubicBezTo>
                  <a:cubicBezTo>
                    <a:pt x="212" y="30"/>
                    <a:pt x="214" y="29"/>
                    <a:pt x="214" y="29"/>
                  </a:cubicBezTo>
                  <a:cubicBezTo>
                    <a:pt x="214" y="29"/>
                    <a:pt x="217" y="28"/>
                    <a:pt x="217" y="28"/>
                  </a:cubicBezTo>
                  <a:cubicBezTo>
                    <a:pt x="217" y="28"/>
                    <a:pt x="218" y="28"/>
                    <a:pt x="218" y="28"/>
                  </a:cubicBezTo>
                  <a:cubicBezTo>
                    <a:pt x="218" y="28"/>
                    <a:pt x="217" y="30"/>
                    <a:pt x="217" y="30"/>
                  </a:cubicBezTo>
                  <a:cubicBezTo>
                    <a:pt x="217" y="30"/>
                    <a:pt x="216" y="32"/>
                    <a:pt x="216" y="32"/>
                  </a:cubicBezTo>
                  <a:cubicBezTo>
                    <a:pt x="216" y="32"/>
                    <a:pt x="213" y="33"/>
                    <a:pt x="213" y="33"/>
                  </a:cubicBezTo>
                  <a:cubicBezTo>
                    <a:pt x="213" y="33"/>
                    <a:pt x="210" y="34"/>
                    <a:pt x="210" y="34"/>
                  </a:cubicBezTo>
                  <a:cubicBezTo>
                    <a:pt x="210" y="34"/>
                    <a:pt x="207" y="35"/>
                    <a:pt x="207" y="35"/>
                  </a:cubicBezTo>
                  <a:cubicBezTo>
                    <a:pt x="207" y="35"/>
                    <a:pt x="205" y="36"/>
                    <a:pt x="205" y="36"/>
                  </a:cubicBezTo>
                  <a:cubicBezTo>
                    <a:pt x="205" y="36"/>
                    <a:pt x="201" y="38"/>
                    <a:pt x="201" y="38"/>
                  </a:cubicBezTo>
                  <a:cubicBezTo>
                    <a:pt x="201" y="38"/>
                    <a:pt x="200" y="40"/>
                    <a:pt x="200" y="40"/>
                  </a:cubicBezTo>
                  <a:cubicBezTo>
                    <a:pt x="200" y="40"/>
                    <a:pt x="197" y="40"/>
                    <a:pt x="197" y="40"/>
                  </a:cubicBezTo>
                  <a:cubicBezTo>
                    <a:pt x="197" y="40"/>
                    <a:pt x="197" y="41"/>
                    <a:pt x="197" y="41"/>
                  </a:cubicBezTo>
                  <a:cubicBezTo>
                    <a:pt x="197" y="41"/>
                    <a:pt x="196" y="42"/>
                    <a:pt x="196" y="42"/>
                  </a:cubicBezTo>
                  <a:cubicBezTo>
                    <a:pt x="196" y="42"/>
                    <a:pt x="196" y="44"/>
                    <a:pt x="196" y="44"/>
                  </a:cubicBezTo>
                  <a:cubicBezTo>
                    <a:pt x="196" y="44"/>
                    <a:pt x="197" y="43"/>
                    <a:pt x="197" y="43"/>
                  </a:cubicBezTo>
                  <a:cubicBezTo>
                    <a:pt x="197" y="43"/>
                    <a:pt x="200" y="42"/>
                    <a:pt x="200" y="42"/>
                  </a:cubicBezTo>
                  <a:cubicBezTo>
                    <a:pt x="200" y="42"/>
                    <a:pt x="202" y="40"/>
                    <a:pt x="202" y="40"/>
                  </a:cubicBezTo>
                  <a:cubicBezTo>
                    <a:pt x="202" y="40"/>
                    <a:pt x="206" y="38"/>
                    <a:pt x="206" y="38"/>
                  </a:cubicBezTo>
                  <a:cubicBezTo>
                    <a:pt x="206" y="38"/>
                    <a:pt x="209" y="36"/>
                    <a:pt x="209" y="36"/>
                  </a:cubicBezTo>
                  <a:cubicBezTo>
                    <a:pt x="209" y="36"/>
                    <a:pt x="212" y="36"/>
                    <a:pt x="212" y="36"/>
                  </a:cubicBezTo>
                  <a:cubicBezTo>
                    <a:pt x="212" y="36"/>
                    <a:pt x="215" y="36"/>
                    <a:pt x="215" y="36"/>
                  </a:cubicBezTo>
                  <a:cubicBezTo>
                    <a:pt x="215" y="36"/>
                    <a:pt x="215" y="37"/>
                    <a:pt x="215" y="37"/>
                  </a:cubicBezTo>
                  <a:cubicBezTo>
                    <a:pt x="215" y="37"/>
                    <a:pt x="216" y="38"/>
                    <a:pt x="216" y="38"/>
                  </a:cubicBezTo>
                  <a:cubicBezTo>
                    <a:pt x="216" y="38"/>
                    <a:pt x="218" y="36"/>
                    <a:pt x="218" y="36"/>
                  </a:cubicBezTo>
                  <a:cubicBezTo>
                    <a:pt x="218" y="36"/>
                    <a:pt x="221" y="34"/>
                    <a:pt x="221" y="34"/>
                  </a:cubicBezTo>
                  <a:cubicBezTo>
                    <a:pt x="221" y="34"/>
                    <a:pt x="224" y="33"/>
                    <a:pt x="224" y="33"/>
                  </a:cubicBezTo>
                  <a:cubicBezTo>
                    <a:pt x="224" y="33"/>
                    <a:pt x="226" y="30"/>
                    <a:pt x="226" y="30"/>
                  </a:cubicBezTo>
                  <a:cubicBezTo>
                    <a:pt x="226" y="30"/>
                    <a:pt x="228" y="29"/>
                    <a:pt x="228" y="29"/>
                  </a:cubicBezTo>
                  <a:cubicBezTo>
                    <a:pt x="228" y="29"/>
                    <a:pt x="231" y="29"/>
                    <a:pt x="231" y="29"/>
                  </a:cubicBezTo>
                  <a:cubicBezTo>
                    <a:pt x="231" y="29"/>
                    <a:pt x="232" y="28"/>
                    <a:pt x="232" y="28"/>
                  </a:cubicBezTo>
                  <a:cubicBezTo>
                    <a:pt x="232" y="28"/>
                    <a:pt x="231" y="27"/>
                    <a:pt x="231" y="27"/>
                  </a:cubicBezTo>
                  <a:cubicBezTo>
                    <a:pt x="231" y="27"/>
                    <a:pt x="232" y="24"/>
                    <a:pt x="232" y="24"/>
                  </a:cubicBezTo>
                  <a:cubicBezTo>
                    <a:pt x="232" y="24"/>
                    <a:pt x="232" y="23"/>
                    <a:pt x="232" y="23"/>
                  </a:cubicBezTo>
                  <a:cubicBezTo>
                    <a:pt x="232" y="23"/>
                    <a:pt x="234" y="22"/>
                    <a:pt x="234" y="22"/>
                  </a:cubicBezTo>
                  <a:cubicBezTo>
                    <a:pt x="234" y="22"/>
                    <a:pt x="235" y="23"/>
                    <a:pt x="235" y="23"/>
                  </a:cubicBezTo>
                  <a:cubicBezTo>
                    <a:pt x="235" y="23"/>
                    <a:pt x="236" y="26"/>
                    <a:pt x="236" y="26"/>
                  </a:cubicBezTo>
                  <a:cubicBezTo>
                    <a:pt x="236" y="26"/>
                    <a:pt x="237" y="29"/>
                    <a:pt x="237" y="29"/>
                  </a:cubicBezTo>
                  <a:cubicBezTo>
                    <a:pt x="237" y="29"/>
                    <a:pt x="236" y="33"/>
                    <a:pt x="236" y="33"/>
                  </a:cubicBezTo>
                  <a:cubicBezTo>
                    <a:pt x="236" y="33"/>
                    <a:pt x="234" y="37"/>
                    <a:pt x="234" y="37"/>
                  </a:cubicBezTo>
                  <a:cubicBezTo>
                    <a:pt x="234" y="37"/>
                    <a:pt x="234" y="40"/>
                    <a:pt x="234" y="40"/>
                  </a:cubicBezTo>
                  <a:cubicBezTo>
                    <a:pt x="234" y="40"/>
                    <a:pt x="237" y="43"/>
                    <a:pt x="237" y="43"/>
                  </a:cubicBezTo>
                  <a:cubicBezTo>
                    <a:pt x="237" y="43"/>
                    <a:pt x="239" y="42"/>
                    <a:pt x="239" y="42"/>
                  </a:cubicBezTo>
                  <a:cubicBezTo>
                    <a:pt x="239" y="42"/>
                    <a:pt x="240" y="41"/>
                    <a:pt x="240" y="41"/>
                  </a:cubicBezTo>
                  <a:cubicBezTo>
                    <a:pt x="240" y="41"/>
                    <a:pt x="242" y="42"/>
                    <a:pt x="242" y="42"/>
                  </a:cubicBezTo>
                  <a:cubicBezTo>
                    <a:pt x="242" y="42"/>
                    <a:pt x="243" y="40"/>
                    <a:pt x="243" y="40"/>
                  </a:cubicBezTo>
                  <a:cubicBezTo>
                    <a:pt x="243" y="40"/>
                    <a:pt x="243" y="39"/>
                    <a:pt x="243" y="39"/>
                  </a:cubicBezTo>
                  <a:cubicBezTo>
                    <a:pt x="243" y="39"/>
                    <a:pt x="244" y="37"/>
                    <a:pt x="244" y="37"/>
                  </a:cubicBezTo>
                  <a:cubicBezTo>
                    <a:pt x="244" y="37"/>
                    <a:pt x="246" y="37"/>
                    <a:pt x="246" y="37"/>
                  </a:cubicBezTo>
                  <a:cubicBezTo>
                    <a:pt x="246" y="37"/>
                    <a:pt x="247" y="35"/>
                    <a:pt x="247" y="35"/>
                  </a:cubicBezTo>
                  <a:cubicBezTo>
                    <a:pt x="247" y="35"/>
                    <a:pt x="248" y="34"/>
                    <a:pt x="248" y="34"/>
                  </a:cubicBezTo>
                  <a:cubicBezTo>
                    <a:pt x="248" y="34"/>
                    <a:pt x="249" y="33"/>
                    <a:pt x="249" y="33"/>
                  </a:cubicBezTo>
                  <a:cubicBezTo>
                    <a:pt x="249" y="33"/>
                    <a:pt x="250" y="31"/>
                    <a:pt x="250" y="31"/>
                  </a:cubicBezTo>
                  <a:cubicBezTo>
                    <a:pt x="250" y="31"/>
                    <a:pt x="252" y="30"/>
                    <a:pt x="252" y="30"/>
                  </a:cubicBezTo>
                  <a:cubicBezTo>
                    <a:pt x="252" y="30"/>
                    <a:pt x="253" y="31"/>
                    <a:pt x="253" y="31"/>
                  </a:cubicBezTo>
                  <a:cubicBezTo>
                    <a:pt x="253" y="31"/>
                    <a:pt x="254" y="31"/>
                    <a:pt x="254" y="31"/>
                  </a:cubicBezTo>
                  <a:cubicBezTo>
                    <a:pt x="254" y="31"/>
                    <a:pt x="255" y="29"/>
                    <a:pt x="255" y="29"/>
                  </a:cubicBezTo>
                  <a:cubicBezTo>
                    <a:pt x="255" y="29"/>
                    <a:pt x="256" y="29"/>
                    <a:pt x="256" y="29"/>
                  </a:cubicBezTo>
                  <a:cubicBezTo>
                    <a:pt x="256" y="29"/>
                    <a:pt x="256" y="31"/>
                    <a:pt x="256" y="31"/>
                  </a:cubicBezTo>
                  <a:cubicBezTo>
                    <a:pt x="256" y="31"/>
                    <a:pt x="253" y="35"/>
                    <a:pt x="253" y="35"/>
                  </a:cubicBezTo>
                  <a:cubicBezTo>
                    <a:pt x="253" y="35"/>
                    <a:pt x="252" y="36"/>
                    <a:pt x="252" y="36"/>
                  </a:cubicBezTo>
                  <a:cubicBezTo>
                    <a:pt x="252" y="36"/>
                    <a:pt x="252" y="38"/>
                    <a:pt x="252" y="38"/>
                  </a:cubicBezTo>
                  <a:cubicBezTo>
                    <a:pt x="252" y="38"/>
                    <a:pt x="250" y="40"/>
                    <a:pt x="250" y="40"/>
                  </a:cubicBezTo>
                  <a:cubicBezTo>
                    <a:pt x="250" y="40"/>
                    <a:pt x="249" y="41"/>
                    <a:pt x="249" y="41"/>
                  </a:cubicBezTo>
                  <a:cubicBezTo>
                    <a:pt x="249" y="41"/>
                    <a:pt x="247" y="43"/>
                    <a:pt x="247" y="43"/>
                  </a:cubicBezTo>
                  <a:cubicBezTo>
                    <a:pt x="247" y="43"/>
                    <a:pt x="248" y="44"/>
                    <a:pt x="248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4"/>
                    <a:pt x="252" y="44"/>
                    <a:pt x="252" y="44"/>
                  </a:cubicBezTo>
                  <a:cubicBezTo>
                    <a:pt x="252" y="44"/>
                    <a:pt x="255" y="42"/>
                    <a:pt x="255" y="42"/>
                  </a:cubicBezTo>
                  <a:cubicBezTo>
                    <a:pt x="255" y="42"/>
                    <a:pt x="256" y="41"/>
                    <a:pt x="256" y="41"/>
                  </a:cubicBezTo>
                  <a:cubicBezTo>
                    <a:pt x="256" y="41"/>
                    <a:pt x="259" y="40"/>
                    <a:pt x="259" y="40"/>
                  </a:cubicBezTo>
                  <a:cubicBezTo>
                    <a:pt x="259" y="40"/>
                    <a:pt x="261" y="38"/>
                    <a:pt x="261" y="38"/>
                  </a:cubicBezTo>
                  <a:cubicBezTo>
                    <a:pt x="261" y="38"/>
                    <a:pt x="262" y="36"/>
                    <a:pt x="262" y="36"/>
                  </a:cubicBezTo>
                  <a:cubicBezTo>
                    <a:pt x="262" y="36"/>
                    <a:pt x="265" y="35"/>
                    <a:pt x="265" y="35"/>
                  </a:cubicBezTo>
                  <a:cubicBezTo>
                    <a:pt x="265" y="35"/>
                    <a:pt x="273" y="36"/>
                    <a:pt x="273" y="36"/>
                  </a:cubicBezTo>
                  <a:cubicBezTo>
                    <a:pt x="273" y="36"/>
                    <a:pt x="277" y="39"/>
                    <a:pt x="277" y="39"/>
                  </a:cubicBezTo>
                  <a:cubicBezTo>
                    <a:pt x="277" y="39"/>
                    <a:pt x="280" y="43"/>
                    <a:pt x="280" y="43"/>
                  </a:cubicBezTo>
                  <a:cubicBezTo>
                    <a:pt x="280" y="43"/>
                    <a:pt x="282" y="44"/>
                    <a:pt x="282" y="44"/>
                  </a:cubicBezTo>
                  <a:cubicBezTo>
                    <a:pt x="282" y="44"/>
                    <a:pt x="288" y="46"/>
                    <a:pt x="288" y="46"/>
                  </a:cubicBezTo>
                  <a:cubicBezTo>
                    <a:pt x="288" y="46"/>
                    <a:pt x="291" y="48"/>
                    <a:pt x="291" y="48"/>
                  </a:cubicBezTo>
                  <a:cubicBezTo>
                    <a:pt x="291" y="48"/>
                    <a:pt x="295" y="50"/>
                    <a:pt x="295" y="50"/>
                  </a:cubicBezTo>
                  <a:cubicBezTo>
                    <a:pt x="295" y="50"/>
                    <a:pt x="301" y="53"/>
                    <a:pt x="301" y="53"/>
                  </a:cubicBezTo>
                  <a:cubicBezTo>
                    <a:pt x="301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5" y="53"/>
                    <a:pt x="305" y="53"/>
                  </a:cubicBezTo>
                  <a:cubicBezTo>
                    <a:pt x="305" y="53"/>
                    <a:pt x="306" y="53"/>
                    <a:pt x="306" y="53"/>
                  </a:cubicBezTo>
                  <a:cubicBezTo>
                    <a:pt x="306" y="53"/>
                    <a:pt x="307" y="52"/>
                    <a:pt x="307" y="52"/>
                  </a:cubicBezTo>
                  <a:cubicBezTo>
                    <a:pt x="307" y="52"/>
                    <a:pt x="307" y="51"/>
                    <a:pt x="307" y="51"/>
                  </a:cubicBezTo>
                  <a:cubicBezTo>
                    <a:pt x="307" y="51"/>
                    <a:pt x="308" y="51"/>
                    <a:pt x="308" y="51"/>
                  </a:cubicBezTo>
                  <a:cubicBezTo>
                    <a:pt x="308" y="51"/>
                    <a:pt x="310" y="51"/>
                    <a:pt x="310" y="51"/>
                  </a:cubicBezTo>
                  <a:cubicBezTo>
                    <a:pt x="310" y="51"/>
                    <a:pt x="311" y="50"/>
                    <a:pt x="311" y="50"/>
                  </a:cubicBezTo>
                  <a:cubicBezTo>
                    <a:pt x="311" y="50"/>
                    <a:pt x="312" y="52"/>
                    <a:pt x="312" y="52"/>
                  </a:cubicBezTo>
                  <a:cubicBezTo>
                    <a:pt x="312" y="52"/>
                    <a:pt x="313" y="52"/>
                    <a:pt x="313" y="52"/>
                  </a:cubicBezTo>
                  <a:cubicBezTo>
                    <a:pt x="313" y="52"/>
                    <a:pt x="316" y="53"/>
                    <a:pt x="316" y="53"/>
                  </a:cubicBezTo>
                  <a:cubicBezTo>
                    <a:pt x="316" y="53"/>
                    <a:pt x="317" y="55"/>
                    <a:pt x="317" y="55"/>
                  </a:cubicBezTo>
                  <a:cubicBezTo>
                    <a:pt x="317" y="55"/>
                    <a:pt x="318" y="58"/>
                    <a:pt x="318" y="58"/>
                  </a:cubicBezTo>
                  <a:cubicBezTo>
                    <a:pt x="318" y="58"/>
                    <a:pt x="318" y="60"/>
                    <a:pt x="318" y="60"/>
                  </a:cubicBezTo>
                  <a:cubicBezTo>
                    <a:pt x="318" y="60"/>
                    <a:pt x="317" y="62"/>
                    <a:pt x="317" y="62"/>
                  </a:cubicBezTo>
                  <a:cubicBezTo>
                    <a:pt x="317" y="62"/>
                    <a:pt x="314" y="63"/>
                    <a:pt x="314" y="63"/>
                  </a:cubicBezTo>
                  <a:cubicBezTo>
                    <a:pt x="314" y="63"/>
                    <a:pt x="312" y="62"/>
                    <a:pt x="312" y="62"/>
                  </a:cubicBezTo>
                  <a:cubicBezTo>
                    <a:pt x="312" y="62"/>
                    <a:pt x="310" y="63"/>
                    <a:pt x="310" y="63"/>
                  </a:cubicBezTo>
                  <a:cubicBezTo>
                    <a:pt x="310" y="63"/>
                    <a:pt x="309" y="64"/>
                    <a:pt x="309" y="64"/>
                  </a:cubicBezTo>
                  <a:cubicBezTo>
                    <a:pt x="309" y="64"/>
                    <a:pt x="307" y="64"/>
                    <a:pt x="307" y="64"/>
                  </a:cubicBezTo>
                  <a:cubicBezTo>
                    <a:pt x="307" y="64"/>
                    <a:pt x="306" y="65"/>
                    <a:pt x="306" y="65"/>
                  </a:cubicBezTo>
                  <a:cubicBezTo>
                    <a:pt x="306" y="65"/>
                    <a:pt x="305" y="67"/>
                    <a:pt x="305" y="67"/>
                  </a:cubicBezTo>
                  <a:cubicBezTo>
                    <a:pt x="305" y="67"/>
                    <a:pt x="303" y="68"/>
                    <a:pt x="303" y="68"/>
                  </a:cubicBezTo>
                  <a:cubicBezTo>
                    <a:pt x="303" y="68"/>
                    <a:pt x="302" y="68"/>
                    <a:pt x="302" y="68"/>
                  </a:cubicBezTo>
                  <a:cubicBezTo>
                    <a:pt x="302" y="68"/>
                    <a:pt x="302" y="70"/>
                    <a:pt x="302" y="70"/>
                  </a:cubicBezTo>
                  <a:cubicBezTo>
                    <a:pt x="302" y="70"/>
                    <a:pt x="303" y="71"/>
                    <a:pt x="303" y="71"/>
                  </a:cubicBezTo>
                  <a:cubicBezTo>
                    <a:pt x="303" y="71"/>
                    <a:pt x="306" y="72"/>
                    <a:pt x="306" y="72"/>
                  </a:cubicBezTo>
                  <a:cubicBezTo>
                    <a:pt x="306" y="72"/>
                    <a:pt x="312" y="74"/>
                    <a:pt x="312" y="74"/>
                  </a:cubicBezTo>
                  <a:cubicBezTo>
                    <a:pt x="312" y="74"/>
                    <a:pt x="319" y="73"/>
                    <a:pt x="319" y="73"/>
                  </a:cubicBezTo>
                  <a:cubicBezTo>
                    <a:pt x="319" y="73"/>
                    <a:pt x="329" y="72"/>
                    <a:pt x="329" y="72"/>
                  </a:cubicBezTo>
                  <a:cubicBezTo>
                    <a:pt x="329" y="72"/>
                    <a:pt x="333" y="72"/>
                    <a:pt x="333" y="72"/>
                  </a:cubicBezTo>
                  <a:cubicBezTo>
                    <a:pt x="333" y="72"/>
                    <a:pt x="338" y="70"/>
                    <a:pt x="338" y="70"/>
                  </a:cubicBezTo>
                  <a:cubicBezTo>
                    <a:pt x="338" y="70"/>
                    <a:pt x="341" y="69"/>
                    <a:pt x="341" y="69"/>
                  </a:cubicBezTo>
                  <a:cubicBezTo>
                    <a:pt x="341" y="69"/>
                    <a:pt x="345" y="68"/>
                    <a:pt x="345" y="68"/>
                  </a:cubicBezTo>
                  <a:cubicBezTo>
                    <a:pt x="345" y="68"/>
                    <a:pt x="345" y="73"/>
                    <a:pt x="345" y="73"/>
                  </a:cubicBezTo>
                  <a:cubicBezTo>
                    <a:pt x="345" y="73"/>
                    <a:pt x="348" y="73"/>
                    <a:pt x="348" y="73"/>
                  </a:cubicBezTo>
                  <a:cubicBezTo>
                    <a:pt x="348" y="73"/>
                    <a:pt x="351" y="73"/>
                    <a:pt x="351" y="73"/>
                  </a:cubicBezTo>
                  <a:cubicBezTo>
                    <a:pt x="351" y="73"/>
                    <a:pt x="350" y="75"/>
                    <a:pt x="350" y="75"/>
                  </a:cubicBezTo>
                  <a:cubicBezTo>
                    <a:pt x="350" y="75"/>
                    <a:pt x="347" y="77"/>
                    <a:pt x="347" y="77"/>
                  </a:cubicBezTo>
                  <a:cubicBezTo>
                    <a:pt x="347" y="77"/>
                    <a:pt x="348" y="79"/>
                    <a:pt x="348" y="79"/>
                  </a:cubicBezTo>
                  <a:cubicBezTo>
                    <a:pt x="348" y="79"/>
                    <a:pt x="351" y="77"/>
                    <a:pt x="351" y="77"/>
                  </a:cubicBezTo>
                  <a:cubicBezTo>
                    <a:pt x="351" y="77"/>
                    <a:pt x="352" y="76"/>
                    <a:pt x="352" y="76"/>
                  </a:cubicBezTo>
                  <a:cubicBezTo>
                    <a:pt x="352" y="76"/>
                    <a:pt x="352" y="79"/>
                    <a:pt x="352" y="79"/>
                  </a:cubicBezTo>
                  <a:cubicBezTo>
                    <a:pt x="352" y="79"/>
                    <a:pt x="353" y="80"/>
                    <a:pt x="353" y="80"/>
                  </a:cubicBezTo>
                  <a:cubicBezTo>
                    <a:pt x="353" y="80"/>
                    <a:pt x="353" y="83"/>
                    <a:pt x="353" y="83"/>
                  </a:cubicBezTo>
                  <a:cubicBezTo>
                    <a:pt x="353" y="83"/>
                    <a:pt x="351" y="84"/>
                    <a:pt x="351" y="84"/>
                  </a:cubicBezTo>
                  <a:cubicBezTo>
                    <a:pt x="351" y="84"/>
                    <a:pt x="350" y="86"/>
                    <a:pt x="350" y="86"/>
                  </a:cubicBezTo>
                  <a:cubicBezTo>
                    <a:pt x="350" y="86"/>
                    <a:pt x="348" y="87"/>
                    <a:pt x="348" y="87"/>
                  </a:cubicBezTo>
                  <a:cubicBezTo>
                    <a:pt x="348" y="87"/>
                    <a:pt x="349" y="90"/>
                    <a:pt x="349" y="90"/>
                  </a:cubicBezTo>
                  <a:cubicBezTo>
                    <a:pt x="349" y="90"/>
                    <a:pt x="350" y="91"/>
                    <a:pt x="350" y="91"/>
                  </a:cubicBezTo>
                  <a:cubicBezTo>
                    <a:pt x="350" y="91"/>
                    <a:pt x="351" y="88"/>
                    <a:pt x="351" y="88"/>
                  </a:cubicBezTo>
                  <a:cubicBezTo>
                    <a:pt x="351" y="88"/>
                    <a:pt x="353" y="87"/>
                    <a:pt x="353" y="87"/>
                  </a:cubicBezTo>
                  <a:cubicBezTo>
                    <a:pt x="353" y="87"/>
                    <a:pt x="355" y="86"/>
                    <a:pt x="355" y="86"/>
                  </a:cubicBezTo>
                  <a:cubicBezTo>
                    <a:pt x="355" y="86"/>
                    <a:pt x="356" y="88"/>
                    <a:pt x="356" y="88"/>
                  </a:cubicBezTo>
                  <a:cubicBezTo>
                    <a:pt x="356" y="88"/>
                    <a:pt x="357" y="86"/>
                    <a:pt x="357" y="86"/>
                  </a:cubicBezTo>
                  <a:cubicBezTo>
                    <a:pt x="357" y="86"/>
                    <a:pt x="356" y="82"/>
                    <a:pt x="356" y="82"/>
                  </a:cubicBezTo>
                  <a:cubicBezTo>
                    <a:pt x="356" y="82"/>
                    <a:pt x="358" y="78"/>
                    <a:pt x="358" y="78"/>
                  </a:cubicBezTo>
                  <a:cubicBezTo>
                    <a:pt x="358" y="78"/>
                    <a:pt x="359" y="76"/>
                    <a:pt x="359" y="76"/>
                  </a:cubicBezTo>
                  <a:cubicBezTo>
                    <a:pt x="359" y="76"/>
                    <a:pt x="358" y="76"/>
                    <a:pt x="358" y="76"/>
                  </a:cubicBezTo>
                  <a:cubicBezTo>
                    <a:pt x="358" y="76"/>
                    <a:pt x="359" y="73"/>
                    <a:pt x="359" y="73"/>
                  </a:cubicBezTo>
                  <a:cubicBezTo>
                    <a:pt x="359" y="73"/>
                    <a:pt x="360" y="70"/>
                    <a:pt x="360" y="70"/>
                  </a:cubicBezTo>
                  <a:cubicBezTo>
                    <a:pt x="360" y="70"/>
                    <a:pt x="364" y="72"/>
                    <a:pt x="364" y="72"/>
                  </a:cubicBezTo>
                  <a:cubicBezTo>
                    <a:pt x="364" y="72"/>
                    <a:pt x="364" y="68"/>
                    <a:pt x="364" y="68"/>
                  </a:cubicBezTo>
                  <a:cubicBezTo>
                    <a:pt x="364" y="68"/>
                    <a:pt x="370" y="68"/>
                    <a:pt x="370" y="68"/>
                  </a:cubicBezTo>
                  <a:cubicBezTo>
                    <a:pt x="370" y="68"/>
                    <a:pt x="374" y="66"/>
                    <a:pt x="374" y="66"/>
                  </a:cubicBezTo>
                  <a:cubicBezTo>
                    <a:pt x="374" y="66"/>
                    <a:pt x="376" y="63"/>
                    <a:pt x="376" y="63"/>
                  </a:cubicBezTo>
                  <a:cubicBezTo>
                    <a:pt x="376" y="63"/>
                    <a:pt x="380" y="62"/>
                    <a:pt x="380" y="62"/>
                  </a:cubicBezTo>
                  <a:cubicBezTo>
                    <a:pt x="380" y="62"/>
                    <a:pt x="383" y="61"/>
                    <a:pt x="383" y="61"/>
                  </a:cubicBezTo>
                  <a:cubicBezTo>
                    <a:pt x="383" y="61"/>
                    <a:pt x="384" y="60"/>
                    <a:pt x="384" y="60"/>
                  </a:cubicBezTo>
                  <a:cubicBezTo>
                    <a:pt x="384" y="60"/>
                    <a:pt x="385" y="58"/>
                    <a:pt x="385" y="58"/>
                  </a:cubicBezTo>
                  <a:cubicBezTo>
                    <a:pt x="385" y="58"/>
                    <a:pt x="385" y="56"/>
                    <a:pt x="385" y="56"/>
                  </a:cubicBezTo>
                  <a:cubicBezTo>
                    <a:pt x="385" y="56"/>
                    <a:pt x="382" y="57"/>
                    <a:pt x="382" y="57"/>
                  </a:cubicBezTo>
                  <a:cubicBezTo>
                    <a:pt x="382" y="57"/>
                    <a:pt x="378" y="58"/>
                    <a:pt x="378" y="58"/>
                  </a:cubicBezTo>
                  <a:cubicBezTo>
                    <a:pt x="378" y="58"/>
                    <a:pt x="377" y="61"/>
                    <a:pt x="377" y="61"/>
                  </a:cubicBezTo>
                  <a:cubicBezTo>
                    <a:pt x="377" y="61"/>
                    <a:pt x="374" y="61"/>
                    <a:pt x="374" y="61"/>
                  </a:cubicBezTo>
                  <a:cubicBezTo>
                    <a:pt x="374" y="61"/>
                    <a:pt x="371" y="63"/>
                    <a:pt x="371" y="63"/>
                  </a:cubicBezTo>
                  <a:cubicBezTo>
                    <a:pt x="371" y="63"/>
                    <a:pt x="369" y="62"/>
                    <a:pt x="369" y="62"/>
                  </a:cubicBezTo>
                  <a:cubicBezTo>
                    <a:pt x="369" y="62"/>
                    <a:pt x="366" y="62"/>
                    <a:pt x="366" y="62"/>
                  </a:cubicBezTo>
                  <a:cubicBezTo>
                    <a:pt x="366" y="62"/>
                    <a:pt x="366" y="64"/>
                    <a:pt x="366" y="64"/>
                  </a:cubicBezTo>
                  <a:cubicBezTo>
                    <a:pt x="366" y="64"/>
                    <a:pt x="363" y="65"/>
                    <a:pt x="363" y="65"/>
                  </a:cubicBezTo>
                  <a:cubicBezTo>
                    <a:pt x="363" y="65"/>
                    <a:pt x="361" y="64"/>
                    <a:pt x="361" y="64"/>
                  </a:cubicBezTo>
                  <a:cubicBezTo>
                    <a:pt x="361" y="64"/>
                    <a:pt x="360" y="63"/>
                    <a:pt x="360" y="63"/>
                  </a:cubicBezTo>
                  <a:cubicBezTo>
                    <a:pt x="360" y="63"/>
                    <a:pt x="363" y="59"/>
                    <a:pt x="363" y="59"/>
                  </a:cubicBezTo>
                  <a:cubicBezTo>
                    <a:pt x="363" y="59"/>
                    <a:pt x="366" y="57"/>
                    <a:pt x="366" y="57"/>
                  </a:cubicBezTo>
                  <a:cubicBezTo>
                    <a:pt x="366" y="57"/>
                    <a:pt x="371" y="56"/>
                    <a:pt x="371" y="56"/>
                  </a:cubicBezTo>
                  <a:cubicBezTo>
                    <a:pt x="371" y="56"/>
                    <a:pt x="377" y="54"/>
                    <a:pt x="377" y="54"/>
                  </a:cubicBezTo>
                  <a:cubicBezTo>
                    <a:pt x="377" y="54"/>
                    <a:pt x="382" y="52"/>
                    <a:pt x="382" y="52"/>
                  </a:cubicBezTo>
                  <a:cubicBezTo>
                    <a:pt x="382" y="52"/>
                    <a:pt x="386" y="52"/>
                    <a:pt x="386" y="52"/>
                  </a:cubicBezTo>
                  <a:cubicBezTo>
                    <a:pt x="386" y="52"/>
                    <a:pt x="389" y="53"/>
                    <a:pt x="389" y="53"/>
                  </a:cubicBezTo>
                  <a:cubicBezTo>
                    <a:pt x="389" y="53"/>
                    <a:pt x="389" y="56"/>
                    <a:pt x="389" y="56"/>
                  </a:cubicBezTo>
                  <a:cubicBezTo>
                    <a:pt x="389" y="56"/>
                    <a:pt x="388" y="58"/>
                    <a:pt x="388" y="58"/>
                  </a:cubicBezTo>
                  <a:cubicBezTo>
                    <a:pt x="388" y="58"/>
                    <a:pt x="387" y="60"/>
                    <a:pt x="387" y="60"/>
                  </a:cubicBezTo>
                  <a:cubicBezTo>
                    <a:pt x="387" y="60"/>
                    <a:pt x="387" y="63"/>
                    <a:pt x="387" y="63"/>
                  </a:cubicBezTo>
                  <a:cubicBezTo>
                    <a:pt x="387" y="63"/>
                    <a:pt x="389" y="64"/>
                    <a:pt x="389" y="64"/>
                  </a:cubicBezTo>
                  <a:cubicBezTo>
                    <a:pt x="389" y="64"/>
                    <a:pt x="391" y="67"/>
                    <a:pt x="391" y="67"/>
                  </a:cubicBezTo>
                  <a:cubicBezTo>
                    <a:pt x="391" y="67"/>
                    <a:pt x="394" y="69"/>
                    <a:pt x="394" y="69"/>
                  </a:cubicBezTo>
                  <a:cubicBezTo>
                    <a:pt x="394" y="69"/>
                    <a:pt x="398" y="67"/>
                    <a:pt x="398" y="67"/>
                  </a:cubicBezTo>
                  <a:cubicBezTo>
                    <a:pt x="398" y="67"/>
                    <a:pt x="399" y="68"/>
                    <a:pt x="399" y="68"/>
                  </a:cubicBezTo>
                  <a:cubicBezTo>
                    <a:pt x="399" y="68"/>
                    <a:pt x="403" y="73"/>
                    <a:pt x="403" y="73"/>
                  </a:cubicBezTo>
                  <a:cubicBezTo>
                    <a:pt x="403" y="73"/>
                    <a:pt x="410" y="74"/>
                    <a:pt x="410" y="74"/>
                  </a:cubicBezTo>
                  <a:cubicBezTo>
                    <a:pt x="410" y="74"/>
                    <a:pt x="419" y="71"/>
                    <a:pt x="419" y="71"/>
                  </a:cubicBezTo>
                  <a:cubicBezTo>
                    <a:pt x="419" y="71"/>
                    <a:pt x="427" y="72"/>
                    <a:pt x="427" y="72"/>
                  </a:cubicBezTo>
                  <a:cubicBezTo>
                    <a:pt x="427" y="72"/>
                    <a:pt x="432" y="73"/>
                    <a:pt x="432" y="73"/>
                  </a:cubicBezTo>
                  <a:cubicBezTo>
                    <a:pt x="432" y="73"/>
                    <a:pt x="434" y="73"/>
                    <a:pt x="434" y="73"/>
                  </a:cubicBezTo>
                  <a:cubicBezTo>
                    <a:pt x="434" y="73"/>
                    <a:pt x="436" y="71"/>
                    <a:pt x="436" y="71"/>
                  </a:cubicBezTo>
                  <a:cubicBezTo>
                    <a:pt x="436" y="71"/>
                    <a:pt x="435" y="69"/>
                    <a:pt x="435" y="69"/>
                  </a:cubicBezTo>
                  <a:cubicBezTo>
                    <a:pt x="435" y="69"/>
                    <a:pt x="436" y="68"/>
                    <a:pt x="436" y="68"/>
                  </a:cubicBezTo>
                  <a:cubicBezTo>
                    <a:pt x="436" y="68"/>
                    <a:pt x="438" y="67"/>
                    <a:pt x="438" y="67"/>
                  </a:cubicBezTo>
                  <a:cubicBezTo>
                    <a:pt x="438" y="67"/>
                    <a:pt x="439" y="70"/>
                    <a:pt x="439" y="70"/>
                  </a:cubicBezTo>
                  <a:cubicBezTo>
                    <a:pt x="439" y="70"/>
                    <a:pt x="439" y="73"/>
                    <a:pt x="439" y="73"/>
                  </a:cubicBezTo>
                  <a:cubicBezTo>
                    <a:pt x="439" y="73"/>
                    <a:pt x="440" y="75"/>
                    <a:pt x="440" y="75"/>
                  </a:cubicBezTo>
                  <a:cubicBezTo>
                    <a:pt x="440" y="75"/>
                    <a:pt x="441" y="75"/>
                    <a:pt x="441" y="75"/>
                  </a:cubicBezTo>
                  <a:cubicBezTo>
                    <a:pt x="441" y="75"/>
                    <a:pt x="443" y="73"/>
                    <a:pt x="443" y="73"/>
                  </a:cubicBezTo>
                  <a:cubicBezTo>
                    <a:pt x="443" y="73"/>
                    <a:pt x="445" y="74"/>
                    <a:pt x="445" y="74"/>
                  </a:cubicBezTo>
                  <a:cubicBezTo>
                    <a:pt x="445" y="74"/>
                    <a:pt x="446" y="72"/>
                    <a:pt x="446" y="72"/>
                  </a:cubicBezTo>
                  <a:cubicBezTo>
                    <a:pt x="446" y="72"/>
                    <a:pt x="446" y="69"/>
                    <a:pt x="446" y="69"/>
                  </a:cubicBezTo>
                  <a:cubicBezTo>
                    <a:pt x="446" y="69"/>
                    <a:pt x="444" y="67"/>
                    <a:pt x="444" y="67"/>
                  </a:cubicBezTo>
                  <a:cubicBezTo>
                    <a:pt x="444" y="67"/>
                    <a:pt x="441" y="69"/>
                    <a:pt x="441" y="69"/>
                  </a:cubicBezTo>
                  <a:cubicBezTo>
                    <a:pt x="441" y="69"/>
                    <a:pt x="439" y="70"/>
                    <a:pt x="439" y="70"/>
                  </a:cubicBezTo>
                  <a:cubicBezTo>
                    <a:pt x="439" y="70"/>
                    <a:pt x="438" y="67"/>
                    <a:pt x="438" y="67"/>
                  </a:cubicBezTo>
                  <a:cubicBezTo>
                    <a:pt x="438" y="67"/>
                    <a:pt x="439" y="65"/>
                    <a:pt x="439" y="65"/>
                  </a:cubicBezTo>
                  <a:cubicBezTo>
                    <a:pt x="439" y="65"/>
                    <a:pt x="440" y="63"/>
                    <a:pt x="440" y="63"/>
                  </a:cubicBezTo>
                  <a:cubicBezTo>
                    <a:pt x="440" y="63"/>
                    <a:pt x="441" y="62"/>
                    <a:pt x="441" y="62"/>
                  </a:cubicBezTo>
                  <a:cubicBezTo>
                    <a:pt x="441" y="62"/>
                    <a:pt x="443" y="63"/>
                    <a:pt x="443" y="63"/>
                  </a:cubicBezTo>
                  <a:cubicBezTo>
                    <a:pt x="443" y="63"/>
                    <a:pt x="444" y="62"/>
                    <a:pt x="444" y="62"/>
                  </a:cubicBezTo>
                  <a:cubicBezTo>
                    <a:pt x="444" y="62"/>
                    <a:pt x="446" y="62"/>
                    <a:pt x="446" y="62"/>
                  </a:cubicBezTo>
                  <a:cubicBezTo>
                    <a:pt x="446" y="62"/>
                    <a:pt x="447" y="59"/>
                    <a:pt x="447" y="59"/>
                  </a:cubicBezTo>
                  <a:cubicBezTo>
                    <a:pt x="447" y="59"/>
                    <a:pt x="449" y="60"/>
                    <a:pt x="449" y="60"/>
                  </a:cubicBezTo>
                  <a:cubicBezTo>
                    <a:pt x="449" y="60"/>
                    <a:pt x="450" y="60"/>
                    <a:pt x="450" y="60"/>
                  </a:cubicBezTo>
                  <a:cubicBezTo>
                    <a:pt x="450" y="60"/>
                    <a:pt x="450" y="57"/>
                    <a:pt x="450" y="57"/>
                  </a:cubicBezTo>
                  <a:cubicBezTo>
                    <a:pt x="450" y="57"/>
                    <a:pt x="449" y="56"/>
                    <a:pt x="449" y="56"/>
                  </a:cubicBezTo>
                  <a:cubicBezTo>
                    <a:pt x="449" y="56"/>
                    <a:pt x="447" y="57"/>
                    <a:pt x="447" y="57"/>
                  </a:cubicBezTo>
                  <a:cubicBezTo>
                    <a:pt x="447" y="57"/>
                    <a:pt x="446" y="54"/>
                    <a:pt x="446" y="54"/>
                  </a:cubicBezTo>
                  <a:cubicBezTo>
                    <a:pt x="446" y="54"/>
                    <a:pt x="445" y="56"/>
                    <a:pt x="445" y="56"/>
                  </a:cubicBezTo>
                  <a:cubicBezTo>
                    <a:pt x="445" y="56"/>
                    <a:pt x="443" y="54"/>
                    <a:pt x="443" y="54"/>
                  </a:cubicBezTo>
                  <a:cubicBezTo>
                    <a:pt x="443" y="54"/>
                    <a:pt x="443" y="53"/>
                    <a:pt x="443" y="53"/>
                  </a:cubicBezTo>
                  <a:cubicBezTo>
                    <a:pt x="443" y="53"/>
                    <a:pt x="442" y="52"/>
                    <a:pt x="442" y="52"/>
                  </a:cubicBezTo>
                  <a:cubicBezTo>
                    <a:pt x="442" y="52"/>
                    <a:pt x="441" y="53"/>
                    <a:pt x="441" y="53"/>
                  </a:cubicBezTo>
                  <a:cubicBezTo>
                    <a:pt x="441" y="53"/>
                    <a:pt x="439" y="53"/>
                    <a:pt x="439" y="53"/>
                  </a:cubicBezTo>
                  <a:cubicBezTo>
                    <a:pt x="439" y="53"/>
                    <a:pt x="439" y="49"/>
                    <a:pt x="439" y="49"/>
                  </a:cubicBezTo>
                  <a:cubicBezTo>
                    <a:pt x="439" y="49"/>
                    <a:pt x="440" y="48"/>
                    <a:pt x="440" y="48"/>
                  </a:cubicBezTo>
                  <a:cubicBezTo>
                    <a:pt x="440" y="48"/>
                    <a:pt x="449" y="48"/>
                    <a:pt x="449" y="48"/>
                  </a:cubicBezTo>
                  <a:cubicBezTo>
                    <a:pt x="449" y="48"/>
                    <a:pt x="449" y="46"/>
                    <a:pt x="449" y="46"/>
                  </a:cubicBezTo>
                  <a:cubicBezTo>
                    <a:pt x="449" y="46"/>
                    <a:pt x="451" y="44"/>
                    <a:pt x="451" y="44"/>
                  </a:cubicBezTo>
                  <a:cubicBezTo>
                    <a:pt x="451" y="44"/>
                    <a:pt x="451" y="41"/>
                    <a:pt x="451" y="41"/>
                  </a:cubicBezTo>
                  <a:cubicBezTo>
                    <a:pt x="451" y="41"/>
                    <a:pt x="453" y="40"/>
                    <a:pt x="453" y="40"/>
                  </a:cubicBezTo>
                  <a:cubicBezTo>
                    <a:pt x="453" y="40"/>
                    <a:pt x="455" y="41"/>
                    <a:pt x="455" y="41"/>
                  </a:cubicBezTo>
                  <a:cubicBezTo>
                    <a:pt x="455" y="41"/>
                    <a:pt x="455" y="38"/>
                    <a:pt x="455" y="38"/>
                  </a:cubicBezTo>
                  <a:cubicBezTo>
                    <a:pt x="455" y="38"/>
                    <a:pt x="457" y="36"/>
                    <a:pt x="457" y="36"/>
                  </a:cubicBezTo>
                  <a:cubicBezTo>
                    <a:pt x="457" y="36"/>
                    <a:pt x="460" y="35"/>
                    <a:pt x="460" y="35"/>
                  </a:cubicBezTo>
                  <a:cubicBezTo>
                    <a:pt x="460" y="35"/>
                    <a:pt x="462" y="36"/>
                    <a:pt x="462" y="36"/>
                  </a:cubicBezTo>
                  <a:cubicBezTo>
                    <a:pt x="462" y="36"/>
                    <a:pt x="463" y="39"/>
                    <a:pt x="463" y="39"/>
                  </a:cubicBezTo>
                  <a:cubicBezTo>
                    <a:pt x="463" y="39"/>
                    <a:pt x="464" y="42"/>
                    <a:pt x="464" y="42"/>
                  </a:cubicBezTo>
                  <a:cubicBezTo>
                    <a:pt x="464" y="42"/>
                    <a:pt x="466" y="43"/>
                    <a:pt x="466" y="43"/>
                  </a:cubicBezTo>
                  <a:cubicBezTo>
                    <a:pt x="466" y="43"/>
                    <a:pt x="467" y="43"/>
                    <a:pt x="467" y="43"/>
                  </a:cubicBezTo>
                  <a:cubicBezTo>
                    <a:pt x="467" y="43"/>
                    <a:pt x="467" y="41"/>
                    <a:pt x="467" y="41"/>
                  </a:cubicBezTo>
                  <a:cubicBezTo>
                    <a:pt x="467" y="41"/>
                    <a:pt x="471" y="41"/>
                    <a:pt x="471" y="41"/>
                  </a:cubicBezTo>
                  <a:cubicBezTo>
                    <a:pt x="471" y="41"/>
                    <a:pt x="470" y="43"/>
                    <a:pt x="470" y="43"/>
                  </a:cubicBezTo>
                  <a:cubicBezTo>
                    <a:pt x="470" y="43"/>
                    <a:pt x="468" y="44"/>
                    <a:pt x="468" y="44"/>
                  </a:cubicBezTo>
                  <a:cubicBezTo>
                    <a:pt x="468" y="44"/>
                    <a:pt x="467" y="47"/>
                    <a:pt x="467" y="47"/>
                  </a:cubicBezTo>
                  <a:cubicBezTo>
                    <a:pt x="467" y="47"/>
                    <a:pt x="466" y="49"/>
                    <a:pt x="466" y="49"/>
                  </a:cubicBezTo>
                  <a:cubicBezTo>
                    <a:pt x="466" y="49"/>
                    <a:pt x="468" y="50"/>
                    <a:pt x="468" y="50"/>
                  </a:cubicBezTo>
                  <a:cubicBezTo>
                    <a:pt x="468" y="50"/>
                    <a:pt x="467" y="53"/>
                    <a:pt x="467" y="53"/>
                  </a:cubicBezTo>
                  <a:cubicBezTo>
                    <a:pt x="467" y="53"/>
                    <a:pt x="468" y="54"/>
                    <a:pt x="468" y="54"/>
                  </a:cubicBezTo>
                  <a:cubicBezTo>
                    <a:pt x="468" y="54"/>
                    <a:pt x="470" y="52"/>
                    <a:pt x="470" y="52"/>
                  </a:cubicBezTo>
                  <a:cubicBezTo>
                    <a:pt x="470" y="52"/>
                    <a:pt x="471" y="53"/>
                    <a:pt x="471" y="53"/>
                  </a:cubicBezTo>
                  <a:cubicBezTo>
                    <a:pt x="471" y="53"/>
                    <a:pt x="468" y="56"/>
                    <a:pt x="468" y="56"/>
                  </a:cubicBezTo>
                  <a:cubicBezTo>
                    <a:pt x="468" y="56"/>
                    <a:pt x="466" y="55"/>
                    <a:pt x="466" y="55"/>
                  </a:cubicBezTo>
                  <a:cubicBezTo>
                    <a:pt x="466" y="55"/>
                    <a:pt x="465" y="56"/>
                    <a:pt x="465" y="56"/>
                  </a:cubicBezTo>
                  <a:cubicBezTo>
                    <a:pt x="465" y="56"/>
                    <a:pt x="463" y="58"/>
                    <a:pt x="463" y="58"/>
                  </a:cubicBezTo>
                  <a:cubicBezTo>
                    <a:pt x="463" y="58"/>
                    <a:pt x="461" y="58"/>
                    <a:pt x="461" y="58"/>
                  </a:cubicBezTo>
                  <a:cubicBezTo>
                    <a:pt x="461" y="58"/>
                    <a:pt x="459" y="60"/>
                    <a:pt x="459" y="60"/>
                  </a:cubicBezTo>
                  <a:cubicBezTo>
                    <a:pt x="459" y="60"/>
                    <a:pt x="457" y="61"/>
                    <a:pt x="457" y="61"/>
                  </a:cubicBezTo>
                  <a:cubicBezTo>
                    <a:pt x="457" y="61"/>
                    <a:pt x="456" y="60"/>
                    <a:pt x="456" y="60"/>
                  </a:cubicBezTo>
                  <a:cubicBezTo>
                    <a:pt x="456" y="60"/>
                    <a:pt x="454" y="59"/>
                    <a:pt x="454" y="59"/>
                  </a:cubicBezTo>
                  <a:cubicBezTo>
                    <a:pt x="454" y="59"/>
                    <a:pt x="452" y="60"/>
                    <a:pt x="452" y="60"/>
                  </a:cubicBezTo>
                  <a:cubicBezTo>
                    <a:pt x="452" y="60"/>
                    <a:pt x="452" y="61"/>
                    <a:pt x="452" y="61"/>
                  </a:cubicBezTo>
                  <a:cubicBezTo>
                    <a:pt x="452" y="61"/>
                    <a:pt x="452" y="62"/>
                    <a:pt x="452" y="62"/>
                  </a:cubicBezTo>
                  <a:cubicBezTo>
                    <a:pt x="452" y="62"/>
                    <a:pt x="452" y="63"/>
                    <a:pt x="452" y="63"/>
                  </a:cubicBezTo>
                  <a:cubicBezTo>
                    <a:pt x="452" y="63"/>
                    <a:pt x="454" y="65"/>
                    <a:pt x="454" y="65"/>
                  </a:cubicBezTo>
                  <a:cubicBezTo>
                    <a:pt x="454" y="65"/>
                    <a:pt x="454" y="66"/>
                    <a:pt x="454" y="66"/>
                  </a:cubicBezTo>
                  <a:cubicBezTo>
                    <a:pt x="454" y="66"/>
                    <a:pt x="455" y="64"/>
                    <a:pt x="455" y="64"/>
                  </a:cubicBezTo>
                  <a:cubicBezTo>
                    <a:pt x="455" y="64"/>
                    <a:pt x="457" y="64"/>
                    <a:pt x="457" y="64"/>
                  </a:cubicBezTo>
                  <a:cubicBezTo>
                    <a:pt x="457" y="64"/>
                    <a:pt x="459" y="64"/>
                    <a:pt x="459" y="64"/>
                  </a:cubicBezTo>
                  <a:cubicBezTo>
                    <a:pt x="459" y="64"/>
                    <a:pt x="458" y="66"/>
                    <a:pt x="458" y="66"/>
                  </a:cubicBezTo>
                  <a:cubicBezTo>
                    <a:pt x="458" y="66"/>
                    <a:pt x="455" y="70"/>
                    <a:pt x="455" y="70"/>
                  </a:cubicBezTo>
                  <a:cubicBezTo>
                    <a:pt x="455" y="70"/>
                    <a:pt x="453" y="73"/>
                    <a:pt x="453" y="73"/>
                  </a:cubicBezTo>
                  <a:cubicBezTo>
                    <a:pt x="453" y="73"/>
                    <a:pt x="452" y="75"/>
                    <a:pt x="452" y="75"/>
                  </a:cubicBezTo>
                  <a:cubicBezTo>
                    <a:pt x="452" y="75"/>
                    <a:pt x="450" y="75"/>
                    <a:pt x="450" y="75"/>
                  </a:cubicBezTo>
                  <a:cubicBezTo>
                    <a:pt x="450" y="75"/>
                    <a:pt x="449" y="78"/>
                    <a:pt x="449" y="78"/>
                  </a:cubicBezTo>
                  <a:cubicBezTo>
                    <a:pt x="449" y="78"/>
                    <a:pt x="450" y="80"/>
                    <a:pt x="450" y="80"/>
                  </a:cubicBezTo>
                  <a:cubicBezTo>
                    <a:pt x="450" y="80"/>
                    <a:pt x="449" y="82"/>
                    <a:pt x="449" y="82"/>
                  </a:cubicBezTo>
                  <a:cubicBezTo>
                    <a:pt x="449" y="82"/>
                    <a:pt x="450" y="83"/>
                    <a:pt x="450" y="83"/>
                  </a:cubicBezTo>
                  <a:cubicBezTo>
                    <a:pt x="450" y="83"/>
                    <a:pt x="452" y="81"/>
                    <a:pt x="452" y="81"/>
                  </a:cubicBezTo>
                  <a:cubicBezTo>
                    <a:pt x="452" y="81"/>
                    <a:pt x="453" y="81"/>
                    <a:pt x="453" y="81"/>
                  </a:cubicBezTo>
                  <a:cubicBezTo>
                    <a:pt x="453" y="81"/>
                    <a:pt x="455" y="83"/>
                    <a:pt x="455" y="83"/>
                  </a:cubicBezTo>
                  <a:cubicBezTo>
                    <a:pt x="455" y="83"/>
                    <a:pt x="456" y="82"/>
                    <a:pt x="456" y="82"/>
                  </a:cubicBezTo>
                  <a:cubicBezTo>
                    <a:pt x="456" y="82"/>
                    <a:pt x="457" y="78"/>
                    <a:pt x="457" y="78"/>
                  </a:cubicBezTo>
                  <a:cubicBezTo>
                    <a:pt x="457" y="78"/>
                    <a:pt x="458" y="76"/>
                    <a:pt x="458" y="76"/>
                  </a:cubicBezTo>
                  <a:cubicBezTo>
                    <a:pt x="458" y="76"/>
                    <a:pt x="457" y="72"/>
                    <a:pt x="457" y="72"/>
                  </a:cubicBezTo>
                  <a:cubicBezTo>
                    <a:pt x="457" y="72"/>
                    <a:pt x="459" y="71"/>
                    <a:pt x="459" y="71"/>
                  </a:cubicBezTo>
                  <a:cubicBezTo>
                    <a:pt x="459" y="71"/>
                    <a:pt x="462" y="67"/>
                    <a:pt x="462" y="67"/>
                  </a:cubicBezTo>
                  <a:cubicBezTo>
                    <a:pt x="462" y="67"/>
                    <a:pt x="468" y="68"/>
                    <a:pt x="468" y="68"/>
                  </a:cubicBezTo>
                  <a:cubicBezTo>
                    <a:pt x="468" y="68"/>
                    <a:pt x="470" y="66"/>
                    <a:pt x="470" y="66"/>
                  </a:cubicBezTo>
                  <a:cubicBezTo>
                    <a:pt x="470" y="66"/>
                    <a:pt x="472" y="65"/>
                    <a:pt x="472" y="65"/>
                  </a:cubicBezTo>
                  <a:cubicBezTo>
                    <a:pt x="472" y="65"/>
                    <a:pt x="475" y="62"/>
                    <a:pt x="475" y="62"/>
                  </a:cubicBezTo>
                  <a:cubicBezTo>
                    <a:pt x="475" y="62"/>
                    <a:pt x="477" y="61"/>
                    <a:pt x="477" y="61"/>
                  </a:cubicBezTo>
                  <a:cubicBezTo>
                    <a:pt x="477" y="61"/>
                    <a:pt x="482" y="59"/>
                    <a:pt x="482" y="59"/>
                  </a:cubicBezTo>
                  <a:cubicBezTo>
                    <a:pt x="482" y="59"/>
                    <a:pt x="483" y="56"/>
                    <a:pt x="483" y="56"/>
                  </a:cubicBezTo>
                  <a:cubicBezTo>
                    <a:pt x="483" y="56"/>
                    <a:pt x="484" y="53"/>
                    <a:pt x="484" y="53"/>
                  </a:cubicBezTo>
                  <a:cubicBezTo>
                    <a:pt x="484" y="53"/>
                    <a:pt x="484" y="51"/>
                    <a:pt x="484" y="51"/>
                  </a:cubicBezTo>
                  <a:cubicBezTo>
                    <a:pt x="484" y="51"/>
                    <a:pt x="483" y="51"/>
                    <a:pt x="483" y="51"/>
                  </a:cubicBezTo>
                  <a:cubicBezTo>
                    <a:pt x="483" y="51"/>
                    <a:pt x="482" y="53"/>
                    <a:pt x="482" y="53"/>
                  </a:cubicBezTo>
                  <a:cubicBezTo>
                    <a:pt x="482" y="53"/>
                    <a:pt x="481" y="55"/>
                    <a:pt x="481" y="55"/>
                  </a:cubicBezTo>
                  <a:cubicBezTo>
                    <a:pt x="481" y="55"/>
                    <a:pt x="479" y="56"/>
                    <a:pt x="479" y="56"/>
                  </a:cubicBezTo>
                  <a:cubicBezTo>
                    <a:pt x="479" y="56"/>
                    <a:pt x="476" y="55"/>
                    <a:pt x="476" y="55"/>
                  </a:cubicBezTo>
                  <a:cubicBezTo>
                    <a:pt x="476" y="55"/>
                    <a:pt x="477" y="52"/>
                    <a:pt x="477" y="52"/>
                  </a:cubicBezTo>
                  <a:cubicBezTo>
                    <a:pt x="477" y="52"/>
                    <a:pt x="479" y="51"/>
                    <a:pt x="479" y="51"/>
                  </a:cubicBezTo>
                  <a:cubicBezTo>
                    <a:pt x="479" y="51"/>
                    <a:pt x="481" y="49"/>
                    <a:pt x="481" y="49"/>
                  </a:cubicBezTo>
                  <a:cubicBezTo>
                    <a:pt x="481" y="49"/>
                    <a:pt x="482" y="48"/>
                    <a:pt x="482" y="48"/>
                  </a:cubicBezTo>
                  <a:cubicBezTo>
                    <a:pt x="482" y="48"/>
                    <a:pt x="482" y="46"/>
                    <a:pt x="482" y="46"/>
                  </a:cubicBezTo>
                  <a:cubicBezTo>
                    <a:pt x="482" y="46"/>
                    <a:pt x="483" y="44"/>
                    <a:pt x="483" y="44"/>
                  </a:cubicBezTo>
                  <a:cubicBezTo>
                    <a:pt x="483" y="44"/>
                    <a:pt x="485" y="44"/>
                    <a:pt x="485" y="44"/>
                  </a:cubicBezTo>
                  <a:cubicBezTo>
                    <a:pt x="485" y="44"/>
                    <a:pt x="487" y="46"/>
                    <a:pt x="487" y="46"/>
                  </a:cubicBezTo>
                  <a:cubicBezTo>
                    <a:pt x="487" y="46"/>
                    <a:pt x="489" y="47"/>
                    <a:pt x="489" y="47"/>
                  </a:cubicBezTo>
                  <a:cubicBezTo>
                    <a:pt x="489" y="47"/>
                    <a:pt x="490" y="45"/>
                    <a:pt x="490" y="45"/>
                  </a:cubicBezTo>
                  <a:cubicBezTo>
                    <a:pt x="490" y="45"/>
                    <a:pt x="491" y="42"/>
                    <a:pt x="491" y="42"/>
                  </a:cubicBezTo>
                  <a:cubicBezTo>
                    <a:pt x="491" y="42"/>
                    <a:pt x="489" y="41"/>
                    <a:pt x="489" y="41"/>
                  </a:cubicBezTo>
                  <a:cubicBezTo>
                    <a:pt x="489" y="41"/>
                    <a:pt x="487" y="43"/>
                    <a:pt x="487" y="43"/>
                  </a:cubicBezTo>
                  <a:cubicBezTo>
                    <a:pt x="487" y="43"/>
                    <a:pt x="484" y="43"/>
                    <a:pt x="484" y="43"/>
                  </a:cubicBezTo>
                  <a:cubicBezTo>
                    <a:pt x="484" y="43"/>
                    <a:pt x="484" y="40"/>
                    <a:pt x="484" y="40"/>
                  </a:cubicBezTo>
                  <a:cubicBezTo>
                    <a:pt x="484" y="40"/>
                    <a:pt x="482" y="41"/>
                    <a:pt x="482" y="41"/>
                  </a:cubicBezTo>
                  <a:cubicBezTo>
                    <a:pt x="482" y="41"/>
                    <a:pt x="479" y="40"/>
                    <a:pt x="479" y="40"/>
                  </a:cubicBezTo>
                  <a:cubicBezTo>
                    <a:pt x="479" y="40"/>
                    <a:pt x="477" y="37"/>
                    <a:pt x="477" y="37"/>
                  </a:cubicBezTo>
                  <a:cubicBezTo>
                    <a:pt x="477" y="37"/>
                    <a:pt x="474" y="36"/>
                    <a:pt x="474" y="36"/>
                  </a:cubicBezTo>
                  <a:cubicBezTo>
                    <a:pt x="474" y="36"/>
                    <a:pt x="475" y="34"/>
                    <a:pt x="475" y="34"/>
                  </a:cubicBezTo>
                  <a:cubicBezTo>
                    <a:pt x="475" y="34"/>
                    <a:pt x="473" y="32"/>
                    <a:pt x="473" y="32"/>
                  </a:cubicBezTo>
                  <a:cubicBezTo>
                    <a:pt x="473" y="32"/>
                    <a:pt x="474" y="29"/>
                    <a:pt x="474" y="29"/>
                  </a:cubicBezTo>
                  <a:cubicBezTo>
                    <a:pt x="474" y="29"/>
                    <a:pt x="478" y="26"/>
                    <a:pt x="478" y="26"/>
                  </a:cubicBezTo>
                  <a:cubicBezTo>
                    <a:pt x="478" y="26"/>
                    <a:pt x="480" y="23"/>
                    <a:pt x="480" y="23"/>
                  </a:cubicBezTo>
                  <a:cubicBezTo>
                    <a:pt x="480" y="23"/>
                    <a:pt x="481" y="22"/>
                    <a:pt x="481" y="22"/>
                  </a:cubicBezTo>
                  <a:cubicBezTo>
                    <a:pt x="481" y="22"/>
                    <a:pt x="481" y="21"/>
                    <a:pt x="481" y="21"/>
                  </a:cubicBezTo>
                  <a:cubicBezTo>
                    <a:pt x="481" y="21"/>
                    <a:pt x="480" y="18"/>
                    <a:pt x="480" y="18"/>
                  </a:cubicBezTo>
                  <a:cubicBezTo>
                    <a:pt x="480" y="18"/>
                    <a:pt x="482" y="17"/>
                    <a:pt x="482" y="17"/>
                  </a:cubicBezTo>
                  <a:cubicBezTo>
                    <a:pt x="482" y="17"/>
                    <a:pt x="484" y="14"/>
                    <a:pt x="484" y="14"/>
                  </a:cubicBezTo>
                  <a:cubicBezTo>
                    <a:pt x="484" y="14"/>
                    <a:pt x="486" y="12"/>
                    <a:pt x="486" y="12"/>
                  </a:cubicBezTo>
                  <a:cubicBezTo>
                    <a:pt x="486" y="12"/>
                    <a:pt x="487" y="11"/>
                    <a:pt x="487" y="11"/>
                  </a:cubicBezTo>
                  <a:cubicBezTo>
                    <a:pt x="487" y="11"/>
                    <a:pt x="489" y="9"/>
                    <a:pt x="489" y="9"/>
                  </a:cubicBezTo>
                  <a:cubicBezTo>
                    <a:pt x="489" y="9"/>
                    <a:pt x="490" y="9"/>
                    <a:pt x="490" y="9"/>
                  </a:cubicBezTo>
                  <a:cubicBezTo>
                    <a:pt x="490" y="9"/>
                    <a:pt x="492" y="11"/>
                    <a:pt x="492" y="11"/>
                  </a:cubicBezTo>
                  <a:cubicBezTo>
                    <a:pt x="492" y="11"/>
                    <a:pt x="494" y="11"/>
                    <a:pt x="494" y="11"/>
                  </a:cubicBezTo>
                  <a:cubicBezTo>
                    <a:pt x="494" y="11"/>
                    <a:pt x="494" y="10"/>
                    <a:pt x="494" y="10"/>
                  </a:cubicBezTo>
                  <a:cubicBezTo>
                    <a:pt x="494" y="10"/>
                    <a:pt x="495" y="8"/>
                    <a:pt x="495" y="8"/>
                  </a:cubicBezTo>
                  <a:cubicBezTo>
                    <a:pt x="495" y="8"/>
                    <a:pt x="494" y="7"/>
                    <a:pt x="494" y="7"/>
                  </a:cubicBezTo>
                  <a:cubicBezTo>
                    <a:pt x="494" y="7"/>
                    <a:pt x="494" y="6"/>
                    <a:pt x="494" y="6"/>
                  </a:cubicBezTo>
                  <a:cubicBezTo>
                    <a:pt x="494" y="6"/>
                    <a:pt x="495" y="5"/>
                    <a:pt x="495" y="5"/>
                  </a:cubicBezTo>
                  <a:cubicBezTo>
                    <a:pt x="495" y="5"/>
                    <a:pt x="496" y="5"/>
                    <a:pt x="496" y="5"/>
                  </a:cubicBezTo>
                  <a:cubicBezTo>
                    <a:pt x="496" y="5"/>
                    <a:pt x="498" y="4"/>
                    <a:pt x="498" y="4"/>
                  </a:cubicBezTo>
                  <a:cubicBezTo>
                    <a:pt x="498" y="4"/>
                    <a:pt x="500" y="4"/>
                    <a:pt x="500" y="4"/>
                  </a:cubicBezTo>
                  <a:cubicBezTo>
                    <a:pt x="500" y="4"/>
                    <a:pt x="501" y="2"/>
                    <a:pt x="501" y="2"/>
                  </a:cubicBezTo>
                  <a:cubicBezTo>
                    <a:pt x="501" y="2"/>
                    <a:pt x="502" y="1"/>
                    <a:pt x="502" y="1"/>
                  </a:cubicBezTo>
                  <a:cubicBezTo>
                    <a:pt x="502" y="1"/>
                    <a:pt x="504" y="0"/>
                    <a:pt x="504" y="0"/>
                  </a:cubicBezTo>
                  <a:cubicBezTo>
                    <a:pt x="504" y="0"/>
                    <a:pt x="505" y="2"/>
                    <a:pt x="505" y="2"/>
                  </a:cubicBezTo>
                  <a:cubicBezTo>
                    <a:pt x="505" y="2"/>
                    <a:pt x="506" y="3"/>
                    <a:pt x="506" y="3"/>
                  </a:cubicBezTo>
                  <a:cubicBezTo>
                    <a:pt x="506" y="3"/>
                    <a:pt x="507" y="4"/>
                    <a:pt x="507" y="4"/>
                  </a:cubicBezTo>
                  <a:cubicBezTo>
                    <a:pt x="507" y="4"/>
                    <a:pt x="509" y="3"/>
                    <a:pt x="509" y="3"/>
                  </a:cubicBezTo>
                  <a:cubicBezTo>
                    <a:pt x="509" y="3"/>
                    <a:pt x="510" y="3"/>
                    <a:pt x="510" y="3"/>
                  </a:cubicBezTo>
                  <a:cubicBezTo>
                    <a:pt x="510" y="3"/>
                    <a:pt x="511" y="4"/>
                    <a:pt x="511" y="4"/>
                  </a:cubicBezTo>
                  <a:cubicBezTo>
                    <a:pt x="511" y="4"/>
                    <a:pt x="510" y="6"/>
                    <a:pt x="510" y="6"/>
                  </a:cubicBezTo>
                  <a:cubicBezTo>
                    <a:pt x="510" y="6"/>
                    <a:pt x="511" y="7"/>
                    <a:pt x="511" y="7"/>
                  </a:cubicBezTo>
                  <a:cubicBezTo>
                    <a:pt x="511" y="7"/>
                    <a:pt x="513" y="9"/>
                    <a:pt x="513" y="9"/>
                  </a:cubicBezTo>
                  <a:cubicBezTo>
                    <a:pt x="513" y="9"/>
                    <a:pt x="513" y="12"/>
                    <a:pt x="513" y="12"/>
                  </a:cubicBezTo>
                  <a:cubicBezTo>
                    <a:pt x="513" y="12"/>
                    <a:pt x="512" y="15"/>
                    <a:pt x="512" y="15"/>
                  </a:cubicBezTo>
                  <a:cubicBezTo>
                    <a:pt x="512" y="15"/>
                    <a:pt x="509" y="19"/>
                    <a:pt x="509" y="19"/>
                  </a:cubicBezTo>
                  <a:cubicBezTo>
                    <a:pt x="509" y="19"/>
                    <a:pt x="509" y="21"/>
                    <a:pt x="509" y="21"/>
                  </a:cubicBezTo>
                  <a:cubicBezTo>
                    <a:pt x="509" y="21"/>
                    <a:pt x="510" y="22"/>
                    <a:pt x="510" y="22"/>
                  </a:cubicBezTo>
                  <a:cubicBezTo>
                    <a:pt x="510" y="22"/>
                    <a:pt x="511" y="24"/>
                    <a:pt x="511" y="24"/>
                  </a:cubicBezTo>
                  <a:cubicBezTo>
                    <a:pt x="511" y="24"/>
                    <a:pt x="511" y="27"/>
                    <a:pt x="511" y="27"/>
                  </a:cubicBezTo>
                  <a:cubicBezTo>
                    <a:pt x="511" y="27"/>
                    <a:pt x="511" y="28"/>
                    <a:pt x="511" y="28"/>
                  </a:cubicBezTo>
                  <a:cubicBezTo>
                    <a:pt x="511" y="28"/>
                    <a:pt x="513" y="27"/>
                    <a:pt x="513" y="27"/>
                  </a:cubicBezTo>
                  <a:cubicBezTo>
                    <a:pt x="513" y="27"/>
                    <a:pt x="513" y="30"/>
                    <a:pt x="513" y="30"/>
                  </a:cubicBezTo>
                  <a:cubicBezTo>
                    <a:pt x="513" y="30"/>
                    <a:pt x="512" y="31"/>
                    <a:pt x="512" y="31"/>
                  </a:cubicBezTo>
                  <a:cubicBezTo>
                    <a:pt x="512" y="31"/>
                    <a:pt x="510" y="31"/>
                    <a:pt x="510" y="31"/>
                  </a:cubicBezTo>
                  <a:cubicBezTo>
                    <a:pt x="510" y="31"/>
                    <a:pt x="509" y="30"/>
                    <a:pt x="509" y="30"/>
                  </a:cubicBezTo>
                  <a:cubicBezTo>
                    <a:pt x="509" y="30"/>
                    <a:pt x="507" y="30"/>
                    <a:pt x="507" y="30"/>
                  </a:cubicBezTo>
                  <a:cubicBezTo>
                    <a:pt x="507" y="30"/>
                    <a:pt x="505" y="31"/>
                    <a:pt x="505" y="31"/>
                  </a:cubicBezTo>
                  <a:cubicBezTo>
                    <a:pt x="505" y="31"/>
                    <a:pt x="506" y="32"/>
                    <a:pt x="506" y="32"/>
                  </a:cubicBezTo>
                  <a:cubicBezTo>
                    <a:pt x="506" y="32"/>
                    <a:pt x="507" y="33"/>
                    <a:pt x="507" y="33"/>
                  </a:cubicBezTo>
                  <a:cubicBezTo>
                    <a:pt x="507" y="33"/>
                    <a:pt x="507" y="34"/>
                    <a:pt x="507" y="34"/>
                  </a:cubicBezTo>
                  <a:cubicBezTo>
                    <a:pt x="507" y="34"/>
                    <a:pt x="504" y="35"/>
                    <a:pt x="504" y="35"/>
                  </a:cubicBezTo>
                  <a:cubicBezTo>
                    <a:pt x="504" y="35"/>
                    <a:pt x="503" y="37"/>
                    <a:pt x="503" y="37"/>
                  </a:cubicBezTo>
                  <a:cubicBezTo>
                    <a:pt x="503" y="37"/>
                    <a:pt x="500" y="38"/>
                    <a:pt x="500" y="38"/>
                  </a:cubicBezTo>
                  <a:cubicBezTo>
                    <a:pt x="500" y="38"/>
                    <a:pt x="499" y="40"/>
                    <a:pt x="499" y="40"/>
                  </a:cubicBezTo>
                  <a:cubicBezTo>
                    <a:pt x="499" y="40"/>
                    <a:pt x="502" y="40"/>
                    <a:pt x="502" y="40"/>
                  </a:cubicBezTo>
                  <a:cubicBezTo>
                    <a:pt x="502" y="40"/>
                    <a:pt x="503" y="41"/>
                    <a:pt x="503" y="41"/>
                  </a:cubicBezTo>
                  <a:cubicBezTo>
                    <a:pt x="503" y="41"/>
                    <a:pt x="504" y="42"/>
                    <a:pt x="504" y="42"/>
                  </a:cubicBezTo>
                  <a:cubicBezTo>
                    <a:pt x="504" y="42"/>
                    <a:pt x="506" y="40"/>
                    <a:pt x="506" y="40"/>
                  </a:cubicBezTo>
                  <a:cubicBezTo>
                    <a:pt x="506" y="40"/>
                    <a:pt x="508" y="39"/>
                    <a:pt x="508" y="39"/>
                  </a:cubicBezTo>
                  <a:cubicBezTo>
                    <a:pt x="508" y="39"/>
                    <a:pt x="509" y="37"/>
                    <a:pt x="509" y="37"/>
                  </a:cubicBezTo>
                  <a:cubicBezTo>
                    <a:pt x="509" y="37"/>
                    <a:pt x="510" y="35"/>
                    <a:pt x="510" y="35"/>
                  </a:cubicBezTo>
                  <a:cubicBezTo>
                    <a:pt x="510" y="35"/>
                    <a:pt x="510" y="36"/>
                    <a:pt x="510" y="36"/>
                  </a:cubicBezTo>
                  <a:cubicBezTo>
                    <a:pt x="510" y="36"/>
                    <a:pt x="510" y="38"/>
                    <a:pt x="510" y="38"/>
                  </a:cubicBezTo>
                  <a:cubicBezTo>
                    <a:pt x="510" y="38"/>
                    <a:pt x="510" y="41"/>
                    <a:pt x="510" y="41"/>
                  </a:cubicBezTo>
                  <a:cubicBezTo>
                    <a:pt x="510" y="41"/>
                    <a:pt x="511" y="43"/>
                    <a:pt x="511" y="43"/>
                  </a:cubicBezTo>
                  <a:cubicBezTo>
                    <a:pt x="511" y="43"/>
                    <a:pt x="512" y="43"/>
                    <a:pt x="512" y="43"/>
                  </a:cubicBezTo>
                  <a:cubicBezTo>
                    <a:pt x="512" y="43"/>
                    <a:pt x="513" y="42"/>
                    <a:pt x="513" y="42"/>
                  </a:cubicBezTo>
                  <a:cubicBezTo>
                    <a:pt x="513" y="42"/>
                    <a:pt x="515" y="43"/>
                    <a:pt x="515" y="43"/>
                  </a:cubicBezTo>
                  <a:cubicBezTo>
                    <a:pt x="515" y="43"/>
                    <a:pt x="516" y="44"/>
                    <a:pt x="516" y="44"/>
                  </a:cubicBezTo>
                  <a:cubicBezTo>
                    <a:pt x="516" y="44"/>
                    <a:pt x="515" y="45"/>
                    <a:pt x="515" y="45"/>
                  </a:cubicBezTo>
                  <a:cubicBezTo>
                    <a:pt x="515" y="45"/>
                    <a:pt x="514" y="47"/>
                    <a:pt x="514" y="47"/>
                  </a:cubicBezTo>
                  <a:cubicBezTo>
                    <a:pt x="514" y="47"/>
                    <a:pt x="513" y="46"/>
                    <a:pt x="513" y="46"/>
                  </a:cubicBezTo>
                  <a:cubicBezTo>
                    <a:pt x="513" y="46"/>
                    <a:pt x="511" y="48"/>
                    <a:pt x="511" y="48"/>
                  </a:cubicBezTo>
                  <a:cubicBezTo>
                    <a:pt x="511" y="48"/>
                    <a:pt x="510" y="46"/>
                    <a:pt x="510" y="46"/>
                  </a:cubicBezTo>
                  <a:cubicBezTo>
                    <a:pt x="510" y="46"/>
                    <a:pt x="508" y="47"/>
                    <a:pt x="508" y="47"/>
                  </a:cubicBezTo>
                  <a:cubicBezTo>
                    <a:pt x="508" y="47"/>
                    <a:pt x="507" y="48"/>
                    <a:pt x="507" y="48"/>
                  </a:cubicBezTo>
                  <a:cubicBezTo>
                    <a:pt x="507" y="48"/>
                    <a:pt x="508" y="49"/>
                    <a:pt x="508" y="49"/>
                  </a:cubicBezTo>
                  <a:cubicBezTo>
                    <a:pt x="508" y="49"/>
                    <a:pt x="509" y="53"/>
                    <a:pt x="509" y="53"/>
                  </a:cubicBezTo>
                  <a:cubicBezTo>
                    <a:pt x="509" y="53"/>
                    <a:pt x="508" y="56"/>
                    <a:pt x="508" y="56"/>
                  </a:cubicBezTo>
                  <a:cubicBezTo>
                    <a:pt x="508" y="56"/>
                    <a:pt x="505" y="59"/>
                    <a:pt x="505" y="59"/>
                  </a:cubicBezTo>
                  <a:cubicBezTo>
                    <a:pt x="505" y="59"/>
                    <a:pt x="504" y="61"/>
                    <a:pt x="504" y="61"/>
                  </a:cubicBezTo>
                  <a:cubicBezTo>
                    <a:pt x="504" y="61"/>
                    <a:pt x="505" y="64"/>
                    <a:pt x="505" y="64"/>
                  </a:cubicBezTo>
                  <a:cubicBezTo>
                    <a:pt x="505" y="64"/>
                    <a:pt x="507" y="64"/>
                    <a:pt x="507" y="64"/>
                  </a:cubicBezTo>
                  <a:cubicBezTo>
                    <a:pt x="507" y="64"/>
                    <a:pt x="508" y="62"/>
                    <a:pt x="508" y="62"/>
                  </a:cubicBezTo>
                  <a:cubicBezTo>
                    <a:pt x="508" y="62"/>
                    <a:pt x="509" y="60"/>
                    <a:pt x="509" y="60"/>
                  </a:cubicBezTo>
                  <a:cubicBezTo>
                    <a:pt x="509" y="60"/>
                    <a:pt x="510" y="58"/>
                    <a:pt x="510" y="58"/>
                  </a:cubicBezTo>
                  <a:cubicBezTo>
                    <a:pt x="510" y="58"/>
                    <a:pt x="512" y="56"/>
                    <a:pt x="512" y="56"/>
                  </a:cubicBezTo>
                  <a:cubicBezTo>
                    <a:pt x="512" y="56"/>
                    <a:pt x="513" y="56"/>
                    <a:pt x="513" y="56"/>
                  </a:cubicBezTo>
                  <a:cubicBezTo>
                    <a:pt x="513" y="56"/>
                    <a:pt x="515" y="54"/>
                    <a:pt x="515" y="54"/>
                  </a:cubicBezTo>
                  <a:cubicBezTo>
                    <a:pt x="515" y="54"/>
                    <a:pt x="516" y="52"/>
                    <a:pt x="516" y="52"/>
                  </a:cubicBezTo>
                  <a:cubicBezTo>
                    <a:pt x="516" y="52"/>
                    <a:pt x="518" y="50"/>
                    <a:pt x="518" y="50"/>
                  </a:cubicBezTo>
                  <a:cubicBezTo>
                    <a:pt x="518" y="50"/>
                    <a:pt x="520" y="49"/>
                    <a:pt x="520" y="49"/>
                  </a:cubicBezTo>
                  <a:cubicBezTo>
                    <a:pt x="520" y="49"/>
                    <a:pt x="522" y="47"/>
                    <a:pt x="522" y="47"/>
                  </a:cubicBezTo>
                  <a:cubicBezTo>
                    <a:pt x="522" y="47"/>
                    <a:pt x="523" y="47"/>
                    <a:pt x="523" y="47"/>
                  </a:cubicBezTo>
                  <a:cubicBezTo>
                    <a:pt x="523" y="47"/>
                    <a:pt x="524" y="48"/>
                    <a:pt x="524" y="48"/>
                  </a:cubicBezTo>
                  <a:cubicBezTo>
                    <a:pt x="524" y="48"/>
                    <a:pt x="525" y="50"/>
                    <a:pt x="525" y="50"/>
                  </a:cubicBezTo>
                  <a:cubicBezTo>
                    <a:pt x="525" y="50"/>
                    <a:pt x="527" y="52"/>
                    <a:pt x="527" y="52"/>
                  </a:cubicBezTo>
                  <a:cubicBezTo>
                    <a:pt x="527" y="52"/>
                    <a:pt x="528" y="55"/>
                    <a:pt x="528" y="55"/>
                  </a:cubicBezTo>
                  <a:cubicBezTo>
                    <a:pt x="528" y="55"/>
                    <a:pt x="526" y="58"/>
                    <a:pt x="526" y="58"/>
                  </a:cubicBezTo>
                  <a:cubicBezTo>
                    <a:pt x="526" y="58"/>
                    <a:pt x="526" y="61"/>
                    <a:pt x="526" y="61"/>
                  </a:cubicBezTo>
                  <a:cubicBezTo>
                    <a:pt x="526" y="61"/>
                    <a:pt x="524" y="64"/>
                    <a:pt x="524" y="64"/>
                  </a:cubicBezTo>
                  <a:cubicBezTo>
                    <a:pt x="524" y="64"/>
                    <a:pt x="523" y="65"/>
                    <a:pt x="523" y="65"/>
                  </a:cubicBezTo>
                  <a:cubicBezTo>
                    <a:pt x="523" y="65"/>
                    <a:pt x="522" y="63"/>
                    <a:pt x="522" y="63"/>
                  </a:cubicBezTo>
                  <a:cubicBezTo>
                    <a:pt x="522" y="63"/>
                    <a:pt x="520" y="64"/>
                    <a:pt x="520" y="64"/>
                  </a:cubicBezTo>
                  <a:cubicBezTo>
                    <a:pt x="520" y="64"/>
                    <a:pt x="520" y="66"/>
                    <a:pt x="520" y="66"/>
                  </a:cubicBezTo>
                  <a:cubicBezTo>
                    <a:pt x="520" y="66"/>
                    <a:pt x="519" y="67"/>
                    <a:pt x="519" y="67"/>
                  </a:cubicBezTo>
                  <a:cubicBezTo>
                    <a:pt x="519" y="67"/>
                    <a:pt x="517" y="71"/>
                    <a:pt x="517" y="71"/>
                  </a:cubicBezTo>
                  <a:cubicBezTo>
                    <a:pt x="517" y="71"/>
                    <a:pt x="517" y="74"/>
                    <a:pt x="517" y="74"/>
                  </a:cubicBezTo>
                  <a:cubicBezTo>
                    <a:pt x="517" y="74"/>
                    <a:pt x="518" y="76"/>
                    <a:pt x="518" y="76"/>
                  </a:cubicBezTo>
                  <a:cubicBezTo>
                    <a:pt x="518" y="76"/>
                    <a:pt x="519" y="79"/>
                    <a:pt x="519" y="79"/>
                  </a:cubicBezTo>
                  <a:cubicBezTo>
                    <a:pt x="519" y="79"/>
                    <a:pt x="519" y="81"/>
                    <a:pt x="519" y="81"/>
                  </a:cubicBezTo>
                  <a:cubicBezTo>
                    <a:pt x="519" y="81"/>
                    <a:pt x="518" y="83"/>
                    <a:pt x="518" y="83"/>
                  </a:cubicBezTo>
                  <a:cubicBezTo>
                    <a:pt x="518" y="83"/>
                    <a:pt x="518" y="83"/>
                    <a:pt x="518" y="83"/>
                  </a:cubicBezTo>
                  <a:cubicBezTo>
                    <a:pt x="518" y="83"/>
                    <a:pt x="519" y="85"/>
                    <a:pt x="519" y="85"/>
                  </a:cubicBezTo>
                  <a:cubicBezTo>
                    <a:pt x="519" y="85"/>
                    <a:pt x="520" y="83"/>
                    <a:pt x="520" y="83"/>
                  </a:cubicBezTo>
                  <a:cubicBezTo>
                    <a:pt x="520" y="83"/>
                    <a:pt x="522" y="82"/>
                    <a:pt x="522" y="82"/>
                  </a:cubicBezTo>
                  <a:cubicBezTo>
                    <a:pt x="522" y="82"/>
                    <a:pt x="526" y="78"/>
                    <a:pt x="526" y="78"/>
                  </a:cubicBezTo>
                  <a:cubicBezTo>
                    <a:pt x="526" y="78"/>
                    <a:pt x="527" y="80"/>
                    <a:pt x="527" y="80"/>
                  </a:cubicBezTo>
                  <a:cubicBezTo>
                    <a:pt x="527" y="80"/>
                    <a:pt x="530" y="76"/>
                    <a:pt x="530" y="76"/>
                  </a:cubicBezTo>
                  <a:cubicBezTo>
                    <a:pt x="530" y="76"/>
                    <a:pt x="532" y="74"/>
                    <a:pt x="532" y="74"/>
                  </a:cubicBezTo>
                  <a:cubicBezTo>
                    <a:pt x="532" y="74"/>
                    <a:pt x="535" y="70"/>
                    <a:pt x="535" y="70"/>
                  </a:cubicBezTo>
                  <a:cubicBezTo>
                    <a:pt x="535" y="70"/>
                    <a:pt x="538" y="68"/>
                    <a:pt x="538" y="68"/>
                  </a:cubicBezTo>
                  <a:cubicBezTo>
                    <a:pt x="538" y="68"/>
                    <a:pt x="539" y="66"/>
                    <a:pt x="539" y="66"/>
                  </a:cubicBezTo>
                  <a:cubicBezTo>
                    <a:pt x="539" y="66"/>
                    <a:pt x="541" y="63"/>
                    <a:pt x="541" y="63"/>
                  </a:cubicBezTo>
                  <a:cubicBezTo>
                    <a:pt x="541" y="63"/>
                    <a:pt x="544" y="58"/>
                    <a:pt x="544" y="58"/>
                  </a:cubicBezTo>
                  <a:cubicBezTo>
                    <a:pt x="544" y="58"/>
                    <a:pt x="547" y="56"/>
                    <a:pt x="547" y="56"/>
                  </a:cubicBezTo>
                  <a:cubicBezTo>
                    <a:pt x="547" y="56"/>
                    <a:pt x="549" y="57"/>
                    <a:pt x="549" y="57"/>
                  </a:cubicBezTo>
                  <a:cubicBezTo>
                    <a:pt x="549" y="57"/>
                    <a:pt x="552" y="56"/>
                    <a:pt x="552" y="56"/>
                  </a:cubicBezTo>
                  <a:cubicBezTo>
                    <a:pt x="552" y="56"/>
                    <a:pt x="551" y="53"/>
                    <a:pt x="551" y="53"/>
                  </a:cubicBezTo>
                  <a:cubicBezTo>
                    <a:pt x="551" y="53"/>
                    <a:pt x="552" y="52"/>
                    <a:pt x="552" y="52"/>
                  </a:cubicBezTo>
                  <a:cubicBezTo>
                    <a:pt x="552" y="52"/>
                    <a:pt x="551" y="50"/>
                    <a:pt x="551" y="50"/>
                  </a:cubicBezTo>
                  <a:cubicBezTo>
                    <a:pt x="551" y="50"/>
                    <a:pt x="552" y="48"/>
                    <a:pt x="552" y="48"/>
                  </a:cubicBezTo>
                  <a:cubicBezTo>
                    <a:pt x="552" y="48"/>
                    <a:pt x="552" y="46"/>
                    <a:pt x="552" y="46"/>
                  </a:cubicBezTo>
                  <a:cubicBezTo>
                    <a:pt x="552" y="46"/>
                    <a:pt x="555" y="41"/>
                    <a:pt x="555" y="41"/>
                  </a:cubicBezTo>
                  <a:cubicBezTo>
                    <a:pt x="555" y="41"/>
                    <a:pt x="556" y="38"/>
                    <a:pt x="556" y="38"/>
                  </a:cubicBezTo>
                  <a:cubicBezTo>
                    <a:pt x="556" y="38"/>
                    <a:pt x="558" y="37"/>
                    <a:pt x="558" y="37"/>
                  </a:cubicBezTo>
                  <a:cubicBezTo>
                    <a:pt x="558" y="37"/>
                    <a:pt x="559" y="38"/>
                    <a:pt x="559" y="38"/>
                  </a:cubicBezTo>
                  <a:cubicBezTo>
                    <a:pt x="559" y="38"/>
                    <a:pt x="560" y="38"/>
                    <a:pt x="560" y="38"/>
                  </a:cubicBezTo>
                  <a:cubicBezTo>
                    <a:pt x="560" y="38"/>
                    <a:pt x="562" y="37"/>
                    <a:pt x="562" y="37"/>
                  </a:cubicBezTo>
                  <a:cubicBezTo>
                    <a:pt x="562" y="37"/>
                    <a:pt x="565" y="36"/>
                    <a:pt x="565" y="36"/>
                  </a:cubicBezTo>
                  <a:cubicBezTo>
                    <a:pt x="565" y="36"/>
                    <a:pt x="567" y="36"/>
                    <a:pt x="567" y="36"/>
                  </a:cubicBezTo>
                  <a:cubicBezTo>
                    <a:pt x="567" y="36"/>
                    <a:pt x="569" y="38"/>
                    <a:pt x="569" y="38"/>
                  </a:cubicBezTo>
                  <a:cubicBezTo>
                    <a:pt x="569" y="38"/>
                    <a:pt x="570" y="37"/>
                    <a:pt x="570" y="37"/>
                  </a:cubicBezTo>
                  <a:cubicBezTo>
                    <a:pt x="570" y="37"/>
                    <a:pt x="572" y="39"/>
                    <a:pt x="572" y="39"/>
                  </a:cubicBezTo>
                  <a:cubicBezTo>
                    <a:pt x="572" y="39"/>
                    <a:pt x="574" y="39"/>
                    <a:pt x="574" y="39"/>
                  </a:cubicBezTo>
                  <a:cubicBezTo>
                    <a:pt x="574" y="39"/>
                    <a:pt x="577" y="39"/>
                    <a:pt x="577" y="39"/>
                  </a:cubicBezTo>
                  <a:cubicBezTo>
                    <a:pt x="577" y="39"/>
                    <a:pt x="577" y="38"/>
                    <a:pt x="577" y="38"/>
                  </a:cubicBezTo>
                  <a:cubicBezTo>
                    <a:pt x="577" y="38"/>
                    <a:pt x="579" y="38"/>
                    <a:pt x="579" y="38"/>
                  </a:cubicBezTo>
                  <a:cubicBezTo>
                    <a:pt x="579" y="38"/>
                    <a:pt x="579" y="41"/>
                    <a:pt x="579" y="41"/>
                  </a:cubicBezTo>
                  <a:cubicBezTo>
                    <a:pt x="579" y="41"/>
                    <a:pt x="578" y="41"/>
                    <a:pt x="578" y="41"/>
                  </a:cubicBezTo>
                  <a:cubicBezTo>
                    <a:pt x="578" y="41"/>
                    <a:pt x="577" y="42"/>
                    <a:pt x="577" y="42"/>
                  </a:cubicBezTo>
                  <a:cubicBezTo>
                    <a:pt x="577" y="42"/>
                    <a:pt x="576" y="43"/>
                    <a:pt x="576" y="43"/>
                  </a:cubicBezTo>
                  <a:cubicBezTo>
                    <a:pt x="576" y="43"/>
                    <a:pt x="578" y="44"/>
                    <a:pt x="578" y="44"/>
                  </a:cubicBezTo>
                  <a:cubicBezTo>
                    <a:pt x="578" y="44"/>
                    <a:pt x="578" y="46"/>
                    <a:pt x="578" y="46"/>
                  </a:cubicBezTo>
                  <a:cubicBezTo>
                    <a:pt x="578" y="46"/>
                    <a:pt x="580" y="47"/>
                    <a:pt x="580" y="47"/>
                  </a:cubicBezTo>
                  <a:cubicBezTo>
                    <a:pt x="580" y="47"/>
                    <a:pt x="582" y="47"/>
                    <a:pt x="582" y="47"/>
                  </a:cubicBezTo>
                  <a:cubicBezTo>
                    <a:pt x="582" y="47"/>
                    <a:pt x="583" y="48"/>
                    <a:pt x="583" y="48"/>
                  </a:cubicBezTo>
                  <a:cubicBezTo>
                    <a:pt x="583" y="48"/>
                    <a:pt x="583" y="50"/>
                    <a:pt x="583" y="50"/>
                  </a:cubicBezTo>
                  <a:cubicBezTo>
                    <a:pt x="583" y="50"/>
                    <a:pt x="582" y="50"/>
                    <a:pt x="582" y="50"/>
                  </a:cubicBezTo>
                  <a:cubicBezTo>
                    <a:pt x="582" y="50"/>
                    <a:pt x="581" y="51"/>
                    <a:pt x="581" y="51"/>
                  </a:cubicBezTo>
                  <a:cubicBezTo>
                    <a:pt x="581" y="51"/>
                    <a:pt x="580" y="52"/>
                    <a:pt x="580" y="52"/>
                  </a:cubicBezTo>
                  <a:cubicBezTo>
                    <a:pt x="580" y="52"/>
                    <a:pt x="579" y="53"/>
                    <a:pt x="579" y="53"/>
                  </a:cubicBezTo>
                  <a:cubicBezTo>
                    <a:pt x="579" y="53"/>
                    <a:pt x="580" y="53"/>
                    <a:pt x="580" y="53"/>
                  </a:cubicBezTo>
                  <a:cubicBezTo>
                    <a:pt x="580" y="53"/>
                    <a:pt x="581" y="55"/>
                    <a:pt x="581" y="55"/>
                  </a:cubicBezTo>
                  <a:cubicBezTo>
                    <a:pt x="581" y="55"/>
                    <a:pt x="580" y="57"/>
                    <a:pt x="580" y="57"/>
                  </a:cubicBezTo>
                  <a:cubicBezTo>
                    <a:pt x="580" y="57"/>
                    <a:pt x="579" y="58"/>
                    <a:pt x="579" y="58"/>
                  </a:cubicBezTo>
                  <a:cubicBezTo>
                    <a:pt x="579" y="58"/>
                    <a:pt x="577" y="59"/>
                    <a:pt x="577" y="59"/>
                  </a:cubicBezTo>
                  <a:cubicBezTo>
                    <a:pt x="577" y="59"/>
                    <a:pt x="576" y="60"/>
                    <a:pt x="576" y="60"/>
                  </a:cubicBezTo>
                  <a:cubicBezTo>
                    <a:pt x="576" y="60"/>
                    <a:pt x="574" y="61"/>
                    <a:pt x="574" y="61"/>
                  </a:cubicBezTo>
                  <a:cubicBezTo>
                    <a:pt x="574" y="61"/>
                    <a:pt x="573" y="61"/>
                    <a:pt x="573" y="61"/>
                  </a:cubicBezTo>
                  <a:cubicBezTo>
                    <a:pt x="573" y="61"/>
                    <a:pt x="571" y="60"/>
                    <a:pt x="571" y="60"/>
                  </a:cubicBezTo>
                  <a:cubicBezTo>
                    <a:pt x="571" y="60"/>
                    <a:pt x="570" y="60"/>
                    <a:pt x="570" y="60"/>
                  </a:cubicBezTo>
                  <a:cubicBezTo>
                    <a:pt x="570" y="60"/>
                    <a:pt x="569" y="60"/>
                    <a:pt x="569" y="60"/>
                  </a:cubicBezTo>
                  <a:cubicBezTo>
                    <a:pt x="569" y="60"/>
                    <a:pt x="568" y="61"/>
                    <a:pt x="568" y="61"/>
                  </a:cubicBezTo>
                  <a:cubicBezTo>
                    <a:pt x="568" y="61"/>
                    <a:pt x="569" y="63"/>
                    <a:pt x="569" y="63"/>
                  </a:cubicBezTo>
                  <a:cubicBezTo>
                    <a:pt x="569" y="63"/>
                    <a:pt x="569" y="65"/>
                    <a:pt x="569" y="65"/>
                  </a:cubicBezTo>
                  <a:cubicBezTo>
                    <a:pt x="569" y="65"/>
                    <a:pt x="569" y="67"/>
                    <a:pt x="569" y="67"/>
                  </a:cubicBezTo>
                  <a:cubicBezTo>
                    <a:pt x="569" y="67"/>
                    <a:pt x="568" y="68"/>
                    <a:pt x="568" y="68"/>
                  </a:cubicBezTo>
                  <a:cubicBezTo>
                    <a:pt x="568" y="68"/>
                    <a:pt x="567" y="69"/>
                    <a:pt x="567" y="69"/>
                  </a:cubicBezTo>
                  <a:cubicBezTo>
                    <a:pt x="567" y="69"/>
                    <a:pt x="568" y="72"/>
                    <a:pt x="568" y="72"/>
                  </a:cubicBezTo>
                  <a:cubicBezTo>
                    <a:pt x="568" y="72"/>
                    <a:pt x="569" y="74"/>
                    <a:pt x="569" y="74"/>
                  </a:cubicBezTo>
                  <a:cubicBezTo>
                    <a:pt x="569" y="74"/>
                    <a:pt x="570" y="77"/>
                    <a:pt x="570" y="77"/>
                  </a:cubicBezTo>
                  <a:cubicBezTo>
                    <a:pt x="570" y="77"/>
                    <a:pt x="569" y="80"/>
                    <a:pt x="569" y="80"/>
                  </a:cubicBezTo>
                  <a:cubicBezTo>
                    <a:pt x="569" y="80"/>
                    <a:pt x="568" y="82"/>
                    <a:pt x="568" y="82"/>
                  </a:cubicBezTo>
                  <a:cubicBezTo>
                    <a:pt x="568" y="82"/>
                    <a:pt x="566" y="85"/>
                    <a:pt x="566" y="85"/>
                  </a:cubicBezTo>
                  <a:cubicBezTo>
                    <a:pt x="566" y="85"/>
                    <a:pt x="564" y="87"/>
                    <a:pt x="564" y="87"/>
                  </a:cubicBezTo>
                  <a:cubicBezTo>
                    <a:pt x="564" y="87"/>
                    <a:pt x="562" y="87"/>
                    <a:pt x="562" y="87"/>
                  </a:cubicBezTo>
                  <a:cubicBezTo>
                    <a:pt x="562" y="87"/>
                    <a:pt x="560" y="87"/>
                    <a:pt x="560" y="87"/>
                  </a:cubicBezTo>
                  <a:cubicBezTo>
                    <a:pt x="560" y="87"/>
                    <a:pt x="559" y="89"/>
                    <a:pt x="559" y="89"/>
                  </a:cubicBezTo>
                  <a:cubicBezTo>
                    <a:pt x="559" y="89"/>
                    <a:pt x="557" y="92"/>
                    <a:pt x="557" y="92"/>
                  </a:cubicBezTo>
                  <a:cubicBezTo>
                    <a:pt x="557" y="92"/>
                    <a:pt x="555" y="92"/>
                    <a:pt x="555" y="92"/>
                  </a:cubicBezTo>
                  <a:cubicBezTo>
                    <a:pt x="555" y="92"/>
                    <a:pt x="552" y="94"/>
                    <a:pt x="552" y="94"/>
                  </a:cubicBezTo>
                  <a:cubicBezTo>
                    <a:pt x="552" y="94"/>
                    <a:pt x="550" y="94"/>
                    <a:pt x="550" y="94"/>
                  </a:cubicBezTo>
                  <a:cubicBezTo>
                    <a:pt x="550" y="94"/>
                    <a:pt x="548" y="96"/>
                    <a:pt x="548" y="96"/>
                  </a:cubicBezTo>
                  <a:cubicBezTo>
                    <a:pt x="548" y="96"/>
                    <a:pt x="545" y="97"/>
                    <a:pt x="545" y="97"/>
                  </a:cubicBezTo>
                  <a:cubicBezTo>
                    <a:pt x="545" y="97"/>
                    <a:pt x="546" y="99"/>
                    <a:pt x="546" y="99"/>
                  </a:cubicBezTo>
                  <a:cubicBezTo>
                    <a:pt x="546" y="99"/>
                    <a:pt x="547" y="99"/>
                    <a:pt x="547" y="99"/>
                  </a:cubicBezTo>
                  <a:cubicBezTo>
                    <a:pt x="547" y="99"/>
                    <a:pt x="546" y="101"/>
                    <a:pt x="546" y="101"/>
                  </a:cubicBezTo>
                  <a:cubicBezTo>
                    <a:pt x="546" y="101"/>
                    <a:pt x="545" y="101"/>
                    <a:pt x="545" y="101"/>
                  </a:cubicBezTo>
                  <a:cubicBezTo>
                    <a:pt x="545" y="101"/>
                    <a:pt x="544" y="98"/>
                    <a:pt x="544" y="98"/>
                  </a:cubicBezTo>
                  <a:cubicBezTo>
                    <a:pt x="544" y="98"/>
                    <a:pt x="543" y="97"/>
                    <a:pt x="543" y="97"/>
                  </a:cubicBezTo>
                  <a:cubicBezTo>
                    <a:pt x="543" y="97"/>
                    <a:pt x="542" y="92"/>
                    <a:pt x="542" y="92"/>
                  </a:cubicBezTo>
                  <a:cubicBezTo>
                    <a:pt x="542" y="92"/>
                    <a:pt x="541" y="90"/>
                    <a:pt x="541" y="90"/>
                  </a:cubicBezTo>
                  <a:cubicBezTo>
                    <a:pt x="541" y="90"/>
                    <a:pt x="540" y="87"/>
                    <a:pt x="540" y="87"/>
                  </a:cubicBezTo>
                  <a:cubicBezTo>
                    <a:pt x="540" y="87"/>
                    <a:pt x="539" y="87"/>
                    <a:pt x="539" y="87"/>
                  </a:cubicBezTo>
                  <a:cubicBezTo>
                    <a:pt x="539" y="87"/>
                    <a:pt x="539" y="90"/>
                    <a:pt x="539" y="90"/>
                  </a:cubicBezTo>
                  <a:cubicBezTo>
                    <a:pt x="539" y="90"/>
                    <a:pt x="540" y="91"/>
                    <a:pt x="540" y="91"/>
                  </a:cubicBezTo>
                  <a:cubicBezTo>
                    <a:pt x="540" y="91"/>
                    <a:pt x="539" y="93"/>
                    <a:pt x="539" y="93"/>
                  </a:cubicBezTo>
                  <a:cubicBezTo>
                    <a:pt x="539" y="93"/>
                    <a:pt x="540" y="95"/>
                    <a:pt x="540" y="95"/>
                  </a:cubicBezTo>
                  <a:cubicBezTo>
                    <a:pt x="540" y="95"/>
                    <a:pt x="540" y="99"/>
                    <a:pt x="540" y="99"/>
                  </a:cubicBezTo>
                  <a:cubicBezTo>
                    <a:pt x="540" y="99"/>
                    <a:pt x="539" y="101"/>
                    <a:pt x="539" y="101"/>
                  </a:cubicBezTo>
                  <a:cubicBezTo>
                    <a:pt x="539" y="101"/>
                    <a:pt x="537" y="100"/>
                    <a:pt x="537" y="100"/>
                  </a:cubicBezTo>
                  <a:cubicBezTo>
                    <a:pt x="537" y="100"/>
                    <a:pt x="535" y="97"/>
                    <a:pt x="535" y="97"/>
                  </a:cubicBezTo>
                  <a:cubicBezTo>
                    <a:pt x="535" y="97"/>
                    <a:pt x="534" y="98"/>
                    <a:pt x="534" y="98"/>
                  </a:cubicBezTo>
                  <a:cubicBezTo>
                    <a:pt x="534" y="98"/>
                    <a:pt x="534" y="102"/>
                    <a:pt x="534" y="102"/>
                  </a:cubicBezTo>
                  <a:cubicBezTo>
                    <a:pt x="534" y="102"/>
                    <a:pt x="536" y="103"/>
                    <a:pt x="536" y="103"/>
                  </a:cubicBezTo>
                  <a:cubicBezTo>
                    <a:pt x="536" y="103"/>
                    <a:pt x="537" y="105"/>
                    <a:pt x="537" y="105"/>
                  </a:cubicBezTo>
                  <a:cubicBezTo>
                    <a:pt x="537" y="105"/>
                    <a:pt x="537" y="107"/>
                    <a:pt x="537" y="107"/>
                  </a:cubicBezTo>
                  <a:cubicBezTo>
                    <a:pt x="537" y="107"/>
                    <a:pt x="536" y="108"/>
                    <a:pt x="536" y="108"/>
                  </a:cubicBezTo>
                  <a:cubicBezTo>
                    <a:pt x="536" y="108"/>
                    <a:pt x="536" y="110"/>
                    <a:pt x="536" y="110"/>
                  </a:cubicBezTo>
                  <a:cubicBezTo>
                    <a:pt x="536" y="110"/>
                    <a:pt x="538" y="109"/>
                    <a:pt x="538" y="109"/>
                  </a:cubicBezTo>
                  <a:cubicBezTo>
                    <a:pt x="538" y="109"/>
                    <a:pt x="540" y="107"/>
                    <a:pt x="540" y="107"/>
                  </a:cubicBezTo>
                  <a:cubicBezTo>
                    <a:pt x="540" y="107"/>
                    <a:pt x="540" y="107"/>
                    <a:pt x="540" y="107"/>
                  </a:cubicBezTo>
                  <a:cubicBezTo>
                    <a:pt x="540" y="107"/>
                    <a:pt x="539" y="110"/>
                    <a:pt x="539" y="110"/>
                  </a:cubicBezTo>
                  <a:cubicBezTo>
                    <a:pt x="539" y="110"/>
                    <a:pt x="540" y="111"/>
                    <a:pt x="540" y="111"/>
                  </a:cubicBezTo>
                  <a:cubicBezTo>
                    <a:pt x="540" y="111"/>
                    <a:pt x="536" y="111"/>
                    <a:pt x="536" y="111"/>
                  </a:cubicBezTo>
                  <a:cubicBezTo>
                    <a:pt x="536" y="111"/>
                    <a:pt x="535" y="110"/>
                    <a:pt x="535" y="110"/>
                  </a:cubicBezTo>
                  <a:cubicBezTo>
                    <a:pt x="535" y="110"/>
                    <a:pt x="534" y="109"/>
                    <a:pt x="534" y="109"/>
                  </a:cubicBezTo>
                  <a:cubicBezTo>
                    <a:pt x="534" y="109"/>
                    <a:pt x="533" y="108"/>
                    <a:pt x="533" y="108"/>
                  </a:cubicBezTo>
                  <a:cubicBezTo>
                    <a:pt x="533" y="108"/>
                    <a:pt x="534" y="106"/>
                    <a:pt x="534" y="106"/>
                  </a:cubicBezTo>
                  <a:cubicBezTo>
                    <a:pt x="534" y="106"/>
                    <a:pt x="533" y="104"/>
                    <a:pt x="533" y="104"/>
                  </a:cubicBezTo>
                  <a:cubicBezTo>
                    <a:pt x="533" y="104"/>
                    <a:pt x="533" y="101"/>
                    <a:pt x="533" y="101"/>
                  </a:cubicBezTo>
                  <a:cubicBezTo>
                    <a:pt x="533" y="101"/>
                    <a:pt x="532" y="100"/>
                    <a:pt x="532" y="100"/>
                  </a:cubicBezTo>
                  <a:cubicBezTo>
                    <a:pt x="532" y="100"/>
                    <a:pt x="531" y="100"/>
                    <a:pt x="531" y="100"/>
                  </a:cubicBezTo>
                  <a:cubicBezTo>
                    <a:pt x="531" y="100"/>
                    <a:pt x="529" y="98"/>
                    <a:pt x="529" y="98"/>
                  </a:cubicBezTo>
                  <a:cubicBezTo>
                    <a:pt x="529" y="98"/>
                    <a:pt x="529" y="97"/>
                    <a:pt x="529" y="97"/>
                  </a:cubicBezTo>
                  <a:cubicBezTo>
                    <a:pt x="529" y="97"/>
                    <a:pt x="530" y="96"/>
                    <a:pt x="530" y="96"/>
                  </a:cubicBezTo>
                  <a:cubicBezTo>
                    <a:pt x="530" y="96"/>
                    <a:pt x="530" y="94"/>
                    <a:pt x="530" y="94"/>
                  </a:cubicBezTo>
                  <a:cubicBezTo>
                    <a:pt x="530" y="94"/>
                    <a:pt x="527" y="94"/>
                    <a:pt x="527" y="94"/>
                  </a:cubicBezTo>
                  <a:cubicBezTo>
                    <a:pt x="527" y="94"/>
                    <a:pt x="525" y="97"/>
                    <a:pt x="525" y="97"/>
                  </a:cubicBezTo>
                  <a:cubicBezTo>
                    <a:pt x="525" y="97"/>
                    <a:pt x="522" y="95"/>
                    <a:pt x="522" y="95"/>
                  </a:cubicBezTo>
                  <a:cubicBezTo>
                    <a:pt x="522" y="95"/>
                    <a:pt x="519" y="95"/>
                    <a:pt x="519" y="95"/>
                  </a:cubicBezTo>
                  <a:cubicBezTo>
                    <a:pt x="519" y="95"/>
                    <a:pt x="518" y="96"/>
                    <a:pt x="518" y="96"/>
                  </a:cubicBezTo>
                  <a:cubicBezTo>
                    <a:pt x="518" y="96"/>
                    <a:pt x="517" y="98"/>
                    <a:pt x="517" y="98"/>
                  </a:cubicBezTo>
                  <a:cubicBezTo>
                    <a:pt x="517" y="98"/>
                    <a:pt x="518" y="100"/>
                    <a:pt x="518" y="100"/>
                  </a:cubicBezTo>
                  <a:cubicBezTo>
                    <a:pt x="518" y="100"/>
                    <a:pt x="520" y="101"/>
                    <a:pt x="520" y="101"/>
                  </a:cubicBezTo>
                  <a:cubicBezTo>
                    <a:pt x="520" y="101"/>
                    <a:pt x="521" y="102"/>
                    <a:pt x="521" y="102"/>
                  </a:cubicBezTo>
                  <a:cubicBezTo>
                    <a:pt x="521" y="102"/>
                    <a:pt x="520" y="104"/>
                    <a:pt x="520" y="104"/>
                  </a:cubicBezTo>
                  <a:cubicBezTo>
                    <a:pt x="520" y="104"/>
                    <a:pt x="518" y="105"/>
                    <a:pt x="518" y="105"/>
                  </a:cubicBezTo>
                  <a:cubicBezTo>
                    <a:pt x="518" y="105"/>
                    <a:pt x="515" y="107"/>
                    <a:pt x="515" y="107"/>
                  </a:cubicBezTo>
                  <a:cubicBezTo>
                    <a:pt x="515" y="107"/>
                    <a:pt x="514" y="109"/>
                    <a:pt x="514" y="109"/>
                  </a:cubicBezTo>
                  <a:cubicBezTo>
                    <a:pt x="514" y="109"/>
                    <a:pt x="511" y="111"/>
                    <a:pt x="511" y="111"/>
                  </a:cubicBezTo>
                  <a:cubicBezTo>
                    <a:pt x="511" y="111"/>
                    <a:pt x="509" y="112"/>
                    <a:pt x="509" y="112"/>
                  </a:cubicBezTo>
                  <a:cubicBezTo>
                    <a:pt x="509" y="112"/>
                    <a:pt x="507" y="114"/>
                    <a:pt x="507" y="114"/>
                  </a:cubicBezTo>
                  <a:cubicBezTo>
                    <a:pt x="507" y="114"/>
                    <a:pt x="505" y="116"/>
                    <a:pt x="505" y="116"/>
                  </a:cubicBezTo>
                  <a:cubicBezTo>
                    <a:pt x="505" y="116"/>
                    <a:pt x="503" y="117"/>
                    <a:pt x="503" y="117"/>
                  </a:cubicBezTo>
                  <a:cubicBezTo>
                    <a:pt x="503" y="117"/>
                    <a:pt x="498" y="117"/>
                    <a:pt x="498" y="117"/>
                  </a:cubicBezTo>
                  <a:cubicBezTo>
                    <a:pt x="498" y="117"/>
                    <a:pt x="498" y="116"/>
                    <a:pt x="498" y="116"/>
                  </a:cubicBezTo>
                  <a:cubicBezTo>
                    <a:pt x="498" y="116"/>
                    <a:pt x="496" y="113"/>
                    <a:pt x="496" y="113"/>
                  </a:cubicBezTo>
                  <a:cubicBezTo>
                    <a:pt x="496" y="113"/>
                    <a:pt x="494" y="111"/>
                    <a:pt x="494" y="111"/>
                  </a:cubicBezTo>
                  <a:cubicBezTo>
                    <a:pt x="494" y="111"/>
                    <a:pt x="492" y="108"/>
                    <a:pt x="492" y="108"/>
                  </a:cubicBezTo>
                  <a:cubicBezTo>
                    <a:pt x="492" y="108"/>
                    <a:pt x="490" y="106"/>
                    <a:pt x="490" y="106"/>
                  </a:cubicBezTo>
                  <a:cubicBezTo>
                    <a:pt x="490" y="106"/>
                    <a:pt x="488" y="105"/>
                    <a:pt x="488" y="105"/>
                  </a:cubicBezTo>
                  <a:cubicBezTo>
                    <a:pt x="488" y="105"/>
                    <a:pt x="487" y="106"/>
                    <a:pt x="487" y="106"/>
                  </a:cubicBezTo>
                  <a:cubicBezTo>
                    <a:pt x="487" y="106"/>
                    <a:pt x="486" y="107"/>
                    <a:pt x="486" y="107"/>
                  </a:cubicBezTo>
                  <a:cubicBezTo>
                    <a:pt x="486" y="107"/>
                    <a:pt x="484" y="107"/>
                    <a:pt x="484" y="107"/>
                  </a:cubicBezTo>
                  <a:cubicBezTo>
                    <a:pt x="484" y="107"/>
                    <a:pt x="484" y="107"/>
                    <a:pt x="484" y="107"/>
                  </a:cubicBezTo>
                  <a:cubicBezTo>
                    <a:pt x="484" y="107"/>
                    <a:pt x="485" y="108"/>
                    <a:pt x="485" y="108"/>
                  </a:cubicBezTo>
                  <a:cubicBezTo>
                    <a:pt x="485" y="108"/>
                    <a:pt x="486" y="109"/>
                    <a:pt x="486" y="109"/>
                  </a:cubicBezTo>
                  <a:cubicBezTo>
                    <a:pt x="486" y="109"/>
                    <a:pt x="488" y="111"/>
                    <a:pt x="488" y="111"/>
                  </a:cubicBezTo>
                  <a:cubicBezTo>
                    <a:pt x="488" y="111"/>
                    <a:pt x="488" y="114"/>
                    <a:pt x="488" y="114"/>
                  </a:cubicBezTo>
                  <a:cubicBezTo>
                    <a:pt x="488" y="114"/>
                    <a:pt x="489" y="116"/>
                    <a:pt x="489" y="116"/>
                  </a:cubicBezTo>
                  <a:cubicBezTo>
                    <a:pt x="489" y="116"/>
                    <a:pt x="491" y="116"/>
                    <a:pt x="491" y="116"/>
                  </a:cubicBezTo>
                  <a:cubicBezTo>
                    <a:pt x="491" y="116"/>
                    <a:pt x="493" y="117"/>
                    <a:pt x="493" y="117"/>
                  </a:cubicBezTo>
                  <a:cubicBezTo>
                    <a:pt x="493" y="117"/>
                    <a:pt x="495" y="119"/>
                    <a:pt x="495" y="119"/>
                  </a:cubicBezTo>
                  <a:cubicBezTo>
                    <a:pt x="495" y="119"/>
                    <a:pt x="497" y="119"/>
                    <a:pt x="497" y="119"/>
                  </a:cubicBezTo>
                  <a:cubicBezTo>
                    <a:pt x="497" y="119"/>
                    <a:pt x="498" y="118"/>
                    <a:pt x="498" y="118"/>
                  </a:cubicBezTo>
                  <a:cubicBezTo>
                    <a:pt x="498" y="118"/>
                    <a:pt x="503" y="118"/>
                    <a:pt x="503" y="118"/>
                  </a:cubicBezTo>
                  <a:cubicBezTo>
                    <a:pt x="503" y="118"/>
                    <a:pt x="504" y="119"/>
                    <a:pt x="504" y="119"/>
                  </a:cubicBezTo>
                  <a:cubicBezTo>
                    <a:pt x="504" y="119"/>
                    <a:pt x="504" y="121"/>
                    <a:pt x="504" y="121"/>
                  </a:cubicBezTo>
                  <a:cubicBezTo>
                    <a:pt x="504" y="121"/>
                    <a:pt x="501" y="124"/>
                    <a:pt x="501" y="124"/>
                  </a:cubicBezTo>
                  <a:cubicBezTo>
                    <a:pt x="501" y="124"/>
                    <a:pt x="499" y="126"/>
                    <a:pt x="499" y="126"/>
                  </a:cubicBezTo>
                  <a:cubicBezTo>
                    <a:pt x="499" y="126"/>
                    <a:pt x="497" y="127"/>
                    <a:pt x="497" y="127"/>
                  </a:cubicBezTo>
                  <a:cubicBezTo>
                    <a:pt x="497" y="127"/>
                    <a:pt x="495" y="129"/>
                    <a:pt x="495" y="129"/>
                  </a:cubicBezTo>
                  <a:cubicBezTo>
                    <a:pt x="495" y="129"/>
                    <a:pt x="494" y="131"/>
                    <a:pt x="494" y="131"/>
                  </a:cubicBezTo>
                  <a:cubicBezTo>
                    <a:pt x="494" y="131"/>
                    <a:pt x="492" y="132"/>
                    <a:pt x="492" y="132"/>
                  </a:cubicBezTo>
                  <a:cubicBezTo>
                    <a:pt x="492" y="132"/>
                    <a:pt x="489" y="136"/>
                    <a:pt x="489" y="136"/>
                  </a:cubicBezTo>
                  <a:cubicBezTo>
                    <a:pt x="489" y="136"/>
                    <a:pt x="488" y="138"/>
                    <a:pt x="488" y="138"/>
                  </a:cubicBezTo>
                  <a:cubicBezTo>
                    <a:pt x="488" y="138"/>
                    <a:pt x="486" y="139"/>
                    <a:pt x="486" y="139"/>
                  </a:cubicBezTo>
                  <a:cubicBezTo>
                    <a:pt x="486" y="139"/>
                    <a:pt x="483" y="139"/>
                    <a:pt x="483" y="139"/>
                  </a:cubicBezTo>
                  <a:cubicBezTo>
                    <a:pt x="483" y="139"/>
                    <a:pt x="481" y="141"/>
                    <a:pt x="481" y="141"/>
                  </a:cubicBezTo>
                  <a:cubicBezTo>
                    <a:pt x="481" y="141"/>
                    <a:pt x="479" y="141"/>
                    <a:pt x="479" y="141"/>
                  </a:cubicBezTo>
                  <a:cubicBezTo>
                    <a:pt x="479" y="141"/>
                    <a:pt x="477" y="140"/>
                    <a:pt x="477" y="140"/>
                  </a:cubicBezTo>
                  <a:cubicBezTo>
                    <a:pt x="477" y="140"/>
                    <a:pt x="477" y="141"/>
                    <a:pt x="477" y="141"/>
                  </a:cubicBezTo>
                  <a:cubicBezTo>
                    <a:pt x="477" y="141"/>
                    <a:pt x="475" y="140"/>
                    <a:pt x="475" y="140"/>
                  </a:cubicBezTo>
                  <a:cubicBezTo>
                    <a:pt x="475" y="140"/>
                    <a:pt x="474" y="141"/>
                    <a:pt x="474" y="141"/>
                  </a:cubicBezTo>
                  <a:cubicBezTo>
                    <a:pt x="474" y="141"/>
                    <a:pt x="473" y="140"/>
                    <a:pt x="473" y="140"/>
                  </a:cubicBezTo>
                  <a:cubicBezTo>
                    <a:pt x="473" y="140"/>
                    <a:pt x="472" y="138"/>
                    <a:pt x="472" y="138"/>
                  </a:cubicBezTo>
                  <a:cubicBezTo>
                    <a:pt x="472" y="138"/>
                    <a:pt x="471" y="139"/>
                    <a:pt x="471" y="139"/>
                  </a:cubicBezTo>
                  <a:cubicBezTo>
                    <a:pt x="471" y="139"/>
                    <a:pt x="471" y="141"/>
                    <a:pt x="471" y="141"/>
                  </a:cubicBezTo>
                  <a:cubicBezTo>
                    <a:pt x="471" y="141"/>
                    <a:pt x="469" y="143"/>
                    <a:pt x="469" y="143"/>
                  </a:cubicBezTo>
                  <a:cubicBezTo>
                    <a:pt x="469" y="143"/>
                    <a:pt x="468" y="145"/>
                    <a:pt x="468" y="145"/>
                  </a:cubicBezTo>
                  <a:cubicBezTo>
                    <a:pt x="468" y="145"/>
                    <a:pt x="466" y="147"/>
                    <a:pt x="466" y="147"/>
                  </a:cubicBezTo>
                  <a:cubicBezTo>
                    <a:pt x="466" y="147"/>
                    <a:pt x="465" y="148"/>
                    <a:pt x="465" y="148"/>
                  </a:cubicBezTo>
                  <a:cubicBezTo>
                    <a:pt x="465" y="148"/>
                    <a:pt x="463" y="147"/>
                    <a:pt x="463" y="147"/>
                  </a:cubicBezTo>
                  <a:cubicBezTo>
                    <a:pt x="463" y="147"/>
                    <a:pt x="462" y="147"/>
                    <a:pt x="462" y="147"/>
                  </a:cubicBezTo>
                  <a:cubicBezTo>
                    <a:pt x="462" y="147"/>
                    <a:pt x="462" y="149"/>
                    <a:pt x="462" y="149"/>
                  </a:cubicBezTo>
                  <a:cubicBezTo>
                    <a:pt x="462" y="149"/>
                    <a:pt x="461" y="149"/>
                    <a:pt x="461" y="149"/>
                  </a:cubicBezTo>
                  <a:cubicBezTo>
                    <a:pt x="461" y="149"/>
                    <a:pt x="460" y="151"/>
                    <a:pt x="460" y="151"/>
                  </a:cubicBezTo>
                  <a:cubicBezTo>
                    <a:pt x="460" y="151"/>
                    <a:pt x="459" y="151"/>
                    <a:pt x="459" y="151"/>
                  </a:cubicBezTo>
                  <a:cubicBezTo>
                    <a:pt x="459" y="151"/>
                    <a:pt x="458" y="149"/>
                    <a:pt x="458" y="149"/>
                  </a:cubicBezTo>
                  <a:cubicBezTo>
                    <a:pt x="458" y="149"/>
                    <a:pt x="457" y="147"/>
                    <a:pt x="457" y="147"/>
                  </a:cubicBezTo>
                  <a:cubicBezTo>
                    <a:pt x="457" y="147"/>
                    <a:pt x="454" y="145"/>
                    <a:pt x="454" y="145"/>
                  </a:cubicBezTo>
                  <a:cubicBezTo>
                    <a:pt x="454" y="145"/>
                    <a:pt x="452" y="143"/>
                    <a:pt x="452" y="143"/>
                  </a:cubicBezTo>
                  <a:cubicBezTo>
                    <a:pt x="452" y="143"/>
                    <a:pt x="449" y="144"/>
                    <a:pt x="449" y="144"/>
                  </a:cubicBezTo>
                  <a:cubicBezTo>
                    <a:pt x="449" y="144"/>
                    <a:pt x="447" y="144"/>
                    <a:pt x="447" y="144"/>
                  </a:cubicBezTo>
                  <a:cubicBezTo>
                    <a:pt x="447" y="144"/>
                    <a:pt x="445" y="143"/>
                    <a:pt x="445" y="143"/>
                  </a:cubicBezTo>
                  <a:cubicBezTo>
                    <a:pt x="445" y="143"/>
                    <a:pt x="444" y="142"/>
                    <a:pt x="444" y="142"/>
                  </a:cubicBezTo>
                  <a:cubicBezTo>
                    <a:pt x="444" y="142"/>
                    <a:pt x="442" y="142"/>
                    <a:pt x="442" y="142"/>
                  </a:cubicBezTo>
                  <a:cubicBezTo>
                    <a:pt x="442" y="142"/>
                    <a:pt x="441" y="139"/>
                    <a:pt x="441" y="139"/>
                  </a:cubicBezTo>
                  <a:cubicBezTo>
                    <a:pt x="441" y="139"/>
                    <a:pt x="440" y="138"/>
                    <a:pt x="440" y="138"/>
                  </a:cubicBezTo>
                  <a:cubicBezTo>
                    <a:pt x="440" y="138"/>
                    <a:pt x="440" y="141"/>
                    <a:pt x="440" y="141"/>
                  </a:cubicBezTo>
                  <a:cubicBezTo>
                    <a:pt x="440" y="141"/>
                    <a:pt x="438" y="142"/>
                    <a:pt x="438" y="142"/>
                  </a:cubicBezTo>
                  <a:cubicBezTo>
                    <a:pt x="438" y="142"/>
                    <a:pt x="439" y="144"/>
                    <a:pt x="439" y="144"/>
                  </a:cubicBezTo>
                  <a:cubicBezTo>
                    <a:pt x="439" y="144"/>
                    <a:pt x="440" y="144"/>
                    <a:pt x="440" y="144"/>
                  </a:cubicBezTo>
                  <a:cubicBezTo>
                    <a:pt x="440" y="144"/>
                    <a:pt x="441" y="143"/>
                    <a:pt x="441" y="143"/>
                  </a:cubicBezTo>
                  <a:cubicBezTo>
                    <a:pt x="441" y="143"/>
                    <a:pt x="444" y="143"/>
                    <a:pt x="444" y="143"/>
                  </a:cubicBezTo>
                  <a:cubicBezTo>
                    <a:pt x="444" y="143"/>
                    <a:pt x="446" y="145"/>
                    <a:pt x="446" y="145"/>
                  </a:cubicBezTo>
                  <a:cubicBezTo>
                    <a:pt x="446" y="145"/>
                    <a:pt x="448" y="145"/>
                    <a:pt x="448" y="145"/>
                  </a:cubicBezTo>
                  <a:cubicBezTo>
                    <a:pt x="448" y="145"/>
                    <a:pt x="448" y="147"/>
                    <a:pt x="448" y="147"/>
                  </a:cubicBezTo>
                  <a:cubicBezTo>
                    <a:pt x="448" y="147"/>
                    <a:pt x="446" y="148"/>
                    <a:pt x="446" y="148"/>
                  </a:cubicBezTo>
                  <a:cubicBezTo>
                    <a:pt x="446" y="148"/>
                    <a:pt x="445" y="150"/>
                    <a:pt x="445" y="150"/>
                  </a:cubicBezTo>
                  <a:cubicBezTo>
                    <a:pt x="445" y="150"/>
                    <a:pt x="446" y="149"/>
                    <a:pt x="446" y="149"/>
                  </a:cubicBezTo>
                  <a:cubicBezTo>
                    <a:pt x="446" y="149"/>
                    <a:pt x="448" y="148"/>
                    <a:pt x="448" y="148"/>
                  </a:cubicBezTo>
                  <a:cubicBezTo>
                    <a:pt x="448" y="148"/>
                    <a:pt x="450" y="147"/>
                    <a:pt x="450" y="147"/>
                  </a:cubicBezTo>
                  <a:cubicBezTo>
                    <a:pt x="450" y="147"/>
                    <a:pt x="451" y="147"/>
                    <a:pt x="451" y="147"/>
                  </a:cubicBezTo>
                  <a:cubicBezTo>
                    <a:pt x="451" y="147"/>
                    <a:pt x="453" y="147"/>
                    <a:pt x="453" y="147"/>
                  </a:cubicBezTo>
                  <a:cubicBezTo>
                    <a:pt x="453" y="147"/>
                    <a:pt x="454" y="149"/>
                    <a:pt x="454" y="149"/>
                  </a:cubicBezTo>
                  <a:cubicBezTo>
                    <a:pt x="454" y="149"/>
                    <a:pt x="455" y="150"/>
                    <a:pt x="455" y="150"/>
                  </a:cubicBezTo>
                  <a:cubicBezTo>
                    <a:pt x="455" y="150"/>
                    <a:pt x="456" y="150"/>
                    <a:pt x="456" y="150"/>
                  </a:cubicBezTo>
                  <a:cubicBezTo>
                    <a:pt x="456" y="150"/>
                    <a:pt x="457" y="152"/>
                    <a:pt x="457" y="152"/>
                  </a:cubicBezTo>
                  <a:cubicBezTo>
                    <a:pt x="457" y="152"/>
                    <a:pt x="457" y="155"/>
                    <a:pt x="457" y="155"/>
                  </a:cubicBezTo>
                  <a:cubicBezTo>
                    <a:pt x="457" y="155"/>
                    <a:pt x="456" y="157"/>
                    <a:pt x="456" y="157"/>
                  </a:cubicBezTo>
                  <a:cubicBezTo>
                    <a:pt x="456" y="157"/>
                    <a:pt x="456" y="159"/>
                    <a:pt x="456" y="159"/>
                  </a:cubicBezTo>
                  <a:cubicBezTo>
                    <a:pt x="456" y="159"/>
                    <a:pt x="453" y="160"/>
                    <a:pt x="453" y="160"/>
                  </a:cubicBezTo>
                  <a:cubicBezTo>
                    <a:pt x="453" y="160"/>
                    <a:pt x="452" y="160"/>
                    <a:pt x="452" y="160"/>
                  </a:cubicBezTo>
                  <a:cubicBezTo>
                    <a:pt x="452" y="160"/>
                    <a:pt x="449" y="162"/>
                    <a:pt x="449" y="162"/>
                  </a:cubicBezTo>
                  <a:cubicBezTo>
                    <a:pt x="449" y="162"/>
                    <a:pt x="447" y="163"/>
                    <a:pt x="447" y="163"/>
                  </a:cubicBezTo>
                  <a:cubicBezTo>
                    <a:pt x="447" y="163"/>
                    <a:pt x="445" y="163"/>
                    <a:pt x="445" y="163"/>
                  </a:cubicBezTo>
                  <a:cubicBezTo>
                    <a:pt x="445" y="163"/>
                    <a:pt x="444" y="162"/>
                    <a:pt x="444" y="162"/>
                  </a:cubicBezTo>
                  <a:cubicBezTo>
                    <a:pt x="444" y="162"/>
                    <a:pt x="442" y="161"/>
                    <a:pt x="442" y="161"/>
                  </a:cubicBezTo>
                  <a:cubicBezTo>
                    <a:pt x="442" y="161"/>
                    <a:pt x="440" y="162"/>
                    <a:pt x="440" y="162"/>
                  </a:cubicBezTo>
                  <a:cubicBezTo>
                    <a:pt x="440" y="162"/>
                    <a:pt x="440" y="164"/>
                    <a:pt x="440" y="164"/>
                  </a:cubicBezTo>
                  <a:cubicBezTo>
                    <a:pt x="440" y="164"/>
                    <a:pt x="440" y="166"/>
                    <a:pt x="440" y="166"/>
                  </a:cubicBezTo>
                  <a:cubicBezTo>
                    <a:pt x="440" y="166"/>
                    <a:pt x="442" y="166"/>
                    <a:pt x="442" y="166"/>
                  </a:cubicBezTo>
                  <a:cubicBezTo>
                    <a:pt x="442" y="166"/>
                    <a:pt x="441" y="167"/>
                    <a:pt x="441" y="167"/>
                  </a:cubicBezTo>
                  <a:cubicBezTo>
                    <a:pt x="441" y="167"/>
                    <a:pt x="440" y="168"/>
                    <a:pt x="440" y="168"/>
                  </a:cubicBezTo>
                  <a:cubicBezTo>
                    <a:pt x="440" y="168"/>
                    <a:pt x="440" y="167"/>
                    <a:pt x="440" y="167"/>
                  </a:cubicBezTo>
                  <a:cubicBezTo>
                    <a:pt x="440" y="167"/>
                    <a:pt x="438" y="167"/>
                    <a:pt x="438" y="167"/>
                  </a:cubicBezTo>
                  <a:cubicBezTo>
                    <a:pt x="438" y="167"/>
                    <a:pt x="436" y="167"/>
                    <a:pt x="436" y="167"/>
                  </a:cubicBezTo>
                  <a:cubicBezTo>
                    <a:pt x="436" y="167"/>
                    <a:pt x="435" y="170"/>
                    <a:pt x="435" y="170"/>
                  </a:cubicBezTo>
                  <a:cubicBezTo>
                    <a:pt x="435" y="170"/>
                    <a:pt x="434" y="170"/>
                    <a:pt x="434" y="170"/>
                  </a:cubicBezTo>
                  <a:cubicBezTo>
                    <a:pt x="434" y="170"/>
                    <a:pt x="432" y="171"/>
                    <a:pt x="432" y="171"/>
                  </a:cubicBezTo>
                  <a:cubicBezTo>
                    <a:pt x="432" y="171"/>
                    <a:pt x="430" y="172"/>
                    <a:pt x="430" y="172"/>
                  </a:cubicBezTo>
                  <a:cubicBezTo>
                    <a:pt x="430" y="172"/>
                    <a:pt x="430" y="173"/>
                    <a:pt x="430" y="173"/>
                  </a:cubicBezTo>
                  <a:cubicBezTo>
                    <a:pt x="430" y="173"/>
                    <a:pt x="429" y="174"/>
                    <a:pt x="429" y="174"/>
                  </a:cubicBezTo>
                  <a:cubicBezTo>
                    <a:pt x="429" y="174"/>
                    <a:pt x="427" y="177"/>
                    <a:pt x="427" y="177"/>
                  </a:cubicBezTo>
                  <a:cubicBezTo>
                    <a:pt x="427" y="177"/>
                    <a:pt x="425" y="178"/>
                    <a:pt x="425" y="178"/>
                  </a:cubicBezTo>
                  <a:cubicBezTo>
                    <a:pt x="425" y="178"/>
                    <a:pt x="425" y="180"/>
                    <a:pt x="425" y="180"/>
                  </a:cubicBezTo>
                  <a:cubicBezTo>
                    <a:pt x="425" y="180"/>
                    <a:pt x="422" y="181"/>
                    <a:pt x="422" y="181"/>
                  </a:cubicBezTo>
                  <a:cubicBezTo>
                    <a:pt x="422" y="181"/>
                    <a:pt x="422" y="182"/>
                    <a:pt x="422" y="182"/>
                  </a:cubicBezTo>
                  <a:cubicBezTo>
                    <a:pt x="422" y="182"/>
                    <a:pt x="420" y="184"/>
                    <a:pt x="420" y="184"/>
                  </a:cubicBezTo>
                  <a:cubicBezTo>
                    <a:pt x="420" y="184"/>
                    <a:pt x="418" y="185"/>
                    <a:pt x="418" y="185"/>
                  </a:cubicBezTo>
                  <a:cubicBezTo>
                    <a:pt x="418" y="185"/>
                    <a:pt x="414" y="188"/>
                    <a:pt x="414" y="188"/>
                  </a:cubicBezTo>
                  <a:cubicBezTo>
                    <a:pt x="414" y="188"/>
                    <a:pt x="414" y="191"/>
                    <a:pt x="414" y="191"/>
                  </a:cubicBezTo>
                  <a:cubicBezTo>
                    <a:pt x="414" y="191"/>
                    <a:pt x="412" y="191"/>
                    <a:pt x="412" y="191"/>
                  </a:cubicBezTo>
                  <a:cubicBezTo>
                    <a:pt x="412" y="191"/>
                    <a:pt x="411" y="193"/>
                    <a:pt x="411" y="193"/>
                  </a:cubicBezTo>
                  <a:cubicBezTo>
                    <a:pt x="411" y="193"/>
                    <a:pt x="409" y="196"/>
                    <a:pt x="409" y="196"/>
                  </a:cubicBezTo>
                  <a:cubicBezTo>
                    <a:pt x="409" y="196"/>
                    <a:pt x="406" y="200"/>
                    <a:pt x="406" y="200"/>
                  </a:cubicBezTo>
                  <a:cubicBezTo>
                    <a:pt x="406" y="200"/>
                    <a:pt x="402" y="204"/>
                    <a:pt x="402" y="204"/>
                  </a:cubicBezTo>
                  <a:cubicBezTo>
                    <a:pt x="402" y="204"/>
                    <a:pt x="400" y="206"/>
                    <a:pt x="400" y="206"/>
                  </a:cubicBezTo>
                  <a:cubicBezTo>
                    <a:pt x="400" y="206"/>
                    <a:pt x="399" y="207"/>
                    <a:pt x="399" y="207"/>
                  </a:cubicBezTo>
                  <a:cubicBezTo>
                    <a:pt x="399" y="207"/>
                    <a:pt x="398" y="210"/>
                    <a:pt x="398" y="210"/>
                  </a:cubicBezTo>
                  <a:cubicBezTo>
                    <a:pt x="398" y="210"/>
                    <a:pt x="395" y="215"/>
                    <a:pt x="395" y="215"/>
                  </a:cubicBezTo>
                  <a:cubicBezTo>
                    <a:pt x="395" y="215"/>
                    <a:pt x="393" y="220"/>
                    <a:pt x="393" y="220"/>
                  </a:cubicBezTo>
                  <a:cubicBezTo>
                    <a:pt x="393" y="220"/>
                    <a:pt x="390" y="224"/>
                    <a:pt x="390" y="224"/>
                  </a:cubicBezTo>
                  <a:cubicBezTo>
                    <a:pt x="390" y="224"/>
                    <a:pt x="390" y="227"/>
                    <a:pt x="390" y="227"/>
                  </a:cubicBezTo>
                  <a:cubicBezTo>
                    <a:pt x="390" y="227"/>
                    <a:pt x="389" y="228"/>
                    <a:pt x="389" y="228"/>
                  </a:cubicBezTo>
                  <a:cubicBezTo>
                    <a:pt x="389" y="228"/>
                    <a:pt x="387" y="231"/>
                    <a:pt x="387" y="231"/>
                  </a:cubicBezTo>
                  <a:cubicBezTo>
                    <a:pt x="387" y="231"/>
                    <a:pt x="385" y="233"/>
                    <a:pt x="385" y="233"/>
                  </a:cubicBezTo>
                  <a:cubicBezTo>
                    <a:pt x="385" y="233"/>
                    <a:pt x="386" y="234"/>
                    <a:pt x="386" y="234"/>
                  </a:cubicBezTo>
                  <a:cubicBezTo>
                    <a:pt x="386" y="234"/>
                    <a:pt x="386" y="237"/>
                    <a:pt x="386" y="237"/>
                  </a:cubicBezTo>
                  <a:cubicBezTo>
                    <a:pt x="386" y="237"/>
                    <a:pt x="387" y="239"/>
                    <a:pt x="387" y="239"/>
                  </a:cubicBezTo>
                  <a:cubicBezTo>
                    <a:pt x="387" y="239"/>
                    <a:pt x="389" y="240"/>
                    <a:pt x="389" y="240"/>
                  </a:cubicBezTo>
                  <a:cubicBezTo>
                    <a:pt x="389" y="240"/>
                    <a:pt x="390" y="240"/>
                    <a:pt x="390" y="240"/>
                  </a:cubicBezTo>
                  <a:cubicBezTo>
                    <a:pt x="390" y="240"/>
                    <a:pt x="392" y="239"/>
                    <a:pt x="392" y="239"/>
                  </a:cubicBezTo>
                  <a:cubicBezTo>
                    <a:pt x="392" y="239"/>
                    <a:pt x="394" y="239"/>
                    <a:pt x="394" y="239"/>
                  </a:cubicBezTo>
                  <a:cubicBezTo>
                    <a:pt x="394" y="239"/>
                    <a:pt x="395" y="240"/>
                    <a:pt x="395" y="240"/>
                  </a:cubicBezTo>
                  <a:cubicBezTo>
                    <a:pt x="395" y="240"/>
                    <a:pt x="397" y="239"/>
                    <a:pt x="397" y="239"/>
                  </a:cubicBezTo>
                  <a:cubicBezTo>
                    <a:pt x="397" y="239"/>
                    <a:pt x="398" y="241"/>
                    <a:pt x="398" y="241"/>
                  </a:cubicBezTo>
                  <a:cubicBezTo>
                    <a:pt x="398" y="241"/>
                    <a:pt x="397" y="243"/>
                    <a:pt x="397" y="243"/>
                  </a:cubicBezTo>
                  <a:cubicBezTo>
                    <a:pt x="397" y="243"/>
                    <a:pt x="397" y="246"/>
                    <a:pt x="397" y="246"/>
                  </a:cubicBezTo>
                  <a:cubicBezTo>
                    <a:pt x="397" y="246"/>
                    <a:pt x="396" y="251"/>
                    <a:pt x="396" y="251"/>
                  </a:cubicBezTo>
                  <a:cubicBezTo>
                    <a:pt x="396" y="251"/>
                    <a:pt x="394" y="255"/>
                    <a:pt x="394" y="255"/>
                  </a:cubicBezTo>
                  <a:cubicBezTo>
                    <a:pt x="394" y="255"/>
                    <a:pt x="394" y="260"/>
                    <a:pt x="394" y="260"/>
                  </a:cubicBezTo>
                  <a:cubicBezTo>
                    <a:pt x="394" y="260"/>
                    <a:pt x="393" y="265"/>
                    <a:pt x="393" y="265"/>
                  </a:cubicBezTo>
                  <a:cubicBezTo>
                    <a:pt x="393" y="265"/>
                    <a:pt x="391" y="270"/>
                    <a:pt x="391" y="270"/>
                  </a:cubicBezTo>
                  <a:cubicBezTo>
                    <a:pt x="391" y="270"/>
                    <a:pt x="390" y="272"/>
                    <a:pt x="390" y="272"/>
                  </a:cubicBezTo>
                  <a:cubicBezTo>
                    <a:pt x="390" y="272"/>
                    <a:pt x="387" y="274"/>
                    <a:pt x="387" y="274"/>
                  </a:cubicBezTo>
                  <a:cubicBezTo>
                    <a:pt x="387" y="274"/>
                    <a:pt x="390" y="273"/>
                    <a:pt x="390" y="273"/>
                  </a:cubicBezTo>
                  <a:cubicBezTo>
                    <a:pt x="390" y="273"/>
                    <a:pt x="392" y="272"/>
                    <a:pt x="392" y="272"/>
                  </a:cubicBezTo>
                  <a:cubicBezTo>
                    <a:pt x="392" y="272"/>
                    <a:pt x="393" y="272"/>
                    <a:pt x="393" y="272"/>
                  </a:cubicBezTo>
                  <a:cubicBezTo>
                    <a:pt x="393" y="272"/>
                    <a:pt x="395" y="272"/>
                    <a:pt x="395" y="272"/>
                  </a:cubicBezTo>
                  <a:cubicBezTo>
                    <a:pt x="395" y="272"/>
                    <a:pt x="398" y="271"/>
                    <a:pt x="398" y="271"/>
                  </a:cubicBezTo>
                  <a:cubicBezTo>
                    <a:pt x="398" y="271"/>
                    <a:pt x="400" y="270"/>
                    <a:pt x="400" y="270"/>
                  </a:cubicBezTo>
                  <a:cubicBezTo>
                    <a:pt x="400" y="270"/>
                    <a:pt x="403" y="269"/>
                    <a:pt x="403" y="269"/>
                  </a:cubicBezTo>
                  <a:cubicBezTo>
                    <a:pt x="403" y="269"/>
                    <a:pt x="405" y="268"/>
                    <a:pt x="405" y="268"/>
                  </a:cubicBezTo>
                  <a:cubicBezTo>
                    <a:pt x="405" y="268"/>
                    <a:pt x="408" y="268"/>
                    <a:pt x="408" y="268"/>
                  </a:cubicBezTo>
                  <a:cubicBezTo>
                    <a:pt x="408" y="268"/>
                    <a:pt x="410" y="269"/>
                    <a:pt x="410" y="269"/>
                  </a:cubicBezTo>
                  <a:cubicBezTo>
                    <a:pt x="410" y="269"/>
                    <a:pt x="411" y="271"/>
                    <a:pt x="411" y="271"/>
                  </a:cubicBezTo>
                  <a:cubicBezTo>
                    <a:pt x="411" y="271"/>
                    <a:pt x="412" y="273"/>
                    <a:pt x="412" y="273"/>
                  </a:cubicBezTo>
                  <a:cubicBezTo>
                    <a:pt x="412" y="273"/>
                    <a:pt x="416" y="275"/>
                    <a:pt x="416" y="275"/>
                  </a:cubicBezTo>
                  <a:cubicBezTo>
                    <a:pt x="416" y="275"/>
                    <a:pt x="418" y="276"/>
                    <a:pt x="418" y="276"/>
                  </a:cubicBezTo>
                  <a:cubicBezTo>
                    <a:pt x="418" y="276"/>
                    <a:pt x="421" y="276"/>
                    <a:pt x="421" y="276"/>
                  </a:cubicBezTo>
                  <a:cubicBezTo>
                    <a:pt x="421" y="276"/>
                    <a:pt x="422" y="278"/>
                    <a:pt x="422" y="278"/>
                  </a:cubicBezTo>
                  <a:cubicBezTo>
                    <a:pt x="422" y="278"/>
                    <a:pt x="424" y="282"/>
                    <a:pt x="424" y="282"/>
                  </a:cubicBezTo>
                  <a:cubicBezTo>
                    <a:pt x="424" y="282"/>
                    <a:pt x="426" y="284"/>
                    <a:pt x="426" y="284"/>
                  </a:cubicBezTo>
                  <a:cubicBezTo>
                    <a:pt x="426" y="284"/>
                    <a:pt x="426" y="288"/>
                    <a:pt x="426" y="288"/>
                  </a:cubicBezTo>
                  <a:cubicBezTo>
                    <a:pt x="426" y="288"/>
                    <a:pt x="426" y="292"/>
                    <a:pt x="426" y="292"/>
                  </a:cubicBezTo>
                  <a:cubicBezTo>
                    <a:pt x="426" y="292"/>
                    <a:pt x="427" y="292"/>
                    <a:pt x="427" y="292"/>
                  </a:cubicBezTo>
                  <a:cubicBezTo>
                    <a:pt x="427" y="292"/>
                    <a:pt x="428" y="294"/>
                    <a:pt x="428" y="294"/>
                  </a:cubicBezTo>
                  <a:cubicBezTo>
                    <a:pt x="428" y="294"/>
                    <a:pt x="431" y="295"/>
                    <a:pt x="431" y="295"/>
                  </a:cubicBezTo>
                  <a:cubicBezTo>
                    <a:pt x="431" y="295"/>
                    <a:pt x="432" y="295"/>
                    <a:pt x="432" y="295"/>
                  </a:cubicBezTo>
                  <a:cubicBezTo>
                    <a:pt x="432" y="295"/>
                    <a:pt x="434" y="297"/>
                    <a:pt x="434" y="297"/>
                  </a:cubicBezTo>
                  <a:cubicBezTo>
                    <a:pt x="434" y="297"/>
                    <a:pt x="436" y="299"/>
                    <a:pt x="436" y="299"/>
                  </a:cubicBezTo>
                  <a:cubicBezTo>
                    <a:pt x="436" y="299"/>
                    <a:pt x="439" y="299"/>
                    <a:pt x="439" y="299"/>
                  </a:cubicBezTo>
                  <a:cubicBezTo>
                    <a:pt x="439" y="299"/>
                    <a:pt x="440" y="301"/>
                    <a:pt x="440" y="301"/>
                  </a:cubicBezTo>
                  <a:cubicBezTo>
                    <a:pt x="440" y="301"/>
                    <a:pt x="441" y="303"/>
                    <a:pt x="441" y="303"/>
                  </a:cubicBezTo>
                  <a:cubicBezTo>
                    <a:pt x="441" y="303"/>
                    <a:pt x="442" y="305"/>
                    <a:pt x="442" y="305"/>
                  </a:cubicBezTo>
                  <a:cubicBezTo>
                    <a:pt x="442" y="305"/>
                    <a:pt x="443" y="307"/>
                    <a:pt x="443" y="307"/>
                  </a:cubicBezTo>
                  <a:cubicBezTo>
                    <a:pt x="443" y="307"/>
                    <a:pt x="445" y="307"/>
                    <a:pt x="445" y="307"/>
                  </a:cubicBezTo>
                  <a:cubicBezTo>
                    <a:pt x="445" y="307"/>
                    <a:pt x="446" y="308"/>
                    <a:pt x="446" y="308"/>
                  </a:cubicBezTo>
                  <a:cubicBezTo>
                    <a:pt x="446" y="308"/>
                    <a:pt x="448" y="308"/>
                    <a:pt x="448" y="308"/>
                  </a:cubicBezTo>
                  <a:cubicBezTo>
                    <a:pt x="448" y="308"/>
                    <a:pt x="450" y="307"/>
                    <a:pt x="450" y="307"/>
                  </a:cubicBezTo>
                  <a:cubicBezTo>
                    <a:pt x="450" y="307"/>
                    <a:pt x="453" y="306"/>
                    <a:pt x="453" y="306"/>
                  </a:cubicBezTo>
                  <a:cubicBezTo>
                    <a:pt x="453" y="306"/>
                    <a:pt x="454" y="306"/>
                    <a:pt x="454" y="306"/>
                  </a:cubicBezTo>
                  <a:cubicBezTo>
                    <a:pt x="454" y="306"/>
                    <a:pt x="455" y="308"/>
                    <a:pt x="455" y="308"/>
                  </a:cubicBezTo>
                  <a:cubicBezTo>
                    <a:pt x="455" y="308"/>
                    <a:pt x="457" y="307"/>
                    <a:pt x="457" y="307"/>
                  </a:cubicBezTo>
                  <a:cubicBezTo>
                    <a:pt x="457" y="307"/>
                    <a:pt x="458" y="308"/>
                    <a:pt x="458" y="308"/>
                  </a:cubicBezTo>
                  <a:cubicBezTo>
                    <a:pt x="458" y="308"/>
                    <a:pt x="459" y="309"/>
                    <a:pt x="459" y="309"/>
                  </a:cubicBezTo>
                  <a:cubicBezTo>
                    <a:pt x="459" y="309"/>
                    <a:pt x="461" y="308"/>
                    <a:pt x="461" y="308"/>
                  </a:cubicBezTo>
                  <a:cubicBezTo>
                    <a:pt x="461" y="308"/>
                    <a:pt x="463" y="309"/>
                    <a:pt x="463" y="309"/>
                  </a:cubicBezTo>
                  <a:cubicBezTo>
                    <a:pt x="463" y="309"/>
                    <a:pt x="465" y="309"/>
                    <a:pt x="465" y="309"/>
                  </a:cubicBezTo>
                  <a:cubicBezTo>
                    <a:pt x="465" y="309"/>
                    <a:pt x="466" y="310"/>
                    <a:pt x="466" y="310"/>
                  </a:cubicBezTo>
                  <a:cubicBezTo>
                    <a:pt x="466" y="310"/>
                    <a:pt x="467" y="311"/>
                    <a:pt x="467" y="311"/>
                  </a:cubicBezTo>
                  <a:cubicBezTo>
                    <a:pt x="467" y="311"/>
                    <a:pt x="467" y="312"/>
                    <a:pt x="467" y="312"/>
                  </a:cubicBezTo>
                  <a:cubicBezTo>
                    <a:pt x="467" y="312"/>
                    <a:pt x="466" y="315"/>
                    <a:pt x="466" y="315"/>
                  </a:cubicBezTo>
                  <a:cubicBezTo>
                    <a:pt x="466" y="315"/>
                    <a:pt x="465" y="317"/>
                    <a:pt x="465" y="317"/>
                  </a:cubicBezTo>
                  <a:cubicBezTo>
                    <a:pt x="465" y="317"/>
                    <a:pt x="463" y="321"/>
                    <a:pt x="463" y="321"/>
                  </a:cubicBezTo>
                  <a:cubicBezTo>
                    <a:pt x="463" y="321"/>
                    <a:pt x="461" y="325"/>
                    <a:pt x="461" y="325"/>
                  </a:cubicBezTo>
                  <a:cubicBezTo>
                    <a:pt x="461" y="325"/>
                    <a:pt x="460" y="327"/>
                    <a:pt x="460" y="327"/>
                  </a:cubicBezTo>
                  <a:cubicBezTo>
                    <a:pt x="460" y="327"/>
                    <a:pt x="460" y="330"/>
                    <a:pt x="460" y="330"/>
                  </a:cubicBezTo>
                  <a:cubicBezTo>
                    <a:pt x="460" y="330"/>
                    <a:pt x="460" y="334"/>
                    <a:pt x="460" y="334"/>
                  </a:cubicBezTo>
                  <a:cubicBezTo>
                    <a:pt x="460" y="334"/>
                    <a:pt x="459" y="337"/>
                    <a:pt x="459" y="337"/>
                  </a:cubicBezTo>
                  <a:cubicBezTo>
                    <a:pt x="459" y="337"/>
                    <a:pt x="458" y="339"/>
                    <a:pt x="458" y="339"/>
                  </a:cubicBezTo>
                  <a:cubicBezTo>
                    <a:pt x="458" y="339"/>
                    <a:pt x="457" y="342"/>
                    <a:pt x="457" y="342"/>
                  </a:cubicBezTo>
                  <a:cubicBezTo>
                    <a:pt x="457" y="342"/>
                    <a:pt x="456" y="346"/>
                    <a:pt x="456" y="346"/>
                  </a:cubicBezTo>
                  <a:cubicBezTo>
                    <a:pt x="456" y="346"/>
                    <a:pt x="455" y="348"/>
                    <a:pt x="455" y="348"/>
                  </a:cubicBezTo>
                  <a:cubicBezTo>
                    <a:pt x="455" y="348"/>
                    <a:pt x="453" y="350"/>
                    <a:pt x="453" y="350"/>
                  </a:cubicBezTo>
                  <a:cubicBezTo>
                    <a:pt x="453" y="350"/>
                    <a:pt x="452" y="353"/>
                    <a:pt x="452" y="353"/>
                  </a:cubicBezTo>
                  <a:cubicBezTo>
                    <a:pt x="452" y="353"/>
                    <a:pt x="453" y="354"/>
                    <a:pt x="453" y="354"/>
                  </a:cubicBezTo>
                  <a:cubicBezTo>
                    <a:pt x="453" y="354"/>
                    <a:pt x="454" y="356"/>
                    <a:pt x="454" y="356"/>
                  </a:cubicBezTo>
                  <a:cubicBezTo>
                    <a:pt x="454" y="356"/>
                    <a:pt x="454" y="359"/>
                    <a:pt x="454" y="359"/>
                  </a:cubicBezTo>
                  <a:cubicBezTo>
                    <a:pt x="454" y="359"/>
                    <a:pt x="455" y="362"/>
                    <a:pt x="455" y="362"/>
                  </a:cubicBezTo>
                  <a:cubicBezTo>
                    <a:pt x="455" y="362"/>
                    <a:pt x="455" y="364"/>
                    <a:pt x="455" y="364"/>
                  </a:cubicBezTo>
                  <a:cubicBezTo>
                    <a:pt x="455" y="364"/>
                    <a:pt x="454" y="365"/>
                    <a:pt x="454" y="365"/>
                  </a:cubicBezTo>
                  <a:cubicBezTo>
                    <a:pt x="454" y="365"/>
                    <a:pt x="452" y="367"/>
                    <a:pt x="452" y="367"/>
                  </a:cubicBezTo>
                  <a:cubicBezTo>
                    <a:pt x="452" y="367"/>
                    <a:pt x="454" y="367"/>
                    <a:pt x="454" y="367"/>
                  </a:cubicBezTo>
                  <a:cubicBezTo>
                    <a:pt x="454" y="367"/>
                    <a:pt x="455" y="368"/>
                    <a:pt x="455" y="368"/>
                  </a:cubicBezTo>
                  <a:cubicBezTo>
                    <a:pt x="455" y="368"/>
                    <a:pt x="456" y="371"/>
                    <a:pt x="456" y="371"/>
                  </a:cubicBezTo>
                  <a:cubicBezTo>
                    <a:pt x="456" y="371"/>
                    <a:pt x="458" y="373"/>
                    <a:pt x="458" y="373"/>
                  </a:cubicBezTo>
                  <a:cubicBezTo>
                    <a:pt x="458" y="373"/>
                    <a:pt x="459" y="375"/>
                    <a:pt x="459" y="375"/>
                  </a:cubicBezTo>
                  <a:cubicBezTo>
                    <a:pt x="459" y="375"/>
                    <a:pt x="460" y="379"/>
                    <a:pt x="460" y="379"/>
                  </a:cubicBezTo>
                  <a:cubicBezTo>
                    <a:pt x="460" y="379"/>
                    <a:pt x="460" y="379"/>
                    <a:pt x="460" y="379"/>
                  </a:cubicBezTo>
                  <a:cubicBezTo>
                    <a:pt x="460" y="379"/>
                    <a:pt x="460" y="379"/>
                    <a:pt x="460" y="379"/>
                  </a:cubicBezTo>
                  <a:cubicBezTo>
                    <a:pt x="460" y="379"/>
                    <a:pt x="460" y="381"/>
                    <a:pt x="460" y="381"/>
                  </a:cubicBezTo>
                  <a:cubicBezTo>
                    <a:pt x="460" y="381"/>
                    <a:pt x="459" y="383"/>
                    <a:pt x="459" y="383"/>
                  </a:cubicBezTo>
                  <a:cubicBezTo>
                    <a:pt x="459" y="383"/>
                    <a:pt x="459" y="385"/>
                    <a:pt x="459" y="385"/>
                  </a:cubicBezTo>
                  <a:cubicBezTo>
                    <a:pt x="459" y="385"/>
                    <a:pt x="461" y="385"/>
                    <a:pt x="461" y="385"/>
                  </a:cubicBezTo>
                  <a:cubicBezTo>
                    <a:pt x="461" y="385"/>
                    <a:pt x="462" y="387"/>
                    <a:pt x="462" y="387"/>
                  </a:cubicBezTo>
                  <a:cubicBezTo>
                    <a:pt x="462" y="387"/>
                    <a:pt x="463" y="390"/>
                    <a:pt x="463" y="390"/>
                  </a:cubicBezTo>
                  <a:cubicBezTo>
                    <a:pt x="463" y="390"/>
                    <a:pt x="464" y="389"/>
                    <a:pt x="464" y="389"/>
                  </a:cubicBezTo>
                  <a:cubicBezTo>
                    <a:pt x="464" y="389"/>
                    <a:pt x="465" y="387"/>
                    <a:pt x="465" y="387"/>
                  </a:cubicBezTo>
                  <a:cubicBezTo>
                    <a:pt x="465" y="387"/>
                    <a:pt x="466" y="385"/>
                    <a:pt x="466" y="385"/>
                  </a:cubicBezTo>
                  <a:cubicBezTo>
                    <a:pt x="466" y="385"/>
                    <a:pt x="467" y="384"/>
                    <a:pt x="467" y="384"/>
                  </a:cubicBezTo>
                  <a:cubicBezTo>
                    <a:pt x="467" y="384"/>
                    <a:pt x="468" y="382"/>
                    <a:pt x="468" y="382"/>
                  </a:cubicBezTo>
                  <a:cubicBezTo>
                    <a:pt x="468" y="382"/>
                    <a:pt x="470" y="380"/>
                    <a:pt x="470" y="380"/>
                  </a:cubicBezTo>
                  <a:cubicBezTo>
                    <a:pt x="470" y="380"/>
                    <a:pt x="471" y="380"/>
                    <a:pt x="471" y="380"/>
                  </a:cubicBezTo>
                  <a:cubicBezTo>
                    <a:pt x="471" y="380"/>
                    <a:pt x="472" y="381"/>
                    <a:pt x="472" y="381"/>
                  </a:cubicBezTo>
                  <a:cubicBezTo>
                    <a:pt x="472" y="381"/>
                    <a:pt x="473" y="382"/>
                    <a:pt x="473" y="382"/>
                  </a:cubicBezTo>
                  <a:cubicBezTo>
                    <a:pt x="473" y="382"/>
                    <a:pt x="473" y="386"/>
                    <a:pt x="473" y="386"/>
                  </a:cubicBezTo>
                  <a:cubicBezTo>
                    <a:pt x="473" y="386"/>
                    <a:pt x="474" y="385"/>
                    <a:pt x="474" y="385"/>
                  </a:cubicBezTo>
                  <a:cubicBezTo>
                    <a:pt x="474" y="385"/>
                    <a:pt x="475" y="382"/>
                    <a:pt x="475" y="382"/>
                  </a:cubicBezTo>
                  <a:cubicBezTo>
                    <a:pt x="475" y="382"/>
                    <a:pt x="475" y="377"/>
                    <a:pt x="475" y="377"/>
                  </a:cubicBezTo>
                  <a:cubicBezTo>
                    <a:pt x="475" y="377"/>
                    <a:pt x="477" y="376"/>
                    <a:pt x="477" y="376"/>
                  </a:cubicBezTo>
                  <a:cubicBezTo>
                    <a:pt x="477" y="376"/>
                    <a:pt x="477" y="374"/>
                    <a:pt x="477" y="374"/>
                  </a:cubicBezTo>
                  <a:cubicBezTo>
                    <a:pt x="477" y="374"/>
                    <a:pt x="479" y="372"/>
                    <a:pt x="479" y="372"/>
                  </a:cubicBezTo>
                  <a:cubicBezTo>
                    <a:pt x="479" y="372"/>
                    <a:pt x="481" y="369"/>
                    <a:pt x="481" y="369"/>
                  </a:cubicBezTo>
                  <a:cubicBezTo>
                    <a:pt x="481" y="369"/>
                    <a:pt x="482" y="367"/>
                    <a:pt x="482" y="367"/>
                  </a:cubicBezTo>
                  <a:cubicBezTo>
                    <a:pt x="482" y="367"/>
                    <a:pt x="483" y="365"/>
                    <a:pt x="483" y="365"/>
                  </a:cubicBezTo>
                  <a:cubicBezTo>
                    <a:pt x="483" y="365"/>
                    <a:pt x="483" y="362"/>
                    <a:pt x="483" y="362"/>
                  </a:cubicBezTo>
                  <a:cubicBezTo>
                    <a:pt x="483" y="362"/>
                    <a:pt x="483" y="359"/>
                    <a:pt x="483" y="359"/>
                  </a:cubicBezTo>
                  <a:cubicBezTo>
                    <a:pt x="483" y="359"/>
                    <a:pt x="483" y="356"/>
                    <a:pt x="483" y="356"/>
                  </a:cubicBezTo>
                  <a:cubicBezTo>
                    <a:pt x="483" y="356"/>
                    <a:pt x="484" y="355"/>
                    <a:pt x="484" y="355"/>
                  </a:cubicBezTo>
                  <a:cubicBezTo>
                    <a:pt x="484" y="355"/>
                    <a:pt x="483" y="351"/>
                    <a:pt x="483" y="351"/>
                  </a:cubicBezTo>
                  <a:cubicBezTo>
                    <a:pt x="483" y="351"/>
                    <a:pt x="484" y="350"/>
                    <a:pt x="484" y="350"/>
                  </a:cubicBezTo>
                  <a:cubicBezTo>
                    <a:pt x="484" y="350"/>
                    <a:pt x="485" y="348"/>
                    <a:pt x="485" y="348"/>
                  </a:cubicBezTo>
                  <a:cubicBezTo>
                    <a:pt x="485" y="348"/>
                    <a:pt x="485" y="346"/>
                    <a:pt x="485" y="346"/>
                  </a:cubicBezTo>
                  <a:cubicBezTo>
                    <a:pt x="485" y="346"/>
                    <a:pt x="485" y="343"/>
                    <a:pt x="485" y="343"/>
                  </a:cubicBezTo>
                  <a:cubicBezTo>
                    <a:pt x="485" y="343"/>
                    <a:pt x="486" y="341"/>
                    <a:pt x="486" y="341"/>
                  </a:cubicBezTo>
                  <a:cubicBezTo>
                    <a:pt x="486" y="341"/>
                    <a:pt x="487" y="339"/>
                    <a:pt x="487" y="339"/>
                  </a:cubicBezTo>
                  <a:cubicBezTo>
                    <a:pt x="487" y="339"/>
                    <a:pt x="488" y="337"/>
                    <a:pt x="488" y="337"/>
                  </a:cubicBezTo>
                  <a:cubicBezTo>
                    <a:pt x="488" y="337"/>
                    <a:pt x="488" y="335"/>
                    <a:pt x="488" y="335"/>
                  </a:cubicBezTo>
                  <a:cubicBezTo>
                    <a:pt x="488" y="335"/>
                    <a:pt x="488" y="331"/>
                    <a:pt x="488" y="331"/>
                  </a:cubicBezTo>
                  <a:cubicBezTo>
                    <a:pt x="488" y="331"/>
                    <a:pt x="488" y="329"/>
                    <a:pt x="488" y="329"/>
                  </a:cubicBezTo>
                  <a:cubicBezTo>
                    <a:pt x="488" y="329"/>
                    <a:pt x="487" y="325"/>
                    <a:pt x="487" y="325"/>
                  </a:cubicBezTo>
                  <a:cubicBezTo>
                    <a:pt x="487" y="325"/>
                    <a:pt x="487" y="321"/>
                    <a:pt x="487" y="321"/>
                  </a:cubicBezTo>
                  <a:cubicBezTo>
                    <a:pt x="487" y="321"/>
                    <a:pt x="487" y="317"/>
                    <a:pt x="487" y="317"/>
                  </a:cubicBezTo>
                  <a:cubicBezTo>
                    <a:pt x="487" y="317"/>
                    <a:pt x="488" y="316"/>
                    <a:pt x="488" y="316"/>
                  </a:cubicBezTo>
                  <a:cubicBezTo>
                    <a:pt x="488" y="316"/>
                    <a:pt x="490" y="318"/>
                    <a:pt x="490" y="318"/>
                  </a:cubicBezTo>
                  <a:cubicBezTo>
                    <a:pt x="490" y="318"/>
                    <a:pt x="491" y="317"/>
                    <a:pt x="491" y="317"/>
                  </a:cubicBezTo>
                  <a:cubicBezTo>
                    <a:pt x="491" y="317"/>
                    <a:pt x="494" y="316"/>
                    <a:pt x="494" y="316"/>
                  </a:cubicBezTo>
                  <a:cubicBezTo>
                    <a:pt x="494" y="316"/>
                    <a:pt x="496" y="315"/>
                    <a:pt x="496" y="315"/>
                  </a:cubicBezTo>
                  <a:cubicBezTo>
                    <a:pt x="496" y="315"/>
                    <a:pt x="499" y="313"/>
                    <a:pt x="499" y="313"/>
                  </a:cubicBezTo>
                  <a:cubicBezTo>
                    <a:pt x="499" y="313"/>
                    <a:pt x="502" y="312"/>
                    <a:pt x="502" y="312"/>
                  </a:cubicBezTo>
                  <a:cubicBezTo>
                    <a:pt x="502" y="312"/>
                    <a:pt x="505" y="310"/>
                    <a:pt x="505" y="310"/>
                  </a:cubicBezTo>
                  <a:cubicBezTo>
                    <a:pt x="505" y="310"/>
                    <a:pt x="508" y="307"/>
                    <a:pt x="508" y="307"/>
                  </a:cubicBezTo>
                  <a:cubicBezTo>
                    <a:pt x="508" y="307"/>
                    <a:pt x="511" y="304"/>
                    <a:pt x="511" y="304"/>
                  </a:cubicBezTo>
                  <a:cubicBezTo>
                    <a:pt x="511" y="304"/>
                    <a:pt x="515" y="301"/>
                    <a:pt x="515" y="301"/>
                  </a:cubicBezTo>
                  <a:cubicBezTo>
                    <a:pt x="515" y="301"/>
                    <a:pt x="517" y="300"/>
                    <a:pt x="517" y="300"/>
                  </a:cubicBezTo>
                  <a:cubicBezTo>
                    <a:pt x="517" y="300"/>
                    <a:pt x="519" y="298"/>
                    <a:pt x="519" y="298"/>
                  </a:cubicBezTo>
                  <a:cubicBezTo>
                    <a:pt x="519" y="298"/>
                    <a:pt x="522" y="294"/>
                    <a:pt x="522" y="294"/>
                  </a:cubicBezTo>
                  <a:cubicBezTo>
                    <a:pt x="522" y="294"/>
                    <a:pt x="525" y="291"/>
                    <a:pt x="525" y="291"/>
                  </a:cubicBezTo>
                  <a:cubicBezTo>
                    <a:pt x="525" y="291"/>
                    <a:pt x="527" y="286"/>
                    <a:pt x="527" y="286"/>
                  </a:cubicBezTo>
                  <a:cubicBezTo>
                    <a:pt x="527" y="286"/>
                    <a:pt x="529" y="281"/>
                    <a:pt x="529" y="281"/>
                  </a:cubicBezTo>
                  <a:cubicBezTo>
                    <a:pt x="529" y="281"/>
                    <a:pt x="530" y="276"/>
                    <a:pt x="530" y="276"/>
                  </a:cubicBezTo>
                  <a:cubicBezTo>
                    <a:pt x="530" y="276"/>
                    <a:pt x="533" y="270"/>
                    <a:pt x="533" y="270"/>
                  </a:cubicBezTo>
                  <a:cubicBezTo>
                    <a:pt x="533" y="270"/>
                    <a:pt x="534" y="265"/>
                    <a:pt x="534" y="265"/>
                  </a:cubicBezTo>
                  <a:cubicBezTo>
                    <a:pt x="534" y="265"/>
                    <a:pt x="534" y="258"/>
                    <a:pt x="534" y="258"/>
                  </a:cubicBezTo>
                  <a:cubicBezTo>
                    <a:pt x="534" y="258"/>
                    <a:pt x="533" y="253"/>
                    <a:pt x="533" y="253"/>
                  </a:cubicBezTo>
                  <a:cubicBezTo>
                    <a:pt x="533" y="253"/>
                    <a:pt x="532" y="251"/>
                    <a:pt x="532" y="251"/>
                  </a:cubicBezTo>
                  <a:cubicBezTo>
                    <a:pt x="532" y="251"/>
                    <a:pt x="531" y="249"/>
                    <a:pt x="531" y="249"/>
                  </a:cubicBezTo>
                  <a:cubicBezTo>
                    <a:pt x="531" y="249"/>
                    <a:pt x="529" y="249"/>
                    <a:pt x="529" y="249"/>
                  </a:cubicBezTo>
                  <a:cubicBezTo>
                    <a:pt x="529" y="249"/>
                    <a:pt x="528" y="246"/>
                    <a:pt x="528" y="246"/>
                  </a:cubicBezTo>
                  <a:cubicBezTo>
                    <a:pt x="528" y="246"/>
                    <a:pt x="526" y="241"/>
                    <a:pt x="526" y="241"/>
                  </a:cubicBezTo>
                  <a:cubicBezTo>
                    <a:pt x="526" y="241"/>
                    <a:pt x="526" y="241"/>
                    <a:pt x="526" y="241"/>
                  </a:cubicBezTo>
                  <a:cubicBezTo>
                    <a:pt x="526" y="241"/>
                    <a:pt x="527" y="239"/>
                    <a:pt x="527" y="239"/>
                  </a:cubicBezTo>
                  <a:cubicBezTo>
                    <a:pt x="527" y="239"/>
                    <a:pt x="528" y="237"/>
                    <a:pt x="528" y="237"/>
                  </a:cubicBezTo>
                  <a:cubicBezTo>
                    <a:pt x="528" y="237"/>
                    <a:pt x="529" y="236"/>
                    <a:pt x="529" y="236"/>
                  </a:cubicBezTo>
                  <a:cubicBezTo>
                    <a:pt x="529" y="236"/>
                    <a:pt x="530" y="235"/>
                    <a:pt x="530" y="235"/>
                  </a:cubicBezTo>
                  <a:cubicBezTo>
                    <a:pt x="530" y="235"/>
                    <a:pt x="531" y="234"/>
                    <a:pt x="531" y="234"/>
                  </a:cubicBezTo>
                  <a:cubicBezTo>
                    <a:pt x="531" y="234"/>
                    <a:pt x="533" y="232"/>
                    <a:pt x="533" y="232"/>
                  </a:cubicBezTo>
                  <a:cubicBezTo>
                    <a:pt x="533" y="232"/>
                    <a:pt x="534" y="231"/>
                    <a:pt x="534" y="231"/>
                  </a:cubicBezTo>
                  <a:cubicBezTo>
                    <a:pt x="534" y="231"/>
                    <a:pt x="536" y="230"/>
                    <a:pt x="536" y="230"/>
                  </a:cubicBezTo>
                  <a:cubicBezTo>
                    <a:pt x="536" y="230"/>
                    <a:pt x="537" y="228"/>
                    <a:pt x="537" y="228"/>
                  </a:cubicBezTo>
                  <a:cubicBezTo>
                    <a:pt x="537" y="228"/>
                    <a:pt x="537" y="226"/>
                    <a:pt x="537" y="226"/>
                  </a:cubicBezTo>
                  <a:cubicBezTo>
                    <a:pt x="537" y="226"/>
                    <a:pt x="539" y="224"/>
                    <a:pt x="539" y="224"/>
                  </a:cubicBezTo>
                  <a:cubicBezTo>
                    <a:pt x="539" y="224"/>
                    <a:pt x="540" y="222"/>
                    <a:pt x="540" y="222"/>
                  </a:cubicBezTo>
                  <a:cubicBezTo>
                    <a:pt x="540" y="222"/>
                    <a:pt x="542" y="222"/>
                    <a:pt x="542" y="222"/>
                  </a:cubicBezTo>
                  <a:cubicBezTo>
                    <a:pt x="542" y="222"/>
                    <a:pt x="543" y="221"/>
                    <a:pt x="543" y="221"/>
                  </a:cubicBezTo>
                  <a:cubicBezTo>
                    <a:pt x="543" y="221"/>
                    <a:pt x="544" y="220"/>
                    <a:pt x="544" y="220"/>
                  </a:cubicBezTo>
                  <a:cubicBezTo>
                    <a:pt x="544" y="220"/>
                    <a:pt x="545" y="218"/>
                    <a:pt x="545" y="218"/>
                  </a:cubicBezTo>
                  <a:cubicBezTo>
                    <a:pt x="545" y="218"/>
                    <a:pt x="545" y="216"/>
                    <a:pt x="545" y="216"/>
                  </a:cubicBezTo>
                  <a:cubicBezTo>
                    <a:pt x="545" y="216"/>
                    <a:pt x="545" y="214"/>
                    <a:pt x="545" y="214"/>
                  </a:cubicBezTo>
                  <a:cubicBezTo>
                    <a:pt x="545" y="214"/>
                    <a:pt x="546" y="213"/>
                    <a:pt x="546" y="213"/>
                  </a:cubicBezTo>
                  <a:cubicBezTo>
                    <a:pt x="546" y="213"/>
                    <a:pt x="546" y="211"/>
                    <a:pt x="546" y="211"/>
                  </a:cubicBezTo>
                  <a:cubicBezTo>
                    <a:pt x="546" y="211"/>
                    <a:pt x="545" y="209"/>
                    <a:pt x="545" y="209"/>
                  </a:cubicBezTo>
                  <a:cubicBezTo>
                    <a:pt x="545" y="209"/>
                    <a:pt x="546" y="207"/>
                    <a:pt x="546" y="207"/>
                  </a:cubicBezTo>
                  <a:cubicBezTo>
                    <a:pt x="546" y="207"/>
                    <a:pt x="547" y="207"/>
                    <a:pt x="547" y="207"/>
                  </a:cubicBezTo>
                  <a:cubicBezTo>
                    <a:pt x="547" y="207"/>
                    <a:pt x="548" y="206"/>
                    <a:pt x="548" y="206"/>
                  </a:cubicBezTo>
                  <a:cubicBezTo>
                    <a:pt x="548" y="206"/>
                    <a:pt x="547" y="205"/>
                    <a:pt x="547" y="205"/>
                  </a:cubicBezTo>
                  <a:cubicBezTo>
                    <a:pt x="547" y="205"/>
                    <a:pt x="547" y="204"/>
                    <a:pt x="547" y="204"/>
                  </a:cubicBezTo>
                  <a:cubicBezTo>
                    <a:pt x="547" y="204"/>
                    <a:pt x="548" y="203"/>
                    <a:pt x="548" y="203"/>
                  </a:cubicBezTo>
                  <a:cubicBezTo>
                    <a:pt x="548" y="203"/>
                    <a:pt x="548" y="202"/>
                    <a:pt x="548" y="202"/>
                  </a:cubicBezTo>
                  <a:cubicBezTo>
                    <a:pt x="548" y="202"/>
                    <a:pt x="547" y="201"/>
                    <a:pt x="547" y="201"/>
                  </a:cubicBezTo>
                  <a:cubicBezTo>
                    <a:pt x="547" y="201"/>
                    <a:pt x="546" y="202"/>
                    <a:pt x="546" y="202"/>
                  </a:cubicBezTo>
                  <a:cubicBezTo>
                    <a:pt x="546" y="202"/>
                    <a:pt x="545" y="200"/>
                    <a:pt x="545" y="200"/>
                  </a:cubicBezTo>
                  <a:cubicBezTo>
                    <a:pt x="545" y="200"/>
                    <a:pt x="546" y="198"/>
                    <a:pt x="546" y="198"/>
                  </a:cubicBezTo>
                  <a:cubicBezTo>
                    <a:pt x="546" y="198"/>
                    <a:pt x="548" y="196"/>
                    <a:pt x="548" y="196"/>
                  </a:cubicBezTo>
                  <a:cubicBezTo>
                    <a:pt x="548" y="196"/>
                    <a:pt x="551" y="194"/>
                    <a:pt x="551" y="194"/>
                  </a:cubicBezTo>
                  <a:cubicBezTo>
                    <a:pt x="551" y="194"/>
                    <a:pt x="552" y="191"/>
                    <a:pt x="552" y="191"/>
                  </a:cubicBezTo>
                  <a:cubicBezTo>
                    <a:pt x="552" y="191"/>
                    <a:pt x="554" y="189"/>
                    <a:pt x="554" y="189"/>
                  </a:cubicBezTo>
                  <a:cubicBezTo>
                    <a:pt x="554" y="189"/>
                    <a:pt x="555" y="188"/>
                    <a:pt x="555" y="188"/>
                  </a:cubicBezTo>
                  <a:cubicBezTo>
                    <a:pt x="555" y="188"/>
                    <a:pt x="555" y="186"/>
                    <a:pt x="555" y="186"/>
                  </a:cubicBezTo>
                  <a:cubicBezTo>
                    <a:pt x="555" y="186"/>
                    <a:pt x="554" y="185"/>
                    <a:pt x="554" y="185"/>
                  </a:cubicBezTo>
                  <a:cubicBezTo>
                    <a:pt x="554" y="185"/>
                    <a:pt x="553" y="184"/>
                    <a:pt x="553" y="184"/>
                  </a:cubicBezTo>
                  <a:cubicBezTo>
                    <a:pt x="553" y="184"/>
                    <a:pt x="553" y="181"/>
                    <a:pt x="553" y="181"/>
                  </a:cubicBezTo>
                  <a:cubicBezTo>
                    <a:pt x="553" y="181"/>
                    <a:pt x="554" y="180"/>
                    <a:pt x="554" y="180"/>
                  </a:cubicBezTo>
                  <a:cubicBezTo>
                    <a:pt x="554" y="180"/>
                    <a:pt x="554" y="176"/>
                    <a:pt x="554" y="176"/>
                  </a:cubicBezTo>
                  <a:cubicBezTo>
                    <a:pt x="554" y="176"/>
                    <a:pt x="555" y="173"/>
                    <a:pt x="555" y="173"/>
                  </a:cubicBezTo>
                  <a:cubicBezTo>
                    <a:pt x="555" y="173"/>
                    <a:pt x="557" y="172"/>
                    <a:pt x="557" y="172"/>
                  </a:cubicBezTo>
                  <a:cubicBezTo>
                    <a:pt x="557" y="172"/>
                    <a:pt x="559" y="171"/>
                    <a:pt x="559" y="171"/>
                  </a:cubicBezTo>
                  <a:cubicBezTo>
                    <a:pt x="559" y="171"/>
                    <a:pt x="561" y="170"/>
                    <a:pt x="561" y="170"/>
                  </a:cubicBezTo>
                  <a:cubicBezTo>
                    <a:pt x="561" y="170"/>
                    <a:pt x="561" y="169"/>
                    <a:pt x="561" y="169"/>
                  </a:cubicBezTo>
                  <a:cubicBezTo>
                    <a:pt x="561" y="169"/>
                    <a:pt x="564" y="168"/>
                    <a:pt x="564" y="168"/>
                  </a:cubicBezTo>
                  <a:cubicBezTo>
                    <a:pt x="564" y="168"/>
                    <a:pt x="567" y="169"/>
                    <a:pt x="567" y="169"/>
                  </a:cubicBezTo>
                  <a:cubicBezTo>
                    <a:pt x="567" y="169"/>
                    <a:pt x="569" y="169"/>
                    <a:pt x="569" y="169"/>
                  </a:cubicBezTo>
                  <a:cubicBezTo>
                    <a:pt x="569" y="169"/>
                    <a:pt x="572" y="170"/>
                    <a:pt x="572" y="170"/>
                  </a:cubicBezTo>
                  <a:cubicBezTo>
                    <a:pt x="572" y="170"/>
                    <a:pt x="573" y="172"/>
                    <a:pt x="573" y="172"/>
                  </a:cubicBezTo>
                  <a:cubicBezTo>
                    <a:pt x="573" y="172"/>
                    <a:pt x="575" y="172"/>
                    <a:pt x="575" y="172"/>
                  </a:cubicBezTo>
                  <a:cubicBezTo>
                    <a:pt x="575" y="172"/>
                    <a:pt x="577" y="174"/>
                    <a:pt x="577" y="174"/>
                  </a:cubicBezTo>
                  <a:cubicBezTo>
                    <a:pt x="577" y="174"/>
                    <a:pt x="578" y="173"/>
                    <a:pt x="578" y="173"/>
                  </a:cubicBezTo>
                  <a:cubicBezTo>
                    <a:pt x="578" y="173"/>
                    <a:pt x="580" y="173"/>
                    <a:pt x="580" y="173"/>
                  </a:cubicBezTo>
                  <a:cubicBezTo>
                    <a:pt x="580" y="173"/>
                    <a:pt x="581" y="173"/>
                    <a:pt x="581" y="173"/>
                  </a:cubicBezTo>
                  <a:cubicBezTo>
                    <a:pt x="581" y="173"/>
                    <a:pt x="584" y="175"/>
                    <a:pt x="584" y="175"/>
                  </a:cubicBezTo>
                  <a:cubicBezTo>
                    <a:pt x="584" y="175"/>
                    <a:pt x="584" y="173"/>
                    <a:pt x="584" y="173"/>
                  </a:cubicBezTo>
                  <a:cubicBezTo>
                    <a:pt x="584" y="173"/>
                    <a:pt x="587" y="173"/>
                    <a:pt x="587" y="173"/>
                  </a:cubicBezTo>
                  <a:cubicBezTo>
                    <a:pt x="587" y="173"/>
                    <a:pt x="588" y="174"/>
                    <a:pt x="588" y="174"/>
                  </a:cubicBezTo>
                  <a:cubicBezTo>
                    <a:pt x="588" y="174"/>
                    <a:pt x="589" y="172"/>
                    <a:pt x="589" y="172"/>
                  </a:cubicBezTo>
                  <a:cubicBezTo>
                    <a:pt x="589" y="172"/>
                    <a:pt x="592" y="171"/>
                    <a:pt x="592" y="171"/>
                  </a:cubicBezTo>
                  <a:cubicBezTo>
                    <a:pt x="592" y="171"/>
                    <a:pt x="593" y="171"/>
                    <a:pt x="593" y="171"/>
                  </a:cubicBezTo>
                  <a:cubicBezTo>
                    <a:pt x="593" y="171"/>
                    <a:pt x="594" y="172"/>
                    <a:pt x="594" y="172"/>
                  </a:cubicBezTo>
                  <a:cubicBezTo>
                    <a:pt x="594" y="172"/>
                    <a:pt x="596" y="173"/>
                    <a:pt x="596" y="173"/>
                  </a:cubicBezTo>
                  <a:cubicBezTo>
                    <a:pt x="596" y="173"/>
                    <a:pt x="597" y="174"/>
                    <a:pt x="597" y="174"/>
                  </a:cubicBezTo>
                  <a:cubicBezTo>
                    <a:pt x="597" y="174"/>
                    <a:pt x="598" y="176"/>
                    <a:pt x="598" y="176"/>
                  </a:cubicBezTo>
                  <a:cubicBezTo>
                    <a:pt x="598" y="176"/>
                    <a:pt x="599" y="177"/>
                    <a:pt x="599" y="177"/>
                  </a:cubicBezTo>
                  <a:cubicBezTo>
                    <a:pt x="599" y="177"/>
                    <a:pt x="600" y="179"/>
                    <a:pt x="600" y="179"/>
                  </a:cubicBezTo>
                  <a:cubicBezTo>
                    <a:pt x="600" y="179"/>
                    <a:pt x="600" y="180"/>
                    <a:pt x="600" y="180"/>
                  </a:cubicBezTo>
                  <a:cubicBezTo>
                    <a:pt x="600" y="180"/>
                    <a:pt x="599" y="181"/>
                    <a:pt x="599" y="181"/>
                  </a:cubicBezTo>
                  <a:cubicBezTo>
                    <a:pt x="599" y="181"/>
                    <a:pt x="601" y="181"/>
                    <a:pt x="601" y="181"/>
                  </a:cubicBezTo>
                  <a:cubicBezTo>
                    <a:pt x="601" y="181"/>
                    <a:pt x="602" y="181"/>
                    <a:pt x="602" y="181"/>
                  </a:cubicBezTo>
                  <a:cubicBezTo>
                    <a:pt x="602" y="181"/>
                    <a:pt x="603" y="183"/>
                    <a:pt x="603" y="183"/>
                  </a:cubicBezTo>
                  <a:cubicBezTo>
                    <a:pt x="603" y="183"/>
                    <a:pt x="604" y="185"/>
                    <a:pt x="604" y="185"/>
                  </a:cubicBezTo>
                  <a:cubicBezTo>
                    <a:pt x="604" y="185"/>
                    <a:pt x="605" y="185"/>
                    <a:pt x="605" y="185"/>
                  </a:cubicBezTo>
                  <a:cubicBezTo>
                    <a:pt x="605" y="185"/>
                    <a:pt x="606" y="186"/>
                    <a:pt x="606" y="186"/>
                  </a:cubicBezTo>
                  <a:cubicBezTo>
                    <a:pt x="606" y="186"/>
                    <a:pt x="606" y="188"/>
                    <a:pt x="606" y="188"/>
                  </a:cubicBezTo>
                  <a:cubicBezTo>
                    <a:pt x="606" y="188"/>
                    <a:pt x="604" y="188"/>
                    <a:pt x="604" y="188"/>
                  </a:cubicBezTo>
                  <a:cubicBezTo>
                    <a:pt x="604" y="188"/>
                    <a:pt x="604" y="190"/>
                    <a:pt x="604" y="190"/>
                  </a:cubicBezTo>
                  <a:cubicBezTo>
                    <a:pt x="604" y="190"/>
                    <a:pt x="603" y="191"/>
                    <a:pt x="603" y="191"/>
                  </a:cubicBezTo>
                  <a:cubicBezTo>
                    <a:pt x="603" y="191"/>
                    <a:pt x="603" y="191"/>
                    <a:pt x="603" y="191"/>
                  </a:cubicBezTo>
                  <a:cubicBezTo>
                    <a:pt x="603" y="191"/>
                    <a:pt x="603" y="194"/>
                    <a:pt x="603" y="194"/>
                  </a:cubicBezTo>
                  <a:cubicBezTo>
                    <a:pt x="603" y="194"/>
                    <a:pt x="605" y="195"/>
                    <a:pt x="605" y="195"/>
                  </a:cubicBezTo>
                  <a:cubicBezTo>
                    <a:pt x="605" y="195"/>
                    <a:pt x="608" y="195"/>
                    <a:pt x="608" y="195"/>
                  </a:cubicBezTo>
                  <a:cubicBezTo>
                    <a:pt x="608" y="195"/>
                    <a:pt x="610" y="196"/>
                    <a:pt x="610" y="196"/>
                  </a:cubicBezTo>
                  <a:cubicBezTo>
                    <a:pt x="610" y="196"/>
                    <a:pt x="612" y="197"/>
                    <a:pt x="612" y="197"/>
                  </a:cubicBezTo>
                  <a:cubicBezTo>
                    <a:pt x="612" y="197"/>
                    <a:pt x="613" y="196"/>
                    <a:pt x="613" y="196"/>
                  </a:cubicBezTo>
                  <a:cubicBezTo>
                    <a:pt x="613" y="196"/>
                    <a:pt x="614" y="196"/>
                    <a:pt x="614" y="196"/>
                  </a:cubicBezTo>
                  <a:cubicBezTo>
                    <a:pt x="614" y="196"/>
                    <a:pt x="615" y="198"/>
                    <a:pt x="615" y="198"/>
                  </a:cubicBezTo>
                  <a:cubicBezTo>
                    <a:pt x="615" y="198"/>
                    <a:pt x="614" y="200"/>
                    <a:pt x="614" y="200"/>
                  </a:cubicBezTo>
                  <a:cubicBezTo>
                    <a:pt x="614" y="200"/>
                    <a:pt x="615" y="201"/>
                    <a:pt x="615" y="201"/>
                  </a:cubicBezTo>
                  <a:cubicBezTo>
                    <a:pt x="615" y="201"/>
                    <a:pt x="616" y="200"/>
                    <a:pt x="616" y="200"/>
                  </a:cubicBezTo>
                  <a:cubicBezTo>
                    <a:pt x="616" y="200"/>
                    <a:pt x="617" y="199"/>
                    <a:pt x="617" y="199"/>
                  </a:cubicBezTo>
                  <a:cubicBezTo>
                    <a:pt x="617" y="199"/>
                    <a:pt x="618" y="198"/>
                    <a:pt x="618" y="198"/>
                  </a:cubicBezTo>
                  <a:cubicBezTo>
                    <a:pt x="618" y="198"/>
                    <a:pt x="619" y="196"/>
                    <a:pt x="619" y="196"/>
                  </a:cubicBezTo>
                  <a:cubicBezTo>
                    <a:pt x="619" y="196"/>
                    <a:pt x="620" y="197"/>
                    <a:pt x="620" y="197"/>
                  </a:cubicBezTo>
                  <a:cubicBezTo>
                    <a:pt x="620" y="197"/>
                    <a:pt x="621" y="199"/>
                    <a:pt x="621" y="199"/>
                  </a:cubicBezTo>
                  <a:cubicBezTo>
                    <a:pt x="621" y="199"/>
                    <a:pt x="620" y="201"/>
                    <a:pt x="620" y="201"/>
                  </a:cubicBezTo>
                  <a:cubicBezTo>
                    <a:pt x="620" y="201"/>
                    <a:pt x="619" y="202"/>
                    <a:pt x="619" y="202"/>
                  </a:cubicBezTo>
                  <a:cubicBezTo>
                    <a:pt x="619" y="202"/>
                    <a:pt x="617" y="203"/>
                    <a:pt x="617" y="203"/>
                  </a:cubicBezTo>
                  <a:cubicBezTo>
                    <a:pt x="617" y="203"/>
                    <a:pt x="616" y="204"/>
                    <a:pt x="616" y="204"/>
                  </a:cubicBezTo>
                  <a:cubicBezTo>
                    <a:pt x="616" y="204"/>
                    <a:pt x="614" y="206"/>
                    <a:pt x="614" y="206"/>
                  </a:cubicBezTo>
                  <a:cubicBezTo>
                    <a:pt x="614" y="206"/>
                    <a:pt x="614" y="210"/>
                    <a:pt x="614" y="210"/>
                  </a:cubicBezTo>
                  <a:cubicBezTo>
                    <a:pt x="614" y="210"/>
                    <a:pt x="614" y="213"/>
                    <a:pt x="614" y="213"/>
                  </a:cubicBezTo>
                  <a:cubicBezTo>
                    <a:pt x="614" y="213"/>
                    <a:pt x="613" y="215"/>
                    <a:pt x="613" y="215"/>
                  </a:cubicBezTo>
                  <a:cubicBezTo>
                    <a:pt x="613" y="215"/>
                    <a:pt x="611" y="216"/>
                    <a:pt x="611" y="216"/>
                  </a:cubicBezTo>
                  <a:cubicBezTo>
                    <a:pt x="611" y="216"/>
                    <a:pt x="611" y="219"/>
                    <a:pt x="611" y="219"/>
                  </a:cubicBezTo>
                  <a:cubicBezTo>
                    <a:pt x="611" y="219"/>
                    <a:pt x="611" y="222"/>
                    <a:pt x="611" y="222"/>
                  </a:cubicBezTo>
                  <a:cubicBezTo>
                    <a:pt x="611" y="222"/>
                    <a:pt x="610" y="224"/>
                    <a:pt x="610" y="224"/>
                  </a:cubicBezTo>
                  <a:cubicBezTo>
                    <a:pt x="610" y="224"/>
                    <a:pt x="608" y="226"/>
                    <a:pt x="608" y="226"/>
                  </a:cubicBezTo>
                  <a:cubicBezTo>
                    <a:pt x="608" y="226"/>
                    <a:pt x="608" y="229"/>
                    <a:pt x="608" y="229"/>
                  </a:cubicBezTo>
                  <a:cubicBezTo>
                    <a:pt x="608" y="229"/>
                    <a:pt x="610" y="229"/>
                    <a:pt x="610" y="229"/>
                  </a:cubicBezTo>
                  <a:cubicBezTo>
                    <a:pt x="610" y="229"/>
                    <a:pt x="611" y="231"/>
                    <a:pt x="611" y="231"/>
                  </a:cubicBezTo>
                  <a:cubicBezTo>
                    <a:pt x="611" y="231"/>
                    <a:pt x="609" y="232"/>
                    <a:pt x="609" y="232"/>
                  </a:cubicBezTo>
                  <a:cubicBezTo>
                    <a:pt x="609" y="232"/>
                    <a:pt x="608" y="232"/>
                    <a:pt x="608" y="232"/>
                  </a:cubicBezTo>
                  <a:cubicBezTo>
                    <a:pt x="608" y="232"/>
                    <a:pt x="609" y="234"/>
                    <a:pt x="609" y="234"/>
                  </a:cubicBezTo>
                  <a:cubicBezTo>
                    <a:pt x="609" y="234"/>
                    <a:pt x="608" y="235"/>
                    <a:pt x="608" y="235"/>
                  </a:cubicBezTo>
                  <a:cubicBezTo>
                    <a:pt x="608" y="235"/>
                    <a:pt x="607" y="237"/>
                    <a:pt x="607" y="237"/>
                  </a:cubicBezTo>
                  <a:cubicBezTo>
                    <a:pt x="607" y="237"/>
                    <a:pt x="605" y="239"/>
                    <a:pt x="605" y="239"/>
                  </a:cubicBezTo>
                  <a:cubicBezTo>
                    <a:pt x="605" y="239"/>
                    <a:pt x="605" y="237"/>
                    <a:pt x="605" y="237"/>
                  </a:cubicBezTo>
                  <a:cubicBezTo>
                    <a:pt x="605" y="237"/>
                    <a:pt x="604" y="235"/>
                    <a:pt x="604" y="235"/>
                  </a:cubicBezTo>
                  <a:cubicBezTo>
                    <a:pt x="604" y="235"/>
                    <a:pt x="604" y="235"/>
                    <a:pt x="604" y="235"/>
                  </a:cubicBezTo>
                  <a:cubicBezTo>
                    <a:pt x="604" y="235"/>
                    <a:pt x="603" y="238"/>
                    <a:pt x="603" y="238"/>
                  </a:cubicBezTo>
                  <a:cubicBezTo>
                    <a:pt x="603" y="238"/>
                    <a:pt x="602" y="239"/>
                    <a:pt x="602" y="239"/>
                  </a:cubicBezTo>
                  <a:cubicBezTo>
                    <a:pt x="602" y="239"/>
                    <a:pt x="600" y="240"/>
                    <a:pt x="600" y="240"/>
                  </a:cubicBezTo>
                  <a:cubicBezTo>
                    <a:pt x="600" y="240"/>
                    <a:pt x="601" y="242"/>
                    <a:pt x="601" y="242"/>
                  </a:cubicBezTo>
                  <a:cubicBezTo>
                    <a:pt x="601" y="242"/>
                    <a:pt x="603" y="243"/>
                    <a:pt x="603" y="243"/>
                  </a:cubicBezTo>
                  <a:cubicBezTo>
                    <a:pt x="603" y="243"/>
                    <a:pt x="604" y="241"/>
                    <a:pt x="604" y="241"/>
                  </a:cubicBezTo>
                  <a:cubicBezTo>
                    <a:pt x="604" y="241"/>
                    <a:pt x="606" y="240"/>
                    <a:pt x="606" y="240"/>
                  </a:cubicBezTo>
                  <a:cubicBezTo>
                    <a:pt x="606" y="240"/>
                    <a:pt x="607" y="239"/>
                    <a:pt x="607" y="239"/>
                  </a:cubicBezTo>
                  <a:cubicBezTo>
                    <a:pt x="607" y="239"/>
                    <a:pt x="609" y="238"/>
                    <a:pt x="609" y="238"/>
                  </a:cubicBezTo>
                  <a:cubicBezTo>
                    <a:pt x="609" y="238"/>
                    <a:pt x="612" y="238"/>
                    <a:pt x="612" y="238"/>
                  </a:cubicBezTo>
                  <a:cubicBezTo>
                    <a:pt x="612" y="238"/>
                    <a:pt x="613" y="237"/>
                    <a:pt x="613" y="237"/>
                  </a:cubicBezTo>
                  <a:cubicBezTo>
                    <a:pt x="613" y="237"/>
                    <a:pt x="614" y="239"/>
                    <a:pt x="614" y="239"/>
                  </a:cubicBezTo>
                  <a:cubicBezTo>
                    <a:pt x="614" y="239"/>
                    <a:pt x="615" y="242"/>
                    <a:pt x="615" y="242"/>
                  </a:cubicBezTo>
                  <a:cubicBezTo>
                    <a:pt x="615" y="242"/>
                    <a:pt x="615" y="245"/>
                    <a:pt x="615" y="245"/>
                  </a:cubicBezTo>
                  <a:cubicBezTo>
                    <a:pt x="615" y="245"/>
                    <a:pt x="617" y="243"/>
                    <a:pt x="617" y="243"/>
                  </a:cubicBezTo>
                  <a:cubicBezTo>
                    <a:pt x="617" y="243"/>
                    <a:pt x="618" y="244"/>
                    <a:pt x="618" y="244"/>
                  </a:cubicBezTo>
                  <a:cubicBezTo>
                    <a:pt x="618" y="244"/>
                    <a:pt x="619" y="246"/>
                    <a:pt x="619" y="246"/>
                  </a:cubicBezTo>
                  <a:cubicBezTo>
                    <a:pt x="619" y="246"/>
                    <a:pt x="618" y="249"/>
                    <a:pt x="618" y="249"/>
                  </a:cubicBezTo>
                  <a:cubicBezTo>
                    <a:pt x="618" y="249"/>
                    <a:pt x="619" y="250"/>
                    <a:pt x="619" y="250"/>
                  </a:cubicBezTo>
                  <a:cubicBezTo>
                    <a:pt x="619" y="250"/>
                    <a:pt x="621" y="249"/>
                    <a:pt x="621" y="249"/>
                  </a:cubicBezTo>
                  <a:cubicBezTo>
                    <a:pt x="621" y="249"/>
                    <a:pt x="623" y="248"/>
                    <a:pt x="623" y="248"/>
                  </a:cubicBezTo>
                  <a:cubicBezTo>
                    <a:pt x="623" y="248"/>
                    <a:pt x="625" y="245"/>
                    <a:pt x="625" y="245"/>
                  </a:cubicBezTo>
                  <a:cubicBezTo>
                    <a:pt x="625" y="245"/>
                    <a:pt x="628" y="245"/>
                    <a:pt x="628" y="245"/>
                  </a:cubicBezTo>
                  <a:cubicBezTo>
                    <a:pt x="628" y="245"/>
                    <a:pt x="629" y="244"/>
                    <a:pt x="629" y="244"/>
                  </a:cubicBezTo>
                  <a:cubicBezTo>
                    <a:pt x="629" y="244"/>
                    <a:pt x="632" y="239"/>
                    <a:pt x="632" y="239"/>
                  </a:cubicBezTo>
                  <a:cubicBezTo>
                    <a:pt x="632" y="239"/>
                    <a:pt x="633" y="238"/>
                    <a:pt x="633" y="238"/>
                  </a:cubicBezTo>
                  <a:cubicBezTo>
                    <a:pt x="633" y="238"/>
                    <a:pt x="634" y="240"/>
                    <a:pt x="634" y="240"/>
                  </a:cubicBezTo>
                  <a:cubicBezTo>
                    <a:pt x="634" y="240"/>
                    <a:pt x="635" y="241"/>
                    <a:pt x="635" y="241"/>
                  </a:cubicBezTo>
                  <a:cubicBezTo>
                    <a:pt x="635" y="241"/>
                    <a:pt x="635" y="244"/>
                    <a:pt x="635" y="244"/>
                  </a:cubicBezTo>
                  <a:cubicBezTo>
                    <a:pt x="635" y="244"/>
                    <a:pt x="636" y="243"/>
                    <a:pt x="636" y="243"/>
                  </a:cubicBezTo>
                  <a:cubicBezTo>
                    <a:pt x="636" y="243"/>
                    <a:pt x="636" y="240"/>
                    <a:pt x="636" y="240"/>
                  </a:cubicBezTo>
                  <a:cubicBezTo>
                    <a:pt x="636" y="240"/>
                    <a:pt x="638" y="238"/>
                    <a:pt x="638" y="238"/>
                  </a:cubicBezTo>
                  <a:cubicBezTo>
                    <a:pt x="638" y="238"/>
                    <a:pt x="640" y="236"/>
                    <a:pt x="640" y="236"/>
                  </a:cubicBezTo>
                  <a:cubicBezTo>
                    <a:pt x="640" y="236"/>
                    <a:pt x="641" y="235"/>
                    <a:pt x="641" y="235"/>
                  </a:cubicBezTo>
                  <a:cubicBezTo>
                    <a:pt x="641" y="235"/>
                    <a:pt x="642" y="232"/>
                    <a:pt x="642" y="232"/>
                  </a:cubicBezTo>
                  <a:cubicBezTo>
                    <a:pt x="642" y="232"/>
                    <a:pt x="643" y="232"/>
                    <a:pt x="643" y="232"/>
                  </a:cubicBezTo>
                  <a:cubicBezTo>
                    <a:pt x="643" y="232"/>
                    <a:pt x="643" y="229"/>
                    <a:pt x="643" y="229"/>
                  </a:cubicBezTo>
                  <a:cubicBezTo>
                    <a:pt x="643" y="229"/>
                    <a:pt x="644" y="228"/>
                    <a:pt x="644" y="228"/>
                  </a:cubicBezTo>
                  <a:cubicBezTo>
                    <a:pt x="644" y="228"/>
                    <a:pt x="644" y="227"/>
                    <a:pt x="644" y="227"/>
                  </a:cubicBezTo>
                  <a:cubicBezTo>
                    <a:pt x="644" y="227"/>
                    <a:pt x="646" y="226"/>
                    <a:pt x="646" y="226"/>
                  </a:cubicBezTo>
                  <a:cubicBezTo>
                    <a:pt x="646" y="226"/>
                    <a:pt x="646" y="222"/>
                    <a:pt x="646" y="222"/>
                  </a:cubicBezTo>
                  <a:cubicBezTo>
                    <a:pt x="646" y="222"/>
                    <a:pt x="648" y="221"/>
                    <a:pt x="648" y="221"/>
                  </a:cubicBezTo>
                  <a:cubicBezTo>
                    <a:pt x="648" y="221"/>
                    <a:pt x="650" y="220"/>
                    <a:pt x="650" y="220"/>
                  </a:cubicBezTo>
                  <a:cubicBezTo>
                    <a:pt x="650" y="220"/>
                    <a:pt x="651" y="218"/>
                    <a:pt x="651" y="218"/>
                  </a:cubicBezTo>
                  <a:cubicBezTo>
                    <a:pt x="651" y="218"/>
                    <a:pt x="653" y="216"/>
                    <a:pt x="653" y="216"/>
                  </a:cubicBezTo>
                  <a:cubicBezTo>
                    <a:pt x="653" y="216"/>
                    <a:pt x="655" y="212"/>
                    <a:pt x="655" y="212"/>
                  </a:cubicBezTo>
                  <a:cubicBezTo>
                    <a:pt x="655" y="212"/>
                    <a:pt x="656" y="210"/>
                    <a:pt x="656" y="210"/>
                  </a:cubicBezTo>
                  <a:cubicBezTo>
                    <a:pt x="656" y="210"/>
                    <a:pt x="657" y="208"/>
                    <a:pt x="657" y="208"/>
                  </a:cubicBezTo>
                  <a:cubicBezTo>
                    <a:pt x="657" y="208"/>
                    <a:pt x="658" y="208"/>
                    <a:pt x="658" y="208"/>
                  </a:cubicBezTo>
                  <a:cubicBezTo>
                    <a:pt x="658" y="208"/>
                    <a:pt x="659" y="210"/>
                    <a:pt x="659" y="210"/>
                  </a:cubicBezTo>
                  <a:cubicBezTo>
                    <a:pt x="659" y="210"/>
                    <a:pt x="658" y="212"/>
                    <a:pt x="658" y="212"/>
                  </a:cubicBezTo>
                  <a:cubicBezTo>
                    <a:pt x="658" y="212"/>
                    <a:pt x="658" y="214"/>
                    <a:pt x="658" y="214"/>
                  </a:cubicBezTo>
                  <a:cubicBezTo>
                    <a:pt x="658" y="214"/>
                    <a:pt x="657" y="216"/>
                    <a:pt x="657" y="216"/>
                  </a:cubicBezTo>
                  <a:cubicBezTo>
                    <a:pt x="657" y="216"/>
                    <a:pt x="657" y="218"/>
                    <a:pt x="657" y="218"/>
                  </a:cubicBezTo>
                  <a:cubicBezTo>
                    <a:pt x="657" y="218"/>
                    <a:pt x="657" y="217"/>
                    <a:pt x="657" y="217"/>
                  </a:cubicBezTo>
                  <a:cubicBezTo>
                    <a:pt x="657" y="217"/>
                    <a:pt x="659" y="218"/>
                    <a:pt x="659" y="218"/>
                  </a:cubicBezTo>
                  <a:cubicBezTo>
                    <a:pt x="659" y="218"/>
                    <a:pt x="660" y="220"/>
                    <a:pt x="660" y="220"/>
                  </a:cubicBezTo>
                  <a:cubicBezTo>
                    <a:pt x="660" y="220"/>
                    <a:pt x="659" y="221"/>
                    <a:pt x="659" y="221"/>
                  </a:cubicBezTo>
                  <a:cubicBezTo>
                    <a:pt x="659" y="221"/>
                    <a:pt x="659" y="224"/>
                    <a:pt x="659" y="224"/>
                  </a:cubicBezTo>
                  <a:cubicBezTo>
                    <a:pt x="659" y="224"/>
                    <a:pt x="660" y="226"/>
                    <a:pt x="660" y="226"/>
                  </a:cubicBezTo>
                  <a:cubicBezTo>
                    <a:pt x="660" y="226"/>
                    <a:pt x="658" y="228"/>
                    <a:pt x="658" y="228"/>
                  </a:cubicBezTo>
                  <a:cubicBezTo>
                    <a:pt x="658" y="228"/>
                    <a:pt x="658" y="229"/>
                    <a:pt x="658" y="229"/>
                  </a:cubicBezTo>
                  <a:cubicBezTo>
                    <a:pt x="658" y="229"/>
                    <a:pt x="660" y="230"/>
                    <a:pt x="660" y="230"/>
                  </a:cubicBezTo>
                  <a:cubicBezTo>
                    <a:pt x="660" y="230"/>
                    <a:pt x="661" y="232"/>
                    <a:pt x="661" y="232"/>
                  </a:cubicBezTo>
                  <a:cubicBezTo>
                    <a:pt x="661" y="232"/>
                    <a:pt x="660" y="234"/>
                    <a:pt x="660" y="234"/>
                  </a:cubicBezTo>
                  <a:cubicBezTo>
                    <a:pt x="660" y="234"/>
                    <a:pt x="657" y="235"/>
                    <a:pt x="657" y="235"/>
                  </a:cubicBezTo>
                  <a:cubicBezTo>
                    <a:pt x="657" y="235"/>
                    <a:pt x="658" y="236"/>
                    <a:pt x="658" y="236"/>
                  </a:cubicBezTo>
                  <a:cubicBezTo>
                    <a:pt x="658" y="236"/>
                    <a:pt x="660" y="235"/>
                    <a:pt x="660" y="235"/>
                  </a:cubicBezTo>
                  <a:cubicBezTo>
                    <a:pt x="660" y="235"/>
                    <a:pt x="661" y="235"/>
                    <a:pt x="661" y="235"/>
                  </a:cubicBezTo>
                  <a:cubicBezTo>
                    <a:pt x="661" y="235"/>
                    <a:pt x="661" y="236"/>
                    <a:pt x="661" y="236"/>
                  </a:cubicBezTo>
                  <a:cubicBezTo>
                    <a:pt x="661" y="236"/>
                    <a:pt x="661" y="238"/>
                    <a:pt x="661" y="238"/>
                  </a:cubicBezTo>
                  <a:cubicBezTo>
                    <a:pt x="661" y="238"/>
                    <a:pt x="662" y="238"/>
                    <a:pt x="662" y="238"/>
                  </a:cubicBezTo>
                  <a:cubicBezTo>
                    <a:pt x="662" y="238"/>
                    <a:pt x="663" y="239"/>
                    <a:pt x="663" y="239"/>
                  </a:cubicBezTo>
                  <a:cubicBezTo>
                    <a:pt x="663" y="239"/>
                    <a:pt x="662" y="241"/>
                    <a:pt x="662" y="241"/>
                  </a:cubicBezTo>
                  <a:cubicBezTo>
                    <a:pt x="662" y="241"/>
                    <a:pt x="663" y="243"/>
                    <a:pt x="663" y="243"/>
                  </a:cubicBezTo>
                  <a:cubicBezTo>
                    <a:pt x="663" y="243"/>
                    <a:pt x="660" y="243"/>
                    <a:pt x="660" y="243"/>
                  </a:cubicBezTo>
                  <a:cubicBezTo>
                    <a:pt x="660" y="243"/>
                    <a:pt x="659" y="245"/>
                    <a:pt x="659" y="245"/>
                  </a:cubicBezTo>
                  <a:cubicBezTo>
                    <a:pt x="659" y="245"/>
                    <a:pt x="656" y="246"/>
                    <a:pt x="656" y="246"/>
                  </a:cubicBezTo>
                  <a:cubicBezTo>
                    <a:pt x="656" y="246"/>
                    <a:pt x="657" y="248"/>
                    <a:pt x="657" y="248"/>
                  </a:cubicBezTo>
                  <a:cubicBezTo>
                    <a:pt x="657" y="248"/>
                    <a:pt x="658" y="247"/>
                    <a:pt x="658" y="247"/>
                  </a:cubicBezTo>
                  <a:cubicBezTo>
                    <a:pt x="658" y="247"/>
                    <a:pt x="659" y="248"/>
                    <a:pt x="659" y="248"/>
                  </a:cubicBezTo>
                  <a:cubicBezTo>
                    <a:pt x="659" y="248"/>
                    <a:pt x="660" y="246"/>
                    <a:pt x="660" y="246"/>
                  </a:cubicBezTo>
                  <a:cubicBezTo>
                    <a:pt x="660" y="246"/>
                    <a:pt x="662" y="246"/>
                    <a:pt x="662" y="246"/>
                  </a:cubicBezTo>
                  <a:cubicBezTo>
                    <a:pt x="662" y="246"/>
                    <a:pt x="664" y="246"/>
                    <a:pt x="664" y="246"/>
                  </a:cubicBezTo>
                  <a:cubicBezTo>
                    <a:pt x="664" y="246"/>
                    <a:pt x="663" y="248"/>
                    <a:pt x="663" y="248"/>
                  </a:cubicBezTo>
                  <a:cubicBezTo>
                    <a:pt x="663" y="248"/>
                    <a:pt x="662" y="249"/>
                    <a:pt x="662" y="249"/>
                  </a:cubicBezTo>
                  <a:cubicBezTo>
                    <a:pt x="662" y="249"/>
                    <a:pt x="661" y="251"/>
                    <a:pt x="661" y="251"/>
                  </a:cubicBezTo>
                  <a:cubicBezTo>
                    <a:pt x="661" y="251"/>
                    <a:pt x="659" y="252"/>
                    <a:pt x="659" y="252"/>
                  </a:cubicBezTo>
                  <a:cubicBezTo>
                    <a:pt x="659" y="252"/>
                    <a:pt x="657" y="253"/>
                    <a:pt x="657" y="253"/>
                  </a:cubicBezTo>
                  <a:cubicBezTo>
                    <a:pt x="657" y="253"/>
                    <a:pt x="655" y="255"/>
                    <a:pt x="655" y="255"/>
                  </a:cubicBezTo>
                  <a:cubicBezTo>
                    <a:pt x="655" y="255"/>
                    <a:pt x="656" y="255"/>
                    <a:pt x="656" y="255"/>
                  </a:cubicBezTo>
                  <a:cubicBezTo>
                    <a:pt x="656" y="255"/>
                    <a:pt x="658" y="253"/>
                    <a:pt x="658" y="253"/>
                  </a:cubicBezTo>
                  <a:cubicBezTo>
                    <a:pt x="658" y="253"/>
                    <a:pt x="660" y="252"/>
                    <a:pt x="660" y="252"/>
                  </a:cubicBezTo>
                  <a:cubicBezTo>
                    <a:pt x="660" y="252"/>
                    <a:pt x="661" y="251"/>
                    <a:pt x="661" y="251"/>
                  </a:cubicBezTo>
                  <a:cubicBezTo>
                    <a:pt x="661" y="251"/>
                    <a:pt x="663" y="252"/>
                    <a:pt x="663" y="252"/>
                  </a:cubicBezTo>
                  <a:cubicBezTo>
                    <a:pt x="663" y="252"/>
                    <a:pt x="663" y="254"/>
                    <a:pt x="663" y="254"/>
                  </a:cubicBezTo>
                  <a:cubicBezTo>
                    <a:pt x="663" y="254"/>
                    <a:pt x="663" y="255"/>
                    <a:pt x="663" y="255"/>
                  </a:cubicBezTo>
                  <a:cubicBezTo>
                    <a:pt x="663" y="255"/>
                    <a:pt x="665" y="255"/>
                    <a:pt x="665" y="255"/>
                  </a:cubicBezTo>
                  <a:cubicBezTo>
                    <a:pt x="665" y="255"/>
                    <a:pt x="666" y="257"/>
                    <a:pt x="666" y="257"/>
                  </a:cubicBezTo>
                  <a:cubicBezTo>
                    <a:pt x="666" y="257"/>
                    <a:pt x="668" y="258"/>
                    <a:pt x="668" y="258"/>
                  </a:cubicBezTo>
                  <a:cubicBezTo>
                    <a:pt x="668" y="258"/>
                    <a:pt x="668" y="259"/>
                    <a:pt x="668" y="259"/>
                  </a:cubicBezTo>
                  <a:cubicBezTo>
                    <a:pt x="668" y="259"/>
                    <a:pt x="667" y="260"/>
                    <a:pt x="667" y="260"/>
                  </a:cubicBezTo>
                  <a:cubicBezTo>
                    <a:pt x="667" y="260"/>
                    <a:pt x="665" y="259"/>
                    <a:pt x="665" y="259"/>
                  </a:cubicBezTo>
                  <a:cubicBezTo>
                    <a:pt x="665" y="259"/>
                    <a:pt x="665" y="263"/>
                    <a:pt x="665" y="263"/>
                  </a:cubicBezTo>
                  <a:cubicBezTo>
                    <a:pt x="665" y="263"/>
                    <a:pt x="667" y="264"/>
                    <a:pt x="667" y="264"/>
                  </a:cubicBezTo>
                  <a:cubicBezTo>
                    <a:pt x="667" y="264"/>
                    <a:pt x="666" y="266"/>
                    <a:pt x="666" y="266"/>
                  </a:cubicBezTo>
                  <a:cubicBezTo>
                    <a:pt x="666" y="266"/>
                    <a:pt x="665" y="266"/>
                    <a:pt x="665" y="266"/>
                  </a:cubicBezTo>
                  <a:cubicBezTo>
                    <a:pt x="665" y="266"/>
                    <a:pt x="665" y="264"/>
                    <a:pt x="665" y="264"/>
                  </a:cubicBezTo>
                  <a:cubicBezTo>
                    <a:pt x="665" y="264"/>
                    <a:pt x="664" y="263"/>
                    <a:pt x="664" y="263"/>
                  </a:cubicBezTo>
                  <a:cubicBezTo>
                    <a:pt x="664" y="263"/>
                    <a:pt x="662" y="263"/>
                    <a:pt x="662" y="263"/>
                  </a:cubicBezTo>
                  <a:cubicBezTo>
                    <a:pt x="662" y="263"/>
                    <a:pt x="660" y="265"/>
                    <a:pt x="660" y="265"/>
                  </a:cubicBezTo>
                  <a:cubicBezTo>
                    <a:pt x="660" y="265"/>
                    <a:pt x="661" y="266"/>
                    <a:pt x="661" y="266"/>
                  </a:cubicBezTo>
                  <a:cubicBezTo>
                    <a:pt x="661" y="266"/>
                    <a:pt x="662" y="266"/>
                    <a:pt x="662" y="266"/>
                  </a:cubicBezTo>
                  <a:cubicBezTo>
                    <a:pt x="662" y="266"/>
                    <a:pt x="664" y="267"/>
                    <a:pt x="664" y="267"/>
                  </a:cubicBezTo>
                  <a:cubicBezTo>
                    <a:pt x="664" y="267"/>
                    <a:pt x="663" y="268"/>
                    <a:pt x="663" y="268"/>
                  </a:cubicBezTo>
                  <a:cubicBezTo>
                    <a:pt x="663" y="268"/>
                    <a:pt x="665" y="270"/>
                    <a:pt x="665" y="270"/>
                  </a:cubicBezTo>
                  <a:cubicBezTo>
                    <a:pt x="665" y="270"/>
                    <a:pt x="666" y="271"/>
                    <a:pt x="666" y="271"/>
                  </a:cubicBezTo>
                  <a:cubicBezTo>
                    <a:pt x="666" y="271"/>
                    <a:pt x="667" y="274"/>
                    <a:pt x="667" y="274"/>
                  </a:cubicBezTo>
                  <a:cubicBezTo>
                    <a:pt x="667" y="274"/>
                    <a:pt x="666" y="276"/>
                    <a:pt x="666" y="276"/>
                  </a:cubicBezTo>
                  <a:cubicBezTo>
                    <a:pt x="666" y="276"/>
                    <a:pt x="665" y="278"/>
                    <a:pt x="665" y="278"/>
                  </a:cubicBezTo>
                  <a:cubicBezTo>
                    <a:pt x="665" y="278"/>
                    <a:pt x="664" y="280"/>
                    <a:pt x="664" y="280"/>
                  </a:cubicBezTo>
                  <a:cubicBezTo>
                    <a:pt x="664" y="280"/>
                    <a:pt x="663" y="281"/>
                    <a:pt x="663" y="281"/>
                  </a:cubicBezTo>
                  <a:cubicBezTo>
                    <a:pt x="663" y="281"/>
                    <a:pt x="663" y="279"/>
                    <a:pt x="663" y="279"/>
                  </a:cubicBezTo>
                  <a:cubicBezTo>
                    <a:pt x="663" y="279"/>
                    <a:pt x="664" y="277"/>
                    <a:pt x="664" y="277"/>
                  </a:cubicBezTo>
                  <a:cubicBezTo>
                    <a:pt x="664" y="277"/>
                    <a:pt x="663" y="277"/>
                    <a:pt x="663" y="277"/>
                  </a:cubicBezTo>
                  <a:cubicBezTo>
                    <a:pt x="663" y="277"/>
                    <a:pt x="661" y="279"/>
                    <a:pt x="661" y="279"/>
                  </a:cubicBezTo>
                  <a:cubicBezTo>
                    <a:pt x="661" y="279"/>
                    <a:pt x="660" y="281"/>
                    <a:pt x="660" y="281"/>
                  </a:cubicBezTo>
                  <a:cubicBezTo>
                    <a:pt x="660" y="281"/>
                    <a:pt x="657" y="279"/>
                    <a:pt x="657" y="279"/>
                  </a:cubicBezTo>
                  <a:cubicBezTo>
                    <a:pt x="657" y="279"/>
                    <a:pt x="659" y="283"/>
                    <a:pt x="659" y="283"/>
                  </a:cubicBezTo>
                  <a:cubicBezTo>
                    <a:pt x="659" y="283"/>
                    <a:pt x="658" y="284"/>
                    <a:pt x="658" y="284"/>
                  </a:cubicBezTo>
                  <a:cubicBezTo>
                    <a:pt x="658" y="284"/>
                    <a:pt x="658" y="286"/>
                    <a:pt x="658" y="286"/>
                  </a:cubicBezTo>
                  <a:cubicBezTo>
                    <a:pt x="658" y="286"/>
                    <a:pt x="660" y="286"/>
                    <a:pt x="660" y="286"/>
                  </a:cubicBezTo>
                  <a:cubicBezTo>
                    <a:pt x="660" y="286"/>
                    <a:pt x="660" y="289"/>
                    <a:pt x="660" y="289"/>
                  </a:cubicBezTo>
                  <a:cubicBezTo>
                    <a:pt x="660" y="289"/>
                    <a:pt x="661" y="290"/>
                    <a:pt x="661" y="290"/>
                  </a:cubicBezTo>
                  <a:cubicBezTo>
                    <a:pt x="661" y="290"/>
                    <a:pt x="661" y="292"/>
                    <a:pt x="661" y="292"/>
                  </a:cubicBezTo>
                  <a:cubicBezTo>
                    <a:pt x="661" y="292"/>
                    <a:pt x="662" y="294"/>
                    <a:pt x="662" y="294"/>
                  </a:cubicBezTo>
                  <a:cubicBezTo>
                    <a:pt x="662" y="294"/>
                    <a:pt x="663" y="292"/>
                    <a:pt x="663" y="292"/>
                  </a:cubicBezTo>
                  <a:cubicBezTo>
                    <a:pt x="663" y="292"/>
                    <a:pt x="663" y="291"/>
                    <a:pt x="663" y="291"/>
                  </a:cubicBezTo>
                  <a:cubicBezTo>
                    <a:pt x="663" y="291"/>
                    <a:pt x="664" y="291"/>
                    <a:pt x="664" y="291"/>
                  </a:cubicBezTo>
                  <a:cubicBezTo>
                    <a:pt x="664" y="291"/>
                    <a:pt x="665" y="292"/>
                    <a:pt x="665" y="292"/>
                  </a:cubicBezTo>
                  <a:cubicBezTo>
                    <a:pt x="665" y="292"/>
                    <a:pt x="664" y="294"/>
                    <a:pt x="664" y="294"/>
                  </a:cubicBezTo>
                  <a:cubicBezTo>
                    <a:pt x="664" y="294"/>
                    <a:pt x="662" y="295"/>
                    <a:pt x="662" y="295"/>
                  </a:cubicBezTo>
                  <a:cubicBezTo>
                    <a:pt x="662" y="295"/>
                    <a:pt x="663" y="297"/>
                    <a:pt x="663" y="297"/>
                  </a:cubicBezTo>
                  <a:cubicBezTo>
                    <a:pt x="663" y="297"/>
                    <a:pt x="664" y="296"/>
                    <a:pt x="664" y="296"/>
                  </a:cubicBezTo>
                  <a:cubicBezTo>
                    <a:pt x="664" y="296"/>
                    <a:pt x="665" y="297"/>
                    <a:pt x="665" y="297"/>
                  </a:cubicBezTo>
                  <a:cubicBezTo>
                    <a:pt x="665" y="297"/>
                    <a:pt x="667" y="297"/>
                    <a:pt x="667" y="297"/>
                  </a:cubicBezTo>
                  <a:cubicBezTo>
                    <a:pt x="667" y="297"/>
                    <a:pt x="668" y="299"/>
                    <a:pt x="668" y="299"/>
                  </a:cubicBezTo>
                  <a:cubicBezTo>
                    <a:pt x="668" y="299"/>
                    <a:pt x="667" y="303"/>
                    <a:pt x="667" y="303"/>
                  </a:cubicBezTo>
                  <a:cubicBezTo>
                    <a:pt x="667" y="303"/>
                    <a:pt x="668" y="304"/>
                    <a:pt x="668" y="304"/>
                  </a:cubicBezTo>
                  <a:cubicBezTo>
                    <a:pt x="668" y="304"/>
                    <a:pt x="667" y="305"/>
                    <a:pt x="667" y="305"/>
                  </a:cubicBezTo>
                  <a:cubicBezTo>
                    <a:pt x="667" y="305"/>
                    <a:pt x="666" y="307"/>
                    <a:pt x="666" y="307"/>
                  </a:cubicBezTo>
                  <a:cubicBezTo>
                    <a:pt x="666" y="307"/>
                    <a:pt x="665" y="309"/>
                    <a:pt x="665" y="309"/>
                  </a:cubicBezTo>
                  <a:cubicBezTo>
                    <a:pt x="665" y="309"/>
                    <a:pt x="665" y="309"/>
                    <a:pt x="665" y="309"/>
                  </a:cubicBezTo>
                  <a:cubicBezTo>
                    <a:pt x="665" y="309"/>
                    <a:pt x="667" y="310"/>
                    <a:pt x="667" y="310"/>
                  </a:cubicBezTo>
                  <a:cubicBezTo>
                    <a:pt x="667" y="310"/>
                    <a:pt x="668" y="309"/>
                    <a:pt x="668" y="309"/>
                  </a:cubicBezTo>
                  <a:cubicBezTo>
                    <a:pt x="668" y="309"/>
                    <a:pt x="669" y="307"/>
                    <a:pt x="669" y="307"/>
                  </a:cubicBezTo>
                  <a:cubicBezTo>
                    <a:pt x="669" y="307"/>
                    <a:pt x="670" y="307"/>
                    <a:pt x="670" y="307"/>
                  </a:cubicBezTo>
                  <a:cubicBezTo>
                    <a:pt x="670" y="307"/>
                    <a:pt x="671" y="309"/>
                    <a:pt x="671" y="309"/>
                  </a:cubicBezTo>
                  <a:cubicBezTo>
                    <a:pt x="671" y="309"/>
                    <a:pt x="672" y="311"/>
                    <a:pt x="672" y="311"/>
                  </a:cubicBezTo>
                  <a:cubicBezTo>
                    <a:pt x="672" y="311"/>
                    <a:pt x="674" y="311"/>
                    <a:pt x="674" y="311"/>
                  </a:cubicBezTo>
                  <a:cubicBezTo>
                    <a:pt x="674" y="311"/>
                    <a:pt x="676" y="309"/>
                    <a:pt x="676" y="309"/>
                  </a:cubicBezTo>
                  <a:cubicBezTo>
                    <a:pt x="676" y="309"/>
                    <a:pt x="678" y="312"/>
                    <a:pt x="678" y="312"/>
                  </a:cubicBezTo>
                  <a:cubicBezTo>
                    <a:pt x="678" y="312"/>
                    <a:pt x="677" y="315"/>
                    <a:pt x="677" y="315"/>
                  </a:cubicBezTo>
                  <a:cubicBezTo>
                    <a:pt x="677" y="315"/>
                    <a:pt x="678" y="316"/>
                    <a:pt x="678" y="316"/>
                  </a:cubicBezTo>
                  <a:cubicBezTo>
                    <a:pt x="678" y="316"/>
                    <a:pt x="680" y="318"/>
                    <a:pt x="680" y="318"/>
                  </a:cubicBezTo>
                  <a:cubicBezTo>
                    <a:pt x="680" y="318"/>
                    <a:pt x="683" y="318"/>
                    <a:pt x="683" y="318"/>
                  </a:cubicBezTo>
                  <a:cubicBezTo>
                    <a:pt x="683" y="318"/>
                    <a:pt x="684" y="316"/>
                    <a:pt x="684" y="316"/>
                  </a:cubicBezTo>
                  <a:cubicBezTo>
                    <a:pt x="684" y="316"/>
                    <a:pt x="685" y="315"/>
                    <a:pt x="685" y="315"/>
                  </a:cubicBezTo>
                  <a:cubicBezTo>
                    <a:pt x="685" y="315"/>
                    <a:pt x="686" y="316"/>
                    <a:pt x="686" y="316"/>
                  </a:cubicBezTo>
                  <a:cubicBezTo>
                    <a:pt x="686" y="316"/>
                    <a:pt x="686" y="317"/>
                    <a:pt x="686" y="317"/>
                  </a:cubicBezTo>
                  <a:cubicBezTo>
                    <a:pt x="686" y="317"/>
                    <a:pt x="686" y="319"/>
                    <a:pt x="686" y="319"/>
                  </a:cubicBezTo>
                  <a:cubicBezTo>
                    <a:pt x="686" y="319"/>
                    <a:pt x="687" y="321"/>
                    <a:pt x="687" y="321"/>
                  </a:cubicBezTo>
                  <a:cubicBezTo>
                    <a:pt x="687" y="321"/>
                    <a:pt x="688" y="321"/>
                    <a:pt x="688" y="321"/>
                  </a:cubicBezTo>
                  <a:cubicBezTo>
                    <a:pt x="688" y="321"/>
                    <a:pt x="690" y="321"/>
                    <a:pt x="690" y="321"/>
                  </a:cubicBezTo>
                  <a:cubicBezTo>
                    <a:pt x="690" y="321"/>
                    <a:pt x="689" y="323"/>
                    <a:pt x="689" y="323"/>
                  </a:cubicBezTo>
                  <a:cubicBezTo>
                    <a:pt x="689" y="323"/>
                    <a:pt x="687" y="323"/>
                    <a:pt x="687" y="323"/>
                  </a:cubicBezTo>
                  <a:cubicBezTo>
                    <a:pt x="687" y="323"/>
                    <a:pt x="686" y="326"/>
                    <a:pt x="686" y="326"/>
                  </a:cubicBezTo>
                  <a:cubicBezTo>
                    <a:pt x="686" y="326"/>
                    <a:pt x="683" y="325"/>
                    <a:pt x="683" y="325"/>
                  </a:cubicBezTo>
                  <a:cubicBezTo>
                    <a:pt x="683" y="325"/>
                    <a:pt x="681" y="326"/>
                    <a:pt x="681" y="326"/>
                  </a:cubicBezTo>
                  <a:cubicBezTo>
                    <a:pt x="681" y="326"/>
                    <a:pt x="680" y="328"/>
                    <a:pt x="680" y="328"/>
                  </a:cubicBezTo>
                  <a:cubicBezTo>
                    <a:pt x="680" y="328"/>
                    <a:pt x="678" y="328"/>
                    <a:pt x="678" y="328"/>
                  </a:cubicBezTo>
                  <a:cubicBezTo>
                    <a:pt x="678" y="328"/>
                    <a:pt x="676" y="329"/>
                    <a:pt x="676" y="329"/>
                  </a:cubicBezTo>
                  <a:cubicBezTo>
                    <a:pt x="676" y="329"/>
                    <a:pt x="675" y="331"/>
                    <a:pt x="675" y="331"/>
                  </a:cubicBezTo>
                  <a:cubicBezTo>
                    <a:pt x="675" y="331"/>
                    <a:pt x="673" y="331"/>
                    <a:pt x="673" y="331"/>
                  </a:cubicBezTo>
                  <a:cubicBezTo>
                    <a:pt x="673" y="331"/>
                    <a:pt x="670" y="331"/>
                    <a:pt x="670" y="331"/>
                  </a:cubicBezTo>
                  <a:cubicBezTo>
                    <a:pt x="670" y="331"/>
                    <a:pt x="670" y="333"/>
                    <a:pt x="670" y="333"/>
                  </a:cubicBezTo>
                  <a:cubicBezTo>
                    <a:pt x="670" y="333"/>
                    <a:pt x="669" y="334"/>
                    <a:pt x="669" y="334"/>
                  </a:cubicBezTo>
                  <a:cubicBezTo>
                    <a:pt x="669" y="334"/>
                    <a:pt x="667" y="335"/>
                    <a:pt x="667" y="335"/>
                  </a:cubicBezTo>
                  <a:cubicBezTo>
                    <a:pt x="667" y="335"/>
                    <a:pt x="666" y="336"/>
                    <a:pt x="666" y="336"/>
                  </a:cubicBezTo>
                  <a:cubicBezTo>
                    <a:pt x="666" y="336"/>
                    <a:pt x="662" y="336"/>
                    <a:pt x="662" y="336"/>
                  </a:cubicBezTo>
                  <a:cubicBezTo>
                    <a:pt x="662" y="336"/>
                    <a:pt x="661" y="338"/>
                    <a:pt x="661" y="338"/>
                  </a:cubicBezTo>
                  <a:cubicBezTo>
                    <a:pt x="661" y="338"/>
                    <a:pt x="660" y="340"/>
                    <a:pt x="660" y="340"/>
                  </a:cubicBezTo>
                  <a:cubicBezTo>
                    <a:pt x="660" y="340"/>
                    <a:pt x="659" y="341"/>
                    <a:pt x="659" y="341"/>
                  </a:cubicBezTo>
                  <a:cubicBezTo>
                    <a:pt x="659" y="341"/>
                    <a:pt x="659" y="343"/>
                    <a:pt x="659" y="343"/>
                  </a:cubicBezTo>
                  <a:cubicBezTo>
                    <a:pt x="659" y="343"/>
                    <a:pt x="661" y="343"/>
                    <a:pt x="661" y="343"/>
                  </a:cubicBezTo>
                  <a:cubicBezTo>
                    <a:pt x="661" y="343"/>
                    <a:pt x="662" y="342"/>
                    <a:pt x="662" y="342"/>
                  </a:cubicBezTo>
                  <a:cubicBezTo>
                    <a:pt x="662" y="342"/>
                    <a:pt x="664" y="341"/>
                    <a:pt x="664" y="341"/>
                  </a:cubicBezTo>
                  <a:cubicBezTo>
                    <a:pt x="664" y="341"/>
                    <a:pt x="666" y="341"/>
                    <a:pt x="666" y="341"/>
                  </a:cubicBezTo>
                  <a:cubicBezTo>
                    <a:pt x="666" y="341"/>
                    <a:pt x="667" y="339"/>
                    <a:pt x="667" y="339"/>
                  </a:cubicBezTo>
                  <a:cubicBezTo>
                    <a:pt x="667" y="339"/>
                    <a:pt x="669" y="338"/>
                    <a:pt x="669" y="338"/>
                  </a:cubicBezTo>
                  <a:cubicBezTo>
                    <a:pt x="669" y="338"/>
                    <a:pt x="670" y="338"/>
                    <a:pt x="670" y="338"/>
                  </a:cubicBezTo>
                  <a:cubicBezTo>
                    <a:pt x="670" y="338"/>
                    <a:pt x="671" y="337"/>
                    <a:pt x="671" y="337"/>
                  </a:cubicBezTo>
                  <a:cubicBezTo>
                    <a:pt x="671" y="337"/>
                    <a:pt x="671" y="337"/>
                    <a:pt x="671" y="337"/>
                  </a:cubicBezTo>
                  <a:cubicBezTo>
                    <a:pt x="671" y="337"/>
                    <a:pt x="671" y="336"/>
                    <a:pt x="671" y="336"/>
                  </a:cubicBezTo>
                  <a:cubicBezTo>
                    <a:pt x="671" y="336"/>
                    <a:pt x="673" y="334"/>
                    <a:pt x="673" y="334"/>
                  </a:cubicBezTo>
                  <a:cubicBezTo>
                    <a:pt x="673" y="334"/>
                    <a:pt x="675" y="333"/>
                    <a:pt x="675" y="333"/>
                  </a:cubicBezTo>
                  <a:cubicBezTo>
                    <a:pt x="675" y="333"/>
                    <a:pt x="677" y="333"/>
                    <a:pt x="677" y="333"/>
                  </a:cubicBezTo>
                  <a:cubicBezTo>
                    <a:pt x="677" y="333"/>
                    <a:pt x="679" y="332"/>
                    <a:pt x="679" y="332"/>
                  </a:cubicBezTo>
                  <a:cubicBezTo>
                    <a:pt x="679" y="332"/>
                    <a:pt x="680" y="330"/>
                    <a:pt x="680" y="330"/>
                  </a:cubicBezTo>
                  <a:cubicBezTo>
                    <a:pt x="680" y="330"/>
                    <a:pt x="682" y="330"/>
                    <a:pt x="682" y="330"/>
                  </a:cubicBezTo>
                  <a:cubicBezTo>
                    <a:pt x="682" y="330"/>
                    <a:pt x="684" y="329"/>
                    <a:pt x="684" y="329"/>
                  </a:cubicBezTo>
                  <a:cubicBezTo>
                    <a:pt x="684" y="329"/>
                    <a:pt x="687" y="330"/>
                    <a:pt x="687" y="330"/>
                  </a:cubicBezTo>
                  <a:cubicBezTo>
                    <a:pt x="687" y="330"/>
                    <a:pt x="687" y="333"/>
                    <a:pt x="687" y="333"/>
                  </a:cubicBezTo>
                  <a:cubicBezTo>
                    <a:pt x="687" y="333"/>
                    <a:pt x="688" y="335"/>
                    <a:pt x="688" y="335"/>
                  </a:cubicBezTo>
                  <a:cubicBezTo>
                    <a:pt x="688" y="335"/>
                    <a:pt x="688" y="336"/>
                    <a:pt x="688" y="336"/>
                  </a:cubicBezTo>
                  <a:cubicBezTo>
                    <a:pt x="688" y="336"/>
                    <a:pt x="686" y="339"/>
                    <a:pt x="686" y="339"/>
                  </a:cubicBezTo>
                  <a:cubicBezTo>
                    <a:pt x="686" y="339"/>
                    <a:pt x="684" y="341"/>
                    <a:pt x="684" y="341"/>
                  </a:cubicBezTo>
                  <a:cubicBezTo>
                    <a:pt x="684" y="341"/>
                    <a:pt x="684" y="342"/>
                    <a:pt x="684" y="342"/>
                  </a:cubicBezTo>
                  <a:cubicBezTo>
                    <a:pt x="684" y="342"/>
                    <a:pt x="686" y="342"/>
                    <a:pt x="686" y="342"/>
                  </a:cubicBezTo>
                  <a:cubicBezTo>
                    <a:pt x="686" y="342"/>
                    <a:pt x="687" y="341"/>
                    <a:pt x="687" y="341"/>
                  </a:cubicBezTo>
                  <a:cubicBezTo>
                    <a:pt x="687" y="341"/>
                    <a:pt x="688" y="339"/>
                    <a:pt x="688" y="339"/>
                  </a:cubicBezTo>
                  <a:cubicBezTo>
                    <a:pt x="688" y="339"/>
                    <a:pt x="690" y="338"/>
                    <a:pt x="690" y="338"/>
                  </a:cubicBezTo>
                  <a:cubicBezTo>
                    <a:pt x="690" y="338"/>
                    <a:pt x="693" y="338"/>
                    <a:pt x="693" y="338"/>
                  </a:cubicBezTo>
                  <a:cubicBezTo>
                    <a:pt x="693" y="338"/>
                    <a:pt x="693" y="340"/>
                    <a:pt x="693" y="340"/>
                  </a:cubicBezTo>
                  <a:cubicBezTo>
                    <a:pt x="693" y="340"/>
                    <a:pt x="695" y="340"/>
                    <a:pt x="695" y="340"/>
                  </a:cubicBezTo>
                  <a:cubicBezTo>
                    <a:pt x="695" y="340"/>
                    <a:pt x="696" y="341"/>
                    <a:pt x="696" y="341"/>
                  </a:cubicBezTo>
                  <a:cubicBezTo>
                    <a:pt x="696" y="341"/>
                    <a:pt x="696" y="345"/>
                    <a:pt x="696" y="345"/>
                  </a:cubicBezTo>
                  <a:cubicBezTo>
                    <a:pt x="696" y="345"/>
                    <a:pt x="698" y="344"/>
                    <a:pt x="698" y="344"/>
                  </a:cubicBezTo>
                  <a:cubicBezTo>
                    <a:pt x="698" y="344"/>
                    <a:pt x="697" y="347"/>
                    <a:pt x="697" y="347"/>
                  </a:cubicBezTo>
                  <a:cubicBezTo>
                    <a:pt x="697" y="347"/>
                    <a:pt x="697" y="350"/>
                    <a:pt x="697" y="350"/>
                  </a:cubicBezTo>
                  <a:cubicBezTo>
                    <a:pt x="697" y="350"/>
                    <a:pt x="696" y="352"/>
                    <a:pt x="696" y="352"/>
                  </a:cubicBezTo>
                  <a:cubicBezTo>
                    <a:pt x="696" y="352"/>
                    <a:pt x="694" y="352"/>
                    <a:pt x="694" y="352"/>
                  </a:cubicBezTo>
                  <a:cubicBezTo>
                    <a:pt x="694" y="352"/>
                    <a:pt x="695" y="354"/>
                    <a:pt x="695" y="354"/>
                  </a:cubicBezTo>
                  <a:cubicBezTo>
                    <a:pt x="695" y="354"/>
                    <a:pt x="695" y="356"/>
                    <a:pt x="695" y="356"/>
                  </a:cubicBezTo>
                  <a:cubicBezTo>
                    <a:pt x="695" y="356"/>
                    <a:pt x="694" y="356"/>
                    <a:pt x="694" y="356"/>
                  </a:cubicBezTo>
                  <a:cubicBezTo>
                    <a:pt x="694" y="356"/>
                    <a:pt x="693" y="358"/>
                    <a:pt x="693" y="358"/>
                  </a:cubicBezTo>
                  <a:cubicBezTo>
                    <a:pt x="693" y="358"/>
                    <a:pt x="693" y="359"/>
                    <a:pt x="693" y="359"/>
                  </a:cubicBezTo>
                  <a:cubicBezTo>
                    <a:pt x="693" y="359"/>
                    <a:pt x="695" y="359"/>
                    <a:pt x="695" y="359"/>
                  </a:cubicBezTo>
                  <a:cubicBezTo>
                    <a:pt x="695" y="359"/>
                    <a:pt x="695" y="361"/>
                    <a:pt x="695" y="361"/>
                  </a:cubicBezTo>
                  <a:cubicBezTo>
                    <a:pt x="695" y="361"/>
                    <a:pt x="694" y="360"/>
                    <a:pt x="694" y="360"/>
                  </a:cubicBezTo>
                  <a:cubicBezTo>
                    <a:pt x="694" y="360"/>
                    <a:pt x="692" y="360"/>
                    <a:pt x="692" y="360"/>
                  </a:cubicBezTo>
                  <a:cubicBezTo>
                    <a:pt x="692" y="360"/>
                    <a:pt x="691" y="361"/>
                    <a:pt x="691" y="361"/>
                  </a:cubicBezTo>
                  <a:cubicBezTo>
                    <a:pt x="691" y="361"/>
                    <a:pt x="691" y="363"/>
                    <a:pt x="691" y="363"/>
                  </a:cubicBezTo>
                  <a:cubicBezTo>
                    <a:pt x="691" y="363"/>
                    <a:pt x="693" y="363"/>
                    <a:pt x="693" y="363"/>
                  </a:cubicBezTo>
                  <a:cubicBezTo>
                    <a:pt x="693" y="363"/>
                    <a:pt x="695" y="364"/>
                    <a:pt x="695" y="364"/>
                  </a:cubicBezTo>
                  <a:cubicBezTo>
                    <a:pt x="695" y="364"/>
                    <a:pt x="694" y="365"/>
                    <a:pt x="694" y="365"/>
                  </a:cubicBezTo>
                  <a:cubicBezTo>
                    <a:pt x="694" y="365"/>
                    <a:pt x="692" y="366"/>
                    <a:pt x="692" y="366"/>
                  </a:cubicBezTo>
                  <a:cubicBezTo>
                    <a:pt x="692" y="366"/>
                    <a:pt x="693" y="368"/>
                    <a:pt x="693" y="368"/>
                  </a:cubicBezTo>
                  <a:cubicBezTo>
                    <a:pt x="693" y="368"/>
                    <a:pt x="693" y="369"/>
                    <a:pt x="693" y="369"/>
                  </a:cubicBezTo>
                  <a:cubicBezTo>
                    <a:pt x="693" y="369"/>
                    <a:pt x="692" y="371"/>
                    <a:pt x="692" y="371"/>
                  </a:cubicBezTo>
                  <a:cubicBezTo>
                    <a:pt x="692" y="371"/>
                    <a:pt x="690" y="374"/>
                    <a:pt x="690" y="374"/>
                  </a:cubicBezTo>
                  <a:cubicBezTo>
                    <a:pt x="690" y="374"/>
                    <a:pt x="688" y="375"/>
                    <a:pt x="688" y="375"/>
                  </a:cubicBezTo>
                  <a:cubicBezTo>
                    <a:pt x="688" y="375"/>
                    <a:pt x="686" y="377"/>
                    <a:pt x="686" y="377"/>
                  </a:cubicBezTo>
                  <a:cubicBezTo>
                    <a:pt x="686" y="377"/>
                    <a:pt x="685" y="379"/>
                    <a:pt x="685" y="379"/>
                  </a:cubicBezTo>
                  <a:cubicBezTo>
                    <a:pt x="685" y="379"/>
                    <a:pt x="682" y="380"/>
                    <a:pt x="682" y="380"/>
                  </a:cubicBezTo>
                  <a:cubicBezTo>
                    <a:pt x="682" y="380"/>
                    <a:pt x="680" y="382"/>
                    <a:pt x="680" y="382"/>
                  </a:cubicBezTo>
                  <a:cubicBezTo>
                    <a:pt x="680" y="382"/>
                    <a:pt x="678" y="384"/>
                    <a:pt x="678" y="384"/>
                  </a:cubicBezTo>
                  <a:cubicBezTo>
                    <a:pt x="678" y="384"/>
                    <a:pt x="676" y="384"/>
                    <a:pt x="676" y="384"/>
                  </a:cubicBezTo>
                  <a:cubicBezTo>
                    <a:pt x="676" y="384"/>
                    <a:pt x="673" y="384"/>
                    <a:pt x="673" y="384"/>
                  </a:cubicBezTo>
                  <a:cubicBezTo>
                    <a:pt x="673" y="384"/>
                    <a:pt x="668" y="385"/>
                    <a:pt x="668" y="385"/>
                  </a:cubicBezTo>
                  <a:cubicBezTo>
                    <a:pt x="668" y="385"/>
                    <a:pt x="666" y="386"/>
                    <a:pt x="666" y="386"/>
                  </a:cubicBezTo>
                  <a:cubicBezTo>
                    <a:pt x="666" y="386"/>
                    <a:pt x="664" y="388"/>
                    <a:pt x="664" y="388"/>
                  </a:cubicBezTo>
                  <a:cubicBezTo>
                    <a:pt x="664" y="388"/>
                    <a:pt x="662" y="388"/>
                    <a:pt x="662" y="388"/>
                  </a:cubicBezTo>
                  <a:cubicBezTo>
                    <a:pt x="662" y="388"/>
                    <a:pt x="661" y="389"/>
                    <a:pt x="661" y="389"/>
                  </a:cubicBezTo>
                  <a:cubicBezTo>
                    <a:pt x="661" y="389"/>
                    <a:pt x="659" y="391"/>
                    <a:pt x="659" y="391"/>
                  </a:cubicBezTo>
                  <a:cubicBezTo>
                    <a:pt x="659" y="391"/>
                    <a:pt x="658" y="392"/>
                    <a:pt x="658" y="392"/>
                  </a:cubicBezTo>
                  <a:cubicBezTo>
                    <a:pt x="658" y="392"/>
                    <a:pt x="657" y="394"/>
                    <a:pt x="657" y="394"/>
                  </a:cubicBezTo>
                  <a:cubicBezTo>
                    <a:pt x="657" y="394"/>
                    <a:pt x="656" y="397"/>
                    <a:pt x="656" y="397"/>
                  </a:cubicBezTo>
                  <a:cubicBezTo>
                    <a:pt x="656" y="397"/>
                    <a:pt x="653" y="398"/>
                    <a:pt x="653" y="398"/>
                  </a:cubicBezTo>
                  <a:cubicBezTo>
                    <a:pt x="653" y="398"/>
                    <a:pt x="652" y="401"/>
                    <a:pt x="652" y="401"/>
                  </a:cubicBezTo>
                  <a:cubicBezTo>
                    <a:pt x="652" y="401"/>
                    <a:pt x="650" y="401"/>
                    <a:pt x="650" y="401"/>
                  </a:cubicBezTo>
                  <a:cubicBezTo>
                    <a:pt x="650" y="401"/>
                    <a:pt x="649" y="404"/>
                    <a:pt x="649" y="404"/>
                  </a:cubicBezTo>
                  <a:cubicBezTo>
                    <a:pt x="649" y="404"/>
                    <a:pt x="647" y="404"/>
                    <a:pt x="647" y="404"/>
                  </a:cubicBezTo>
                  <a:cubicBezTo>
                    <a:pt x="647" y="404"/>
                    <a:pt x="645" y="407"/>
                    <a:pt x="645" y="407"/>
                  </a:cubicBezTo>
                  <a:cubicBezTo>
                    <a:pt x="645" y="407"/>
                    <a:pt x="644" y="409"/>
                    <a:pt x="644" y="409"/>
                  </a:cubicBezTo>
                  <a:cubicBezTo>
                    <a:pt x="644" y="409"/>
                    <a:pt x="642" y="408"/>
                    <a:pt x="642" y="408"/>
                  </a:cubicBezTo>
                  <a:cubicBezTo>
                    <a:pt x="642" y="408"/>
                    <a:pt x="639" y="408"/>
                    <a:pt x="639" y="408"/>
                  </a:cubicBezTo>
                  <a:cubicBezTo>
                    <a:pt x="639" y="408"/>
                    <a:pt x="638" y="408"/>
                    <a:pt x="638" y="408"/>
                  </a:cubicBezTo>
                  <a:cubicBezTo>
                    <a:pt x="638" y="408"/>
                    <a:pt x="636" y="407"/>
                    <a:pt x="636" y="407"/>
                  </a:cubicBezTo>
                  <a:cubicBezTo>
                    <a:pt x="636" y="407"/>
                    <a:pt x="633" y="409"/>
                    <a:pt x="633" y="409"/>
                  </a:cubicBezTo>
                  <a:cubicBezTo>
                    <a:pt x="633" y="409"/>
                    <a:pt x="630" y="409"/>
                    <a:pt x="630" y="409"/>
                  </a:cubicBezTo>
                  <a:cubicBezTo>
                    <a:pt x="630" y="409"/>
                    <a:pt x="627" y="411"/>
                    <a:pt x="627" y="411"/>
                  </a:cubicBezTo>
                  <a:cubicBezTo>
                    <a:pt x="627" y="411"/>
                    <a:pt x="625" y="409"/>
                    <a:pt x="625" y="409"/>
                  </a:cubicBezTo>
                  <a:cubicBezTo>
                    <a:pt x="625" y="409"/>
                    <a:pt x="620" y="407"/>
                    <a:pt x="620" y="407"/>
                  </a:cubicBezTo>
                  <a:cubicBezTo>
                    <a:pt x="620" y="407"/>
                    <a:pt x="618" y="407"/>
                    <a:pt x="618" y="407"/>
                  </a:cubicBezTo>
                  <a:cubicBezTo>
                    <a:pt x="618" y="407"/>
                    <a:pt x="614" y="407"/>
                    <a:pt x="614" y="407"/>
                  </a:cubicBezTo>
                  <a:cubicBezTo>
                    <a:pt x="614" y="407"/>
                    <a:pt x="613" y="409"/>
                    <a:pt x="613" y="409"/>
                  </a:cubicBezTo>
                  <a:cubicBezTo>
                    <a:pt x="613" y="409"/>
                    <a:pt x="610" y="407"/>
                    <a:pt x="610" y="407"/>
                  </a:cubicBezTo>
                  <a:cubicBezTo>
                    <a:pt x="610" y="407"/>
                    <a:pt x="608" y="407"/>
                    <a:pt x="608" y="407"/>
                  </a:cubicBezTo>
                  <a:cubicBezTo>
                    <a:pt x="608" y="407"/>
                    <a:pt x="605" y="408"/>
                    <a:pt x="605" y="408"/>
                  </a:cubicBezTo>
                  <a:cubicBezTo>
                    <a:pt x="605" y="408"/>
                    <a:pt x="602" y="406"/>
                    <a:pt x="602" y="406"/>
                  </a:cubicBezTo>
                  <a:cubicBezTo>
                    <a:pt x="602" y="406"/>
                    <a:pt x="599" y="408"/>
                    <a:pt x="599" y="408"/>
                  </a:cubicBezTo>
                  <a:cubicBezTo>
                    <a:pt x="599" y="408"/>
                    <a:pt x="596" y="407"/>
                    <a:pt x="596" y="407"/>
                  </a:cubicBezTo>
                  <a:cubicBezTo>
                    <a:pt x="596" y="407"/>
                    <a:pt x="595" y="407"/>
                    <a:pt x="595" y="407"/>
                  </a:cubicBezTo>
                  <a:cubicBezTo>
                    <a:pt x="595" y="407"/>
                    <a:pt x="593" y="407"/>
                    <a:pt x="593" y="407"/>
                  </a:cubicBezTo>
                  <a:cubicBezTo>
                    <a:pt x="593" y="407"/>
                    <a:pt x="591" y="408"/>
                    <a:pt x="591" y="408"/>
                  </a:cubicBezTo>
                  <a:cubicBezTo>
                    <a:pt x="591" y="408"/>
                    <a:pt x="588" y="407"/>
                    <a:pt x="588" y="407"/>
                  </a:cubicBezTo>
                  <a:cubicBezTo>
                    <a:pt x="588" y="407"/>
                    <a:pt x="585" y="409"/>
                    <a:pt x="585" y="409"/>
                  </a:cubicBezTo>
                  <a:cubicBezTo>
                    <a:pt x="585" y="409"/>
                    <a:pt x="584" y="409"/>
                    <a:pt x="584" y="409"/>
                  </a:cubicBezTo>
                  <a:cubicBezTo>
                    <a:pt x="584" y="409"/>
                    <a:pt x="583" y="408"/>
                    <a:pt x="583" y="408"/>
                  </a:cubicBezTo>
                  <a:cubicBezTo>
                    <a:pt x="583" y="408"/>
                    <a:pt x="582" y="410"/>
                    <a:pt x="582" y="410"/>
                  </a:cubicBezTo>
                  <a:cubicBezTo>
                    <a:pt x="582" y="410"/>
                    <a:pt x="581" y="410"/>
                    <a:pt x="581" y="410"/>
                  </a:cubicBezTo>
                  <a:cubicBezTo>
                    <a:pt x="581" y="410"/>
                    <a:pt x="580" y="412"/>
                    <a:pt x="580" y="412"/>
                  </a:cubicBezTo>
                  <a:cubicBezTo>
                    <a:pt x="580" y="412"/>
                    <a:pt x="578" y="412"/>
                    <a:pt x="578" y="412"/>
                  </a:cubicBezTo>
                  <a:cubicBezTo>
                    <a:pt x="578" y="412"/>
                    <a:pt x="577" y="415"/>
                    <a:pt x="577" y="415"/>
                  </a:cubicBezTo>
                  <a:cubicBezTo>
                    <a:pt x="577" y="415"/>
                    <a:pt x="575" y="417"/>
                    <a:pt x="575" y="417"/>
                  </a:cubicBezTo>
                  <a:cubicBezTo>
                    <a:pt x="575" y="417"/>
                    <a:pt x="573" y="419"/>
                    <a:pt x="573" y="419"/>
                  </a:cubicBezTo>
                  <a:cubicBezTo>
                    <a:pt x="573" y="419"/>
                    <a:pt x="573" y="424"/>
                    <a:pt x="573" y="424"/>
                  </a:cubicBezTo>
                  <a:cubicBezTo>
                    <a:pt x="573" y="424"/>
                    <a:pt x="570" y="426"/>
                    <a:pt x="570" y="426"/>
                  </a:cubicBezTo>
                  <a:cubicBezTo>
                    <a:pt x="570" y="426"/>
                    <a:pt x="568" y="427"/>
                    <a:pt x="568" y="427"/>
                  </a:cubicBezTo>
                  <a:cubicBezTo>
                    <a:pt x="568" y="427"/>
                    <a:pt x="564" y="427"/>
                    <a:pt x="564" y="427"/>
                  </a:cubicBezTo>
                  <a:cubicBezTo>
                    <a:pt x="564" y="427"/>
                    <a:pt x="562" y="429"/>
                    <a:pt x="562" y="429"/>
                  </a:cubicBezTo>
                  <a:cubicBezTo>
                    <a:pt x="562" y="429"/>
                    <a:pt x="561" y="432"/>
                    <a:pt x="561" y="432"/>
                  </a:cubicBezTo>
                  <a:cubicBezTo>
                    <a:pt x="561" y="432"/>
                    <a:pt x="557" y="432"/>
                    <a:pt x="557" y="432"/>
                  </a:cubicBezTo>
                  <a:cubicBezTo>
                    <a:pt x="557" y="432"/>
                    <a:pt x="556" y="434"/>
                    <a:pt x="556" y="434"/>
                  </a:cubicBezTo>
                  <a:cubicBezTo>
                    <a:pt x="556" y="434"/>
                    <a:pt x="554" y="436"/>
                    <a:pt x="554" y="436"/>
                  </a:cubicBezTo>
                  <a:cubicBezTo>
                    <a:pt x="554" y="436"/>
                    <a:pt x="551" y="438"/>
                    <a:pt x="551" y="438"/>
                  </a:cubicBezTo>
                  <a:cubicBezTo>
                    <a:pt x="551" y="438"/>
                    <a:pt x="551" y="440"/>
                    <a:pt x="551" y="440"/>
                  </a:cubicBezTo>
                  <a:cubicBezTo>
                    <a:pt x="551" y="440"/>
                    <a:pt x="548" y="443"/>
                    <a:pt x="548" y="443"/>
                  </a:cubicBezTo>
                  <a:cubicBezTo>
                    <a:pt x="548" y="443"/>
                    <a:pt x="546" y="446"/>
                    <a:pt x="546" y="446"/>
                  </a:cubicBezTo>
                  <a:cubicBezTo>
                    <a:pt x="546" y="446"/>
                    <a:pt x="544" y="449"/>
                    <a:pt x="544" y="449"/>
                  </a:cubicBezTo>
                  <a:cubicBezTo>
                    <a:pt x="544" y="449"/>
                    <a:pt x="542" y="450"/>
                    <a:pt x="542" y="450"/>
                  </a:cubicBezTo>
                  <a:cubicBezTo>
                    <a:pt x="542" y="450"/>
                    <a:pt x="541" y="452"/>
                    <a:pt x="541" y="452"/>
                  </a:cubicBezTo>
                  <a:cubicBezTo>
                    <a:pt x="541" y="452"/>
                    <a:pt x="540" y="455"/>
                    <a:pt x="540" y="455"/>
                  </a:cubicBezTo>
                  <a:cubicBezTo>
                    <a:pt x="540" y="455"/>
                    <a:pt x="537" y="459"/>
                    <a:pt x="537" y="459"/>
                  </a:cubicBezTo>
                  <a:cubicBezTo>
                    <a:pt x="537" y="459"/>
                    <a:pt x="535" y="461"/>
                    <a:pt x="535" y="461"/>
                  </a:cubicBezTo>
                  <a:cubicBezTo>
                    <a:pt x="535" y="461"/>
                    <a:pt x="533" y="464"/>
                    <a:pt x="533" y="464"/>
                  </a:cubicBezTo>
                  <a:cubicBezTo>
                    <a:pt x="533" y="464"/>
                    <a:pt x="531" y="465"/>
                    <a:pt x="531" y="465"/>
                  </a:cubicBezTo>
                  <a:cubicBezTo>
                    <a:pt x="531" y="465"/>
                    <a:pt x="528" y="469"/>
                    <a:pt x="528" y="469"/>
                  </a:cubicBezTo>
                  <a:cubicBezTo>
                    <a:pt x="528" y="469"/>
                    <a:pt x="526" y="473"/>
                    <a:pt x="526" y="473"/>
                  </a:cubicBezTo>
                  <a:cubicBezTo>
                    <a:pt x="526" y="473"/>
                    <a:pt x="525" y="474"/>
                    <a:pt x="525" y="474"/>
                  </a:cubicBezTo>
                  <a:cubicBezTo>
                    <a:pt x="525" y="474"/>
                    <a:pt x="526" y="475"/>
                    <a:pt x="526" y="475"/>
                  </a:cubicBezTo>
                  <a:cubicBezTo>
                    <a:pt x="526" y="475"/>
                    <a:pt x="528" y="474"/>
                    <a:pt x="528" y="474"/>
                  </a:cubicBezTo>
                  <a:cubicBezTo>
                    <a:pt x="528" y="474"/>
                    <a:pt x="530" y="472"/>
                    <a:pt x="530" y="472"/>
                  </a:cubicBezTo>
                  <a:cubicBezTo>
                    <a:pt x="530" y="472"/>
                    <a:pt x="534" y="468"/>
                    <a:pt x="534" y="468"/>
                  </a:cubicBezTo>
                  <a:cubicBezTo>
                    <a:pt x="534" y="468"/>
                    <a:pt x="536" y="466"/>
                    <a:pt x="536" y="466"/>
                  </a:cubicBezTo>
                  <a:cubicBezTo>
                    <a:pt x="536" y="466"/>
                    <a:pt x="539" y="461"/>
                    <a:pt x="539" y="461"/>
                  </a:cubicBezTo>
                  <a:cubicBezTo>
                    <a:pt x="539" y="461"/>
                    <a:pt x="541" y="459"/>
                    <a:pt x="541" y="459"/>
                  </a:cubicBezTo>
                  <a:cubicBezTo>
                    <a:pt x="541" y="459"/>
                    <a:pt x="544" y="455"/>
                    <a:pt x="544" y="455"/>
                  </a:cubicBezTo>
                  <a:cubicBezTo>
                    <a:pt x="544" y="455"/>
                    <a:pt x="547" y="452"/>
                    <a:pt x="547" y="452"/>
                  </a:cubicBezTo>
                  <a:cubicBezTo>
                    <a:pt x="547" y="452"/>
                    <a:pt x="549" y="450"/>
                    <a:pt x="549" y="450"/>
                  </a:cubicBezTo>
                  <a:cubicBezTo>
                    <a:pt x="549" y="450"/>
                    <a:pt x="551" y="448"/>
                    <a:pt x="551" y="448"/>
                  </a:cubicBezTo>
                  <a:cubicBezTo>
                    <a:pt x="551" y="448"/>
                    <a:pt x="554" y="446"/>
                    <a:pt x="554" y="446"/>
                  </a:cubicBezTo>
                  <a:cubicBezTo>
                    <a:pt x="554" y="446"/>
                    <a:pt x="557" y="443"/>
                    <a:pt x="557" y="443"/>
                  </a:cubicBezTo>
                  <a:cubicBezTo>
                    <a:pt x="557" y="443"/>
                    <a:pt x="559" y="440"/>
                    <a:pt x="559" y="440"/>
                  </a:cubicBezTo>
                  <a:cubicBezTo>
                    <a:pt x="559" y="440"/>
                    <a:pt x="560" y="440"/>
                    <a:pt x="560" y="440"/>
                  </a:cubicBezTo>
                  <a:cubicBezTo>
                    <a:pt x="560" y="440"/>
                    <a:pt x="562" y="439"/>
                    <a:pt x="562" y="439"/>
                  </a:cubicBezTo>
                  <a:cubicBezTo>
                    <a:pt x="562" y="439"/>
                    <a:pt x="562" y="439"/>
                    <a:pt x="562" y="439"/>
                  </a:cubicBezTo>
                  <a:cubicBezTo>
                    <a:pt x="562" y="439"/>
                    <a:pt x="568" y="436"/>
                    <a:pt x="568" y="436"/>
                  </a:cubicBezTo>
                  <a:cubicBezTo>
                    <a:pt x="568" y="436"/>
                    <a:pt x="573" y="433"/>
                    <a:pt x="573" y="433"/>
                  </a:cubicBezTo>
                  <a:cubicBezTo>
                    <a:pt x="573" y="433"/>
                    <a:pt x="579" y="429"/>
                    <a:pt x="579" y="429"/>
                  </a:cubicBezTo>
                  <a:cubicBezTo>
                    <a:pt x="579" y="429"/>
                    <a:pt x="584" y="428"/>
                    <a:pt x="584" y="428"/>
                  </a:cubicBezTo>
                  <a:cubicBezTo>
                    <a:pt x="584" y="428"/>
                    <a:pt x="589" y="428"/>
                    <a:pt x="589" y="428"/>
                  </a:cubicBezTo>
                  <a:cubicBezTo>
                    <a:pt x="589" y="428"/>
                    <a:pt x="593" y="429"/>
                    <a:pt x="593" y="429"/>
                  </a:cubicBezTo>
                  <a:cubicBezTo>
                    <a:pt x="593" y="429"/>
                    <a:pt x="595" y="431"/>
                    <a:pt x="595" y="431"/>
                  </a:cubicBezTo>
                  <a:cubicBezTo>
                    <a:pt x="595" y="431"/>
                    <a:pt x="597" y="434"/>
                    <a:pt x="597" y="434"/>
                  </a:cubicBezTo>
                  <a:cubicBezTo>
                    <a:pt x="597" y="434"/>
                    <a:pt x="598" y="437"/>
                    <a:pt x="598" y="437"/>
                  </a:cubicBezTo>
                  <a:cubicBezTo>
                    <a:pt x="598" y="437"/>
                    <a:pt x="596" y="437"/>
                    <a:pt x="596" y="437"/>
                  </a:cubicBezTo>
                  <a:cubicBezTo>
                    <a:pt x="596" y="437"/>
                    <a:pt x="595" y="438"/>
                    <a:pt x="595" y="438"/>
                  </a:cubicBezTo>
                  <a:cubicBezTo>
                    <a:pt x="595" y="438"/>
                    <a:pt x="596" y="440"/>
                    <a:pt x="596" y="440"/>
                  </a:cubicBezTo>
                  <a:cubicBezTo>
                    <a:pt x="596" y="440"/>
                    <a:pt x="596" y="443"/>
                    <a:pt x="596" y="443"/>
                  </a:cubicBezTo>
                  <a:cubicBezTo>
                    <a:pt x="596" y="443"/>
                    <a:pt x="594" y="445"/>
                    <a:pt x="594" y="445"/>
                  </a:cubicBezTo>
                  <a:cubicBezTo>
                    <a:pt x="594" y="445"/>
                    <a:pt x="591" y="447"/>
                    <a:pt x="591" y="447"/>
                  </a:cubicBezTo>
                  <a:cubicBezTo>
                    <a:pt x="591" y="447"/>
                    <a:pt x="590" y="449"/>
                    <a:pt x="590" y="449"/>
                  </a:cubicBezTo>
                  <a:cubicBezTo>
                    <a:pt x="590" y="449"/>
                    <a:pt x="588" y="450"/>
                    <a:pt x="588" y="450"/>
                  </a:cubicBezTo>
                  <a:cubicBezTo>
                    <a:pt x="588" y="450"/>
                    <a:pt x="585" y="452"/>
                    <a:pt x="585" y="452"/>
                  </a:cubicBezTo>
                  <a:cubicBezTo>
                    <a:pt x="585" y="452"/>
                    <a:pt x="584" y="453"/>
                    <a:pt x="584" y="453"/>
                  </a:cubicBezTo>
                  <a:cubicBezTo>
                    <a:pt x="584" y="453"/>
                    <a:pt x="582" y="454"/>
                    <a:pt x="582" y="454"/>
                  </a:cubicBezTo>
                  <a:cubicBezTo>
                    <a:pt x="582" y="454"/>
                    <a:pt x="582" y="452"/>
                    <a:pt x="582" y="452"/>
                  </a:cubicBezTo>
                  <a:cubicBezTo>
                    <a:pt x="582" y="452"/>
                    <a:pt x="580" y="452"/>
                    <a:pt x="580" y="452"/>
                  </a:cubicBezTo>
                  <a:cubicBezTo>
                    <a:pt x="580" y="452"/>
                    <a:pt x="579" y="450"/>
                    <a:pt x="579" y="450"/>
                  </a:cubicBezTo>
                  <a:cubicBezTo>
                    <a:pt x="579" y="450"/>
                    <a:pt x="578" y="450"/>
                    <a:pt x="578" y="450"/>
                  </a:cubicBezTo>
                  <a:cubicBezTo>
                    <a:pt x="578" y="450"/>
                    <a:pt x="576" y="452"/>
                    <a:pt x="576" y="452"/>
                  </a:cubicBezTo>
                  <a:cubicBezTo>
                    <a:pt x="576" y="452"/>
                    <a:pt x="574" y="452"/>
                    <a:pt x="574" y="452"/>
                  </a:cubicBezTo>
                  <a:cubicBezTo>
                    <a:pt x="574" y="452"/>
                    <a:pt x="573" y="452"/>
                    <a:pt x="573" y="452"/>
                  </a:cubicBezTo>
                  <a:cubicBezTo>
                    <a:pt x="573" y="452"/>
                    <a:pt x="574" y="453"/>
                    <a:pt x="574" y="453"/>
                  </a:cubicBezTo>
                  <a:cubicBezTo>
                    <a:pt x="574" y="453"/>
                    <a:pt x="575" y="455"/>
                    <a:pt x="575" y="455"/>
                  </a:cubicBezTo>
                  <a:cubicBezTo>
                    <a:pt x="575" y="455"/>
                    <a:pt x="577" y="456"/>
                    <a:pt x="577" y="456"/>
                  </a:cubicBezTo>
                  <a:cubicBezTo>
                    <a:pt x="577" y="456"/>
                    <a:pt x="578" y="457"/>
                    <a:pt x="578" y="457"/>
                  </a:cubicBezTo>
                  <a:cubicBezTo>
                    <a:pt x="578" y="457"/>
                    <a:pt x="579" y="460"/>
                    <a:pt x="579" y="460"/>
                  </a:cubicBezTo>
                  <a:cubicBezTo>
                    <a:pt x="579" y="460"/>
                    <a:pt x="579" y="462"/>
                    <a:pt x="579" y="462"/>
                  </a:cubicBezTo>
                  <a:cubicBezTo>
                    <a:pt x="579" y="462"/>
                    <a:pt x="580" y="459"/>
                    <a:pt x="580" y="459"/>
                  </a:cubicBezTo>
                  <a:cubicBezTo>
                    <a:pt x="580" y="459"/>
                    <a:pt x="582" y="457"/>
                    <a:pt x="582" y="457"/>
                  </a:cubicBezTo>
                  <a:cubicBezTo>
                    <a:pt x="582" y="457"/>
                    <a:pt x="584" y="456"/>
                    <a:pt x="584" y="456"/>
                  </a:cubicBezTo>
                  <a:cubicBezTo>
                    <a:pt x="584" y="456"/>
                    <a:pt x="585" y="458"/>
                    <a:pt x="585" y="458"/>
                  </a:cubicBezTo>
                  <a:cubicBezTo>
                    <a:pt x="585" y="458"/>
                    <a:pt x="588" y="458"/>
                    <a:pt x="588" y="458"/>
                  </a:cubicBezTo>
                  <a:cubicBezTo>
                    <a:pt x="588" y="458"/>
                    <a:pt x="587" y="460"/>
                    <a:pt x="587" y="460"/>
                  </a:cubicBezTo>
                  <a:cubicBezTo>
                    <a:pt x="587" y="460"/>
                    <a:pt x="586" y="462"/>
                    <a:pt x="586" y="462"/>
                  </a:cubicBezTo>
                  <a:cubicBezTo>
                    <a:pt x="586" y="462"/>
                    <a:pt x="585" y="465"/>
                    <a:pt x="585" y="465"/>
                  </a:cubicBezTo>
                  <a:cubicBezTo>
                    <a:pt x="585" y="465"/>
                    <a:pt x="583" y="468"/>
                    <a:pt x="583" y="468"/>
                  </a:cubicBezTo>
                  <a:cubicBezTo>
                    <a:pt x="583" y="468"/>
                    <a:pt x="581" y="470"/>
                    <a:pt x="581" y="470"/>
                  </a:cubicBezTo>
                  <a:cubicBezTo>
                    <a:pt x="581" y="470"/>
                    <a:pt x="580" y="471"/>
                    <a:pt x="580" y="471"/>
                  </a:cubicBezTo>
                  <a:cubicBezTo>
                    <a:pt x="580" y="471"/>
                    <a:pt x="580" y="472"/>
                    <a:pt x="580" y="472"/>
                  </a:cubicBezTo>
                  <a:cubicBezTo>
                    <a:pt x="580" y="472"/>
                    <a:pt x="580" y="474"/>
                    <a:pt x="580" y="474"/>
                  </a:cubicBezTo>
                  <a:cubicBezTo>
                    <a:pt x="580" y="474"/>
                    <a:pt x="581" y="472"/>
                    <a:pt x="581" y="472"/>
                  </a:cubicBezTo>
                  <a:cubicBezTo>
                    <a:pt x="581" y="472"/>
                    <a:pt x="584" y="473"/>
                    <a:pt x="584" y="473"/>
                  </a:cubicBezTo>
                  <a:cubicBezTo>
                    <a:pt x="584" y="473"/>
                    <a:pt x="583" y="475"/>
                    <a:pt x="583" y="475"/>
                  </a:cubicBezTo>
                  <a:cubicBezTo>
                    <a:pt x="583" y="475"/>
                    <a:pt x="582" y="477"/>
                    <a:pt x="582" y="477"/>
                  </a:cubicBezTo>
                  <a:cubicBezTo>
                    <a:pt x="582" y="477"/>
                    <a:pt x="582" y="480"/>
                    <a:pt x="582" y="480"/>
                  </a:cubicBezTo>
                  <a:cubicBezTo>
                    <a:pt x="582" y="480"/>
                    <a:pt x="582" y="484"/>
                    <a:pt x="582" y="484"/>
                  </a:cubicBezTo>
                  <a:cubicBezTo>
                    <a:pt x="582" y="484"/>
                    <a:pt x="582" y="487"/>
                    <a:pt x="582" y="487"/>
                  </a:cubicBezTo>
                  <a:cubicBezTo>
                    <a:pt x="582" y="487"/>
                    <a:pt x="583" y="490"/>
                    <a:pt x="583" y="490"/>
                  </a:cubicBezTo>
                  <a:cubicBezTo>
                    <a:pt x="583" y="490"/>
                    <a:pt x="586" y="490"/>
                    <a:pt x="586" y="490"/>
                  </a:cubicBezTo>
                  <a:cubicBezTo>
                    <a:pt x="586" y="490"/>
                    <a:pt x="586" y="491"/>
                    <a:pt x="586" y="491"/>
                  </a:cubicBezTo>
                  <a:cubicBezTo>
                    <a:pt x="586" y="491"/>
                    <a:pt x="589" y="491"/>
                    <a:pt x="589" y="491"/>
                  </a:cubicBezTo>
                  <a:cubicBezTo>
                    <a:pt x="589" y="491"/>
                    <a:pt x="588" y="493"/>
                    <a:pt x="588" y="493"/>
                  </a:cubicBezTo>
                  <a:cubicBezTo>
                    <a:pt x="588" y="493"/>
                    <a:pt x="587" y="493"/>
                    <a:pt x="587" y="493"/>
                  </a:cubicBezTo>
                  <a:cubicBezTo>
                    <a:pt x="587" y="493"/>
                    <a:pt x="587" y="495"/>
                    <a:pt x="587" y="495"/>
                  </a:cubicBezTo>
                  <a:cubicBezTo>
                    <a:pt x="587" y="495"/>
                    <a:pt x="588" y="496"/>
                    <a:pt x="588" y="496"/>
                  </a:cubicBezTo>
                  <a:cubicBezTo>
                    <a:pt x="588" y="496"/>
                    <a:pt x="589" y="497"/>
                    <a:pt x="589" y="497"/>
                  </a:cubicBezTo>
                  <a:cubicBezTo>
                    <a:pt x="589" y="497"/>
                    <a:pt x="590" y="497"/>
                    <a:pt x="590" y="497"/>
                  </a:cubicBezTo>
                  <a:cubicBezTo>
                    <a:pt x="590" y="497"/>
                    <a:pt x="591" y="496"/>
                    <a:pt x="591" y="496"/>
                  </a:cubicBezTo>
                  <a:cubicBezTo>
                    <a:pt x="591" y="496"/>
                    <a:pt x="592" y="499"/>
                    <a:pt x="592" y="499"/>
                  </a:cubicBezTo>
                  <a:cubicBezTo>
                    <a:pt x="592" y="499"/>
                    <a:pt x="594" y="500"/>
                    <a:pt x="594" y="500"/>
                  </a:cubicBezTo>
                  <a:cubicBezTo>
                    <a:pt x="594" y="500"/>
                    <a:pt x="596" y="499"/>
                    <a:pt x="596" y="499"/>
                  </a:cubicBezTo>
                  <a:cubicBezTo>
                    <a:pt x="596" y="499"/>
                    <a:pt x="598" y="500"/>
                    <a:pt x="598" y="500"/>
                  </a:cubicBezTo>
                  <a:cubicBezTo>
                    <a:pt x="598" y="500"/>
                    <a:pt x="599" y="502"/>
                    <a:pt x="599" y="502"/>
                  </a:cubicBezTo>
                  <a:cubicBezTo>
                    <a:pt x="599" y="502"/>
                    <a:pt x="601" y="502"/>
                    <a:pt x="601" y="502"/>
                  </a:cubicBezTo>
                  <a:cubicBezTo>
                    <a:pt x="601" y="502"/>
                    <a:pt x="602" y="501"/>
                    <a:pt x="602" y="501"/>
                  </a:cubicBezTo>
                  <a:cubicBezTo>
                    <a:pt x="602" y="501"/>
                    <a:pt x="603" y="500"/>
                    <a:pt x="603" y="500"/>
                  </a:cubicBezTo>
                  <a:cubicBezTo>
                    <a:pt x="603" y="500"/>
                    <a:pt x="605" y="498"/>
                    <a:pt x="605" y="498"/>
                  </a:cubicBezTo>
                  <a:cubicBezTo>
                    <a:pt x="605" y="498"/>
                    <a:pt x="606" y="500"/>
                    <a:pt x="606" y="500"/>
                  </a:cubicBezTo>
                  <a:cubicBezTo>
                    <a:pt x="606" y="500"/>
                    <a:pt x="606" y="502"/>
                    <a:pt x="606" y="502"/>
                  </a:cubicBezTo>
                  <a:cubicBezTo>
                    <a:pt x="606" y="502"/>
                    <a:pt x="607" y="502"/>
                    <a:pt x="607" y="502"/>
                  </a:cubicBezTo>
                  <a:cubicBezTo>
                    <a:pt x="607" y="502"/>
                    <a:pt x="608" y="501"/>
                    <a:pt x="608" y="501"/>
                  </a:cubicBezTo>
                  <a:cubicBezTo>
                    <a:pt x="608" y="501"/>
                    <a:pt x="610" y="501"/>
                    <a:pt x="610" y="501"/>
                  </a:cubicBezTo>
                  <a:cubicBezTo>
                    <a:pt x="610" y="501"/>
                    <a:pt x="611" y="503"/>
                    <a:pt x="611" y="503"/>
                  </a:cubicBezTo>
                  <a:cubicBezTo>
                    <a:pt x="611" y="503"/>
                    <a:pt x="611" y="506"/>
                    <a:pt x="611" y="506"/>
                  </a:cubicBezTo>
                  <a:cubicBezTo>
                    <a:pt x="611" y="506"/>
                    <a:pt x="610" y="507"/>
                    <a:pt x="610" y="507"/>
                  </a:cubicBezTo>
                  <a:cubicBezTo>
                    <a:pt x="610" y="507"/>
                    <a:pt x="610" y="508"/>
                    <a:pt x="610" y="508"/>
                  </a:cubicBezTo>
                  <a:cubicBezTo>
                    <a:pt x="610" y="508"/>
                    <a:pt x="612" y="508"/>
                    <a:pt x="612" y="508"/>
                  </a:cubicBezTo>
                  <a:cubicBezTo>
                    <a:pt x="612" y="508"/>
                    <a:pt x="612" y="510"/>
                    <a:pt x="612" y="510"/>
                  </a:cubicBezTo>
                  <a:cubicBezTo>
                    <a:pt x="612" y="510"/>
                    <a:pt x="611" y="511"/>
                    <a:pt x="611" y="511"/>
                  </a:cubicBezTo>
                  <a:cubicBezTo>
                    <a:pt x="611" y="511"/>
                    <a:pt x="609" y="510"/>
                    <a:pt x="609" y="510"/>
                  </a:cubicBezTo>
                  <a:cubicBezTo>
                    <a:pt x="609" y="510"/>
                    <a:pt x="608" y="512"/>
                    <a:pt x="608" y="512"/>
                  </a:cubicBezTo>
                  <a:cubicBezTo>
                    <a:pt x="608" y="512"/>
                    <a:pt x="606" y="512"/>
                    <a:pt x="606" y="512"/>
                  </a:cubicBezTo>
                  <a:cubicBezTo>
                    <a:pt x="606" y="512"/>
                    <a:pt x="603" y="514"/>
                    <a:pt x="603" y="514"/>
                  </a:cubicBezTo>
                  <a:cubicBezTo>
                    <a:pt x="603" y="514"/>
                    <a:pt x="600" y="515"/>
                    <a:pt x="600" y="515"/>
                  </a:cubicBezTo>
                  <a:cubicBezTo>
                    <a:pt x="600" y="515"/>
                    <a:pt x="597" y="517"/>
                    <a:pt x="597" y="517"/>
                  </a:cubicBezTo>
                  <a:cubicBezTo>
                    <a:pt x="597" y="517"/>
                    <a:pt x="594" y="519"/>
                    <a:pt x="594" y="519"/>
                  </a:cubicBezTo>
                  <a:cubicBezTo>
                    <a:pt x="594" y="519"/>
                    <a:pt x="592" y="521"/>
                    <a:pt x="592" y="521"/>
                  </a:cubicBezTo>
                  <a:cubicBezTo>
                    <a:pt x="592" y="521"/>
                    <a:pt x="590" y="521"/>
                    <a:pt x="590" y="521"/>
                  </a:cubicBezTo>
                  <a:cubicBezTo>
                    <a:pt x="590" y="521"/>
                    <a:pt x="589" y="523"/>
                    <a:pt x="589" y="523"/>
                  </a:cubicBezTo>
                  <a:cubicBezTo>
                    <a:pt x="589" y="523"/>
                    <a:pt x="586" y="523"/>
                    <a:pt x="586" y="523"/>
                  </a:cubicBezTo>
                  <a:cubicBezTo>
                    <a:pt x="586" y="523"/>
                    <a:pt x="585" y="524"/>
                    <a:pt x="585" y="524"/>
                  </a:cubicBezTo>
                  <a:cubicBezTo>
                    <a:pt x="585" y="524"/>
                    <a:pt x="584" y="526"/>
                    <a:pt x="584" y="526"/>
                  </a:cubicBezTo>
                  <a:cubicBezTo>
                    <a:pt x="584" y="526"/>
                    <a:pt x="583" y="526"/>
                    <a:pt x="583" y="526"/>
                  </a:cubicBezTo>
                  <a:cubicBezTo>
                    <a:pt x="583" y="526"/>
                    <a:pt x="582" y="525"/>
                    <a:pt x="582" y="525"/>
                  </a:cubicBezTo>
                  <a:cubicBezTo>
                    <a:pt x="582" y="525"/>
                    <a:pt x="582" y="523"/>
                    <a:pt x="582" y="523"/>
                  </a:cubicBezTo>
                  <a:cubicBezTo>
                    <a:pt x="582" y="523"/>
                    <a:pt x="581" y="523"/>
                    <a:pt x="581" y="523"/>
                  </a:cubicBezTo>
                  <a:cubicBezTo>
                    <a:pt x="581" y="523"/>
                    <a:pt x="580" y="525"/>
                    <a:pt x="580" y="525"/>
                  </a:cubicBezTo>
                  <a:cubicBezTo>
                    <a:pt x="580" y="525"/>
                    <a:pt x="579" y="524"/>
                    <a:pt x="579" y="524"/>
                  </a:cubicBezTo>
                  <a:cubicBezTo>
                    <a:pt x="579" y="524"/>
                    <a:pt x="577" y="525"/>
                    <a:pt x="577" y="525"/>
                  </a:cubicBezTo>
                  <a:cubicBezTo>
                    <a:pt x="577" y="525"/>
                    <a:pt x="576" y="529"/>
                    <a:pt x="576" y="529"/>
                  </a:cubicBezTo>
                  <a:cubicBezTo>
                    <a:pt x="576" y="529"/>
                    <a:pt x="576" y="529"/>
                    <a:pt x="576" y="529"/>
                  </a:cubicBezTo>
                  <a:cubicBezTo>
                    <a:pt x="576" y="529"/>
                    <a:pt x="574" y="532"/>
                    <a:pt x="574" y="532"/>
                  </a:cubicBezTo>
                  <a:cubicBezTo>
                    <a:pt x="574" y="532"/>
                    <a:pt x="573" y="532"/>
                    <a:pt x="573" y="532"/>
                  </a:cubicBezTo>
                  <a:cubicBezTo>
                    <a:pt x="573" y="532"/>
                    <a:pt x="572" y="534"/>
                    <a:pt x="572" y="534"/>
                  </a:cubicBezTo>
                  <a:cubicBezTo>
                    <a:pt x="572" y="534"/>
                    <a:pt x="570" y="535"/>
                    <a:pt x="570" y="535"/>
                  </a:cubicBezTo>
                  <a:cubicBezTo>
                    <a:pt x="570" y="535"/>
                    <a:pt x="568" y="539"/>
                    <a:pt x="568" y="539"/>
                  </a:cubicBezTo>
                  <a:cubicBezTo>
                    <a:pt x="568" y="539"/>
                    <a:pt x="566" y="542"/>
                    <a:pt x="566" y="542"/>
                  </a:cubicBezTo>
                  <a:cubicBezTo>
                    <a:pt x="566" y="542"/>
                    <a:pt x="566" y="540"/>
                    <a:pt x="566" y="540"/>
                  </a:cubicBezTo>
                  <a:cubicBezTo>
                    <a:pt x="566" y="540"/>
                    <a:pt x="564" y="541"/>
                    <a:pt x="564" y="541"/>
                  </a:cubicBezTo>
                  <a:cubicBezTo>
                    <a:pt x="564" y="541"/>
                    <a:pt x="563" y="544"/>
                    <a:pt x="563" y="544"/>
                  </a:cubicBezTo>
                  <a:cubicBezTo>
                    <a:pt x="563" y="544"/>
                    <a:pt x="561" y="546"/>
                    <a:pt x="561" y="546"/>
                  </a:cubicBezTo>
                  <a:cubicBezTo>
                    <a:pt x="561" y="546"/>
                    <a:pt x="559" y="545"/>
                    <a:pt x="559" y="545"/>
                  </a:cubicBezTo>
                  <a:cubicBezTo>
                    <a:pt x="559" y="545"/>
                    <a:pt x="558" y="542"/>
                    <a:pt x="558" y="542"/>
                  </a:cubicBezTo>
                  <a:cubicBezTo>
                    <a:pt x="558" y="542"/>
                    <a:pt x="559" y="540"/>
                    <a:pt x="559" y="540"/>
                  </a:cubicBezTo>
                  <a:cubicBezTo>
                    <a:pt x="559" y="540"/>
                    <a:pt x="558" y="539"/>
                    <a:pt x="558" y="539"/>
                  </a:cubicBezTo>
                  <a:cubicBezTo>
                    <a:pt x="558" y="539"/>
                    <a:pt x="557" y="541"/>
                    <a:pt x="557" y="541"/>
                  </a:cubicBezTo>
                  <a:cubicBezTo>
                    <a:pt x="557" y="541"/>
                    <a:pt x="557" y="541"/>
                    <a:pt x="557" y="541"/>
                  </a:cubicBezTo>
                  <a:cubicBezTo>
                    <a:pt x="557" y="541"/>
                    <a:pt x="556" y="539"/>
                    <a:pt x="556" y="539"/>
                  </a:cubicBezTo>
                  <a:cubicBezTo>
                    <a:pt x="556" y="539"/>
                    <a:pt x="556" y="535"/>
                    <a:pt x="556" y="535"/>
                  </a:cubicBezTo>
                  <a:cubicBezTo>
                    <a:pt x="556" y="535"/>
                    <a:pt x="557" y="532"/>
                    <a:pt x="557" y="532"/>
                  </a:cubicBezTo>
                  <a:cubicBezTo>
                    <a:pt x="557" y="532"/>
                    <a:pt x="558" y="528"/>
                    <a:pt x="558" y="528"/>
                  </a:cubicBezTo>
                  <a:cubicBezTo>
                    <a:pt x="558" y="528"/>
                    <a:pt x="557" y="529"/>
                    <a:pt x="557" y="529"/>
                  </a:cubicBezTo>
                  <a:cubicBezTo>
                    <a:pt x="557" y="529"/>
                    <a:pt x="558" y="526"/>
                    <a:pt x="558" y="526"/>
                  </a:cubicBezTo>
                  <a:cubicBezTo>
                    <a:pt x="558" y="526"/>
                    <a:pt x="561" y="524"/>
                    <a:pt x="561" y="524"/>
                  </a:cubicBezTo>
                  <a:cubicBezTo>
                    <a:pt x="561" y="524"/>
                    <a:pt x="563" y="522"/>
                    <a:pt x="563" y="522"/>
                  </a:cubicBezTo>
                  <a:cubicBezTo>
                    <a:pt x="563" y="522"/>
                    <a:pt x="564" y="522"/>
                    <a:pt x="564" y="522"/>
                  </a:cubicBezTo>
                  <a:cubicBezTo>
                    <a:pt x="564" y="522"/>
                    <a:pt x="565" y="520"/>
                    <a:pt x="565" y="520"/>
                  </a:cubicBezTo>
                  <a:cubicBezTo>
                    <a:pt x="565" y="520"/>
                    <a:pt x="568" y="517"/>
                    <a:pt x="568" y="517"/>
                  </a:cubicBezTo>
                  <a:cubicBezTo>
                    <a:pt x="568" y="517"/>
                    <a:pt x="573" y="513"/>
                    <a:pt x="573" y="513"/>
                  </a:cubicBezTo>
                  <a:cubicBezTo>
                    <a:pt x="573" y="513"/>
                    <a:pt x="577" y="511"/>
                    <a:pt x="577" y="511"/>
                  </a:cubicBezTo>
                  <a:cubicBezTo>
                    <a:pt x="577" y="511"/>
                    <a:pt x="580" y="510"/>
                    <a:pt x="580" y="510"/>
                  </a:cubicBezTo>
                  <a:cubicBezTo>
                    <a:pt x="580" y="510"/>
                    <a:pt x="580" y="513"/>
                    <a:pt x="580" y="513"/>
                  </a:cubicBezTo>
                  <a:cubicBezTo>
                    <a:pt x="580" y="513"/>
                    <a:pt x="580" y="514"/>
                    <a:pt x="580" y="514"/>
                  </a:cubicBezTo>
                  <a:cubicBezTo>
                    <a:pt x="580" y="514"/>
                    <a:pt x="581" y="515"/>
                    <a:pt x="581" y="515"/>
                  </a:cubicBezTo>
                  <a:cubicBezTo>
                    <a:pt x="581" y="515"/>
                    <a:pt x="581" y="514"/>
                    <a:pt x="581" y="514"/>
                  </a:cubicBezTo>
                  <a:cubicBezTo>
                    <a:pt x="581" y="514"/>
                    <a:pt x="582" y="511"/>
                    <a:pt x="582" y="511"/>
                  </a:cubicBezTo>
                  <a:cubicBezTo>
                    <a:pt x="582" y="511"/>
                    <a:pt x="584" y="510"/>
                    <a:pt x="584" y="510"/>
                  </a:cubicBezTo>
                  <a:cubicBezTo>
                    <a:pt x="584" y="510"/>
                    <a:pt x="585" y="510"/>
                    <a:pt x="585" y="510"/>
                  </a:cubicBezTo>
                  <a:cubicBezTo>
                    <a:pt x="585" y="510"/>
                    <a:pt x="585" y="509"/>
                    <a:pt x="585" y="509"/>
                  </a:cubicBezTo>
                  <a:cubicBezTo>
                    <a:pt x="585" y="509"/>
                    <a:pt x="585" y="508"/>
                    <a:pt x="585" y="508"/>
                  </a:cubicBezTo>
                  <a:cubicBezTo>
                    <a:pt x="585" y="508"/>
                    <a:pt x="584" y="507"/>
                    <a:pt x="584" y="507"/>
                  </a:cubicBezTo>
                  <a:cubicBezTo>
                    <a:pt x="584" y="507"/>
                    <a:pt x="584" y="507"/>
                    <a:pt x="584" y="507"/>
                  </a:cubicBezTo>
                  <a:cubicBezTo>
                    <a:pt x="584" y="507"/>
                    <a:pt x="581" y="508"/>
                    <a:pt x="581" y="508"/>
                  </a:cubicBezTo>
                  <a:cubicBezTo>
                    <a:pt x="581" y="508"/>
                    <a:pt x="578" y="507"/>
                    <a:pt x="578" y="507"/>
                  </a:cubicBezTo>
                  <a:cubicBezTo>
                    <a:pt x="578" y="507"/>
                    <a:pt x="577" y="509"/>
                    <a:pt x="577" y="509"/>
                  </a:cubicBezTo>
                  <a:cubicBezTo>
                    <a:pt x="577" y="509"/>
                    <a:pt x="575" y="508"/>
                    <a:pt x="575" y="508"/>
                  </a:cubicBezTo>
                  <a:cubicBezTo>
                    <a:pt x="575" y="508"/>
                    <a:pt x="575" y="506"/>
                    <a:pt x="575" y="506"/>
                  </a:cubicBezTo>
                  <a:cubicBezTo>
                    <a:pt x="575" y="506"/>
                    <a:pt x="576" y="505"/>
                    <a:pt x="576" y="505"/>
                  </a:cubicBezTo>
                  <a:cubicBezTo>
                    <a:pt x="576" y="505"/>
                    <a:pt x="578" y="504"/>
                    <a:pt x="578" y="504"/>
                  </a:cubicBezTo>
                  <a:cubicBezTo>
                    <a:pt x="578" y="504"/>
                    <a:pt x="580" y="503"/>
                    <a:pt x="580" y="503"/>
                  </a:cubicBezTo>
                  <a:cubicBezTo>
                    <a:pt x="580" y="503"/>
                    <a:pt x="581" y="501"/>
                    <a:pt x="581" y="501"/>
                  </a:cubicBezTo>
                  <a:cubicBezTo>
                    <a:pt x="581" y="501"/>
                    <a:pt x="582" y="499"/>
                    <a:pt x="582" y="499"/>
                  </a:cubicBezTo>
                  <a:cubicBezTo>
                    <a:pt x="582" y="499"/>
                    <a:pt x="583" y="499"/>
                    <a:pt x="583" y="499"/>
                  </a:cubicBezTo>
                  <a:cubicBezTo>
                    <a:pt x="583" y="499"/>
                    <a:pt x="581" y="498"/>
                    <a:pt x="581" y="498"/>
                  </a:cubicBezTo>
                  <a:cubicBezTo>
                    <a:pt x="581" y="498"/>
                    <a:pt x="580" y="497"/>
                    <a:pt x="580" y="497"/>
                  </a:cubicBezTo>
                  <a:cubicBezTo>
                    <a:pt x="580" y="497"/>
                    <a:pt x="579" y="498"/>
                    <a:pt x="579" y="498"/>
                  </a:cubicBezTo>
                  <a:cubicBezTo>
                    <a:pt x="579" y="498"/>
                    <a:pt x="578" y="500"/>
                    <a:pt x="578" y="500"/>
                  </a:cubicBezTo>
                  <a:cubicBezTo>
                    <a:pt x="578" y="500"/>
                    <a:pt x="577" y="502"/>
                    <a:pt x="577" y="502"/>
                  </a:cubicBezTo>
                  <a:cubicBezTo>
                    <a:pt x="577" y="502"/>
                    <a:pt x="575" y="503"/>
                    <a:pt x="575" y="503"/>
                  </a:cubicBezTo>
                  <a:cubicBezTo>
                    <a:pt x="575" y="503"/>
                    <a:pt x="573" y="504"/>
                    <a:pt x="573" y="504"/>
                  </a:cubicBezTo>
                  <a:cubicBezTo>
                    <a:pt x="573" y="504"/>
                    <a:pt x="572" y="506"/>
                    <a:pt x="572" y="506"/>
                  </a:cubicBezTo>
                  <a:cubicBezTo>
                    <a:pt x="572" y="506"/>
                    <a:pt x="571" y="507"/>
                    <a:pt x="571" y="507"/>
                  </a:cubicBezTo>
                  <a:cubicBezTo>
                    <a:pt x="571" y="507"/>
                    <a:pt x="567" y="510"/>
                    <a:pt x="567" y="510"/>
                  </a:cubicBezTo>
                  <a:cubicBezTo>
                    <a:pt x="567" y="510"/>
                    <a:pt x="565" y="511"/>
                    <a:pt x="565" y="511"/>
                  </a:cubicBezTo>
                  <a:cubicBezTo>
                    <a:pt x="565" y="511"/>
                    <a:pt x="564" y="510"/>
                    <a:pt x="564" y="510"/>
                  </a:cubicBezTo>
                  <a:cubicBezTo>
                    <a:pt x="564" y="510"/>
                    <a:pt x="564" y="508"/>
                    <a:pt x="564" y="508"/>
                  </a:cubicBezTo>
                  <a:cubicBezTo>
                    <a:pt x="564" y="508"/>
                    <a:pt x="565" y="506"/>
                    <a:pt x="565" y="506"/>
                  </a:cubicBezTo>
                  <a:cubicBezTo>
                    <a:pt x="565" y="506"/>
                    <a:pt x="563" y="508"/>
                    <a:pt x="563" y="508"/>
                  </a:cubicBezTo>
                  <a:cubicBezTo>
                    <a:pt x="563" y="508"/>
                    <a:pt x="562" y="510"/>
                    <a:pt x="562" y="510"/>
                  </a:cubicBezTo>
                  <a:cubicBezTo>
                    <a:pt x="562" y="510"/>
                    <a:pt x="562" y="511"/>
                    <a:pt x="562" y="511"/>
                  </a:cubicBezTo>
                  <a:cubicBezTo>
                    <a:pt x="562" y="511"/>
                    <a:pt x="561" y="511"/>
                    <a:pt x="561" y="511"/>
                  </a:cubicBezTo>
                  <a:cubicBezTo>
                    <a:pt x="561" y="511"/>
                    <a:pt x="560" y="512"/>
                    <a:pt x="560" y="512"/>
                  </a:cubicBezTo>
                  <a:cubicBezTo>
                    <a:pt x="560" y="512"/>
                    <a:pt x="558" y="511"/>
                    <a:pt x="558" y="511"/>
                  </a:cubicBezTo>
                  <a:cubicBezTo>
                    <a:pt x="558" y="511"/>
                    <a:pt x="557" y="514"/>
                    <a:pt x="557" y="514"/>
                  </a:cubicBezTo>
                  <a:cubicBezTo>
                    <a:pt x="557" y="514"/>
                    <a:pt x="555" y="514"/>
                    <a:pt x="555" y="514"/>
                  </a:cubicBezTo>
                  <a:cubicBezTo>
                    <a:pt x="555" y="514"/>
                    <a:pt x="555" y="511"/>
                    <a:pt x="555" y="511"/>
                  </a:cubicBezTo>
                  <a:cubicBezTo>
                    <a:pt x="555" y="511"/>
                    <a:pt x="552" y="511"/>
                    <a:pt x="552" y="511"/>
                  </a:cubicBezTo>
                  <a:cubicBezTo>
                    <a:pt x="552" y="511"/>
                    <a:pt x="552" y="512"/>
                    <a:pt x="552" y="512"/>
                  </a:cubicBezTo>
                  <a:cubicBezTo>
                    <a:pt x="552" y="512"/>
                    <a:pt x="550" y="512"/>
                    <a:pt x="550" y="512"/>
                  </a:cubicBezTo>
                  <a:cubicBezTo>
                    <a:pt x="550" y="512"/>
                    <a:pt x="550" y="510"/>
                    <a:pt x="550" y="510"/>
                  </a:cubicBezTo>
                  <a:cubicBezTo>
                    <a:pt x="550" y="510"/>
                    <a:pt x="552" y="503"/>
                    <a:pt x="552" y="503"/>
                  </a:cubicBezTo>
                  <a:cubicBezTo>
                    <a:pt x="552" y="503"/>
                    <a:pt x="549" y="503"/>
                    <a:pt x="549" y="503"/>
                  </a:cubicBezTo>
                  <a:cubicBezTo>
                    <a:pt x="549" y="503"/>
                    <a:pt x="549" y="499"/>
                    <a:pt x="549" y="499"/>
                  </a:cubicBezTo>
                  <a:cubicBezTo>
                    <a:pt x="549" y="499"/>
                    <a:pt x="555" y="474"/>
                    <a:pt x="555" y="474"/>
                  </a:cubicBezTo>
                  <a:cubicBezTo>
                    <a:pt x="555" y="474"/>
                    <a:pt x="552" y="467"/>
                    <a:pt x="552" y="467"/>
                  </a:cubicBezTo>
                  <a:cubicBezTo>
                    <a:pt x="552" y="467"/>
                    <a:pt x="545" y="471"/>
                    <a:pt x="545" y="471"/>
                  </a:cubicBezTo>
                  <a:cubicBezTo>
                    <a:pt x="545" y="471"/>
                    <a:pt x="544" y="470"/>
                    <a:pt x="544" y="470"/>
                  </a:cubicBezTo>
                  <a:cubicBezTo>
                    <a:pt x="544" y="470"/>
                    <a:pt x="545" y="465"/>
                    <a:pt x="545" y="465"/>
                  </a:cubicBezTo>
                  <a:cubicBezTo>
                    <a:pt x="545" y="465"/>
                    <a:pt x="544" y="465"/>
                    <a:pt x="544" y="465"/>
                  </a:cubicBezTo>
                  <a:cubicBezTo>
                    <a:pt x="544" y="465"/>
                    <a:pt x="544" y="465"/>
                    <a:pt x="544" y="465"/>
                  </a:cubicBezTo>
                  <a:cubicBezTo>
                    <a:pt x="544" y="465"/>
                    <a:pt x="543" y="466"/>
                    <a:pt x="543" y="466"/>
                  </a:cubicBezTo>
                  <a:cubicBezTo>
                    <a:pt x="543" y="466"/>
                    <a:pt x="532" y="481"/>
                    <a:pt x="532" y="481"/>
                  </a:cubicBezTo>
                  <a:cubicBezTo>
                    <a:pt x="532" y="481"/>
                    <a:pt x="531" y="485"/>
                    <a:pt x="531" y="485"/>
                  </a:cubicBezTo>
                  <a:cubicBezTo>
                    <a:pt x="531" y="485"/>
                    <a:pt x="530" y="487"/>
                    <a:pt x="530" y="487"/>
                  </a:cubicBezTo>
                  <a:cubicBezTo>
                    <a:pt x="530" y="487"/>
                    <a:pt x="528" y="490"/>
                    <a:pt x="528" y="490"/>
                  </a:cubicBezTo>
                  <a:cubicBezTo>
                    <a:pt x="528" y="490"/>
                    <a:pt x="527" y="493"/>
                    <a:pt x="527" y="493"/>
                  </a:cubicBezTo>
                  <a:cubicBezTo>
                    <a:pt x="527" y="493"/>
                    <a:pt x="526" y="496"/>
                    <a:pt x="526" y="496"/>
                  </a:cubicBezTo>
                  <a:cubicBezTo>
                    <a:pt x="526" y="496"/>
                    <a:pt x="526" y="498"/>
                    <a:pt x="526" y="498"/>
                  </a:cubicBezTo>
                  <a:cubicBezTo>
                    <a:pt x="526" y="498"/>
                    <a:pt x="524" y="499"/>
                    <a:pt x="524" y="499"/>
                  </a:cubicBezTo>
                  <a:cubicBezTo>
                    <a:pt x="524" y="499"/>
                    <a:pt x="524" y="500"/>
                    <a:pt x="524" y="500"/>
                  </a:cubicBezTo>
                  <a:cubicBezTo>
                    <a:pt x="524" y="500"/>
                    <a:pt x="522" y="502"/>
                    <a:pt x="522" y="502"/>
                  </a:cubicBezTo>
                  <a:cubicBezTo>
                    <a:pt x="522" y="502"/>
                    <a:pt x="520" y="504"/>
                    <a:pt x="520" y="504"/>
                  </a:cubicBezTo>
                  <a:cubicBezTo>
                    <a:pt x="520" y="504"/>
                    <a:pt x="518" y="507"/>
                    <a:pt x="518" y="507"/>
                  </a:cubicBezTo>
                  <a:cubicBezTo>
                    <a:pt x="518" y="507"/>
                    <a:pt x="517" y="509"/>
                    <a:pt x="517" y="509"/>
                  </a:cubicBezTo>
                  <a:cubicBezTo>
                    <a:pt x="517" y="509"/>
                    <a:pt x="516" y="508"/>
                    <a:pt x="516" y="508"/>
                  </a:cubicBezTo>
                  <a:cubicBezTo>
                    <a:pt x="516" y="508"/>
                    <a:pt x="515" y="510"/>
                    <a:pt x="515" y="510"/>
                  </a:cubicBezTo>
                  <a:cubicBezTo>
                    <a:pt x="515" y="510"/>
                    <a:pt x="513" y="510"/>
                    <a:pt x="513" y="510"/>
                  </a:cubicBezTo>
                  <a:cubicBezTo>
                    <a:pt x="513" y="510"/>
                    <a:pt x="513" y="510"/>
                    <a:pt x="513" y="510"/>
                  </a:cubicBezTo>
                  <a:cubicBezTo>
                    <a:pt x="513" y="510"/>
                    <a:pt x="509" y="515"/>
                    <a:pt x="509" y="515"/>
                  </a:cubicBezTo>
                  <a:cubicBezTo>
                    <a:pt x="509" y="515"/>
                    <a:pt x="477" y="515"/>
                    <a:pt x="477" y="515"/>
                  </a:cubicBezTo>
                  <a:cubicBezTo>
                    <a:pt x="477" y="515"/>
                    <a:pt x="473" y="517"/>
                    <a:pt x="473" y="517"/>
                  </a:cubicBezTo>
                  <a:cubicBezTo>
                    <a:pt x="473" y="517"/>
                    <a:pt x="467" y="524"/>
                    <a:pt x="467" y="524"/>
                  </a:cubicBezTo>
                  <a:cubicBezTo>
                    <a:pt x="467" y="524"/>
                    <a:pt x="464" y="527"/>
                    <a:pt x="464" y="527"/>
                  </a:cubicBezTo>
                  <a:cubicBezTo>
                    <a:pt x="464" y="527"/>
                    <a:pt x="463" y="527"/>
                    <a:pt x="463" y="527"/>
                  </a:cubicBezTo>
                  <a:cubicBezTo>
                    <a:pt x="463" y="527"/>
                    <a:pt x="461" y="527"/>
                    <a:pt x="461" y="527"/>
                  </a:cubicBezTo>
                  <a:cubicBezTo>
                    <a:pt x="461" y="527"/>
                    <a:pt x="460" y="527"/>
                    <a:pt x="460" y="527"/>
                  </a:cubicBezTo>
                  <a:cubicBezTo>
                    <a:pt x="460" y="527"/>
                    <a:pt x="458" y="529"/>
                    <a:pt x="458" y="529"/>
                  </a:cubicBezTo>
                  <a:cubicBezTo>
                    <a:pt x="458" y="529"/>
                    <a:pt x="456" y="530"/>
                    <a:pt x="456" y="530"/>
                  </a:cubicBezTo>
                  <a:cubicBezTo>
                    <a:pt x="456" y="530"/>
                    <a:pt x="454" y="531"/>
                    <a:pt x="454" y="531"/>
                  </a:cubicBezTo>
                  <a:cubicBezTo>
                    <a:pt x="454" y="531"/>
                    <a:pt x="453" y="532"/>
                    <a:pt x="453" y="532"/>
                  </a:cubicBezTo>
                  <a:cubicBezTo>
                    <a:pt x="453" y="532"/>
                    <a:pt x="452" y="533"/>
                    <a:pt x="452" y="533"/>
                  </a:cubicBezTo>
                  <a:cubicBezTo>
                    <a:pt x="452" y="533"/>
                    <a:pt x="452" y="535"/>
                    <a:pt x="452" y="535"/>
                  </a:cubicBezTo>
                  <a:cubicBezTo>
                    <a:pt x="452" y="535"/>
                    <a:pt x="450" y="536"/>
                    <a:pt x="450" y="536"/>
                  </a:cubicBezTo>
                  <a:cubicBezTo>
                    <a:pt x="450" y="536"/>
                    <a:pt x="449" y="537"/>
                    <a:pt x="449" y="537"/>
                  </a:cubicBezTo>
                  <a:cubicBezTo>
                    <a:pt x="449" y="537"/>
                    <a:pt x="448" y="535"/>
                    <a:pt x="448" y="535"/>
                  </a:cubicBezTo>
                  <a:cubicBezTo>
                    <a:pt x="448" y="535"/>
                    <a:pt x="447" y="535"/>
                    <a:pt x="447" y="535"/>
                  </a:cubicBezTo>
                  <a:cubicBezTo>
                    <a:pt x="447" y="535"/>
                    <a:pt x="447" y="535"/>
                    <a:pt x="447" y="535"/>
                  </a:cubicBezTo>
                  <a:cubicBezTo>
                    <a:pt x="447" y="535"/>
                    <a:pt x="444" y="534"/>
                    <a:pt x="444" y="534"/>
                  </a:cubicBezTo>
                  <a:cubicBezTo>
                    <a:pt x="444" y="534"/>
                    <a:pt x="442" y="534"/>
                    <a:pt x="442" y="534"/>
                  </a:cubicBezTo>
                  <a:cubicBezTo>
                    <a:pt x="442" y="534"/>
                    <a:pt x="439" y="535"/>
                    <a:pt x="439" y="535"/>
                  </a:cubicBezTo>
                  <a:cubicBezTo>
                    <a:pt x="439" y="535"/>
                    <a:pt x="437" y="535"/>
                    <a:pt x="437" y="535"/>
                  </a:cubicBezTo>
                  <a:cubicBezTo>
                    <a:pt x="437" y="535"/>
                    <a:pt x="435" y="537"/>
                    <a:pt x="435" y="537"/>
                  </a:cubicBezTo>
                  <a:cubicBezTo>
                    <a:pt x="435" y="537"/>
                    <a:pt x="432" y="538"/>
                    <a:pt x="432" y="538"/>
                  </a:cubicBezTo>
                  <a:cubicBezTo>
                    <a:pt x="432" y="538"/>
                    <a:pt x="431" y="538"/>
                    <a:pt x="431" y="538"/>
                  </a:cubicBezTo>
                  <a:cubicBezTo>
                    <a:pt x="431" y="538"/>
                    <a:pt x="431" y="538"/>
                    <a:pt x="431" y="538"/>
                  </a:cubicBezTo>
                  <a:cubicBezTo>
                    <a:pt x="431" y="538"/>
                    <a:pt x="429" y="539"/>
                    <a:pt x="429" y="539"/>
                  </a:cubicBezTo>
                  <a:cubicBezTo>
                    <a:pt x="429" y="539"/>
                    <a:pt x="428" y="540"/>
                    <a:pt x="428" y="540"/>
                  </a:cubicBezTo>
                  <a:cubicBezTo>
                    <a:pt x="428" y="540"/>
                    <a:pt x="426" y="541"/>
                    <a:pt x="426" y="541"/>
                  </a:cubicBezTo>
                  <a:cubicBezTo>
                    <a:pt x="426" y="541"/>
                    <a:pt x="425" y="542"/>
                    <a:pt x="425" y="542"/>
                  </a:cubicBezTo>
                  <a:cubicBezTo>
                    <a:pt x="425" y="542"/>
                    <a:pt x="424" y="543"/>
                    <a:pt x="424" y="543"/>
                  </a:cubicBezTo>
                  <a:cubicBezTo>
                    <a:pt x="424" y="543"/>
                    <a:pt x="422" y="545"/>
                    <a:pt x="422" y="545"/>
                  </a:cubicBezTo>
                  <a:cubicBezTo>
                    <a:pt x="422" y="545"/>
                    <a:pt x="421" y="547"/>
                    <a:pt x="421" y="547"/>
                  </a:cubicBezTo>
                  <a:cubicBezTo>
                    <a:pt x="421" y="547"/>
                    <a:pt x="420" y="548"/>
                    <a:pt x="420" y="548"/>
                  </a:cubicBezTo>
                  <a:cubicBezTo>
                    <a:pt x="420" y="548"/>
                    <a:pt x="420" y="549"/>
                    <a:pt x="420" y="549"/>
                  </a:cubicBezTo>
                  <a:cubicBezTo>
                    <a:pt x="420" y="549"/>
                    <a:pt x="421" y="551"/>
                    <a:pt x="421" y="551"/>
                  </a:cubicBezTo>
                  <a:cubicBezTo>
                    <a:pt x="421" y="551"/>
                    <a:pt x="423" y="551"/>
                    <a:pt x="423" y="551"/>
                  </a:cubicBezTo>
                  <a:cubicBezTo>
                    <a:pt x="423" y="551"/>
                    <a:pt x="425" y="551"/>
                    <a:pt x="425" y="551"/>
                  </a:cubicBezTo>
                  <a:cubicBezTo>
                    <a:pt x="425" y="551"/>
                    <a:pt x="425" y="550"/>
                    <a:pt x="425" y="550"/>
                  </a:cubicBezTo>
                  <a:cubicBezTo>
                    <a:pt x="425" y="550"/>
                    <a:pt x="426" y="551"/>
                    <a:pt x="426" y="551"/>
                  </a:cubicBezTo>
                  <a:cubicBezTo>
                    <a:pt x="426" y="551"/>
                    <a:pt x="427" y="550"/>
                    <a:pt x="427" y="550"/>
                  </a:cubicBezTo>
                  <a:cubicBezTo>
                    <a:pt x="427" y="550"/>
                    <a:pt x="427" y="550"/>
                    <a:pt x="427" y="550"/>
                  </a:cubicBezTo>
                  <a:cubicBezTo>
                    <a:pt x="427" y="550"/>
                    <a:pt x="428" y="549"/>
                    <a:pt x="428" y="549"/>
                  </a:cubicBezTo>
                  <a:cubicBezTo>
                    <a:pt x="428" y="549"/>
                    <a:pt x="428" y="549"/>
                    <a:pt x="428" y="549"/>
                  </a:cubicBezTo>
                  <a:cubicBezTo>
                    <a:pt x="428" y="549"/>
                    <a:pt x="427" y="553"/>
                    <a:pt x="427" y="553"/>
                  </a:cubicBezTo>
                  <a:cubicBezTo>
                    <a:pt x="427" y="553"/>
                    <a:pt x="428" y="553"/>
                    <a:pt x="428" y="553"/>
                  </a:cubicBezTo>
                  <a:cubicBezTo>
                    <a:pt x="428" y="553"/>
                    <a:pt x="427" y="553"/>
                    <a:pt x="427" y="553"/>
                  </a:cubicBezTo>
                  <a:cubicBezTo>
                    <a:pt x="427" y="553"/>
                    <a:pt x="427" y="553"/>
                    <a:pt x="427" y="553"/>
                  </a:cubicBezTo>
                  <a:cubicBezTo>
                    <a:pt x="427" y="553"/>
                    <a:pt x="426" y="553"/>
                    <a:pt x="426" y="553"/>
                  </a:cubicBezTo>
                  <a:cubicBezTo>
                    <a:pt x="426" y="553"/>
                    <a:pt x="426" y="554"/>
                    <a:pt x="426" y="554"/>
                  </a:cubicBezTo>
                  <a:cubicBezTo>
                    <a:pt x="426" y="554"/>
                    <a:pt x="426" y="556"/>
                    <a:pt x="426" y="556"/>
                  </a:cubicBezTo>
                  <a:cubicBezTo>
                    <a:pt x="426" y="556"/>
                    <a:pt x="425" y="557"/>
                    <a:pt x="425" y="557"/>
                  </a:cubicBezTo>
                  <a:cubicBezTo>
                    <a:pt x="425" y="557"/>
                    <a:pt x="421" y="557"/>
                    <a:pt x="421" y="557"/>
                  </a:cubicBezTo>
                  <a:cubicBezTo>
                    <a:pt x="421" y="557"/>
                    <a:pt x="419" y="557"/>
                    <a:pt x="419" y="557"/>
                  </a:cubicBezTo>
                  <a:cubicBezTo>
                    <a:pt x="419" y="557"/>
                    <a:pt x="417" y="559"/>
                    <a:pt x="417" y="559"/>
                  </a:cubicBezTo>
                  <a:cubicBezTo>
                    <a:pt x="417" y="559"/>
                    <a:pt x="414" y="559"/>
                    <a:pt x="414" y="559"/>
                  </a:cubicBezTo>
                  <a:cubicBezTo>
                    <a:pt x="414" y="559"/>
                    <a:pt x="412" y="561"/>
                    <a:pt x="412" y="561"/>
                  </a:cubicBezTo>
                  <a:cubicBezTo>
                    <a:pt x="412" y="561"/>
                    <a:pt x="411" y="562"/>
                    <a:pt x="411" y="562"/>
                  </a:cubicBezTo>
                  <a:cubicBezTo>
                    <a:pt x="411" y="562"/>
                    <a:pt x="411" y="564"/>
                    <a:pt x="411" y="564"/>
                  </a:cubicBezTo>
                  <a:cubicBezTo>
                    <a:pt x="411" y="564"/>
                    <a:pt x="409" y="564"/>
                    <a:pt x="409" y="564"/>
                  </a:cubicBezTo>
                  <a:cubicBezTo>
                    <a:pt x="409" y="564"/>
                    <a:pt x="408" y="564"/>
                    <a:pt x="408" y="564"/>
                  </a:cubicBezTo>
                  <a:cubicBezTo>
                    <a:pt x="408" y="564"/>
                    <a:pt x="407" y="561"/>
                    <a:pt x="407" y="561"/>
                  </a:cubicBezTo>
                  <a:cubicBezTo>
                    <a:pt x="407" y="561"/>
                    <a:pt x="405" y="562"/>
                    <a:pt x="405" y="562"/>
                  </a:cubicBezTo>
                  <a:cubicBezTo>
                    <a:pt x="405" y="562"/>
                    <a:pt x="402" y="562"/>
                    <a:pt x="402" y="562"/>
                  </a:cubicBezTo>
                  <a:cubicBezTo>
                    <a:pt x="402" y="562"/>
                    <a:pt x="399" y="564"/>
                    <a:pt x="399" y="564"/>
                  </a:cubicBezTo>
                  <a:cubicBezTo>
                    <a:pt x="399" y="564"/>
                    <a:pt x="396" y="566"/>
                    <a:pt x="396" y="566"/>
                  </a:cubicBezTo>
                  <a:cubicBezTo>
                    <a:pt x="396" y="566"/>
                    <a:pt x="394" y="569"/>
                    <a:pt x="394" y="569"/>
                  </a:cubicBezTo>
                  <a:cubicBezTo>
                    <a:pt x="394" y="569"/>
                    <a:pt x="392" y="570"/>
                    <a:pt x="392" y="570"/>
                  </a:cubicBezTo>
                  <a:cubicBezTo>
                    <a:pt x="392" y="570"/>
                    <a:pt x="391" y="572"/>
                    <a:pt x="391" y="572"/>
                  </a:cubicBezTo>
                  <a:cubicBezTo>
                    <a:pt x="391" y="572"/>
                    <a:pt x="388" y="573"/>
                    <a:pt x="388" y="573"/>
                  </a:cubicBezTo>
                  <a:cubicBezTo>
                    <a:pt x="388" y="573"/>
                    <a:pt x="387" y="575"/>
                    <a:pt x="387" y="575"/>
                  </a:cubicBezTo>
                  <a:cubicBezTo>
                    <a:pt x="387" y="575"/>
                    <a:pt x="385" y="574"/>
                    <a:pt x="385" y="574"/>
                  </a:cubicBezTo>
                  <a:cubicBezTo>
                    <a:pt x="385" y="574"/>
                    <a:pt x="384" y="576"/>
                    <a:pt x="384" y="576"/>
                  </a:cubicBezTo>
                  <a:cubicBezTo>
                    <a:pt x="384" y="576"/>
                    <a:pt x="383" y="575"/>
                    <a:pt x="383" y="575"/>
                  </a:cubicBezTo>
                  <a:cubicBezTo>
                    <a:pt x="383" y="575"/>
                    <a:pt x="381" y="575"/>
                    <a:pt x="381" y="575"/>
                  </a:cubicBezTo>
                  <a:cubicBezTo>
                    <a:pt x="381" y="575"/>
                    <a:pt x="381" y="573"/>
                    <a:pt x="381" y="573"/>
                  </a:cubicBezTo>
                  <a:cubicBezTo>
                    <a:pt x="381" y="573"/>
                    <a:pt x="381" y="571"/>
                    <a:pt x="381" y="571"/>
                  </a:cubicBezTo>
                  <a:cubicBezTo>
                    <a:pt x="381" y="571"/>
                    <a:pt x="382" y="570"/>
                    <a:pt x="382" y="570"/>
                  </a:cubicBezTo>
                  <a:cubicBezTo>
                    <a:pt x="382" y="570"/>
                    <a:pt x="383" y="569"/>
                    <a:pt x="383" y="569"/>
                  </a:cubicBezTo>
                  <a:cubicBezTo>
                    <a:pt x="383" y="569"/>
                    <a:pt x="384" y="569"/>
                    <a:pt x="384" y="569"/>
                  </a:cubicBezTo>
                  <a:cubicBezTo>
                    <a:pt x="384" y="569"/>
                    <a:pt x="385" y="568"/>
                    <a:pt x="385" y="568"/>
                  </a:cubicBezTo>
                  <a:cubicBezTo>
                    <a:pt x="385" y="568"/>
                    <a:pt x="387" y="569"/>
                    <a:pt x="387" y="569"/>
                  </a:cubicBezTo>
                  <a:cubicBezTo>
                    <a:pt x="387" y="569"/>
                    <a:pt x="388" y="569"/>
                    <a:pt x="388" y="569"/>
                  </a:cubicBezTo>
                  <a:cubicBezTo>
                    <a:pt x="388" y="569"/>
                    <a:pt x="389" y="568"/>
                    <a:pt x="389" y="568"/>
                  </a:cubicBezTo>
                  <a:cubicBezTo>
                    <a:pt x="389" y="568"/>
                    <a:pt x="390" y="566"/>
                    <a:pt x="390" y="566"/>
                  </a:cubicBezTo>
                  <a:cubicBezTo>
                    <a:pt x="390" y="566"/>
                    <a:pt x="390" y="564"/>
                    <a:pt x="390" y="564"/>
                  </a:cubicBezTo>
                  <a:cubicBezTo>
                    <a:pt x="390" y="564"/>
                    <a:pt x="391" y="562"/>
                    <a:pt x="391" y="562"/>
                  </a:cubicBezTo>
                  <a:cubicBezTo>
                    <a:pt x="391" y="562"/>
                    <a:pt x="391" y="560"/>
                    <a:pt x="391" y="560"/>
                  </a:cubicBezTo>
                  <a:cubicBezTo>
                    <a:pt x="391" y="560"/>
                    <a:pt x="392" y="558"/>
                    <a:pt x="392" y="558"/>
                  </a:cubicBezTo>
                  <a:cubicBezTo>
                    <a:pt x="392" y="558"/>
                    <a:pt x="393" y="556"/>
                    <a:pt x="393" y="556"/>
                  </a:cubicBezTo>
                  <a:cubicBezTo>
                    <a:pt x="393" y="556"/>
                    <a:pt x="394" y="555"/>
                    <a:pt x="394" y="555"/>
                  </a:cubicBezTo>
                  <a:cubicBezTo>
                    <a:pt x="394" y="555"/>
                    <a:pt x="396" y="554"/>
                    <a:pt x="396" y="554"/>
                  </a:cubicBezTo>
                  <a:cubicBezTo>
                    <a:pt x="396" y="554"/>
                    <a:pt x="397" y="552"/>
                    <a:pt x="397" y="552"/>
                  </a:cubicBezTo>
                  <a:cubicBezTo>
                    <a:pt x="397" y="552"/>
                    <a:pt x="399" y="550"/>
                    <a:pt x="399" y="550"/>
                  </a:cubicBezTo>
                  <a:cubicBezTo>
                    <a:pt x="399" y="550"/>
                    <a:pt x="401" y="547"/>
                    <a:pt x="401" y="547"/>
                  </a:cubicBezTo>
                  <a:cubicBezTo>
                    <a:pt x="401" y="547"/>
                    <a:pt x="402" y="545"/>
                    <a:pt x="402" y="545"/>
                  </a:cubicBezTo>
                  <a:cubicBezTo>
                    <a:pt x="402" y="545"/>
                    <a:pt x="403" y="542"/>
                    <a:pt x="403" y="542"/>
                  </a:cubicBezTo>
                  <a:cubicBezTo>
                    <a:pt x="403" y="542"/>
                    <a:pt x="403" y="539"/>
                    <a:pt x="403" y="539"/>
                  </a:cubicBezTo>
                  <a:cubicBezTo>
                    <a:pt x="403" y="539"/>
                    <a:pt x="404" y="536"/>
                    <a:pt x="404" y="536"/>
                  </a:cubicBezTo>
                  <a:cubicBezTo>
                    <a:pt x="404" y="536"/>
                    <a:pt x="406" y="532"/>
                    <a:pt x="406" y="532"/>
                  </a:cubicBezTo>
                  <a:cubicBezTo>
                    <a:pt x="406" y="532"/>
                    <a:pt x="407" y="528"/>
                    <a:pt x="407" y="528"/>
                  </a:cubicBezTo>
                  <a:cubicBezTo>
                    <a:pt x="407" y="528"/>
                    <a:pt x="410" y="525"/>
                    <a:pt x="410" y="525"/>
                  </a:cubicBezTo>
                  <a:cubicBezTo>
                    <a:pt x="410" y="525"/>
                    <a:pt x="413" y="520"/>
                    <a:pt x="413" y="520"/>
                  </a:cubicBezTo>
                  <a:cubicBezTo>
                    <a:pt x="413" y="520"/>
                    <a:pt x="413" y="518"/>
                    <a:pt x="413" y="518"/>
                  </a:cubicBezTo>
                  <a:cubicBezTo>
                    <a:pt x="413" y="518"/>
                    <a:pt x="414" y="516"/>
                    <a:pt x="414" y="516"/>
                  </a:cubicBezTo>
                  <a:cubicBezTo>
                    <a:pt x="414" y="516"/>
                    <a:pt x="413" y="514"/>
                    <a:pt x="413" y="514"/>
                  </a:cubicBezTo>
                  <a:cubicBezTo>
                    <a:pt x="413" y="514"/>
                    <a:pt x="413" y="511"/>
                    <a:pt x="413" y="511"/>
                  </a:cubicBezTo>
                  <a:cubicBezTo>
                    <a:pt x="413" y="511"/>
                    <a:pt x="412" y="509"/>
                    <a:pt x="412" y="509"/>
                  </a:cubicBezTo>
                  <a:cubicBezTo>
                    <a:pt x="412" y="509"/>
                    <a:pt x="413" y="509"/>
                    <a:pt x="413" y="509"/>
                  </a:cubicBezTo>
                  <a:cubicBezTo>
                    <a:pt x="413" y="509"/>
                    <a:pt x="415" y="510"/>
                    <a:pt x="415" y="510"/>
                  </a:cubicBezTo>
                  <a:cubicBezTo>
                    <a:pt x="415" y="510"/>
                    <a:pt x="415" y="511"/>
                    <a:pt x="415" y="511"/>
                  </a:cubicBezTo>
                  <a:cubicBezTo>
                    <a:pt x="415" y="511"/>
                    <a:pt x="415" y="513"/>
                    <a:pt x="415" y="513"/>
                  </a:cubicBezTo>
                  <a:cubicBezTo>
                    <a:pt x="415" y="513"/>
                    <a:pt x="416" y="515"/>
                    <a:pt x="416" y="515"/>
                  </a:cubicBezTo>
                  <a:cubicBezTo>
                    <a:pt x="416" y="515"/>
                    <a:pt x="417" y="518"/>
                    <a:pt x="417" y="518"/>
                  </a:cubicBezTo>
                  <a:cubicBezTo>
                    <a:pt x="417" y="518"/>
                    <a:pt x="417" y="520"/>
                    <a:pt x="417" y="520"/>
                  </a:cubicBezTo>
                  <a:cubicBezTo>
                    <a:pt x="417" y="520"/>
                    <a:pt x="419" y="520"/>
                    <a:pt x="419" y="520"/>
                  </a:cubicBezTo>
                  <a:cubicBezTo>
                    <a:pt x="419" y="520"/>
                    <a:pt x="419" y="521"/>
                    <a:pt x="419" y="521"/>
                  </a:cubicBezTo>
                  <a:cubicBezTo>
                    <a:pt x="419" y="521"/>
                    <a:pt x="421" y="523"/>
                    <a:pt x="421" y="523"/>
                  </a:cubicBezTo>
                  <a:cubicBezTo>
                    <a:pt x="421" y="523"/>
                    <a:pt x="422" y="524"/>
                    <a:pt x="422" y="524"/>
                  </a:cubicBezTo>
                  <a:cubicBezTo>
                    <a:pt x="422" y="524"/>
                    <a:pt x="423" y="525"/>
                    <a:pt x="423" y="525"/>
                  </a:cubicBezTo>
                  <a:cubicBezTo>
                    <a:pt x="423" y="525"/>
                    <a:pt x="425" y="523"/>
                    <a:pt x="425" y="523"/>
                  </a:cubicBezTo>
                  <a:cubicBezTo>
                    <a:pt x="425" y="523"/>
                    <a:pt x="425" y="520"/>
                    <a:pt x="425" y="520"/>
                  </a:cubicBezTo>
                  <a:cubicBezTo>
                    <a:pt x="425" y="520"/>
                    <a:pt x="426" y="518"/>
                    <a:pt x="426" y="518"/>
                  </a:cubicBezTo>
                  <a:cubicBezTo>
                    <a:pt x="426" y="518"/>
                    <a:pt x="427" y="517"/>
                    <a:pt x="427" y="517"/>
                  </a:cubicBezTo>
                  <a:cubicBezTo>
                    <a:pt x="427" y="517"/>
                    <a:pt x="428" y="518"/>
                    <a:pt x="428" y="518"/>
                  </a:cubicBezTo>
                  <a:cubicBezTo>
                    <a:pt x="428" y="518"/>
                    <a:pt x="428" y="516"/>
                    <a:pt x="428" y="516"/>
                  </a:cubicBezTo>
                  <a:cubicBezTo>
                    <a:pt x="428" y="516"/>
                    <a:pt x="428" y="515"/>
                    <a:pt x="428" y="515"/>
                  </a:cubicBezTo>
                  <a:cubicBezTo>
                    <a:pt x="428" y="515"/>
                    <a:pt x="427" y="512"/>
                    <a:pt x="427" y="512"/>
                  </a:cubicBezTo>
                  <a:cubicBezTo>
                    <a:pt x="427" y="512"/>
                    <a:pt x="428" y="511"/>
                    <a:pt x="428" y="511"/>
                  </a:cubicBezTo>
                  <a:cubicBezTo>
                    <a:pt x="428" y="511"/>
                    <a:pt x="427" y="509"/>
                    <a:pt x="427" y="509"/>
                  </a:cubicBezTo>
                  <a:cubicBezTo>
                    <a:pt x="427" y="509"/>
                    <a:pt x="428" y="507"/>
                    <a:pt x="428" y="507"/>
                  </a:cubicBezTo>
                  <a:cubicBezTo>
                    <a:pt x="428" y="507"/>
                    <a:pt x="426" y="507"/>
                    <a:pt x="426" y="507"/>
                  </a:cubicBezTo>
                  <a:cubicBezTo>
                    <a:pt x="426" y="507"/>
                    <a:pt x="425" y="506"/>
                    <a:pt x="425" y="506"/>
                  </a:cubicBezTo>
                  <a:cubicBezTo>
                    <a:pt x="425" y="506"/>
                    <a:pt x="426" y="504"/>
                    <a:pt x="426" y="504"/>
                  </a:cubicBezTo>
                  <a:cubicBezTo>
                    <a:pt x="426" y="504"/>
                    <a:pt x="426" y="502"/>
                    <a:pt x="426" y="502"/>
                  </a:cubicBezTo>
                  <a:cubicBezTo>
                    <a:pt x="426" y="502"/>
                    <a:pt x="425" y="501"/>
                    <a:pt x="425" y="501"/>
                  </a:cubicBezTo>
                  <a:cubicBezTo>
                    <a:pt x="425" y="501"/>
                    <a:pt x="425" y="498"/>
                    <a:pt x="425" y="498"/>
                  </a:cubicBezTo>
                  <a:cubicBezTo>
                    <a:pt x="425" y="498"/>
                    <a:pt x="424" y="496"/>
                    <a:pt x="424" y="496"/>
                  </a:cubicBezTo>
                  <a:cubicBezTo>
                    <a:pt x="424" y="496"/>
                    <a:pt x="423" y="495"/>
                    <a:pt x="423" y="495"/>
                  </a:cubicBezTo>
                  <a:cubicBezTo>
                    <a:pt x="423" y="495"/>
                    <a:pt x="420" y="495"/>
                    <a:pt x="420" y="495"/>
                  </a:cubicBezTo>
                  <a:cubicBezTo>
                    <a:pt x="420" y="495"/>
                    <a:pt x="419" y="494"/>
                    <a:pt x="419" y="494"/>
                  </a:cubicBezTo>
                  <a:cubicBezTo>
                    <a:pt x="419" y="494"/>
                    <a:pt x="416" y="494"/>
                    <a:pt x="416" y="494"/>
                  </a:cubicBezTo>
                  <a:cubicBezTo>
                    <a:pt x="416" y="494"/>
                    <a:pt x="414" y="492"/>
                    <a:pt x="414" y="492"/>
                  </a:cubicBezTo>
                  <a:cubicBezTo>
                    <a:pt x="414" y="492"/>
                    <a:pt x="410" y="489"/>
                    <a:pt x="410" y="489"/>
                  </a:cubicBezTo>
                  <a:cubicBezTo>
                    <a:pt x="410" y="489"/>
                    <a:pt x="408" y="490"/>
                    <a:pt x="408" y="490"/>
                  </a:cubicBezTo>
                  <a:cubicBezTo>
                    <a:pt x="408" y="490"/>
                    <a:pt x="405" y="490"/>
                    <a:pt x="405" y="490"/>
                  </a:cubicBezTo>
                  <a:cubicBezTo>
                    <a:pt x="405" y="490"/>
                    <a:pt x="403" y="490"/>
                    <a:pt x="403" y="490"/>
                  </a:cubicBezTo>
                  <a:cubicBezTo>
                    <a:pt x="403" y="490"/>
                    <a:pt x="401" y="488"/>
                    <a:pt x="401" y="488"/>
                  </a:cubicBezTo>
                  <a:cubicBezTo>
                    <a:pt x="401" y="488"/>
                    <a:pt x="398" y="487"/>
                    <a:pt x="398" y="487"/>
                  </a:cubicBezTo>
                  <a:cubicBezTo>
                    <a:pt x="398" y="487"/>
                    <a:pt x="396" y="487"/>
                    <a:pt x="396" y="487"/>
                  </a:cubicBezTo>
                  <a:cubicBezTo>
                    <a:pt x="396" y="487"/>
                    <a:pt x="395" y="486"/>
                    <a:pt x="395" y="486"/>
                  </a:cubicBezTo>
                  <a:cubicBezTo>
                    <a:pt x="395" y="486"/>
                    <a:pt x="394" y="484"/>
                    <a:pt x="394" y="484"/>
                  </a:cubicBezTo>
                  <a:cubicBezTo>
                    <a:pt x="394" y="484"/>
                    <a:pt x="394" y="482"/>
                    <a:pt x="394" y="482"/>
                  </a:cubicBezTo>
                  <a:cubicBezTo>
                    <a:pt x="394" y="482"/>
                    <a:pt x="393" y="483"/>
                    <a:pt x="393" y="483"/>
                  </a:cubicBezTo>
                  <a:cubicBezTo>
                    <a:pt x="393" y="483"/>
                    <a:pt x="392" y="483"/>
                    <a:pt x="392" y="483"/>
                  </a:cubicBezTo>
                  <a:cubicBezTo>
                    <a:pt x="392" y="483"/>
                    <a:pt x="392" y="481"/>
                    <a:pt x="392" y="481"/>
                  </a:cubicBezTo>
                  <a:cubicBezTo>
                    <a:pt x="392" y="481"/>
                    <a:pt x="393" y="479"/>
                    <a:pt x="393" y="479"/>
                  </a:cubicBezTo>
                  <a:cubicBezTo>
                    <a:pt x="393" y="479"/>
                    <a:pt x="394" y="477"/>
                    <a:pt x="394" y="477"/>
                  </a:cubicBezTo>
                  <a:cubicBezTo>
                    <a:pt x="394" y="477"/>
                    <a:pt x="395" y="477"/>
                    <a:pt x="395" y="477"/>
                  </a:cubicBezTo>
                  <a:cubicBezTo>
                    <a:pt x="395" y="477"/>
                    <a:pt x="395" y="476"/>
                    <a:pt x="395" y="476"/>
                  </a:cubicBezTo>
                  <a:cubicBezTo>
                    <a:pt x="395" y="476"/>
                    <a:pt x="394" y="474"/>
                    <a:pt x="394" y="474"/>
                  </a:cubicBezTo>
                  <a:cubicBezTo>
                    <a:pt x="394" y="474"/>
                    <a:pt x="393" y="474"/>
                    <a:pt x="393" y="474"/>
                  </a:cubicBezTo>
                  <a:cubicBezTo>
                    <a:pt x="393" y="474"/>
                    <a:pt x="392" y="472"/>
                    <a:pt x="392" y="472"/>
                  </a:cubicBezTo>
                  <a:cubicBezTo>
                    <a:pt x="392" y="472"/>
                    <a:pt x="393" y="471"/>
                    <a:pt x="393" y="471"/>
                  </a:cubicBezTo>
                  <a:cubicBezTo>
                    <a:pt x="393" y="471"/>
                    <a:pt x="394" y="468"/>
                    <a:pt x="394" y="468"/>
                  </a:cubicBezTo>
                  <a:cubicBezTo>
                    <a:pt x="394" y="468"/>
                    <a:pt x="395" y="466"/>
                    <a:pt x="395" y="466"/>
                  </a:cubicBezTo>
                  <a:cubicBezTo>
                    <a:pt x="395" y="466"/>
                    <a:pt x="395" y="464"/>
                    <a:pt x="395" y="464"/>
                  </a:cubicBezTo>
                  <a:cubicBezTo>
                    <a:pt x="395" y="464"/>
                    <a:pt x="393" y="462"/>
                    <a:pt x="393" y="462"/>
                  </a:cubicBezTo>
                  <a:cubicBezTo>
                    <a:pt x="393" y="462"/>
                    <a:pt x="393" y="460"/>
                    <a:pt x="393" y="460"/>
                  </a:cubicBezTo>
                  <a:cubicBezTo>
                    <a:pt x="393" y="460"/>
                    <a:pt x="394" y="458"/>
                    <a:pt x="394" y="458"/>
                  </a:cubicBezTo>
                  <a:cubicBezTo>
                    <a:pt x="394" y="458"/>
                    <a:pt x="396" y="457"/>
                    <a:pt x="396" y="457"/>
                  </a:cubicBezTo>
                  <a:cubicBezTo>
                    <a:pt x="396" y="457"/>
                    <a:pt x="396" y="454"/>
                    <a:pt x="396" y="454"/>
                  </a:cubicBezTo>
                  <a:cubicBezTo>
                    <a:pt x="396" y="454"/>
                    <a:pt x="394" y="454"/>
                    <a:pt x="394" y="454"/>
                  </a:cubicBezTo>
                  <a:cubicBezTo>
                    <a:pt x="394" y="454"/>
                    <a:pt x="392" y="454"/>
                    <a:pt x="392" y="454"/>
                  </a:cubicBezTo>
                  <a:cubicBezTo>
                    <a:pt x="392" y="454"/>
                    <a:pt x="390" y="455"/>
                    <a:pt x="390" y="455"/>
                  </a:cubicBezTo>
                  <a:cubicBezTo>
                    <a:pt x="390" y="455"/>
                    <a:pt x="388" y="454"/>
                    <a:pt x="388" y="454"/>
                  </a:cubicBezTo>
                  <a:cubicBezTo>
                    <a:pt x="388" y="454"/>
                    <a:pt x="387" y="451"/>
                    <a:pt x="387" y="451"/>
                  </a:cubicBezTo>
                  <a:cubicBezTo>
                    <a:pt x="387" y="451"/>
                    <a:pt x="386" y="448"/>
                    <a:pt x="386" y="448"/>
                  </a:cubicBezTo>
                  <a:cubicBezTo>
                    <a:pt x="386" y="448"/>
                    <a:pt x="386" y="445"/>
                    <a:pt x="386" y="445"/>
                  </a:cubicBezTo>
                  <a:cubicBezTo>
                    <a:pt x="386" y="445"/>
                    <a:pt x="387" y="442"/>
                    <a:pt x="387" y="442"/>
                  </a:cubicBezTo>
                  <a:cubicBezTo>
                    <a:pt x="387" y="442"/>
                    <a:pt x="387" y="439"/>
                    <a:pt x="387" y="439"/>
                  </a:cubicBezTo>
                  <a:cubicBezTo>
                    <a:pt x="387" y="439"/>
                    <a:pt x="386" y="437"/>
                    <a:pt x="386" y="437"/>
                  </a:cubicBezTo>
                  <a:cubicBezTo>
                    <a:pt x="386" y="437"/>
                    <a:pt x="385" y="438"/>
                    <a:pt x="385" y="438"/>
                  </a:cubicBezTo>
                  <a:cubicBezTo>
                    <a:pt x="385" y="438"/>
                    <a:pt x="384" y="437"/>
                    <a:pt x="384" y="437"/>
                  </a:cubicBezTo>
                  <a:cubicBezTo>
                    <a:pt x="384" y="437"/>
                    <a:pt x="382" y="437"/>
                    <a:pt x="382" y="437"/>
                  </a:cubicBezTo>
                  <a:cubicBezTo>
                    <a:pt x="382" y="437"/>
                    <a:pt x="382" y="435"/>
                    <a:pt x="382" y="435"/>
                  </a:cubicBezTo>
                  <a:cubicBezTo>
                    <a:pt x="382" y="435"/>
                    <a:pt x="381" y="437"/>
                    <a:pt x="381" y="43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71" name="Freeform 892"/>
            <p:cNvSpPr>
              <a:spLocks/>
            </p:cNvSpPr>
            <p:nvPr/>
          </p:nvSpPr>
          <p:spPr bwMode="gray">
            <a:xfrm>
              <a:off x="730272" y="1954680"/>
              <a:ext cx="1635174" cy="806474"/>
            </a:xfrm>
            <a:custGeom>
              <a:avLst/>
              <a:gdLst/>
              <a:ahLst/>
              <a:cxnLst>
                <a:cxn ang="0">
                  <a:pos x="427" y="52"/>
                </a:cxn>
                <a:cxn ang="0">
                  <a:pos x="425" y="69"/>
                </a:cxn>
                <a:cxn ang="0">
                  <a:pos x="391" y="89"/>
                </a:cxn>
                <a:cxn ang="0">
                  <a:pos x="395" y="93"/>
                </a:cxn>
                <a:cxn ang="0">
                  <a:pos x="377" y="154"/>
                </a:cxn>
                <a:cxn ang="0">
                  <a:pos x="408" y="90"/>
                </a:cxn>
                <a:cxn ang="0">
                  <a:pos x="429" y="74"/>
                </a:cxn>
                <a:cxn ang="0">
                  <a:pos x="425" y="115"/>
                </a:cxn>
                <a:cxn ang="0">
                  <a:pos x="423" y="144"/>
                </a:cxn>
                <a:cxn ang="0">
                  <a:pos x="465" y="136"/>
                </a:cxn>
                <a:cxn ang="0">
                  <a:pos x="500" y="108"/>
                </a:cxn>
                <a:cxn ang="0">
                  <a:pos x="569" y="64"/>
                </a:cxn>
                <a:cxn ang="0">
                  <a:pos x="595" y="95"/>
                </a:cxn>
                <a:cxn ang="0">
                  <a:pos x="577" y="104"/>
                </a:cxn>
                <a:cxn ang="0">
                  <a:pos x="562" y="110"/>
                </a:cxn>
                <a:cxn ang="0">
                  <a:pos x="544" y="141"/>
                </a:cxn>
                <a:cxn ang="0">
                  <a:pos x="552" y="151"/>
                </a:cxn>
                <a:cxn ang="0">
                  <a:pos x="535" y="160"/>
                </a:cxn>
                <a:cxn ang="0">
                  <a:pos x="499" y="199"/>
                </a:cxn>
                <a:cxn ang="0">
                  <a:pos x="485" y="198"/>
                </a:cxn>
                <a:cxn ang="0">
                  <a:pos x="476" y="243"/>
                </a:cxn>
                <a:cxn ang="0">
                  <a:pos x="475" y="222"/>
                </a:cxn>
                <a:cxn ang="0">
                  <a:pos x="477" y="204"/>
                </a:cxn>
                <a:cxn ang="0">
                  <a:pos x="466" y="226"/>
                </a:cxn>
                <a:cxn ang="0">
                  <a:pos x="466" y="246"/>
                </a:cxn>
                <a:cxn ang="0">
                  <a:pos x="469" y="262"/>
                </a:cxn>
                <a:cxn ang="0">
                  <a:pos x="460" y="274"/>
                </a:cxn>
                <a:cxn ang="0">
                  <a:pos x="462" y="287"/>
                </a:cxn>
                <a:cxn ang="0">
                  <a:pos x="457" y="296"/>
                </a:cxn>
                <a:cxn ang="0">
                  <a:pos x="440" y="313"/>
                </a:cxn>
                <a:cxn ang="0">
                  <a:pos x="412" y="344"/>
                </a:cxn>
                <a:cxn ang="0">
                  <a:pos x="396" y="367"/>
                </a:cxn>
                <a:cxn ang="0">
                  <a:pos x="394" y="421"/>
                </a:cxn>
                <a:cxn ang="0">
                  <a:pos x="386" y="503"/>
                </a:cxn>
                <a:cxn ang="0">
                  <a:pos x="374" y="473"/>
                </a:cxn>
                <a:cxn ang="0">
                  <a:pos x="373" y="441"/>
                </a:cxn>
                <a:cxn ang="0">
                  <a:pos x="370" y="412"/>
                </a:cxn>
                <a:cxn ang="0">
                  <a:pos x="348" y="392"/>
                </a:cxn>
                <a:cxn ang="0">
                  <a:pos x="326" y="392"/>
                </a:cxn>
                <a:cxn ang="0">
                  <a:pos x="300" y="390"/>
                </a:cxn>
                <a:cxn ang="0">
                  <a:pos x="304" y="408"/>
                </a:cxn>
                <a:cxn ang="0">
                  <a:pos x="292" y="413"/>
                </a:cxn>
                <a:cxn ang="0">
                  <a:pos x="279" y="407"/>
                </a:cxn>
                <a:cxn ang="0">
                  <a:pos x="257" y="404"/>
                </a:cxn>
                <a:cxn ang="0">
                  <a:pos x="236" y="426"/>
                </a:cxn>
                <a:cxn ang="0">
                  <a:pos x="218" y="444"/>
                </a:cxn>
                <a:cxn ang="0">
                  <a:pos x="209" y="481"/>
                </a:cxn>
                <a:cxn ang="0">
                  <a:pos x="182" y="404"/>
                </a:cxn>
                <a:cxn ang="0">
                  <a:pos x="149" y="386"/>
                </a:cxn>
                <a:cxn ang="0">
                  <a:pos x="30" y="338"/>
                </a:cxn>
                <a:cxn ang="0">
                  <a:pos x="6" y="300"/>
                </a:cxn>
                <a:cxn ang="0">
                  <a:pos x="3" y="245"/>
                </a:cxn>
                <a:cxn ang="0">
                  <a:pos x="1" y="230"/>
                </a:cxn>
                <a:cxn ang="0">
                  <a:pos x="13" y="159"/>
                </a:cxn>
                <a:cxn ang="0">
                  <a:pos x="46" y="75"/>
                </a:cxn>
                <a:cxn ang="0">
                  <a:pos x="56" y="45"/>
                </a:cxn>
                <a:cxn ang="0">
                  <a:pos x="75" y="30"/>
                </a:cxn>
                <a:cxn ang="0">
                  <a:pos x="80" y="29"/>
                </a:cxn>
                <a:cxn ang="0">
                  <a:pos x="357" y="17"/>
                </a:cxn>
                <a:cxn ang="0">
                  <a:pos x="391" y="26"/>
                </a:cxn>
                <a:cxn ang="0">
                  <a:pos x="373" y="51"/>
                </a:cxn>
              </a:cxnLst>
              <a:rect l="0" t="0" r="r" b="b"/>
              <a:pathLst>
                <a:path w="596" h="503">
                  <a:moveTo>
                    <a:pt x="397" y="49"/>
                  </a:moveTo>
                  <a:cubicBezTo>
                    <a:pt x="397" y="49"/>
                    <a:pt x="397" y="50"/>
                    <a:pt x="397" y="50"/>
                  </a:cubicBezTo>
                  <a:cubicBezTo>
                    <a:pt x="397" y="50"/>
                    <a:pt x="397" y="50"/>
                    <a:pt x="397" y="50"/>
                  </a:cubicBezTo>
                  <a:cubicBezTo>
                    <a:pt x="397" y="50"/>
                    <a:pt x="399" y="50"/>
                    <a:pt x="399" y="50"/>
                  </a:cubicBezTo>
                  <a:cubicBezTo>
                    <a:pt x="399" y="50"/>
                    <a:pt x="399" y="48"/>
                    <a:pt x="399" y="48"/>
                  </a:cubicBezTo>
                  <a:cubicBezTo>
                    <a:pt x="399" y="48"/>
                    <a:pt x="401" y="48"/>
                    <a:pt x="401" y="48"/>
                  </a:cubicBezTo>
                  <a:cubicBezTo>
                    <a:pt x="401" y="48"/>
                    <a:pt x="403" y="49"/>
                    <a:pt x="403" y="49"/>
                  </a:cubicBezTo>
                  <a:cubicBezTo>
                    <a:pt x="403" y="49"/>
                    <a:pt x="404" y="51"/>
                    <a:pt x="404" y="51"/>
                  </a:cubicBezTo>
                  <a:cubicBezTo>
                    <a:pt x="404" y="51"/>
                    <a:pt x="405" y="53"/>
                    <a:pt x="405" y="53"/>
                  </a:cubicBezTo>
                  <a:cubicBezTo>
                    <a:pt x="405" y="53"/>
                    <a:pt x="406" y="56"/>
                    <a:pt x="406" y="56"/>
                  </a:cubicBezTo>
                  <a:cubicBezTo>
                    <a:pt x="406" y="56"/>
                    <a:pt x="406" y="57"/>
                    <a:pt x="406" y="57"/>
                  </a:cubicBezTo>
                  <a:cubicBezTo>
                    <a:pt x="406" y="57"/>
                    <a:pt x="408" y="57"/>
                    <a:pt x="408" y="57"/>
                  </a:cubicBezTo>
                  <a:cubicBezTo>
                    <a:pt x="408" y="57"/>
                    <a:pt x="409" y="57"/>
                    <a:pt x="409" y="57"/>
                  </a:cubicBezTo>
                  <a:cubicBezTo>
                    <a:pt x="409" y="57"/>
                    <a:pt x="411" y="58"/>
                    <a:pt x="411" y="58"/>
                  </a:cubicBezTo>
                  <a:cubicBezTo>
                    <a:pt x="411" y="58"/>
                    <a:pt x="412" y="58"/>
                    <a:pt x="412" y="58"/>
                  </a:cubicBezTo>
                  <a:cubicBezTo>
                    <a:pt x="412" y="58"/>
                    <a:pt x="414" y="57"/>
                    <a:pt x="414" y="57"/>
                  </a:cubicBezTo>
                  <a:cubicBezTo>
                    <a:pt x="414" y="57"/>
                    <a:pt x="416" y="55"/>
                    <a:pt x="416" y="55"/>
                  </a:cubicBezTo>
                  <a:cubicBezTo>
                    <a:pt x="416" y="55"/>
                    <a:pt x="417" y="54"/>
                    <a:pt x="417" y="54"/>
                  </a:cubicBezTo>
                  <a:cubicBezTo>
                    <a:pt x="417" y="54"/>
                    <a:pt x="419" y="54"/>
                    <a:pt x="419" y="54"/>
                  </a:cubicBezTo>
                  <a:cubicBezTo>
                    <a:pt x="419" y="54"/>
                    <a:pt x="422" y="54"/>
                    <a:pt x="422" y="54"/>
                  </a:cubicBezTo>
                  <a:cubicBezTo>
                    <a:pt x="422" y="54"/>
                    <a:pt x="424" y="53"/>
                    <a:pt x="424" y="53"/>
                  </a:cubicBezTo>
                  <a:cubicBezTo>
                    <a:pt x="424" y="53"/>
                    <a:pt x="427" y="52"/>
                    <a:pt x="427" y="52"/>
                  </a:cubicBezTo>
                  <a:cubicBezTo>
                    <a:pt x="427" y="52"/>
                    <a:pt x="429" y="51"/>
                    <a:pt x="429" y="51"/>
                  </a:cubicBezTo>
                  <a:cubicBezTo>
                    <a:pt x="429" y="51"/>
                    <a:pt x="429" y="53"/>
                    <a:pt x="429" y="53"/>
                  </a:cubicBezTo>
                  <a:cubicBezTo>
                    <a:pt x="429" y="53"/>
                    <a:pt x="429" y="55"/>
                    <a:pt x="429" y="55"/>
                  </a:cubicBezTo>
                  <a:cubicBezTo>
                    <a:pt x="429" y="55"/>
                    <a:pt x="428" y="56"/>
                    <a:pt x="428" y="56"/>
                  </a:cubicBezTo>
                  <a:cubicBezTo>
                    <a:pt x="428" y="56"/>
                    <a:pt x="429" y="57"/>
                    <a:pt x="429" y="57"/>
                  </a:cubicBezTo>
                  <a:cubicBezTo>
                    <a:pt x="429" y="57"/>
                    <a:pt x="430" y="57"/>
                    <a:pt x="430" y="57"/>
                  </a:cubicBezTo>
                  <a:cubicBezTo>
                    <a:pt x="430" y="57"/>
                    <a:pt x="431" y="57"/>
                    <a:pt x="431" y="57"/>
                  </a:cubicBezTo>
                  <a:cubicBezTo>
                    <a:pt x="431" y="57"/>
                    <a:pt x="432" y="58"/>
                    <a:pt x="432" y="58"/>
                  </a:cubicBezTo>
                  <a:cubicBezTo>
                    <a:pt x="432" y="58"/>
                    <a:pt x="433" y="58"/>
                    <a:pt x="433" y="58"/>
                  </a:cubicBezTo>
                  <a:cubicBezTo>
                    <a:pt x="433" y="58"/>
                    <a:pt x="434" y="58"/>
                    <a:pt x="434" y="58"/>
                  </a:cubicBezTo>
                  <a:cubicBezTo>
                    <a:pt x="434" y="58"/>
                    <a:pt x="434" y="60"/>
                    <a:pt x="434" y="60"/>
                  </a:cubicBezTo>
                  <a:cubicBezTo>
                    <a:pt x="434" y="60"/>
                    <a:pt x="433" y="62"/>
                    <a:pt x="433" y="62"/>
                  </a:cubicBezTo>
                  <a:cubicBezTo>
                    <a:pt x="433" y="62"/>
                    <a:pt x="434" y="63"/>
                    <a:pt x="434" y="63"/>
                  </a:cubicBezTo>
                  <a:cubicBezTo>
                    <a:pt x="434" y="63"/>
                    <a:pt x="435" y="63"/>
                    <a:pt x="435" y="63"/>
                  </a:cubicBezTo>
                  <a:cubicBezTo>
                    <a:pt x="435" y="63"/>
                    <a:pt x="435" y="66"/>
                    <a:pt x="435" y="66"/>
                  </a:cubicBezTo>
                  <a:cubicBezTo>
                    <a:pt x="435" y="66"/>
                    <a:pt x="435" y="69"/>
                    <a:pt x="435" y="69"/>
                  </a:cubicBezTo>
                  <a:cubicBezTo>
                    <a:pt x="435" y="69"/>
                    <a:pt x="433" y="68"/>
                    <a:pt x="433" y="68"/>
                  </a:cubicBezTo>
                  <a:cubicBezTo>
                    <a:pt x="433" y="68"/>
                    <a:pt x="431" y="67"/>
                    <a:pt x="431" y="67"/>
                  </a:cubicBezTo>
                  <a:cubicBezTo>
                    <a:pt x="431" y="67"/>
                    <a:pt x="429" y="67"/>
                    <a:pt x="429" y="67"/>
                  </a:cubicBezTo>
                  <a:cubicBezTo>
                    <a:pt x="429" y="67"/>
                    <a:pt x="428" y="67"/>
                    <a:pt x="428" y="67"/>
                  </a:cubicBezTo>
                  <a:cubicBezTo>
                    <a:pt x="428" y="67"/>
                    <a:pt x="427" y="70"/>
                    <a:pt x="427" y="70"/>
                  </a:cubicBezTo>
                  <a:cubicBezTo>
                    <a:pt x="427" y="70"/>
                    <a:pt x="425" y="69"/>
                    <a:pt x="425" y="69"/>
                  </a:cubicBezTo>
                  <a:cubicBezTo>
                    <a:pt x="425" y="69"/>
                    <a:pt x="424" y="67"/>
                    <a:pt x="424" y="67"/>
                  </a:cubicBezTo>
                  <a:cubicBezTo>
                    <a:pt x="424" y="67"/>
                    <a:pt x="423" y="65"/>
                    <a:pt x="423" y="65"/>
                  </a:cubicBezTo>
                  <a:cubicBezTo>
                    <a:pt x="423" y="65"/>
                    <a:pt x="421" y="66"/>
                    <a:pt x="421" y="66"/>
                  </a:cubicBezTo>
                  <a:cubicBezTo>
                    <a:pt x="421" y="66"/>
                    <a:pt x="419" y="67"/>
                    <a:pt x="419" y="67"/>
                  </a:cubicBezTo>
                  <a:cubicBezTo>
                    <a:pt x="419" y="67"/>
                    <a:pt x="415" y="68"/>
                    <a:pt x="415" y="68"/>
                  </a:cubicBezTo>
                  <a:cubicBezTo>
                    <a:pt x="415" y="68"/>
                    <a:pt x="412" y="68"/>
                    <a:pt x="412" y="68"/>
                  </a:cubicBezTo>
                  <a:cubicBezTo>
                    <a:pt x="412" y="68"/>
                    <a:pt x="411" y="70"/>
                    <a:pt x="411" y="70"/>
                  </a:cubicBezTo>
                  <a:cubicBezTo>
                    <a:pt x="411" y="70"/>
                    <a:pt x="410" y="72"/>
                    <a:pt x="410" y="72"/>
                  </a:cubicBezTo>
                  <a:cubicBezTo>
                    <a:pt x="410" y="72"/>
                    <a:pt x="409" y="72"/>
                    <a:pt x="409" y="72"/>
                  </a:cubicBezTo>
                  <a:cubicBezTo>
                    <a:pt x="409" y="72"/>
                    <a:pt x="407" y="75"/>
                    <a:pt x="407" y="75"/>
                  </a:cubicBezTo>
                  <a:cubicBezTo>
                    <a:pt x="407" y="75"/>
                    <a:pt x="407" y="74"/>
                    <a:pt x="407" y="74"/>
                  </a:cubicBezTo>
                  <a:cubicBezTo>
                    <a:pt x="407" y="74"/>
                    <a:pt x="408" y="72"/>
                    <a:pt x="408" y="72"/>
                  </a:cubicBezTo>
                  <a:cubicBezTo>
                    <a:pt x="408" y="72"/>
                    <a:pt x="408" y="70"/>
                    <a:pt x="408" y="70"/>
                  </a:cubicBezTo>
                  <a:cubicBezTo>
                    <a:pt x="408" y="70"/>
                    <a:pt x="407" y="70"/>
                    <a:pt x="407" y="70"/>
                  </a:cubicBezTo>
                  <a:cubicBezTo>
                    <a:pt x="407" y="70"/>
                    <a:pt x="405" y="74"/>
                    <a:pt x="405" y="74"/>
                  </a:cubicBezTo>
                  <a:cubicBezTo>
                    <a:pt x="405" y="74"/>
                    <a:pt x="405" y="72"/>
                    <a:pt x="405" y="72"/>
                  </a:cubicBezTo>
                  <a:cubicBezTo>
                    <a:pt x="405" y="72"/>
                    <a:pt x="405" y="70"/>
                    <a:pt x="405" y="70"/>
                  </a:cubicBezTo>
                  <a:cubicBezTo>
                    <a:pt x="405" y="70"/>
                    <a:pt x="403" y="73"/>
                    <a:pt x="403" y="73"/>
                  </a:cubicBezTo>
                  <a:cubicBezTo>
                    <a:pt x="403" y="73"/>
                    <a:pt x="395" y="84"/>
                    <a:pt x="395" y="84"/>
                  </a:cubicBezTo>
                  <a:cubicBezTo>
                    <a:pt x="395" y="84"/>
                    <a:pt x="394" y="87"/>
                    <a:pt x="394" y="87"/>
                  </a:cubicBezTo>
                  <a:cubicBezTo>
                    <a:pt x="394" y="87"/>
                    <a:pt x="393" y="88"/>
                    <a:pt x="393" y="88"/>
                  </a:cubicBezTo>
                  <a:cubicBezTo>
                    <a:pt x="393" y="88"/>
                    <a:pt x="391" y="89"/>
                    <a:pt x="391" y="89"/>
                  </a:cubicBezTo>
                  <a:cubicBezTo>
                    <a:pt x="391" y="89"/>
                    <a:pt x="391" y="90"/>
                    <a:pt x="391" y="90"/>
                  </a:cubicBezTo>
                  <a:cubicBezTo>
                    <a:pt x="391" y="90"/>
                    <a:pt x="389" y="92"/>
                    <a:pt x="389" y="92"/>
                  </a:cubicBezTo>
                  <a:cubicBezTo>
                    <a:pt x="389" y="92"/>
                    <a:pt x="388" y="94"/>
                    <a:pt x="388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8" y="96"/>
                    <a:pt x="388" y="96"/>
                  </a:cubicBezTo>
                  <a:cubicBezTo>
                    <a:pt x="388" y="96"/>
                    <a:pt x="387" y="97"/>
                    <a:pt x="387" y="97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7" y="97"/>
                    <a:pt x="389" y="96"/>
                    <a:pt x="389" y="96"/>
                  </a:cubicBezTo>
                  <a:cubicBezTo>
                    <a:pt x="389" y="96"/>
                    <a:pt x="391" y="93"/>
                    <a:pt x="391" y="93"/>
                  </a:cubicBezTo>
                  <a:cubicBezTo>
                    <a:pt x="391" y="93"/>
                    <a:pt x="392" y="91"/>
                    <a:pt x="392" y="91"/>
                  </a:cubicBezTo>
                  <a:cubicBezTo>
                    <a:pt x="392" y="91"/>
                    <a:pt x="395" y="90"/>
                    <a:pt x="395" y="90"/>
                  </a:cubicBezTo>
                  <a:cubicBezTo>
                    <a:pt x="395" y="90"/>
                    <a:pt x="396" y="88"/>
                    <a:pt x="396" y="88"/>
                  </a:cubicBezTo>
                  <a:cubicBezTo>
                    <a:pt x="396" y="88"/>
                    <a:pt x="398" y="85"/>
                    <a:pt x="398" y="85"/>
                  </a:cubicBezTo>
                  <a:cubicBezTo>
                    <a:pt x="398" y="85"/>
                    <a:pt x="400" y="83"/>
                    <a:pt x="400" y="83"/>
                  </a:cubicBezTo>
                  <a:cubicBezTo>
                    <a:pt x="400" y="83"/>
                    <a:pt x="402" y="82"/>
                    <a:pt x="402" y="82"/>
                  </a:cubicBezTo>
                  <a:cubicBezTo>
                    <a:pt x="402" y="82"/>
                    <a:pt x="401" y="84"/>
                    <a:pt x="401" y="84"/>
                  </a:cubicBezTo>
                  <a:cubicBezTo>
                    <a:pt x="401" y="84"/>
                    <a:pt x="399" y="87"/>
                    <a:pt x="399" y="87"/>
                  </a:cubicBezTo>
                  <a:cubicBezTo>
                    <a:pt x="399" y="87"/>
                    <a:pt x="398" y="89"/>
                    <a:pt x="398" y="89"/>
                  </a:cubicBezTo>
                  <a:cubicBezTo>
                    <a:pt x="398" y="89"/>
                    <a:pt x="397" y="90"/>
                    <a:pt x="397" y="90"/>
                  </a:cubicBezTo>
                  <a:cubicBezTo>
                    <a:pt x="397" y="90"/>
                    <a:pt x="396" y="91"/>
                    <a:pt x="396" y="91"/>
                  </a:cubicBezTo>
                  <a:cubicBezTo>
                    <a:pt x="396" y="91"/>
                    <a:pt x="395" y="93"/>
                    <a:pt x="395" y="93"/>
                  </a:cubicBezTo>
                  <a:cubicBezTo>
                    <a:pt x="395" y="93"/>
                    <a:pt x="393" y="96"/>
                    <a:pt x="393" y="96"/>
                  </a:cubicBezTo>
                  <a:cubicBezTo>
                    <a:pt x="393" y="96"/>
                    <a:pt x="392" y="100"/>
                    <a:pt x="392" y="100"/>
                  </a:cubicBezTo>
                  <a:cubicBezTo>
                    <a:pt x="392" y="100"/>
                    <a:pt x="391" y="102"/>
                    <a:pt x="391" y="102"/>
                  </a:cubicBezTo>
                  <a:cubicBezTo>
                    <a:pt x="391" y="102"/>
                    <a:pt x="391" y="104"/>
                    <a:pt x="391" y="104"/>
                  </a:cubicBezTo>
                  <a:cubicBezTo>
                    <a:pt x="391" y="104"/>
                    <a:pt x="389" y="106"/>
                    <a:pt x="389" y="106"/>
                  </a:cubicBezTo>
                  <a:cubicBezTo>
                    <a:pt x="389" y="106"/>
                    <a:pt x="387" y="110"/>
                    <a:pt x="387" y="110"/>
                  </a:cubicBezTo>
                  <a:cubicBezTo>
                    <a:pt x="387" y="110"/>
                    <a:pt x="386" y="112"/>
                    <a:pt x="386" y="112"/>
                  </a:cubicBezTo>
                  <a:cubicBezTo>
                    <a:pt x="386" y="112"/>
                    <a:pt x="385" y="114"/>
                    <a:pt x="385" y="114"/>
                  </a:cubicBezTo>
                  <a:cubicBezTo>
                    <a:pt x="385" y="114"/>
                    <a:pt x="383" y="118"/>
                    <a:pt x="383" y="118"/>
                  </a:cubicBezTo>
                  <a:cubicBezTo>
                    <a:pt x="383" y="118"/>
                    <a:pt x="382" y="122"/>
                    <a:pt x="382" y="122"/>
                  </a:cubicBezTo>
                  <a:cubicBezTo>
                    <a:pt x="382" y="122"/>
                    <a:pt x="381" y="125"/>
                    <a:pt x="381" y="125"/>
                  </a:cubicBezTo>
                  <a:cubicBezTo>
                    <a:pt x="381" y="125"/>
                    <a:pt x="380" y="128"/>
                    <a:pt x="380" y="128"/>
                  </a:cubicBezTo>
                  <a:cubicBezTo>
                    <a:pt x="380" y="128"/>
                    <a:pt x="380" y="130"/>
                    <a:pt x="380" y="130"/>
                  </a:cubicBezTo>
                  <a:cubicBezTo>
                    <a:pt x="380" y="130"/>
                    <a:pt x="380" y="134"/>
                    <a:pt x="380" y="134"/>
                  </a:cubicBezTo>
                  <a:cubicBezTo>
                    <a:pt x="380" y="134"/>
                    <a:pt x="378" y="137"/>
                    <a:pt x="378" y="137"/>
                  </a:cubicBezTo>
                  <a:cubicBezTo>
                    <a:pt x="378" y="137"/>
                    <a:pt x="377" y="141"/>
                    <a:pt x="377" y="141"/>
                  </a:cubicBezTo>
                  <a:cubicBezTo>
                    <a:pt x="377" y="141"/>
                    <a:pt x="377" y="143"/>
                    <a:pt x="377" y="143"/>
                  </a:cubicBezTo>
                  <a:cubicBezTo>
                    <a:pt x="377" y="143"/>
                    <a:pt x="377" y="146"/>
                    <a:pt x="377" y="146"/>
                  </a:cubicBezTo>
                  <a:cubicBezTo>
                    <a:pt x="377" y="146"/>
                    <a:pt x="377" y="149"/>
                    <a:pt x="377" y="149"/>
                  </a:cubicBezTo>
                  <a:cubicBezTo>
                    <a:pt x="377" y="149"/>
                    <a:pt x="377" y="150"/>
                    <a:pt x="377" y="150"/>
                  </a:cubicBezTo>
                  <a:cubicBezTo>
                    <a:pt x="377" y="150"/>
                    <a:pt x="377" y="152"/>
                    <a:pt x="377" y="152"/>
                  </a:cubicBezTo>
                  <a:cubicBezTo>
                    <a:pt x="377" y="152"/>
                    <a:pt x="377" y="154"/>
                    <a:pt x="377" y="154"/>
                  </a:cubicBezTo>
                  <a:cubicBezTo>
                    <a:pt x="377" y="154"/>
                    <a:pt x="377" y="156"/>
                    <a:pt x="377" y="156"/>
                  </a:cubicBezTo>
                  <a:cubicBezTo>
                    <a:pt x="377" y="156"/>
                    <a:pt x="378" y="157"/>
                    <a:pt x="378" y="157"/>
                  </a:cubicBezTo>
                  <a:cubicBezTo>
                    <a:pt x="378" y="157"/>
                    <a:pt x="381" y="156"/>
                    <a:pt x="381" y="156"/>
                  </a:cubicBezTo>
                  <a:cubicBezTo>
                    <a:pt x="381" y="156"/>
                    <a:pt x="383" y="154"/>
                    <a:pt x="383" y="154"/>
                  </a:cubicBezTo>
                  <a:cubicBezTo>
                    <a:pt x="383" y="154"/>
                    <a:pt x="386" y="151"/>
                    <a:pt x="386" y="151"/>
                  </a:cubicBezTo>
                  <a:cubicBezTo>
                    <a:pt x="386" y="151"/>
                    <a:pt x="389" y="147"/>
                    <a:pt x="389" y="147"/>
                  </a:cubicBezTo>
                  <a:cubicBezTo>
                    <a:pt x="389" y="147"/>
                    <a:pt x="392" y="142"/>
                    <a:pt x="392" y="142"/>
                  </a:cubicBezTo>
                  <a:cubicBezTo>
                    <a:pt x="392" y="142"/>
                    <a:pt x="394" y="136"/>
                    <a:pt x="394" y="136"/>
                  </a:cubicBezTo>
                  <a:cubicBezTo>
                    <a:pt x="394" y="136"/>
                    <a:pt x="396" y="130"/>
                    <a:pt x="396" y="130"/>
                  </a:cubicBezTo>
                  <a:cubicBezTo>
                    <a:pt x="396" y="130"/>
                    <a:pt x="396" y="125"/>
                    <a:pt x="396" y="125"/>
                  </a:cubicBezTo>
                  <a:cubicBezTo>
                    <a:pt x="396" y="125"/>
                    <a:pt x="397" y="123"/>
                    <a:pt x="397" y="123"/>
                  </a:cubicBezTo>
                  <a:cubicBezTo>
                    <a:pt x="397" y="123"/>
                    <a:pt x="396" y="121"/>
                    <a:pt x="396" y="121"/>
                  </a:cubicBezTo>
                  <a:cubicBezTo>
                    <a:pt x="396" y="121"/>
                    <a:pt x="396" y="117"/>
                    <a:pt x="396" y="117"/>
                  </a:cubicBezTo>
                  <a:cubicBezTo>
                    <a:pt x="396" y="117"/>
                    <a:pt x="398" y="114"/>
                    <a:pt x="398" y="114"/>
                  </a:cubicBezTo>
                  <a:cubicBezTo>
                    <a:pt x="398" y="114"/>
                    <a:pt x="399" y="110"/>
                    <a:pt x="399" y="110"/>
                  </a:cubicBezTo>
                  <a:cubicBezTo>
                    <a:pt x="399" y="110"/>
                    <a:pt x="399" y="107"/>
                    <a:pt x="399" y="107"/>
                  </a:cubicBezTo>
                  <a:cubicBezTo>
                    <a:pt x="399" y="107"/>
                    <a:pt x="401" y="105"/>
                    <a:pt x="401" y="105"/>
                  </a:cubicBezTo>
                  <a:cubicBezTo>
                    <a:pt x="401" y="105"/>
                    <a:pt x="403" y="101"/>
                    <a:pt x="403" y="101"/>
                  </a:cubicBezTo>
                  <a:cubicBezTo>
                    <a:pt x="403" y="101"/>
                    <a:pt x="405" y="97"/>
                    <a:pt x="405" y="97"/>
                  </a:cubicBezTo>
                  <a:cubicBezTo>
                    <a:pt x="405" y="97"/>
                    <a:pt x="405" y="94"/>
                    <a:pt x="405" y="94"/>
                  </a:cubicBezTo>
                  <a:cubicBezTo>
                    <a:pt x="405" y="94"/>
                    <a:pt x="407" y="93"/>
                    <a:pt x="407" y="93"/>
                  </a:cubicBezTo>
                  <a:cubicBezTo>
                    <a:pt x="407" y="93"/>
                    <a:pt x="408" y="90"/>
                    <a:pt x="408" y="90"/>
                  </a:cubicBezTo>
                  <a:cubicBezTo>
                    <a:pt x="408" y="90"/>
                    <a:pt x="409" y="89"/>
                    <a:pt x="409" y="89"/>
                  </a:cubicBezTo>
                  <a:cubicBezTo>
                    <a:pt x="409" y="89"/>
                    <a:pt x="411" y="88"/>
                    <a:pt x="411" y="88"/>
                  </a:cubicBezTo>
                  <a:cubicBezTo>
                    <a:pt x="411" y="88"/>
                    <a:pt x="412" y="87"/>
                    <a:pt x="412" y="87"/>
                  </a:cubicBezTo>
                  <a:cubicBezTo>
                    <a:pt x="412" y="87"/>
                    <a:pt x="414" y="85"/>
                    <a:pt x="414" y="85"/>
                  </a:cubicBezTo>
                  <a:cubicBezTo>
                    <a:pt x="414" y="85"/>
                    <a:pt x="415" y="85"/>
                    <a:pt x="415" y="85"/>
                  </a:cubicBezTo>
                  <a:cubicBezTo>
                    <a:pt x="415" y="85"/>
                    <a:pt x="414" y="87"/>
                    <a:pt x="414" y="87"/>
                  </a:cubicBezTo>
                  <a:cubicBezTo>
                    <a:pt x="414" y="87"/>
                    <a:pt x="413" y="89"/>
                    <a:pt x="413" y="89"/>
                  </a:cubicBezTo>
                  <a:cubicBezTo>
                    <a:pt x="413" y="89"/>
                    <a:pt x="413" y="91"/>
                    <a:pt x="413" y="91"/>
                  </a:cubicBezTo>
                  <a:cubicBezTo>
                    <a:pt x="413" y="91"/>
                    <a:pt x="413" y="92"/>
                    <a:pt x="413" y="92"/>
                  </a:cubicBezTo>
                  <a:cubicBezTo>
                    <a:pt x="413" y="92"/>
                    <a:pt x="415" y="90"/>
                    <a:pt x="415" y="90"/>
                  </a:cubicBezTo>
                  <a:cubicBezTo>
                    <a:pt x="415" y="90"/>
                    <a:pt x="416" y="86"/>
                    <a:pt x="416" y="86"/>
                  </a:cubicBezTo>
                  <a:cubicBezTo>
                    <a:pt x="416" y="86"/>
                    <a:pt x="416" y="84"/>
                    <a:pt x="416" y="84"/>
                  </a:cubicBezTo>
                  <a:cubicBezTo>
                    <a:pt x="416" y="84"/>
                    <a:pt x="418" y="81"/>
                    <a:pt x="418" y="81"/>
                  </a:cubicBezTo>
                  <a:cubicBezTo>
                    <a:pt x="418" y="81"/>
                    <a:pt x="420" y="80"/>
                    <a:pt x="420" y="80"/>
                  </a:cubicBezTo>
                  <a:cubicBezTo>
                    <a:pt x="420" y="80"/>
                    <a:pt x="421" y="80"/>
                    <a:pt x="421" y="80"/>
                  </a:cubicBezTo>
                  <a:cubicBezTo>
                    <a:pt x="421" y="80"/>
                    <a:pt x="421" y="77"/>
                    <a:pt x="421" y="77"/>
                  </a:cubicBezTo>
                  <a:cubicBezTo>
                    <a:pt x="421" y="77"/>
                    <a:pt x="422" y="75"/>
                    <a:pt x="422" y="75"/>
                  </a:cubicBezTo>
                  <a:cubicBezTo>
                    <a:pt x="422" y="75"/>
                    <a:pt x="424" y="74"/>
                    <a:pt x="424" y="74"/>
                  </a:cubicBezTo>
                  <a:cubicBezTo>
                    <a:pt x="424" y="74"/>
                    <a:pt x="425" y="72"/>
                    <a:pt x="425" y="72"/>
                  </a:cubicBezTo>
                  <a:cubicBezTo>
                    <a:pt x="425" y="72"/>
                    <a:pt x="426" y="72"/>
                    <a:pt x="426" y="72"/>
                  </a:cubicBezTo>
                  <a:cubicBezTo>
                    <a:pt x="426" y="72"/>
                    <a:pt x="427" y="74"/>
                    <a:pt x="427" y="74"/>
                  </a:cubicBezTo>
                  <a:cubicBezTo>
                    <a:pt x="427" y="74"/>
                    <a:pt x="429" y="74"/>
                    <a:pt x="429" y="74"/>
                  </a:cubicBezTo>
                  <a:cubicBezTo>
                    <a:pt x="429" y="74"/>
                    <a:pt x="430" y="75"/>
                    <a:pt x="430" y="75"/>
                  </a:cubicBezTo>
                  <a:cubicBezTo>
                    <a:pt x="430" y="75"/>
                    <a:pt x="431" y="77"/>
                    <a:pt x="431" y="77"/>
                  </a:cubicBezTo>
                  <a:cubicBezTo>
                    <a:pt x="431" y="77"/>
                    <a:pt x="433" y="79"/>
                    <a:pt x="433" y="79"/>
                  </a:cubicBezTo>
                  <a:cubicBezTo>
                    <a:pt x="433" y="79"/>
                    <a:pt x="435" y="81"/>
                    <a:pt x="435" y="81"/>
                  </a:cubicBezTo>
                  <a:cubicBezTo>
                    <a:pt x="435" y="81"/>
                    <a:pt x="436" y="82"/>
                    <a:pt x="436" y="82"/>
                  </a:cubicBezTo>
                  <a:cubicBezTo>
                    <a:pt x="436" y="82"/>
                    <a:pt x="436" y="85"/>
                    <a:pt x="436" y="85"/>
                  </a:cubicBezTo>
                  <a:cubicBezTo>
                    <a:pt x="436" y="85"/>
                    <a:pt x="435" y="87"/>
                    <a:pt x="435" y="87"/>
                  </a:cubicBezTo>
                  <a:cubicBezTo>
                    <a:pt x="435" y="87"/>
                    <a:pt x="434" y="90"/>
                    <a:pt x="434" y="90"/>
                  </a:cubicBezTo>
                  <a:cubicBezTo>
                    <a:pt x="434" y="90"/>
                    <a:pt x="435" y="91"/>
                    <a:pt x="435" y="91"/>
                  </a:cubicBezTo>
                  <a:cubicBezTo>
                    <a:pt x="435" y="91"/>
                    <a:pt x="434" y="96"/>
                    <a:pt x="434" y="96"/>
                  </a:cubicBezTo>
                  <a:cubicBezTo>
                    <a:pt x="434" y="96"/>
                    <a:pt x="432" y="100"/>
                    <a:pt x="432" y="100"/>
                  </a:cubicBezTo>
                  <a:cubicBezTo>
                    <a:pt x="432" y="100"/>
                    <a:pt x="431" y="102"/>
                    <a:pt x="431" y="102"/>
                  </a:cubicBezTo>
                  <a:cubicBezTo>
                    <a:pt x="431" y="102"/>
                    <a:pt x="430" y="102"/>
                    <a:pt x="430" y="102"/>
                  </a:cubicBezTo>
                  <a:cubicBezTo>
                    <a:pt x="430" y="102"/>
                    <a:pt x="429" y="103"/>
                    <a:pt x="429" y="103"/>
                  </a:cubicBezTo>
                  <a:cubicBezTo>
                    <a:pt x="429" y="103"/>
                    <a:pt x="428" y="106"/>
                    <a:pt x="428" y="106"/>
                  </a:cubicBezTo>
                  <a:cubicBezTo>
                    <a:pt x="428" y="106"/>
                    <a:pt x="427" y="108"/>
                    <a:pt x="427" y="108"/>
                  </a:cubicBezTo>
                  <a:cubicBezTo>
                    <a:pt x="427" y="108"/>
                    <a:pt x="425" y="108"/>
                    <a:pt x="425" y="108"/>
                  </a:cubicBezTo>
                  <a:cubicBezTo>
                    <a:pt x="425" y="108"/>
                    <a:pt x="424" y="110"/>
                    <a:pt x="424" y="110"/>
                  </a:cubicBezTo>
                  <a:cubicBezTo>
                    <a:pt x="424" y="110"/>
                    <a:pt x="423" y="113"/>
                    <a:pt x="423" y="113"/>
                  </a:cubicBezTo>
                  <a:cubicBezTo>
                    <a:pt x="423" y="113"/>
                    <a:pt x="423" y="115"/>
                    <a:pt x="423" y="115"/>
                  </a:cubicBezTo>
                  <a:cubicBezTo>
                    <a:pt x="423" y="115"/>
                    <a:pt x="424" y="116"/>
                    <a:pt x="424" y="116"/>
                  </a:cubicBezTo>
                  <a:cubicBezTo>
                    <a:pt x="424" y="116"/>
                    <a:pt x="425" y="115"/>
                    <a:pt x="425" y="115"/>
                  </a:cubicBezTo>
                  <a:cubicBezTo>
                    <a:pt x="425" y="115"/>
                    <a:pt x="427" y="114"/>
                    <a:pt x="427" y="114"/>
                  </a:cubicBezTo>
                  <a:cubicBezTo>
                    <a:pt x="427" y="114"/>
                    <a:pt x="429" y="110"/>
                    <a:pt x="429" y="110"/>
                  </a:cubicBezTo>
                  <a:cubicBezTo>
                    <a:pt x="429" y="110"/>
                    <a:pt x="431" y="108"/>
                    <a:pt x="431" y="108"/>
                  </a:cubicBezTo>
                  <a:cubicBezTo>
                    <a:pt x="431" y="108"/>
                    <a:pt x="432" y="108"/>
                    <a:pt x="432" y="108"/>
                  </a:cubicBezTo>
                  <a:cubicBezTo>
                    <a:pt x="432" y="108"/>
                    <a:pt x="433" y="107"/>
                    <a:pt x="433" y="107"/>
                  </a:cubicBezTo>
                  <a:cubicBezTo>
                    <a:pt x="433" y="107"/>
                    <a:pt x="435" y="107"/>
                    <a:pt x="435" y="107"/>
                  </a:cubicBezTo>
                  <a:cubicBezTo>
                    <a:pt x="435" y="107"/>
                    <a:pt x="435" y="109"/>
                    <a:pt x="435" y="109"/>
                  </a:cubicBezTo>
                  <a:cubicBezTo>
                    <a:pt x="435" y="109"/>
                    <a:pt x="436" y="112"/>
                    <a:pt x="436" y="112"/>
                  </a:cubicBezTo>
                  <a:cubicBezTo>
                    <a:pt x="436" y="112"/>
                    <a:pt x="435" y="117"/>
                    <a:pt x="435" y="117"/>
                  </a:cubicBezTo>
                  <a:cubicBezTo>
                    <a:pt x="435" y="117"/>
                    <a:pt x="434" y="122"/>
                    <a:pt x="434" y="122"/>
                  </a:cubicBezTo>
                  <a:cubicBezTo>
                    <a:pt x="434" y="122"/>
                    <a:pt x="433" y="126"/>
                    <a:pt x="433" y="126"/>
                  </a:cubicBezTo>
                  <a:cubicBezTo>
                    <a:pt x="433" y="126"/>
                    <a:pt x="433" y="130"/>
                    <a:pt x="433" y="130"/>
                  </a:cubicBezTo>
                  <a:cubicBezTo>
                    <a:pt x="433" y="130"/>
                    <a:pt x="432" y="132"/>
                    <a:pt x="432" y="132"/>
                  </a:cubicBezTo>
                  <a:cubicBezTo>
                    <a:pt x="432" y="132"/>
                    <a:pt x="431" y="135"/>
                    <a:pt x="431" y="135"/>
                  </a:cubicBezTo>
                  <a:cubicBezTo>
                    <a:pt x="431" y="135"/>
                    <a:pt x="431" y="138"/>
                    <a:pt x="431" y="138"/>
                  </a:cubicBezTo>
                  <a:cubicBezTo>
                    <a:pt x="431" y="138"/>
                    <a:pt x="430" y="138"/>
                    <a:pt x="430" y="138"/>
                  </a:cubicBezTo>
                  <a:cubicBezTo>
                    <a:pt x="430" y="138"/>
                    <a:pt x="429" y="136"/>
                    <a:pt x="429" y="136"/>
                  </a:cubicBezTo>
                  <a:cubicBezTo>
                    <a:pt x="429" y="136"/>
                    <a:pt x="428" y="136"/>
                    <a:pt x="428" y="136"/>
                  </a:cubicBezTo>
                  <a:cubicBezTo>
                    <a:pt x="428" y="136"/>
                    <a:pt x="426" y="139"/>
                    <a:pt x="426" y="139"/>
                  </a:cubicBezTo>
                  <a:cubicBezTo>
                    <a:pt x="426" y="139"/>
                    <a:pt x="425" y="142"/>
                    <a:pt x="425" y="142"/>
                  </a:cubicBezTo>
                  <a:cubicBezTo>
                    <a:pt x="425" y="142"/>
                    <a:pt x="423" y="142"/>
                    <a:pt x="423" y="142"/>
                  </a:cubicBezTo>
                  <a:cubicBezTo>
                    <a:pt x="423" y="142"/>
                    <a:pt x="423" y="144"/>
                    <a:pt x="423" y="144"/>
                  </a:cubicBezTo>
                  <a:cubicBezTo>
                    <a:pt x="423" y="144"/>
                    <a:pt x="422" y="147"/>
                    <a:pt x="422" y="147"/>
                  </a:cubicBezTo>
                  <a:cubicBezTo>
                    <a:pt x="422" y="147"/>
                    <a:pt x="420" y="150"/>
                    <a:pt x="420" y="150"/>
                  </a:cubicBezTo>
                  <a:cubicBezTo>
                    <a:pt x="420" y="150"/>
                    <a:pt x="418" y="151"/>
                    <a:pt x="418" y="151"/>
                  </a:cubicBezTo>
                  <a:cubicBezTo>
                    <a:pt x="418" y="151"/>
                    <a:pt x="417" y="153"/>
                    <a:pt x="417" y="153"/>
                  </a:cubicBezTo>
                  <a:cubicBezTo>
                    <a:pt x="417" y="153"/>
                    <a:pt x="417" y="156"/>
                    <a:pt x="417" y="156"/>
                  </a:cubicBezTo>
                  <a:cubicBezTo>
                    <a:pt x="417" y="156"/>
                    <a:pt x="420" y="157"/>
                    <a:pt x="420" y="157"/>
                  </a:cubicBezTo>
                  <a:cubicBezTo>
                    <a:pt x="420" y="157"/>
                    <a:pt x="421" y="159"/>
                    <a:pt x="421" y="159"/>
                  </a:cubicBezTo>
                  <a:cubicBezTo>
                    <a:pt x="421" y="159"/>
                    <a:pt x="423" y="160"/>
                    <a:pt x="423" y="160"/>
                  </a:cubicBezTo>
                  <a:cubicBezTo>
                    <a:pt x="423" y="160"/>
                    <a:pt x="425" y="162"/>
                    <a:pt x="425" y="162"/>
                  </a:cubicBezTo>
                  <a:cubicBezTo>
                    <a:pt x="425" y="162"/>
                    <a:pt x="426" y="161"/>
                    <a:pt x="426" y="161"/>
                  </a:cubicBezTo>
                  <a:cubicBezTo>
                    <a:pt x="426" y="161"/>
                    <a:pt x="429" y="160"/>
                    <a:pt x="429" y="160"/>
                  </a:cubicBezTo>
                  <a:cubicBezTo>
                    <a:pt x="429" y="160"/>
                    <a:pt x="430" y="159"/>
                    <a:pt x="430" y="159"/>
                  </a:cubicBezTo>
                  <a:cubicBezTo>
                    <a:pt x="430" y="159"/>
                    <a:pt x="432" y="161"/>
                    <a:pt x="432" y="161"/>
                  </a:cubicBezTo>
                  <a:cubicBezTo>
                    <a:pt x="432" y="161"/>
                    <a:pt x="434" y="160"/>
                    <a:pt x="434" y="160"/>
                  </a:cubicBezTo>
                  <a:cubicBezTo>
                    <a:pt x="434" y="160"/>
                    <a:pt x="436" y="157"/>
                    <a:pt x="436" y="157"/>
                  </a:cubicBezTo>
                  <a:cubicBezTo>
                    <a:pt x="436" y="157"/>
                    <a:pt x="440" y="154"/>
                    <a:pt x="440" y="154"/>
                  </a:cubicBezTo>
                  <a:cubicBezTo>
                    <a:pt x="440" y="154"/>
                    <a:pt x="446" y="151"/>
                    <a:pt x="446" y="151"/>
                  </a:cubicBezTo>
                  <a:cubicBezTo>
                    <a:pt x="446" y="151"/>
                    <a:pt x="449" y="149"/>
                    <a:pt x="449" y="149"/>
                  </a:cubicBezTo>
                  <a:cubicBezTo>
                    <a:pt x="449" y="149"/>
                    <a:pt x="453" y="146"/>
                    <a:pt x="453" y="146"/>
                  </a:cubicBezTo>
                  <a:cubicBezTo>
                    <a:pt x="453" y="146"/>
                    <a:pt x="458" y="143"/>
                    <a:pt x="458" y="143"/>
                  </a:cubicBezTo>
                  <a:cubicBezTo>
                    <a:pt x="458" y="143"/>
                    <a:pt x="461" y="140"/>
                    <a:pt x="461" y="140"/>
                  </a:cubicBezTo>
                  <a:cubicBezTo>
                    <a:pt x="461" y="140"/>
                    <a:pt x="465" y="136"/>
                    <a:pt x="465" y="136"/>
                  </a:cubicBezTo>
                  <a:cubicBezTo>
                    <a:pt x="465" y="136"/>
                    <a:pt x="467" y="134"/>
                    <a:pt x="467" y="134"/>
                  </a:cubicBezTo>
                  <a:cubicBezTo>
                    <a:pt x="467" y="134"/>
                    <a:pt x="468" y="131"/>
                    <a:pt x="468" y="131"/>
                  </a:cubicBezTo>
                  <a:cubicBezTo>
                    <a:pt x="468" y="131"/>
                    <a:pt x="469" y="128"/>
                    <a:pt x="469" y="128"/>
                  </a:cubicBezTo>
                  <a:cubicBezTo>
                    <a:pt x="469" y="128"/>
                    <a:pt x="468" y="127"/>
                    <a:pt x="468" y="127"/>
                  </a:cubicBezTo>
                  <a:cubicBezTo>
                    <a:pt x="468" y="127"/>
                    <a:pt x="469" y="123"/>
                    <a:pt x="469" y="123"/>
                  </a:cubicBezTo>
                  <a:cubicBezTo>
                    <a:pt x="469" y="123"/>
                    <a:pt x="471" y="122"/>
                    <a:pt x="471" y="122"/>
                  </a:cubicBezTo>
                  <a:cubicBezTo>
                    <a:pt x="471" y="122"/>
                    <a:pt x="476" y="121"/>
                    <a:pt x="476" y="121"/>
                  </a:cubicBezTo>
                  <a:cubicBezTo>
                    <a:pt x="476" y="121"/>
                    <a:pt x="480" y="121"/>
                    <a:pt x="480" y="121"/>
                  </a:cubicBezTo>
                  <a:cubicBezTo>
                    <a:pt x="480" y="121"/>
                    <a:pt x="482" y="122"/>
                    <a:pt x="482" y="122"/>
                  </a:cubicBezTo>
                  <a:cubicBezTo>
                    <a:pt x="482" y="122"/>
                    <a:pt x="483" y="124"/>
                    <a:pt x="483" y="124"/>
                  </a:cubicBezTo>
                  <a:cubicBezTo>
                    <a:pt x="483" y="124"/>
                    <a:pt x="484" y="123"/>
                    <a:pt x="484" y="123"/>
                  </a:cubicBezTo>
                  <a:cubicBezTo>
                    <a:pt x="484" y="123"/>
                    <a:pt x="488" y="123"/>
                    <a:pt x="488" y="123"/>
                  </a:cubicBezTo>
                  <a:cubicBezTo>
                    <a:pt x="488" y="123"/>
                    <a:pt x="489" y="124"/>
                    <a:pt x="489" y="124"/>
                  </a:cubicBezTo>
                  <a:cubicBezTo>
                    <a:pt x="489" y="124"/>
                    <a:pt x="491" y="122"/>
                    <a:pt x="491" y="122"/>
                  </a:cubicBezTo>
                  <a:cubicBezTo>
                    <a:pt x="491" y="122"/>
                    <a:pt x="494" y="119"/>
                    <a:pt x="494" y="119"/>
                  </a:cubicBezTo>
                  <a:cubicBezTo>
                    <a:pt x="494" y="119"/>
                    <a:pt x="496" y="119"/>
                    <a:pt x="496" y="119"/>
                  </a:cubicBezTo>
                  <a:cubicBezTo>
                    <a:pt x="496" y="119"/>
                    <a:pt x="498" y="118"/>
                    <a:pt x="498" y="118"/>
                  </a:cubicBezTo>
                  <a:cubicBezTo>
                    <a:pt x="498" y="118"/>
                    <a:pt x="497" y="116"/>
                    <a:pt x="497" y="116"/>
                  </a:cubicBezTo>
                  <a:cubicBezTo>
                    <a:pt x="497" y="116"/>
                    <a:pt x="498" y="112"/>
                    <a:pt x="498" y="112"/>
                  </a:cubicBezTo>
                  <a:cubicBezTo>
                    <a:pt x="498" y="112"/>
                    <a:pt x="500" y="110"/>
                    <a:pt x="500" y="110"/>
                  </a:cubicBezTo>
                  <a:cubicBezTo>
                    <a:pt x="500" y="110"/>
                    <a:pt x="501" y="109"/>
                    <a:pt x="501" y="109"/>
                  </a:cubicBezTo>
                  <a:cubicBezTo>
                    <a:pt x="501" y="109"/>
                    <a:pt x="500" y="108"/>
                    <a:pt x="500" y="108"/>
                  </a:cubicBezTo>
                  <a:cubicBezTo>
                    <a:pt x="500" y="108"/>
                    <a:pt x="499" y="106"/>
                    <a:pt x="499" y="106"/>
                  </a:cubicBezTo>
                  <a:cubicBezTo>
                    <a:pt x="499" y="106"/>
                    <a:pt x="502" y="105"/>
                    <a:pt x="502" y="105"/>
                  </a:cubicBezTo>
                  <a:cubicBezTo>
                    <a:pt x="502" y="105"/>
                    <a:pt x="504" y="103"/>
                    <a:pt x="504" y="103"/>
                  </a:cubicBezTo>
                  <a:cubicBezTo>
                    <a:pt x="504" y="103"/>
                    <a:pt x="505" y="101"/>
                    <a:pt x="505" y="101"/>
                  </a:cubicBezTo>
                  <a:cubicBezTo>
                    <a:pt x="505" y="101"/>
                    <a:pt x="508" y="98"/>
                    <a:pt x="508" y="98"/>
                  </a:cubicBezTo>
                  <a:cubicBezTo>
                    <a:pt x="508" y="98"/>
                    <a:pt x="514" y="91"/>
                    <a:pt x="514" y="91"/>
                  </a:cubicBezTo>
                  <a:cubicBezTo>
                    <a:pt x="514" y="91"/>
                    <a:pt x="518" y="89"/>
                    <a:pt x="518" y="89"/>
                  </a:cubicBezTo>
                  <a:cubicBezTo>
                    <a:pt x="518" y="89"/>
                    <a:pt x="550" y="89"/>
                    <a:pt x="550" y="89"/>
                  </a:cubicBezTo>
                  <a:cubicBezTo>
                    <a:pt x="550" y="89"/>
                    <a:pt x="554" y="84"/>
                    <a:pt x="554" y="84"/>
                  </a:cubicBezTo>
                  <a:cubicBezTo>
                    <a:pt x="554" y="84"/>
                    <a:pt x="554" y="84"/>
                    <a:pt x="554" y="84"/>
                  </a:cubicBezTo>
                  <a:cubicBezTo>
                    <a:pt x="554" y="84"/>
                    <a:pt x="556" y="84"/>
                    <a:pt x="556" y="84"/>
                  </a:cubicBezTo>
                  <a:cubicBezTo>
                    <a:pt x="556" y="84"/>
                    <a:pt x="557" y="82"/>
                    <a:pt x="557" y="82"/>
                  </a:cubicBezTo>
                  <a:cubicBezTo>
                    <a:pt x="557" y="82"/>
                    <a:pt x="558" y="83"/>
                    <a:pt x="558" y="83"/>
                  </a:cubicBezTo>
                  <a:cubicBezTo>
                    <a:pt x="558" y="83"/>
                    <a:pt x="559" y="81"/>
                    <a:pt x="559" y="81"/>
                  </a:cubicBezTo>
                  <a:cubicBezTo>
                    <a:pt x="559" y="81"/>
                    <a:pt x="561" y="78"/>
                    <a:pt x="561" y="78"/>
                  </a:cubicBezTo>
                  <a:cubicBezTo>
                    <a:pt x="561" y="78"/>
                    <a:pt x="563" y="76"/>
                    <a:pt x="563" y="76"/>
                  </a:cubicBezTo>
                  <a:cubicBezTo>
                    <a:pt x="563" y="76"/>
                    <a:pt x="565" y="74"/>
                    <a:pt x="565" y="74"/>
                  </a:cubicBezTo>
                  <a:cubicBezTo>
                    <a:pt x="565" y="74"/>
                    <a:pt x="565" y="73"/>
                    <a:pt x="565" y="73"/>
                  </a:cubicBezTo>
                  <a:cubicBezTo>
                    <a:pt x="565" y="73"/>
                    <a:pt x="567" y="72"/>
                    <a:pt x="567" y="72"/>
                  </a:cubicBezTo>
                  <a:cubicBezTo>
                    <a:pt x="567" y="72"/>
                    <a:pt x="567" y="70"/>
                    <a:pt x="567" y="70"/>
                  </a:cubicBezTo>
                  <a:cubicBezTo>
                    <a:pt x="567" y="70"/>
                    <a:pt x="568" y="67"/>
                    <a:pt x="568" y="67"/>
                  </a:cubicBezTo>
                  <a:cubicBezTo>
                    <a:pt x="568" y="67"/>
                    <a:pt x="569" y="64"/>
                    <a:pt x="569" y="64"/>
                  </a:cubicBezTo>
                  <a:cubicBezTo>
                    <a:pt x="569" y="64"/>
                    <a:pt x="571" y="61"/>
                    <a:pt x="571" y="61"/>
                  </a:cubicBezTo>
                  <a:cubicBezTo>
                    <a:pt x="571" y="61"/>
                    <a:pt x="572" y="59"/>
                    <a:pt x="572" y="59"/>
                  </a:cubicBezTo>
                  <a:cubicBezTo>
                    <a:pt x="572" y="59"/>
                    <a:pt x="573" y="55"/>
                    <a:pt x="573" y="55"/>
                  </a:cubicBezTo>
                  <a:cubicBezTo>
                    <a:pt x="573" y="55"/>
                    <a:pt x="584" y="40"/>
                    <a:pt x="584" y="40"/>
                  </a:cubicBezTo>
                  <a:cubicBezTo>
                    <a:pt x="584" y="40"/>
                    <a:pt x="585" y="39"/>
                    <a:pt x="585" y="39"/>
                  </a:cubicBezTo>
                  <a:cubicBezTo>
                    <a:pt x="585" y="39"/>
                    <a:pt x="585" y="39"/>
                    <a:pt x="585" y="39"/>
                  </a:cubicBezTo>
                  <a:cubicBezTo>
                    <a:pt x="585" y="39"/>
                    <a:pt x="586" y="39"/>
                    <a:pt x="586" y="39"/>
                  </a:cubicBezTo>
                  <a:cubicBezTo>
                    <a:pt x="586" y="39"/>
                    <a:pt x="585" y="44"/>
                    <a:pt x="585" y="44"/>
                  </a:cubicBezTo>
                  <a:cubicBezTo>
                    <a:pt x="585" y="44"/>
                    <a:pt x="586" y="45"/>
                    <a:pt x="586" y="45"/>
                  </a:cubicBezTo>
                  <a:cubicBezTo>
                    <a:pt x="586" y="45"/>
                    <a:pt x="593" y="41"/>
                    <a:pt x="593" y="41"/>
                  </a:cubicBezTo>
                  <a:cubicBezTo>
                    <a:pt x="593" y="41"/>
                    <a:pt x="596" y="48"/>
                    <a:pt x="596" y="48"/>
                  </a:cubicBezTo>
                  <a:cubicBezTo>
                    <a:pt x="596" y="48"/>
                    <a:pt x="590" y="73"/>
                    <a:pt x="590" y="73"/>
                  </a:cubicBezTo>
                  <a:cubicBezTo>
                    <a:pt x="590" y="73"/>
                    <a:pt x="590" y="77"/>
                    <a:pt x="590" y="77"/>
                  </a:cubicBezTo>
                  <a:cubicBezTo>
                    <a:pt x="590" y="77"/>
                    <a:pt x="593" y="77"/>
                    <a:pt x="593" y="77"/>
                  </a:cubicBezTo>
                  <a:cubicBezTo>
                    <a:pt x="593" y="77"/>
                    <a:pt x="591" y="84"/>
                    <a:pt x="591" y="84"/>
                  </a:cubicBezTo>
                  <a:cubicBezTo>
                    <a:pt x="591" y="84"/>
                    <a:pt x="591" y="86"/>
                    <a:pt x="591" y="86"/>
                  </a:cubicBezTo>
                  <a:cubicBezTo>
                    <a:pt x="591" y="86"/>
                    <a:pt x="593" y="86"/>
                    <a:pt x="593" y="86"/>
                  </a:cubicBezTo>
                  <a:cubicBezTo>
                    <a:pt x="593" y="86"/>
                    <a:pt x="594" y="88"/>
                    <a:pt x="594" y="88"/>
                  </a:cubicBezTo>
                  <a:cubicBezTo>
                    <a:pt x="594" y="88"/>
                    <a:pt x="595" y="89"/>
                    <a:pt x="595" y="89"/>
                  </a:cubicBezTo>
                  <a:cubicBezTo>
                    <a:pt x="595" y="89"/>
                    <a:pt x="595" y="92"/>
                    <a:pt x="595" y="92"/>
                  </a:cubicBezTo>
                  <a:cubicBezTo>
                    <a:pt x="595" y="92"/>
                    <a:pt x="596" y="93"/>
                    <a:pt x="596" y="93"/>
                  </a:cubicBezTo>
                  <a:cubicBezTo>
                    <a:pt x="596" y="93"/>
                    <a:pt x="595" y="95"/>
                    <a:pt x="595" y="95"/>
                  </a:cubicBezTo>
                  <a:cubicBezTo>
                    <a:pt x="595" y="95"/>
                    <a:pt x="594" y="95"/>
                    <a:pt x="594" y="95"/>
                  </a:cubicBezTo>
                  <a:cubicBezTo>
                    <a:pt x="594" y="95"/>
                    <a:pt x="594" y="93"/>
                    <a:pt x="594" y="93"/>
                  </a:cubicBezTo>
                  <a:cubicBezTo>
                    <a:pt x="594" y="93"/>
                    <a:pt x="594" y="92"/>
                    <a:pt x="594" y="92"/>
                  </a:cubicBezTo>
                  <a:cubicBezTo>
                    <a:pt x="594" y="92"/>
                    <a:pt x="593" y="92"/>
                    <a:pt x="593" y="92"/>
                  </a:cubicBezTo>
                  <a:cubicBezTo>
                    <a:pt x="593" y="92"/>
                    <a:pt x="592" y="94"/>
                    <a:pt x="592" y="94"/>
                  </a:cubicBezTo>
                  <a:cubicBezTo>
                    <a:pt x="592" y="94"/>
                    <a:pt x="591" y="95"/>
                    <a:pt x="591" y="95"/>
                  </a:cubicBezTo>
                  <a:cubicBezTo>
                    <a:pt x="591" y="95"/>
                    <a:pt x="589" y="95"/>
                    <a:pt x="589" y="95"/>
                  </a:cubicBezTo>
                  <a:cubicBezTo>
                    <a:pt x="589" y="95"/>
                    <a:pt x="589" y="96"/>
                    <a:pt x="589" y="96"/>
                  </a:cubicBezTo>
                  <a:cubicBezTo>
                    <a:pt x="589" y="96"/>
                    <a:pt x="586" y="97"/>
                    <a:pt x="586" y="97"/>
                  </a:cubicBezTo>
                  <a:cubicBezTo>
                    <a:pt x="586" y="97"/>
                    <a:pt x="585" y="99"/>
                    <a:pt x="585" y="99"/>
                  </a:cubicBezTo>
                  <a:cubicBezTo>
                    <a:pt x="585" y="99"/>
                    <a:pt x="584" y="98"/>
                    <a:pt x="584" y="98"/>
                  </a:cubicBezTo>
                  <a:cubicBezTo>
                    <a:pt x="584" y="98"/>
                    <a:pt x="583" y="98"/>
                    <a:pt x="583" y="98"/>
                  </a:cubicBezTo>
                  <a:cubicBezTo>
                    <a:pt x="583" y="98"/>
                    <a:pt x="582" y="100"/>
                    <a:pt x="582" y="100"/>
                  </a:cubicBezTo>
                  <a:cubicBezTo>
                    <a:pt x="582" y="100"/>
                    <a:pt x="581" y="102"/>
                    <a:pt x="581" y="102"/>
                  </a:cubicBezTo>
                  <a:cubicBezTo>
                    <a:pt x="581" y="102"/>
                    <a:pt x="581" y="101"/>
                    <a:pt x="581" y="101"/>
                  </a:cubicBezTo>
                  <a:cubicBezTo>
                    <a:pt x="581" y="101"/>
                    <a:pt x="581" y="99"/>
                    <a:pt x="581" y="99"/>
                  </a:cubicBezTo>
                  <a:cubicBezTo>
                    <a:pt x="581" y="99"/>
                    <a:pt x="580" y="99"/>
                    <a:pt x="580" y="99"/>
                  </a:cubicBezTo>
                  <a:cubicBezTo>
                    <a:pt x="580" y="99"/>
                    <a:pt x="579" y="99"/>
                    <a:pt x="579" y="99"/>
                  </a:cubicBezTo>
                  <a:cubicBezTo>
                    <a:pt x="579" y="99"/>
                    <a:pt x="580" y="101"/>
                    <a:pt x="580" y="101"/>
                  </a:cubicBezTo>
                  <a:cubicBezTo>
                    <a:pt x="580" y="101"/>
                    <a:pt x="579" y="103"/>
                    <a:pt x="579" y="103"/>
                  </a:cubicBezTo>
                  <a:cubicBezTo>
                    <a:pt x="579" y="103"/>
                    <a:pt x="578" y="104"/>
                    <a:pt x="578" y="104"/>
                  </a:cubicBezTo>
                  <a:cubicBezTo>
                    <a:pt x="578" y="104"/>
                    <a:pt x="577" y="104"/>
                    <a:pt x="577" y="104"/>
                  </a:cubicBezTo>
                  <a:cubicBezTo>
                    <a:pt x="577" y="104"/>
                    <a:pt x="577" y="102"/>
                    <a:pt x="577" y="102"/>
                  </a:cubicBezTo>
                  <a:cubicBezTo>
                    <a:pt x="577" y="102"/>
                    <a:pt x="577" y="100"/>
                    <a:pt x="577" y="100"/>
                  </a:cubicBezTo>
                  <a:cubicBezTo>
                    <a:pt x="577" y="100"/>
                    <a:pt x="576" y="100"/>
                    <a:pt x="576" y="100"/>
                  </a:cubicBezTo>
                  <a:cubicBezTo>
                    <a:pt x="576" y="100"/>
                    <a:pt x="576" y="104"/>
                    <a:pt x="576" y="104"/>
                  </a:cubicBezTo>
                  <a:cubicBezTo>
                    <a:pt x="576" y="104"/>
                    <a:pt x="574" y="105"/>
                    <a:pt x="574" y="105"/>
                  </a:cubicBezTo>
                  <a:cubicBezTo>
                    <a:pt x="574" y="105"/>
                    <a:pt x="574" y="104"/>
                    <a:pt x="574" y="104"/>
                  </a:cubicBezTo>
                  <a:cubicBezTo>
                    <a:pt x="574" y="104"/>
                    <a:pt x="574" y="103"/>
                    <a:pt x="574" y="103"/>
                  </a:cubicBezTo>
                  <a:cubicBezTo>
                    <a:pt x="574" y="103"/>
                    <a:pt x="575" y="101"/>
                    <a:pt x="575" y="101"/>
                  </a:cubicBezTo>
                  <a:cubicBezTo>
                    <a:pt x="575" y="101"/>
                    <a:pt x="575" y="99"/>
                    <a:pt x="575" y="99"/>
                  </a:cubicBezTo>
                  <a:cubicBezTo>
                    <a:pt x="575" y="99"/>
                    <a:pt x="574" y="98"/>
                    <a:pt x="574" y="98"/>
                  </a:cubicBezTo>
                  <a:cubicBezTo>
                    <a:pt x="574" y="98"/>
                    <a:pt x="572" y="100"/>
                    <a:pt x="572" y="100"/>
                  </a:cubicBezTo>
                  <a:cubicBezTo>
                    <a:pt x="572" y="100"/>
                    <a:pt x="572" y="102"/>
                    <a:pt x="572" y="102"/>
                  </a:cubicBezTo>
                  <a:cubicBezTo>
                    <a:pt x="572" y="102"/>
                    <a:pt x="571" y="104"/>
                    <a:pt x="571" y="104"/>
                  </a:cubicBezTo>
                  <a:cubicBezTo>
                    <a:pt x="571" y="104"/>
                    <a:pt x="571" y="106"/>
                    <a:pt x="571" y="106"/>
                  </a:cubicBezTo>
                  <a:cubicBezTo>
                    <a:pt x="571" y="106"/>
                    <a:pt x="569" y="108"/>
                    <a:pt x="569" y="108"/>
                  </a:cubicBezTo>
                  <a:cubicBezTo>
                    <a:pt x="569" y="108"/>
                    <a:pt x="568" y="110"/>
                    <a:pt x="568" y="110"/>
                  </a:cubicBezTo>
                  <a:cubicBezTo>
                    <a:pt x="568" y="110"/>
                    <a:pt x="567" y="108"/>
                    <a:pt x="567" y="108"/>
                  </a:cubicBezTo>
                  <a:cubicBezTo>
                    <a:pt x="567" y="108"/>
                    <a:pt x="566" y="108"/>
                    <a:pt x="566" y="108"/>
                  </a:cubicBezTo>
                  <a:cubicBezTo>
                    <a:pt x="566" y="108"/>
                    <a:pt x="565" y="111"/>
                    <a:pt x="565" y="111"/>
                  </a:cubicBezTo>
                  <a:cubicBezTo>
                    <a:pt x="565" y="111"/>
                    <a:pt x="565" y="112"/>
                    <a:pt x="565" y="112"/>
                  </a:cubicBezTo>
                  <a:cubicBezTo>
                    <a:pt x="565" y="112"/>
                    <a:pt x="563" y="111"/>
                    <a:pt x="563" y="111"/>
                  </a:cubicBezTo>
                  <a:cubicBezTo>
                    <a:pt x="563" y="111"/>
                    <a:pt x="562" y="110"/>
                    <a:pt x="562" y="110"/>
                  </a:cubicBezTo>
                  <a:cubicBezTo>
                    <a:pt x="562" y="110"/>
                    <a:pt x="563" y="108"/>
                    <a:pt x="563" y="108"/>
                  </a:cubicBezTo>
                  <a:cubicBezTo>
                    <a:pt x="563" y="108"/>
                    <a:pt x="562" y="109"/>
                    <a:pt x="562" y="109"/>
                  </a:cubicBezTo>
                  <a:cubicBezTo>
                    <a:pt x="562" y="109"/>
                    <a:pt x="562" y="111"/>
                    <a:pt x="562" y="111"/>
                  </a:cubicBezTo>
                  <a:cubicBezTo>
                    <a:pt x="562" y="111"/>
                    <a:pt x="562" y="112"/>
                    <a:pt x="562" y="112"/>
                  </a:cubicBezTo>
                  <a:cubicBezTo>
                    <a:pt x="562" y="112"/>
                    <a:pt x="561" y="114"/>
                    <a:pt x="561" y="114"/>
                  </a:cubicBezTo>
                  <a:cubicBezTo>
                    <a:pt x="561" y="114"/>
                    <a:pt x="560" y="113"/>
                    <a:pt x="560" y="113"/>
                  </a:cubicBezTo>
                  <a:cubicBezTo>
                    <a:pt x="560" y="113"/>
                    <a:pt x="559" y="111"/>
                    <a:pt x="559" y="111"/>
                  </a:cubicBezTo>
                  <a:cubicBezTo>
                    <a:pt x="559" y="111"/>
                    <a:pt x="559" y="113"/>
                    <a:pt x="559" y="113"/>
                  </a:cubicBezTo>
                  <a:cubicBezTo>
                    <a:pt x="559" y="113"/>
                    <a:pt x="557" y="114"/>
                    <a:pt x="557" y="114"/>
                  </a:cubicBezTo>
                  <a:cubicBezTo>
                    <a:pt x="557" y="114"/>
                    <a:pt x="556" y="116"/>
                    <a:pt x="556" y="116"/>
                  </a:cubicBezTo>
                  <a:cubicBezTo>
                    <a:pt x="556" y="116"/>
                    <a:pt x="555" y="119"/>
                    <a:pt x="555" y="119"/>
                  </a:cubicBezTo>
                  <a:cubicBezTo>
                    <a:pt x="555" y="119"/>
                    <a:pt x="554" y="120"/>
                    <a:pt x="554" y="120"/>
                  </a:cubicBezTo>
                  <a:cubicBezTo>
                    <a:pt x="554" y="120"/>
                    <a:pt x="553" y="121"/>
                    <a:pt x="553" y="121"/>
                  </a:cubicBezTo>
                  <a:cubicBezTo>
                    <a:pt x="553" y="121"/>
                    <a:pt x="552" y="123"/>
                    <a:pt x="552" y="123"/>
                  </a:cubicBezTo>
                  <a:cubicBezTo>
                    <a:pt x="552" y="123"/>
                    <a:pt x="550" y="125"/>
                    <a:pt x="550" y="125"/>
                  </a:cubicBezTo>
                  <a:cubicBezTo>
                    <a:pt x="550" y="125"/>
                    <a:pt x="549" y="127"/>
                    <a:pt x="549" y="127"/>
                  </a:cubicBezTo>
                  <a:cubicBezTo>
                    <a:pt x="549" y="127"/>
                    <a:pt x="548" y="129"/>
                    <a:pt x="548" y="129"/>
                  </a:cubicBezTo>
                  <a:cubicBezTo>
                    <a:pt x="548" y="129"/>
                    <a:pt x="547" y="132"/>
                    <a:pt x="547" y="132"/>
                  </a:cubicBezTo>
                  <a:cubicBezTo>
                    <a:pt x="547" y="132"/>
                    <a:pt x="546" y="135"/>
                    <a:pt x="546" y="135"/>
                  </a:cubicBezTo>
                  <a:cubicBezTo>
                    <a:pt x="546" y="135"/>
                    <a:pt x="547" y="137"/>
                    <a:pt x="547" y="137"/>
                  </a:cubicBezTo>
                  <a:cubicBezTo>
                    <a:pt x="547" y="137"/>
                    <a:pt x="546" y="138"/>
                    <a:pt x="546" y="138"/>
                  </a:cubicBezTo>
                  <a:cubicBezTo>
                    <a:pt x="546" y="138"/>
                    <a:pt x="544" y="141"/>
                    <a:pt x="544" y="141"/>
                  </a:cubicBezTo>
                  <a:cubicBezTo>
                    <a:pt x="544" y="141"/>
                    <a:pt x="543" y="143"/>
                    <a:pt x="543" y="143"/>
                  </a:cubicBezTo>
                  <a:cubicBezTo>
                    <a:pt x="543" y="143"/>
                    <a:pt x="543" y="144"/>
                    <a:pt x="543" y="144"/>
                  </a:cubicBezTo>
                  <a:cubicBezTo>
                    <a:pt x="543" y="144"/>
                    <a:pt x="544" y="144"/>
                    <a:pt x="544" y="144"/>
                  </a:cubicBezTo>
                  <a:cubicBezTo>
                    <a:pt x="544" y="144"/>
                    <a:pt x="545" y="145"/>
                    <a:pt x="545" y="145"/>
                  </a:cubicBezTo>
                  <a:cubicBezTo>
                    <a:pt x="545" y="145"/>
                    <a:pt x="545" y="147"/>
                    <a:pt x="545" y="147"/>
                  </a:cubicBezTo>
                  <a:cubicBezTo>
                    <a:pt x="545" y="147"/>
                    <a:pt x="544" y="149"/>
                    <a:pt x="544" y="149"/>
                  </a:cubicBezTo>
                  <a:cubicBezTo>
                    <a:pt x="544" y="149"/>
                    <a:pt x="545" y="150"/>
                    <a:pt x="545" y="150"/>
                  </a:cubicBezTo>
                  <a:cubicBezTo>
                    <a:pt x="545" y="150"/>
                    <a:pt x="545" y="153"/>
                    <a:pt x="545" y="153"/>
                  </a:cubicBezTo>
                  <a:cubicBezTo>
                    <a:pt x="545" y="153"/>
                    <a:pt x="546" y="155"/>
                    <a:pt x="546" y="155"/>
                  </a:cubicBezTo>
                  <a:cubicBezTo>
                    <a:pt x="546" y="155"/>
                    <a:pt x="547" y="156"/>
                    <a:pt x="547" y="156"/>
                  </a:cubicBezTo>
                  <a:cubicBezTo>
                    <a:pt x="547" y="156"/>
                    <a:pt x="548" y="155"/>
                    <a:pt x="548" y="155"/>
                  </a:cubicBezTo>
                  <a:cubicBezTo>
                    <a:pt x="548" y="155"/>
                    <a:pt x="549" y="154"/>
                    <a:pt x="549" y="154"/>
                  </a:cubicBezTo>
                  <a:cubicBezTo>
                    <a:pt x="549" y="154"/>
                    <a:pt x="550" y="154"/>
                    <a:pt x="550" y="154"/>
                  </a:cubicBezTo>
                  <a:cubicBezTo>
                    <a:pt x="550" y="154"/>
                    <a:pt x="550" y="153"/>
                    <a:pt x="550" y="153"/>
                  </a:cubicBezTo>
                  <a:cubicBezTo>
                    <a:pt x="550" y="153"/>
                    <a:pt x="550" y="151"/>
                    <a:pt x="550" y="151"/>
                  </a:cubicBezTo>
                  <a:cubicBezTo>
                    <a:pt x="550" y="151"/>
                    <a:pt x="551" y="150"/>
                    <a:pt x="551" y="150"/>
                  </a:cubicBezTo>
                  <a:cubicBezTo>
                    <a:pt x="551" y="150"/>
                    <a:pt x="550" y="149"/>
                    <a:pt x="550" y="149"/>
                  </a:cubicBezTo>
                  <a:cubicBezTo>
                    <a:pt x="550" y="149"/>
                    <a:pt x="550" y="148"/>
                    <a:pt x="550" y="148"/>
                  </a:cubicBezTo>
                  <a:cubicBezTo>
                    <a:pt x="550" y="148"/>
                    <a:pt x="550" y="148"/>
                    <a:pt x="550" y="148"/>
                  </a:cubicBezTo>
                  <a:cubicBezTo>
                    <a:pt x="550" y="148"/>
                    <a:pt x="550" y="147"/>
                    <a:pt x="550" y="147"/>
                  </a:cubicBezTo>
                  <a:cubicBezTo>
                    <a:pt x="550" y="147"/>
                    <a:pt x="551" y="149"/>
                    <a:pt x="551" y="149"/>
                  </a:cubicBezTo>
                  <a:cubicBezTo>
                    <a:pt x="551" y="149"/>
                    <a:pt x="552" y="151"/>
                    <a:pt x="552" y="151"/>
                  </a:cubicBezTo>
                  <a:cubicBezTo>
                    <a:pt x="552" y="151"/>
                    <a:pt x="551" y="154"/>
                    <a:pt x="551" y="154"/>
                  </a:cubicBezTo>
                  <a:cubicBezTo>
                    <a:pt x="551" y="154"/>
                    <a:pt x="551" y="156"/>
                    <a:pt x="551" y="156"/>
                  </a:cubicBezTo>
                  <a:cubicBezTo>
                    <a:pt x="551" y="156"/>
                    <a:pt x="549" y="156"/>
                    <a:pt x="549" y="156"/>
                  </a:cubicBezTo>
                  <a:cubicBezTo>
                    <a:pt x="549" y="156"/>
                    <a:pt x="547" y="157"/>
                    <a:pt x="547" y="157"/>
                  </a:cubicBezTo>
                  <a:cubicBezTo>
                    <a:pt x="547" y="157"/>
                    <a:pt x="546" y="157"/>
                    <a:pt x="546" y="157"/>
                  </a:cubicBezTo>
                  <a:cubicBezTo>
                    <a:pt x="546" y="157"/>
                    <a:pt x="545" y="159"/>
                    <a:pt x="545" y="159"/>
                  </a:cubicBezTo>
                  <a:cubicBezTo>
                    <a:pt x="545" y="159"/>
                    <a:pt x="543" y="159"/>
                    <a:pt x="543" y="159"/>
                  </a:cubicBezTo>
                  <a:cubicBezTo>
                    <a:pt x="543" y="159"/>
                    <a:pt x="544" y="158"/>
                    <a:pt x="544" y="158"/>
                  </a:cubicBezTo>
                  <a:cubicBezTo>
                    <a:pt x="544" y="158"/>
                    <a:pt x="544" y="157"/>
                    <a:pt x="544" y="157"/>
                  </a:cubicBezTo>
                  <a:cubicBezTo>
                    <a:pt x="544" y="157"/>
                    <a:pt x="544" y="155"/>
                    <a:pt x="544" y="155"/>
                  </a:cubicBezTo>
                  <a:cubicBezTo>
                    <a:pt x="544" y="155"/>
                    <a:pt x="543" y="157"/>
                    <a:pt x="543" y="157"/>
                  </a:cubicBezTo>
                  <a:cubicBezTo>
                    <a:pt x="543" y="157"/>
                    <a:pt x="542" y="156"/>
                    <a:pt x="542" y="156"/>
                  </a:cubicBezTo>
                  <a:cubicBezTo>
                    <a:pt x="542" y="156"/>
                    <a:pt x="540" y="157"/>
                    <a:pt x="540" y="157"/>
                  </a:cubicBezTo>
                  <a:cubicBezTo>
                    <a:pt x="540" y="157"/>
                    <a:pt x="540" y="159"/>
                    <a:pt x="540" y="159"/>
                  </a:cubicBezTo>
                  <a:cubicBezTo>
                    <a:pt x="540" y="159"/>
                    <a:pt x="538" y="160"/>
                    <a:pt x="538" y="160"/>
                  </a:cubicBezTo>
                  <a:cubicBezTo>
                    <a:pt x="538" y="160"/>
                    <a:pt x="536" y="160"/>
                    <a:pt x="536" y="160"/>
                  </a:cubicBezTo>
                  <a:cubicBezTo>
                    <a:pt x="536" y="160"/>
                    <a:pt x="537" y="159"/>
                    <a:pt x="537" y="159"/>
                  </a:cubicBezTo>
                  <a:cubicBezTo>
                    <a:pt x="537" y="159"/>
                    <a:pt x="537" y="157"/>
                    <a:pt x="537" y="157"/>
                  </a:cubicBezTo>
                  <a:cubicBezTo>
                    <a:pt x="537" y="157"/>
                    <a:pt x="537" y="155"/>
                    <a:pt x="537" y="155"/>
                  </a:cubicBezTo>
                  <a:cubicBezTo>
                    <a:pt x="537" y="155"/>
                    <a:pt x="536" y="155"/>
                    <a:pt x="536" y="155"/>
                  </a:cubicBezTo>
                  <a:cubicBezTo>
                    <a:pt x="536" y="155"/>
                    <a:pt x="535" y="158"/>
                    <a:pt x="535" y="158"/>
                  </a:cubicBezTo>
                  <a:cubicBezTo>
                    <a:pt x="535" y="158"/>
                    <a:pt x="535" y="160"/>
                    <a:pt x="535" y="160"/>
                  </a:cubicBezTo>
                  <a:cubicBezTo>
                    <a:pt x="535" y="160"/>
                    <a:pt x="532" y="162"/>
                    <a:pt x="532" y="162"/>
                  </a:cubicBezTo>
                  <a:cubicBezTo>
                    <a:pt x="532" y="162"/>
                    <a:pt x="530" y="163"/>
                    <a:pt x="530" y="163"/>
                  </a:cubicBezTo>
                  <a:cubicBezTo>
                    <a:pt x="530" y="163"/>
                    <a:pt x="526" y="163"/>
                    <a:pt x="526" y="163"/>
                  </a:cubicBezTo>
                  <a:cubicBezTo>
                    <a:pt x="526" y="163"/>
                    <a:pt x="524" y="164"/>
                    <a:pt x="524" y="164"/>
                  </a:cubicBezTo>
                  <a:cubicBezTo>
                    <a:pt x="524" y="164"/>
                    <a:pt x="519" y="164"/>
                    <a:pt x="519" y="164"/>
                  </a:cubicBezTo>
                  <a:cubicBezTo>
                    <a:pt x="519" y="164"/>
                    <a:pt x="517" y="166"/>
                    <a:pt x="517" y="166"/>
                  </a:cubicBezTo>
                  <a:cubicBezTo>
                    <a:pt x="517" y="166"/>
                    <a:pt x="514" y="168"/>
                    <a:pt x="514" y="168"/>
                  </a:cubicBezTo>
                  <a:cubicBezTo>
                    <a:pt x="514" y="168"/>
                    <a:pt x="511" y="170"/>
                    <a:pt x="511" y="170"/>
                  </a:cubicBezTo>
                  <a:cubicBezTo>
                    <a:pt x="511" y="170"/>
                    <a:pt x="509" y="172"/>
                    <a:pt x="509" y="172"/>
                  </a:cubicBezTo>
                  <a:cubicBezTo>
                    <a:pt x="509" y="172"/>
                    <a:pt x="507" y="173"/>
                    <a:pt x="507" y="173"/>
                  </a:cubicBezTo>
                  <a:cubicBezTo>
                    <a:pt x="507" y="173"/>
                    <a:pt x="506" y="175"/>
                    <a:pt x="506" y="175"/>
                  </a:cubicBezTo>
                  <a:cubicBezTo>
                    <a:pt x="506" y="175"/>
                    <a:pt x="505" y="176"/>
                    <a:pt x="505" y="176"/>
                  </a:cubicBezTo>
                  <a:cubicBezTo>
                    <a:pt x="505" y="176"/>
                    <a:pt x="503" y="179"/>
                    <a:pt x="503" y="179"/>
                  </a:cubicBezTo>
                  <a:cubicBezTo>
                    <a:pt x="503" y="179"/>
                    <a:pt x="503" y="182"/>
                    <a:pt x="503" y="182"/>
                  </a:cubicBezTo>
                  <a:cubicBezTo>
                    <a:pt x="503" y="182"/>
                    <a:pt x="505" y="182"/>
                    <a:pt x="505" y="182"/>
                  </a:cubicBezTo>
                  <a:cubicBezTo>
                    <a:pt x="505" y="182"/>
                    <a:pt x="504" y="185"/>
                    <a:pt x="504" y="185"/>
                  </a:cubicBezTo>
                  <a:cubicBezTo>
                    <a:pt x="504" y="185"/>
                    <a:pt x="504" y="187"/>
                    <a:pt x="504" y="187"/>
                  </a:cubicBezTo>
                  <a:cubicBezTo>
                    <a:pt x="504" y="187"/>
                    <a:pt x="503" y="190"/>
                    <a:pt x="503" y="190"/>
                  </a:cubicBezTo>
                  <a:cubicBezTo>
                    <a:pt x="503" y="190"/>
                    <a:pt x="502" y="192"/>
                    <a:pt x="502" y="192"/>
                  </a:cubicBezTo>
                  <a:cubicBezTo>
                    <a:pt x="502" y="192"/>
                    <a:pt x="500" y="195"/>
                    <a:pt x="500" y="195"/>
                  </a:cubicBezTo>
                  <a:cubicBezTo>
                    <a:pt x="500" y="195"/>
                    <a:pt x="500" y="197"/>
                    <a:pt x="500" y="197"/>
                  </a:cubicBezTo>
                  <a:cubicBezTo>
                    <a:pt x="500" y="197"/>
                    <a:pt x="499" y="199"/>
                    <a:pt x="499" y="199"/>
                  </a:cubicBezTo>
                  <a:cubicBezTo>
                    <a:pt x="499" y="199"/>
                    <a:pt x="497" y="201"/>
                    <a:pt x="497" y="201"/>
                  </a:cubicBezTo>
                  <a:cubicBezTo>
                    <a:pt x="497" y="201"/>
                    <a:pt x="497" y="202"/>
                    <a:pt x="497" y="202"/>
                  </a:cubicBezTo>
                  <a:cubicBezTo>
                    <a:pt x="497" y="202"/>
                    <a:pt x="495" y="204"/>
                    <a:pt x="495" y="204"/>
                  </a:cubicBezTo>
                  <a:cubicBezTo>
                    <a:pt x="495" y="204"/>
                    <a:pt x="493" y="207"/>
                    <a:pt x="493" y="207"/>
                  </a:cubicBezTo>
                  <a:cubicBezTo>
                    <a:pt x="493" y="207"/>
                    <a:pt x="492" y="210"/>
                    <a:pt x="492" y="210"/>
                  </a:cubicBezTo>
                  <a:cubicBezTo>
                    <a:pt x="492" y="210"/>
                    <a:pt x="490" y="211"/>
                    <a:pt x="490" y="211"/>
                  </a:cubicBezTo>
                  <a:cubicBezTo>
                    <a:pt x="490" y="211"/>
                    <a:pt x="491" y="209"/>
                    <a:pt x="491" y="209"/>
                  </a:cubicBezTo>
                  <a:cubicBezTo>
                    <a:pt x="491" y="209"/>
                    <a:pt x="490" y="208"/>
                    <a:pt x="490" y="208"/>
                  </a:cubicBezTo>
                  <a:cubicBezTo>
                    <a:pt x="490" y="208"/>
                    <a:pt x="489" y="208"/>
                    <a:pt x="489" y="208"/>
                  </a:cubicBezTo>
                  <a:cubicBezTo>
                    <a:pt x="489" y="208"/>
                    <a:pt x="488" y="206"/>
                    <a:pt x="488" y="206"/>
                  </a:cubicBezTo>
                  <a:cubicBezTo>
                    <a:pt x="488" y="206"/>
                    <a:pt x="487" y="204"/>
                    <a:pt x="487" y="204"/>
                  </a:cubicBezTo>
                  <a:cubicBezTo>
                    <a:pt x="487" y="204"/>
                    <a:pt x="486" y="202"/>
                    <a:pt x="486" y="202"/>
                  </a:cubicBezTo>
                  <a:cubicBezTo>
                    <a:pt x="486" y="202"/>
                    <a:pt x="486" y="200"/>
                    <a:pt x="486" y="200"/>
                  </a:cubicBezTo>
                  <a:cubicBezTo>
                    <a:pt x="486" y="200"/>
                    <a:pt x="486" y="198"/>
                    <a:pt x="486" y="198"/>
                  </a:cubicBezTo>
                  <a:cubicBezTo>
                    <a:pt x="486" y="198"/>
                    <a:pt x="487" y="196"/>
                    <a:pt x="487" y="196"/>
                  </a:cubicBezTo>
                  <a:cubicBezTo>
                    <a:pt x="487" y="196"/>
                    <a:pt x="489" y="194"/>
                    <a:pt x="489" y="194"/>
                  </a:cubicBezTo>
                  <a:cubicBezTo>
                    <a:pt x="489" y="194"/>
                    <a:pt x="490" y="192"/>
                    <a:pt x="490" y="192"/>
                  </a:cubicBezTo>
                  <a:cubicBezTo>
                    <a:pt x="490" y="192"/>
                    <a:pt x="490" y="192"/>
                    <a:pt x="490" y="192"/>
                  </a:cubicBezTo>
                  <a:cubicBezTo>
                    <a:pt x="490" y="192"/>
                    <a:pt x="489" y="193"/>
                    <a:pt x="489" y="193"/>
                  </a:cubicBezTo>
                  <a:cubicBezTo>
                    <a:pt x="489" y="193"/>
                    <a:pt x="487" y="194"/>
                    <a:pt x="487" y="194"/>
                  </a:cubicBezTo>
                  <a:cubicBezTo>
                    <a:pt x="487" y="194"/>
                    <a:pt x="487" y="196"/>
                    <a:pt x="487" y="196"/>
                  </a:cubicBezTo>
                  <a:cubicBezTo>
                    <a:pt x="487" y="196"/>
                    <a:pt x="485" y="198"/>
                    <a:pt x="485" y="198"/>
                  </a:cubicBezTo>
                  <a:cubicBezTo>
                    <a:pt x="485" y="198"/>
                    <a:pt x="485" y="201"/>
                    <a:pt x="485" y="201"/>
                  </a:cubicBezTo>
                  <a:cubicBezTo>
                    <a:pt x="485" y="201"/>
                    <a:pt x="485" y="203"/>
                    <a:pt x="485" y="203"/>
                  </a:cubicBezTo>
                  <a:cubicBezTo>
                    <a:pt x="485" y="203"/>
                    <a:pt x="486" y="205"/>
                    <a:pt x="486" y="205"/>
                  </a:cubicBezTo>
                  <a:cubicBezTo>
                    <a:pt x="486" y="205"/>
                    <a:pt x="485" y="207"/>
                    <a:pt x="485" y="207"/>
                  </a:cubicBezTo>
                  <a:cubicBezTo>
                    <a:pt x="485" y="207"/>
                    <a:pt x="485" y="209"/>
                    <a:pt x="485" y="209"/>
                  </a:cubicBezTo>
                  <a:cubicBezTo>
                    <a:pt x="485" y="209"/>
                    <a:pt x="485" y="211"/>
                    <a:pt x="485" y="211"/>
                  </a:cubicBezTo>
                  <a:cubicBezTo>
                    <a:pt x="485" y="211"/>
                    <a:pt x="486" y="214"/>
                    <a:pt x="486" y="214"/>
                  </a:cubicBezTo>
                  <a:cubicBezTo>
                    <a:pt x="486" y="214"/>
                    <a:pt x="487" y="216"/>
                    <a:pt x="487" y="216"/>
                  </a:cubicBezTo>
                  <a:cubicBezTo>
                    <a:pt x="487" y="216"/>
                    <a:pt x="487" y="218"/>
                    <a:pt x="487" y="218"/>
                  </a:cubicBezTo>
                  <a:cubicBezTo>
                    <a:pt x="487" y="218"/>
                    <a:pt x="486" y="220"/>
                    <a:pt x="486" y="220"/>
                  </a:cubicBezTo>
                  <a:cubicBezTo>
                    <a:pt x="486" y="220"/>
                    <a:pt x="487" y="222"/>
                    <a:pt x="487" y="222"/>
                  </a:cubicBezTo>
                  <a:cubicBezTo>
                    <a:pt x="487" y="222"/>
                    <a:pt x="485" y="224"/>
                    <a:pt x="485" y="224"/>
                  </a:cubicBezTo>
                  <a:cubicBezTo>
                    <a:pt x="485" y="224"/>
                    <a:pt x="485" y="227"/>
                    <a:pt x="485" y="227"/>
                  </a:cubicBezTo>
                  <a:cubicBezTo>
                    <a:pt x="485" y="227"/>
                    <a:pt x="483" y="229"/>
                    <a:pt x="483" y="229"/>
                  </a:cubicBezTo>
                  <a:cubicBezTo>
                    <a:pt x="483" y="229"/>
                    <a:pt x="482" y="231"/>
                    <a:pt x="482" y="231"/>
                  </a:cubicBezTo>
                  <a:cubicBezTo>
                    <a:pt x="482" y="231"/>
                    <a:pt x="482" y="233"/>
                    <a:pt x="482" y="233"/>
                  </a:cubicBezTo>
                  <a:cubicBezTo>
                    <a:pt x="482" y="233"/>
                    <a:pt x="481" y="234"/>
                    <a:pt x="481" y="234"/>
                  </a:cubicBezTo>
                  <a:cubicBezTo>
                    <a:pt x="481" y="234"/>
                    <a:pt x="480" y="236"/>
                    <a:pt x="480" y="236"/>
                  </a:cubicBezTo>
                  <a:cubicBezTo>
                    <a:pt x="480" y="236"/>
                    <a:pt x="479" y="237"/>
                    <a:pt x="479" y="237"/>
                  </a:cubicBezTo>
                  <a:cubicBezTo>
                    <a:pt x="479" y="237"/>
                    <a:pt x="478" y="240"/>
                    <a:pt x="478" y="240"/>
                  </a:cubicBezTo>
                  <a:cubicBezTo>
                    <a:pt x="478" y="240"/>
                    <a:pt x="477" y="241"/>
                    <a:pt x="477" y="241"/>
                  </a:cubicBezTo>
                  <a:cubicBezTo>
                    <a:pt x="477" y="241"/>
                    <a:pt x="476" y="243"/>
                    <a:pt x="476" y="243"/>
                  </a:cubicBezTo>
                  <a:cubicBezTo>
                    <a:pt x="476" y="243"/>
                    <a:pt x="475" y="244"/>
                    <a:pt x="475" y="244"/>
                  </a:cubicBezTo>
                  <a:cubicBezTo>
                    <a:pt x="475" y="244"/>
                    <a:pt x="474" y="245"/>
                    <a:pt x="474" y="245"/>
                  </a:cubicBezTo>
                  <a:cubicBezTo>
                    <a:pt x="474" y="245"/>
                    <a:pt x="473" y="248"/>
                    <a:pt x="473" y="248"/>
                  </a:cubicBezTo>
                  <a:cubicBezTo>
                    <a:pt x="473" y="248"/>
                    <a:pt x="473" y="250"/>
                    <a:pt x="473" y="250"/>
                  </a:cubicBezTo>
                  <a:cubicBezTo>
                    <a:pt x="473" y="250"/>
                    <a:pt x="472" y="250"/>
                    <a:pt x="472" y="250"/>
                  </a:cubicBezTo>
                  <a:cubicBezTo>
                    <a:pt x="472" y="250"/>
                    <a:pt x="471" y="248"/>
                    <a:pt x="471" y="248"/>
                  </a:cubicBezTo>
                  <a:cubicBezTo>
                    <a:pt x="471" y="248"/>
                    <a:pt x="472" y="246"/>
                    <a:pt x="472" y="246"/>
                  </a:cubicBezTo>
                  <a:cubicBezTo>
                    <a:pt x="472" y="246"/>
                    <a:pt x="473" y="244"/>
                    <a:pt x="473" y="244"/>
                  </a:cubicBezTo>
                  <a:cubicBezTo>
                    <a:pt x="473" y="244"/>
                    <a:pt x="474" y="240"/>
                    <a:pt x="474" y="240"/>
                  </a:cubicBezTo>
                  <a:cubicBezTo>
                    <a:pt x="474" y="240"/>
                    <a:pt x="476" y="237"/>
                    <a:pt x="476" y="237"/>
                  </a:cubicBezTo>
                  <a:cubicBezTo>
                    <a:pt x="476" y="237"/>
                    <a:pt x="477" y="235"/>
                    <a:pt x="477" y="235"/>
                  </a:cubicBezTo>
                  <a:cubicBezTo>
                    <a:pt x="477" y="235"/>
                    <a:pt x="478" y="233"/>
                    <a:pt x="478" y="233"/>
                  </a:cubicBezTo>
                  <a:cubicBezTo>
                    <a:pt x="478" y="233"/>
                    <a:pt x="477" y="232"/>
                    <a:pt x="477" y="232"/>
                  </a:cubicBezTo>
                  <a:cubicBezTo>
                    <a:pt x="477" y="232"/>
                    <a:pt x="476" y="232"/>
                    <a:pt x="476" y="232"/>
                  </a:cubicBezTo>
                  <a:cubicBezTo>
                    <a:pt x="476" y="232"/>
                    <a:pt x="477" y="230"/>
                    <a:pt x="477" y="230"/>
                  </a:cubicBezTo>
                  <a:cubicBezTo>
                    <a:pt x="477" y="230"/>
                    <a:pt x="476" y="228"/>
                    <a:pt x="476" y="228"/>
                  </a:cubicBezTo>
                  <a:cubicBezTo>
                    <a:pt x="476" y="228"/>
                    <a:pt x="477" y="226"/>
                    <a:pt x="477" y="226"/>
                  </a:cubicBezTo>
                  <a:cubicBezTo>
                    <a:pt x="477" y="226"/>
                    <a:pt x="476" y="225"/>
                    <a:pt x="476" y="225"/>
                  </a:cubicBezTo>
                  <a:cubicBezTo>
                    <a:pt x="476" y="225"/>
                    <a:pt x="475" y="226"/>
                    <a:pt x="475" y="226"/>
                  </a:cubicBezTo>
                  <a:cubicBezTo>
                    <a:pt x="475" y="226"/>
                    <a:pt x="474" y="225"/>
                    <a:pt x="474" y="225"/>
                  </a:cubicBezTo>
                  <a:cubicBezTo>
                    <a:pt x="474" y="225"/>
                    <a:pt x="474" y="223"/>
                    <a:pt x="474" y="223"/>
                  </a:cubicBezTo>
                  <a:cubicBezTo>
                    <a:pt x="474" y="223"/>
                    <a:pt x="475" y="222"/>
                    <a:pt x="475" y="222"/>
                  </a:cubicBezTo>
                  <a:cubicBezTo>
                    <a:pt x="475" y="222"/>
                    <a:pt x="475" y="221"/>
                    <a:pt x="475" y="221"/>
                  </a:cubicBezTo>
                  <a:cubicBezTo>
                    <a:pt x="475" y="221"/>
                    <a:pt x="476" y="220"/>
                    <a:pt x="476" y="220"/>
                  </a:cubicBezTo>
                  <a:cubicBezTo>
                    <a:pt x="476" y="220"/>
                    <a:pt x="476" y="219"/>
                    <a:pt x="476" y="219"/>
                  </a:cubicBezTo>
                  <a:cubicBezTo>
                    <a:pt x="476" y="219"/>
                    <a:pt x="475" y="218"/>
                    <a:pt x="475" y="218"/>
                  </a:cubicBezTo>
                  <a:cubicBezTo>
                    <a:pt x="475" y="218"/>
                    <a:pt x="475" y="216"/>
                    <a:pt x="475" y="216"/>
                  </a:cubicBezTo>
                  <a:cubicBezTo>
                    <a:pt x="475" y="216"/>
                    <a:pt x="476" y="216"/>
                    <a:pt x="476" y="216"/>
                  </a:cubicBezTo>
                  <a:cubicBezTo>
                    <a:pt x="476" y="216"/>
                    <a:pt x="477" y="214"/>
                    <a:pt x="477" y="214"/>
                  </a:cubicBezTo>
                  <a:cubicBezTo>
                    <a:pt x="477" y="214"/>
                    <a:pt x="476" y="213"/>
                    <a:pt x="476" y="213"/>
                  </a:cubicBezTo>
                  <a:cubicBezTo>
                    <a:pt x="476" y="213"/>
                    <a:pt x="478" y="211"/>
                    <a:pt x="478" y="211"/>
                  </a:cubicBezTo>
                  <a:cubicBezTo>
                    <a:pt x="478" y="211"/>
                    <a:pt x="477" y="209"/>
                    <a:pt x="477" y="209"/>
                  </a:cubicBezTo>
                  <a:cubicBezTo>
                    <a:pt x="477" y="209"/>
                    <a:pt x="478" y="206"/>
                    <a:pt x="478" y="206"/>
                  </a:cubicBezTo>
                  <a:cubicBezTo>
                    <a:pt x="478" y="206"/>
                    <a:pt x="479" y="206"/>
                    <a:pt x="479" y="206"/>
                  </a:cubicBezTo>
                  <a:cubicBezTo>
                    <a:pt x="479" y="206"/>
                    <a:pt x="480" y="204"/>
                    <a:pt x="480" y="204"/>
                  </a:cubicBezTo>
                  <a:cubicBezTo>
                    <a:pt x="480" y="204"/>
                    <a:pt x="482" y="203"/>
                    <a:pt x="482" y="203"/>
                  </a:cubicBezTo>
                  <a:cubicBezTo>
                    <a:pt x="482" y="203"/>
                    <a:pt x="482" y="202"/>
                    <a:pt x="482" y="202"/>
                  </a:cubicBezTo>
                  <a:cubicBezTo>
                    <a:pt x="482" y="202"/>
                    <a:pt x="482" y="200"/>
                    <a:pt x="482" y="200"/>
                  </a:cubicBezTo>
                  <a:cubicBezTo>
                    <a:pt x="482" y="200"/>
                    <a:pt x="482" y="200"/>
                    <a:pt x="482" y="200"/>
                  </a:cubicBezTo>
                  <a:cubicBezTo>
                    <a:pt x="482" y="200"/>
                    <a:pt x="481" y="199"/>
                    <a:pt x="481" y="199"/>
                  </a:cubicBezTo>
                  <a:cubicBezTo>
                    <a:pt x="481" y="199"/>
                    <a:pt x="480" y="201"/>
                    <a:pt x="480" y="201"/>
                  </a:cubicBezTo>
                  <a:cubicBezTo>
                    <a:pt x="480" y="201"/>
                    <a:pt x="479" y="202"/>
                    <a:pt x="479" y="202"/>
                  </a:cubicBezTo>
                  <a:cubicBezTo>
                    <a:pt x="479" y="202"/>
                    <a:pt x="478" y="202"/>
                    <a:pt x="478" y="202"/>
                  </a:cubicBezTo>
                  <a:cubicBezTo>
                    <a:pt x="478" y="202"/>
                    <a:pt x="477" y="204"/>
                    <a:pt x="477" y="204"/>
                  </a:cubicBezTo>
                  <a:cubicBezTo>
                    <a:pt x="477" y="204"/>
                    <a:pt x="475" y="205"/>
                    <a:pt x="475" y="205"/>
                  </a:cubicBezTo>
                  <a:cubicBezTo>
                    <a:pt x="475" y="205"/>
                    <a:pt x="474" y="207"/>
                    <a:pt x="474" y="207"/>
                  </a:cubicBezTo>
                  <a:cubicBezTo>
                    <a:pt x="474" y="207"/>
                    <a:pt x="474" y="209"/>
                    <a:pt x="474" y="209"/>
                  </a:cubicBezTo>
                  <a:cubicBezTo>
                    <a:pt x="474" y="209"/>
                    <a:pt x="474" y="210"/>
                    <a:pt x="474" y="210"/>
                  </a:cubicBezTo>
                  <a:cubicBezTo>
                    <a:pt x="474" y="210"/>
                    <a:pt x="473" y="212"/>
                    <a:pt x="473" y="212"/>
                  </a:cubicBezTo>
                  <a:cubicBezTo>
                    <a:pt x="473" y="212"/>
                    <a:pt x="473" y="215"/>
                    <a:pt x="473" y="215"/>
                  </a:cubicBezTo>
                  <a:cubicBezTo>
                    <a:pt x="473" y="215"/>
                    <a:pt x="472" y="217"/>
                    <a:pt x="472" y="217"/>
                  </a:cubicBezTo>
                  <a:cubicBezTo>
                    <a:pt x="472" y="217"/>
                    <a:pt x="472" y="220"/>
                    <a:pt x="472" y="220"/>
                  </a:cubicBezTo>
                  <a:cubicBezTo>
                    <a:pt x="472" y="220"/>
                    <a:pt x="471" y="223"/>
                    <a:pt x="471" y="223"/>
                  </a:cubicBezTo>
                  <a:cubicBezTo>
                    <a:pt x="471" y="223"/>
                    <a:pt x="472" y="225"/>
                    <a:pt x="472" y="225"/>
                  </a:cubicBezTo>
                  <a:cubicBezTo>
                    <a:pt x="472" y="225"/>
                    <a:pt x="472" y="227"/>
                    <a:pt x="472" y="227"/>
                  </a:cubicBezTo>
                  <a:cubicBezTo>
                    <a:pt x="472" y="227"/>
                    <a:pt x="471" y="228"/>
                    <a:pt x="471" y="228"/>
                  </a:cubicBezTo>
                  <a:cubicBezTo>
                    <a:pt x="471" y="228"/>
                    <a:pt x="471" y="229"/>
                    <a:pt x="471" y="229"/>
                  </a:cubicBezTo>
                  <a:cubicBezTo>
                    <a:pt x="471" y="229"/>
                    <a:pt x="469" y="227"/>
                    <a:pt x="469" y="227"/>
                  </a:cubicBezTo>
                  <a:cubicBezTo>
                    <a:pt x="469" y="227"/>
                    <a:pt x="468" y="226"/>
                    <a:pt x="468" y="226"/>
                  </a:cubicBezTo>
                  <a:cubicBezTo>
                    <a:pt x="468" y="226"/>
                    <a:pt x="467" y="225"/>
                    <a:pt x="467" y="225"/>
                  </a:cubicBezTo>
                  <a:cubicBezTo>
                    <a:pt x="467" y="225"/>
                    <a:pt x="466" y="225"/>
                    <a:pt x="466" y="225"/>
                  </a:cubicBezTo>
                  <a:cubicBezTo>
                    <a:pt x="466" y="225"/>
                    <a:pt x="465" y="223"/>
                    <a:pt x="465" y="223"/>
                  </a:cubicBezTo>
                  <a:cubicBezTo>
                    <a:pt x="465" y="223"/>
                    <a:pt x="464" y="224"/>
                    <a:pt x="464" y="224"/>
                  </a:cubicBezTo>
                  <a:cubicBezTo>
                    <a:pt x="464" y="224"/>
                    <a:pt x="463" y="225"/>
                    <a:pt x="463" y="225"/>
                  </a:cubicBezTo>
                  <a:cubicBezTo>
                    <a:pt x="463" y="225"/>
                    <a:pt x="465" y="225"/>
                    <a:pt x="465" y="225"/>
                  </a:cubicBezTo>
                  <a:cubicBezTo>
                    <a:pt x="465" y="225"/>
                    <a:pt x="466" y="226"/>
                    <a:pt x="466" y="226"/>
                  </a:cubicBezTo>
                  <a:cubicBezTo>
                    <a:pt x="466" y="226"/>
                    <a:pt x="467" y="228"/>
                    <a:pt x="467" y="228"/>
                  </a:cubicBezTo>
                  <a:cubicBezTo>
                    <a:pt x="467" y="228"/>
                    <a:pt x="467" y="229"/>
                    <a:pt x="467" y="229"/>
                  </a:cubicBezTo>
                  <a:cubicBezTo>
                    <a:pt x="467" y="229"/>
                    <a:pt x="469" y="229"/>
                    <a:pt x="469" y="229"/>
                  </a:cubicBezTo>
                  <a:cubicBezTo>
                    <a:pt x="469" y="229"/>
                    <a:pt x="469" y="231"/>
                    <a:pt x="469" y="231"/>
                  </a:cubicBezTo>
                  <a:cubicBezTo>
                    <a:pt x="469" y="231"/>
                    <a:pt x="471" y="233"/>
                    <a:pt x="471" y="233"/>
                  </a:cubicBezTo>
                  <a:cubicBezTo>
                    <a:pt x="471" y="233"/>
                    <a:pt x="471" y="234"/>
                    <a:pt x="471" y="234"/>
                  </a:cubicBezTo>
                  <a:cubicBezTo>
                    <a:pt x="471" y="234"/>
                    <a:pt x="471" y="236"/>
                    <a:pt x="471" y="236"/>
                  </a:cubicBezTo>
                  <a:cubicBezTo>
                    <a:pt x="471" y="236"/>
                    <a:pt x="470" y="237"/>
                    <a:pt x="470" y="237"/>
                  </a:cubicBezTo>
                  <a:cubicBezTo>
                    <a:pt x="470" y="237"/>
                    <a:pt x="470" y="239"/>
                    <a:pt x="470" y="239"/>
                  </a:cubicBezTo>
                  <a:cubicBezTo>
                    <a:pt x="470" y="239"/>
                    <a:pt x="468" y="239"/>
                    <a:pt x="468" y="239"/>
                  </a:cubicBezTo>
                  <a:cubicBezTo>
                    <a:pt x="468" y="239"/>
                    <a:pt x="468" y="238"/>
                    <a:pt x="468" y="238"/>
                  </a:cubicBezTo>
                  <a:cubicBezTo>
                    <a:pt x="468" y="238"/>
                    <a:pt x="467" y="235"/>
                    <a:pt x="467" y="235"/>
                  </a:cubicBezTo>
                  <a:cubicBezTo>
                    <a:pt x="467" y="235"/>
                    <a:pt x="465" y="233"/>
                    <a:pt x="465" y="233"/>
                  </a:cubicBezTo>
                  <a:cubicBezTo>
                    <a:pt x="465" y="233"/>
                    <a:pt x="466" y="235"/>
                    <a:pt x="466" y="235"/>
                  </a:cubicBezTo>
                  <a:cubicBezTo>
                    <a:pt x="466" y="235"/>
                    <a:pt x="467" y="238"/>
                    <a:pt x="467" y="238"/>
                  </a:cubicBezTo>
                  <a:cubicBezTo>
                    <a:pt x="467" y="238"/>
                    <a:pt x="468" y="240"/>
                    <a:pt x="468" y="240"/>
                  </a:cubicBezTo>
                  <a:cubicBezTo>
                    <a:pt x="468" y="240"/>
                    <a:pt x="469" y="242"/>
                    <a:pt x="469" y="242"/>
                  </a:cubicBezTo>
                  <a:cubicBezTo>
                    <a:pt x="469" y="242"/>
                    <a:pt x="469" y="243"/>
                    <a:pt x="469" y="243"/>
                  </a:cubicBezTo>
                  <a:cubicBezTo>
                    <a:pt x="469" y="243"/>
                    <a:pt x="469" y="245"/>
                    <a:pt x="469" y="245"/>
                  </a:cubicBezTo>
                  <a:cubicBezTo>
                    <a:pt x="469" y="245"/>
                    <a:pt x="468" y="245"/>
                    <a:pt x="468" y="245"/>
                  </a:cubicBezTo>
                  <a:cubicBezTo>
                    <a:pt x="468" y="245"/>
                    <a:pt x="468" y="246"/>
                    <a:pt x="468" y="246"/>
                  </a:cubicBezTo>
                  <a:cubicBezTo>
                    <a:pt x="468" y="246"/>
                    <a:pt x="466" y="246"/>
                    <a:pt x="466" y="246"/>
                  </a:cubicBezTo>
                  <a:cubicBezTo>
                    <a:pt x="466" y="246"/>
                    <a:pt x="468" y="250"/>
                    <a:pt x="468" y="250"/>
                  </a:cubicBezTo>
                  <a:cubicBezTo>
                    <a:pt x="468" y="250"/>
                    <a:pt x="468" y="251"/>
                    <a:pt x="468" y="251"/>
                  </a:cubicBezTo>
                  <a:cubicBezTo>
                    <a:pt x="468" y="251"/>
                    <a:pt x="467" y="253"/>
                    <a:pt x="467" y="253"/>
                  </a:cubicBezTo>
                  <a:cubicBezTo>
                    <a:pt x="467" y="253"/>
                    <a:pt x="466" y="252"/>
                    <a:pt x="466" y="252"/>
                  </a:cubicBezTo>
                  <a:cubicBezTo>
                    <a:pt x="466" y="252"/>
                    <a:pt x="465" y="251"/>
                    <a:pt x="465" y="251"/>
                  </a:cubicBezTo>
                  <a:cubicBezTo>
                    <a:pt x="465" y="251"/>
                    <a:pt x="463" y="249"/>
                    <a:pt x="463" y="249"/>
                  </a:cubicBezTo>
                  <a:cubicBezTo>
                    <a:pt x="463" y="249"/>
                    <a:pt x="462" y="248"/>
                    <a:pt x="462" y="248"/>
                  </a:cubicBezTo>
                  <a:cubicBezTo>
                    <a:pt x="462" y="248"/>
                    <a:pt x="461" y="248"/>
                    <a:pt x="461" y="248"/>
                  </a:cubicBezTo>
                  <a:cubicBezTo>
                    <a:pt x="461" y="248"/>
                    <a:pt x="462" y="249"/>
                    <a:pt x="462" y="249"/>
                  </a:cubicBezTo>
                  <a:cubicBezTo>
                    <a:pt x="462" y="249"/>
                    <a:pt x="463" y="250"/>
                    <a:pt x="463" y="250"/>
                  </a:cubicBezTo>
                  <a:cubicBezTo>
                    <a:pt x="463" y="250"/>
                    <a:pt x="465" y="252"/>
                    <a:pt x="465" y="252"/>
                  </a:cubicBezTo>
                  <a:cubicBezTo>
                    <a:pt x="465" y="252"/>
                    <a:pt x="465" y="254"/>
                    <a:pt x="465" y="254"/>
                  </a:cubicBezTo>
                  <a:cubicBezTo>
                    <a:pt x="465" y="254"/>
                    <a:pt x="465" y="256"/>
                    <a:pt x="465" y="256"/>
                  </a:cubicBezTo>
                  <a:cubicBezTo>
                    <a:pt x="465" y="256"/>
                    <a:pt x="465" y="256"/>
                    <a:pt x="465" y="256"/>
                  </a:cubicBezTo>
                  <a:cubicBezTo>
                    <a:pt x="465" y="256"/>
                    <a:pt x="467" y="256"/>
                    <a:pt x="467" y="256"/>
                  </a:cubicBezTo>
                  <a:cubicBezTo>
                    <a:pt x="467" y="256"/>
                    <a:pt x="467" y="255"/>
                    <a:pt x="467" y="255"/>
                  </a:cubicBezTo>
                  <a:cubicBezTo>
                    <a:pt x="467" y="255"/>
                    <a:pt x="469" y="255"/>
                    <a:pt x="469" y="255"/>
                  </a:cubicBezTo>
                  <a:cubicBezTo>
                    <a:pt x="469" y="255"/>
                    <a:pt x="470" y="255"/>
                    <a:pt x="470" y="255"/>
                  </a:cubicBezTo>
                  <a:cubicBezTo>
                    <a:pt x="470" y="255"/>
                    <a:pt x="470" y="256"/>
                    <a:pt x="470" y="256"/>
                  </a:cubicBezTo>
                  <a:cubicBezTo>
                    <a:pt x="470" y="256"/>
                    <a:pt x="470" y="259"/>
                    <a:pt x="470" y="259"/>
                  </a:cubicBezTo>
                  <a:cubicBezTo>
                    <a:pt x="470" y="259"/>
                    <a:pt x="470" y="261"/>
                    <a:pt x="470" y="261"/>
                  </a:cubicBezTo>
                  <a:cubicBezTo>
                    <a:pt x="470" y="261"/>
                    <a:pt x="469" y="262"/>
                    <a:pt x="469" y="262"/>
                  </a:cubicBezTo>
                  <a:cubicBezTo>
                    <a:pt x="469" y="262"/>
                    <a:pt x="468" y="263"/>
                    <a:pt x="468" y="263"/>
                  </a:cubicBezTo>
                  <a:cubicBezTo>
                    <a:pt x="468" y="263"/>
                    <a:pt x="468" y="265"/>
                    <a:pt x="468" y="265"/>
                  </a:cubicBezTo>
                  <a:cubicBezTo>
                    <a:pt x="468" y="265"/>
                    <a:pt x="469" y="266"/>
                    <a:pt x="469" y="266"/>
                  </a:cubicBezTo>
                  <a:cubicBezTo>
                    <a:pt x="469" y="266"/>
                    <a:pt x="470" y="267"/>
                    <a:pt x="470" y="267"/>
                  </a:cubicBezTo>
                  <a:cubicBezTo>
                    <a:pt x="470" y="267"/>
                    <a:pt x="470" y="269"/>
                    <a:pt x="470" y="269"/>
                  </a:cubicBezTo>
                  <a:cubicBezTo>
                    <a:pt x="470" y="269"/>
                    <a:pt x="469" y="270"/>
                    <a:pt x="469" y="270"/>
                  </a:cubicBezTo>
                  <a:cubicBezTo>
                    <a:pt x="469" y="270"/>
                    <a:pt x="469" y="269"/>
                    <a:pt x="469" y="269"/>
                  </a:cubicBezTo>
                  <a:cubicBezTo>
                    <a:pt x="469" y="269"/>
                    <a:pt x="468" y="269"/>
                    <a:pt x="468" y="269"/>
                  </a:cubicBezTo>
                  <a:cubicBezTo>
                    <a:pt x="468" y="269"/>
                    <a:pt x="467" y="270"/>
                    <a:pt x="467" y="270"/>
                  </a:cubicBezTo>
                  <a:cubicBezTo>
                    <a:pt x="467" y="270"/>
                    <a:pt x="466" y="270"/>
                    <a:pt x="466" y="270"/>
                  </a:cubicBezTo>
                  <a:cubicBezTo>
                    <a:pt x="466" y="270"/>
                    <a:pt x="465" y="270"/>
                    <a:pt x="465" y="270"/>
                  </a:cubicBezTo>
                  <a:cubicBezTo>
                    <a:pt x="465" y="270"/>
                    <a:pt x="464" y="270"/>
                    <a:pt x="464" y="270"/>
                  </a:cubicBezTo>
                  <a:cubicBezTo>
                    <a:pt x="464" y="270"/>
                    <a:pt x="463" y="270"/>
                    <a:pt x="463" y="270"/>
                  </a:cubicBezTo>
                  <a:cubicBezTo>
                    <a:pt x="463" y="270"/>
                    <a:pt x="463" y="271"/>
                    <a:pt x="463" y="271"/>
                  </a:cubicBezTo>
                  <a:cubicBezTo>
                    <a:pt x="463" y="271"/>
                    <a:pt x="463" y="272"/>
                    <a:pt x="463" y="272"/>
                  </a:cubicBezTo>
                  <a:cubicBezTo>
                    <a:pt x="463" y="272"/>
                    <a:pt x="462" y="273"/>
                    <a:pt x="462" y="273"/>
                  </a:cubicBezTo>
                  <a:cubicBezTo>
                    <a:pt x="462" y="273"/>
                    <a:pt x="461" y="272"/>
                    <a:pt x="461" y="272"/>
                  </a:cubicBezTo>
                  <a:cubicBezTo>
                    <a:pt x="461" y="272"/>
                    <a:pt x="460" y="271"/>
                    <a:pt x="460" y="271"/>
                  </a:cubicBezTo>
                  <a:cubicBezTo>
                    <a:pt x="460" y="271"/>
                    <a:pt x="460" y="269"/>
                    <a:pt x="460" y="269"/>
                  </a:cubicBezTo>
                  <a:cubicBezTo>
                    <a:pt x="460" y="269"/>
                    <a:pt x="460" y="269"/>
                    <a:pt x="460" y="269"/>
                  </a:cubicBezTo>
                  <a:cubicBezTo>
                    <a:pt x="460" y="269"/>
                    <a:pt x="460" y="272"/>
                    <a:pt x="460" y="272"/>
                  </a:cubicBezTo>
                  <a:cubicBezTo>
                    <a:pt x="460" y="272"/>
                    <a:pt x="460" y="274"/>
                    <a:pt x="460" y="274"/>
                  </a:cubicBezTo>
                  <a:cubicBezTo>
                    <a:pt x="460" y="274"/>
                    <a:pt x="461" y="275"/>
                    <a:pt x="461" y="275"/>
                  </a:cubicBezTo>
                  <a:cubicBezTo>
                    <a:pt x="461" y="275"/>
                    <a:pt x="463" y="275"/>
                    <a:pt x="463" y="275"/>
                  </a:cubicBezTo>
                  <a:cubicBezTo>
                    <a:pt x="463" y="275"/>
                    <a:pt x="464" y="274"/>
                    <a:pt x="464" y="274"/>
                  </a:cubicBezTo>
                  <a:cubicBezTo>
                    <a:pt x="464" y="274"/>
                    <a:pt x="465" y="273"/>
                    <a:pt x="465" y="273"/>
                  </a:cubicBezTo>
                  <a:cubicBezTo>
                    <a:pt x="465" y="273"/>
                    <a:pt x="466" y="274"/>
                    <a:pt x="466" y="274"/>
                  </a:cubicBezTo>
                  <a:cubicBezTo>
                    <a:pt x="466" y="274"/>
                    <a:pt x="465" y="276"/>
                    <a:pt x="465" y="276"/>
                  </a:cubicBezTo>
                  <a:cubicBezTo>
                    <a:pt x="465" y="276"/>
                    <a:pt x="465" y="277"/>
                    <a:pt x="465" y="277"/>
                  </a:cubicBezTo>
                  <a:cubicBezTo>
                    <a:pt x="465" y="277"/>
                    <a:pt x="465" y="279"/>
                    <a:pt x="465" y="279"/>
                  </a:cubicBezTo>
                  <a:cubicBezTo>
                    <a:pt x="465" y="279"/>
                    <a:pt x="465" y="281"/>
                    <a:pt x="465" y="281"/>
                  </a:cubicBezTo>
                  <a:cubicBezTo>
                    <a:pt x="465" y="281"/>
                    <a:pt x="466" y="280"/>
                    <a:pt x="466" y="280"/>
                  </a:cubicBezTo>
                  <a:cubicBezTo>
                    <a:pt x="466" y="280"/>
                    <a:pt x="466" y="278"/>
                    <a:pt x="466" y="278"/>
                  </a:cubicBezTo>
                  <a:cubicBezTo>
                    <a:pt x="466" y="278"/>
                    <a:pt x="467" y="277"/>
                    <a:pt x="467" y="277"/>
                  </a:cubicBezTo>
                  <a:cubicBezTo>
                    <a:pt x="467" y="277"/>
                    <a:pt x="467" y="276"/>
                    <a:pt x="467" y="276"/>
                  </a:cubicBezTo>
                  <a:cubicBezTo>
                    <a:pt x="467" y="276"/>
                    <a:pt x="468" y="276"/>
                    <a:pt x="468" y="276"/>
                  </a:cubicBezTo>
                  <a:cubicBezTo>
                    <a:pt x="468" y="276"/>
                    <a:pt x="469" y="278"/>
                    <a:pt x="469" y="278"/>
                  </a:cubicBezTo>
                  <a:cubicBezTo>
                    <a:pt x="469" y="278"/>
                    <a:pt x="468" y="280"/>
                    <a:pt x="468" y="280"/>
                  </a:cubicBezTo>
                  <a:cubicBezTo>
                    <a:pt x="468" y="280"/>
                    <a:pt x="468" y="281"/>
                    <a:pt x="468" y="281"/>
                  </a:cubicBezTo>
                  <a:cubicBezTo>
                    <a:pt x="468" y="281"/>
                    <a:pt x="466" y="282"/>
                    <a:pt x="466" y="282"/>
                  </a:cubicBezTo>
                  <a:cubicBezTo>
                    <a:pt x="466" y="282"/>
                    <a:pt x="465" y="283"/>
                    <a:pt x="465" y="283"/>
                  </a:cubicBezTo>
                  <a:cubicBezTo>
                    <a:pt x="465" y="283"/>
                    <a:pt x="464" y="285"/>
                    <a:pt x="464" y="285"/>
                  </a:cubicBezTo>
                  <a:cubicBezTo>
                    <a:pt x="464" y="285"/>
                    <a:pt x="463" y="286"/>
                    <a:pt x="463" y="286"/>
                  </a:cubicBezTo>
                  <a:cubicBezTo>
                    <a:pt x="463" y="286"/>
                    <a:pt x="462" y="287"/>
                    <a:pt x="462" y="287"/>
                  </a:cubicBezTo>
                  <a:cubicBezTo>
                    <a:pt x="462" y="287"/>
                    <a:pt x="461" y="286"/>
                    <a:pt x="461" y="286"/>
                  </a:cubicBezTo>
                  <a:cubicBezTo>
                    <a:pt x="461" y="286"/>
                    <a:pt x="460" y="286"/>
                    <a:pt x="460" y="286"/>
                  </a:cubicBezTo>
                  <a:cubicBezTo>
                    <a:pt x="460" y="286"/>
                    <a:pt x="459" y="284"/>
                    <a:pt x="459" y="284"/>
                  </a:cubicBezTo>
                  <a:cubicBezTo>
                    <a:pt x="459" y="284"/>
                    <a:pt x="459" y="285"/>
                    <a:pt x="459" y="285"/>
                  </a:cubicBezTo>
                  <a:cubicBezTo>
                    <a:pt x="459" y="285"/>
                    <a:pt x="459" y="286"/>
                    <a:pt x="459" y="286"/>
                  </a:cubicBezTo>
                  <a:cubicBezTo>
                    <a:pt x="459" y="286"/>
                    <a:pt x="458" y="286"/>
                    <a:pt x="458" y="286"/>
                  </a:cubicBezTo>
                  <a:cubicBezTo>
                    <a:pt x="458" y="286"/>
                    <a:pt x="456" y="285"/>
                    <a:pt x="456" y="285"/>
                  </a:cubicBezTo>
                  <a:cubicBezTo>
                    <a:pt x="456" y="285"/>
                    <a:pt x="455" y="284"/>
                    <a:pt x="455" y="284"/>
                  </a:cubicBezTo>
                  <a:cubicBezTo>
                    <a:pt x="455" y="284"/>
                    <a:pt x="457" y="287"/>
                    <a:pt x="457" y="287"/>
                  </a:cubicBezTo>
                  <a:cubicBezTo>
                    <a:pt x="457" y="287"/>
                    <a:pt x="458" y="288"/>
                    <a:pt x="458" y="288"/>
                  </a:cubicBezTo>
                  <a:cubicBezTo>
                    <a:pt x="458" y="288"/>
                    <a:pt x="458" y="288"/>
                    <a:pt x="458" y="288"/>
                  </a:cubicBezTo>
                  <a:cubicBezTo>
                    <a:pt x="458" y="288"/>
                    <a:pt x="458" y="290"/>
                    <a:pt x="458" y="290"/>
                  </a:cubicBezTo>
                  <a:cubicBezTo>
                    <a:pt x="458" y="290"/>
                    <a:pt x="457" y="290"/>
                    <a:pt x="457" y="290"/>
                  </a:cubicBezTo>
                  <a:cubicBezTo>
                    <a:pt x="457" y="290"/>
                    <a:pt x="457" y="292"/>
                    <a:pt x="457" y="292"/>
                  </a:cubicBezTo>
                  <a:cubicBezTo>
                    <a:pt x="457" y="292"/>
                    <a:pt x="456" y="294"/>
                    <a:pt x="456" y="294"/>
                  </a:cubicBezTo>
                  <a:cubicBezTo>
                    <a:pt x="456" y="294"/>
                    <a:pt x="455" y="294"/>
                    <a:pt x="455" y="294"/>
                  </a:cubicBezTo>
                  <a:cubicBezTo>
                    <a:pt x="455" y="294"/>
                    <a:pt x="454" y="293"/>
                    <a:pt x="454" y="293"/>
                  </a:cubicBezTo>
                  <a:cubicBezTo>
                    <a:pt x="454" y="293"/>
                    <a:pt x="453" y="294"/>
                    <a:pt x="453" y="294"/>
                  </a:cubicBezTo>
                  <a:cubicBezTo>
                    <a:pt x="453" y="294"/>
                    <a:pt x="454" y="295"/>
                    <a:pt x="454" y="295"/>
                  </a:cubicBezTo>
                  <a:cubicBezTo>
                    <a:pt x="454" y="295"/>
                    <a:pt x="455" y="296"/>
                    <a:pt x="455" y="296"/>
                  </a:cubicBezTo>
                  <a:cubicBezTo>
                    <a:pt x="455" y="296"/>
                    <a:pt x="456" y="296"/>
                    <a:pt x="456" y="296"/>
                  </a:cubicBezTo>
                  <a:cubicBezTo>
                    <a:pt x="456" y="296"/>
                    <a:pt x="457" y="296"/>
                    <a:pt x="457" y="296"/>
                  </a:cubicBezTo>
                  <a:cubicBezTo>
                    <a:pt x="457" y="296"/>
                    <a:pt x="458" y="295"/>
                    <a:pt x="458" y="295"/>
                  </a:cubicBezTo>
                  <a:cubicBezTo>
                    <a:pt x="458" y="295"/>
                    <a:pt x="459" y="295"/>
                    <a:pt x="459" y="295"/>
                  </a:cubicBezTo>
                  <a:cubicBezTo>
                    <a:pt x="459" y="295"/>
                    <a:pt x="460" y="296"/>
                    <a:pt x="460" y="296"/>
                  </a:cubicBezTo>
                  <a:cubicBezTo>
                    <a:pt x="460" y="296"/>
                    <a:pt x="459" y="297"/>
                    <a:pt x="459" y="297"/>
                  </a:cubicBezTo>
                  <a:cubicBezTo>
                    <a:pt x="459" y="297"/>
                    <a:pt x="459" y="298"/>
                    <a:pt x="459" y="298"/>
                  </a:cubicBezTo>
                  <a:cubicBezTo>
                    <a:pt x="459" y="298"/>
                    <a:pt x="458" y="300"/>
                    <a:pt x="458" y="300"/>
                  </a:cubicBezTo>
                  <a:cubicBezTo>
                    <a:pt x="458" y="300"/>
                    <a:pt x="456" y="299"/>
                    <a:pt x="456" y="299"/>
                  </a:cubicBezTo>
                  <a:cubicBezTo>
                    <a:pt x="456" y="299"/>
                    <a:pt x="455" y="299"/>
                    <a:pt x="455" y="299"/>
                  </a:cubicBezTo>
                  <a:cubicBezTo>
                    <a:pt x="455" y="299"/>
                    <a:pt x="454" y="300"/>
                    <a:pt x="454" y="300"/>
                  </a:cubicBezTo>
                  <a:cubicBezTo>
                    <a:pt x="454" y="300"/>
                    <a:pt x="452" y="301"/>
                    <a:pt x="452" y="301"/>
                  </a:cubicBezTo>
                  <a:cubicBezTo>
                    <a:pt x="452" y="301"/>
                    <a:pt x="451" y="300"/>
                    <a:pt x="451" y="300"/>
                  </a:cubicBezTo>
                  <a:cubicBezTo>
                    <a:pt x="451" y="300"/>
                    <a:pt x="450" y="300"/>
                    <a:pt x="450" y="300"/>
                  </a:cubicBezTo>
                  <a:cubicBezTo>
                    <a:pt x="450" y="300"/>
                    <a:pt x="449" y="302"/>
                    <a:pt x="449" y="302"/>
                  </a:cubicBezTo>
                  <a:cubicBezTo>
                    <a:pt x="449" y="302"/>
                    <a:pt x="448" y="303"/>
                    <a:pt x="448" y="303"/>
                  </a:cubicBezTo>
                  <a:cubicBezTo>
                    <a:pt x="448" y="303"/>
                    <a:pt x="448" y="302"/>
                    <a:pt x="448" y="302"/>
                  </a:cubicBezTo>
                  <a:cubicBezTo>
                    <a:pt x="448" y="302"/>
                    <a:pt x="447" y="303"/>
                    <a:pt x="447" y="303"/>
                  </a:cubicBezTo>
                  <a:cubicBezTo>
                    <a:pt x="447" y="303"/>
                    <a:pt x="447" y="304"/>
                    <a:pt x="447" y="304"/>
                  </a:cubicBezTo>
                  <a:cubicBezTo>
                    <a:pt x="447" y="304"/>
                    <a:pt x="446" y="305"/>
                    <a:pt x="446" y="305"/>
                  </a:cubicBezTo>
                  <a:cubicBezTo>
                    <a:pt x="446" y="305"/>
                    <a:pt x="445" y="306"/>
                    <a:pt x="445" y="306"/>
                  </a:cubicBezTo>
                  <a:cubicBezTo>
                    <a:pt x="445" y="306"/>
                    <a:pt x="443" y="309"/>
                    <a:pt x="443" y="309"/>
                  </a:cubicBezTo>
                  <a:cubicBezTo>
                    <a:pt x="443" y="309"/>
                    <a:pt x="441" y="312"/>
                    <a:pt x="441" y="312"/>
                  </a:cubicBezTo>
                  <a:cubicBezTo>
                    <a:pt x="441" y="312"/>
                    <a:pt x="440" y="313"/>
                    <a:pt x="440" y="313"/>
                  </a:cubicBezTo>
                  <a:cubicBezTo>
                    <a:pt x="440" y="313"/>
                    <a:pt x="440" y="315"/>
                    <a:pt x="440" y="315"/>
                  </a:cubicBezTo>
                  <a:cubicBezTo>
                    <a:pt x="440" y="315"/>
                    <a:pt x="439" y="316"/>
                    <a:pt x="439" y="316"/>
                  </a:cubicBezTo>
                  <a:cubicBezTo>
                    <a:pt x="439" y="316"/>
                    <a:pt x="438" y="317"/>
                    <a:pt x="438" y="317"/>
                  </a:cubicBezTo>
                  <a:cubicBezTo>
                    <a:pt x="438" y="317"/>
                    <a:pt x="436" y="316"/>
                    <a:pt x="436" y="316"/>
                  </a:cubicBezTo>
                  <a:cubicBezTo>
                    <a:pt x="436" y="316"/>
                    <a:pt x="435" y="316"/>
                    <a:pt x="435" y="316"/>
                  </a:cubicBezTo>
                  <a:cubicBezTo>
                    <a:pt x="435" y="316"/>
                    <a:pt x="433" y="318"/>
                    <a:pt x="433" y="318"/>
                  </a:cubicBezTo>
                  <a:cubicBezTo>
                    <a:pt x="433" y="318"/>
                    <a:pt x="431" y="320"/>
                    <a:pt x="431" y="320"/>
                  </a:cubicBezTo>
                  <a:cubicBezTo>
                    <a:pt x="431" y="320"/>
                    <a:pt x="428" y="322"/>
                    <a:pt x="428" y="322"/>
                  </a:cubicBezTo>
                  <a:cubicBezTo>
                    <a:pt x="428" y="322"/>
                    <a:pt x="426" y="325"/>
                    <a:pt x="426" y="325"/>
                  </a:cubicBezTo>
                  <a:cubicBezTo>
                    <a:pt x="426" y="325"/>
                    <a:pt x="425" y="328"/>
                    <a:pt x="425" y="328"/>
                  </a:cubicBezTo>
                  <a:cubicBezTo>
                    <a:pt x="425" y="328"/>
                    <a:pt x="423" y="329"/>
                    <a:pt x="423" y="329"/>
                  </a:cubicBezTo>
                  <a:cubicBezTo>
                    <a:pt x="423" y="329"/>
                    <a:pt x="423" y="331"/>
                    <a:pt x="423" y="331"/>
                  </a:cubicBezTo>
                  <a:cubicBezTo>
                    <a:pt x="423" y="331"/>
                    <a:pt x="422" y="333"/>
                    <a:pt x="422" y="333"/>
                  </a:cubicBezTo>
                  <a:cubicBezTo>
                    <a:pt x="422" y="333"/>
                    <a:pt x="420" y="334"/>
                    <a:pt x="420" y="334"/>
                  </a:cubicBezTo>
                  <a:cubicBezTo>
                    <a:pt x="420" y="334"/>
                    <a:pt x="419" y="336"/>
                    <a:pt x="419" y="336"/>
                  </a:cubicBezTo>
                  <a:cubicBezTo>
                    <a:pt x="419" y="336"/>
                    <a:pt x="419" y="338"/>
                    <a:pt x="419" y="338"/>
                  </a:cubicBezTo>
                  <a:cubicBezTo>
                    <a:pt x="419" y="338"/>
                    <a:pt x="417" y="339"/>
                    <a:pt x="417" y="339"/>
                  </a:cubicBezTo>
                  <a:cubicBezTo>
                    <a:pt x="417" y="339"/>
                    <a:pt x="416" y="340"/>
                    <a:pt x="416" y="340"/>
                  </a:cubicBezTo>
                  <a:cubicBezTo>
                    <a:pt x="416" y="340"/>
                    <a:pt x="415" y="339"/>
                    <a:pt x="415" y="339"/>
                  </a:cubicBezTo>
                  <a:cubicBezTo>
                    <a:pt x="415" y="339"/>
                    <a:pt x="415" y="341"/>
                    <a:pt x="415" y="341"/>
                  </a:cubicBezTo>
                  <a:cubicBezTo>
                    <a:pt x="415" y="341"/>
                    <a:pt x="414" y="343"/>
                    <a:pt x="414" y="343"/>
                  </a:cubicBezTo>
                  <a:cubicBezTo>
                    <a:pt x="414" y="343"/>
                    <a:pt x="412" y="344"/>
                    <a:pt x="412" y="344"/>
                  </a:cubicBezTo>
                  <a:cubicBezTo>
                    <a:pt x="412" y="344"/>
                    <a:pt x="411" y="345"/>
                    <a:pt x="411" y="345"/>
                  </a:cubicBezTo>
                  <a:cubicBezTo>
                    <a:pt x="411" y="345"/>
                    <a:pt x="409" y="346"/>
                    <a:pt x="409" y="346"/>
                  </a:cubicBezTo>
                  <a:cubicBezTo>
                    <a:pt x="409" y="346"/>
                    <a:pt x="408" y="346"/>
                    <a:pt x="408" y="346"/>
                  </a:cubicBezTo>
                  <a:cubicBezTo>
                    <a:pt x="408" y="346"/>
                    <a:pt x="408" y="348"/>
                    <a:pt x="408" y="348"/>
                  </a:cubicBezTo>
                  <a:cubicBezTo>
                    <a:pt x="408" y="348"/>
                    <a:pt x="407" y="350"/>
                    <a:pt x="407" y="350"/>
                  </a:cubicBezTo>
                  <a:cubicBezTo>
                    <a:pt x="407" y="350"/>
                    <a:pt x="406" y="349"/>
                    <a:pt x="406" y="349"/>
                  </a:cubicBezTo>
                  <a:cubicBezTo>
                    <a:pt x="406" y="349"/>
                    <a:pt x="405" y="349"/>
                    <a:pt x="405" y="349"/>
                  </a:cubicBezTo>
                  <a:cubicBezTo>
                    <a:pt x="405" y="349"/>
                    <a:pt x="405" y="347"/>
                    <a:pt x="405" y="347"/>
                  </a:cubicBezTo>
                  <a:cubicBezTo>
                    <a:pt x="405" y="347"/>
                    <a:pt x="404" y="347"/>
                    <a:pt x="404" y="347"/>
                  </a:cubicBezTo>
                  <a:cubicBezTo>
                    <a:pt x="404" y="347"/>
                    <a:pt x="405" y="349"/>
                    <a:pt x="405" y="349"/>
                  </a:cubicBezTo>
                  <a:cubicBezTo>
                    <a:pt x="405" y="349"/>
                    <a:pt x="405" y="351"/>
                    <a:pt x="405" y="351"/>
                  </a:cubicBezTo>
                  <a:cubicBezTo>
                    <a:pt x="405" y="351"/>
                    <a:pt x="404" y="352"/>
                    <a:pt x="404" y="352"/>
                  </a:cubicBezTo>
                  <a:cubicBezTo>
                    <a:pt x="404" y="352"/>
                    <a:pt x="403" y="353"/>
                    <a:pt x="403" y="353"/>
                  </a:cubicBezTo>
                  <a:cubicBezTo>
                    <a:pt x="403" y="353"/>
                    <a:pt x="403" y="355"/>
                    <a:pt x="403" y="355"/>
                  </a:cubicBezTo>
                  <a:cubicBezTo>
                    <a:pt x="403" y="355"/>
                    <a:pt x="402" y="357"/>
                    <a:pt x="402" y="357"/>
                  </a:cubicBezTo>
                  <a:cubicBezTo>
                    <a:pt x="402" y="357"/>
                    <a:pt x="401" y="358"/>
                    <a:pt x="401" y="358"/>
                  </a:cubicBezTo>
                  <a:cubicBezTo>
                    <a:pt x="401" y="358"/>
                    <a:pt x="400" y="359"/>
                    <a:pt x="400" y="359"/>
                  </a:cubicBezTo>
                  <a:cubicBezTo>
                    <a:pt x="400" y="359"/>
                    <a:pt x="399" y="361"/>
                    <a:pt x="399" y="361"/>
                  </a:cubicBezTo>
                  <a:cubicBezTo>
                    <a:pt x="399" y="361"/>
                    <a:pt x="398" y="362"/>
                    <a:pt x="398" y="362"/>
                  </a:cubicBezTo>
                  <a:cubicBezTo>
                    <a:pt x="398" y="362"/>
                    <a:pt x="398" y="364"/>
                    <a:pt x="398" y="364"/>
                  </a:cubicBezTo>
                  <a:cubicBezTo>
                    <a:pt x="398" y="364"/>
                    <a:pt x="397" y="366"/>
                    <a:pt x="397" y="366"/>
                  </a:cubicBezTo>
                  <a:cubicBezTo>
                    <a:pt x="397" y="366"/>
                    <a:pt x="396" y="367"/>
                    <a:pt x="396" y="367"/>
                  </a:cubicBezTo>
                  <a:cubicBezTo>
                    <a:pt x="396" y="367"/>
                    <a:pt x="397" y="368"/>
                    <a:pt x="397" y="368"/>
                  </a:cubicBezTo>
                  <a:cubicBezTo>
                    <a:pt x="397" y="368"/>
                    <a:pt x="396" y="369"/>
                    <a:pt x="396" y="369"/>
                  </a:cubicBezTo>
                  <a:cubicBezTo>
                    <a:pt x="396" y="369"/>
                    <a:pt x="395" y="370"/>
                    <a:pt x="395" y="370"/>
                  </a:cubicBezTo>
                  <a:cubicBezTo>
                    <a:pt x="395" y="370"/>
                    <a:pt x="394" y="370"/>
                    <a:pt x="394" y="370"/>
                  </a:cubicBezTo>
                  <a:cubicBezTo>
                    <a:pt x="394" y="370"/>
                    <a:pt x="394" y="370"/>
                    <a:pt x="394" y="370"/>
                  </a:cubicBezTo>
                  <a:cubicBezTo>
                    <a:pt x="394" y="370"/>
                    <a:pt x="395" y="371"/>
                    <a:pt x="395" y="371"/>
                  </a:cubicBezTo>
                  <a:cubicBezTo>
                    <a:pt x="395" y="371"/>
                    <a:pt x="396" y="373"/>
                    <a:pt x="396" y="373"/>
                  </a:cubicBezTo>
                  <a:cubicBezTo>
                    <a:pt x="396" y="373"/>
                    <a:pt x="395" y="374"/>
                    <a:pt x="395" y="374"/>
                  </a:cubicBezTo>
                  <a:cubicBezTo>
                    <a:pt x="395" y="374"/>
                    <a:pt x="394" y="375"/>
                    <a:pt x="394" y="375"/>
                  </a:cubicBezTo>
                  <a:cubicBezTo>
                    <a:pt x="394" y="375"/>
                    <a:pt x="393" y="376"/>
                    <a:pt x="393" y="376"/>
                  </a:cubicBezTo>
                  <a:cubicBezTo>
                    <a:pt x="393" y="376"/>
                    <a:pt x="393" y="380"/>
                    <a:pt x="393" y="380"/>
                  </a:cubicBezTo>
                  <a:cubicBezTo>
                    <a:pt x="393" y="380"/>
                    <a:pt x="392" y="382"/>
                    <a:pt x="392" y="382"/>
                  </a:cubicBezTo>
                  <a:cubicBezTo>
                    <a:pt x="392" y="382"/>
                    <a:pt x="392" y="385"/>
                    <a:pt x="392" y="385"/>
                  </a:cubicBezTo>
                  <a:cubicBezTo>
                    <a:pt x="392" y="385"/>
                    <a:pt x="391" y="387"/>
                    <a:pt x="391" y="387"/>
                  </a:cubicBezTo>
                  <a:cubicBezTo>
                    <a:pt x="391" y="387"/>
                    <a:pt x="392" y="388"/>
                    <a:pt x="392" y="388"/>
                  </a:cubicBezTo>
                  <a:cubicBezTo>
                    <a:pt x="392" y="388"/>
                    <a:pt x="391" y="392"/>
                    <a:pt x="391" y="392"/>
                  </a:cubicBezTo>
                  <a:cubicBezTo>
                    <a:pt x="391" y="392"/>
                    <a:pt x="391" y="395"/>
                    <a:pt x="391" y="395"/>
                  </a:cubicBezTo>
                  <a:cubicBezTo>
                    <a:pt x="391" y="395"/>
                    <a:pt x="391" y="400"/>
                    <a:pt x="391" y="400"/>
                  </a:cubicBezTo>
                  <a:cubicBezTo>
                    <a:pt x="391" y="400"/>
                    <a:pt x="391" y="406"/>
                    <a:pt x="391" y="406"/>
                  </a:cubicBezTo>
                  <a:cubicBezTo>
                    <a:pt x="391" y="406"/>
                    <a:pt x="392" y="411"/>
                    <a:pt x="392" y="411"/>
                  </a:cubicBezTo>
                  <a:cubicBezTo>
                    <a:pt x="392" y="411"/>
                    <a:pt x="393" y="416"/>
                    <a:pt x="393" y="416"/>
                  </a:cubicBezTo>
                  <a:cubicBezTo>
                    <a:pt x="393" y="416"/>
                    <a:pt x="394" y="421"/>
                    <a:pt x="394" y="421"/>
                  </a:cubicBezTo>
                  <a:cubicBezTo>
                    <a:pt x="394" y="421"/>
                    <a:pt x="394" y="423"/>
                    <a:pt x="394" y="423"/>
                  </a:cubicBezTo>
                  <a:cubicBezTo>
                    <a:pt x="394" y="423"/>
                    <a:pt x="395" y="425"/>
                    <a:pt x="395" y="425"/>
                  </a:cubicBezTo>
                  <a:cubicBezTo>
                    <a:pt x="395" y="425"/>
                    <a:pt x="395" y="428"/>
                    <a:pt x="395" y="428"/>
                  </a:cubicBezTo>
                  <a:cubicBezTo>
                    <a:pt x="395" y="428"/>
                    <a:pt x="394" y="430"/>
                    <a:pt x="394" y="430"/>
                  </a:cubicBezTo>
                  <a:cubicBezTo>
                    <a:pt x="394" y="430"/>
                    <a:pt x="394" y="432"/>
                    <a:pt x="394" y="432"/>
                  </a:cubicBezTo>
                  <a:cubicBezTo>
                    <a:pt x="394" y="432"/>
                    <a:pt x="393" y="435"/>
                    <a:pt x="393" y="435"/>
                  </a:cubicBezTo>
                  <a:cubicBezTo>
                    <a:pt x="393" y="435"/>
                    <a:pt x="395" y="443"/>
                    <a:pt x="395" y="443"/>
                  </a:cubicBezTo>
                  <a:cubicBezTo>
                    <a:pt x="395" y="443"/>
                    <a:pt x="395" y="448"/>
                    <a:pt x="395" y="448"/>
                  </a:cubicBezTo>
                  <a:cubicBezTo>
                    <a:pt x="395" y="448"/>
                    <a:pt x="395" y="454"/>
                    <a:pt x="395" y="454"/>
                  </a:cubicBezTo>
                  <a:cubicBezTo>
                    <a:pt x="395" y="454"/>
                    <a:pt x="396" y="460"/>
                    <a:pt x="396" y="460"/>
                  </a:cubicBezTo>
                  <a:cubicBezTo>
                    <a:pt x="396" y="460"/>
                    <a:pt x="396" y="463"/>
                    <a:pt x="396" y="463"/>
                  </a:cubicBezTo>
                  <a:cubicBezTo>
                    <a:pt x="396" y="463"/>
                    <a:pt x="396" y="468"/>
                    <a:pt x="396" y="468"/>
                  </a:cubicBezTo>
                  <a:cubicBezTo>
                    <a:pt x="396" y="468"/>
                    <a:pt x="395" y="475"/>
                    <a:pt x="395" y="475"/>
                  </a:cubicBezTo>
                  <a:cubicBezTo>
                    <a:pt x="395" y="475"/>
                    <a:pt x="394" y="480"/>
                    <a:pt x="394" y="480"/>
                  </a:cubicBezTo>
                  <a:cubicBezTo>
                    <a:pt x="394" y="480"/>
                    <a:pt x="392" y="485"/>
                    <a:pt x="392" y="485"/>
                  </a:cubicBezTo>
                  <a:cubicBezTo>
                    <a:pt x="392" y="485"/>
                    <a:pt x="391" y="489"/>
                    <a:pt x="391" y="489"/>
                  </a:cubicBezTo>
                  <a:cubicBezTo>
                    <a:pt x="391" y="489"/>
                    <a:pt x="390" y="493"/>
                    <a:pt x="390" y="493"/>
                  </a:cubicBezTo>
                  <a:cubicBezTo>
                    <a:pt x="390" y="493"/>
                    <a:pt x="390" y="495"/>
                    <a:pt x="390" y="495"/>
                  </a:cubicBezTo>
                  <a:cubicBezTo>
                    <a:pt x="390" y="495"/>
                    <a:pt x="389" y="498"/>
                    <a:pt x="389" y="498"/>
                  </a:cubicBezTo>
                  <a:cubicBezTo>
                    <a:pt x="389" y="498"/>
                    <a:pt x="388" y="500"/>
                    <a:pt x="388" y="500"/>
                  </a:cubicBezTo>
                  <a:cubicBezTo>
                    <a:pt x="388" y="500"/>
                    <a:pt x="388" y="502"/>
                    <a:pt x="388" y="502"/>
                  </a:cubicBezTo>
                  <a:cubicBezTo>
                    <a:pt x="388" y="502"/>
                    <a:pt x="386" y="503"/>
                    <a:pt x="386" y="503"/>
                  </a:cubicBezTo>
                  <a:cubicBezTo>
                    <a:pt x="386" y="503"/>
                    <a:pt x="386" y="502"/>
                    <a:pt x="386" y="502"/>
                  </a:cubicBezTo>
                  <a:cubicBezTo>
                    <a:pt x="386" y="502"/>
                    <a:pt x="387" y="501"/>
                    <a:pt x="387" y="501"/>
                  </a:cubicBezTo>
                  <a:cubicBezTo>
                    <a:pt x="387" y="501"/>
                    <a:pt x="388" y="499"/>
                    <a:pt x="388" y="499"/>
                  </a:cubicBezTo>
                  <a:cubicBezTo>
                    <a:pt x="388" y="499"/>
                    <a:pt x="388" y="497"/>
                    <a:pt x="388" y="497"/>
                  </a:cubicBezTo>
                  <a:cubicBezTo>
                    <a:pt x="388" y="497"/>
                    <a:pt x="387" y="498"/>
                    <a:pt x="387" y="498"/>
                  </a:cubicBezTo>
                  <a:cubicBezTo>
                    <a:pt x="387" y="498"/>
                    <a:pt x="386" y="499"/>
                    <a:pt x="386" y="499"/>
                  </a:cubicBezTo>
                  <a:cubicBezTo>
                    <a:pt x="386" y="499"/>
                    <a:pt x="384" y="499"/>
                    <a:pt x="384" y="499"/>
                  </a:cubicBezTo>
                  <a:cubicBezTo>
                    <a:pt x="384" y="499"/>
                    <a:pt x="382" y="500"/>
                    <a:pt x="382" y="500"/>
                  </a:cubicBezTo>
                  <a:cubicBezTo>
                    <a:pt x="382" y="500"/>
                    <a:pt x="381" y="499"/>
                    <a:pt x="381" y="499"/>
                  </a:cubicBezTo>
                  <a:cubicBezTo>
                    <a:pt x="381" y="499"/>
                    <a:pt x="380" y="496"/>
                    <a:pt x="380" y="496"/>
                  </a:cubicBezTo>
                  <a:cubicBezTo>
                    <a:pt x="380" y="496"/>
                    <a:pt x="381" y="495"/>
                    <a:pt x="381" y="495"/>
                  </a:cubicBezTo>
                  <a:cubicBezTo>
                    <a:pt x="381" y="495"/>
                    <a:pt x="381" y="493"/>
                    <a:pt x="381" y="493"/>
                  </a:cubicBezTo>
                  <a:cubicBezTo>
                    <a:pt x="381" y="493"/>
                    <a:pt x="381" y="491"/>
                    <a:pt x="381" y="491"/>
                  </a:cubicBezTo>
                  <a:cubicBezTo>
                    <a:pt x="381" y="491"/>
                    <a:pt x="380" y="487"/>
                    <a:pt x="380" y="487"/>
                  </a:cubicBezTo>
                  <a:cubicBezTo>
                    <a:pt x="380" y="487"/>
                    <a:pt x="379" y="484"/>
                    <a:pt x="379" y="484"/>
                  </a:cubicBezTo>
                  <a:cubicBezTo>
                    <a:pt x="379" y="484"/>
                    <a:pt x="377" y="482"/>
                    <a:pt x="377" y="482"/>
                  </a:cubicBezTo>
                  <a:cubicBezTo>
                    <a:pt x="377" y="482"/>
                    <a:pt x="376" y="479"/>
                    <a:pt x="376" y="479"/>
                  </a:cubicBezTo>
                  <a:cubicBezTo>
                    <a:pt x="376" y="479"/>
                    <a:pt x="376" y="475"/>
                    <a:pt x="376" y="475"/>
                  </a:cubicBezTo>
                  <a:cubicBezTo>
                    <a:pt x="376" y="475"/>
                    <a:pt x="375" y="472"/>
                    <a:pt x="375" y="472"/>
                  </a:cubicBezTo>
                  <a:cubicBezTo>
                    <a:pt x="375" y="472"/>
                    <a:pt x="375" y="470"/>
                    <a:pt x="375" y="470"/>
                  </a:cubicBezTo>
                  <a:cubicBezTo>
                    <a:pt x="375" y="470"/>
                    <a:pt x="374" y="471"/>
                    <a:pt x="374" y="471"/>
                  </a:cubicBezTo>
                  <a:cubicBezTo>
                    <a:pt x="374" y="471"/>
                    <a:pt x="374" y="473"/>
                    <a:pt x="374" y="473"/>
                  </a:cubicBezTo>
                  <a:cubicBezTo>
                    <a:pt x="374" y="473"/>
                    <a:pt x="373" y="472"/>
                    <a:pt x="373" y="472"/>
                  </a:cubicBezTo>
                  <a:cubicBezTo>
                    <a:pt x="373" y="472"/>
                    <a:pt x="373" y="470"/>
                    <a:pt x="373" y="470"/>
                  </a:cubicBezTo>
                  <a:cubicBezTo>
                    <a:pt x="373" y="470"/>
                    <a:pt x="373" y="468"/>
                    <a:pt x="373" y="468"/>
                  </a:cubicBezTo>
                  <a:cubicBezTo>
                    <a:pt x="373" y="468"/>
                    <a:pt x="374" y="467"/>
                    <a:pt x="374" y="467"/>
                  </a:cubicBezTo>
                  <a:cubicBezTo>
                    <a:pt x="374" y="467"/>
                    <a:pt x="375" y="465"/>
                    <a:pt x="375" y="465"/>
                  </a:cubicBezTo>
                  <a:cubicBezTo>
                    <a:pt x="375" y="465"/>
                    <a:pt x="375" y="463"/>
                    <a:pt x="375" y="463"/>
                  </a:cubicBezTo>
                  <a:cubicBezTo>
                    <a:pt x="375" y="463"/>
                    <a:pt x="375" y="462"/>
                    <a:pt x="375" y="462"/>
                  </a:cubicBezTo>
                  <a:cubicBezTo>
                    <a:pt x="375" y="462"/>
                    <a:pt x="374" y="462"/>
                    <a:pt x="374" y="462"/>
                  </a:cubicBezTo>
                  <a:cubicBezTo>
                    <a:pt x="374" y="462"/>
                    <a:pt x="373" y="465"/>
                    <a:pt x="373" y="465"/>
                  </a:cubicBezTo>
                  <a:cubicBezTo>
                    <a:pt x="373" y="465"/>
                    <a:pt x="373" y="466"/>
                    <a:pt x="373" y="466"/>
                  </a:cubicBezTo>
                  <a:cubicBezTo>
                    <a:pt x="373" y="466"/>
                    <a:pt x="373" y="464"/>
                    <a:pt x="373" y="464"/>
                  </a:cubicBezTo>
                  <a:cubicBezTo>
                    <a:pt x="373" y="464"/>
                    <a:pt x="372" y="462"/>
                    <a:pt x="372" y="462"/>
                  </a:cubicBezTo>
                  <a:cubicBezTo>
                    <a:pt x="372" y="462"/>
                    <a:pt x="372" y="460"/>
                    <a:pt x="372" y="460"/>
                  </a:cubicBezTo>
                  <a:cubicBezTo>
                    <a:pt x="372" y="460"/>
                    <a:pt x="371" y="456"/>
                    <a:pt x="371" y="456"/>
                  </a:cubicBezTo>
                  <a:cubicBezTo>
                    <a:pt x="371" y="456"/>
                    <a:pt x="371" y="454"/>
                    <a:pt x="371" y="454"/>
                  </a:cubicBezTo>
                  <a:cubicBezTo>
                    <a:pt x="371" y="454"/>
                    <a:pt x="370" y="452"/>
                    <a:pt x="370" y="452"/>
                  </a:cubicBezTo>
                  <a:cubicBezTo>
                    <a:pt x="370" y="452"/>
                    <a:pt x="370" y="451"/>
                    <a:pt x="370" y="451"/>
                  </a:cubicBezTo>
                  <a:cubicBezTo>
                    <a:pt x="370" y="451"/>
                    <a:pt x="372" y="449"/>
                    <a:pt x="372" y="449"/>
                  </a:cubicBezTo>
                  <a:cubicBezTo>
                    <a:pt x="372" y="449"/>
                    <a:pt x="372" y="446"/>
                    <a:pt x="372" y="446"/>
                  </a:cubicBezTo>
                  <a:cubicBezTo>
                    <a:pt x="372" y="446"/>
                    <a:pt x="374" y="444"/>
                    <a:pt x="374" y="444"/>
                  </a:cubicBezTo>
                  <a:cubicBezTo>
                    <a:pt x="374" y="444"/>
                    <a:pt x="374" y="442"/>
                    <a:pt x="374" y="442"/>
                  </a:cubicBezTo>
                  <a:cubicBezTo>
                    <a:pt x="374" y="442"/>
                    <a:pt x="373" y="441"/>
                    <a:pt x="373" y="441"/>
                  </a:cubicBezTo>
                  <a:cubicBezTo>
                    <a:pt x="373" y="441"/>
                    <a:pt x="372" y="440"/>
                    <a:pt x="372" y="440"/>
                  </a:cubicBezTo>
                  <a:cubicBezTo>
                    <a:pt x="372" y="440"/>
                    <a:pt x="371" y="440"/>
                    <a:pt x="371" y="440"/>
                  </a:cubicBezTo>
                  <a:cubicBezTo>
                    <a:pt x="371" y="440"/>
                    <a:pt x="371" y="440"/>
                    <a:pt x="371" y="440"/>
                  </a:cubicBezTo>
                  <a:cubicBezTo>
                    <a:pt x="371" y="440"/>
                    <a:pt x="372" y="442"/>
                    <a:pt x="372" y="442"/>
                  </a:cubicBezTo>
                  <a:cubicBezTo>
                    <a:pt x="372" y="442"/>
                    <a:pt x="372" y="444"/>
                    <a:pt x="372" y="444"/>
                  </a:cubicBezTo>
                  <a:cubicBezTo>
                    <a:pt x="372" y="444"/>
                    <a:pt x="371" y="446"/>
                    <a:pt x="371" y="446"/>
                  </a:cubicBezTo>
                  <a:cubicBezTo>
                    <a:pt x="371" y="446"/>
                    <a:pt x="370" y="446"/>
                    <a:pt x="370" y="446"/>
                  </a:cubicBezTo>
                  <a:cubicBezTo>
                    <a:pt x="370" y="446"/>
                    <a:pt x="369" y="445"/>
                    <a:pt x="369" y="445"/>
                  </a:cubicBezTo>
                  <a:cubicBezTo>
                    <a:pt x="369" y="445"/>
                    <a:pt x="369" y="443"/>
                    <a:pt x="369" y="443"/>
                  </a:cubicBezTo>
                  <a:cubicBezTo>
                    <a:pt x="369" y="443"/>
                    <a:pt x="369" y="441"/>
                    <a:pt x="369" y="441"/>
                  </a:cubicBezTo>
                  <a:cubicBezTo>
                    <a:pt x="369" y="441"/>
                    <a:pt x="370" y="440"/>
                    <a:pt x="370" y="440"/>
                  </a:cubicBezTo>
                  <a:cubicBezTo>
                    <a:pt x="370" y="440"/>
                    <a:pt x="371" y="437"/>
                    <a:pt x="371" y="437"/>
                  </a:cubicBezTo>
                  <a:cubicBezTo>
                    <a:pt x="371" y="437"/>
                    <a:pt x="372" y="434"/>
                    <a:pt x="372" y="434"/>
                  </a:cubicBezTo>
                  <a:cubicBezTo>
                    <a:pt x="372" y="434"/>
                    <a:pt x="373" y="430"/>
                    <a:pt x="373" y="430"/>
                  </a:cubicBezTo>
                  <a:cubicBezTo>
                    <a:pt x="373" y="430"/>
                    <a:pt x="374" y="426"/>
                    <a:pt x="374" y="426"/>
                  </a:cubicBezTo>
                  <a:cubicBezTo>
                    <a:pt x="374" y="426"/>
                    <a:pt x="374" y="422"/>
                    <a:pt x="374" y="422"/>
                  </a:cubicBezTo>
                  <a:cubicBezTo>
                    <a:pt x="374" y="422"/>
                    <a:pt x="374" y="419"/>
                    <a:pt x="374" y="419"/>
                  </a:cubicBezTo>
                  <a:cubicBezTo>
                    <a:pt x="374" y="419"/>
                    <a:pt x="374" y="416"/>
                    <a:pt x="374" y="416"/>
                  </a:cubicBezTo>
                  <a:cubicBezTo>
                    <a:pt x="374" y="416"/>
                    <a:pt x="373" y="416"/>
                    <a:pt x="373" y="416"/>
                  </a:cubicBezTo>
                  <a:cubicBezTo>
                    <a:pt x="373" y="416"/>
                    <a:pt x="373" y="415"/>
                    <a:pt x="373" y="415"/>
                  </a:cubicBezTo>
                  <a:cubicBezTo>
                    <a:pt x="373" y="415"/>
                    <a:pt x="371" y="415"/>
                    <a:pt x="371" y="415"/>
                  </a:cubicBezTo>
                  <a:cubicBezTo>
                    <a:pt x="371" y="415"/>
                    <a:pt x="370" y="412"/>
                    <a:pt x="370" y="412"/>
                  </a:cubicBezTo>
                  <a:cubicBezTo>
                    <a:pt x="370" y="412"/>
                    <a:pt x="369" y="409"/>
                    <a:pt x="369" y="409"/>
                  </a:cubicBezTo>
                  <a:cubicBezTo>
                    <a:pt x="369" y="409"/>
                    <a:pt x="369" y="407"/>
                    <a:pt x="369" y="407"/>
                  </a:cubicBezTo>
                  <a:cubicBezTo>
                    <a:pt x="369" y="407"/>
                    <a:pt x="368" y="404"/>
                    <a:pt x="368" y="404"/>
                  </a:cubicBezTo>
                  <a:cubicBezTo>
                    <a:pt x="368" y="404"/>
                    <a:pt x="367" y="401"/>
                    <a:pt x="367" y="401"/>
                  </a:cubicBezTo>
                  <a:cubicBezTo>
                    <a:pt x="367" y="401"/>
                    <a:pt x="365" y="397"/>
                    <a:pt x="365" y="397"/>
                  </a:cubicBezTo>
                  <a:cubicBezTo>
                    <a:pt x="365" y="397"/>
                    <a:pt x="364" y="396"/>
                    <a:pt x="364" y="396"/>
                  </a:cubicBezTo>
                  <a:cubicBezTo>
                    <a:pt x="364" y="396"/>
                    <a:pt x="362" y="396"/>
                    <a:pt x="362" y="396"/>
                  </a:cubicBezTo>
                  <a:cubicBezTo>
                    <a:pt x="362" y="396"/>
                    <a:pt x="360" y="397"/>
                    <a:pt x="360" y="397"/>
                  </a:cubicBezTo>
                  <a:cubicBezTo>
                    <a:pt x="360" y="397"/>
                    <a:pt x="358" y="399"/>
                    <a:pt x="358" y="399"/>
                  </a:cubicBezTo>
                  <a:cubicBezTo>
                    <a:pt x="358" y="399"/>
                    <a:pt x="357" y="401"/>
                    <a:pt x="357" y="401"/>
                  </a:cubicBezTo>
                  <a:cubicBezTo>
                    <a:pt x="357" y="401"/>
                    <a:pt x="355" y="402"/>
                    <a:pt x="355" y="402"/>
                  </a:cubicBezTo>
                  <a:cubicBezTo>
                    <a:pt x="355" y="402"/>
                    <a:pt x="353" y="402"/>
                    <a:pt x="353" y="402"/>
                  </a:cubicBezTo>
                  <a:cubicBezTo>
                    <a:pt x="353" y="402"/>
                    <a:pt x="352" y="403"/>
                    <a:pt x="352" y="403"/>
                  </a:cubicBezTo>
                  <a:cubicBezTo>
                    <a:pt x="352" y="403"/>
                    <a:pt x="350" y="404"/>
                    <a:pt x="350" y="404"/>
                  </a:cubicBezTo>
                  <a:cubicBezTo>
                    <a:pt x="350" y="404"/>
                    <a:pt x="349" y="404"/>
                    <a:pt x="349" y="404"/>
                  </a:cubicBezTo>
                  <a:cubicBezTo>
                    <a:pt x="349" y="404"/>
                    <a:pt x="348" y="403"/>
                    <a:pt x="348" y="403"/>
                  </a:cubicBezTo>
                  <a:cubicBezTo>
                    <a:pt x="348" y="403"/>
                    <a:pt x="349" y="401"/>
                    <a:pt x="349" y="401"/>
                  </a:cubicBezTo>
                  <a:cubicBezTo>
                    <a:pt x="349" y="401"/>
                    <a:pt x="349" y="399"/>
                    <a:pt x="349" y="399"/>
                  </a:cubicBezTo>
                  <a:cubicBezTo>
                    <a:pt x="349" y="399"/>
                    <a:pt x="348" y="397"/>
                    <a:pt x="348" y="397"/>
                  </a:cubicBezTo>
                  <a:cubicBezTo>
                    <a:pt x="348" y="397"/>
                    <a:pt x="347" y="395"/>
                    <a:pt x="347" y="395"/>
                  </a:cubicBezTo>
                  <a:cubicBezTo>
                    <a:pt x="347" y="395"/>
                    <a:pt x="347" y="393"/>
                    <a:pt x="347" y="393"/>
                  </a:cubicBezTo>
                  <a:cubicBezTo>
                    <a:pt x="347" y="393"/>
                    <a:pt x="348" y="392"/>
                    <a:pt x="348" y="392"/>
                  </a:cubicBezTo>
                  <a:cubicBezTo>
                    <a:pt x="348" y="392"/>
                    <a:pt x="347" y="392"/>
                    <a:pt x="347" y="392"/>
                  </a:cubicBezTo>
                  <a:cubicBezTo>
                    <a:pt x="347" y="392"/>
                    <a:pt x="345" y="392"/>
                    <a:pt x="345" y="392"/>
                  </a:cubicBezTo>
                  <a:cubicBezTo>
                    <a:pt x="345" y="392"/>
                    <a:pt x="344" y="393"/>
                    <a:pt x="344" y="393"/>
                  </a:cubicBezTo>
                  <a:cubicBezTo>
                    <a:pt x="344" y="393"/>
                    <a:pt x="343" y="391"/>
                    <a:pt x="343" y="391"/>
                  </a:cubicBezTo>
                  <a:cubicBezTo>
                    <a:pt x="343" y="391"/>
                    <a:pt x="342" y="391"/>
                    <a:pt x="342" y="391"/>
                  </a:cubicBezTo>
                  <a:cubicBezTo>
                    <a:pt x="342" y="391"/>
                    <a:pt x="343" y="389"/>
                    <a:pt x="343" y="389"/>
                  </a:cubicBezTo>
                  <a:cubicBezTo>
                    <a:pt x="343" y="389"/>
                    <a:pt x="342" y="388"/>
                    <a:pt x="342" y="388"/>
                  </a:cubicBezTo>
                  <a:cubicBezTo>
                    <a:pt x="342" y="388"/>
                    <a:pt x="340" y="387"/>
                    <a:pt x="340" y="387"/>
                  </a:cubicBezTo>
                  <a:cubicBezTo>
                    <a:pt x="340" y="387"/>
                    <a:pt x="339" y="388"/>
                    <a:pt x="339" y="388"/>
                  </a:cubicBezTo>
                  <a:cubicBezTo>
                    <a:pt x="339" y="388"/>
                    <a:pt x="338" y="389"/>
                    <a:pt x="338" y="389"/>
                  </a:cubicBezTo>
                  <a:cubicBezTo>
                    <a:pt x="338" y="389"/>
                    <a:pt x="337" y="390"/>
                    <a:pt x="337" y="390"/>
                  </a:cubicBezTo>
                  <a:cubicBezTo>
                    <a:pt x="337" y="390"/>
                    <a:pt x="335" y="389"/>
                    <a:pt x="335" y="389"/>
                  </a:cubicBezTo>
                  <a:cubicBezTo>
                    <a:pt x="335" y="389"/>
                    <a:pt x="334" y="388"/>
                    <a:pt x="334" y="388"/>
                  </a:cubicBezTo>
                  <a:cubicBezTo>
                    <a:pt x="334" y="388"/>
                    <a:pt x="335" y="387"/>
                    <a:pt x="335" y="387"/>
                  </a:cubicBezTo>
                  <a:cubicBezTo>
                    <a:pt x="335" y="387"/>
                    <a:pt x="333" y="386"/>
                    <a:pt x="333" y="386"/>
                  </a:cubicBezTo>
                  <a:cubicBezTo>
                    <a:pt x="333" y="386"/>
                    <a:pt x="332" y="387"/>
                    <a:pt x="332" y="387"/>
                  </a:cubicBezTo>
                  <a:cubicBezTo>
                    <a:pt x="332" y="387"/>
                    <a:pt x="331" y="388"/>
                    <a:pt x="331" y="388"/>
                  </a:cubicBezTo>
                  <a:cubicBezTo>
                    <a:pt x="331" y="388"/>
                    <a:pt x="330" y="390"/>
                    <a:pt x="330" y="390"/>
                  </a:cubicBezTo>
                  <a:cubicBezTo>
                    <a:pt x="330" y="390"/>
                    <a:pt x="329" y="391"/>
                    <a:pt x="329" y="391"/>
                  </a:cubicBezTo>
                  <a:cubicBezTo>
                    <a:pt x="329" y="391"/>
                    <a:pt x="328" y="391"/>
                    <a:pt x="328" y="391"/>
                  </a:cubicBezTo>
                  <a:cubicBezTo>
                    <a:pt x="328" y="391"/>
                    <a:pt x="327" y="392"/>
                    <a:pt x="327" y="392"/>
                  </a:cubicBezTo>
                  <a:cubicBezTo>
                    <a:pt x="327" y="392"/>
                    <a:pt x="326" y="392"/>
                    <a:pt x="326" y="392"/>
                  </a:cubicBezTo>
                  <a:cubicBezTo>
                    <a:pt x="326" y="392"/>
                    <a:pt x="324" y="392"/>
                    <a:pt x="324" y="392"/>
                  </a:cubicBezTo>
                  <a:cubicBezTo>
                    <a:pt x="324" y="392"/>
                    <a:pt x="324" y="390"/>
                    <a:pt x="324" y="390"/>
                  </a:cubicBezTo>
                  <a:cubicBezTo>
                    <a:pt x="324" y="390"/>
                    <a:pt x="324" y="388"/>
                    <a:pt x="324" y="388"/>
                  </a:cubicBezTo>
                  <a:cubicBezTo>
                    <a:pt x="324" y="388"/>
                    <a:pt x="325" y="385"/>
                    <a:pt x="325" y="385"/>
                  </a:cubicBezTo>
                  <a:cubicBezTo>
                    <a:pt x="325" y="385"/>
                    <a:pt x="324" y="384"/>
                    <a:pt x="324" y="384"/>
                  </a:cubicBezTo>
                  <a:cubicBezTo>
                    <a:pt x="324" y="384"/>
                    <a:pt x="324" y="384"/>
                    <a:pt x="324" y="384"/>
                  </a:cubicBezTo>
                  <a:cubicBezTo>
                    <a:pt x="324" y="384"/>
                    <a:pt x="323" y="386"/>
                    <a:pt x="323" y="386"/>
                  </a:cubicBezTo>
                  <a:cubicBezTo>
                    <a:pt x="323" y="386"/>
                    <a:pt x="322" y="388"/>
                    <a:pt x="322" y="388"/>
                  </a:cubicBezTo>
                  <a:cubicBezTo>
                    <a:pt x="322" y="388"/>
                    <a:pt x="322" y="389"/>
                    <a:pt x="322" y="389"/>
                  </a:cubicBezTo>
                  <a:cubicBezTo>
                    <a:pt x="322" y="389"/>
                    <a:pt x="320" y="389"/>
                    <a:pt x="320" y="389"/>
                  </a:cubicBezTo>
                  <a:cubicBezTo>
                    <a:pt x="320" y="389"/>
                    <a:pt x="318" y="391"/>
                    <a:pt x="318" y="391"/>
                  </a:cubicBezTo>
                  <a:cubicBezTo>
                    <a:pt x="318" y="391"/>
                    <a:pt x="316" y="390"/>
                    <a:pt x="316" y="390"/>
                  </a:cubicBezTo>
                  <a:cubicBezTo>
                    <a:pt x="316" y="390"/>
                    <a:pt x="314" y="389"/>
                    <a:pt x="314" y="389"/>
                  </a:cubicBezTo>
                  <a:cubicBezTo>
                    <a:pt x="314" y="389"/>
                    <a:pt x="313" y="390"/>
                    <a:pt x="313" y="390"/>
                  </a:cubicBezTo>
                  <a:cubicBezTo>
                    <a:pt x="313" y="390"/>
                    <a:pt x="311" y="390"/>
                    <a:pt x="311" y="390"/>
                  </a:cubicBezTo>
                  <a:cubicBezTo>
                    <a:pt x="311" y="390"/>
                    <a:pt x="310" y="391"/>
                    <a:pt x="310" y="391"/>
                  </a:cubicBezTo>
                  <a:cubicBezTo>
                    <a:pt x="310" y="391"/>
                    <a:pt x="307" y="393"/>
                    <a:pt x="307" y="393"/>
                  </a:cubicBezTo>
                  <a:cubicBezTo>
                    <a:pt x="307" y="393"/>
                    <a:pt x="305" y="394"/>
                    <a:pt x="305" y="394"/>
                  </a:cubicBezTo>
                  <a:cubicBezTo>
                    <a:pt x="305" y="394"/>
                    <a:pt x="304" y="393"/>
                    <a:pt x="304" y="393"/>
                  </a:cubicBezTo>
                  <a:cubicBezTo>
                    <a:pt x="304" y="393"/>
                    <a:pt x="303" y="391"/>
                    <a:pt x="303" y="391"/>
                  </a:cubicBezTo>
                  <a:cubicBezTo>
                    <a:pt x="303" y="391"/>
                    <a:pt x="301" y="390"/>
                    <a:pt x="301" y="390"/>
                  </a:cubicBezTo>
                  <a:cubicBezTo>
                    <a:pt x="301" y="390"/>
                    <a:pt x="300" y="390"/>
                    <a:pt x="300" y="390"/>
                  </a:cubicBezTo>
                  <a:cubicBezTo>
                    <a:pt x="300" y="390"/>
                    <a:pt x="299" y="392"/>
                    <a:pt x="299" y="392"/>
                  </a:cubicBezTo>
                  <a:cubicBezTo>
                    <a:pt x="299" y="392"/>
                    <a:pt x="298" y="393"/>
                    <a:pt x="298" y="393"/>
                  </a:cubicBezTo>
                  <a:cubicBezTo>
                    <a:pt x="298" y="393"/>
                    <a:pt x="297" y="394"/>
                    <a:pt x="297" y="394"/>
                  </a:cubicBezTo>
                  <a:cubicBezTo>
                    <a:pt x="297" y="394"/>
                    <a:pt x="297" y="396"/>
                    <a:pt x="297" y="396"/>
                  </a:cubicBezTo>
                  <a:cubicBezTo>
                    <a:pt x="297" y="396"/>
                    <a:pt x="299" y="397"/>
                    <a:pt x="299" y="397"/>
                  </a:cubicBezTo>
                  <a:cubicBezTo>
                    <a:pt x="299" y="397"/>
                    <a:pt x="301" y="397"/>
                    <a:pt x="301" y="397"/>
                  </a:cubicBezTo>
                  <a:cubicBezTo>
                    <a:pt x="301" y="397"/>
                    <a:pt x="302" y="396"/>
                    <a:pt x="302" y="396"/>
                  </a:cubicBezTo>
                  <a:cubicBezTo>
                    <a:pt x="302" y="396"/>
                    <a:pt x="303" y="395"/>
                    <a:pt x="303" y="395"/>
                  </a:cubicBezTo>
                  <a:cubicBezTo>
                    <a:pt x="303" y="395"/>
                    <a:pt x="304" y="396"/>
                    <a:pt x="304" y="396"/>
                  </a:cubicBezTo>
                  <a:cubicBezTo>
                    <a:pt x="304" y="396"/>
                    <a:pt x="303" y="397"/>
                    <a:pt x="303" y="397"/>
                  </a:cubicBezTo>
                  <a:cubicBezTo>
                    <a:pt x="303" y="397"/>
                    <a:pt x="303" y="398"/>
                    <a:pt x="303" y="398"/>
                  </a:cubicBezTo>
                  <a:cubicBezTo>
                    <a:pt x="303" y="398"/>
                    <a:pt x="304" y="401"/>
                    <a:pt x="304" y="401"/>
                  </a:cubicBezTo>
                  <a:cubicBezTo>
                    <a:pt x="304" y="401"/>
                    <a:pt x="305" y="400"/>
                    <a:pt x="305" y="400"/>
                  </a:cubicBezTo>
                  <a:cubicBezTo>
                    <a:pt x="305" y="400"/>
                    <a:pt x="306" y="398"/>
                    <a:pt x="306" y="398"/>
                  </a:cubicBezTo>
                  <a:cubicBezTo>
                    <a:pt x="306" y="398"/>
                    <a:pt x="307" y="398"/>
                    <a:pt x="307" y="398"/>
                  </a:cubicBezTo>
                  <a:cubicBezTo>
                    <a:pt x="307" y="398"/>
                    <a:pt x="307" y="399"/>
                    <a:pt x="307" y="399"/>
                  </a:cubicBezTo>
                  <a:cubicBezTo>
                    <a:pt x="307" y="399"/>
                    <a:pt x="307" y="400"/>
                    <a:pt x="307" y="400"/>
                  </a:cubicBezTo>
                  <a:cubicBezTo>
                    <a:pt x="307" y="400"/>
                    <a:pt x="305" y="402"/>
                    <a:pt x="305" y="402"/>
                  </a:cubicBezTo>
                  <a:cubicBezTo>
                    <a:pt x="305" y="402"/>
                    <a:pt x="304" y="404"/>
                    <a:pt x="304" y="404"/>
                  </a:cubicBezTo>
                  <a:cubicBezTo>
                    <a:pt x="304" y="404"/>
                    <a:pt x="303" y="405"/>
                    <a:pt x="303" y="405"/>
                  </a:cubicBezTo>
                  <a:cubicBezTo>
                    <a:pt x="303" y="405"/>
                    <a:pt x="303" y="406"/>
                    <a:pt x="303" y="406"/>
                  </a:cubicBezTo>
                  <a:cubicBezTo>
                    <a:pt x="303" y="406"/>
                    <a:pt x="304" y="408"/>
                    <a:pt x="304" y="408"/>
                  </a:cubicBezTo>
                  <a:cubicBezTo>
                    <a:pt x="304" y="408"/>
                    <a:pt x="305" y="410"/>
                    <a:pt x="305" y="410"/>
                  </a:cubicBezTo>
                  <a:cubicBezTo>
                    <a:pt x="305" y="410"/>
                    <a:pt x="307" y="411"/>
                    <a:pt x="307" y="411"/>
                  </a:cubicBezTo>
                  <a:cubicBezTo>
                    <a:pt x="307" y="411"/>
                    <a:pt x="308" y="413"/>
                    <a:pt x="308" y="413"/>
                  </a:cubicBezTo>
                  <a:cubicBezTo>
                    <a:pt x="308" y="413"/>
                    <a:pt x="308" y="415"/>
                    <a:pt x="308" y="415"/>
                  </a:cubicBezTo>
                  <a:cubicBezTo>
                    <a:pt x="308" y="415"/>
                    <a:pt x="307" y="418"/>
                    <a:pt x="307" y="418"/>
                  </a:cubicBezTo>
                  <a:cubicBezTo>
                    <a:pt x="307" y="418"/>
                    <a:pt x="305" y="418"/>
                    <a:pt x="305" y="418"/>
                  </a:cubicBezTo>
                  <a:cubicBezTo>
                    <a:pt x="305" y="418"/>
                    <a:pt x="305" y="415"/>
                    <a:pt x="305" y="415"/>
                  </a:cubicBezTo>
                  <a:cubicBezTo>
                    <a:pt x="305" y="415"/>
                    <a:pt x="303" y="413"/>
                    <a:pt x="303" y="413"/>
                  </a:cubicBezTo>
                  <a:cubicBezTo>
                    <a:pt x="303" y="413"/>
                    <a:pt x="301" y="412"/>
                    <a:pt x="301" y="412"/>
                  </a:cubicBezTo>
                  <a:cubicBezTo>
                    <a:pt x="301" y="412"/>
                    <a:pt x="301" y="409"/>
                    <a:pt x="301" y="409"/>
                  </a:cubicBezTo>
                  <a:cubicBezTo>
                    <a:pt x="301" y="409"/>
                    <a:pt x="299" y="407"/>
                    <a:pt x="299" y="407"/>
                  </a:cubicBezTo>
                  <a:cubicBezTo>
                    <a:pt x="299" y="407"/>
                    <a:pt x="297" y="407"/>
                    <a:pt x="297" y="407"/>
                  </a:cubicBezTo>
                  <a:cubicBezTo>
                    <a:pt x="297" y="407"/>
                    <a:pt x="298" y="409"/>
                    <a:pt x="298" y="409"/>
                  </a:cubicBezTo>
                  <a:cubicBezTo>
                    <a:pt x="298" y="409"/>
                    <a:pt x="299" y="411"/>
                    <a:pt x="299" y="411"/>
                  </a:cubicBezTo>
                  <a:cubicBezTo>
                    <a:pt x="299" y="411"/>
                    <a:pt x="298" y="413"/>
                    <a:pt x="298" y="413"/>
                  </a:cubicBezTo>
                  <a:cubicBezTo>
                    <a:pt x="298" y="413"/>
                    <a:pt x="298" y="415"/>
                    <a:pt x="298" y="415"/>
                  </a:cubicBezTo>
                  <a:cubicBezTo>
                    <a:pt x="298" y="415"/>
                    <a:pt x="296" y="415"/>
                    <a:pt x="296" y="415"/>
                  </a:cubicBezTo>
                  <a:cubicBezTo>
                    <a:pt x="296" y="415"/>
                    <a:pt x="296" y="417"/>
                    <a:pt x="296" y="417"/>
                  </a:cubicBezTo>
                  <a:cubicBezTo>
                    <a:pt x="296" y="417"/>
                    <a:pt x="295" y="413"/>
                    <a:pt x="295" y="413"/>
                  </a:cubicBezTo>
                  <a:cubicBezTo>
                    <a:pt x="295" y="413"/>
                    <a:pt x="294" y="413"/>
                    <a:pt x="294" y="413"/>
                  </a:cubicBezTo>
                  <a:cubicBezTo>
                    <a:pt x="294" y="413"/>
                    <a:pt x="292" y="411"/>
                    <a:pt x="292" y="411"/>
                  </a:cubicBezTo>
                  <a:cubicBezTo>
                    <a:pt x="292" y="411"/>
                    <a:pt x="292" y="413"/>
                    <a:pt x="292" y="413"/>
                  </a:cubicBezTo>
                  <a:cubicBezTo>
                    <a:pt x="292" y="413"/>
                    <a:pt x="291" y="415"/>
                    <a:pt x="291" y="415"/>
                  </a:cubicBezTo>
                  <a:cubicBezTo>
                    <a:pt x="291" y="415"/>
                    <a:pt x="289" y="416"/>
                    <a:pt x="289" y="416"/>
                  </a:cubicBezTo>
                  <a:cubicBezTo>
                    <a:pt x="289" y="416"/>
                    <a:pt x="288" y="415"/>
                    <a:pt x="288" y="415"/>
                  </a:cubicBezTo>
                  <a:cubicBezTo>
                    <a:pt x="288" y="415"/>
                    <a:pt x="287" y="413"/>
                    <a:pt x="287" y="413"/>
                  </a:cubicBezTo>
                  <a:cubicBezTo>
                    <a:pt x="287" y="413"/>
                    <a:pt x="286" y="413"/>
                    <a:pt x="286" y="413"/>
                  </a:cubicBezTo>
                  <a:cubicBezTo>
                    <a:pt x="286" y="413"/>
                    <a:pt x="287" y="412"/>
                    <a:pt x="287" y="412"/>
                  </a:cubicBezTo>
                  <a:cubicBezTo>
                    <a:pt x="287" y="412"/>
                    <a:pt x="286" y="410"/>
                    <a:pt x="286" y="410"/>
                  </a:cubicBezTo>
                  <a:cubicBezTo>
                    <a:pt x="286" y="410"/>
                    <a:pt x="287" y="406"/>
                    <a:pt x="287" y="406"/>
                  </a:cubicBezTo>
                  <a:cubicBezTo>
                    <a:pt x="287" y="406"/>
                    <a:pt x="286" y="407"/>
                    <a:pt x="286" y="407"/>
                  </a:cubicBezTo>
                  <a:cubicBezTo>
                    <a:pt x="286" y="407"/>
                    <a:pt x="283" y="405"/>
                    <a:pt x="283" y="405"/>
                  </a:cubicBezTo>
                  <a:cubicBezTo>
                    <a:pt x="283" y="405"/>
                    <a:pt x="283" y="403"/>
                    <a:pt x="283" y="403"/>
                  </a:cubicBezTo>
                  <a:cubicBezTo>
                    <a:pt x="283" y="403"/>
                    <a:pt x="282" y="403"/>
                    <a:pt x="282" y="403"/>
                  </a:cubicBezTo>
                  <a:cubicBezTo>
                    <a:pt x="282" y="403"/>
                    <a:pt x="281" y="401"/>
                    <a:pt x="281" y="401"/>
                  </a:cubicBezTo>
                  <a:cubicBezTo>
                    <a:pt x="281" y="401"/>
                    <a:pt x="279" y="402"/>
                    <a:pt x="279" y="402"/>
                  </a:cubicBezTo>
                  <a:cubicBezTo>
                    <a:pt x="279" y="402"/>
                    <a:pt x="278" y="403"/>
                    <a:pt x="278" y="403"/>
                  </a:cubicBezTo>
                  <a:cubicBezTo>
                    <a:pt x="278" y="403"/>
                    <a:pt x="278" y="405"/>
                    <a:pt x="278" y="405"/>
                  </a:cubicBezTo>
                  <a:cubicBezTo>
                    <a:pt x="278" y="405"/>
                    <a:pt x="279" y="406"/>
                    <a:pt x="279" y="406"/>
                  </a:cubicBezTo>
                  <a:cubicBezTo>
                    <a:pt x="279" y="406"/>
                    <a:pt x="280" y="405"/>
                    <a:pt x="280" y="405"/>
                  </a:cubicBezTo>
                  <a:cubicBezTo>
                    <a:pt x="280" y="405"/>
                    <a:pt x="281" y="405"/>
                    <a:pt x="281" y="405"/>
                  </a:cubicBezTo>
                  <a:cubicBezTo>
                    <a:pt x="281" y="405"/>
                    <a:pt x="281" y="407"/>
                    <a:pt x="281" y="407"/>
                  </a:cubicBezTo>
                  <a:cubicBezTo>
                    <a:pt x="281" y="407"/>
                    <a:pt x="281" y="408"/>
                    <a:pt x="281" y="408"/>
                  </a:cubicBezTo>
                  <a:cubicBezTo>
                    <a:pt x="281" y="408"/>
                    <a:pt x="279" y="407"/>
                    <a:pt x="279" y="407"/>
                  </a:cubicBezTo>
                  <a:cubicBezTo>
                    <a:pt x="279" y="407"/>
                    <a:pt x="278" y="406"/>
                    <a:pt x="278" y="406"/>
                  </a:cubicBezTo>
                  <a:cubicBezTo>
                    <a:pt x="278" y="406"/>
                    <a:pt x="277" y="406"/>
                    <a:pt x="277" y="406"/>
                  </a:cubicBezTo>
                  <a:cubicBezTo>
                    <a:pt x="277" y="406"/>
                    <a:pt x="276" y="407"/>
                    <a:pt x="276" y="407"/>
                  </a:cubicBezTo>
                  <a:cubicBezTo>
                    <a:pt x="276" y="407"/>
                    <a:pt x="274" y="406"/>
                    <a:pt x="274" y="406"/>
                  </a:cubicBezTo>
                  <a:cubicBezTo>
                    <a:pt x="274" y="406"/>
                    <a:pt x="272" y="406"/>
                    <a:pt x="272" y="406"/>
                  </a:cubicBezTo>
                  <a:cubicBezTo>
                    <a:pt x="272" y="406"/>
                    <a:pt x="271" y="404"/>
                    <a:pt x="271" y="404"/>
                  </a:cubicBezTo>
                  <a:cubicBezTo>
                    <a:pt x="271" y="404"/>
                    <a:pt x="269" y="403"/>
                    <a:pt x="269" y="403"/>
                  </a:cubicBezTo>
                  <a:cubicBezTo>
                    <a:pt x="269" y="403"/>
                    <a:pt x="267" y="402"/>
                    <a:pt x="267" y="402"/>
                  </a:cubicBezTo>
                  <a:cubicBezTo>
                    <a:pt x="267" y="402"/>
                    <a:pt x="267" y="401"/>
                    <a:pt x="267" y="401"/>
                  </a:cubicBezTo>
                  <a:cubicBezTo>
                    <a:pt x="267" y="401"/>
                    <a:pt x="267" y="399"/>
                    <a:pt x="267" y="399"/>
                  </a:cubicBezTo>
                  <a:cubicBezTo>
                    <a:pt x="267" y="399"/>
                    <a:pt x="267" y="397"/>
                    <a:pt x="267" y="397"/>
                  </a:cubicBezTo>
                  <a:cubicBezTo>
                    <a:pt x="267" y="397"/>
                    <a:pt x="265" y="398"/>
                    <a:pt x="265" y="398"/>
                  </a:cubicBezTo>
                  <a:cubicBezTo>
                    <a:pt x="265" y="398"/>
                    <a:pt x="266" y="400"/>
                    <a:pt x="266" y="400"/>
                  </a:cubicBezTo>
                  <a:cubicBezTo>
                    <a:pt x="266" y="400"/>
                    <a:pt x="266" y="401"/>
                    <a:pt x="266" y="401"/>
                  </a:cubicBezTo>
                  <a:cubicBezTo>
                    <a:pt x="266" y="401"/>
                    <a:pt x="264" y="402"/>
                    <a:pt x="264" y="402"/>
                  </a:cubicBezTo>
                  <a:cubicBezTo>
                    <a:pt x="264" y="402"/>
                    <a:pt x="262" y="402"/>
                    <a:pt x="262" y="402"/>
                  </a:cubicBezTo>
                  <a:cubicBezTo>
                    <a:pt x="262" y="402"/>
                    <a:pt x="262" y="401"/>
                    <a:pt x="262" y="401"/>
                  </a:cubicBezTo>
                  <a:cubicBezTo>
                    <a:pt x="262" y="401"/>
                    <a:pt x="262" y="398"/>
                    <a:pt x="262" y="398"/>
                  </a:cubicBezTo>
                  <a:cubicBezTo>
                    <a:pt x="262" y="398"/>
                    <a:pt x="260" y="399"/>
                    <a:pt x="260" y="399"/>
                  </a:cubicBezTo>
                  <a:cubicBezTo>
                    <a:pt x="260" y="399"/>
                    <a:pt x="259" y="400"/>
                    <a:pt x="259" y="400"/>
                  </a:cubicBezTo>
                  <a:cubicBezTo>
                    <a:pt x="259" y="400"/>
                    <a:pt x="260" y="403"/>
                    <a:pt x="260" y="403"/>
                  </a:cubicBezTo>
                  <a:cubicBezTo>
                    <a:pt x="260" y="403"/>
                    <a:pt x="257" y="404"/>
                    <a:pt x="257" y="404"/>
                  </a:cubicBezTo>
                  <a:cubicBezTo>
                    <a:pt x="257" y="404"/>
                    <a:pt x="256" y="405"/>
                    <a:pt x="256" y="405"/>
                  </a:cubicBezTo>
                  <a:cubicBezTo>
                    <a:pt x="256" y="405"/>
                    <a:pt x="254" y="406"/>
                    <a:pt x="254" y="406"/>
                  </a:cubicBezTo>
                  <a:cubicBezTo>
                    <a:pt x="254" y="406"/>
                    <a:pt x="253" y="407"/>
                    <a:pt x="253" y="407"/>
                  </a:cubicBezTo>
                  <a:cubicBezTo>
                    <a:pt x="253" y="407"/>
                    <a:pt x="251" y="409"/>
                    <a:pt x="251" y="409"/>
                  </a:cubicBezTo>
                  <a:cubicBezTo>
                    <a:pt x="251" y="409"/>
                    <a:pt x="252" y="407"/>
                    <a:pt x="252" y="407"/>
                  </a:cubicBezTo>
                  <a:cubicBezTo>
                    <a:pt x="252" y="407"/>
                    <a:pt x="251" y="405"/>
                    <a:pt x="251" y="405"/>
                  </a:cubicBezTo>
                  <a:cubicBezTo>
                    <a:pt x="251" y="405"/>
                    <a:pt x="251" y="403"/>
                    <a:pt x="251" y="403"/>
                  </a:cubicBezTo>
                  <a:cubicBezTo>
                    <a:pt x="251" y="403"/>
                    <a:pt x="250" y="402"/>
                    <a:pt x="250" y="402"/>
                  </a:cubicBezTo>
                  <a:cubicBezTo>
                    <a:pt x="250" y="402"/>
                    <a:pt x="249" y="404"/>
                    <a:pt x="249" y="404"/>
                  </a:cubicBezTo>
                  <a:cubicBezTo>
                    <a:pt x="249" y="404"/>
                    <a:pt x="248" y="404"/>
                    <a:pt x="248" y="404"/>
                  </a:cubicBezTo>
                  <a:cubicBezTo>
                    <a:pt x="248" y="404"/>
                    <a:pt x="248" y="404"/>
                    <a:pt x="248" y="404"/>
                  </a:cubicBezTo>
                  <a:cubicBezTo>
                    <a:pt x="248" y="404"/>
                    <a:pt x="248" y="407"/>
                    <a:pt x="248" y="407"/>
                  </a:cubicBezTo>
                  <a:cubicBezTo>
                    <a:pt x="248" y="407"/>
                    <a:pt x="247" y="409"/>
                    <a:pt x="247" y="409"/>
                  </a:cubicBezTo>
                  <a:cubicBezTo>
                    <a:pt x="247" y="409"/>
                    <a:pt x="248" y="410"/>
                    <a:pt x="248" y="410"/>
                  </a:cubicBezTo>
                  <a:cubicBezTo>
                    <a:pt x="248" y="410"/>
                    <a:pt x="249" y="411"/>
                    <a:pt x="249" y="411"/>
                  </a:cubicBezTo>
                  <a:cubicBezTo>
                    <a:pt x="249" y="411"/>
                    <a:pt x="248" y="413"/>
                    <a:pt x="248" y="413"/>
                  </a:cubicBezTo>
                  <a:cubicBezTo>
                    <a:pt x="248" y="413"/>
                    <a:pt x="245" y="415"/>
                    <a:pt x="245" y="415"/>
                  </a:cubicBezTo>
                  <a:cubicBezTo>
                    <a:pt x="245" y="415"/>
                    <a:pt x="244" y="417"/>
                    <a:pt x="244" y="417"/>
                  </a:cubicBezTo>
                  <a:cubicBezTo>
                    <a:pt x="244" y="417"/>
                    <a:pt x="242" y="420"/>
                    <a:pt x="242" y="420"/>
                  </a:cubicBezTo>
                  <a:cubicBezTo>
                    <a:pt x="242" y="420"/>
                    <a:pt x="238" y="423"/>
                    <a:pt x="238" y="423"/>
                  </a:cubicBezTo>
                  <a:cubicBezTo>
                    <a:pt x="238" y="423"/>
                    <a:pt x="236" y="424"/>
                    <a:pt x="236" y="424"/>
                  </a:cubicBezTo>
                  <a:cubicBezTo>
                    <a:pt x="236" y="424"/>
                    <a:pt x="236" y="426"/>
                    <a:pt x="236" y="426"/>
                  </a:cubicBezTo>
                  <a:cubicBezTo>
                    <a:pt x="236" y="426"/>
                    <a:pt x="234" y="428"/>
                    <a:pt x="234" y="428"/>
                  </a:cubicBezTo>
                  <a:cubicBezTo>
                    <a:pt x="234" y="428"/>
                    <a:pt x="233" y="426"/>
                    <a:pt x="233" y="426"/>
                  </a:cubicBezTo>
                  <a:cubicBezTo>
                    <a:pt x="233" y="426"/>
                    <a:pt x="231" y="425"/>
                    <a:pt x="231" y="425"/>
                  </a:cubicBezTo>
                  <a:cubicBezTo>
                    <a:pt x="231" y="425"/>
                    <a:pt x="230" y="425"/>
                    <a:pt x="230" y="425"/>
                  </a:cubicBezTo>
                  <a:cubicBezTo>
                    <a:pt x="230" y="425"/>
                    <a:pt x="228" y="426"/>
                    <a:pt x="228" y="426"/>
                  </a:cubicBezTo>
                  <a:cubicBezTo>
                    <a:pt x="228" y="426"/>
                    <a:pt x="229" y="428"/>
                    <a:pt x="229" y="428"/>
                  </a:cubicBezTo>
                  <a:cubicBezTo>
                    <a:pt x="229" y="428"/>
                    <a:pt x="230" y="430"/>
                    <a:pt x="230" y="430"/>
                  </a:cubicBezTo>
                  <a:cubicBezTo>
                    <a:pt x="230" y="430"/>
                    <a:pt x="228" y="432"/>
                    <a:pt x="228" y="432"/>
                  </a:cubicBezTo>
                  <a:cubicBezTo>
                    <a:pt x="228" y="432"/>
                    <a:pt x="227" y="432"/>
                    <a:pt x="227" y="432"/>
                  </a:cubicBezTo>
                  <a:cubicBezTo>
                    <a:pt x="227" y="432"/>
                    <a:pt x="225" y="431"/>
                    <a:pt x="225" y="431"/>
                  </a:cubicBezTo>
                  <a:cubicBezTo>
                    <a:pt x="225" y="431"/>
                    <a:pt x="225" y="432"/>
                    <a:pt x="225" y="432"/>
                  </a:cubicBezTo>
                  <a:cubicBezTo>
                    <a:pt x="225" y="432"/>
                    <a:pt x="225" y="434"/>
                    <a:pt x="225" y="434"/>
                  </a:cubicBezTo>
                  <a:cubicBezTo>
                    <a:pt x="225" y="434"/>
                    <a:pt x="223" y="435"/>
                    <a:pt x="223" y="435"/>
                  </a:cubicBezTo>
                  <a:cubicBezTo>
                    <a:pt x="223" y="435"/>
                    <a:pt x="222" y="436"/>
                    <a:pt x="222" y="436"/>
                  </a:cubicBezTo>
                  <a:cubicBezTo>
                    <a:pt x="222" y="436"/>
                    <a:pt x="221" y="436"/>
                    <a:pt x="221" y="436"/>
                  </a:cubicBezTo>
                  <a:cubicBezTo>
                    <a:pt x="221" y="436"/>
                    <a:pt x="220" y="438"/>
                    <a:pt x="220" y="438"/>
                  </a:cubicBezTo>
                  <a:cubicBezTo>
                    <a:pt x="220" y="438"/>
                    <a:pt x="221" y="439"/>
                    <a:pt x="221" y="439"/>
                  </a:cubicBezTo>
                  <a:cubicBezTo>
                    <a:pt x="221" y="439"/>
                    <a:pt x="220" y="441"/>
                    <a:pt x="220" y="441"/>
                  </a:cubicBezTo>
                  <a:cubicBezTo>
                    <a:pt x="220" y="441"/>
                    <a:pt x="219" y="442"/>
                    <a:pt x="219" y="442"/>
                  </a:cubicBezTo>
                  <a:cubicBezTo>
                    <a:pt x="219" y="442"/>
                    <a:pt x="217" y="442"/>
                    <a:pt x="217" y="442"/>
                  </a:cubicBezTo>
                  <a:cubicBezTo>
                    <a:pt x="217" y="442"/>
                    <a:pt x="217" y="443"/>
                    <a:pt x="217" y="443"/>
                  </a:cubicBezTo>
                  <a:cubicBezTo>
                    <a:pt x="217" y="443"/>
                    <a:pt x="218" y="444"/>
                    <a:pt x="218" y="444"/>
                  </a:cubicBezTo>
                  <a:cubicBezTo>
                    <a:pt x="218" y="444"/>
                    <a:pt x="217" y="446"/>
                    <a:pt x="217" y="446"/>
                  </a:cubicBezTo>
                  <a:cubicBezTo>
                    <a:pt x="217" y="446"/>
                    <a:pt x="219" y="445"/>
                    <a:pt x="219" y="445"/>
                  </a:cubicBezTo>
                  <a:cubicBezTo>
                    <a:pt x="219" y="445"/>
                    <a:pt x="220" y="444"/>
                    <a:pt x="220" y="444"/>
                  </a:cubicBezTo>
                  <a:cubicBezTo>
                    <a:pt x="220" y="444"/>
                    <a:pt x="220" y="445"/>
                    <a:pt x="220" y="445"/>
                  </a:cubicBezTo>
                  <a:cubicBezTo>
                    <a:pt x="220" y="445"/>
                    <a:pt x="218" y="447"/>
                    <a:pt x="218" y="447"/>
                  </a:cubicBezTo>
                  <a:cubicBezTo>
                    <a:pt x="218" y="447"/>
                    <a:pt x="217" y="450"/>
                    <a:pt x="217" y="450"/>
                  </a:cubicBezTo>
                  <a:cubicBezTo>
                    <a:pt x="217" y="450"/>
                    <a:pt x="215" y="454"/>
                    <a:pt x="215" y="454"/>
                  </a:cubicBezTo>
                  <a:cubicBezTo>
                    <a:pt x="215" y="454"/>
                    <a:pt x="214" y="453"/>
                    <a:pt x="214" y="453"/>
                  </a:cubicBezTo>
                  <a:cubicBezTo>
                    <a:pt x="214" y="453"/>
                    <a:pt x="212" y="452"/>
                    <a:pt x="212" y="452"/>
                  </a:cubicBezTo>
                  <a:cubicBezTo>
                    <a:pt x="212" y="452"/>
                    <a:pt x="212" y="455"/>
                    <a:pt x="212" y="455"/>
                  </a:cubicBezTo>
                  <a:cubicBezTo>
                    <a:pt x="212" y="455"/>
                    <a:pt x="214" y="455"/>
                    <a:pt x="214" y="455"/>
                  </a:cubicBezTo>
                  <a:cubicBezTo>
                    <a:pt x="214" y="455"/>
                    <a:pt x="214" y="457"/>
                    <a:pt x="214" y="457"/>
                  </a:cubicBezTo>
                  <a:cubicBezTo>
                    <a:pt x="214" y="457"/>
                    <a:pt x="213" y="460"/>
                    <a:pt x="213" y="460"/>
                  </a:cubicBezTo>
                  <a:cubicBezTo>
                    <a:pt x="213" y="460"/>
                    <a:pt x="213" y="463"/>
                    <a:pt x="213" y="463"/>
                  </a:cubicBezTo>
                  <a:cubicBezTo>
                    <a:pt x="213" y="463"/>
                    <a:pt x="213" y="469"/>
                    <a:pt x="213" y="469"/>
                  </a:cubicBezTo>
                  <a:cubicBezTo>
                    <a:pt x="213" y="469"/>
                    <a:pt x="213" y="476"/>
                    <a:pt x="213" y="476"/>
                  </a:cubicBezTo>
                  <a:cubicBezTo>
                    <a:pt x="213" y="476"/>
                    <a:pt x="213" y="479"/>
                    <a:pt x="213" y="479"/>
                  </a:cubicBezTo>
                  <a:cubicBezTo>
                    <a:pt x="213" y="479"/>
                    <a:pt x="214" y="481"/>
                    <a:pt x="214" y="481"/>
                  </a:cubicBezTo>
                  <a:cubicBezTo>
                    <a:pt x="214" y="481"/>
                    <a:pt x="214" y="483"/>
                    <a:pt x="214" y="483"/>
                  </a:cubicBezTo>
                  <a:cubicBezTo>
                    <a:pt x="214" y="483"/>
                    <a:pt x="211" y="484"/>
                    <a:pt x="211" y="484"/>
                  </a:cubicBezTo>
                  <a:cubicBezTo>
                    <a:pt x="211" y="484"/>
                    <a:pt x="210" y="482"/>
                    <a:pt x="210" y="482"/>
                  </a:cubicBezTo>
                  <a:cubicBezTo>
                    <a:pt x="210" y="482"/>
                    <a:pt x="209" y="481"/>
                    <a:pt x="209" y="481"/>
                  </a:cubicBezTo>
                  <a:cubicBezTo>
                    <a:pt x="209" y="481"/>
                    <a:pt x="203" y="482"/>
                    <a:pt x="203" y="482"/>
                  </a:cubicBezTo>
                  <a:cubicBezTo>
                    <a:pt x="203" y="482"/>
                    <a:pt x="201" y="478"/>
                    <a:pt x="201" y="478"/>
                  </a:cubicBezTo>
                  <a:cubicBezTo>
                    <a:pt x="201" y="478"/>
                    <a:pt x="199" y="477"/>
                    <a:pt x="199" y="477"/>
                  </a:cubicBezTo>
                  <a:cubicBezTo>
                    <a:pt x="199" y="477"/>
                    <a:pt x="197" y="475"/>
                    <a:pt x="197" y="475"/>
                  </a:cubicBezTo>
                  <a:cubicBezTo>
                    <a:pt x="197" y="475"/>
                    <a:pt x="196" y="475"/>
                    <a:pt x="196" y="475"/>
                  </a:cubicBezTo>
                  <a:cubicBezTo>
                    <a:pt x="196" y="475"/>
                    <a:pt x="195" y="472"/>
                    <a:pt x="195" y="472"/>
                  </a:cubicBezTo>
                  <a:cubicBezTo>
                    <a:pt x="195" y="472"/>
                    <a:pt x="195" y="465"/>
                    <a:pt x="195" y="465"/>
                  </a:cubicBezTo>
                  <a:cubicBezTo>
                    <a:pt x="195" y="465"/>
                    <a:pt x="193" y="461"/>
                    <a:pt x="193" y="461"/>
                  </a:cubicBezTo>
                  <a:cubicBezTo>
                    <a:pt x="193" y="461"/>
                    <a:pt x="194" y="457"/>
                    <a:pt x="194" y="457"/>
                  </a:cubicBezTo>
                  <a:cubicBezTo>
                    <a:pt x="194" y="457"/>
                    <a:pt x="195" y="452"/>
                    <a:pt x="195" y="452"/>
                  </a:cubicBezTo>
                  <a:cubicBezTo>
                    <a:pt x="195" y="452"/>
                    <a:pt x="194" y="449"/>
                    <a:pt x="194" y="449"/>
                  </a:cubicBezTo>
                  <a:cubicBezTo>
                    <a:pt x="194" y="449"/>
                    <a:pt x="192" y="446"/>
                    <a:pt x="192" y="446"/>
                  </a:cubicBezTo>
                  <a:cubicBezTo>
                    <a:pt x="192" y="446"/>
                    <a:pt x="191" y="442"/>
                    <a:pt x="191" y="442"/>
                  </a:cubicBezTo>
                  <a:cubicBezTo>
                    <a:pt x="191" y="442"/>
                    <a:pt x="190" y="438"/>
                    <a:pt x="190" y="438"/>
                  </a:cubicBezTo>
                  <a:cubicBezTo>
                    <a:pt x="190" y="438"/>
                    <a:pt x="189" y="434"/>
                    <a:pt x="189" y="434"/>
                  </a:cubicBezTo>
                  <a:cubicBezTo>
                    <a:pt x="189" y="434"/>
                    <a:pt x="188" y="428"/>
                    <a:pt x="188" y="428"/>
                  </a:cubicBezTo>
                  <a:cubicBezTo>
                    <a:pt x="188" y="428"/>
                    <a:pt x="188" y="425"/>
                    <a:pt x="188" y="425"/>
                  </a:cubicBezTo>
                  <a:cubicBezTo>
                    <a:pt x="188" y="425"/>
                    <a:pt x="187" y="419"/>
                    <a:pt x="187" y="419"/>
                  </a:cubicBezTo>
                  <a:cubicBezTo>
                    <a:pt x="187" y="419"/>
                    <a:pt x="187" y="415"/>
                    <a:pt x="187" y="415"/>
                  </a:cubicBezTo>
                  <a:cubicBezTo>
                    <a:pt x="187" y="415"/>
                    <a:pt x="186" y="412"/>
                    <a:pt x="186" y="412"/>
                  </a:cubicBezTo>
                  <a:cubicBezTo>
                    <a:pt x="186" y="412"/>
                    <a:pt x="184" y="407"/>
                    <a:pt x="184" y="407"/>
                  </a:cubicBezTo>
                  <a:cubicBezTo>
                    <a:pt x="184" y="407"/>
                    <a:pt x="182" y="404"/>
                    <a:pt x="182" y="404"/>
                  </a:cubicBezTo>
                  <a:cubicBezTo>
                    <a:pt x="182" y="404"/>
                    <a:pt x="178" y="402"/>
                    <a:pt x="178" y="402"/>
                  </a:cubicBezTo>
                  <a:cubicBezTo>
                    <a:pt x="178" y="402"/>
                    <a:pt x="174" y="402"/>
                    <a:pt x="174" y="402"/>
                  </a:cubicBezTo>
                  <a:cubicBezTo>
                    <a:pt x="174" y="402"/>
                    <a:pt x="173" y="402"/>
                    <a:pt x="173" y="402"/>
                  </a:cubicBezTo>
                  <a:cubicBezTo>
                    <a:pt x="173" y="402"/>
                    <a:pt x="171" y="403"/>
                    <a:pt x="171" y="403"/>
                  </a:cubicBezTo>
                  <a:cubicBezTo>
                    <a:pt x="171" y="403"/>
                    <a:pt x="170" y="404"/>
                    <a:pt x="170" y="404"/>
                  </a:cubicBezTo>
                  <a:cubicBezTo>
                    <a:pt x="170" y="404"/>
                    <a:pt x="168" y="406"/>
                    <a:pt x="168" y="406"/>
                  </a:cubicBezTo>
                  <a:cubicBezTo>
                    <a:pt x="168" y="406"/>
                    <a:pt x="166" y="409"/>
                    <a:pt x="166" y="409"/>
                  </a:cubicBezTo>
                  <a:cubicBezTo>
                    <a:pt x="166" y="409"/>
                    <a:pt x="164" y="413"/>
                    <a:pt x="164" y="413"/>
                  </a:cubicBezTo>
                  <a:cubicBezTo>
                    <a:pt x="164" y="413"/>
                    <a:pt x="162" y="417"/>
                    <a:pt x="162" y="417"/>
                  </a:cubicBezTo>
                  <a:cubicBezTo>
                    <a:pt x="162" y="417"/>
                    <a:pt x="161" y="419"/>
                    <a:pt x="161" y="419"/>
                  </a:cubicBezTo>
                  <a:cubicBezTo>
                    <a:pt x="161" y="419"/>
                    <a:pt x="159" y="418"/>
                    <a:pt x="159" y="418"/>
                  </a:cubicBezTo>
                  <a:cubicBezTo>
                    <a:pt x="159" y="418"/>
                    <a:pt x="157" y="416"/>
                    <a:pt x="157" y="416"/>
                  </a:cubicBezTo>
                  <a:cubicBezTo>
                    <a:pt x="157" y="416"/>
                    <a:pt x="155" y="413"/>
                    <a:pt x="155" y="413"/>
                  </a:cubicBezTo>
                  <a:cubicBezTo>
                    <a:pt x="155" y="413"/>
                    <a:pt x="153" y="412"/>
                    <a:pt x="153" y="412"/>
                  </a:cubicBezTo>
                  <a:cubicBezTo>
                    <a:pt x="153" y="412"/>
                    <a:pt x="152" y="407"/>
                    <a:pt x="152" y="407"/>
                  </a:cubicBezTo>
                  <a:cubicBezTo>
                    <a:pt x="152" y="407"/>
                    <a:pt x="150" y="406"/>
                    <a:pt x="150" y="406"/>
                  </a:cubicBezTo>
                  <a:cubicBezTo>
                    <a:pt x="150" y="406"/>
                    <a:pt x="149" y="403"/>
                    <a:pt x="149" y="403"/>
                  </a:cubicBezTo>
                  <a:cubicBezTo>
                    <a:pt x="149" y="403"/>
                    <a:pt x="149" y="400"/>
                    <a:pt x="149" y="400"/>
                  </a:cubicBezTo>
                  <a:cubicBezTo>
                    <a:pt x="149" y="400"/>
                    <a:pt x="149" y="396"/>
                    <a:pt x="149" y="396"/>
                  </a:cubicBezTo>
                  <a:cubicBezTo>
                    <a:pt x="149" y="396"/>
                    <a:pt x="149" y="392"/>
                    <a:pt x="149" y="392"/>
                  </a:cubicBezTo>
                  <a:cubicBezTo>
                    <a:pt x="149" y="392"/>
                    <a:pt x="149" y="390"/>
                    <a:pt x="149" y="390"/>
                  </a:cubicBezTo>
                  <a:cubicBezTo>
                    <a:pt x="149" y="390"/>
                    <a:pt x="149" y="386"/>
                    <a:pt x="149" y="386"/>
                  </a:cubicBezTo>
                  <a:cubicBezTo>
                    <a:pt x="149" y="386"/>
                    <a:pt x="147" y="383"/>
                    <a:pt x="147" y="383"/>
                  </a:cubicBezTo>
                  <a:cubicBezTo>
                    <a:pt x="147" y="383"/>
                    <a:pt x="146" y="381"/>
                    <a:pt x="146" y="381"/>
                  </a:cubicBezTo>
                  <a:cubicBezTo>
                    <a:pt x="146" y="381"/>
                    <a:pt x="144" y="378"/>
                    <a:pt x="144" y="378"/>
                  </a:cubicBezTo>
                  <a:cubicBezTo>
                    <a:pt x="144" y="378"/>
                    <a:pt x="143" y="374"/>
                    <a:pt x="143" y="374"/>
                  </a:cubicBezTo>
                  <a:cubicBezTo>
                    <a:pt x="143" y="374"/>
                    <a:pt x="141" y="370"/>
                    <a:pt x="141" y="370"/>
                  </a:cubicBezTo>
                  <a:cubicBezTo>
                    <a:pt x="141" y="370"/>
                    <a:pt x="140" y="368"/>
                    <a:pt x="140" y="368"/>
                  </a:cubicBezTo>
                  <a:cubicBezTo>
                    <a:pt x="140" y="368"/>
                    <a:pt x="139" y="366"/>
                    <a:pt x="139" y="366"/>
                  </a:cubicBezTo>
                  <a:cubicBezTo>
                    <a:pt x="139" y="366"/>
                    <a:pt x="139" y="362"/>
                    <a:pt x="139" y="362"/>
                  </a:cubicBezTo>
                  <a:cubicBezTo>
                    <a:pt x="139" y="362"/>
                    <a:pt x="121" y="362"/>
                    <a:pt x="121" y="362"/>
                  </a:cubicBezTo>
                  <a:cubicBezTo>
                    <a:pt x="121" y="362"/>
                    <a:pt x="119" y="365"/>
                    <a:pt x="119" y="365"/>
                  </a:cubicBezTo>
                  <a:cubicBezTo>
                    <a:pt x="119" y="365"/>
                    <a:pt x="119" y="367"/>
                    <a:pt x="119" y="367"/>
                  </a:cubicBezTo>
                  <a:cubicBezTo>
                    <a:pt x="119" y="367"/>
                    <a:pt x="118" y="370"/>
                    <a:pt x="118" y="370"/>
                  </a:cubicBezTo>
                  <a:cubicBezTo>
                    <a:pt x="118" y="370"/>
                    <a:pt x="117" y="371"/>
                    <a:pt x="117" y="371"/>
                  </a:cubicBezTo>
                  <a:cubicBezTo>
                    <a:pt x="117" y="371"/>
                    <a:pt x="89" y="371"/>
                    <a:pt x="89" y="371"/>
                  </a:cubicBezTo>
                  <a:cubicBezTo>
                    <a:pt x="89" y="371"/>
                    <a:pt x="56" y="348"/>
                    <a:pt x="56" y="348"/>
                  </a:cubicBezTo>
                  <a:cubicBezTo>
                    <a:pt x="56" y="348"/>
                    <a:pt x="55" y="346"/>
                    <a:pt x="55" y="346"/>
                  </a:cubicBezTo>
                  <a:cubicBezTo>
                    <a:pt x="55" y="346"/>
                    <a:pt x="56" y="341"/>
                    <a:pt x="56" y="341"/>
                  </a:cubicBezTo>
                  <a:cubicBezTo>
                    <a:pt x="56" y="341"/>
                    <a:pt x="32" y="345"/>
                    <a:pt x="32" y="345"/>
                  </a:cubicBezTo>
                  <a:cubicBezTo>
                    <a:pt x="32" y="345"/>
                    <a:pt x="32" y="346"/>
                    <a:pt x="32" y="346"/>
                  </a:cubicBezTo>
                  <a:cubicBezTo>
                    <a:pt x="32" y="346"/>
                    <a:pt x="32" y="344"/>
                    <a:pt x="32" y="344"/>
                  </a:cubicBezTo>
                  <a:cubicBezTo>
                    <a:pt x="32" y="344"/>
                    <a:pt x="31" y="341"/>
                    <a:pt x="31" y="341"/>
                  </a:cubicBezTo>
                  <a:cubicBezTo>
                    <a:pt x="31" y="341"/>
                    <a:pt x="30" y="338"/>
                    <a:pt x="30" y="338"/>
                  </a:cubicBezTo>
                  <a:cubicBezTo>
                    <a:pt x="30" y="338"/>
                    <a:pt x="31" y="335"/>
                    <a:pt x="31" y="335"/>
                  </a:cubicBezTo>
                  <a:cubicBezTo>
                    <a:pt x="31" y="335"/>
                    <a:pt x="32" y="329"/>
                    <a:pt x="32" y="329"/>
                  </a:cubicBezTo>
                  <a:cubicBezTo>
                    <a:pt x="32" y="329"/>
                    <a:pt x="30" y="325"/>
                    <a:pt x="30" y="325"/>
                  </a:cubicBezTo>
                  <a:cubicBezTo>
                    <a:pt x="30" y="325"/>
                    <a:pt x="28" y="320"/>
                    <a:pt x="28" y="320"/>
                  </a:cubicBezTo>
                  <a:cubicBezTo>
                    <a:pt x="28" y="320"/>
                    <a:pt x="27" y="318"/>
                    <a:pt x="27" y="318"/>
                  </a:cubicBezTo>
                  <a:cubicBezTo>
                    <a:pt x="27" y="318"/>
                    <a:pt x="25" y="318"/>
                    <a:pt x="25" y="318"/>
                  </a:cubicBezTo>
                  <a:cubicBezTo>
                    <a:pt x="25" y="318"/>
                    <a:pt x="24" y="319"/>
                    <a:pt x="24" y="319"/>
                  </a:cubicBezTo>
                  <a:cubicBezTo>
                    <a:pt x="24" y="319"/>
                    <a:pt x="24" y="317"/>
                    <a:pt x="24" y="317"/>
                  </a:cubicBezTo>
                  <a:cubicBezTo>
                    <a:pt x="24" y="317"/>
                    <a:pt x="24" y="316"/>
                    <a:pt x="24" y="316"/>
                  </a:cubicBezTo>
                  <a:cubicBezTo>
                    <a:pt x="24" y="316"/>
                    <a:pt x="24" y="313"/>
                    <a:pt x="24" y="313"/>
                  </a:cubicBezTo>
                  <a:cubicBezTo>
                    <a:pt x="24" y="313"/>
                    <a:pt x="23" y="312"/>
                    <a:pt x="23" y="312"/>
                  </a:cubicBezTo>
                  <a:cubicBezTo>
                    <a:pt x="23" y="312"/>
                    <a:pt x="22" y="312"/>
                    <a:pt x="22" y="312"/>
                  </a:cubicBezTo>
                  <a:cubicBezTo>
                    <a:pt x="22" y="312"/>
                    <a:pt x="20" y="313"/>
                    <a:pt x="20" y="313"/>
                  </a:cubicBezTo>
                  <a:cubicBezTo>
                    <a:pt x="20" y="313"/>
                    <a:pt x="19" y="311"/>
                    <a:pt x="19" y="311"/>
                  </a:cubicBezTo>
                  <a:cubicBezTo>
                    <a:pt x="19" y="311"/>
                    <a:pt x="17" y="309"/>
                    <a:pt x="17" y="309"/>
                  </a:cubicBezTo>
                  <a:cubicBezTo>
                    <a:pt x="17" y="309"/>
                    <a:pt x="16" y="306"/>
                    <a:pt x="16" y="306"/>
                  </a:cubicBezTo>
                  <a:cubicBezTo>
                    <a:pt x="16" y="306"/>
                    <a:pt x="15" y="305"/>
                    <a:pt x="15" y="305"/>
                  </a:cubicBezTo>
                  <a:cubicBezTo>
                    <a:pt x="15" y="305"/>
                    <a:pt x="13" y="305"/>
                    <a:pt x="13" y="305"/>
                  </a:cubicBezTo>
                  <a:cubicBezTo>
                    <a:pt x="13" y="305"/>
                    <a:pt x="10" y="304"/>
                    <a:pt x="10" y="304"/>
                  </a:cubicBezTo>
                  <a:cubicBezTo>
                    <a:pt x="10" y="304"/>
                    <a:pt x="8" y="303"/>
                    <a:pt x="8" y="303"/>
                  </a:cubicBezTo>
                  <a:cubicBezTo>
                    <a:pt x="8" y="303"/>
                    <a:pt x="6" y="301"/>
                    <a:pt x="6" y="301"/>
                  </a:cubicBezTo>
                  <a:cubicBezTo>
                    <a:pt x="6" y="301"/>
                    <a:pt x="6" y="300"/>
                    <a:pt x="6" y="300"/>
                  </a:cubicBezTo>
                  <a:cubicBezTo>
                    <a:pt x="6" y="300"/>
                    <a:pt x="7" y="298"/>
                    <a:pt x="7" y="298"/>
                  </a:cubicBezTo>
                  <a:cubicBezTo>
                    <a:pt x="7" y="298"/>
                    <a:pt x="7" y="294"/>
                    <a:pt x="7" y="294"/>
                  </a:cubicBezTo>
                  <a:cubicBezTo>
                    <a:pt x="7" y="294"/>
                    <a:pt x="8" y="292"/>
                    <a:pt x="8" y="292"/>
                  </a:cubicBezTo>
                  <a:cubicBezTo>
                    <a:pt x="8" y="292"/>
                    <a:pt x="9" y="290"/>
                    <a:pt x="9" y="290"/>
                  </a:cubicBezTo>
                  <a:cubicBezTo>
                    <a:pt x="9" y="290"/>
                    <a:pt x="7" y="288"/>
                    <a:pt x="7" y="288"/>
                  </a:cubicBezTo>
                  <a:cubicBezTo>
                    <a:pt x="7" y="288"/>
                    <a:pt x="7" y="287"/>
                    <a:pt x="7" y="287"/>
                  </a:cubicBezTo>
                  <a:cubicBezTo>
                    <a:pt x="7" y="287"/>
                    <a:pt x="8" y="285"/>
                    <a:pt x="8" y="285"/>
                  </a:cubicBezTo>
                  <a:cubicBezTo>
                    <a:pt x="8" y="285"/>
                    <a:pt x="7" y="282"/>
                    <a:pt x="7" y="282"/>
                  </a:cubicBezTo>
                  <a:cubicBezTo>
                    <a:pt x="7" y="282"/>
                    <a:pt x="6" y="279"/>
                    <a:pt x="6" y="279"/>
                  </a:cubicBezTo>
                  <a:cubicBezTo>
                    <a:pt x="6" y="279"/>
                    <a:pt x="5" y="277"/>
                    <a:pt x="5" y="277"/>
                  </a:cubicBezTo>
                  <a:cubicBezTo>
                    <a:pt x="5" y="277"/>
                    <a:pt x="5" y="273"/>
                    <a:pt x="5" y="273"/>
                  </a:cubicBezTo>
                  <a:cubicBezTo>
                    <a:pt x="5" y="273"/>
                    <a:pt x="4" y="271"/>
                    <a:pt x="4" y="271"/>
                  </a:cubicBezTo>
                  <a:cubicBezTo>
                    <a:pt x="4" y="271"/>
                    <a:pt x="3" y="268"/>
                    <a:pt x="3" y="268"/>
                  </a:cubicBezTo>
                  <a:cubicBezTo>
                    <a:pt x="3" y="268"/>
                    <a:pt x="3" y="266"/>
                    <a:pt x="3" y="266"/>
                  </a:cubicBezTo>
                  <a:cubicBezTo>
                    <a:pt x="3" y="266"/>
                    <a:pt x="3" y="262"/>
                    <a:pt x="3" y="262"/>
                  </a:cubicBezTo>
                  <a:cubicBezTo>
                    <a:pt x="3" y="262"/>
                    <a:pt x="4" y="259"/>
                    <a:pt x="4" y="259"/>
                  </a:cubicBezTo>
                  <a:cubicBezTo>
                    <a:pt x="4" y="259"/>
                    <a:pt x="6" y="257"/>
                    <a:pt x="6" y="257"/>
                  </a:cubicBezTo>
                  <a:cubicBezTo>
                    <a:pt x="6" y="257"/>
                    <a:pt x="7" y="255"/>
                    <a:pt x="7" y="255"/>
                  </a:cubicBezTo>
                  <a:cubicBezTo>
                    <a:pt x="7" y="255"/>
                    <a:pt x="6" y="253"/>
                    <a:pt x="6" y="253"/>
                  </a:cubicBezTo>
                  <a:cubicBezTo>
                    <a:pt x="6" y="253"/>
                    <a:pt x="4" y="251"/>
                    <a:pt x="4" y="251"/>
                  </a:cubicBezTo>
                  <a:cubicBezTo>
                    <a:pt x="4" y="251"/>
                    <a:pt x="3" y="249"/>
                    <a:pt x="3" y="249"/>
                  </a:cubicBezTo>
                  <a:cubicBezTo>
                    <a:pt x="3" y="249"/>
                    <a:pt x="3" y="245"/>
                    <a:pt x="3" y="245"/>
                  </a:cubicBezTo>
                  <a:cubicBezTo>
                    <a:pt x="3" y="245"/>
                    <a:pt x="4" y="241"/>
                    <a:pt x="4" y="241"/>
                  </a:cubicBezTo>
                  <a:cubicBezTo>
                    <a:pt x="4" y="241"/>
                    <a:pt x="4" y="239"/>
                    <a:pt x="4" y="239"/>
                  </a:cubicBezTo>
                  <a:cubicBezTo>
                    <a:pt x="4" y="239"/>
                    <a:pt x="5" y="237"/>
                    <a:pt x="5" y="237"/>
                  </a:cubicBezTo>
                  <a:cubicBezTo>
                    <a:pt x="5" y="237"/>
                    <a:pt x="5" y="235"/>
                    <a:pt x="5" y="235"/>
                  </a:cubicBezTo>
                  <a:cubicBezTo>
                    <a:pt x="5" y="235"/>
                    <a:pt x="6" y="237"/>
                    <a:pt x="6" y="237"/>
                  </a:cubicBezTo>
                  <a:cubicBezTo>
                    <a:pt x="6" y="237"/>
                    <a:pt x="6" y="240"/>
                    <a:pt x="6" y="240"/>
                  </a:cubicBezTo>
                  <a:cubicBezTo>
                    <a:pt x="6" y="240"/>
                    <a:pt x="7" y="241"/>
                    <a:pt x="7" y="241"/>
                  </a:cubicBezTo>
                  <a:cubicBezTo>
                    <a:pt x="7" y="241"/>
                    <a:pt x="7" y="238"/>
                    <a:pt x="7" y="238"/>
                  </a:cubicBezTo>
                  <a:cubicBezTo>
                    <a:pt x="7" y="238"/>
                    <a:pt x="8" y="236"/>
                    <a:pt x="8" y="236"/>
                  </a:cubicBezTo>
                  <a:cubicBezTo>
                    <a:pt x="8" y="236"/>
                    <a:pt x="7" y="234"/>
                    <a:pt x="7" y="234"/>
                  </a:cubicBezTo>
                  <a:cubicBezTo>
                    <a:pt x="7" y="234"/>
                    <a:pt x="7" y="232"/>
                    <a:pt x="7" y="232"/>
                  </a:cubicBezTo>
                  <a:cubicBezTo>
                    <a:pt x="7" y="232"/>
                    <a:pt x="8" y="231"/>
                    <a:pt x="8" y="231"/>
                  </a:cubicBezTo>
                  <a:cubicBezTo>
                    <a:pt x="8" y="231"/>
                    <a:pt x="9" y="230"/>
                    <a:pt x="9" y="230"/>
                  </a:cubicBezTo>
                  <a:cubicBezTo>
                    <a:pt x="9" y="230"/>
                    <a:pt x="9" y="227"/>
                    <a:pt x="9" y="227"/>
                  </a:cubicBezTo>
                  <a:cubicBezTo>
                    <a:pt x="9" y="227"/>
                    <a:pt x="8" y="226"/>
                    <a:pt x="8" y="226"/>
                  </a:cubicBezTo>
                  <a:cubicBezTo>
                    <a:pt x="8" y="226"/>
                    <a:pt x="7" y="228"/>
                    <a:pt x="7" y="228"/>
                  </a:cubicBezTo>
                  <a:cubicBezTo>
                    <a:pt x="7" y="228"/>
                    <a:pt x="6" y="230"/>
                    <a:pt x="6" y="230"/>
                  </a:cubicBezTo>
                  <a:cubicBezTo>
                    <a:pt x="6" y="230"/>
                    <a:pt x="6" y="232"/>
                    <a:pt x="6" y="232"/>
                  </a:cubicBezTo>
                  <a:cubicBezTo>
                    <a:pt x="6" y="232"/>
                    <a:pt x="4" y="232"/>
                    <a:pt x="4" y="232"/>
                  </a:cubicBezTo>
                  <a:cubicBezTo>
                    <a:pt x="4" y="232"/>
                    <a:pt x="3" y="229"/>
                    <a:pt x="3" y="229"/>
                  </a:cubicBezTo>
                  <a:cubicBezTo>
                    <a:pt x="3" y="229"/>
                    <a:pt x="2" y="229"/>
                    <a:pt x="2" y="229"/>
                  </a:cubicBezTo>
                  <a:cubicBezTo>
                    <a:pt x="2" y="229"/>
                    <a:pt x="1" y="230"/>
                    <a:pt x="1" y="230"/>
                  </a:cubicBezTo>
                  <a:cubicBezTo>
                    <a:pt x="1" y="230"/>
                    <a:pt x="1" y="228"/>
                    <a:pt x="1" y="228"/>
                  </a:cubicBezTo>
                  <a:cubicBezTo>
                    <a:pt x="1" y="228"/>
                    <a:pt x="2" y="227"/>
                    <a:pt x="2" y="227"/>
                  </a:cubicBezTo>
                  <a:cubicBezTo>
                    <a:pt x="2" y="227"/>
                    <a:pt x="3" y="225"/>
                    <a:pt x="3" y="225"/>
                  </a:cubicBezTo>
                  <a:cubicBezTo>
                    <a:pt x="3" y="225"/>
                    <a:pt x="2" y="220"/>
                    <a:pt x="2" y="220"/>
                  </a:cubicBezTo>
                  <a:cubicBezTo>
                    <a:pt x="2" y="220"/>
                    <a:pt x="1" y="217"/>
                    <a:pt x="1" y="217"/>
                  </a:cubicBezTo>
                  <a:cubicBezTo>
                    <a:pt x="1" y="217"/>
                    <a:pt x="1" y="215"/>
                    <a:pt x="1" y="215"/>
                  </a:cubicBezTo>
                  <a:cubicBezTo>
                    <a:pt x="1" y="215"/>
                    <a:pt x="0" y="212"/>
                    <a:pt x="0" y="212"/>
                  </a:cubicBezTo>
                  <a:cubicBezTo>
                    <a:pt x="0" y="212"/>
                    <a:pt x="0" y="210"/>
                    <a:pt x="0" y="210"/>
                  </a:cubicBezTo>
                  <a:cubicBezTo>
                    <a:pt x="0" y="210"/>
                    <a:pt x="1" y="207"/>
                    <a:pt x="1" y="207"/>
                  </a:cubicBezTo>
                  <a:cubicBezTo>
                    <a:pt x="1" y="207"/>
                    <a:pt x="1" y="203"/>
                    <a:pt x="1" y="203"/>
                  </a:cubicBezTo>
                  <a:cubicBezTo>
                    <a:pt x="1" y="203"/>
                    <a:pt x="3" y="199"/>
                    <a:pt x="3" y="199"/>
                  </a:cubicBezTo>
                  <a:cubicBezTo>
                    <a:pt x="3" y="199"/>
                    <a:pt x="4" y="195"/>
                    <a:pt x="4" y="195"/>
                  </a:cubicBezTo>
                  <a:cubicBezTo>
                    <a:pt x="4" y="195"/>
                    <a:pt x="5" y="192"/>
                    <a:pt x="5" y="192"/>
                  </a:cubicBezTo>
                  <a:cubicBezTo>
                    <a:pt x="5" y="192"/>
                    <a:pt x="4" y="187"/>
                    <a:pt x="4" y="187"/>
                  </a:cubicBezTo>
                  <a:cubicBezTo>
                    <a:pt x="4" y="187"/>
                    <a:pt x="3" y="184"/>
                    <a:pt x="3" y="184"/>
                  </a:cubicBezTo>
                  <a:cubicBezTo>
                    <a:pt x="3" y="184"/>
                    <a:pt x="3" y="181"/>
                    <a:pt x="3" y="181"/>
                  </a:cubicBezTo>
                  <a:cubicBezTo>
                    <a:pt x="3" y="181"/>
                    <a:pt x="4" y="179"/>
                    <a:pt x="4" y="179"/>
                  </a:cubicBezTo>
                  <a:cubicBezTo>
                    <a:pt x="4" y="179"/>
                    <a:pt x="5" y="176"/>
                    <a:pt x="5" y="176"/>
                  </a:cubicBezTo>
                  <a:cubicBezTo>
                    <a:pt x="5" y="176"/>
                    <a:pt x="8" y="172"/>
                    <a:pt x="8" y="172"/>
                  </a:cubicBezTo>
                  <a:cubicBezTo>
                    <a:pt x="8" y="172"/>
                    <a:pt x="10" y="169"/>
                    <a:pt x="10" y="169"/>
                  </a:cubicBezTo>
                  <a:cubicBezTo>
                    <a:pt x="10" y="169"/>
                    <a:pt x="12" y="164"/>
                    <a:pt x="12" y="164"/>
                  </a:cubicBezTo>
                  <a:cubicBezTo>
                    <a:pt x="12" y="164"/>
                    <a:pt x="13" y="159"/>
                    <a:pt x="13" y="159"/>
                  </a:cubicBezTo>
                  <a:cubicBezTo>
                    <a:pt x="13" y="159"/>
                    <a:pt x="15" y="155"/>
                    <a:pt x="15" y="155"/>
                  </a:cubicBezTo>
                  <a:cubicBezTo>
                    <a:pt x="15" y="155"/>
                    <a:pt x="15" y="151"/>
                    <a:pt x="15" y="151"/>
                  </a:cubicBezTo>
                  <a:cubicBezTo>
                    <a:pt x="15" y="151"/>
                    <a:pt x="16" y="148"/>
                    <a:pt x="16" y="148"/>
                  </a:cubicBezTo>
                  <a:cubicBezTo>
                    <a:pt x="16" y="148"/>
                    <a:pt x="16" y="144"/>
                    <a:pt x="16" y="144"/>
                  </a:cubicBezTo>
                  <a:cubicBezTo>
                    <a:pt x="16" y="144"/>
                    <a:pt x="17" y="141"/>
                    <a:pt x="17" y="141"/>
                  </a:cubicBezTo>
                  <a:cubicBezTo>
                    <a:pt x="17" y="141"/>
                    <a:pt x="18" y="138"/>
                    <a:pt x="18" y="138"/>
                  </a:cubicBezTo>
                  <a:cubicBezTo>
                    <a:pt x="18" y="138"/>
                    <a:pt x="19" y="133"/>
                    <a:pt x="19" y="133"/>
                  </a:cubicBezTo>
                  <a:cubicBezTo>
                    <a:pt x="19" y="133"/>
                    <a:pt x="20" y="130"/>
                    <a:pt x="20" y="130"/>
                  </a:cubicBezTo>
                  <a:cubicBezTo>
                    <a:pt x="20" y="130"/>
                    <a:pt x="22" y="125"/>
                    <a:pt x="22" y="125"/>
                  </a:cubicBezTo>
                  <a:cubicBezTo>
                    <a:pt x="22" y="125"/>
                    <a:pt x="24" y="121"/>
                    <a:pt x="24" y="121"/>
                  </a:cubicBezTo>
                  <a:cubicBezTo>
                    <a:pt x="24" y="121"/>
                    <a:pt x="26" y="118"/>
                    <a:pt x="26" y="118"/>
                  </a:cubicBezTo>
                  <a:cubicBezTo>
                    <a:pt x="26" y="118"/>
                    <a:pt x="28" y="115"/>
                    <a:pt x="28" y="115"/>
                  </a:cubicBezTo>
                  <a:cubicBezTo>
                    <a:pt x="28" y="115"/>
                    <a:pt x="30" y="112"/>
                    <a:pt x="30" y="112"/>
                  </a:cubicBezTo>
                  <a:cubicBezTo>
                    <a:pt x="30" y="112"/>
                    <a:pt x="31" y="109"/>
                    <a:pt x="31" y="109"/>
                  </a:cubicBezTo>
                  <a:cubicBezTo>
                    <a:pt x="31" y="109"/>
                    <a:pt x="34" y="103"/>
                    <a:pt x="34" y="103"/>
                  </a:cubicBezTo>
                  <a:cubicBezTo>
                    <a:pt x="34" y="103"/>
                    <a:pt x="36" y="97"/>
                    <a:pt x="36" y="97"/>
                  </a:cubicBezTo>
                  <a:cubicBezTo>
                    <a:pt x="36" y="97"/>
                    <a:pt x="38" y="94"/>
                    <a:pt x="38" y="94"/>
                  </a:cubicBezTo>
                  <a:cubicBezTo>
                    <a:pt x="38" y="94"/>
                    <a:pt x="39" y="90"/>
                    <a:pt x="39" y="90"/>
                  </a:cubicBezTo>
                  <a:cubicBezTo>
                    <a:pt x="39" y="90"/>
                    <a:pt x="42" y="85"/>
                    <a:pt x="42" y="85"/>
                  </a:cubicBezTo>
                  <a:cubicBezTo>
                    <a:pt x="42" y="85"/>
                    <a:pt x="44" y="81"/>
                    <a:pt x="44" y="81"/>
                  </a:cubicBezTo>
                  <a:cubicBezTo>
                    <a:pt x="44" y="81"/>
                    <a:pt x="45" y="77"/>
                    <a:pt x="45" y="77"/>
                  </a:cubicBezTo>
                  <a:cubicBezTo>
                    <a:pt x="45" y="77"/>
                    <a:pt x="46" y="75"/>
                    <a:pt x="46" y="75"/>
                  </a:cubicBezTo>
                  <a:cubicBezTo>
                    <a:pt x="46" y="75"/>
                    <a:pt x="47" y="72"/>
                    <a:pt x="47" y="72"/>
                  </a:cubicBezTo>
                  <a:cubicBezTo>
                    <a:pt x="47" y="72"/>
                    <a:pt x="48" y="70"/>
                    <a:pt x="48" y="70"/>
                  </a:cubicBezTo>
                  <a:cubicBezTo>
                    <a:pt x="48" y="70"/>
                    <a:pt x="50" y="65"/>
                    <a:pt x="50" y="65"/>
                  </a:cubicBezTo>
                  <a:cubicBezTo>
                    <a:pt x="50" y="65"/>
                    <a:pt x="52" y="63"/>
                    <a:pt x="52" y="63"/>
                  </a:cubicBezTo>
                  <a:cubicBezTo>
                    <a:pt x="52" y="63"/>
                    <a:pt x="53" y="62"/>
                    <a:pt x="53" y="62"/>
                  </a:cubicBezTo>
                  <a:cubicBezTo>
                    <a:pt x="53" y="62"/>
                    <a:pt x="55" y="62"/>
                    <a:pt x="55" y="62"/>
                  </a:cubicBezTo>
                  <a:cubicBezTo>
                    <a:pt x="55" y="62"/>
                    <a:pt x="56" y="63"/>
                    <a:pt x="56" y="63"/>
                  </a:cubicBezTo>
                  <a:cubicBezTo>
                    <a:pt x="56" y="63"/>
                    <a:pt x="58" y="63"/>
                    <a:pt x="58" y="63"/>
                  </a:cubicBezTo>
                  <a:cubicBezTo>
                    <a:pt x="58" y="63"/>
                    <a:pt x="57" y="61"/>
                    <a:pt x="57" y="61"/>
                  </a:cubicBezTo>
                  <a:cubicBezTo>
                    <a:pt x="57" y="61"/>
                    <a:pt x="55" y="60"/>
                    <a:pt x="55" y="60"/>
                  </a:cubicBezTo>
                  <a:cubicBezTo>
                    <a:pt x="55" y="60"/>
                    <a:pt x="54" y="60"/>
                    <a:pt x="54" y="60"/>
                  </a:cubicBezTo>
                  <a:cubicBezTo>
                    <a:pt x="54" y="60"/>
                    <a:pt x="52" y="61"/>
                    <a:pt x="52" y="61"/>
                  </a:cubicBezTo>
                  <a:cubicBezTo>
                    <a:pt x="52" y="61"/>
                    <a:pt x="52" y="59"/>
                    <a:pt x="52" y="59"/>
                  </a:cubicBezTo>
                  <a:cubicBezTo>
                    <a:pt x="52" y="59"/>
                    <a:pt x="53" y="56"/>
                    <a:pt x="53" y="56"/>
                  </a:cubicBezTo>
                  <a:cubicBezTo>
                    <a:pt x="53" y="56"/>
                    <a:pt x="56" y="54"/>
                    <a:pt x="56" y="54"/>
                  </a:cubicBezTo>
                  <a:cubicBezTo>
                    <a:pt x="56" y="54"/>
                    <a:pt x="57" y="52"/>
                    <a:pt x="57" y="52"/>
                  </a:cubicBezTo>
                  <a:cubicBezTo>
                    <a:pt x="57" y="52"/>
                    <a:pt x="57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5" y="50"/>
                    <a:pt x="55" y="48"/>
                    <a:pt x="55" y="48"/>
                  </a:cubicBezTo>
                  <a:cubicBezTo>
                    <a:pt x="55" y="48"/>
                    <a:pt x="58" y="47"/>
                    <a:pt x="58" y="47"/>
                  </a:cubicBezTo>
                  <a:cubicBezTo>
                    <a:pt x="58" y="47"/>
                    <a:pt x="58" y="45"/>
                    <a:pt x="58" y="45"/>
                  </a:cubicBezTo>
                  <a:cubicBezTo>
                    <a:pt x="58" y="45"/>
                    <a:pt x="56" y="45"/>
                    <a:pt x="56" y="45"/>
                  </a:cubicBezTo>
                  <a:cubicBezTo>
                    <a:pt x="56" y="45"/>
                    <a:pt x="57" y="41"/>
                    <a:pt x="57" y="41"/>
                  </a:cubicBezTo>
                  <a:cubicBezTo>
                    <a:pt x="57" y="41"/>
                    <a:pt x="58" y="37"/>
                    <a:pt x="58" y="37"/>
                  </a:cubicBezTo>
                  <a:cubicBezTo>
                    <a:pt x="58" y="37"/>
                    <a:pt x="59" y="33"/>
                    <a:pt x="59" y="33"/>
                  </a:cubicBezTo>
                  <a:cubicBezTo>
                    <a:pt x="59" y="33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59" y="27"/>
                    <a:pt x="59" y="27"/>
                  </a:cubicBezTo>
                  <a:cubicBezTo>
                    <a:pt x="59" y="27"/>
                    <a:pt x="59" y="26"/>
                    <a:pt x="59" y="26"/>
                  </a:cubicBezTo>
                  <a:cubicBezTo>
                    <a:pt x="59" y="26"/>
                    <a:pt x="59" y="23"/>
                    <a:pt x="59" y="23"/>
                  </a:cubicBezTo>
                  <a:cubicBezTo>
                    <a:pt x="59" y="23"/>
                    <a:pt x="60" y="21"/>
                    <a:pt x="60" y="21"/>
                  </a:cubicBezTo>
                  <a:cubicBezTo>
                    <a:pt x="60" y="21"/>
                    <a:pt x="62" y="19"/>
                    <a:pt x="62" y="19"/>
                  </a:cubicBezTo>
                  <a:cubicBezTo>
                    <a:pt x="62" y="19"/>
                    <a:pt x="63" y="16"/>
                    <a:pt x="63" y="16"/>
                  </a:cubicBezTo>
                  <a:cubicBezTo>
                    <a:pt x="63" y="16"/>
                    <a:pt x="65" y="18"/>
                    <a:pt x="65" y="18"/>
                  </a:cubicBezTo>
                  <a:cubicBezTo>
                    <a:pt x="65" y="18"/>
                    <a:pt x="66" y="20"/>
                    <a:pt x="66" y="20"/>
                  </a:cubicBezTo>
                  <a:cubicBezTo>
                    <a:pt x="66" y="20"/>
                    <a:pt x="68" y="22"/>
                    <a:pt x="68" y="22"/>
                  </a:cubicBezTo>
                  <a:cubicBezTo>
                    <a:pt x="68" y="22"/>
                    <a:pt x="71" y="22"/>
                    <a:pt x="71" y="22"/>
                  </a:cubicBezTo>
                  <a:cubicBezTo>
                    <a:pt x="71" y="22"/>
                    <a:pt x="74" y="22"/>
                    <a:pt x="74" y="22"/>
                  </a:cubicBezTo>
                  <a:cubicBezTo>
                    <a:pt x="74" y="22"/>
                    <a:pt x="76" y="23"/>
                    <a:pt x="76" y="23"/>
                  </a:cubicBezTo>
                  <a:cubicBezTo>
                    <a:pt x="76" y="23"/>
                    <a:pt x="77" y="23"/>
                    <a:pt x="77" y="23"/>
                  </a:cubicBezTo>
                  <a:cubicBezTo>
                    <a:pt x="77" y="23"/>
                    <a:pt x="78" y="25"/>
                    <a:pt x="78" y="25"/>
                  </a:cubicBezTo>
                  <a:cubicBezTo>
                    <a:pt x="78" y="25"/>
                    <a:pt x="77" y="27"/>
                    <a:pt x="77" y="27"/>
                  </a:cubicBezTo>
                  <a:cubicBezTo>
                    <a:pt x="77" y="27"/>
                    <a:pt x="77" y="29"/>
                    <a:pt x="77" y="29"/>
                  </a:cubicBezTo>
                  <a:cubicBezTo>
                    <a:pt x="77" y="29"/>
                    <a:pt x="75" y="30"/>
                    <a:pt x="75" y="30"/>
                  </a:cubicBezTo>
                  <a:cubicBezTo>
                    <a:pt x="75" y="30"/>
                    <a:pt x="75" y="32"/>
                    <a:pt x="75" y="32"/>
                  </a:cubicBezTo>
                  <a:cubicBezTo>
                    <a:pt x="75" y="32"/>
                    <a:pt x="75" y="34"/>
                    <a:pt x="75" y="34"/>
                  </a:cubicBezTo>
                  <a:cubicBezTo>
                    <a:pt x="75" y="34"/>
                    <a:pt x="75" y="36"/>
                    <a:pt x="75" y="36"/>
                  </a:cubicBezTo>
                  <a:cubicBezTo>
                    <a:pt x="75" y="36"/>
                    <a:pt x="75" y="37"/>
                    <a:pt x="75" y="37"/>
                  </a:cubicBezTo>
                  <a:cubicBezTo>
                    <a:pt x="75" y="37"/>
                    <a:pt x="74" y="38"/>
                    <a:pt x="74" y="38"/>
                  </a:cubicBezTo>
                  <a:cubicBezTo>
                    <a:pt x="74" y="38"/>
                    <a:pt x="73" y="39"/>
                    <a:pt x="73" y="39"/>
                  </a:cubicBezTo>
                  <a:cubicBezTo>
                    <a:pt x="73" y="39"/>
                    <a:pt x="71" y="39"/>
                    <a:pt x="71" y="39"/>
                  </a:cubicBezTo>
                  <a:cubicBezTo>
                    <a:pt x="71" y="39"/>
                    <a:pt x="70" y="40"/>
                    <a:pt x="70" y="40"/>
                  </a:cubicBezTo>
                  <a:cubicBezTo>
                    <a:pt x="70" y="40"/>
                    <a:pt x="69" y="41"/>
                    <a:pt x="69" y="41"/>
                  </a:cubicBezTo>
                  <a:cubicBezTo>
                    <a:pt x="69" y="41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4"/>
                    <a:pt x="69" y="44"/>
                  </a:cubicBezTo>
                  <a:cubicBezTo>
                    <a:pt x="69" y="44"/>
                    <a:pt x="70" y="43"/>
                    <a:pt x="70" y="43"/>
                  </a:cubicBezTo>
                  <a:cubicBezTo>
                    <a:pt x="70" y="43"/>
                    <a:pt x="71" y="43"/>
                    <a:pt x="71" y="43"/>
                  </a:cubicBezTo>
                  <a:cubicBezTo>
                    <a:pt x="71" y="43"/>
                    <a:pt x="72" y="41"/>
                    <a:pt x="72" y="41"/>
                  </a:cubicBezTo>
                  <a:cubicBezTo>
                    <a:pt x="72" y="41"/>
                    <a:pt x="75" y="39"/>
                    <a:pt x="75" y="39"/>
                  </a:cubicBezTo>
                  <a:cubicBezTo>
                    <a:pt x="75" y="39"/>
                    <a:pt x="76" y="38"/>
                    <a:pt x="76" y="38"/>
                  </a:cubicBezTo>
                  <a:cubicBezTo>
                    <a:pt x="76" y="38"/>
                    <a:pt x="77" y="36"/>
                    <a:pt x="77" y="36"/>
                  </a:cubicBezTo>
                  <a:cubicBezTo>
                    <a:pt x="77" y="36"/>
                    <a:pt x="78" y="35"/>
                    <a:pt x="78" y="35"/>
                  </a:cubicBezTo>
                  <a:cubicBezTo>
                    <a:pt x="78" y="35"/>
                    <a:pt x="78" y="33"/>
                    <a:pt x="78" y="33"/>
                  </a:cubicBezTo>
                  <a:cubicBezTo>
                    <a:pt x="78" y="33"/>
                    <a:pt x="79" y="30"/>
                    <a:pt x="79" y="30"/>
                  </a:cubicBezTo>
                  <a:cubicBezTo>
                    <a:pt x="79" y="30"/>
                    <a:pt x="80" y="29"/>
                    <a:pt x="80" y="29"/>
                  </a:cubicBezTo>
                  <a:cubicBezTo>
                    <a:pt x="80" y="29"/>
                    <a:pt x="81" y="27"/>
                    <a:pt x="81" y="27"/>
                  </a:cubicBezTo>
                  <a:cubicBezTo>
                    <a:pt x="81" y="27"/>
                    <a:pt x="82" y="26"/>
                    <a:pt x="82" y="26"/>
                  </a:cubicBezTo>
                  <a:cubicBezTo>
                    <a:pt x="82" y="26"/>
                    <a:pt x="82" y="22"/>
                    <a:pt x="82" y="22"/>
                  </a:cubicBezTo>
                  <a:cubicBezTo>
                    <a:pt x="82" y="22"/>
                    <a:pt x="83" y="20"/>
                    <a:pt x="83" y="20"/>
                  </a:cubicBezTo>
                  <a:cubicBezTo>
                    <a:pt x="83" y="20"/>
                    <a:pt x="82" y="18"/>
                    <a:pt x="82" y="18"/>
                  </a:cubicBezTo>
                  <a:cubicBezTo>
                    <a:pt x="82" y="18"/>
                    <a:pt x="82" y="15"/>
                    <a:pt x="82" y="15"/>
                  </a:cubicBezTo>
                  <a:cubicBezTo>
                    <a:pt x="82" y="15"/>
                    <a:pt x="84" y="15"/>
                    <a:pt x="84" y="15"/>
                  </a:cubicBezTo>
                  <a:cubicBezTo>
                    <a:pt x="84" y="15"/>
                    <a:pt x="85" y="13"/>
                    <a:pt x="85" y="13"/>
                  </a:cubicBezTo>
                  <a:cubicBezTo>
                    <a:pt x="85" y="13"/>
                    <a:pt x="86" y="11"/>
                    <a:pt x="86" y="11"/>
                  </a:cubicBezTo>
                  <a:cubicBezTo>
                    <a:pt x="86" y="11"/>
                    <a:pt x="85" y="10"/>
                    <a:pt x="85" y="10"/>
                  </a:cubicBezTo>
                  <a:cubicBezTo>
                    <a:pt x="85" y="10"/>
                    <a:pt x="85" y="6"/>
                    <a:pt x="85" y="6"/>
                  </a:cubicBezTo>
                  <a:cubicBezTo>
                    <a:pt x="85" y="6"/>
                    <a:pt x="346" y="6"/>
                    <a:pt x="346" y="6"/>
                  </a:cubicBezTo>
                  <a:cubicBezTo>
                    <a:pt x="346" y="6"/>
                    <a:pt x="348" y="3"/>
                    <a:pt x="348" y="3"/>
                  </a:cubicBezTo>
                  <a:cubicBezTo>
                    <a:pt x="348" y="3"/>
                    <a:pt x="349" y="0"/>
                    <a:pt x="349" y="0"/>
                  </a:cubicBezTo>
                  <a:cubicBezTo>
                    <a:pt x="349" y="0"/>
                    <a:pt x="351" y="0"/>
                    <a:pt x="351" y="0"/>
                  </a:cubicBezTo>
                  <a:cubicBezTo>
                    <a:pt x="351" y="0"/>
                    <a:pt x="351" y="5"/>
                    <a:pt x="351" y="5"/>
                  </a:cubicBezTo>
                  <a:cubicBezTo>
                    <a:pt x="351" y="5"/>
                    <a:pt x="350" y="9"/>
                    <a:pt x="350" y="9"/>
                  </a:cubicBezTo>
                  <a:cubicBezTo>
                    <a:pt x="350" y="9"/>
                    <a:pt x="350" y="12"/>
                    <a:pt x="350" y="12"/>
                  </a:cubicBezTo>
                  <a:cubicBezTo>
                    <a:pt x="350" y="12"/>
                    <a:pt x="351" y="14"/>
                    <a:pt x="351" y="14"/>
                  </a:cubicBezTo>
                  <a:cubicBezTo>
                    <a:pt x="351" y="14"/>
                    <a:pt x="354" y="15"/>
                    <a:pt x="354" y="15"/>
                  </a:cubicBezTo>
                  <a:cubicBezTo>
                    <a:pt x="354" y="15"/>
                    <a:pt x="356" y="14"/>
                    <a:pt x="356" y="14"/>
                  </a:cubicBezTo>
                  <a:cubicBezTo>
                    <a:pt x="356" y="14"/>
                    <a:pt x="357" y="17"/>
                    <a:pt x="357" y="17"/>
                  </a:cubicBezTo>
                  <a:cubicBezTo>
                    <a:pt x="357" y="17"/>
                    <a:pt x="359" y="17"/>
                    <a:pt x="359" y="17"/>
                  </a:cubicBezTo>
                  <a:cubicBezTo>
                    <a:pt x="359" y="17"/>
                    <a:pt x="361" y="15"/>
                    <a:pt x="361" y="15"/>
                  </a:cubicBezTo>
                  <a:cubicBezTo>
                    <a:pt x="361" y="15"/>
                    <a:pt x="364" y="15"/>
                    <a:pt x="364" y="15"/>
                  </a:cubicBezTo>
                  <a:cubicBezTo>
                    <a:pt x="364" y="15"/>
                    <a:pt x="366" y="16"/>
                    <a:pt x="366" y="16"/>
                  </a:cubicBezTo>
                  <a:cubicBezTo>
                    <a:pt x="366" y="16"/>
                    <a:pt x="367" y="18"/>
                    <a:pt x="367" y="18"/>
                  </a:cubicBezTo>
                  <a:cubicBezTo>
                    <a:pt x="367" y="18"/>
                    <a:pt x="368" y="21"/>
                    <a:pt x="368" y="21"/>
                  </a:cubicBezTo>
                  <a:cubicBezTo>
                    <a:pt x="368" y="21"/>
                    <a:pt x="369" y="22"/>
                    <a:pt x="369" y="22"/>
                  </a:cubicBezTo>
                  <a:cubicBezTo>
                    <a:pt x="369" y="22"/>
                    <a:pt x="369" y="21"/>
                    <a:pt x="369" y="21"/>
                  </a:cubicBezTo>
                  <a:cubicBezTo>
                    <a:pt x="369" y="21"/>
                    <a:pt x="370" y="21"/>
                    <a:pt x="370" y="21"/>
                  </a:cubicBezTo>
                  <a:cubicBezTo>
                    <a:pt x="370" y="21"/>
                    <a:pt x="372" y="22"/>
                    <a:pt x="372" y="22"/>
                  </a:cubicBezTo>
                  <a:cubicBezTo>
                    <a:pt x="372" y="22"/>
                    <a:pt x="373" y="24"/>
                    <a:pt x="373" y="24"/>
                  </a:cubicBezTo>
                  <a:cubicBezTo>
                    <a:pt x="373" y="24"/>
                    <a:pt x="374" y="26"/>
                    <a:pt x="374" y="26"/>
                  </a:cubicBezTo>
                  <a:cubicBezTo>
                    <a:pt x="374" y="26"/>
                    <a:pt x="376" y="26"/>
                    <a:pt x="376" y="26"/>
                  </a:cubicBezTo>
                  <a:cubicBezTo>
                    <a:pt x="376" y="26"/>
                    <a:pt x="378" y="25"/>
                    <a:pt x="378" y="25"/>
                  </a:cubicBezTo>
                  <a:cubicBezTo>
                    <a:pt x="378" y="25"/>
                    <a:pt x="380" y="23"/>
                    <a:pt x="380" y="23"/>
                  </a:cubicBezTo>
                  <a:cubicBezTo>
                    <a:pt x="380" y="23"/>
                    <a:pt x="382" y="22"/>
                    <a:pt x="382" y="22"/>
                  </a:cubicBezTo>
                  <a:cubicBezTo>
                    <a:pt x="382" y="22"/>
                    <a:pt x="383" y="25"/>
                    <a:pt x="383" y="25"/>
                  </a:cubicBezTo>
                  <a:cubicBezTo>
                    <a:pt x="383" y="25"/>
                    <a:pt x="385" y="25"/>
                    <a:pt x="385" y="25"/>
                  </a:cubicBezTo>
                  <a:cubicBezTo>
                    <a:pt x="385" y="25"/>
                    <a:pt x="387" y="25"/>
                    <a:pt x="387" y="25"/>
                  </a:cubicBezTo>
                  <a:cubicBezTo>
                    <a:pt x="387" y="25"/>
                    <a:pt x="389" y="25"/>
                    <a:pt x="389" y="25"/>
                  </a:cubicBezTo>
                  <a:cubicBezTo>
                    <a:pt x="389" y="25"/>
                    <a:pt x="389" y="26"/>
                    <a:pt x="389" y="26"/>
                  </a:cubicBezTo>
                  <a:cubicBezTo>
                    <a:pt x="389" y="26"/>
                    <a:pt x="391" y="26"/>
                    <a:pt x="391" y="26"/>
                  </a:cubicBezTo>
                  <a:cubicBezTo>
                    <a:pt x="391" y="26"/>
                    <a:pt x="392" y="26"/>
                    <a:pt x="392" y="26"/>
                  </a:cubicBezTo>
                  <a:cubicBezTo>
                    <a:pt x="392" y="26"/>
                    <a:pt x="390" y="28"/>
                    <a:pt x="390" y="28"/>
                  </a:cubicBezTo>
                  <a:cubicBezTo>
                    <a:pt x="390" y="28"/>
                    <a:pt x="388" y="30"/>
                    <a:pt x="388" y="30"/>
                  </a:cubicBezTo>
                  <a:cubicBezTo>
                    <a:pt x="388" y="30"/>
                    <a:pt x="385" y="32"/>
                    <a:pt x="385" y="32"/>
                  </a:cubicBezTo>
                  <a:cubicBezTo>
                    <a:pt x="385" y="32"/>
                    <a:pt x="382" y="32"/>
                    <a:pt x="382" y="32"/>
                  </a:cubicBezTo>
                  <a:cubicBezTo>
                    <a:pt x="382" y="32"/>
                    <a:pt x="379" y="35"/>
                    <a:pt x="379" y="35"/>
                  </a:cubicBezTo>
                  <a:cubicBezTo>
                    <a:pt x="379" y="35"/>
                    <a:pt x="375" y="38"/>
                    <a:pt x="375" y="38"/>
                  </a:cubicBezTo>
                  <a:cubicBezTo>
                    <a:pt x="375" y="38"/>
                    <a:pt x="372" y="41"/>
                    <a:pt x="372" y="41"/>
                  </a:cubicBezTo>
                  <a:cubicBezTo>
                    <a:pt x="372" y="41"/>
                    <a:pt x="369" y="44"/>
                    <a:pt x="369" y="44"/>
                  </a:cubicBezTo>
                  <a:cubicBezTo>
                    <a:pt x="369" y="44"/>
                    <a:pt x="365" y="47"/>
                    <a:pt x="365" y="47"/>
                  </a:cubicBezTo>
                  <a:cubicBezTo>
                    <a:pt x="365" y="47"/>
                    <a:pt x="362" y="49"/>
                    <a:pt x="362" y="49"/>
                  </a:cubicBezTo>
                  <a:cubicBezTo>
                    <a:pt x="362" y="49"/>
                    <a:pt x="362" y="51"/>
                    <a:pt x="362" y="51"/>
                  </a:cubicBezTo>
                  <a:cubicBezTo>
                    <a:pt x="362" y="51"/>
                    <a:pt x="362" y="52"/>
                    <a:pt x="362" y="52"/>
                  </a:cubicBezTo>
                  <a:cubicBezTo>
                    <a:pt x="362" y="52"/>
                    <a:pt x="363" y="53"/>
                    <a:pt x="363" y="53"/>
                  </a:cubicBezTo>
                  <a:cubicBezTo>
                    <a:pt x="363" y="53"/>
                    <a:pt x="363" y="53"/>
                    <a:pt x="363" y="53"/>
                  </a:cubicBezTo>
                  <a:cubicBezTo>
                    <a:pt x="363" y="53"/>
                    <a:pt x="366" y="52"/>
                    <a:pt x="366" y="52"/>
                  </a:cubicBezTo>
                  <a:cubicBezTo>
                    <a:pt x="366" y="52"/>
                    <a:pt x="368" y="51"/>
                    <a:pt x="368" y="51"/>
                  </a:cubicBezTo>
                  <a:cubicBezTo>
                    <a:pt x="368" y="51"/>
                    <a:pt x="371" y="49"/>
                    <a:pt x="371" y="49"/>
                  </a:cubicBezTo>
                  <a:cubicBezTo>
                    <a:pt x="371" y="49"/>
                    <a:pt x="373" y="48"/>
                    <a:pt x="373" y="48"/>
                  </a:cubicBezTo>
                  <a:cubicBezTo>
                    <a:pt x="373" y="48"/>
                    <a:pt x="374" y="48"/>
                    <a:pt x="374" y="48"/>
                  </a:cubicBezTo>
                  <a:cubicBezTo>
                    <a:pt x="374" y="48"/>
                    <a:pt x="374" y="49"/>
                    <a:pt x="374" y="49"/>
                  </a:cubicBezTo>
                  <a:cubicBezTo>
                    <a:pt x="374" y="49"/>
                    <a:pt x="373" y="51"/>
                    <a:pt x="373" y="51"/>
                  </a:cubicBezTo>
                  <a:cubicBezTo>
                    <a:pt x="373" y="51"/>
                    <a:pt x="372" y="54"/>
                    <a:pt x="372" y="54"/>
                  </a:cubicBezTo>
                  <a:cubicBezTo>
                    <a:pt x="372" y="54"/>
                    <a:pt x="374" y="55"/>
                    <a:pt x="374" y="55"/>
                  </a:cubicBezTo>
                  <a:cubicBezTo>
                    <a:pt x="374" y="55"/>
                    <a:pt x="375" y="55"/>
                    <a:pt x="375" y="55"/>
                  </a:cubicBezTo>
                  <a:cubicBezTo>
                    <a:pt x="375" y="55"/>
                    <a:pt x="377" y="54"/>
                    <a:pt x="377" y="54"/>
                  </a:cubicBezTo>
                  <a:cubicBezTo>
                    <a:pt x="377" y="54"/>
                    <a:pt x="379" y="54"/>
                    <a:pt x="379" y="54"/>
                  </a:cubicBezTo>
                  <a:cubicBezTo>
                    <a:pt x="379" y="54"/>
                    <a:pt x="382" y="52"/>
                    <a:pt x="382" y="52"/>
                  </a:cubicBezTo>
                  <a:cubicBezTo>
                    <a:pt x="382" y="52"/>
                    <a:pt x="384" y="51"/>
                    <a:pt x="384" y="51"/>
                  </a:cubicBezTo>
                  <a:cubicBezTo>
                    <a:pt x="384" y="51"/>
                    <a:pt x="388" y="50"/>
                    <a:pt x="388" y="50"/>
                  </a:cubicBezTo>
                  <a:cubicBezTo>
                    <a:pt x="388" y="50"/>
                    <a:pt x="390" y="48"/>
                    <a:pt x="390" y="48"/>
                  </a:cubicBezTo>
                  <a:cubicBezTo>
                    <a:pt x="390" y="48"/>
                    <a:pt x="392" y="47"/>
                    <a:pt x="392" y="47"/>
                  </a:cubicBezTo>
                  <a:cubicBezTo>
                    <a:pt x="392" y="47"/>
                    <a:pt x="394" y="45"/>
                    <a:pt x="394" y="45"/>
                  </a:cubicBezTo>
                  <a:cubicBezTo>
                    <a:pt x="394" y="45"/>
                    <a:pt x="396" y="43"/>
                    <a:pt x="396" y="43"/>
                  </a:cubicBezTo>
                  <a:cubicBezTo>
                    <a:pt x="396" y="43"/>
                    <a:pt x="397" y="43"/>
                    <a:pt x="397" y="43"/>
                  </a:cubicBezTo>
                  <a:cubicBezTo>
                    <a:pt x="397" y="43"/>
                    <a:pt x="398" y="45"/>
                    <a:pt x="398" y="45"/>
                  </a:cubicBezTo>
                  <a:cubicBezTo>
                    <a:pt x="398" y="45"/>
                    <a:pt x="399" y="45"/>
                    <a:pt x="399" y="45"/>
                  </a:cubicBezTo>
                  <a:cubicBezTo>
                    <a:pt x="399" y="45"/>
                    <a:pt x="399" y="46"/>
                    <a:pt x="399" y="46"/>
                  </a:cubicBezTo>
                  <a:cubicBezTo>
                    <a:pt x="399" y="46"/>
                    <a:pt x="397" y="47"/>
                    <a:pt x="397" y="47"/>
                  </a:cubicBezTo>
                  <a:cubicBezTo>
                    <a:pt x="397" y="47"/>
                    <a:pt x="397" y="49"/>
                    <a:pt x="397" y="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72" name="Freeform 893"/>
            <p:cNvSpPr>
              <a:spLocks/>
            </p:cNvSpPr>
            <p:nvPr/>
          </p:nvSpPr>
          <p:spPr bwMode="gray">
            <a:xfrm>
              <a:off x="219081" y="1286324"/>
              <a:ext cx="958879" cy="465151"/>
            </a:xfrm>
            <a:custGeom>
              <a:avLst/>
              <a:gdLst/>
              <a:ahLst/>
              <a:cxnLst>
                <a:cxn ang="0">
                  <a:pos x="82" y="107"/>
                </a:cxn>
                <a:cxn ang="0">
                  <a:pos x="81" y="98"/>
                </a:cxn>
                <a:cxn ang="0">
                  <a:pos x="103" y="89"/>
                </a:cxn>
                <a:cxn ang="0">
                  <a:pos x="116" y="93"/>
                </a:cxn>
                <a:cxn ang="0">
                  <a:pos x="140" y="87"/>
                </a:cxn>
                <a:cxn ang="0">
                  <a:pos x="138" y="84"/>
                </a:cxn>
                <a:cxn ang="0">
                  <a:pos x="142" y="84"/>
                </a:cxn>
                <a:cxn ang="0">
                  <a:pos x="133" y="72"/>
                </a:cxn>
                <a:cxn ang="0">
                  <a:pos x="132" y="51"/>
                </a:cxn>
                <a:cxn ang="0">
                  <a:pos x="171" y="34"/>
                </a:cxn>
                <a:cxn ang="0">
                  <a:pos x="209" y="14"/>
                </a:cxn>
                <a:cxn ang="0">
                  <a:pos x="244" y="6"/>
                </a:cxn>
                <a:cxn ang="0">
                  <a:pos x="250" y="10"/>
                </a:cxn>
                <a:cxn ang="0">
                  <a:pos x="266" y="9"/>
                </a:cxn>
                <a:cxn ang="0">
                  <a:pos x="279" y="16"/>
                </a:cxn>
                <a:cxn ang="0">
                  <a:pos x="308" y="21"/>
                </a:cxn>
                <a:cxn ang="0">
                  <a:pos x="345" y="30"/>
                </a:cxn>
                <a:cxn ang="0">
                  <a:pos x="239" y="205"/>
                </a:cxn>
                <a:cxn ang="0">
                  <a:pos x="246" y="236"/>
                </a:cxn>
                <a:cxn ang="0">
                  <a:pos x="235" y="226"/>
                </a:cxn>
                <a:cxn ang="0">
                  <a:pos x="229" y="210"/>
                </a:cxn>
                <a:cxn ang="0">
                  <a:pos x="209" y="203"/>
                </a:cxn>
                <a:cxn ang="0">
                  <a:pos x="197" y="194"/>
                </a:cxn>
                <a:cxn ang="0">
                  <a:pos x="178" y="198"/>
                </a:cxn>
                <a:cxn ang="0">
                  <a:pos x="188" y="191"/>
                </a:cxn>
                <a:cxn ang="0">
                  <a:pos x="184" y="187"/>
                </a:cxn>
                <a:cxn ang="0">
                  <a:pos x="173" y="185"/>
                </a:cxn>
                <a:cxn ang="0">
                  <a:pos x="166" y="198"/>
                </a:cxn>
                <a:cxn ang="0">
                  <a:pos x="155" y="207"/>
                </a:cxn>
                <a:cxn ang="0">
                  <a:pos x="141" y="212"/>
                </a:cxn>
                <a:cxn ang="0">
                  <a:pos x="126" y="220"/>
                </a:cxn>
                <a:cxn ang="0">
                  <a:pos x="133" y="211"/>
                </a:cxn>
                <a:cxn ang="0">
                  <a:pos x="135" y="202"/>
                </a:cxn>
                <a:cxn ang="0">
                  <a:pos x="160" y="188"/>
                </a:cxn>
                <a:cxn ang="0">
                  <a:pos x="157" y="180"/>
                </a:cxn>
                <a:cxn ang="0">
                  <a:pos x="132" y="197"/>
                </a:cxn>
                <a:cxn ang="0">
                  <a:pos x="109" y="212"/>
                </a:cxn>
                <a:cxn ang="0">
                  <a:pos x="93" y="232"/>
                </a:cxn>
                <a:cxn ang="0">
                  <a:pos x="67" y="249"/>
                </a:cxn>
                <a:cxn ang="0">
                  <a:pos x="62" y="241"/>
                </a:cxn>
                <a:cxn ang="0">
                  <a:pos x="52" y="258"/>
                </a:cxn>
                <a:cxn ang="0">
                  <a:pos x="35" y="270"/>
                </a:cxn>
                <a:cxn ang="0">
                  <a:pos x="16" y="283"/>
                </a:cxn>
                <a:cxn ang="0">
                  <a:pos x="0" y="286"/>
                </a:cxn>
                <a:cxn ang="0">
                  <a:pos x="26" y="267"/>
                </a:cxn>
                <a:cxn ang="0">
                  <a:pos x="45" y="254"/>
                </a:cxn>
                <a:cxn ang="0">
                  <a:pos x="59" y="236"/>
                </a:cxn>
                <a:cxn ang="0">
                  <a:pos x="71" y="225"/>
                </a:cxn>
                <a:cxn ang="0">
                  <a:pos x="51" y="229"/>
                </a:cxn>
                <a:cxn ang="0">
                  <a:pos x="39" y="225"/>
                </a:cxn>
                <a:cxn ang="0">
                  <a:pos x="22" y="231"/>
                </a:cxn>
                <a:cxn ang="0">
                  <a:pos x="39" y="208"/>
                </a:cxn>
                <a:cxn ang="0">
                  <a:pos x="23" y="200"/>
                </a:cxn>
                <a:cxn ang="0">
                  <a:pos x="32" y="193"/>
                </a:cxn>
                <a:cxn ang="0">
                  <a:pos x="31" y="187"/>
                </a:cxn>
                <a:cxn ang="0">
                  <a:pos x="29" y="174"/>
                </a:cxn>
                <a:cxn ang="0">
                  <a:pos x="49" y="160"/>
                </a:cxn>
                <a:cxn ang="0">
                  <a:pos x="71" y="144"/>
                </a:cxn>
                <a:cxn ang="0">
                  <a:pos x="89" y="140"/>
                </a:cxn>
                <a:cxn ang="0">
                  <a:pos x="111" y="124"/>
                </a:cxn>
                <a:cxn ang="0">
                  <a:pos x="114" y="117"/>
                </a:cxn>
                <a:cxn ang="0">
                  <a:pos x="97" y="122"/>
                </a:cxn>
                <a:cxn ang="0">
                  <a:pos x="76" y="120"/>
                </a:cxn>
              </a:cxnLst>
              <a:rect l="0" t="0" r="r" b="b"/>
              <a:pathLst>
                <a:path w="349" h="291">
                  <a:moveTo>
                    <a:pt x="75" y="115"/>
                  </a:moveTo>
                  <a:cubicBezTo>
                    <a:pt x="75" y="115"/>
                    <a:pt x="76" y="115"/>
                    <a:pt x="76" y="115"/>
                  </a:cubicBezTo>
                  <a:cubicBezTo>
                    <a:pt x="76" y="115"/>
                    <a:pt x="76" y="114"/>
                    <a:pt x="76" y="114"/>
                  </a:cubicBezTo>
                  <a:cubicBezTo>
                    <a:pt x="76" y="114"/>
                    <a:pt x="75" y="112"/>
                    <a:pt x="75" y="112"/>
                  </a:cubicBezTo>
                  <a:cubicBezTo>
                    <a:pt x="75" y="112"/>
                    <a:pt x="76" y="110"/>
                    <a:pt x="76" y="110"/>
                  </a:cubicBezTo>
                  <a:cubicBezTo>
                    <a:pt x="76" y="110"/>
                    <a:pt x="77" y="108"/>
                    <a:pt x="77" y="108"/>
                  </a:cubicBezTo>
                  <a:cubicBezTo>
                    <a:pt x="77" y="108"/>
                    <a:pt x="77" y="111"/>
                    <a:pt x="77" y="111"/>
                  </a:cubicBezTo>
                  <a:cubicBezTo>
                    <a:pt x="77" y="111"/>
                    <a:pt x="79" y="110"/>
                    <a:pt x="79" y="110"/>
                  </a:cubicBezTo>
                  <a:cubicBezTo>
                    <a:pt x="79" y="110"/>
                    <a:pt x="80" y="109"/>
                    <a:pt x="80" y="109"/>
                  </a:cubicBezTo>
                  <a:cubicBezTo>
                    <a:pt x="80" y="109"/>
                    <a:pt x="82" y="108"/>
                    <a:pt x="82" y="108"/>
                  </a:cubicBezTo>
                  <a:cubicBezTo>
                    <a:pt x="82" y="108"/>
                    <a:pt x="82" y="107"/>
                    <a:pt x="82" y="107"/>
                  </a:cubicBezTo>
                  <a:cubicBezTo>
                    <a:pt x="82" y="107"/>
                    <a:pt x="81" y="106"/>
                    <a:pt x="81" y="106"/>
                  </a:cubicBezTo>
                  <a:cubicBezTo>
                    <a:pt x="81" y="106"/>
                    <a:pt x="79" y="105"/>
                    <a:pt x="79" y="105"/>
                  </a:cubicBezTo>
                  <a:cubicBezTo>
                    <a:pt x="79" y="105"/>
                    <a:pt x="76" y="104"/>
                    <a:pt x="76" y="104"/>
                  </a:cubicBezTo>
                  <a:cubicBezTo>
                    <a:pt x="76" y="104"/>
                    <a:pt x="75" y="103"/>
                    <a:pt x="75" y="103"/>
                  </a:cubicBezTo>
                  <a:cubicBezTo>
                    <a:pt x="75" y="103"/>
                    <a:pt x="74" y="101"/>
                    <a:pt x="74" y="101"/>
                  </a:cubicBezTo>
                  <a:cubicBezTo>
                    <a:pt x="74" y="101"/>
                    <a:pt x="74" y="100"/>
                    <a:pt x="74" y="100"/>
                  </a:cubicBezTo>
                  <a:cubicBezTo>
                    <a:pt x="74" y="100"/>
                    <a:pt x="76" y="99"/>
                    <a:pt x="76" y="99"/>
                  </a:cubicBezTo>
                  <a:cubicBezTo>
                    <a:pt x="76" y="99"/>
                    <a:pt x="77" y="99"/>
                    <a:pt x="77" y="99"/>
                  </a:cubicBezTo>
                  <a:cubicBezTo>
                    <a:pt x="77" y="99"/>
                    <a:pt x="78" y="100"/>
                    <a:pt x="78" y="100"/>
                  </a:cubicBezTo>
                  <a:cubicBezTo>
                    <a:pt x="78" y="100"/>
                    <a:pt x="80" y="99"/>
                    <a:pt x="80" y="99"/>
                  </a:cubicBezTo>
                  <a:cubicBezTo>
                    <a:pt x="80" y="99"/>
                    <a:pt x="81" y="98"/>
                    <a:pt x="81" y="98"/>
                  </a:cubicBezTo>
                  <a:cubicBezTo>
                    <a:pt x="81" y="98"/>
                    <a:pt x="83" y="96"/>
                    <a:pt x="83" y="96"/>
                  </a:cubicBezTo>
                  <a:cubicBezTo>
                    <a:pt x="83" y="96"/>
                    <a:pt x="86" y="96"/>
                    <a:pt x="86" y="96"/>
                  </a:cubicBezTo>
                  <a:cubicBezTo>
                    <a:pt x="86" y="96"/>
                    <a:pt x="88" y="95"/>
                    <a:pt x="88" y="95"/>
                  </a:cubicBezTo>
                  <a:cubicBezTo>
                    <a:pt x="88" y="95"/>
                    <a:pt x="90" y="95"/>
                    <a:pt x="90" y="95"/>
                  </a:cubicBezTo>
                  <a:cubicBezTo>
                    <a:pt x="90" y="95"/>
                    <a:pt x="93" y="94"/>
                    <a:pt x="93" y="94"/>
                  </a:cubicBezTo>
                  <a:cubicBezTo>
                    <a:pt x="93" y="94"/>
                    <a:pt x="95" y="92"/>
                    <a:pt x="95" y="92"/>
                  </a:cubicBezTo>
                  <a:cubicBezTo>
                    <a:pt x="95" y="92"/>
                    <a:pt x="98" y="91"/>
                    <a:pt x="98" y="91"/>
                  </a:cubicBezTo>
                  <a:cubicBezTo>
                    <a:pt x="98" y="91"/>
                    <a:pt x="100" y="93"/>
                    <a:pt x="100" y="93"/>
                  </a:cubicBezTo>
                  <a:cubicBezTo>
                    <a:pt x="100" y="93"/>
                    <a:pt x="102" y="92"/>
                    <a:pt x="102" y="92"/>
                  </a:cubicBezTo>
                  <a:cubicBezTo>
                    <a:pt x="102" y="92"/>
                    <a:pt x="102" y="90"/>
                    <a:pt x="102" y="90"/>
                  </a:cubicBezTo>
                  <a:cubicBezTo>
                    <a:pt x="102" y="90"/>
                    <a:pt x="103" y="89"/>
                    <a:pt x="103" y="89"/>
                  </a:cubicBezTo>
                  <a:cubicBezTo>
                    <a:pt x="103" y="89"/>
                    <a:pt x="105" y="88"/>
                    <a:pt x="105" y="88"/>
                  </a:cubicBezTo>
                  <a:cubicBezTo>
                    <a:pt x="105" y="88"/>
                    <a:pt x="108" y="87"/>
                    <a:pt x="108" y="87"/>
                  </a:cubicBezTo>
                  <a:cubicBezTo>
                    <a:pt x="108" y="87"/>
                    <a:pt x="111" y="87"/>
                    <a:pt x="111" y="87"/>
                  </a:cubicBezTo>
                  <a:cubicBezTo>
                    <a:pt x="111" y="87"/>
                    <a:pt x="114" y="85"/>
                    <a:pt x="114" y="85"/>
                  </a:cubicBezTo>
                  <a:cubicBezTo>
                    <a:pt x="114" y="85"/>
                    <a:pt x="117" y="84"/>
                    <a:pt x="117" y="84"/>
                  </a:cubicBezTo>
                  <a:cubicBezTo>
                    <a:pt x="117" y="84"/>
                    <a:pt x="119" y="83"/>
                    <a:pt x="119" y="83"/>
                  </a:cubicBezTo>
                  <a:cubicBezTo>
                    <a:pt x="119" y="83"/>
                    <a:pt x="123" y="84"/>
                    <a:pt x="123" y="84"/>
                  </a:cubicBezTo>
                  <a:cubicBezTo>
                    <a:pt x="123" y="84"/>
                    <a:pt x="121" y="87"/>
                    <a:pt x="121" y="87"/>
                  </a:cubicBezTo>
                  <a:cubicBezTo>
                    <a:pt x="121" y="87"/>
                    <a:pt x="117" y="90"/>
                    <a:pt x="117" y="90"/>
                  </a:cubicBezTo>
                  <a:cubicBezTo>
                    <a:pt x="117" y="90"/>
                    <a:pt x="115" y="91"/>
                    <a:pt x="115" y="91"/>
                  </a:cubicBezTo>
                  <a:cubicBezTo>
                    <a:pt x="115" y="91"/>
                    <a:pt x="116" y="93"/>
                    <a:pt x="116" y="93"/>
                  </a:cubicBezTo>
                  <a:cubicBezTo>
                    <a:pt x="116" y="93"/>
                    <a:pt x="118" y="93"/>
                    <a:pt x="118" y="93"/>
                  </a:cubicBezTo>
                  <a:cubicBezTo>
                    <a:pt x="118" y="93"/>
                    <a:pt x="123" y="93"/>
                    <a:pt x="123" y="93"/>
                  </a:cubicBezTo>
                  <a:cubicBezTo>
                    <a:pt x="123" y="93"/>
                    <a:pt x="131" y="94"/>
                    <a:pt x="131" y="94"/>
                  </a:cubicBezTo>
                  <a:cubicBezTo>
                    <a:pt x="131" y="94"/>
                    <a:pt x="133" y="93"/>
                    <a:pt x="133" y="93"/>
                  </a:cubicBezTo>
                  <a:cubicBezTo>
                    <a:pt x="133" y="93"/>
                    <a:pt x="134" y="91"/>
                    <a:pt x="134" y="91"/>
                  </a:cubicBezTo>
                  <a:cubicBezTo>
                    <a:pt x="134" y="91"/>
                    <a:pt x="136" y="89"/>
                    <a:pt x="136" y="89"/>
                  </a:cubicBezTo>
                  <a:cubicBezTo>
                    <a:pt x="136" y="89"/>
                    <a:pt x="137" y="89"/>
                    <a:pt x="137" y="89"/>
                  </a:cubicBezTo>
                  <a:cubicBezTo>
                    <a:pt x="137" y="89"/>
                    <a:pt x="138" y="90"/>
                    <a:pt x="138" y="90"/>
                  </a:cubicBezTo>
                  <a:cubicBezTo>
                    <a:pt x="138" y="90"/>
                    <a:pt x="140" y="90"/>
                    <a:pt x="140" y="90"/>
                  </a:cubicBezTo>
                  <a:cubicBezTo>
                    <a:pt x="140" y="90"/>
                    <a:pt x="140" y="89"/>
                    <a:pt x="140" y="89"/>
                  </a:cubicBezTo>
                  <a:cubicBezTo>
                    <a:pt x="140" y="89"/>
                    <a:pt x="140" y="87"/>
                    <a:pt x="140" y="87"/>
                  </a:cubicBezTo>
                  <a:cubicBezTo>
                    <a:pt x="140" y="87"/>
                    <a:pt x="136" y="87"/>
                    <a:pt x="136" y="87"/>
                  </a:cubicBezTo>
                  <a:cubicBezTo>
                    <a:pt x="136" y="87"/>
                    <a:pt x="137" y="84"/>
                    <a:pt x="137" y="84"/>
                  </a:cubicBezTo>
                  <a:cubicBezTo>
                    <a:pt x="137" y="84"/>
                    <a:pt x="137" y="83"/>
                    <a:pt x="137" y="83"/>
                  </a:cubicBezTo>
                  <a:cubicBezTo>
                    <a:pt x="137" y="83"/>
                    <a:pt x="136" y="82"/>
                    <a:pt x="136" y="82"/>
                  </a:cubicBezTo>
                  <a:cubicBezTo>
                    <a:pt x="136" y="82"/>
                    <a:pt x="136" y="80"/>
                    <a:pt x="136" y="80"/>
                  </a:cubicBezTo>
                  <a:cubicBezTo>
                    <a:pt x="136" y="80"/>
                    <a:pt x="137" y="78"/>
                    <a:pt x="137" y="78"/>
                  </a:cubicBezTo>
                  <a:cubicBezTo>
                    <a:pt x="137" y="78"/>
                    <a:pt x="138" y="77"/>
                    <a:pt x="138" y="77"/>
                  </a:cubicBezTo>
                  <a:cubicBezTo>
                    <a:pt x="138" y="77"/>
                    <a:pt x="139" y="79"/>
                    <a:pt x="139" y="79"/>
                  </a:cubicBezTo>
                  <a:cubicBezTo>
                    <a:pt x="139" y="79"/>
                    <a:pt x="139" y="80"/>
                    <a:pt x="139" y="80"/>
                  </a:cubicBezTo>
                  <a:cubicBezTo>
                    <a:pt x="139" y="80"/>
                    <a:pt x="138" y="82"/>
                    <a:pt x="138" y="82"/>
                  </a:cubicBezTo>
                  <a:cubicBezTo>
                    <a:pt x="138" y="82"/>
                    <a:pt x="138" y="84"/>
                    <a:pt x="138" y="84"/>
                  </a:cubicBezTo>
                  <a:cubicBezTo>
                    <a:pt x="138" y="84"/>
                    <a:pt x="139" y="85"/>
                    <a:pt x="139" y="85"/>
                  </a:cubicBezTo>
                  <a:cubicBezTo>
                    <a:pt x="139" y="85"/>
                    <a:pt x="143" y="86"/>
                    <a:pt x="143" y="86"/>
                  </a:cubicBezTo>
                  <a:cubicBezTo>
                    <a:pt x="143" y="86"/>
                    <a:pt x="145" y="87"/>
                    <a:pt x="145" y="87"/>
                  </a:cubicBezTo>
                  <a:cubicBezTo>
                    <a:pt x="145" y="87"/>
                    <a:pt x="148" y="87"/>
                    <a:pt x="148" y="87"/>
                  </a:cubicBezTo>
                  <a:cubicBezTo>
                    <a:pt x="148" y="87"/>
                    <a:pt x="150" y="85"/>
                    <a:pt x="150" y="85"/>
                  </a:cubicBezTo>
                  <a:cubicBezTo>
                    <a:pt x="150" y="85"/>
                    <a:pt x="151" y="83"/>
                    <a:pt x="151" y="83"/>
                  </a:cubicBezTo>
                  <a:cubicBezTo>
                    <a:pt x="151" y="83"/>
                    <a:pt x="149" y="83"/>
                    <a:pt x="149" y="83"/>
                  </a:cubicBezTo>
                  <a:cubicBezTo>
                    <a:pt x="149" y="83"/>
                    <a:pt x="147" y="81"/>
                    <a:pt x="147" y="81"/>
                  </a:cubicBezTo>
                  <a:cubicBezTo>
                    <a:pt x="147" y="81"/>
                    <a:pt x="145" y="83"/>
                    <a:pt x="145" y="83"/>
                  </a:cubicBezTo>
                  <a:cubicBezTo>
                    <a:pt x="145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4"/>
                    <a:pt x="141" y="84"/>
                  </a:cubicBezTo>
                  <a:cubicBezTo>
                    <a:pt x="141" y="84"/>
                    <a:pt x="141" y="82"/>
                    <a:pt x="141" y="82"/>
                  </a:cubicBezTo>
                  <a:cubicBezTo>
                    <a:pt x="141" y="82"/>
                    <a:pt x="141" y="80"/>
                    <a:pt x="141" y="80"/>
                  </a:cubicBezTo>
                  <a:cubicBezTo>
                    <a:pt x="141" y="80"/>
                    <a:pt x="143" y="78"/>
                    <a:pt x="143" y="78"/>
                  </a:cubicBezTo>
                  <a:cubicBezTo>
                    <a:pt x="143" y="78"/>
                    <a:pt x="144" y="77"/>
                    <a:pt x="144" y="77"/>
                  </a:cubicBezTo>
                  <a:cubicBezTo>
                    <a:pt x="144" y="77"/>
                    <a:pt x="146" y="76"/>
                    <a:pt x="146" y="76"/>
                  </a:cubicBezTo>
                  <a:cubicBezTo>
                    <a:pt x="146" y="76"/>
                    <a:pt x="144" y="74"/>
                    <a:pt x="144" y="74"/>
                  </a:cubicBezTo>
                  <a:cubicBezTo>
                    <a:pt x="144" y="74"/>
                    <a:pt x="142" y="75"/>
                    <a:pt x="142" y="75"/>
                  </a:cubicBezTo>
                  <a:cubicBezTo>
                    <a:pt x="142" y="75"/>
                    <a:pt x="138" y="75"/>
                    <a:pt x="138" y="75"/>
                  </a:cubicBezTo>
                  <a:cubicBezTo>
                    <a:pt x="138" y="75"/>
                    <a:pt x="133" y="74"/>
                    <a:pt x="133" y="74"/>
                  </a:cubicBezTo>
                  <a:cubicBezTo>
                    <a:pt x="133" y="74"/>
                    <a:pt x="133" y="72"/>
                    <a:pt x="133" y="72"/>
                  </a:cubicBezTo>
                  <a:cubicBezTo>
                    <a:pt x="133" y="72"/>
                    <a:pt x="134" y="69"/>
                    <a:pt x="134" y="69"/>
                  </a:cubicBezTo>
                  <a:cubicBezTo>
                    <a:pt x="134" y="69"/>
                    <a:pt x="136" y="66"/>
                    <a:pt x="136" y="66"/>
                  </a:cubicBezTo>
                  <a:cubicBezTo>
                    <a:pt x="136" y="66"/>
                    <a:pt x="136" y="64"/>
                    <a:pt x="136" y="64"/>
                  </a:cubicBezTo>
                  <a:cubicBezTo>
                    <a:pt x="136" y="64"/>
                    <a:pt x="133" y="60"/>
                    <a:pt x="133" y="60"/>
                  </a:cubicBezTo>
                  <a:cubicBezTo>
                    <a:pt x="133" y="60"/>
                    <a:pt x="132" y="57"/>
                    <a:pt x="132" y="57"/>
                  </a:cubicBezTo>
                  <a:cubicBezTo>
                    <a:pt x="132" y="57"/>
                    <a:pt x="130" y="56"/>
                    <a:pt x="130" y="56"/>
                  </a:cubicBezTo>
                  <a:cubicBezTo>
                    <a:pt x="130" y="56"/>
                    <a:pt x="129" y="54"/>
                    <a:pt x="129" y="54"/>
                  </a:cubicBezTo>
                  <a:cubicBezTo>
                    <a:pt x="129" y="54"/>
                    <a:pt x="128" y="53"/>
                    <a:pt x="128" y="53"/>
                  </a:cubicBezTo>
                  <a:cubicBezTo>
                    <a:pt x="128" y="53"/>
                    <a:pt x="128" y="52"/>
                    <a:pt x="128" y="52"/>
                  </a:cubicBezTo>
                  <a:cubicBezTo>
                    <a:pt x="128" y="52"/>
                    <a:pt x="130" y="51"/>
                    <a:pt x="130" y="51"/>
                  </a:cubicBezTo>
                  <a:cubicBezTo>
                    <a:pt x="130" y="51"/>
                    <a:pt x="132" y="51"/>
                    <a:pt x="132" y="51"/>
                  </a:cubicBezTo>
                  <a:cubicBezTo>
                    <a:pt x="132" y="51"/>
                    <a:pt x="133" y="48"/>
                    <a:pt x="133" y="48"/>
                  </a:cubicBezTo>
                  <a:cubicBezTo>
                    <a:pt x="133" y="48"/>
                    <a:pt x="135" y="47"/>
                    <a:pt x="135" y="47"/>
                  </a:cubicBezTo>
                  <a:cubicBezTo>
                    <a:pt x="135" y="47"/>
                    <a:pt x="137" y="45"/>
                    <a:pt x="137" y="45"/>
                  </a:cubicBezTo>
                  <a:cubicBezTo>
                    <a:pt x="137" y="45"/>
                    <a:pt x="139" y="42"/>
                    <a:pt x="139" y="42"/>
                  </a:cubicBezTo>
                  <a:cubicBezTo>
                    <a:pt x="139" y="42"/>
                    <a:pt x="142" y="42"/>
                    <a:pt x="142" y="42"/>
                  </a:cubicBezTo>
                  <a:cubicBezTo>
                    <a:pt x="142" y="42"/>
                    <a:pt x="144" y="43"/>
                    <a:pt x="144" y="43"/>
                  </a:cubicBezTo>
                  <a:cubicBezTo>
                    <a:pt x="144" y="43"/>
                    <a:pt x="149" y="42"/>
                    <a:pt x="149" y="42"/>
                  </a:cubicBezTo>
                  <a:cubicBezTo>
                    <a:pt x="149" y="42"/>
                    <a:pt x="155" y="41"/>
                    <a:pt x="155" y="41"/>
                  </a:cubicBezTo>
                  <a:cubicBezTo>
                    <a:pt x="155" y="41"/>
                    <a:pt x="161" y="40"/>
                    <a:pt x="161" y="40"/>
                  </a:cubicBezTo>
                  <a:cubicBezTo>
                    <a:pt x="161" y="40"/>
                    <a:pt x="166" y="37"/>
                    <a:pt x="166" y="37"/>
                  </a:cubicBezTo>
                  <a:cubicBezTo>
                    <a:pt x="166" y="37"/>
                    <a:pt x="171" y="34"/>
                    <a:pt x="171" y="34"/>
                  </a:cubicBezTo>
                  <a:cubicBezTo>
                    <a:pt x="171" y="34"/>
                    <a:pt x="174" y="31"/>
                    <a:pt x="174" y="31"/>
                  </a:cubicBezTo>
                  <a:cubicBezTo>
                    <a:pt x="174" y="31"/>
                    <a:pt x="177" y="28"/>
                    <a:pt x="177" y="28"/>
                  </a:cubicBezTo>
                  <a:cubicBezTo>
                    <a:pt x="177" y="28"/>
                    <a:pt x="183" y="24"/>
                    <a:pt x="183" y="24"/>
                  </a:cubicBezTo>
                  <a:cubicBezTo>
                    <a:pt x="183" y="24"/>
                    <a:pt x="187" y="21"/>
                    <a:pt x="187" y="21"/>
                  </a:cubicBezTo>
                  <a:cubicBezTo>
                    <a:pt x="187" y="21"/>
                    <a:pt x="191" y="19"/>
                    <a:pt x="191" y="19"/>
                  </a:cubicBezTo>
                  <a:cubicBezTo>
                    <a:pt x="191" y="19"/>
                    <a:pt x="193" y="20"/>
                    <a:pt x="193" y="20"/>
                  </a:cubicBezTo>
                  <a:cubicBezTo>
                    <a:pt x="193" y="20"/>
                    <a:pt x="197" y="18"/>
                    <a:pt x="197" y="18"/>
                  </a:cubicBezTo>
                  <a:cubicBezTo>
                    <a:pt x="197" y="18"/>
                    <a:pt x="199" y="19"/>
                    <a:pt x="199" y="19"/>
                  </a:cubicBezTo>
                  <a:cubicBezTo>
                    <a:pt x="199" y="19"/>
                    <a:pt x="203" y="18"/>
                    <a:pt x="203" y="18"/>
                  </a:cubicBezTo>
                  <a:cubicBezTo>
                    <a:pt x="203" y="18"/>
                    <a:pt x="207" y="16"/>
                    <a:pt x="207" y="16"/>
                  </a:cubicBezTo>
                  <a:cubicBezTo>
                    <a:pt x="207" y="16"/>
                    <a:pt x="209" y="14"/>
                    <a:pt x="209" y="14"/>
                  </a:cubicBezTo>
                  <a:cubicBezTo>
                    <a:pt x="209" y="14"/>
                    <a:pt x="212" y="14"/>
                    <a:pt x="212" y="14"/>
                  </a:cubicBezTo>
                  <a:cubicBezTo>
                    <a:pt x="212" y="14"/>
                    <a:pt x="214" y="14"/>
                    <a:pt x="214" y="14"/>
                  </a:cubicBezTo>
                  <a:cubicBezTo>
                    <a:pt x="214" y="14"/>
                    <a:pt x="214" y="13"/>
                    <a:pt x="214" y="13"/>
                  </a:cubicBezTo>
                  <a:cubicBezTo>
                    <a:pt x="214" y="13"/>
                    <a:pt x="216" y="11"/>
                    <a:pt x="216" y="11"/>
                  </a:cubicBezTo>
                  <a:cubicBezTo>
                    <a:pt x="216" y="11"/>
                    <a:pt x="221" y="10"/>
                    <a:pt x="221" y="10"/>
                  </a:cubicBezTo>
                  <a:cubicBezTo>
                    <a:pt x="221" y="10"/>
                    <a:pt x="224" y="9"/>
                    <a:pt x="224" y="9"/>
                  </a:cubicBezTo>
                  <a:cubicBezTo>
                    <a:pt x="224" y="9"/>
                    <a:pt x="226" y="10"/>
                    <a:pt x="226" y="10"/>
                  </a:cubicBezTo>
                  <a:cubicBezTo>
                    <a:pt x="226" y="10"/>
                    <a:pt x="228" y="9"/>
                    <a:pt x="228" y="9"/>
                  </a:cubicBezTo>
                  <a:cubicBezTo>
                    <a:pt x="228" y="9"/>
                    <a:pt x="234" y="9"/>
                    <a:pt x="234" y="9"/>
                  </a:cubicBezTo>
                  <a:cubicBezTo>
                    <a:pt x="234" y="9"/>
                    <a:pt x="240" y="8"/>
                    <a:pt x="240" y="8"/>
                  </a:cubicBezTo>
                  <a:cubicBezTo>
                    <a:pt x="240" y="8"/>
                    <a:pt x="244" y="6"/>
                    <a:pt x="244" y="6"/>
                  </a:cubicBezTo>
                  <a:cubicBezTo>
                    <a:pt x="244" y="6"/>
                    <a:pt x="249" y="3"/>
                    <a:pt x="249" y="3"/>
                  </a:cubicBezTo>
                  <a:cubicBezTo>
                    <a:pt x="249" y="3"/>
                    <a:pt x="251" y="0"/>
                    <a:pt x="251" y="0"/>
                  </a:cubicBezTo>
                  <a:cubicBezTo>
                    <a:pt x="251" y="0"/>
                    <a:pt x="253" y="0"/>
                    <a:pt x="253" y="0"/>
                  </a:cubicBezTo>
                  <a:cubicBezTo>
                    <a:pt x="253" y="0"/>
                    <a:pt x="253" y="2"/>
                    <a:pt x="253" y="2"/>
                  </a:cubicBezTo>
                  <a:cubicBezTo>
                    <a:pt x="253" y="2"/>
                    <a:pt x="258" y="2"/>
                    <a:pt x="258" y="2"/>
                  </a:cubicBezTo>
                  <a:cubicBezTo>
                    <a:pt x="258" y="2"/>
                    <a:pt x="259" y="3"/>
                    <a:pt x="259" y="3"/>
                  </a:cubicBezTo>
                  <a:cubicBezTo>
                    <a:pt x="259" y="3"/>
                    <a:pt x="257" y="5"/>
                    <a:pt x="257" y="5"/>
                  </a:cubicBezTo>
                  <a:cubicBezTo>
                    <a:pt x="257" y="5"/>
                    <a:pt x="256" y="6"/>
                    <a:pt x="256" y="6"/>
                  </a:cubicBezTo>
                  <a:cubicBezTo>
                    <a:pt x="256" y="6"/>
                    <a:pt x="253" y="6"/>
                    <a:pt x="253" y="6"/>
                  </a:cubicBezTo>
                  <a:cubicBezTo>
                    <a:pt x="253" y="6"/>
                    <a:pt x="250" y="8"/>
                    <a:pt x="250" y="8"/>
                  </a:cubicBezTo>
                  <a:cubicBezTo>
                    <a:pt x="250" y="8"/>
                    <a:pt x="250" y="10"/>
                    <a:pt x="250" y="10"/>
                  </a:cubicBezTo>
                  <a:cubicBezTo>
                    <a:pt x="250" y="10"/>
                    <a:pt x="254" y="8"/>
                    <a:pt x="254" y="8"/>
                  </a:cubicBezTo>
                  <a:cubicBezTo>
                    <a:pt x="254" y="8"/>
                    <a:pt x="256" y="7"/>
                    <a:pt x="256" y="7"/>
                  </a:cubicBezTo>
                  <a:cubicBezTo>
                    <a:pt x="256" y="7"/>
                    <a:pt x="258" y="6"/>
                    <a:pt x="258" y="6"/>
                  </a:cubicBezTo>
                  <a:cubicBezTo>
                    <a:pt x="258" y="6"/>
                    <a:pt x="260" y="4"/>
                    <a:pt x="260" y="4"/>
                  </a:cubicBezTo>
                  <a:cubicBezTo>
                    <a:pt x="260" y="4"/>
                    <a:pt x="262" y="4"/>
                    <a:pt x="262" y="4"/>
                  </a:cubicBezTo>
                  <a:cubicBezTo>
                    <a:pt x="262" y="4"/>
                    <a:pt x="263" y="6"/>
                    <a:pt x="263" y="6"/>
                  </a:cubicBezTo>
                  <a:cubicBezTo>
                    <a:pt x="263" y="6"/>
                    <a:pt x="261" y="7"/>
                    <a:pt x="261" y="7"/>
                  </a:cubicBezTo>
                  <a:cubicBezTo>
                    <a:pt x="261" y="7"/>
                    <a:pt x="261" y="9"/>
                    <a:pt x="261" y="9"/>
                  </a:cubicBezTo>
                  <a:cubicBezTo>
                    <a:pt x="261" y="9"/>
                    <a:pt x="263" y="10"/>
                    <a:pt x="263" y="10"/>
                  </a:cubicBezTo>
                  <a:cubicBezTo>
                    <a:pt x="263" y="10"/>
                    <a:pt x="265" y="10"/>
                    <a:pt x="265" y="10"/>
                  </a:cubicBezTo>
                  <a:cubicBezTo>
                    <a:pt x="265" y="10"/>
                    <a:pt x="266" y="9"/>
                    <a:pt x="266" y="9"/>
                  </a:cubicBezTo>
                  <a:cubicBezTo>
                    <a:pt x="266" y="9"/>
                    <a:pt x="269" y="8"/>
                    <a:pt x="269" y="8"/>
                  </a:cubicBezTo>
                  <a:cubicBezTo>
                    <a:pt x="269" y="8"/>
                    <a:pt x="273" y="8"/>
                    <a:pt x="273" y="8"/>
                  </a:cubicBezTo>
                  <a:cubicBezTo>
                    <a:pt x="273" y="8"/>
                    <a:pt x="275" y="8"/>
                    <a:pt x="275" y="8"/>
                  </a:cubicBezTo>
                  <a:cubicBezTo>
                    <a:pt x="275" y="8"/>
                    <a:pt x="277" y="8"/>
                    <a:pt x="277" y="8"/>
                  </a:cubicBezTo>
                  <a:cubicBezTo>
                    <a:pt x="277" y="8"/>
                    <a:pt x="278" y="9"/>
                    <a:pt x="278" y="9"/>
                  </a:cubicBezTo>
                  <a:cubicBezTo>
                    <a:pt x="278" y="9"/>
                    <a:pt x="276" y="11"/>
                    <a:pt x="276" y="11"/>
                  </a:cubicBezTo>
                  <a:cubicBezTo>
                    <a:pt x="276" y="11"/>
                    <a:pt x="274" y="12"/>
                    <a:pt x="274" y="12"/>
                  </a:cubicBezTo>
                  <a:cubicBezTo>
                    <a:pt x="274" y="12"/>
                    <a:pt x="275" y="14"/>
                    <a:pt x="275" y="14"/>
                  </a:cubicBezTo>
                  <a:cubicBezTo>
                    <a:pt x="275" y="14"/>
                    <a:pt x="277" y="14"/>
                    <a:pt x="277" y="14"/>
                  </a:cubicBezTo>
                  <a:cubicBezTo>
                    <a:pt x="277" y="14"/>
                    <a:pt x="277" y="15"/>
                    <a:pt x="277" y="15"/>
                  </a:cubicBezTo>
                  <a:cubicBezTo>
                    <a:pt x="277" y="15"/>
                    <a:pt x="279" y="16"/>
                    <a:pt x="279" y="16"/>
                  </a:cubicBezTo>
                  <a:cubicBezTo>
                    <a:pt x="279" y="16"/>
                    <a:pt x="281" y="17"/>
                    <a:pt x="281" y="17"/>
                  </a:cubicBezTo>
                  <a:cubicBezTo>
                    <a:pt x="281" y="17"/>
                    <a:pt x="282" y="16"/>
                    <a:pt x="282" y="16"/>
                  </a:cubicBezTo>
                  <a:cubicBezTo>
                    <a:pt x="282" y="16"/>
                    <a:pt x="285" y="16"/>
                    <a:pt x="285" y="16"/>
                  </a:cubicBezTo>
                  <a:cubicBezTo>
                    <a:pt x="285" y="16"/>
                    <a:pt x="287" y="15"/>
                    <a:pt x="287" y="15"/>
                  </a:cubicBezTo>
                  <a:cubicBezTo>
                    <a:pt x="287" y="15"/>
                    <a:pt x="289" y="17"/>
                    <a:pt x="289" y="17"/>
                  </a:cubicBezTo>
                  <a:cubicBezTo>
                    <a:pt x="289" y="17"/>
                    <a:pt x="291" y="16"/>
                    <a:pt x="291" y="16"/>
                  </a:cubicBezTo>
                  <a:cubicBezTo>
                    <a:pt x="291" y="16"/>
                    <a:pt x="293" y="15"/>
                    <a:pt x="293" y="15"/>
                  </a:cubicBezTo>
                  <a:cubicBezTo>
                    <a:pt x="293" y="15"/>
                    <a:pt x="299" y="16"/>
                    <a:pt x="299" y="16"/>
                  </a:cubicBezTo>
                  <a:cubicBezTo>
                    <a:pt x="299" y="16"/>
                    <a:pt x="302" y="17"/>
                    <a:pt x="302" y="17"/>
                  </a:cubicBezTo>
                  <a:cubicBezTo>
                    <a:pt x="302" y="17"/>
                    <a:pt x="305" y="18"/>
                    <a:pt x="305" y="18"/>
                  </a:cubicBezTo>
                  <a:cubicBezTo>
                    <a:pt x="305" y="18"/>
                    <a:pt x="308" y="21"/>
                    <a:pt x="308" y="21"/>
                  </a:cubicBezTo>
                  <a:cubicBezTo>
                    <a:pt x="308" y="21"/>
                    <a:pt x="315" y="21"/>
                    <a:pt x="315" y="21"/>
                  </a:cubicBezTo>
                  <a:cubicBezTo>
                    <a:pt x="315" y="21"/>
                    <a:pt x="319" y="22"/>
                    <a:pt x="319" y="22"/>
                  </a:cubicBezTo>
                  <a:cubicBezTo>
                    <a:pt x="319" y="22"/>
                    <a:pt x="322" y="25"/>
                    <a:pt x="322" y="25"/>
                  </a:cubicBezTo>
                  <a:cubicBezTo>
                    <a:pt x="322" y="25"/>
                    <a:pt x="326" y="24"/>
                    <a:pt x="326" y="24"/>
                  </a:cubicBezTo>
                  <a:cubicBezTo>
                    <a:pt x="326" y="24"/>
                    <a:pt x="332" y="24"/>
                    <a:pt x="332" y="24"/>
                  </a:cubicBezTo>
                  <a:cubicBezTo>
                    <a:pt x="332" y="24"/>
                    <a:pt x="336" y="23"/>
                    <a:pt x="336" y="23"/>
                  </a:cubicBezTo>
                  <a:cubicBezTo>
                    <a:pt x="336" y="23"/>
                    <a:pt x="340" y="23"/>
                    <a:pt x="340" y="23"/>
                  </a:cubicBezTo>
                  <a:cubicBezTo>
                    <a:pt x="340" y="23"/>
                    <a:pt x="342" y="25"/>
                    <a:pt x="342" y="25"/>
                  </a:cubicBezTo>
                  <a:cubicBezTo>
                    <a:pt x="342" y="25"/>
                    <a:pt x="343" y="27"/>
                    <a:pt x="343" y="27"/>
                  </a:cubicBezTo>
                  <a:cubicBezTo>
                    <a:pt x="343" y="27"/>
                    <a:pt x="345" y="28"/>
                    <a:pt x="345" y="28"/>
                  </a:cubicBezTo>
                  <a:cubicBezTo>
                    <a:pt x="345" y="28"/>
                    <a:pt x="345" y="30"/>
                    <a:pt x="345" y="30"/>
                  </a:cubicBezTo>
                  <a:cubicBezTo>
                    <a:pt x="345" y="30"/>
                    <a:pt x="347" y="29"/>
                    <a:pt x="347" y="29"/>
                  </a:cubicBezTo>
                  <a:cubicBezTo>
                    <a:pt x="347" y="29"/>
                    <a:pt x="349" y="31"/>
                    <a:pt x="349" y="31"/>
                  </a:cubicBezTo>
                  <a:cubicBezTo>
                    <a:pt x="349" y="31"/>
                    <a:pt x="228" y="199"/>
                    <a:pt x="228" y="199"/>
                  </a:cubicBezTo>
                  <a:cubicBezTo>
                    <a:pt x="228" y="199"/>
                    <a:pt x="227" y="201"/>
                    <a:pt x="227" y="201"/>
                  </a:cubicBezTo>
                  <a:cubicBezTo>
                    <a:pt x="227" y="201"/>
                    <a:pt x="229" y="203"/>
                    <a:pt x="229" y="203"/>
                  </a:cubicBezTo>
                  <a:cubicBezTo>
                    <a:pt x="229" y="203"/>
                    <a:pt x="231" y="202"/>
                    <a:pt x="231" y="202"/>
                  </a:cubicBezTo>
                  <a:cubicBezTo>
                    <a:pt x="231" y="202"/>
                    <a:pt x="232" y="202"/>
                    <a:pt x="232" y="202"/>
                  </a:cubicBezTo>
                  <a:cubicBezTo>
                    <a:pt x="232" y="202"/>
                    <a:pt x="234" y="204"/>
                    <a:pt x="234" y="204"/>
                  </a:cubicBezTo>
                  <a:cubicBezTo>
                    <a:pt x="234" y="204"/>
                    <a:pt x="238" y="201"/>
                    <a:pt x="238" y="201"/>
                  </a:cubicBezTo>
                  <a:cubicBezTo>
                    <a:pt x="238" y="201"/>
                    <a:pt x="243" y="201"/>
                    <a:pt x="243" y="201"/>
                  </a:cubicBezTo>
                  <a:cubicBezTo>
                    <a:pt x="243" y="201"/>
                    <a:pt x="239" y="205"/>
                    <a:pt x="239" y="205"/>
                  </a:cubicBezTo>
                  <a:cubicBezTo>
                    <a:pt x="239" y="205"/>
                    <a:pt x="241" y="209"/>
                    <a:pt x="241" y="209"/>
                  </a:cubicBezTo>
                  <a:cubicBezTo>
                    <a:pt x="241" y="209"/>
                    <a:pt x="241" y="212"/>
                    <a:pt x="241" y="212"/>
                  </a:cubicBezTo>
                  <a:cubicBezTo>
                    <a:pt x="241" y="212"/>
                    <a:pt x="243" y="222"/>
                    <a:pt x="243" y="222"/>
                  </a:cubicBezTo>
                  <a:cubicBezTo>
                    <a:pt x="243" y="222"/>
                    <a:pt x="240" y="229"/>
                    <a:pt x="240" y="229"/>
                  </a:cubicBezTo>
                  <a:cubicBezTo>
                    <a:pt x="240" y="229"/>
                    <a:pt x="246" y="225"/>
                    <a:pt x="246" y="225"/>
                  </a:cubicBezTo>
                  <a:cubicBezTo>
                    <a:pt x="246" y="225"/>
                    <a:pt x="245" y="226"/>
                    <a:pt x="245" y="226"/>
                  </a:cubicBezTo>
                  <a:cubicBezTo>
                    <a:pt x="245" y="226"/>
                    <a:pt x="246" y="228"/>
                    <a:pt x="246" y="228"/>
                  </a:cubicBezTo>
                  <a:cubicBezTo>
                    <a:pt x="246" y="228"/>
                    <a:pt x="246" y="231"/>
                    <a:pt x="246" y="231"/>
                  </a:cubicBezTo>
                  <a:cubicBezTo>
                    <a:pt x="246" y="231"/>
                    <a:pt x="246" y="231"/>
                    <a:pt x="246" y="231"/>
                  </a:cubicBezTo>
                  <a:cubicBezTo>
                    <a:pt x="246" y="231"/>
                    <a:pt x="247" y="233"/>
                    <a:pt x="247" y="233"/>
                  </a:cubicBezTo>
                  <a:cubicBezTo>
                    <a:pt x="247" y="233"/>
                    <a:pt x="246" y="236"/>
                    <a:pt x="246" y="236"/>
                  </a:cubicBezTo>
                  <a:cubicBezTo>
                    <a:pt x="246" y="236"/>
                    <a:pt x="245" y="237"/>
                    <a:pt x="245" y="237"/>
                  </a:cubicBezTo>
                  <a:cubicBezTo>
                    <a:pt x="245" y="237"/>
                    <a:pt x="244" y="236"/>
                    <a:pt x="244" y="236"/>
                  </a:cubicBezTo>
                  <a:cubicBezTo>
                    <a:pt x="244" y="236"/>
                    <a:pt x="243" y="236"/>
                    <a:pt x="243" y="236"/>
                  </a:cubicBezTo>
                  <a:cubicBezTo>
                    <a:pt x="243" y="236"/>
                    <a:pt x="241" y="237"/>
                    <a:pt x="241" y="237"/>
                  </a:cubicBezTo>
                  <a:cubicBezTo>
                    <a:pt x="241" y="237"/>
                    <a:pt x="239" y="239"/>
                    <a:pt x="239" y="239"/>
                  </a:cubicBezTo>
                  <a:cubicBezTo>
                    <a:pt x="239" y="239"/>
                    <a:pt x="239" y="237"/>
                    <a:pt x="239" y="237"/>
                  </a:cubicBezTo>
                  <a:cubicBezTo>
                    <a:pt x="239" y="237"/>
                    <a:pt x="237" y="236"/>
                    <a:pt x="237" y="236"/>
                  </a:cubicBezTo>
                  <a:cubicBezTo>
                    <a:pt x="237" y="236"/>
                    <a:pt x="236" y="234"/>
                    <a:pt x="236" y="234"/>
                  </a:cubicBezTo>
                  <a:cubicBezTo>
                    <a:pt x="236" y="234"/>
                    <a:pt x="236" y="232"/>
                    <a:pt x="236" y="232"/>
                  </a:cubicBezTo>
                  <a:cubicBezTo>
                    <a:pt x="236" y="232"/>
                    <a:pt x="234" y="228"/>
                    <a:pt x="234" y="228"/>
                  </a:cubicBezTo>
                  <a:cubicBezTo>
                    <a:pt x="234" y="228"/>
                    <a:pt x="235" y="226"/>
                    <a:pt x="235" y="226"/>
                  </a:cubicBezTo>
                  <a:cubicBezTo>
                    <a:pt x="235" y="226"/>
                    <a:pt x="235" y="224"/>
                    <a:pt x="235" y="224"/>
                  </a:cubicBezTo>
                  <a:cubicBezTo>
                    <a:pt x="235" y="224"/>
                    <a:pt x="233" y="222"/>
                    <a:pt x="233" y="222"/>
                  </a:cubicBezTo>
                  <a:cubicBezTo>
                    <a:pt x="233" y="222"/>
                    <a:pt x="230" y="219"/>
                    <a:pt x="230" y="219"/>
                  </a:cubicBezTo>
                  <a:cubicBezTo>
                    <a:pt x="230" y="219"/>
                    <a:pt x="228" y="216"/>
                    <a:pt x="228" y="216"/>
                  </a:cubicBezTo>
                  <a:cubicBezTo>
                    <a:pt x="228" y="216"/>
                    <a:pt x="228" y="214"/>
                    <a:pt x="228" y="214"/>
                  </a:cubicBezTo>
                  <a:cubicBezTo>
                    <a:pt x="228" y="214"/>
                    <a:pt x="229" y="213"/>
                    <a:pt x="229" y="213"/>
                  </a:cubicBezTo>
                  <a:cubicBezTo>
                    <a:pt x="229" y="213"/>
                    <a:pt x="231" y="212"/>
                    <a:pt x="231" y="212"/>
                  </a:cubicBezTo>
                  <a:cubicBezTo>
                    <a:pt x="231" y="212"/>
                    <a:pt x="232" y="209"/>
                    <a:pt x="232" y="209"/>
                  </a:cubicBezTo>
                  <a:cubicBezTo>
                    <a:pt x="232" y="209"/>
                    <a:pt x="233" y="208"/>
                    <a:pt x="233" y="208"/>
                  </a:cubicBezTo>
                  <a:cubicBezTo>
                    <a:pt x="233" y="208"/>
                    <a:pt x="232" y="208"/>
                    <a:pt x="232" y="208"/>
                  </a:cubicBezTo>
                  <a:cubicBezTo>
                    <a:pt x="232" y="208"/>
                    <a:pt x="229" y="210"/>
                    <a:pt x="229" y="210"/>
                  </a:cubicBezTo>
                  <a:cubicBezTo>
                    <a:pt x="229" y="210"/>
                    <a:pt x="225" y="212"/>
                    <a:pt x="225" y="212"/>
                  </a:cubicBezTo>
                  <a:cubicBezTo>
                    <a:pt x="225" y="212"/>
                    <a:pt x="222" y="211"/>
                    <a:pt x="222" y="211"/>
                  </a:cubicBezTo>
                  <a:cubicBezTo>
                    <a:pt x="222" y="211"/>
                    <a:pt x="220" y="210"/>
                    <a:pt x="220" y="210"/>
                  </a:cubicBezTo>
                  <a:cubicBezTo>
                    <a:pt x="220" y="210"/>
                    <a:pt x="218" y="208"/>
                    <a:pt x="218" y="208"/>
                  </a:cubicBezTo>
                  <a:cubicBezTo>
                    <a:pt x="218" y="208"/>
                    <a:pt x="219" y="207"/>
                    <a:pt x="219" y="207"/>
                  </a:cubicBezTo>
                  <a:cubicBezTo>
                    <a:pt x="219" y="207"/>
                    <a:pt x="220" y="204"/>
                    <a:pt x="220" y="204"/>
                  </a:cubicBezTo>
                  <a:cubicBezTo>
                    <a:pt x="220" y="204"/>
                    <a:pt x="218" y="206"/>
                    <a:pt x="218" y="206"/>
                  </a:cubicBezTo>
                  <a:cubicBezTo>
                    <a:pt x="218" y="206"/>
                    <a:pt x="216" y="206"/>
                    <a:pt x="216" y="206"/>
                  </a:cubicBezTo>
                  <a:cubicBezTo>
                    <a:pt x="216" y="206"/>
                    <a:pt x="215" y="205"/>
                    <a:pt x="215" y="205"/>
                  </a:cubicBezTo>
                  <a:cubicBezTo>
                    <a:pt x="215" y="205"/>
                    <a:pt x="211" y="204"/>
                    <a:pt x="211" y="204"/>
                  </a:cubicBezTo>
                  <a:cubicBezTo>
                    <a:pt x="211" y="204"/>
                    <a:pt x="209" y="203"/>
                    <a:pt x="209" y="203"/>
                  </a:cubicBezTo>
                  <a:cubicBezTo>
                    <a:pt x="209" y="203"/>
                    <a:pt x="205" y="204"/>
                    <a:pt x="205" y="204"/>
                  </a:cubicBezTo>
                  <a:cubicBezTo>
                    <a:pt x="205" y="204"/>
                    <a:pt x="200" y="206"/>
                    <a:pt x="200" y="206"/>
                  </a:cubicBezTo>
                  <a:cubicBezTo>
                    <a:pt x="200" y="206"/>
                    <a:pt x="197" y="206"/>
                    <a:pt x="197" y="206"/>
                  </a:cubicBezTo>
                  <a:cubicBezTo>
                    <a:pt x="197" y="206"/>
                    <a:pt x="196" y="203"/>
                    <a:pt x="196" y="203"/>
                  </a:cubicBezTo>
                  <a:cubicBezTo>
                    <a:pt x="196" y="203"/>
                    <a:pt x="194" y="202"/>
                    <a:pt x="194" y="202"/>
                  </a:cubicBezTo>
                  <a:cubicBezTo>
                    <a:pt x="194" y="202"/>
                    <a:pt x="193" y="199"/>
                    <a:pt x="193" y="199"/>
                  </a:cubicBezTo>
                  <a:cubicBezTo>
                    <a:pt x="193" y="199"/>
                    <a:pt x="194" y="198"/>
                    <a:pt x="194" y="198"/>
                  </a:cubicBezTo>
                  <a:cubicBezTo>
                    <a:pt x="194" y="198"/>
                    <a:pt x="196" y="197"/>
                    <a:pt x="196" y="197"/>
                  </a:cubicBezTo>
                  <a:cubicBezTo>
                    <a:pt x="196" y="197"/>
                    <a:pt x="197" y="195"/>
                    <a:pt x="197" y="195"/>
                  </a:cubicBezTo>
                  <a:cubicBezTo>
                    <a:pt x="197" y="195"/>
                    <a:pt x="200" y="194"/>
                    <a:pt x="200" y="194"/>
                  </a:cubicBezTo>
                  <a:cubicBezTo>
                    <a:pt x="200" y="194"/>
                    <a:pt x="197" y="194"/>
                    <a:pt x="197" y="194"/>
                  </a:cubicBezTo>
                  <a:cubicBezTo>
                    <a:pt x="197" y="194"/>
                    <a:pt x="194" y="196"/>
                    <a:pt x="194" y="196"/>
                  </a:cubicBezTo>
                  <a:cubicBezTo>
                    <a:pt x="194" y="196"/>
                    <a:pt x="191" y="198"/>
                    <a:pt x="191" y="198"/>
                  </a:cubicBezTo>
                  <a:cubicBezTo>
                    <a:pt x="191" y="198"/>
                    <a:pt x="190" y="199"/>
                    <a:pt x="190" y="199"/>
                  </a:cubicBezTo>
                  <a:cubicBezTo>
                    <a:pt x="190" y="199"/>
                    <a:pt x="188" y="197"/>
                    <a:pt x="188" y="197"/>
                  </a:cubicBezTo>
                  <a:cubicBezTo>
                    <a:pt x="188" y="197"/>
                    <a:pt x="186" y="197"/>
                    <a:pt x="186" y="197"/>
                  </a:cubicBezTo>
                  <a:cubicBezTo>
                    <a:pt x="186" y="197"/>
                    <a:pt x="185" y="197"/>
                    <a:pt x="185" y="197"/>
                  </a:cubicBezTo>
                  <a:cubicBezTo>
                    <a:pt x="185" y="197"/>
                    <a:pt x="184" y="198"/>
                    <a:pt x="184" y="198"/>
                  </a:cubicBezTo>
                  <a:cubicBezTo>
                    <a:pt x="184" y="198"/>
                    <a:pt x="181" y="199"/>
                    <a:pt x="181" y="199"/>
                  </a:cubicBezTo>
                  <a:cubicBezTo>
                    <a:pt x="181" y="199"/>
                    <a:pt x="180" y="201"/>
                    <a:pt x="180" y="201"/>
                  </a:cubicBezTo>
                  <a:cubicBezTo>
                    <a:pt x="180" y="201"/>
                    <a:pt x="178" y="200"/>
                    <a:pt x="178" y="200"/>
                  </a:cubicBezTo>
                  <a:cubicBezTo>
                    <a:pt x="178" y="200"/>
                    <a:pt x="178" y="198"/>
                    <a:pt x="178" y="198"/>
                  </a:cubicBezTo>
                  <a:cubicBezTo>
                    <a:pt x="178" y="198"/>
                    <a:pt x="180" y="197"/>
                    <a:pt x="180" y="197"/>
                  </a:cubicBezTo>
                  <a:cubicBezTo>
                    <a:pt x="180" y="197"/>
                    <a:pt x="181" y="197"/>
                    <a:pt x="181" y="197"/>
                  </a:cubicBezTo>
                  <a:cubicBezTo>
                    <a:pt x="181" y="197"/>
                    <a:pt x="183" y="197"/>
                    <a:pt x="183" y="197"/>
                  </a:cubicBezTo>
                  <a:cubicBezTo>
                    <a:pt x="183" y="197"/>
                    <a:pt x="184" y="196"/>
                    <a:pt x="184" y="196"/>
                  </a:cubicBezTo>
                  <a:cubicBezTo>
                    <a:pt x="184" y="196"/>
                    <a:pt x="186" y="195"/>
                    <a:pt x="186" y="195"/>
                  </a:cubicBezTo>
                  <a:cubicBezTo>
                    <a:pt x="186" y="195"/>
                    <a:pt x="188" y="196"/>
                    <a:pt x="188" y="196"/>
                  </a:cubicBezTo>
                  <a:cubicBezTo>
                    <a:pt x="188" y="196"/>
                    <a:pt x="189" y="194"/>
                    <a:pt x="189" y="194"/>
                  </a:cubicBezTo>
                  <a:cubicBezTo>
                    <a:pt x="189" y="194"/>
                    <a:pt x="190" y="193"/>
                    <a:pt x="190" y="193"/>
                  </a:cubicBezTo>
                  <a:cubicBezTo>
                    <a:pt x="190" y="193"/>
                    <a:pt x="189" y="194"/>
                    <a:pt x="189" y="194"/>
                  </a:cubicBezTo>
                  <a:cubicBezTo>
                    <a:pt x="189" y="194"/>
                    <a:pt x="188" y="193"/>
                    <a:pt x="188" y="193"/>
                  </a:cubicBezTo>
                  <a:cubicBezTo>
                    <a:pt x="188" y="193"/>
                    <a:pt x="188" y="191"/>
                    <a:pt x="188" y="191"/>
                  </a:cubicBezTo>
                  <a:cubicBezTo>
                    <a:pt x="188" y="191"/>
                    <a:pt x="188" y="189"/>
                    <a:pt x="188" y="189"/>
                  </a:cubicBezTo>
                  <a:cubicBezTo>
                    <a:pt x="188" y="189"/>
                    <a:pt x="186" y="190"/>
                    <a:pt x="186" y="190"/>
                  </a:cubicBezTo>
                  <a:cubicBezTo>
                    <a:pt x="186" y="190"/>
                    <a:pt x="186" y="188"/>
                    <a:pt x="186" y="188"/>
                  </a:cubicBezTo>
                  <a:cubicBezTo>
                    <a:pt x="186" y="188"/>
                    <a:pt x="187" y="186"/>
                    <a:pt x="187" y="186"/>
                  </a:cubicBezTo>
                  <a:cubicBezTo>
                    <a:pt x="187" y="186"/>
                    <a:pt x="188" y="185"/>
                    <a:pt x="188" y="185"/>
                  </a:cubicBezTo>
                  <a:cubicBezTo>
                    <a:pt x="188" y="185"/>
                    <a:pt x="190" y="185"/>
                    <a:pt x="190" y="185"/>
                  </a:cubicBezTo>
                  <a:cubicBezTo>
                    <a:pt x="190" y="185"/>
                    <a:pt x="191" y="184"/>
                    <a:pt x="191" y="184"/>
                  </a:cubicBezTo>
                  <a:cubicBezTo>
                    <a:pt x="191" y="184"/>
                    <a:pt x="189" y="184"/>
                    <a:pt x="189" y="184"/>
                  </a:cubicBezTo>
                  <a:cubicBezTo>
                    <a:pt x="189" y="184"/>
                    <a:pt x="187" y="184"/>
                    <a:pt x="187" y="184"/>
                  </a:cubicBezTo>
                  <a:cubicBezTo>
                    <a:pt x="187" y="184"/>
                    <a:pt x="185" y="187"/>
                    <a:pt x="185" y="187"/>
                  </a:cubicBezTo>
                  <a:cubicBezTo>
                    <a:pt x="185" y="187"/>
                    <a:pt x="184" y="187"/>
                    <a:pt x="184" y="187"/>
                  </a:cubicBezTo>
                  <a:cubicBezTo>
                    <a:pt x="184" y="187"/>
                    <a:pt x="182" y="187"/>
                    <a:pt x="182" y="187"/>
                  </a:cubicBezTo>
                  <a:cubicBezTo>
                    <a:pt x="182" y="187"/>
                    <a:pt x="180" y="188"/>
                    <a:pt x="180" y="188"/>
                  </a:cubicBezTo>
                  <a:cubicBezTo>
                    <a:pt x="180" y="188"/>
                    <a:pt x="178" y="187"/>
                    <a:pt x="178" y="187"/>
                  </a:cubicBezTo>
                  <a:cubicBezTo>
                    <a:pt x="178" y="187"/>
                    <a:pt x="179" y="186"/>
                    <a:pt x="179" y="186"/>
                  </a:cubicBezTo>
                  <a:cubicBezTo>
                    <a:pt x="179" y="186"/>
                    <a:pt x="180" y="184"/>
                    <a:pt x="180" y="184"/>
                  </a:cubicBezTo>
                  <a:cubicBezTo>
                    <a:pt x="180" y="184"/>
                    <a:pt x="181" y="182"/>
                    <a:pt x="181" y="182"/>
                  </a:cubicBezTo>
                  <a:cubicBezTo>
                    <a:pt x="181" y="182"/>
                    <a:pt x="180" y="183"/>
                    <a:pt x="180" y="183"/>
                  </a:cubicBezTo>
                  <a:cubicBezTo>
                    <a:pt x="180" y="183"/>
                    <a:pt x="178" y="184"/>
                    <a:pt x="178" y="184"/>
                  </a:cubicBezTo>
                  <a:cubicBezTo>
                    <a:pt x="178" y="184"/>
                    <a:pt x="176" y="186"/>
                    <a:pt x="176" y="186"/>
                  </a:cubicBezTo>
                  <a:cubicBezTo>
                    <a:pt x="176" y="186"/>
                    <a:pt x="175" y="185"/>
                    <a:pt x="175" y="185"/>
                  </a:cubicBezTo>
                  <a:cubicBezTo>
                    <a:pt x="175" y="185"/>
                    <a:pt x="173" y="185"/>
                    <a:pt x="173" y="185"/>
                  </a:cubicBezTo>
                  <a:cubicBezTo>
                    <a:pt x="173" y="185"/>
                    <a:pt x="173" y="186"/>
                    <a:pt x="173" y="186"/>
                  </a:cubicBezTo>
                  <a:cubicBezTo>
                    <a:pt x="173" y="186"/>
                    <a:pt x="171" y="187"/>
                    <a:pt x="171" y="187"/>
                  </a:cubicBezTo>
                  <a:cubicBezTo>
                    <a:pt x="171" y="187"/>
                    <a:pt x="171" y="189"/>
                    <a:pt x="171" y="189"/>
                  </a:cubicBezTo>
                  <a:cubicBezTo>
                    <a:pt x="171" y="189"/>
                    <a:pt x="168" y="189"/>
                    <a:pt x="168" y="189"/>
                  </a:cubicBezTo>
                  <a:cubicBezTo>
                    <a:pt x="168" y="189"/>
                    <a:pt x="167" y="189"/>
                    <a:pt x="167" y="189"/>
                  </a:cubicBezTo>
                  <a:cubicBezTo>
                    <a:pt x="167" y="189"/>
                    <a:pt x="167" y="190"/>
                    <a:pt x="167" y="190"/>
                  </a:cubicBezTo>
                  <a:cubicBezTo>
                    <a:pt x="167" y="190"/>
                    <a:pt x="165" y="192"/>
                    <a:pt x="165" y="192"/>
                  </a:cubicBezTo>
                  <a:cubicBezTo>
                    <a:pt x="165" y="192"/>
                    <a:pt x="168" y="192"/>
                    <a:pt x="168" y="192"/>
                  </a:cubicBezTo>
                  <a:cubicBezTo>
                    <a:pt x="168" y="192"/>
                    <a:pt x="167" y="194"/>
                    <a:pt x="167" y="194"/>
                  </a:cubicBezTo>
                  <a:cubicBezTo>
                    <a:pt x="167" y="194"/>
                    <a:pt x="168" y="195"/>
                    <a:pt x="168" y="195"/>
                  </a:cubicBezTo>
                  <a:cubicBezTo>
                    <a:pt x="168" y="195"/>
                    <a:pt x="166" y="198"/>
                    <a:pt x="166" y="198"/>
                  </a:cubicBezTo>
                  <a:cubicBezTo>
                    <a:pt x="166" y="198"/>
                    <a:pt x="164" y="199"/>
                    <a:pt x="164" y="199"/>
                  </a:cubicBezTo>
                  <a:cubicBezTo>
                    <a:pt x="164" y="199"/>
                    <a:pt x="163" y="200"/>
                    <a:pt x="163" y="200"/>
                  </a:cubicBezTo>
                  <a:cubicBezTo>
                    <a:pt x="163" y="200"/>
                    <a:pt x="163" y="201"/>
                    <a:pt x="163" y="201"/>
                  </a:cubicBezTo>
                  <a:cubicBezTo>
                    <a:pt x="163" y="201"/>
                    <a:pt x="164" y="203"/>
                    <a:pt x="164" y="203"/>
                  </a:cubicBezTo>
                  <a:cubicBezTo>
                    <a:pt x="164" y="203"/>
                    <a:pt x="164" y="205"/>
                    <a:pt x="164" y="205"/>
                  </a:cubicBezTo>
                  <a:cubicBezTo>
                    <a:pt x="164" y="205"/>
                    <a:pt x="163" y="206"/>
                    <a:pt x="163" y="206"/>
                  </a:cubicBezTo>
                  <a:cubicBezTo>
                    <a:pt x="163" y="206"/>
                    <a:pt x="161" y="206"/>
                    <a:pt x="161" y="206"/>
                  </a:cubicBezTo>
                  <a:cubicBezTo>
                    <a:pt x="161" y="206"/>
                    <a:pt x="160" y="206"/>
                    <a:pt x="160" y="206"/>
                  </a:cubicBezTo>
                  <a:cubicBezTo>
                    <a:pt x="160" y="206"/>
                    <a:pt x="157" y="206"/>
                    <a:pt x="157" y="206"/>
                  </a:cubicBezTo>
                  <a:cubicBezTo>
                    <a:pt x="157" y="206"/>
                    <a:pt x="157" y="206"/>
                    <a:pt x="157" y="206"/>
                  </a:cubicBezTo>
                  <a:cubicBezTo>
                    <a:pt x="157" y="206"/>
                    <a:pt x="155" y="207"/>
                    <a:pt x="155" y="207"/>
                  </a:cubicBezTo>
                  <a:cubicBezTo>
                    <a:pt x="155" y="207"/>
                    <a:pt x="153" y="205"/>
                    <a:pt x="153" y="205"/>
                  </a:cubicBezTo>
                  <a:cubicBezTo>
                    <a:pt x="153" y="205"/>
                    <a:pt x="151" y="204"/>
                    <a:pt x="151" y="204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1" y="204"/>
                    <a:pt x="150" y="206"/>
                    <a:pt x="150" y="206"/>
                  </a:cubicBezTo>
                  <a:cubicBezTo>
                    <a:pt x="150" y="206"/>
                    <a:pt x="148" y="207"/>
                    <a:pt x="148" y="207"/>
                  </a:cubicBezTo>
                  <a:cubicBezTo>
                    <a:pt x="148" y="207"/>
                    <a:pt x="147" y="206"/>
                    <a:pt x="147" y="206"/>
                  </a:cubicBezTo>
                  <a:cubicBezTo>
                    <a:pt x="147" y="206"/>
                    <a:pt x="146" y="208"/>
                    <a:pt x="146" y="208"/>
                  </a:cubicBezTo>
                  <a:cubicBezTo>
                    <a:pt x="146" y="208"/>
                    <a:pt x="145" y="208"/>
                    <a:pt x="145" y="208"/>
                  </a:cubicBezTo>
                  <a:cubicBezTo>
                    <a:pt x="145" y="208"/>
                    <a:pt x="143" y="210"/>
                    <a:pt x="143" y="210"/>
                  </a:cubicBezTo>
                  <a:cubicBezTo>
                    <a:pt x="143" y="210"/>
                    <a:pt x="142" y="211"/>
                    <a:pt x="142" y="211"/>
                  </a:cubicBezTo>
                  <a:cubicBezTo>
                    <a:pt x="142" y="211"/>
                    <a:pt x="141" y="212"/>
                    <a:pt x="141" y="212"/>
                  </a:cubicBezTo>
                  <a:cubicBezTo>
                    <a:pt x="141" y="212"/>
                    <a:pt x="139" y="213"/>
                    <a:pt x="139" y="213"/>
                  </a:cubicBezTo>
                  <a:cubicBezTo>
                    <a:pt x="139" y="213"/>
                    <a:pt x="138" y="212"/>
                    <a:pt x="138" y="212"/>
                  </a:cubicBezTo>
                  <a:cubicBezTo>
                    <a:pt x="138" y="212"/>
                    <a:pt x="136" y="214"/>
                    <a:pt x="136" y="214"/>
                  </a:cubicBezTo>
                  <a:cubicBezTo>
                    <a:pt x="136" y="214"/>
                    <a:pt x="135" y="215"/>
                    <a:pt x="135" y="215"/>
                  </a:cubicBezTo>
                  <a:cubicBezTo>
                    <a:pt x="135" y="215"/>
                    <a:pt x="133" y="214"/>
                    <a:pt x="133" y="214"/>
                  </a:cubicBezTo>
                  <a:cubicBezTo>
                    <a:pt x="133" y="214"/>
                    <a:pt x="132" y="215"/>
                    <a:pt x="132" y="215"/>
                  </a:cubicBezTo>
                  <a:cubicBezTo>
                    <a:pt x="132" y="215"/>
                    <a:pt x="132" y="217"/>
                    <a:pt x="132" y="217"/>
                  </a:cubicBezTo>
                  <a:cubicBezTo>
                    <a:pt x="132" y="217"/>
                    <a:pt x="130" y="218"/>
                    <a:pt x="130" y="218"/>
                  </a:cubicBezTo>
                  <a:cubicBezTo>
                    <a:pt x="130" y="218"/>
                    <a:pt x="128" y="219"/>
                    <a:pt x="128" y="219"/>
                  </a:cubicBezTo>
                  <a:cubicBezTo>
                    <a:pt x="128" y="219"/>
                    <a:pt x="127" y="220"/>
                    <a:pt x="127" y="220"/>
                  </a:cubicBezTo>
                  <a:cubicBezTo>
                    <a:pt x="127" y="220"/>
                    <a:pt x="126" y="220"/>
                    <a:pt x="126" y="220"/>
                  </a:cubicBezTo>
                  <a:cubicBezTo>
                    <a:pt x="126" y="220"/>
                    <a:pt x="124" y="221"/>
                    <a:pt x="124" y="221"/>
                  </a:cubicBezTo>
                  <a:cubicBezTo>
                    <a:pt x="124" y="221"/>
                    <a:pt x="123" y="221"/>
                    <a:pt x="123" y="221"/>
                  </a:cubicBezTo>
                  <a:cubicBezTo>
                    <a:pt x="123" y="221"/>
                    <a:pt x="120" y="222"/>
                    <a:pt x="120" y="222"/>
                  </a:cubicBezTo>
                  <a:cubicBezTo>
                    <a:pt x="120" y="222"/>
                    <a:pt x="119" y="221"/>
                    <a:pt x="119" y="221"/>
                  </a:cubicBezTo>
                  <a:cubicBezTo>
                    <a:pt x="119" y="221"/>
                    <a:pt x="118" y="219"/>
                    <a:pt x="118" y="219"/>
                  </a:cubicBezTo>
                  <a:cubicBezTo>
                    <a:pt x="118" y="219"/>
                    <a:pt x="121" y="218"/>
                    <a:pt x="121" y="218"/>
                  </a:cubicBezTo>
                  <a:cubicBezTo>
                    <a:pt x="121" y="218"/>
                    <a:pt x="122" y="216"/>
                    <a:pt x="122" y="216"/>
                  </a:cubicBezTo>
                  <a:cubicBezTo>
                    <a:pt x="122" y="216"/>
                    <a:pt x="127" y="215"/>
                    <a:pt x="127" y="215"/>
                  </a:cubicBezTo>
                  <a:cubicBezTo>
                    <a:pt x="127" y="215"/>
                    <a:pt x="129" y="213"/>
                    <a:pt x="129" y="213"/>
                  </a:cubicBezTo>
                  <a:cubicBezTo>
                    <a:pt x="129" y="213"/>
                    <a:pt x="131" y="213"/>
                    <a:pt x="131" y="213"/>
                  </a:cubicBezTo>
                  <a:cubicBezTo>
                    <a:pt x="131" y="213"/>
                    <a:pt x="133" y="211"/>
                    <a:pt x="133" y="211"/>
                  </a:cubicBezTo>
                  <a:cubicBezTo>
                    <a:pt x="133" y="211"/>
                    <a:pt x="133" y="210"/>
                    <a:pt x="133" y="210"/>
                  </a:cubicBezTo>
                  <a:cubicBezTo>
                    <a:pt x="133" y="210"/>
                    <a:pt x="132" y="210"/>
                    <a:pt x="132" y="210"/>
                  </a:cubicBezTo>
                  <a:cubicBezTo>
                    <a:pt x="132" y="210"/>
                    <a:pt x="130" y="211"/>
                    <a:pt x="130" y="211"/>
                  </a:cubicBezTo>
                  <a:cubicBezTo>
                    <a:pt x="130" y="211"/>
                    <a:pt x="128" y="212"/>
                    <a:pt x="128" y="212"/>
                  </a:cubicBezTo>
                  <a:cubicBezTo>
                    <a:pt x="128" y="212"/>
                    <a:pt x="127" y="212"/>
                    <a:pt x="127" y="212"/>
                  </a:cubicBezTo>
                  <a:cubicBezTo>
                    <a:pt x="127" y="212"/>
                    <a:pt x="126" y="211"/>
                    <a:pt x="126" y="211"/>
                  </a:cubicBezTo>
                  <a:cubicBezTo>
                    <a:pt x="126" y="211"/>
                    <a:pt x="126" y="209"/>
                    <a:pt x="126" y="209"/>
                  </a:cubicBezTo>
                  <a:cubicBezTo>
                    <a:pt x="126" y="209"/>
                    <a:pt x="128" y="208"/>
                    <a:pt x="128" y="208"/>
                  </a:cubicBezTo>
                  <a:cubicBezTo>
                    <a:pt x="128" y="208"/>
                    <a:pt x="131" y="206"/>
                    <a:pt x="131" y="206"/>
                  </a:cubicBezTo>
                  <a:cubicBezTo>
                    <a:pt x="131" y="206"/>
                    <a:pt x="132" y="204"/>
                    <a:pt x="132" y="204"/>
                  </a:cubicBezTo>
                  <a:cubicBezTo>
                    <a:pt x="132" y="204"/>
                    <a:pt x="135" y="202"/>
                    <a:pt x="135" y="202"/>
                  </a:cubicBezTo>
                  <a:cubicBezTo>
                    <a:pt x="135" y="202"/>
                    <a:pt x="139" y="198"/>
                    <a:pt x="139" y="198"/>
                  </a:cubicBezTo>
                  <a:cubicBezTo>
                    <a:pt x="139" y="198"/>
                    <a:pt x="141" y="195"/>
                    <a:pt x="141" y="195"/>
                  </a:cubicBezTo>
                  <a:cubicBezTo>
                    <a:pt x="141" y="195"/>
                    <a:pt x="142" y="192"/>
                    <a:pt x="142" y="192"/>
                  </a:cubicBezTo>
                  <a:cubicBezTo>
                    <a:pt x="142" y="192"/>
                    <a:pt x="144" y="191"/>
                    <a:pt x="144" y="191"/>
                  </a:cubicBezTo>
                  <a:cubicBezTo>
                    <a:pt x="144" y="191"/>
                    <a:pt x="147" y="190"/>
                    <a:pt x="147" y="190"/>
                  </a:cubicBezTo>
                  <a:cubicBezTo>
                    <a:pt x="147" y="190"/>
                    <a:pt x="151" y="187"/>
                    <a:pt x="151" y="187"/>
                  </a:cubicBezTo>
                  <a:cubicBezTo>
                    <a:pt x="151" y="187"/>
                    <a:pt x="154" y="186"/>
                    <a:pt x="154" y="186"/>
                  </a:cubicBezTo>
                  <a:cubicBezTo>
                    <a:pt x="154" y="186"/>
                    <a:pt x="155" y="188"/>
                    <a:pt x="155" y="188"/>
                  </a:cubicBezTo>
                  <a:cubicBezTo>
                    <a:pt x="155" y="188"/>
                    <a:pt x="156" y="188"/>
                    <a:pt x="156" y="188"/>
                  </a:cubicBezTo>
                  <a:cubicBezTo>
                    <a:pt x="156" y="188"/>
                    <a:pt x="158" y="187"/>
                    <a:pt x="158" y="187"/>
                  </a:cubicBezTo>
                  <a:cubicBezTo>
                    <a:pt x="158" y="187"/>
                    <a:pt x="160" y="188"/>
                    <a:pt x="160" y="188"/>
                  </a:cubicBezTo>
                  <a:cubicBezTo>
                    <a:pt x="160" y="188"/>
                    <a:pt x="162" y="188"/>
                    <a:pt x="162" y="188"/>
                  </a:cubicBezTo>
                  <a:cubicBezTo>
                    <a:pt x="162" y="188"/>
                    <a:pt x="163" y="188"/>
                    <a:pt x="163" y="188"/>
                  </a:cubicBezTo>
                  <a:cubicBezTo>
                    <a:pt x="163" y="188"/>
                    <a:pt x="162" y="186"/>
                    <a:pt x="162" y="186"/>
                  </a:cubicBezTo>
                  <a:cubicBezTo>
                    <a:pt x="162" y="186"/>
                    <a:pt x="161" y="185"/>
                    <a:pt x="161" y="185"/>
                  </a:cubicBezTo>
                  <a:cubicBezTo>
                    <a:pt x="161" y="185"/>
                    <a:pt x="161" y="184"/>
                    <a:pt x="161" y="184"/>
                  </a:cubicBezTo>
                  <a:cubicBezTo>
                    <a:pt x="161" y="184"/>
                    <a:pt x="162" y="183"/>
                    <a:pt x="162" y="183"/>
                  </a:cubicBezTo>
                  <a:cubicBezTo>
                    <a:pt x="162" y="183"/>
                    <a:pt x="163" y="181"/>
                    <a:pt x="163" y="181"/>
                  </a:cubicBezTo>
                  <a:cubicBezTo>
                    <a:pt x="163" y="181"/>
                    <a:pt x="160" y="181"/>
                    <a:pt x="160" y="181"/>
                  </a:cubicBezTo>
                  <a:cubicBezTo>
                    <a:pt x="160" y="181"/>
                    <a:pt x="158" y="182"/>
                    <a:pt x="158" y="182"/>
                  </a:cubicBezTo>
                  <a:cubicBezTo>
                    <a:pt x="158" y="182"/>
                    <a:pt x="158" y="180"/>
                    <a:pt x="158" y="180"/>
                  </a:cubicBezTo>
                  <a:cubicBezTo>
                    <a:pt x="158" y="180"/>
                    <a:pt x="157" y="180"/>
                    <a:pt x="157" y="180"/>
                  </a:cubicBezTo>
                  <a:cubicBezTo>
                    <a:pt x="157" y="180"/>
                    <a:pt x="156" y="181"/>
                    <a:pt x="156" y="181"/>
                  </a:cubicBezTo>
                  <a:cubicBezTo>
                    <a:pt x="156" y="181"/>
                    <a:pt x="155" y="181"/>
                    <a:pt x="155" y="181"/>
                  </a:cubicBezTo>
                  <a:cubicBezTo>
                    <a:pt x="155" y="181"/>
                    <a:pt x="152" y="182"/>
                    <a:pt x="152" y="182"/>
                  </a:cubicBezTo>
                  <a:cubicBezTo>
                    <a:pt x="152" y="182"/>
                    <a:pt x="149" y="185"/>
                    <a:pt x="149" y="185"/>
                  </a:cubicBezTo>
                  <a:cubicBezTo>
                    <a:pt x="149" y="185"/>
                    <a:pt x="146" y="185"/>
                    <a:pt x="146" y="185"/>
                  </a:cubicBezTo>
                  <a:cubicBezTo>
                    <a:pt x="146" y="185"/>
                    <a:pt x="144" y="187"/>
                    <a:pt x="144" y="187"/>
                  </a:cubicBezTo>
                  <a:cubicBezTo>
                    <a:pt x="144" y="187"/>
                    <a:pt x="140" y="189"/>
                    <a:pt x="140" y="189"/>
                  </a:cubicBezTo>
                  <a:cubicBezTo>
                    <a:pt x="140" y="189"/>
                    <a:pt x="139" y="190"/>
                    <a:pt x="139" y="190"/>
                  </a:cubicBezTo>
                  <a:cubicBezTo>
                    <a:pt x="139" y="190"/>
                    <a:pt x="137" y="192"/>
                    <a:pt x="137" y="192"/>
                  </a:cubicBezTo>
                  <a:cubicBezTo>
                    <a:pt x="137" y="192"/>
                    <a:pt x="134" y="193"/>
                    <a:pt x="134" y="193"/>
                  </a:cubicBezTo>
                  <a:cubicBezTo>
                    <a:pt x="134" y="193"/>
                    <a:pt x="132" y="197"/>
                    <a:pt x="132" y="197"/>
                  </a:cubicBezTo>
                  <a:cubicBezTo>
                    <a:pt x="132" y="197"/>
                    <a:pt x="129" y="199"/>
                    <a:pt x="129" y="199"/>
                  </a:cubicBezTo>
                  <a:cubicBezTo>
                    <a:pt x="129" y="199"/>
                    <a:pt x="126" y="202"/>
                    <a:pt x="126" y="202"/>
                  </a:cubicBezTo>
                  <a:cubicBezTo>
                    <a:pt x="126" y="202"/>
                    <a:pt x="123" y="202"/>
                    <a:pt x="123" y="202"/>
                  </a:cubicBezTo>
                  <a:cubicBezTo>
                    <a:pt x="123" y="202"/>
                    <a:pt x="124" y="205"/>
                    <a:pt x="124" y="205"/>
                  </a:cubicBezTo>
                  <a:cubicBezTo>
                    <a:pt x="124" y="205"/>
                    <a:pt x="121" y="207"/>
                    <a:pt x="121" y="207"/>
                  </a:cubicBezTo>
                  <a:cubicBezTo>
                    <a:pt x="121" y="207"/>
                    <a:pt x="120" y="208"/>
                    <a:pt x="120" y="208"/>
                  </a:cubicBezTo>
                  <a:cubicBezTo>
                    <a:pt x="120" y="208"/>
                    <a:pt x="117" y="208"/>
                    <a:pt x="117" y="208"/>
                  </a:cubicBezTo>
                  <a:cubicBezTo>
                    <a:pt x="117" y="208"/>
                    <a:pt x="115" y="210"/>
                    <a:pt x="115" y="210"/>
                  </a:cubicBezTo>
                  <a:cubicBezTo>
                    <a:pt x="115" y="210"/>
                    <a:pt x="114" y="212"/>
                    <a:pt x="114" y="212"/>
                  </a:cubicBezTo>
                  <a:cubicBezTo>
                    <a:pt x="114" y="212"/>
                    <a:pt x="112" y="212"/>
                    <a:pt x="112" y="212"/>
                  </a:cubicBezTo>
                  <a:cubicBezTo>
                    <a:pt x="112" y="212"/>
                    <a:pt x="109" y="212"/>
                    <a:pt x="109" y="212"/>
                  </a:cubicBezTo>
                  <a:cubicBezTo>
                    <a:pt x="109" y="212"/>
                    <a:pt x="108" y="213"/>
                    <a:pt x="108" y="213"/>
                  </a:cubicBezTo>
                  <a:cubicBezTo>
                    <a:pt x="108" y="213"/>
                    <a:pt x="105" y="214"/>
                    <a:pt x="105" y="214"/>
                  </a:cubicBezTo>
                  <a:cubicBezTo>
                    <a:pt x="105" y="214"/>
                    <a:pt x="104" y="216"/>
                    <a:pt x="104" y="216"/>
                  </a:cubicBezTo>
                  <a:cubicBezTo>
                    <a:pt x="104" y="216"/>
                    <a:pt x="101" y="218"/>
                    <a:pt x="101" y="218"/>
                  </a:cubicBezTo>
                  <a:cubicBezTo>
                    <a:pt x="101" y="218"/>
                    <a:pt x="97" y="221"/>
                    <a:pt x="97" y="221"/>
                  </a:cubicBezTo>
                  <a:cubicBezTo>
                    <a:pt x="97" y="221"/>
                    <a:pt x="96" y="224"/>
                    <a:pt x="96" y="224"/>
                  </a:cubicBezTo>
                  <a:cubicBezTo>
                    <a:pt x="96" y="224"/>
                    <a:pt x="100" y="224"/>
                    <a:pt x="100" y="224"/>
                  </a:cubicBezTo>
                  <a:cubicBezTo>
                    <a:pt x="100" y="224"/>
                    <a:pt x="102" y="225"/>
                    <a:pt x="102" y="225"/>
                  </a:cubicBezTo>
                  <a:cubicBezTo>
                    <a:pt x="102" y="225"/>
                    <a:pt x="100" y="228"/>
                    <a:pt x="100" y="228"/>
                  </a:cubicBezTo>
                  <a:cubicBezTo>
                    <a:pt x="100" y="228"/>
                    <a:pt x="96" y="231"/>
                    <a:pt x="96" y="231"/>
                  </a:cubicBezTo>
                  <a:cubicBezTo>
                    <a:pt x="96" y="231"/>
                    <a:pt x="93" y="232"/>
                    <a:pt x="93" y="232"/>
                  </a:cubicBezTo>
                  <a:cubicBezTo>
                    <a:pt x="93" y="232"/>
                    <a:pt x="90" y="234"/>
                    <a:pt x="90" y="234"/>
                  </a:cubicBezTo>
                  <a:cubicBezTo>
                    <a:pt x="90" y="234"/>
                    <a:pt x="88" y="237"/>
                    <a:pt x="88" y="237"/>
                  </a:cubicBezTo>
                  <a:cubicBezTo>
                    <a:pt x="88" y="237"/>
                    <a:pt x="85" y="239"/>
                    <a:pt x="85" y="239"/>
                  </a:cubicBezTo>
                  <a:cubicBezTo>
                    <a:pt x="85" y="239"/>
                    <a:pt x="83" y="241"/>
                    <a:pt x="83" y="241"/>
                  </a:cubicBezTo>
                  <a:cubicBezTo>
                    <a:pt x="83" y="241"/>
                    <a:pt x="80" y="241"/>
                    <a:pt x="80" y="241"/>
                  </a:cubicBezTo>
                  <a:cubicBezTo>
                    <a:pt x="80" y="241"/>
                    <a:pt x="79" y="243"/>
                    <a:pt x="79" y="243"/>
                  </a:cubicBezTo>
                  <a:cubicBezTo>
                    <a:pt x="79" y="243"/>
                    <a:pt x="75" y="243"/>
                    <a:pt x="75" y="243"/>
                  </a:cubicBezTo>
                  <a:cubicBezTo>
                    <a:pt x="75" y="243"/>
                    <a:pt x="74" y="246"/>
                    <a:pt x="74" y="246"/>
                  </a:cubicBezTo>
                  <a:cubicBezTo>
                    <a:pt x="74" y="246"/>
                    <a:pt x="71" y="246"/>
                    <a:pt x="71" y="246"/>
                  </a:cubicBezTo>
                  <a:cubicBezTo>
                    <a:pt x="71" y="246"/>
                    <a:pt x="69" y="248"/>
                    <a:pt x="69" y="248"/>
                  </a:cubicBezTo>
                  <a:cubicBezTo>
                    <a:pt x="69" y="248"/>
                    <a:pt x="67" y="249"/>
                    <a:pt x="67" y="249"/>
                  </a:cubicBezTo>
                  <a:cubicBezTo>
                    <a:pt x="67" y="249"/>
                    <a:pt x="66" y="250"/>
                    <a:pt x="66" y="250"/>
                  </a:cubicBezTo>
                  <a:cubicBezTo>
                    <a:pt x="66" y="250"/>
                    <a:pt x="64" y="250"/>
                    <a:pt x="64" y="250"/>
                  </a:cubicBezTo>
                  <a:cubicBezTo>
                    <a:pt x="64" y="250"/>
                    <a:pt x="63" y="252"/>
                    <a:pt x="63" y="252"/>
                  </a:cubicBezTo>
                  <a:cubicBezTo>
                    <a:pt x="63" y="252"/>
                    <a:pt x="60" y="252"/>
                    <a:pt x="60" y="252"/>
                  </a:cubicBezTo>
                  <a:cubicBezTo>
                    <a:pt x="60" y="252"/>
                    <a:pt x="61" y="250"/>
                    <a:pt x="61" y="250"/>
                  </a:cubicBezTo>
                  <a:cubicBezTo>
                    <a:pt x="61" y="250"/>
                    <a:pt x="62" y="249"/>
                    <a:pt x="62" y="249"/>
                  </a:cubicBezTo>
                  <a:cubicBezTo>
                    <a:pt x="62" y="249"/>
                    <a:pt x="63" y="247"/>
                    <a:pt x="63" y="247"/>
                  </a:cubicBezTo>
                  <a:cubicBezTo>
                    <a:pt x="63" y="247"/>
                    <a:pt x="65" y="246"/>
                    <a:pt x="65" y="246"/>
                  </a:cubicBezTo>
                  <a:cubicBezTo>
                    <a:pt x="65" y="246"/>
                    <a:pt x="65" y="245"/>
                    <a:pt x="65" y="245"/>
                  </a:cubicBezTo>
                  <a:cubicBezTo>
                    <a:pt x="65" y="245"/>
                    <a:pt x="64" y="242"/>
                    <a:pt x="64" y="242"/>
                  </a:cubicBezTo>
                  <a:cubicBezTo>
                    <a:pt x="64" y="242"/>
                    <a:pt x="62" y="241"/>
                    <a:pt x="62" y="241"/>
                  </a:cubicBezTo>
                  <a:cubicBezTo>
                    <a:pt x="62" y="241"/>
                    <a:pt x="61" y="242"/>
                    <a:pt x="61" y="242"/>
                  </a:cubicBezTo>
                  <a:cubicBezTo>
                    <a:pt x="61" y="242"/>
                    <a:pt x="59" y="244"/>
                    <a:pt x="59" y="244"/>
                  </a:cubicBezTo>
                  <a:cubicBezTo>
                    <a:pt x="59" y="244"/>
                    <a:pt x="59" y="246"/>
                    <a:pt x="59" y="246"/>
                  </a:cubicBezTo>
                  <a:cubicBezTo>
                    <a:pt x="59" y="246"/>
                    <a:pt x="60" y="246"/>
                    <a:pt x="60" y="246"/>
                  </a:cubicBezTo>
                  <a:cubicBezTo>
                    <a:pt x="60" y="246"/>
                    <a:pt x="61" y="249"/>
                    <a:pt x="61" y="249"/>
                  </a:cubicBezTo>
                  <a:cubicBezTo>
                    <a:pt x="61" y="249"/>
                    <a:pt x="60" y="252"/>
                    <a:pt x="60" y="252"/>
                  </a:cubicBezTo>
                  <a:cubicBezTo>
                    <a:pt x="60" y="252"/>
                    <a:pt x="59" y="254"/>
                    <a:pt x="59" y="254"/>
                  </a:cubicBezTo>
                  <a:cubicBezTo>
                    <a:pt x="59" y="254"/>
                    <a:pt x="57" y="254"/>
                    <a:pt x="57" y="254"/>
                  </a:cubicBezTo>
                  <a:cubicBezTo>
                    <a:pt x="57" y="254"/>
                    <a:pt x="55" y="256"/>
                    <a:pt x="55" y="256"/>
                  </a:cubicBezTo>
                  <a:cubicBezTo>
                    <a:pt x="55" y="256"/>
                    <a:pt x="54" y="256"/>
                    <a:pt x="54" y="256"/>
                  </a:cubicBezTo>
                  <a:cubicBezTo>
                    <a:pt x="54" y="256"/>
                    <a:pt x="52" y="258"/>
                    <a:pt x="52" y="258"/>
                  </a:cubicBezTo>
                  <a:cubicBezTo>
                    <a:pt x="52" y="258"/>
                    <a:pt x="52" y="261"/>
                    <a:pt x="52" y="261"/>
                  </a:cubicBezTo>
                  <a:cubicBezTo>
                    <a:pt x="52" y="261"/>
                    <a:pt x="49" y="262"/>
                    <a:pt x="49" y="262"/>
                  </a:cubicBezTo>
                  <a:cubicBezTo>
                    <a:pt x="49" y="262"/>
                    <a:pt x="47" y="263"/>
                    <a:pt x="47" y="263"/>
                  </a:cubicBezTo>
                  <a:cubicBezTo>
                    <a:pt x="47" y="263"/>
                    <a:pt x="44" y="264"/>
                    <a:pt x="44" y="264"/>
                  </a:cubicBezTo>
                  <a:cubicBezTo>
                    <a:pt x="44" y="264"/>
                    <a:pt x="42" y="265"/>
                    <a:pt x="42" y="265"/>
                  </a:cubicBezTo>
                  <a:cubicBezTo>
                    <a:pt x="42" y="265"/>
                    <a:pt x="40" y="267"/>
                    <a:pt x="40" y="267"/>
                  </a:cubicBezTo>
                  <a:cubicBezTo>
                    <a:pt x="40" y="267"/>
                    <a:pt x="39" y="266"/>
                    <a:pt x="39" y="266"/>
                  </a:cubicBezTo>
                  <a:cubicBezTo>
                    <a:pt x="39" y="266"/>
                    <a:pt x="38" y="266"/>
                    <a:pt x="38" y="266"/>
                  </a:cubicBezTo>
                  <a:cubicBezTo>
                    <a:pt x="38" y="266"/>
                    <a:pt x="37" y="268"/>
                    <a:pt x="37" y="268"/>
                  </a:cubicBezTo>
                  <a:cubicBezTo>
                    <a:pt x="37" y="268"/>
                    <a:pt x="36" y="268"/>
                    <a:pt x="36" y="268"/>
                  </a:cubicBezTo>
                  <a:cubicBezTo>
                    <a:pt x="36" y="268"/>
                    <a:pt x="35" y="270"/>
                    <a:pt x="35" y="270"/>
                  </a:cubicBezTo>
                  <a:cubicBezTo>
                    <a:pt x="35" y="270"/>
                    <a:pt x="32" y="270"/>
                    <a:pt x="32" y="270"/>
                  </a:cubicBezTo>
                  <a:cubicBezTo>
                    <a:pt x="32" y="270"/>
                    <a:pt x="30" y="270"/>
                    <a:pt x="30" y="270"/>
                  </a:cubicBezTo>
                  <a:cubicBezTo>
                    <a:pt x="30" y="270"/>
                    <a:pt x="30" y="272"/>
                    <a:pt x="30" y="272"/>
                  </a:cubicBezTo>
                  <a:cubicBezTo>
                    <a:pt x="30" y="272"/>
                    <a:pt x="27" y="274"/>
                    <a:pt x="27" y="274"/>
                  </a:cubicBezTo>
                  <a:cubicBezTo>
                    <a:pt x="27" y="274"/>
                    <a:pt x="24" y="274"/>
                    <a:pt x="24" y="274"/>
                  </a:cubicBezTo>
                  <a:cubicBezTo>
                    <a:pt x="24" y="274"/>
                    <a:pt x="23" y="275"/>
                    <a:pt x="23" y="275"/>
                  </a:cubicBezTo>
                  <a:cubicBezTo>
                    <a:pt x="23" y="275"/>
                    <a:pt x="22" y="279"/>
                    <a:pt x="22" y="279"/>
                  </a:cubicBezTo>
                  <a:cubicBezTo>
                    <a:pt x="22" y="279"/>
                    <a:pt x="20" y="280"/>
                    <a:pt x="20" y="280"/>
                  </a:cubicBezTo>
                  <a:cubicBezTo>
                    <a:pt x="20" y="280"/>
                    <a:pt x="18" y="282"/>
                    <a:pt x="18" y="282"/>
                  </a:cubicBezTo>
                  <a:cubicBezTo>
                    <a:pt x="18" y="282"/>
                    <a:pt x="17" y="281"/>
                    <a:pt x="17" y="281"/>
                  </a:cubicBezTo>
                  <a:cubicBezTo>
                    <a:pt x="17" y="281"/>
                    <a:pt x="16" y="283"/>
                    <a:pt x="16" y="283"/>
                  </a:cubicBezTo>
                  <a:cubicBezTo>
                    <a:pt x="16" y="283"/>
                    <a:pt x="14" y="283"/>
                    <a:pt x="14" y="283"/>
                  </a:cubicBezTo>
                  <a:cubicBezTo>
                    <a:pt x="14" y="283"/>
                    <a:pt x="12" y="284"/>
                    <a:pt x="12" y="284"/>
                  </a:cubicBezTo>
                  <a:cubicBezTo>
                    <a:pt x="12" y="284"/>
                    <a:pt x="9" y="284"/>
                    <a:pt x="9" y="284"/>
                  </a:cubicBezTo>
                  <a:cubicBezTo>
                    <a:pt x="9" y="284"/>
                    <a:pt x="8" y="286"/>
                    <a:pt x="8" y="286"/>
                  </a:cubicBezTo>
                  <a:cubicBezTo>
                    <a:pt x="8" y="286"/>
                    <a:pt x="2" y="291"/>
                    <a:pt x="2" y="291"/>
                  </a:cubicBezTo>
                  <a:cubicBezTo>
                    <a:pt x="2" y="291"/>
                    <a:pt x="2" y="291"/>
                    <a:pt x="2" y="291"/>
                  </a:cubicBezTo>
                  <a:cubicBezTo>
                    <a:pt x="2" y="291"/>
                    <a:pt x="4" y="287"/>
                    <a:pt x="4" y="287"/>
                  </a:cubicBezTo>
                  <a:cubicBezTo>
                    <a:pt x="4" y="287"/>
                    <a:pt x="4" y="286"/>
                    <a:pt x="4" y="286"/>
                  </a:cubicBezTo>
                  <a:cubicBezTo>
                    <a:pt x="4" y="286"/>
                    <a:pt x="2" y="286"/>
                    <a:pt x="2" y="286"/>
                  </a:cubicBezTo>
                  <a:cubicBezTo>
                    <a:pt x="2" y="286"/>
                    <a:pt x="0" y="288"/>
                    <a:pt x="0" y="288"/>
                  </a:cubicBezTo>
                  <a:cubicBezTo>
                    <a:pt x="0" y="288"/>
                    <a:pt x="0" y="286"/>
                    <a:pt x="0" y="286"/>
                  </a:cubicBezTo>
                  <a:cubicBezTo>
                    <a:pt x="0" y="286"/>
                    <a:pt x="0" y="284"/>
                    <a:pt x="0" y="284"/>
                  </a:cubicBezTo>
                  <a:cubicBezTo>
                    <a:pt x="0" y="284"/>
                    <a:pt x="0" y="282"/>
                    <a:pt x="0" y="282"/>
                  </a:cubicBezTo>
                  <a:cubicBezTo>
                    <a:pt x="0" y="282"/>
                    <a:pt x="3" y="279"/>
                    <a:pt x="3" y="279"/>
                  </a:cubicBezTo>
                  <a:cubicBezTo>
                    <a:pt x="3" y="279"/>
                    <a:pt x="7" y="275"/>
                    <a:pt x="7" y="275"/>
                  </a:cubicBezTo>
                  <a:cubicBezTo>
                    <a:pt x="7" y="275"/>
                    <a:pt x="11" y="274"/>
                    <a:pt x="11" y="274"/>
                  </a:cubicBezTo>
                  <a:cubicBezTo>
                    <a:pt x="11" y="274"/>
                    <a:pt x="14" y="271"/>
                    <a:pt x="14" y="271"/>
                  </a:cubicBezTo>
                  <a:cubicBezTo>
                    <a:pt x="14" y="271"/>
                    <a:pt x="17" y="270"/>
                    <a:pt x="17" y="270"/>
                  </a:cubicBezTo>
                  <a:cubicBezTo>
                    <a:pt x="17" y="270"/>
                    <a:pt x="19" y="270"/>
                    <a:pt x="19" y="270"/>
                  </a:cubicBezTo>
                  <a:cubicBezTo>
                    <a:pt x="19" y="270"/>
                    <a:pt x="23" y="267"/>
                    <a:pt x="23" y="267"/>
                  </a:cubicBezTo>
                  <a:cubicBezTo>
                    <a:pt x="23" y="267"/>
                    <a:pt x="25" y="266"/>
                    <a:pt x="25" y="266"/>
                  </a:cubicBezTo>
                  <a:cubicBezTo>
                    <a:pt x="25" y="266"/>
                    <a:pt x="26" y="267"/>
                    <a:pt x="26" y="267"/>
                  </a:cubicBezTo>
                  <a:cubicBezTo>
                    <a:pt x="26" y="267"/>
                    <a:pt x="27" y="267"/>
                    <a:pt x="27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7"/>
                    <a:pt x="28" y="265"/>
                    <a:pt x="28" y="265"/>
                  </a:cubicBezTo>
                  <a:cubicBezTo>
                    <a:pt x="28" y="265"/>
                    <a:pt x="29" y="264"/>
                    <a:pt x="29" y="264"/>
                  </a:cubicBezTo>
                  <a:cubicBezTo>
                    <a:pt x="29" y="264"/>
                    <a:pt x="32" y="261"/>
                    <a:pt x="32" y="261"/>
                  </a:cubicBezTo>
                  <a:cubicBezTo>
                    <a:pt x="32" y="261"/>
                    <a:pt x="34" y="259"/>
                    <a:pt x="34" y="259"/>
                  </a:cubicBezTo>
                  <a:cubicBezTo>
                    <a:pt x="34" y="259"/>
                    <a:pt x="37" y="257"/>
                    <a:pt x="37" y="257"/>
                  </a:cubicBezTo>
                  <a:cubicBezTo>
                    <a:pt x="37" y="257"/>
                    <a:pt x="37" y="257"/>
                    <a:pt x="37" y="257"/>
                  </a:cubicBezTo>
                  <a:cubicBezTo>
                    <a:pt x="37" y="257"/>
                    <a:pt x="40" y="255"/>
                    <a:pt x="40" y="255"/>
                  </a:cubicBezTo>
                  <a:cubicBezTo>
                    <a:pt x="40" y="255"/>
                    <a:pt x="44" y="253"/>
                    <a:pt x="44" y="253"/>
                  </a:cubicBezTo>
                  <a:cubicBezTo>
                    <a:pt x="44" y="253"/>
                    <a:pt x="45" y="254"/>
                    <a:pt x="45" y="254"/>
                  </a:cubicBezTo>
                  <a:cubicBezTo>
                    <a:pt x="45" y="254"/>
                    <a:pt x="46" y="253"/>
                    <a:pt x="46" y="253"/>
                  </a:cubicBezTo>
                  <a:cubicBezTo>
                    <a:pt x="46" y="253"/>
                    <a:pt x="47" y="252"/>
                    <a:pt x="47" y="252"/>
                  </a:cubicBezTo>
                  <a:cubicBezTo>
                    <a:pt x="47" y="252"/>
                    <a:pt x="47" y="250"/>
                    <a:pt x="47" y="250"/>
                  </a:cubicBezTo>
                  <a:cubicBezTo>
                    <a:pt x="47" y="250"/>
                    <a:pt x="49" y="247"/>
                    <a:pt x="49" y="247"/>
                  </a:cubicBezTo>
                  <a:cubicBezTo>
                    <a:pt x="49" y="247"/>
                    <a:pt x="52" y="244"/>
                    <a:pt x="52" y="244"/>
                  </a:cubicBezTo>
                  <a:cubicBezTo>
                    <a:pt x="52" y="244"/>
                    <a:pt x="54" y="241"/>
                    <a:pt x="54" y="241"/>
                  </a:cubicBezTo>
                  <a:cubicBezTo>
                    <a:pt x="54" y="241"/>
                    <a:pt x="56" y="241"/>
                    <a:pt x="56" y="241"/>
                  </a:cubicBezTo>
                  <a:cubicBezTo>
                    <a:pt x="56" y="241"/>
                    <a:pt x="59" y="240"/>
                    <a:pt x="59" y="240"/>
                  </a:cubicBezTo>
                  <a:cubicBezTo>
                    <a:pt x="59" y="240"/>
                    <a:pt x="57" y="239"/>
                    <a:pt x="57" y="239"/>
                  </a:cubicBezTo>
                  <a:cubicBezTo>
                    <a:pt x="57" y="239"/>
                    <a:pt x="57" y="237"/>
                    <a:pt x="57" y="237"/>
                  </a:cubicBezTo>
                  <a:cubicBezTo>
                    <a:pt x="57" y="237"/>
                    <a:pt x="59" y="236"/>
                    <a:pt x="59" y="236"/>
                  </a:cubicBezTo>
                  <a:cubicBezTo>
                    <a:pt x="59" y="236"/>
                    <a:pt x="61" y="234"/>
                    <a:pt x="61" y="234"/>
                  </a:cubicBezTo>
                  <a:cubicBezTo>
                    <a:pt x="61" y="234"/>
                    <a:pt x="64" y="232"/>
                    <a:pt x="64" y="232"/>
                  </a:cubicBezTo>
                  <a:cubicBezTo>
                    <a:pt x="64" y="232"/>
                    <a:pt x="66" y="231"/>
                    <a:pt x="66" y="231"/>
                  </a:cubicBezTo>
                  <a:cubicBezTo>
                    <a:pt x="66" y="231"/>
                    <a:pt x="68" y="230"/>
                    <a:pt x="68" y="230"/>
                  </a:cubicBezTo>
                  <a:cubicBezTo>
                    <a:pt x="68" y="230"/>
                    <a:pt x="68" y="228"/>
                    <a:pt x="68" y="228"/>
                  </a:cubicBezTo>
                  <a:cubicBezTo>
                    <a:pt x="68" y="228"/>
                    <a:pt x="71" y="226"/>
                    <a:pt x="71" y="226"/>
                  </a:cubicBezTo>
                  <a:cubicBezTo>
                    <a:pt x="71" y="226"/>
                    <a:pt x="73" y="225"/>
                    <a:pt x="73" y="225"/>
                  </a:cubicBezTo>
                  <a:cubicBezTo>
                    <a:pt x="73" y="225"/>
                    <a:pt x="75" y="222"/>
                    <a:pt x="75" y="222"/>
                  </a:cubicBezTo>
                  <a:cubicBezTo>
                    <a:pt x="75" y="222"/>
                    <a:pt x="75" y="221"/>
                    <a:pt x="75" y="221"/>
                  </a:cubicBezTo>
                  <a:cubicBezTo>
                    <a:pt x="75" y="221"/>
                    <a:pt x="73" y="223"/>
                    <a:pt x="73" y="223"/>
                  </a:cubicBezTo>
                  <a:cubicBezTo>
                    <a:pt x="73" y="223"/>
                    <a:pt x="71" y="225"/>
                    <a:pt x="71" y="225"/>
                  </a:cubicBezTo>
                  <a:cubicBezTo>
                    <a:pt x="71" y="225"/>
                    <a:pt x="69" y="226"/>
                    <a:pt x="69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69" y="226"/>
                    <a:pt x="65" y="228"/>
                    <a:pt x="65" y="228"/>
                  </a:cubicBezTo>
                  <a:cubicBezTo>
                    <a:pt x="65" y="228"/>
                    <a:pt x="60" y="230"/>
                    <a:pt x="60" y="230"/>
                  </a:cubicBezTo>
                  <a:cubicBezTo>
                    <a:pt x="60" y="230"/>
                    <a:pt x="57" y="231"/>
                    <a:pt x="57" y="231"/>
                  </a:cubicBezTo>
                  <a:cubicBezTo>
                    <a:pt x="57" y="231"/>
                    <a:pt x="55" y="231"/>
                    <a:pt x="55" y="231"/>
                  </a:cubicBezTo>
                  <a:cubicBezTo>
                    <a:pt x="55" y="231"/>
                    <a:pt x="56" y="228"/>
                    <a:pt x="56" y="228"/>
                  </a:cubicBezTo>
                  <a:cubicBezTo>
                    <a:pt x="56" y="228"/>
                    <a:pt x="57" y="225"/>
                    <a:pt x="57" y="225"/>
                  </a:cubicBezTo>
                  <a:cubicBezTo>
                    <a:pt x="57" y="225"/>
                    <a:pt x="55" y="226"/>
                    <a:pt x="55" y="226"/>
                  </a:cubicBezTo>
                  <a:cubicBezTo>
                    <a:pt x="55" y="226"/>
                    <a:pt x="53" y="229"/>
                    <a:pt x="53" y="229"/>
                  </a:cubicBezTo>
                  <a:cubicBezTo>
                    <a:pt x="53" y="229"/>
                    <a:pt x="51" y="229"/>
                    <a:pt x="51" y="229"/>
                  </a:cubicBezTo>
                  <a:cubicBezTo>
                    <a:pt x="51" y="229"/>
                    <a:pt x="50" y="232"/>
                    <a:pt x="50" y="232"/>
                  </a:cubicBezTo>
                  <a:cubicBezTo>
                    <a:pt x="50" y="232"/>
                    <a:pt x="48" y="235"/>
                    <a:pt x="48" y="235"/>
                  </a:cubicBezTo>
                  <a:cubicBezTo>
                    <a:pt x="48" y="235"/>
                    <a:pt x="46" y="236"/>
                    <a:pt x="46" y="236"/>
                  </a:cubicBezTo>
                  <a:cubicBezTo>
                    <a:pt x="46" y="236"/>
                    <a:pt x="45" y="234"/>
                    <a:pt x="45" y="234"/>
                  </a:cubicBezTo>
                  <a:cubicBezTo>
                    <a:pt x="45" y="234"/>
                    <a:pt x="47" y="231"/>
                    <a:pt x="47" y="231"/>
                  </a:cubicBezTo>
                  <a:cubicBezTo>
                    <a:pt x="47" y="231"/>
                    <a:pt x="47" y="228"/>
                    <a:pt x="47" y="228"/>
                  </a:cubicBezTo>
                  <a:cubicBezTo>
                    <a:pt x="47" y="228"/>
                    <a:pt x="46" y="226"/>
                    <a:pt x="46" y="226"/>
                  </a:cubicBezTo>
                  <a:cubicBezTo>
                    <a:pt x="46" y="226"/>
                    <a:pt x="43" y="227"/>
                    <a:pt x="43" y="227"/>
                  </a:cubicBezTo>
                  <a:cubicBezTo>
                    <a:pt x="43" y="227"/>
                    <a:pt x="42" y="226"/>
                    <a:pt x="42" y="226"/>
                  </a:cubicBezTo>
                  <a:cubicBezTo>
                    <a:pt x="42" y="226"/>
                    <a:pt x="41" y="224"/>
                    <a:pt x="41" y="224"/>
                  </a:cubicBezTo>
                  <a:cubicBezTo>
                    <a:pt x="41" y="224"/>
                    <a:pt x="39" y="225"/>
                    <a:pt x="39" y="225"/>
                  </a:cubicBezTo>
                  <a:cubicBezTo>
                    <a:pt x="39" y="225"/>
                    <a:pt x="37" y="227"/>
                    <a:pt x="37" y="227"/>
                  </a:cubicBezTo>
                  <a:cubicBezTo>
                    <a:pt x="37" y="227"/>
                    <a:pt x="34" y="230"/>
                    <a:pt x="34" y="230"/>
                  </a:cubicBezTo>
                  <a:cubicBezTo>
                    <a:pt x="34" y="230"/>
                    <a:pt x="31" y="233"/>
                    <a:pt x="31" y="233"/>
                  </a:cubicBezTo>
                  <a:cubicBezTo>
                    <a:pt x="31" y="233"/>
                    <a:pt x="29" y="233"/>
                    <a:pt x="29" y="233"/>
                  </a:cubicBezTo>
                  <a:cubicBezTo>
                    <a:pt x="29" y="233"/>
                    <a:pt x="31" y="230"/>
                    <a:pt x="31" y="230"/>
                  </a:cubicBezTo>
                  <a:cubicBezTo>
                    <a:pt x="31" y="230"/>
                    <a:pt x="33" y="227"/>
                    <a:pt x="33" y="227"/>
                  </a:cubicBezTo>
                  <a:cubicBezTo>
                    <a:pt x="33" y="227"/>
                    <a:pt x="31" y="229"/>
                    <a:pt x="31" y="229"/>
                  </a:cubicBezTo>
                  <a:cubicBezTo>
                    <a:pt x="31" y="229"/>
                    <a:pt x="29" y="230"/>
                    <a:pt x="29" y="230"/>
                  </a:cubicBezTo>
                  <a:cubicBezTo>
                    <a:pt x="29" y="230"/>
                    <a:pt x="27" y="232"/>
                    <a:pt x="27" y="232"/>
                  </a:cubicBezTo>
                  <a:cubicBezTo>
                    <a:pt x="27" y="232"/>
                    <a:pt x="24" y="232"/>
                    <a:pt x="24" y="232"/>
                  </a:cubicBezTo>
                  <a:cubicBezTo>
                    <a:pt x="24" y="232"/>
                    <a:pt x="22" y="231"/>
                    <a:pt x="22" y="231"/>
                  </a:cubicBezTo>
                  <a:cubicBezTo>
                    <a:pt x="22" y="231"/>
                    <a:pt x="25" y="230"/>
                    <a:pt x="25" y="230"/>
                  </a:cubicBezTo>
                  <a:cubicBezTo>
                    <a:pt x="25" y="230"/>
                    <a:pt x="27" y="228"/>
                    <a:pt x="27" y="228"/>
                  </a:cubicBezTo>
                  <a:cubicBezTo>
                    <a:pt x="27" y="228"/>
                    <a:pt x="28" y="226"/>
                    <a:pt x="28" y="226"/>
                  </a:cubicBezTo>
                  <a:cubicBezTo>
                    <a:pt x="28" y="226"/>
                    <a:pt x="29" y="224"/>
                    <a:pt x="29" y="224"/>
                  </a:cubicBezTo>
                  <a:cubicBezTo>
                    <a:pt x="29" y="224"/>
                    <a:pt x="32" y="223"/>
                    <a:pt x="32" y="223"/>
                  </a:cubicBezTo>
                  <a:cubicBezTo>
                    <a:pt x="32" y="223"/>
                    <a:pt x="30" y="223"/>
                    <a:pt x="30" y="223"/>
                  </a:cubicBezTo>
                  <a:cubicBezTo>
                    <a:pt x="30" y="223"/>
                    <a:pt x="30" y="220"/>
                    <a:pt x="30" y="220"/>
                  </a:cubicBezTo>
                  <a:cubicBezTo>
                    <a:pt x="30" y="220"/>
                    <a:pt x="31" y="219"/>
                    <a:pt x="31" y="219"/>
                  </a:cubicBezTo>
                  <a:cubicBezTo>
                    <a:pt x="31" y="219"/>
                    <a:pt x="33" y="218"/>
                    <a:pt x="33" y="218"/>
                  </a:cubicBezTo>
                  <a:cubicBezTo>
                    <a:pt x="33" y="218"/>
                    <a:pt x="37" y="215"/>
                    <a:pt x="37" y="215"/>
                  </a:cubicBezTo>
                  <a:cubicBezTo>
                    <a:pt x="37" y="215"/>
                    <a:pt x="39" y="208"/>
                    <a:pt x="39" y="208"/>
                  </a:cubicBezTo>
                  <a:cubicBezTo>
                    <a:pt x="39" y="208"/>
                    <a:pt x="41" y="203"/>
                    <a:pt x="41" y="203"/>
                  </a:cubicBezTo>
                  <a:cubicBezTo>
                    <a:pt x="41" y="203"/>
                    <a:pt x="41" y="202"/>
                    <a:pt x="41" y="202"/>
                  </a:cubicBezTo>
                  <a:cubicBezTo>
                    <a:pt x="41" y="202"/>
                    <a:pt x="39" y="204"/>
                    <a:pt x="39" y="204"/>
                  </a:cubicBezTo>
                  <a:cubicBezTo>
                    <a:pt x="39" y="204"/>
                    <a:pt x="36" y="205"/>
                    <a:pt x="36" y="205"/>
                  </a:cubicBezTo>
                  <a:cubicBezTo>
                    <a:pt x="36" y="205"/>
                    <a:pt x="34" y="206"/>
                    <a:pt x="34" y="206"/>
                  </a:cubicBezTo>
                  <a:cubicBezTo>
                    <a:pt x="34" y="206"/>
                    <a:pt x="30" y="208"/>
                    <a:pt x="30" y="208"/>
                  </a:cubicBezTo>
                  <a:cubicBezTo>
                    <a:pt x="30" y="208"/>
                    <a:pt x="27" y="210"/>
                    <a:pt x="27" y="210"/>
                  </a:cubicBezTo>
                  <a:cubicBezTo>
                    <a:pt x="27" y="210"/>
                    <a:pt x="21" y="209"/>
                    <a:pt x="21" y="209"/>
                  </a:cubicBezTo>
                  <a:cubicBezTo>
                    <a:pt x="21" y="209"/>
                    <a:pt x="21" y="207"/>
                    <a:pt x="21" y="207"/>
                  </a:cubicBezTo>
                  <a:cubicBezTo>
                    <a:pt x="21" y="207"/>
                    <a:pt x="23" y="205"/>
                    <a:pt x="23" y="205"/>
                  </a:cubicBezTo>
                  <a:cubicBezTo>
                    <a:pt x="23" y="205"/>
                    <a:pt x="23" y="200"/>
                    <a:pt x="23" y="200"/>
                  </a:cubicBezTo>
                  <a:cubicBezTo>
                    <a:pt x="23" y="200"/>
                    <a:pt x="22" y="200"/>
                    <a:pt x="22" y="200"/>
                  </a:cubicBezTo>
                  <a:cubicBezTo>
                    <a:pt x="22" y="200"/>
                    <a:pt x="21" y="198"/>
                    <a:pt x="21" y="198"/>
                  </a:cubicBezTo>
                  <a:cubicBezTo>
                    <a:pt x="21" y="198"/>
                    <a:pt x="22" y="197"/>
                    <a:pt x="22" y="197"/>
                  </a:cubicBezTo>
                  <a:cubicBezTo>
                    <a:pt x="22" y="197"/>
                    <a:pt x="23" y="195"/>
                    <a:pt x="23" y="195"/>
                  </a:cubicBezTo>
                  <a:cubicBezTo>
                    <a:pt x="23" y="195"/>
                    <a:pt x="25" y="193"/>
                    <a:pt x="25" y="193"/>
                  </a:cubicBezTo>
                  <a:cubicBezTo>
                    <a:pt x="25" y="193"/>
                    <a:pt x="27" y="191"/>
                    <a:pt x="27" y="191"/>
                  </a:cubicBezTo>
                  <a:cubicBezTo>
                    <a:pt x="27" y="191"/>
                    <a:pt x="28" y="189"/>
                    <a:pt x="28" y="189"/>
                  </a:cubicBezTo>
                  <a:cubicBezTo>
                    <a:pt x="28" y="189"/>
                    <a:pt x="29" y="187"/>
                    <a:pt x="29" y="187"/>
                  </a:cubicBezTo>
                  <a:cubicBezTo>
                    <a:pt x="29" y="187"/>
                    <a:pt x="31" y="188"/>
                    <a:pt x="31" y="188"/>
                  </a:cubicBezTo>
                  <a:cubicBezTo>
                    <a:pt x="31" y="188"/>
                    <a:pt x="32" y="190"/>
                    <a:pt x="32" y="190"/>
                  </a:cubicBezTo>
                  <a:cubicBezTo>
                    <a:pt x="32" y="190"/>
                    <a:pt x="32" y="193"/>
                    <a:pt x="32" y="193"/>
                  </a:cubicBezTo>
                  <a:cubicBezTo>
                    <a:pt x="32" y="193"/>
                    <a:pt x="34" y="193"/>
                    <a:pt x="34" y="193"/>
                  </a:cubicBezTo>
                  <a:cubicBezTo>
                    <a:pt x="34" y="193"/>
                    <a:pt x="35" y="192"/>
                    <a:pt x="35" y="192"/>
                  </a:cubicBezTo>
                  <a:cubicBezTo>
                    <a:pt x="35" y="192"/>
                    <a:pt x="35" y="195"/>
                    <a:pt x="35" y="195"/>
                  </a:cubicBezTo>
                  <a:cubicBezTo>
                    <a:pt x="35" y="195"/>
                    <a:pt x="37" y="194"/>
                    <a:pt x="37" y="194"/>
                  </a:cubicBezTo>
                  <a:cubicBezTo>
                    <a:pt x="37" y="194"/>
                    <a:pt x="39" y="192"/>
                    <a:pt x="39" y="192"/>
                  </a:cubicBezTo>
                  <a:cubicBezTo>
                    <a:pt x="39" y="192"/>
                    <a:pt x="40" y="189"/>
                    <a:pt x="40" y="189"/>
                  </a:cubicBezTo>
                  <a:cubicBezTo>
                    <a:pt x="40" y="189"/>
                    <a:pt x="40" y="188"/>
                    <a:pt x="40" y="188"/>
                  </a:cubicBezTo>
                  <a:cubicBezTo>
                    <a:pt x="40" y="188"/>
                    <a:pt x="40" y="187"/>
                    <a:pt x="40" y="187"/>
                  </a:cubicBezTo>
                  <a:cubicBezTo>
                    <a:pt x="40" y="187"/>
                    <a:pt x="37" y="188"/>
                    <a:pt x="37" y="188"/>
                  </a:cubicBezTo>
                  <a:cubicBezTo>
                    <a:pt x="37" y="188"/>
                    <a:pt x="32" y="189"/>
                    <a:pt x="32" y="189"/>
                  </a:cubicBezTo>
                  <a:cubicBezTo>
                    <a:pt x="32" y="189"/>
                    <a:pt x="31" y="187"/>
                    <a:pt x="31" y="187"/>
                  </a:cubicBezTo>
                  <a:cubicBezTo>
                    <a:pt x="31" y="187"/>
                    <a:pt x="32" y="185"/>
                    <a:pt x="32" y="185"/>
                  </a:cubicBezTo>
                  <a:cubicBezTo>
                    <a:pt x="32" y="185"/>
                    <a:pt x="31" y="183"/>
                    <a:pt x="31" y="183"/>
                  </a:cubicBezTo>
                  <a:cubicBezTo>
                    <a:pt x="31" y="183"/>
                    <a:pt x="29" y="185"/>
                    <a:pt x="29" y="185"/>
                  </a:cubicBezTo>
                  <a:cubicBezTo>
                    <a:pt x="29" y="185"/>
                    <a:pt x="28" y="185"/>
                    <a:pt x="28" y="185"/>
                  </a:cubicBezTo>
                  <a:cubicBezTo>
                    <a:pt x="28" y="185"/>
                    <a:pt x="27" y="184"/>
                    <a:pt x="27" y="184"/>
                  </a:cubicBezTo>
                  <a:cubicBezTo>
                    <a:pt x="27" y="184"/>
                    <a:pt x="28" y="182"/>
                    <a:pt x="28" y="182"/>
                  </a:cubicBezTo>
                  <a:cubicBezTo>
                    <a:pt x="28" y="182"/>
                    <a:pt x="28" y="179"/>
                    <a:pt x="28" y="179"/>
                  </a:cubicBezTo>
                  <a:cubicBezTo>
                    <a:pt x="28" y="179"/>
                    <a:pt x="30" y="178"/>
                    <a:pt x="30" y="178"/>
                  </a:cubicBezTo>
                  <a:cubicBezTo>
                    <a:pt x="30" y="178"/>
                    <a:pt x="30" y="177"/>
                    <a:pt x="30" y="177"/>
                  </a:cubicBezTo>
                  <a:cubicBezTo>
                    <a:pt x="30" y="177"/>
                    <a:pt x="29" y="176"/>
                    <a:pt x="29" y="176"/>
                  </a:cubicBezTo>
                  <a:cubicBezTo>
                    <a:pt x="29" y="176"/>
                    <a:pt x="29" y="174"/>
                    <a:pt x="29" y="174"/>
                  </a:cubicBezTo>
                  <a:cubicBezTo>
                    <a:pt x="29" y="174"/>
                    <a:pt x="30" y="173"/>
                    <a:pt x="30" y="173"/>
                  </a:cubicBezTo>
                  <a:cubicBezTo>
                    <a:pt x="30" y="173"/>
                    <a:pt x="31" y="175"/>
                    <a:pt x="31" y="175"/>
                  </a:cubicBezTo>
                  <a:cubicBezTo>
                    <a:pt x="31" y="175"/>
                    <a:pt x="32" y="174"/>
                    <a:pt x="32" y="174"/>
                  </a:cubicBezTo>
                  <a:cubicBezTo>
                    <a:pt x="32" y="174"/>
                    <a:pt x="33" y="173"/>
                    <a:pt x="33" y="173"/>
                  </a:cubicBezTo>
                  <a:cubicBezTo>
                    <a:pt x="33" y="173"/>
                    <a:pt x="34" y="172"/>
                    <a:pt x="34" y="172"/>
                  </a:cubicBezTo>
                  <a:cubicBezTo>
                    <a:pt x="34" y="172"/>
                    <a:pt x="36" y="171"/>
                    <a:pt x="36" y="171"/>
                  </a:cubicBezTo>
                  <a:cubicBezTo>
                    <a:pt x="36" y="171"/>
                    <a:pt x="37" y="168"/>
                    <a:pt x="37" y="168"/>
                  </a:cubicBezTo>
                  <a:cubicBezTo>
                    <a:pt x="37" y="168"/>
                    <a:pt x="40" y="166"/>
                    <a:pt x="40" y="166"/>
                  </a:cubicBezTo>
                  <a:cubicBezTo>
                    <a:pt x="40" y="166"/>
                    <a:pt x="42" y="164"/>
                    <a:pt x="42" y="164"/>
                  </a:cubicBezTo>
                  <a:cubicBezTo>
                    <a:pt x="42" y="164"/>
                    <a:pt x="46" y="162"/>
                    <a:pt x="46" y="162"/>
                  </a:cubicBezTo>
                  <a:cubicBezTo>
                    <a:pt x="46" y="162"/>
                    <a:pt x="49" y="160"/>
                    <a:pt x="49" y="160"/>
                  </a:cubicBezTo>
                  <a:cubicBezTo>
                    <a:pt x="49" y="160"/>
                    <a:pt x="52" y="157"/>
                    <a:pt x="52" y="157"/>
                  </a:cubicBezTo>
                  <a:cubicBezTo>
                    <a:pt x="52" y="157"/>
                    <a:pt x="54" y="157"/>
                    <a:pt x="54" y="157"/>
                  </a:cubicBezTo>
                  <a:cubicBezTo>
                    <a:pt x="54" y="157"/>
                    <a:pt x="56" y="156"/>
                    <a:pt x="56" y="156"/>
                  </a:cubicBezTo>
                  <a:cubicBezTo>
                    <a:pt x="56" y="156"/>
                    <a:pt x="57" y="154"/>
                    <a:pt x="57" y="154"/>
                  </a:cubicBezTo>
                  <a:cubicBezTo>
                    <a:pt x="57" y="154"/>
                    <a:pt x="59" y="152"/>
                    <a:pt x="59" y="152"/>
                  </a:cubicBezTo>
                  <a:cubicBezTo>
                    <a:pt x="59" y="152"/>
                    <a:pt x="61" y="150"/>
                    <a:pt x="61" y="150"/>
                  </a:cubicBezTo>
                  <a:cubicBezTo>
                    <a:pt x="61" y="150"/>
                    <a:pt x="63" y="149"/>
                    <a:pt x="63" y="149"/>
                  </a:cubicBezTo>
                  <a:cubicBezTo>
                    <a:pt x="63" y="149"/>
                    <a:pt x="64" y="148"/>
                    <a:pt x="64" y="148"/>
                  </a:cubicBezTo>
                  <a:cubicBezTo>
                    <a:pt x="64" y="148"/>
                    <a:pt x="66" y="146"/>
                    <a:pt x="66" y="146"/>
                  </a:cubicBezTo>
                  <a:cubicBezTo>
                    <a:pt x="66" y="146"/>
                    <a:pt x="68" y="144"/>
                    <a:pt x="68" y="144"/>
                  </a:cubicBezTo>
                  <a:cubicBezTo>
                    <a:pt x="68" y="144"/>
                    <a:pt x="71" y="144"/>
                    <a:pt x="71" y="144"/>
                  </a:cubicBezTo>
                  <a:cubicBezTo>
                    <a:pt x="71" y="144"/>
                    <a:pt x="72" y="145"/>
                    <a:pt x="72" y="145"/>
                  </a:cubicBezTo>
                  <a:cubicBezTo>
                    <a:pt x="72" y="145"/>
                    <a:pt x="72" y="147"/>
                    <a:pt x="72" y="147"/>
                  </a:cubicBezTo>
                  <a:cubicBezTo>
                    <a:pt x="72" y="147"/>
                    <a:pt x="72" y="148"/>
                    <a:pt x="72" y="148"/>
                  </a:cubicBezTo>
                  <a:cubicBezTo>
                    <a:pt x="72" y="148"/>
                    <a:pt x="73" y="148"/>
                    <a:pt x="73" y="148"/>
                  </a:cubicBezTo>
                  <a:cubicBezTo>
                    <a:pt x="73" y="148"/>
                    <a:pt x="74" y="148"/>
                    <a:pt x="74" y="148"/>
                  </a:cubicBezTo>
                  <a:cubicBezTo>
                    <a:pt x="74" y="148"/>
                    <a:pt x="76" y="148"/>
                    <a:pt x="76" y="148"/>
                  </a:cubicBezTo>
                  <a:cubicBezTo>
                    <a:pt x="76" y="148"/>
                    <a:pt x="78" y="147"/>
                    <a:pt x="78" y="147"/>
                  </a:cubicBezTo>
                  <a:cubicBezTo>
                    <a:pt x="78" y="147"/>
                    <a:pt x="83" y="144"/>
                    <a:pt x="83" y="144"/>
                  </a:cubicBezTo>
                  <a:cubicBezTo>
                    <a:pt x="83" y="144"/>
                    <a:pt x="87" y="142"/>
                    <a:pt x="87" y="142"/>
                  </a:cubicBezTo>
                  <a:cubicBezTo>
                    <a:pt x="87" y="142"/>
                    <a:pt x="89" y="141"/>
                    <a:pt x="89" y="141"/>
                  </a:cubicBezTo>
                  <a:cubicBezTo>
                    <a:pt x="89" y="141"/>
                    <a:pt x="89" y="140"/>
                    <a:pt x="89" y="140"/>
                  </a:cubicBezTo>
                  <a:cubicBezTo>
                    <a:pt x="89" y="140"/>
                    <a:pt x="88" y="139"/>
                    <a:pt x="88" y="139"/>
                  </a:cubicBezTo>
                  <a:cubicBezTo>
                    <a:pt x="88" y="139"/>
                    <a:pt x="88" y="138"/>
                    <a:pt x="88" y="138"/>
                  </a:cubicBezTo>
                  <a:cubicBezTo>
                    <a:pt x="88" y="138"/>
                    <a:pt x="90" y="138"/>
                    <a:pt x="90" y="138"/>
                  </a:cubicBezTo>
                  <a:cubicBezTo>
                    <a:pt x="90" y="138"/>
                    <a:pt x="90" y="141"/>
                    <a:pt x="90" y="141"/>
                  </a:cubicBezTo>
                  <a:cubicBezTo>
                    <a:pt x="90" y="141"/>
                    <a:pt x="92" y="142"/>
                    <a:pt x="92" y="142"/>
                  </a:cubicBezTo>
                  <a:cubicBezTo>
                    <a:pt x="92" y="142"/>
                    <a:pt x="98" y="141"/>
                    <a:pt x="98" y="141"/>
                  </a:cubicBezTo>
                  <a:cubicBezTo>
                    <a:pt x="98" y="141"/>
                    <a:pt x="103" y="136"/>
                    <a:pt x="103" y="136"/>
                  </a:cubicBezTo>
                  <a:cubicBezTo>
                    <a:pt x="103" y="136"/>
                    <a:pt x="106" y="134"/>
                    <a:pt x="106" y="134"/>
                  </a:cubicBezTo>
                  <a:cubicBezTo>
                    <a:pt x="106" y="134"/>
                    <a:pt x="109" y="129"/>
                    <a:pt x="109" y="129"/>
                  </a:cubicBezTo>
                  <a:cubicBezTo>
                    <a:pt x="109" y="129"/>
                    <a:pt x="111" y="126"/>
                    <a:pt x="111" y="126"/>
                  </a:cubicBezTo>
                  <a:cubicBezTo>
                    <a:pt x="111" y="126"/>
                    <a:pt x="111" y="124"/>
                    <a:pt x="111" y="124"/>
                  </a:cubicBezTo>
                  <a:cubicBezTo>
                    <a:pt x="111" y="124"/>
                    <a:pt x="110" y="123"/>
                    <a:pt x="110" y="123"/>
                  </a:cubicBezTo>
                  <a:cubicBezTo>
                    <a:pt x="110" y="123"/>
                    <a:pt x="112" y="122"/>
                    <a:pt x="112" y="122"/>
                  </a:cubicBezTo>
                  <a:cubicBezTo>
                    <a:pt x="112" y="122"/>
                    <a:pt x="114" y="121"/>
                    <a:pt x="114" y="121"/>
                  </a:cubicBezTo>
                  <a:cubicBezTo>
                    <a:pt x="114" y="121"/>
                    <a:pt x="117" y="119"/>
                    <a:pt x="117" y="119"/>
                  </a:cubicBezTo>
                  <a:cubicBezTo>
                    <a:pt x="117" y="119"/>
                    <a:pt x="119" y="118"/>
                    <a:pt x="119" y="118"/>
                  </a:cubicBezTo>
                  <a:cubicBezTo>
                    <a:pt x="119" y="118"/>
                    <a:pt x="120" y="116"/>
                    <a:pt x="120" y="116"/>
                  </a:cubicBezTo>
                  <a:cubicBezTo>
                    <a:pt x="120" y="116"/>
                    <a:pt x="120" y="115"/>
                    <a:pt x="120" y="115"/>
                  </a:cubicBezTo>
                  <a:cubicBezTo>
                    <a:pt x="120" y="115"/>
                    <a:pt x="120" y="114"/>
                    <a:pt x="120" y="114"/>
                  </a:cubicBezTo>
                  <a:cubicBezTo>
                    <a:pt x="120" y="114"/>
                    <a:pt x="118" y="114"/>
                    <a:pt x="118" y="114"/>
                  </a:cubicBezTo>
                  <a:cubicBezTo>
                    <a:pt x="118" y="114"/>
                    <a:pt x="116" y="116"/>
                    <a:pt x="116" y="116"/>
                  </a:cubicBezTo>
                  <a:cubicBezTo>
                    <a:pt x="116" y="116"/>
                    <a:pt x="114" y="117"/>
                    <a:pt x="114" y="117"/>
                  </a:cubicBezTo>
                  <a:cubicBezTo>
                    <a:pt x="114" y="117"/>
                    <a:pt x="111" y="117"/>
                    <a:pt x="111" y="117"/>
                  </a:cubicBezTo>
                  <a:cubicBezTo>
                    <a:pt x="111" y="117"/>
                    <a:pt x="107" y="118"/>
                    <a:pt x="107" y="118"/>
                  </a:cubicBezTo>
                  <a:cubicBezTo>
                    <a:pt x="107" y="118"/>
                    <a:pt x="104" y="120"/>
                    <a:pt x="104" y="120"/>
                  </a:cubicBezTo>
                  <a:cubicBezTo>
                    <a:pt x="104" y="120"/>
                    <a:pt x="101" y="122"/>
                    <a:pt x="101" y="122"/>
                  </a:cubicBezTo>
                  <a:cubicBezTo>
                    <a:pt x="101" y="122"/>
                    <a:pt x="100" y="124"/>
                    <a:pt x="100" y="124"/>
                  </a:cubicBezTo>
                  <a:cubicBezTo>
                    <a:pt x="100" y="124"/>
                    <a:pt x="98" y="124"/>
                    <a:pt x="98" y="124"/>
                  </a:cubicBezTo>
                  <a:cubicBezTo>
                    <a:pt x="98" y="124"/>
                    <a:pt x="98" y="123"/>
                    <a:pt x="98" y="123"/>
                  </a:cubicBezTo>
                  <a:cubicBezTo>
                    <a:pt x="98" y="123"/>
                    <a:pt x="99" y="121"/>
                    <a:pt x="99" y="121"/>
                  </a:cubicBezTo>
                  <a:cubicBezTo>
                    <a:pt x="99" y="121"/>
                    <a:pt x="99" y="119"/>
                    <a:pt x="99" y="119"/>
                  </a:cubicBezTo>
                  <a:cubicBezTo>
                    <a:pt x="99" y="119"/>
                    <a:pt x="97" y="120"/>
                    <a:pt x="97" y="120"/>
                  </a:cubicBezTo>
                  <a:cubicBezTo>
                    <a:pt x="97" y="120"/>
                    <a:pt x="97" y="122"/>
                    <a:pt x="97" y="122"/>
                  </a:cubicBezTo>
                  <a:cubicBezTo>
                    <a:pt x="97" y="122"/>
                    <a:pt x="95" y="122"/>
                    <a:pt x="95" y="122"/>
                  </a:cubicBezTo>
                  <a:cubicBezTo>
                    <a:pt x="95" y="122"/>
                    <a:pt x="94" y="121"/>
                    <a:pt x="94" y="121"/>
                  </a:cubicBezTo>
                  <a:cubicBezTo>
                    <a:pt x="94" y="121"/>
                    <a:pt x="92" y="120"/>
                    <a:pt x="92" y="120"/>
                  </a:cubicBezTo>
                  <a:cubicBezTo>
                    <a:pt x="92" y="120"/>
                    <a:pt x="87" y="120"/>
                    <a:pt x="87" y="120"/>
                  </a:cubicBezTo>
                  <a:cubicBezTo>
                    <a:pt x="87" y="120"/>
                    <a:pt x="86" y="121"/>
                    <a:pt x="86" y="121"/>
                  </a:cubicBezTo>
                  <a:cubicBezTo>
                    <a:pt x="86" y="121"/>
                    <a:pt x="82" y="122"/>
                    <a:pt x="82" y="122"/>
                  </a:cubicBezTo>
                  <a:cubicBezTo>
                    <a:pt x="82" y="122"/>
                    <a:pt x="80" y="124"/>
                    <a:pt x="80" y="124"/>
                  </a:cubicBezTo>
                  <a:cubicBezTo>
                    <a:pt x="80" y="124"/>
                    <a:pt x="79" y="123"/>
                    <a:pt x="79" y="123"/>
                  </a:cubicBezTo>
                  <a:cubicBezTo>
                    <a:pt x="79" y="123"/>
                    <a:pt x="78" y="121"/>
                    <a:pt x="78" y="121"/>
                  </a:cubicBezTo>
                  <a:cubicBezTo>
                    <a:pt x="78" y="121"/>
                    <a:pt x="77" y="121"/>
                    <a:pt x="77" y="121"/>
                  </a:cubicBezTo>
                  <a:cubicBezTo>
                    <a:pt x="77" y="121"/>
                    <a:pt x="76" y="120"/>
                    <a:pt x="76" y="120"/>
                  </a:cubicBezTo>
                  <a:cubicBezTo>
                    <a:pt x="76" y="120"/>
                    <a:pt x="73" y="120"/>
                    <a:pt x="73" y="120"/>
                  </a:cubicBezTo>
                  <a:cubicBezTo>
                    <a:pt x="73" y="120"/>
                    <a:pt x="72" y="119"/>
                    <a:pt x="72" y="119"/>
                  </a:cubicBezTo>
                  <a:cubicBezTo>
                    <a:pt x="72" y="119"/>
                    <a:pt x="73" y="117"/>
                    <a:pt x="73" y="117"/>
                  </a:cubicBezTo>
                  <a:cubicBezTo>
                    <a:pt x="73" y="117"/>
                    <a:pt x="74" y="117"/>
                    <a:pt x="74" y="117"/>
                  </a:cubicBezTo>
                  <a:cubicBezTo>
                    <a:pt x="74" y="117"/>
                    <a:pt x="74" y="115"/>
                    <a:pt x="74" y="115"/>
                  </a:cubicBezTo>
                  <a:cubicBezTo>
                    <a:pt x="74" y="115"/>
                    <a:pt x="75" y="115"/>
                    <a:pt x="75" y="11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73" name="Freeform 894"/>
            <p:cNvSpPr>
              <a:spLocks/>
            </p:cNvSpPr>
            <p:nvPr/>
          </p:nvSpPr>
          <p:spPr bwMode="gray">
            <a:xfrm>
              <a:off x="946178" y="1984844"/>
              <a:ext cx="9525" cy="1270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74" name="Freeform 895"/>
            <p:cNvSpPr>
              <a:spLocks/>
            </p:cNvSpPr>
            <p:nvPr/>
          </p:nvSpPr>
          <p:spPr bwMode="gray">
            <a:xfrm>
              <a:off x="211145" y="1602246"/>
              <a:ext cx="44452" cy="20639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11" y="10"/>
                </a:cxn>
                <a:cxn ang="0">
                  <a:pos x="13" y="9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6" y="2"/>
                </a:cxn>
              </a:cxnLst>
              <a:rect l="0" t="0" r="r" b="b"/>
              <a:pathLst>
                <a:path w="16" h="12">
                  <a:moveTo>
                    <a:pt x="16" y="2"/>
                  </a:moveTo>
                  <a:cubicBezTo>
                    <a:pt x="16" y="2"/>
                    <a:pt x="16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4"/>
                    <a:pt x="6" y="4"/>
                    <a:pt x="4" y="4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4" y="11"/>
                    <a:pt x="4" y="11"/>
                  </a:cubicBezTo>
                  <a:cubicBezTo>
                    <a:pt x="5" y="12"/>
                    <a:pt x="5" y="12"/>
                    <a:pt x="6" y="11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76" name="Freeform 896"/>
            <p:cNvSpPr>
              <a:spLocks/>
            </p:cNvSpPr>
            <p:nvPr/>
          </p:nvSpPr>
          <p:spPr bwMode="gray">
            <a:xfrm>
              <a:off x="57151" y="1767351"/>
              <a:ext cx="52390" cy="20639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5" y="7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9" y="4"/>
                </a:cxn>
                <a:cxn ang="0">
                  <a:pos x="19" y="2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3" y="13"/>
                </a:cxn>
                <a:cxn ang="0">
                  <a:pos x="5" y="12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11" y="8"/>
                </a:cxn>
                <a:cxn ang="0">
                  <a:pos x="14" y="8"/>
                </a:cxn>
              </a:cxnLst>
              <a:rect l="0" t="0" r="r" b="b"/>
              <a:pathLst>
                <a:path w="19" h="13">
                  <a:moveTo>
                    <a:pt x="14" y="8"/>
                  </a:moveTo>
                  <a:cubicBezTo>
                    <a:pt x="14" y="8"/>
                    <a:pt x="15" y="8"/>
                    <a:pt x="15" y="7"/>
                  </a:cubicBezTo>
                  <a:cubicBezTo>
                    <a:pt x="16" y="7"/>
                    <a:pt x="16" y="7"/>
                    <a:pt x="17" y="6"/>
                  </a:cubicBezTo>
                  <a:cubicBezTo>
                    <a:pt x="17" y="6"/>
                    <a:pt x="18" y="6"/>
                    <a:pt x="18" y="5"/>
                  </a:cubicBezTo>
                  <a:cubicBezTo>
                    <a:pt x="18" y="5"/>
                    <a:pt x="18" y="4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12" y="9"/>
                    <a:pt x="13" y="9"/>
                    <a:pt x="14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77" name="Freeform 897"/>
            <p:cNvSpPr>
              <a:spLocks/>
            </p:cNvSpPr>
            <p:nvPr/>
          </p:nvSpPr>
          <p:spPr bwMode="gray">
            <a:xfrm>
              <a:off x="109541" y="1757825"/>
              <a:ext cx="30164" cy="1905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7" y="3"/>
                </a:cxn>
              </a:cxnLst>
              <a:rect l="0" t="0" r="r" b="b"/>
              <a:pathLst>
                <a:path w="11" h="12">
                  <a:moveTo>
                    <a:pt x="7" y="3"/>
                  </a:moveTo>
                  <a:cubicBezTo>
                    <a:pt x="7" y="2"/>
                    <a:pt x="8" y="2"/>
                    <a:pt x="8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7"/>
                    <a:pt x="4" y="7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3"/>
                    <a:pt x="7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79" name="Freeform 898"/>
            <p:cNvSpPr>
              <a:spLocks/>
            </p:cNvSpPr>
            <p:nvPr/>
          </p:nvSpPr>
          <p:spPr bwMode="gray">
            <a:xfrm>
              <a:off x="133354" y="1737186"/>
              <a:ext cx="82552" cy="3651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8" y="8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22" y="11"/>
                </a:cxn>
                <a:cxn ang="0">
                  <a:pos x="24" y="10"/>
                </a:cxn>
                <a:cxn ang="0">
                  <a:pos x="25" y="9"/>
                </a:cxn>
                <a:cxn ang="0">
                  <a:pos x="27" y="9"/>
                </a:cxn>
                <a:cxn ang="0">
                  <a:pos x="29" y="8"/>
                </a:cxn>
                <a:cxn ang="0">
                  <a:pos x="30" y="6"/>
                </a:cxn>
                <a:cxn ang="0">
                  <a:pos x="29" y="4"/>
                </a:cxn>
                <a:cxn ang="0">
                  <a:pos x="28" y="3"/>
                </a:cxn>
                <a:cxn ang="0">
                  <a:pos x="26" y="4"/>
                </a:cxn>
                <a:cxn ang="0">
                  <a:pos x="25" y="5"/>
                </a:cxn>
                <a:cxn ang="0">
                  <a:pos x="25" y="4"/>
                </a:cxn>
                <a:cxn ang="0">
                  <a:pos x="26" y="1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1" y="21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4" y="19"/>
                </a:cxn>
                <a:cxn ang="0">
                  <a:pos x="7" y="18"/>
                </a:cxn>
                <a:cxn ang="0">
                  <a:pos x="8" y="17"/>
                </a:cxn>
                <a:cxn ang="0">
                  <a:pos x="10" y="15"/>
                </a:cxn>
                <a:cxn ang="0">
                  <a:pos x="12" y="13"/>
                </a:cxn>
                <a:cxn ang="0">
                  <a:pos x="14" y="11"/>
                </a:cxn>
                <a:cxn ang="0">
                  <a:pos x="15" y="9"/>
                </a:cxn>
                <a:cxn ang="0">
                  <a:pos x="16" y="7"/>
                </a:cxn>
              </a:cxnLst>
              <a:rect l="0" t="0" r="r" b="b"/>
              <a:pathLst>
                <a:path w="30" h="23">
                  <a:moveTo>
                    <a:pt x="16" y="7"/>
                  </a:moveTo>
                  <a:cubicBezTo>
                    <a:pt x="17" y="7"/>
                    <a:pt x="18" y="7"/>
                    <a:pt x="18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0" y="10"/>
                    <a:pt x="21" y="11"/>
                    <a:pt x="21" y="11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8"/>
                    <a:pt x="28" y="8"/>
                    <a:pt x="29" y="8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7" y="3"/>
                    <a:pt x="27" y="4"/>
                    <a:pt x="26" y="4"/>
                  </a:cubicBezTo>
                  <a:cubicBezTo>
                    <a:pt x="26" y="5"/>
                    <a:pt x="25" y="6"/>
                    <a:pt x="25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3"/>
                    <a:pt x="26" y="2"/>
                    <a:pt x="26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0"/>
                    <a:pt x="24" y="1"/>
                    <a:pt x="23" y="1"/>
                  </a:cubicBezTo>
                  <a:cubicBezTo>
                    <a:pt x="21" y="1"/>
                    <a:pt x="20" y="1"/>
                    <a:pt x="18" y="2"/>
                  </a:cubicBezTo>
                  <a:cubicBezTo>
                    <a:pt x="17" y="3"/>
                    <a:pt x="15" y="4"/>
                    <a:pt x="14" y="4"/>
                  </a:cubicBezTo>
                  <a:cubicBezTo>
                    <a:pt x="12" y="5"/>
                    <a:pt x="11" y="6"/>
                    <a:pt x="10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3" y="14"/>
                    <a:pt x="3" y="15"/>
                    <a:pt x="3" y="16"/>
                  </a:cubicBezTo>
                  <a:cubicBezTo>
                    <a:pt x="3" y="16"/>
                    <a:pt x="2" y="17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2"/>
                    <a:pt x="2" y="21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6"/>
                    <a:pt x="10" y="16"/>
                    <a:pt x="10" y="15"/>
                  </a:cubicBezTo>
                  <a:cubicBezTo>
                    <a:pt x="11" y="14"/>
                    <a:pt x="11" y="14"/>
                    <a:pt x="12" y="13"/>
                  </a:cubicBezTo>
                  <a:cubicBezTo>
                    <a:pt x="13" y="12"/>
                    <a:pt x="13" y="12"/>
                    <a:pt x="14" y="11"/>
                  </a:cubicBezTo>
                  <a:cubicBezTo>
                    <a:pt x="14" y="11"/>
                    <a:pt x="14" y="10"/>
                    <a:pt x="15" y="9"/>
                  </a:cubicBezTo>
                  <a:cubicBezTo>
                    <a:pt x="15" y="9"/>
                    <a:pt x="15" y="8"/>
                    <a:pt x="16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80" name="Freeform 899"/>
            <p:cNvSpPr>
              <a:spLocks/>
            </p:cNvSpPr>
            <p:nvPr/>
          </p:nvSpPr>
          <p:spPr bwMode="gray">
            <a:xfrm>
              <a:off x="184155" y="1757825"/>
              <a:ext cx="7938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81" name="Freeform 900"/>
            <p:cNvSpPr>
              <a:spLocks/>
            </p:cNvSpPr>
            <p:nvPr/>
          </p:nvSpPr>
          <p:spPr bwMode="gray">
            <a:xfrm>
              <a:off x="173043" y="1751475"/>
              <a:ext cx="12701" cy="793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5" h="5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82" name="Freeform 901"/>
            <p:cNvSpPr>
              <a:spLocks/>
            </p:cNvSpPr>
            <p:nvPr/>
          </p:nvSpPr>
          <p:spPr bwMode="gray">
            <a:xfrm>
              <a:off x="403237" y="1678448"/>
              <a:ext cx="79378" cy="30164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0" y="11"/>
                </a:cxn>
                <a:cxn ang="0">
                  <a:pos x="10" y="10"/>
                </a:cxn>
                <a:cxn ang="0">
                  <a:pos x="11" y="7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1" y="15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9" y="17"/>
                </a:cxn>
                <a:cxn ang="0">
                  <a:pos x="10" y="18"/>
                </a:cxn>
                <a:cxn ang="0">
                  <a:pos x="11" y="17"/>
                </a:cxn>
                <a:cxn ang="0">
                  <a:pos x="12" y="16"/>
                </a:cxn>
                <a:cxn ang="0">
                  <a:pos x="13" y="15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5" y="13"/>
                </a:cxn>
                <a:cxn ang="0">
                  <a:pos x="17" y="12"/>
                </a:cxn>
                <a:cxn ang="0">
                  <a:pos x="20" y="12"/>
                </a:cxn>
                <a:cxn ang="0">
                  <a:pos x="21" y="10"/>
                </a:cxn>
                <a:cxn ang="0">
                  <a:pos x="22" y="9"/>
                </a:cxn>
                <a:cxn ang="0">
                  <a:pos x="23" y="9"/>
                </a:cxn>
                <a:cxn ang="0">
                  <a:pos x="25" y="9"/>
                </a:cxn>
                <a:cxn ang="0">
                  <a:pos x="26" y="8"/>
                </a:cxn>
                <a:cxn ang="0">
                  <a:pos x="27" y="7"/>
                </a:cxn>
                <a:cxn ang="0">
                  <a:pos x="27" y="4"/>
                </a:cxn>
                <a:cxn ang="0">
                  <a:pos x="28" y="3"/>
                </a:cxn>
                <a:cxn ang="0">
                  <a:pos x="29" y="2"/>
                </a:cxn>
                <a:cxn ang="0">
                  <a:pos x="28" y="1"/>
                </a:cxn>
                <a:cxn ang="0">
                  <a:pos x="27" y="2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2"/>
                </a:cxn>
                <a:cxn ang="0">
                  <a:pos x="15" y="4"/>
                </a:cxn>
                <a:cxn ang="0">
                  <a:pos x="14" y="5"/>
                </a:cxn>
                <a:cxn ang="0">
                  <a:pos x="13" y="6"/>
                </a:cxn>
                <a:cxn ang="0">
                  <a:pos x="12" y="8"/>
                </a:cxn>
                <a:cxn ang="0">
                  <a:pos x="12" y="9"/>
                </a:cxn>
                <a:cxn ang="0">
                  <a:pos x="11" y="11"/>
                </a:cxn>
              </a:cxnLst>
              <a:rect l="0" t="0" r="r" b="b"/>
              <a:pathLst>
                <a:path w="29" h="19">
                  <a:moveTo>
                    <a:pt x="11" y="11"/>
                  </a:moveTo>
                  <a:cubicBezTo>
                    <a:pt x="11" y="11"/>
                    <a:pt x="11" y="12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1" y="7"/>
                    <a:pt x="10" y="6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6"/>
                    <a:pt x="8" y="6"/>
                    <a:pt x="7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9"/>
                    <a:pt x="4" y="10"/>
                    <a:pt x="3" y="10"/>
                  </a:cubicBezTo>
                  <a:cubicBezTo>
                    <a:pt x="2" y="10"/>
                    <a:pt x="2" y="11"/>
                    <a:pt x="1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6"/>
                    <a:pt x="1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1" y="18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10" y="17"/>
                    <a:pt x="10" y="18"/>
                  </a:cubicBezTo>
                  <a:cubicBezTo>
                    <a:pt x="10" y="18"/>
                    <a:pt x="10" y="18"/>
                    <a:pt x="11" y="17"/>
                  </a:cubicBezTo>
                  <a:cubicBezTo>
                    <a:pt x="11" y="17"/>
                    <a:pt x="12" y="16"/>
                    <a:pt x="12" y="16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3" y="14"/>
                    <a:pt x="13" y="14"/>
                    <a:pt x="14" y="15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1" y="11"/>
                    <a:pt x="21" y="11"/>
                    <a:pt x="21" y="10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3" y="9"/>
                    <a:pt x="23" y="9"/>
                  </a:cubicBezTo>
                  <a:cubicBezTo>
                    <a:pt x="24" y="10"/>
                    <a:pt x="24" y="10"/>
                    <a:pt x="25" y="9"/>
                  </a:cubicBezTo>
                  <a:cubicBezTo>
                    <a:pt x="25" y="9"/>
                    <a:pt x="25" y="9"/>
                    <a:pt x="26" y="8"/>
                  </a:cubicBezTo>
                  <a:cubicBezTo>
                    <a:pt x="26" y="8"/>
                    <a:pt x="27" y="7"/>
                    <a:pt x="27" y="7"/>
                  </a:cubicBezTo>
                  <a:cubicBezTo>
                    <a:pt x="27" y="6"/>
                    <a:pt x="27" y="5"/>
                    <a:pt x="27" y="4"/>
                  </a:cubicBezTo>
                  <a:cubicBezTo>
                    <a:pt x="27" y="4"/>
                    <a:pt x="28" y="3"/>
                    <a:pt x="28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8" y="1"/>
                    <a:pt x="27" y="1"/>
                    <a:pt x="27" y="2"/>
                  </a:cubicBezTo>
                  <a:cubicBezTo>
                    <a:pt x="26" y="2"/>
                    <a:pt x="26" y="2"/>
                    <a:pt x="25" y="1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0"/>
                    <a:pt x="21" y="0"/>
                    <a:pt x="20" y="1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8" y="4"/>
                    <a:pt x="18" y="3"/>
                    <a:pt x="18" y="2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6" y="1"/>
                    <a:pt x="16" y="1"/>
                    <a:pt x="15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2" y="7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10"/>
                    <a:pt x="11" y="10"/>
                    <a:pt x="11" y="1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83" name="Freeform 902"/>
            <p:cNvSpPr>
              <a:spLocks/>
            </p:cNvSpPr>
            <p:nvPr/>
          </p:nvSpPr>
          <p:spPr bwMode="gray">
            <a:xfrm>
              <a:off x="471502" y="1662572"/>
              <a:ext cx="38101" cy="1428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0" y="8"/>
                </a:cxn>
              </a:cxnLst>
              <a:rect l="0" t="0" r="r" b="b"/>
              <a:pathLst>
                <a:path w="14" h="9">
                  <a:moveTo>
                    <a:pt x="0" y="8"/>
                  </a:moveTo>
                  <a:cubicBezTo>
                    <a:pt x="0" y="7"/>
                    <a:pt x="0" y="7"/>
                    <a:pt x="0" y="6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3" y="2"/>
                    <a:pt x="13" y="3"/>
                    <a:pt x="14" y="3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6"/>
                    <a:pt x="11" y="6"/>
                    <a:pt x="11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4" y="8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84" name="Freeform 903"/>
            <p:cNvSpPr>
              <a:spLocks/>
            </p:cNvSpPr>
            <p:nvPr/>
          </p:nvSpPr>
          <p:spPr bwMode="gray">
            <a:xfrm>
              <a:off x="662008" y="1603832"/>
              <a:ext cx="34926" cy="190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1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2" y="8"/>
                </a:cxn>
                <a:cxn ang="0">
                  <a:pos x="0" y="10"/>
                </a:cxn>
              </a:cxnLst>
              <a:rect l="0" t="0" r="r" b="b"/>
              <a:pathLst>
                <a:path w="13" h="11">
                  <a:moveTo>
                    <a:pt x="0" y="10"/>
                  </a:moveTo>
                  <a:cubicBezTo>
                    <a:pt x="0" y="10"/>
                    <a:pt x="0" y="11"/>
                    <a:pt x="1" y="11"/>
                  </a:cubicBezTo>
                  <a:cubicBezTo>
                    <a:pt x="3" y="11"/>
                    <a:pt x="3" y="11"/>
                    <a:pt x="4" y="10"/>
                  </a:cubicBezTo>
                  <a:cubicBezTo>
                    <a:pt x="5" y="9"/>
                    <a:pt x="6" y="8"/>
                    <a:pt x="6" y="7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5"/>
                    <a:pt x="10" y="4"/>
                    <a:pt x="11" y="4"/>
                  </a:cubicBezTo>
                  <a:cubicBezTo>
                    <a:pt x="12" y="3"/>
                    <a:pt x="13" y="2"/>
                    <a:pt x="13" y="1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2" y="8"/>
                  </a:cubicBezTo>
                  <a:cubicBezTo>
                    <a:pt x="1" y="9"/>
                    <a:pt x="0" y="9"/>
                    <a:pt x="0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85" name="Freeform 904"/>
            <p:cNvSpPr>
              <a:spLocks/>
            </p:cNvSpPr>
            <p:nvPr/>
          </p:nvSpPr>
          <p:spPr bwMode="gray">
            <a:xfrm>
              <a:off x="895377" y="1624472"/>
              <a:ext cx="76202" cy="153993"/>
            </a:xfrm>
            <a:custGeom>
              <a:avLst/>
              <a:gdLst/>
              <a:ahLst/>
              <a:cxnLst>
                <a:cxn ang="0">
                  <a:pos x="8" y="95"/>
                </a:cxn>
                <a:cxn ang="0">
                  <a:pos x="7" y="93"/>
                </a:cxn>
                <a:cxn ang="0">
                  <a:pos x="9" y="89"/>
                </a:cxn>
                <a:cxn ang="0">
                  <a:pos x="8" y="86"/>
                </a:cxn>
                <a:cxn ang="0">
                  <a:pos x="9" y="82"/>
                </a:cxn>
                <a:cxn ang="0">
                  <a:pos x="5" y="85"/>
                </a:cxn>
                <a:cxn ang="0">
                  <a:pos x="5" y="91"/>
                </a:cxn>
                <a:cxn ang="0">
                  <a:pos x="3" y="91"/>
                </a:cxn>
                <a:cxn ang="0">
                  <a:pos x="3" y="84"/>
                </a:cxn>
                <a:cxn ang="0">
                  <a:pos x="7" y="80"/>
                </a:cxn>
                <a:cxn ang="0">
                  <a:pos x="10" y="75"/>
                </a:cxn>
                <a:cxn ang="0">
                  <a:pos x="8" y="77"/>
                </a:cxn>
                <a:cxn ang="0">
                  <a:pos x="5" y="80"/>
                </a:cxn>
                <a:cxn ang="0">
                  <a:pos x="4" y="77"/>
                </a:cxn>
                <a:cxn ang="0">
                  <a:pos x="9" y="72"/>
                </a:cxn>
                <a:cxn ang="0">
                  <a:pos x="9" y="69"/>
                </a:cxn>
                <a:cxn ang="0">
                  <a:pos x="6" y="73"/>
                </a:cxn>
                <a:cxn ang="0">
                  <a:pos x="4" y="67"/>
                </a:cxn>
                <a:cxn ang="0">
                  <a:pos x="5" y="63"/>
                </a:cxn>
                <a:cxn ang="0">
                  <a:pos x="9" y="65"/>
                </a:cxn>
                <a:cxn ang="0">
                  <a:pos x="12" y="59"/>
                </a:cxn>
                <a:cxn ang="0">
                  <a:pos x="12" y="52"/>
                </a:cxn>
                <a:cxn ang="0">
                  <a:pos x="9" y="48"/>
                </a:cxn>
                <a:cxn ang="0">
                  <a:pos x="13" y="41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5" y="33"/>
                </a:cxn>
                <a:cxn ang="0">
                  <a:pos x="14" y="29"/>
                </a:cxn>
                <a:cxn ang="0">
                  <a:pos x="12" y="23"/>
                </a:cxn>
                <a:cxn ang="0">
                  <a:pos x="14" y="16"/>
                </a:cxn>
                <a:cxn ang="0">
                  <a:pos x="15" y="10"/>
                </a:cxn>
                <a:cxn ang="0">
                  <a:pos x="9" y="23"/>
                </a:cxn>
                <a:cxn ang="0">
                  <a:pos x="6" y="28"/>
                </a:cxn>
                <a:cxn ang="0">
                  <a:pos x="2" y="25"/>
                </a:cxn>
                <a:cxn ang="0">
                  <a:pos x="4" y="19"/>
                </a:cxn>
                <a:cxn ang="0">
                  <a:pos x="0" y="15"/>
                </a:cxn>
                <a:cxn ang="0">
                  <a:pos x="5" y="12"/>
                </a:cxn>
                <a:cxn ang="0">
                  <a:pos x="12" y="4"/>
                </a:cxn>
                <a:cxn ang="0">
                  <a:pos x="24" y="4"/>
                </a:cxn>
                <a:cxn ang="0">
                  <a:pos x="23" y="13"/>
                </a:cxn>
                <a:cxn ang="0">
                  <a:pos x="24" y="26"/>
                </a:cxn>
                <a:cxn ang="0">
                  <a:pos x="20" y="51"/>
                </a:cxn>
                <a:cxn ang="0">
                  <a:pos x="22" y="65"/>
                </a:cxn>
                <a:cxn ang="0">
                  <a:pos x="27" y="74"/>
                </a:cxn>
                <a:cxn ang="0">
                  <a:pos x="20" y="85"/>
                </a:cxn>
              </a:cxnLst>
              <a:rect l="0" t="0" r="r" b="b"/>
              <a:pathLst>
                <a:path w="28" h="97">
                  <a:moveTo>
                    <a:pt x="9" y="97"/>
                  </a:moveTo>
                  <a:cubicBezTo>
                    <a:pt x="9" y="97"/>
                    <a:pt x="9" y="96"/>
                    <a:pt x="9" y="96"/>
                  </a:cubicBezTo>
                  <a:cubicBezTo>
                    <a:pt x="9" y="96"/>
                    <a:pt x="8" y="95"/>
                    <a:pt x="8" y="95"/>
                  </a:cubicBezTo>
                  <a:cubicBezTo>
                    <a:pt x="8" y="95"/>
                    <a:pt x="7" y="95"/>
                    <a:pt x="7" y="95"/>
                  </a:cubicBezTo>
                  <a:cubicBezTo>
                    <a:pt x="7" y="95"/>
                    <a:pt x="6" y="95"/>
                    <a:pt x="6" y="95"/>
                  </a:cubicBezTo>
                  <a:cubicBezTo>
                    <a:pt x="6" y="95"/>
                    <a:pt x="7" y="93"/>
                    <a:pt x="7" y="93"/>
                  </a:cubicBezTo>
                  <a:cubicBezTo>
                    <a:pt x="7" y="93"/>
                    <a:pt x="8" y="91"/>
                    <a:pt x="8" y="91"/>
                  </a:cubicBezTo>
                  <a:cubicBezTo>
                    <a:pt x="8" y="91"/>
                    <a:pt x="10" y="90"/>
                    <a:pt x="10" y="90"/>
                  </a:cubicBezTo>
                  <a:cubicBezTo>
                    <a:pt x="10" y="90"/>
                    <a:pt x="9" y="89"/>
                    <a:pt x="9" y="89"/>
                  </a:cubicBezTo>
                  <a:cubicBezTo>
                    <a:pt x="9" y="89"/>
                    <a:pt x="10" y="88"/>
                    <a:pt x="10" y="88"/>
                  </a:cubicBezTo>
                  <a:cubicBezTo>
                    <a:pt x="10" y="88"/>
                    <a:pt x="8" y="87"/>
                    <a:pt x="8" y="87"/>
                  </a:cubicBezTo>
                  <a:cubicBezTo>
                    <a:pt x="8" y="87"/>
                    <a:pt x="8" y="86"/>
                    <a:pt x="8" y="86"/>
                  </a:cubicBezTo>
                  <a:cubicBezTo>
                    <a:pt x="8" y="86"/>
                    <a:pt x="9" y="84"/>
                    <a:pt x="9" y="84"/>
                  </a:cubicBezTo>
                  <a:cubicBezTo>
                    <a:pt x="9" y="84"/>
                    <a:pt x="10" y="82"/>
                    <a:pt x="10" y="82"/>
                  </a:cubicBezTo>
                  <a:cubicBezTo>
                    <a:pt x="10" y="82"/>
                    <a:pt x="9" y="82"/>
                    <a:pt x="9" y="82"/>
                  </a:cubicBezTo>
                  <a:cubicBezTo>
                    <a:pt x="9" y="82"/>
                    <a:pt x="7" y="84"/>
                    <a:pt x="7" y="84"/>
                  </a:cubicBezTo>
                  <a:cubicBezTo>
                    <a:pt x="7" y="84"/>
                    <a:pt x="6" y="85"/>
                    <a:pt x="6" y="85"/>
                  </a:cubicBezTo>
                  <a:cubicBezTo>
                    <a:pt x="6" y="85"/>
                    <a:pt x="5" y="85"/>
                    <a:pt x="5" y="85"/>
                  </a:cubicBezTo>
                  <a:cubicBezTo>
                    <a:pt x="5" y="85"/>
                    <a:pt x="5" y="87"/>
                    <a:pt x="5" y="87"/>
                  </a:cubicBezTo>
                  <a:cubicBezTo>
                    <a:pt x="5" y="87"/>
                    <a:pt x="5" y="88"/>
                    <a:pt x="5" y="88"/>
                  </a:cubicBezTo>
                  <a:cubicBezTo>
                    <a:pt x="5" y="88"/>
                    <a:pt x="5" y="91"/>
                    <a:pt x="5" y="91"/>
                  </a:cubicBezTo>
                  <a:cubicBezTo>
                    <a:pt x="5" y="91"/>
                    <a:pt x="5" y="94"/>
                    <a:pt x="5" y="94"/>
                  </a:cubicBezTo>
                  <a:cubicBezTo>
                    <a:pt x="5" y="94"/>
                    <a:pt x="2" y="94"/>
                    <a:pt x="2" y="94"/>
                  </a:cubicBezTo>
                  <a:cubicBezTo>
                    <a:pt x="2" y="94"/>
                    <a:pt x="3" y="91"/>
                    <a:pt x="3" y="91"/>
                  </a:cubicBezTo>
                  <a:cubicBezTo>
                    <a:pt x="3" y="91"/>
                    <a:pt x="3" y="88"/>
                    <a:pt x="3" y="88"/>
                  </a:cubicBezTo>
                  <a:cubicBezTo>
                    <a:pt x="3" y="88"/>
                    <a:pt x="2" y="86"/>
                    <a:pt x="2" y="86"/>
                  </a:cubicBezTo>
                  <a:cubicBezTo>
                    <a:pt x="2" y="86"/>
                    <a:pt x="3" y="84"/>
                    <a:pt x="3" y="84"/>
                  </a:cubicBezTo>
                  <a:cubicBezTo>
                    <a:pt x="3" y="84"/>
                    <a:pt x="5" y="84"/>
                    <a:pt x="5" y="84"/>
                  </a:cubicBezTo>
                  <a:cubicBezTo>
                    <a:pt x="5" y="84"/>
                    <a:pt x="6" y="82"/>
                    <a:pt x="6" y="82"/>
                  </a:cubicBezTo>
                  <a:cubicBezTo>
                    <a:pt x="6" y="82"/>
                    <a:pt x="7" y="80"/>
                    <a:pt x="7" y="80"/>
                  </a:cubicBezTo>
                  <a:cubicBezTo>
                    <a:pt x="7" y="80"/>
                    <a:pt x="8" y="78"/>
                    <a:pt x="8" y="78"/>
                  </a:cubicBezTo>
                  <a:cubicBezTo>
                    <a:pt x="8" y="78"/>
                    <a:pt x="10" y="77"/>
                    <a:pt x="10" y="77"/>
                  </a:cubicBezTo>
                  <a:cubicBezTo>
                    <a:pt x="10" y="77"/>
                    <a:pt x="10" y="75"/>
                    <a:pt x="10" y="75"/>
                  </a:cubicBezTo>
                  <a:cubicBezTo>
                    <a:pt x="10" y="75"/>
                    <a:pt x="9" y="74"/>
                    <a:pt x="9" y="74"/>
                  </a:cubicBezTo>
                  <a:cubicBezTo>
                    <a:pt x="9" y="74"/>
                    <a:pt x="8" y="75"/>
                    <a:pt x="8" y="75"/>
                  </a:cubicBezTo>
                  <a:cubicBezTo>
                    <a:pt x="8" y="75"/>
                    <a:pt x="8" y="77"/>
                    <a:pt x="8" y="77"/>
                  </a:cubicBezTo>
                  <a:cubicBezTo>
                    <a:pt x="8" y="77"/>
                    <a:pt x="7" y="78"/>
                    <a:pt x="7" y="78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6" y="79"/>
                    <a:pt x="5" y="80"/>
                    <a:pt x="5" y="80"/>
                  </a:cubicBezTo>
                  <a:cubicBezTo>
                    <a:pt x="5" y="80"/>
                    <a:pt x="4" y="81"/>
                    <a:pt x="4" y="81"/>
                  </a:cubicBezTo>
                  <a:cubicBezTo>
                    <a:pt x="4" y="81"/>
                    <a:pt x="3" y="80"/>
                    <a:pt x="3" y="80"/>
                  </a:cubicBezTo>
                  <a:cubicBezTo>
                    <a:pt x="3" y="80"/>
                    <a:pt x="4" y="77"/>
                    <a:pt x="4" y="77"/>
                  </a:cubicBezTo>
                  <a:cubicBezTo>
                    <a:pt x="4" y="77"/>
                    <a:pt x="6" y="76"/>
                    <a:pt x="6" y="76"/>
                  </a:cubicBezTo>
                  <a:cubicBezTo>
                    <a:pt x="6" y="76"/>
                    <a:pt x="7" y="74"/>
                    <a:pt x="7" y="74"/>
                  </a:cubicBezTo>
                  <a:cubicBezTo>
                    <a:pt x="7" y="74"/>
                    <a:pt x="9" y="72"/>
                    <a:pt x="9" y="72"/>
                  </a:cubicBezTo>
                  <a:cubicBezTo>
                    <a:pt x="9" y="72"/>
                    <a:pt x="10" y="71"/>
                    <a:pt x="10" y="71"/>
                  </a:cubicBezTo>
                  <a:cubicBezTo>
                    <a:pt x="10" y="71"/>
                    <a:pt x="10" y="69"/>
                    <a:pt x="10" y="69"/>
                  </a:cubicBezTo>
                  <a:cubicBezTo>
                    <a:pt x="10" y="69"/>
                    <a:pt x="9" y="69"/>
                    <a:pt x="9" y="69"/>
                  </a:cubicBezTo>
                  <a:cubicBezTo>
                    <a:pt x="9" y="69"/>
                    <a:pt x="8" y="71"/>
                    <a:pt x="8" y="71"/>
                  </a:cubicBezTo>
                  <a:cubicBezTo>
                    <a:pt x="8" y="71"/>
                    <a:pt x="7" y="72"/>
                    <a:pt x="7" y="72"/>
                  </a:cubicBezTo>
                  <a:cubicBezTo>
                    <a:pt x="7" y="72"/>
                    <a:pt x="6" y="73"/>
                    <a:pt x="6" y="73"/>
                  </a:cubicBezTo>
                  <a:cubicBezTo>
                    <a:pt x="6" y="73"/>
                    <a:pt x="5" y="71"/>
                    <a:pt x="5" y="71"/>
                  </a:cubicBezTo>
                  <a:cubicBezTo>
                    <a:pt x="5" y="71"/>
                    <a:pt x="4" y="69"/>
                    <a:pt x="4" y="69"/>
                  </a:cubicBezTo>
                  <a:cubicBezTo>
                    <a:pt x="4" y="69"/>
                    <a:pt x="4" y="67"/>
                    <a:pt x="4" y="67"/>
                  </a:cubicBezTo>
                  <a:cubicBezTo>
                    <a:pt x="4" y="67"/>
                    <a:pt x="4" y="66"/>
                    <a:pt x="4" y="66"/>
                  </a:cubicBezTo>
                  <a:cubicBezTo>
                    <a:pt x="4" y="66"/>
                    <a:pt x="4" y="65"/>
                    <a:pt x="4" y="65"/>
                  </a:cubicBezTo>
                  <a:cubicBezTo>
                    <a:pt x="4" y="65"/>
                    <a:pt x="5" y="63"/>
                    <a:pt x="5" y="63"/>
                  </a:cubicBezTo>
                  <a:cubicBezTo>
                    <a:pt x="5" y="63"/>
                    <a:pt x="7" y="62"/>
                    <a:pt x="7" y="62"/>
                  </a:cubicBezTo>
                  <a:cubicBezTo>
                    <a:pt x="7" y="62"/>
                    <a:pt x="7" y="65"/>
                    <a:pt x="7" y="65"/>
                  </a:cubicBezTo>
                  <a:cubicBezTo>
                    <a:pt x="7" y="65"/>
                    <a:pt x="9" y="65"/>
                    <a:pt x="9" y="65"/>
                  </a:cubicBezTo>
                  <a:cubicBezTo>
                    <a:pt x="9" y="65"/>
                    <a:pt x="10" y="63"/>
                    <a:pt x="10" y="63"/>
                  </a:cubicBezTo>
                  <a:cubicBezTo>
                    <a:pt x="10" y="63"/>
                    <a:pt x="12" y="62"/>
                    <a:pt x="12" y="62"/>
                  </a:cubicBezTo>
                  <a:cubicBezTo>
                    <a:pt x="12" y="62"/>
                    <a:pt x="12" y="59"/>
                    <a:pt x="12" y="59"/>
                  </a:cubicBezTo>
                  <a:cubicBezTo>
                    <a:pt x="12" y="59"/>
                    <a:pt x="13" y="56"/>
                    <a:pt x="13" y="56"/>
                  </a:cubicBezTo>
                  <a:cubicBezTo>
                    <a:pt x="13" y="56"/>
                    <a:pt x="12" y="55"/>
                    <a:pt x="12" y="55"/>
                  </a:cubicBezTo>
                  <a:cubicBezTo>
                    <a:pt x="12" y="55"/>
                    <a:pt x="12" y="52"/>
                    <a:pt x="12" y="52"/>
                  </a:cubicBezTo>
                  <a:cubicBezTo>
                    <a:pt x="12" y="52"/>
                    <a:pt x="11" y="50"/>
                    <a:pt x="11" y="50"/>
                  </a:cubicBezTo>
                  <a:cubicBezTo>
                    <a:pt x="11" y="50"/>
                    <a:pt x="9" y="50"/>
                    <a:pt x="9" y="50"/>
                  </a:cubicBezTo>
                  <a:cubicBezTo>
                    <a:pt x="9" y="50"/>
                    <a:pt x="9" y="48"/>
                    <a:pt x="9" y="48"/>
                  </a:cubicBezTo>
                  <a:cubicBezTo>
                    <a:pt x="9" y="48"/>
                    <a:pt x="12" y="47"/>
                    <a:pt x="12" y="47"/>
                  </a:cubicBezTo>
                  <a:cubicBezTo>
                    <a:pt x="12" y="47"/>
                    <a:pt x="12" y="44"/>
                    <a:pt x="12" y="44"/>
                  </a:cubicBezTo>
                  <a:cubicBezTo>
                    <a:pt x="12" y="44"/>
                    <a:pt x="13" y="41"/>
                    <a:pt x="13" y="41"/>
                  </a:cubicBezTo>
                  <a:cubicBezTo>
                    <a:pt x="13" y="41"/>
                    <a:pt x="13" y="39"/>
                    <a:pt x="13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4" y="39"/>
                    <a:pt x="14" y="36"/>
                    <a:pt x="14" y="36"/>
                  </a:cubicBezTo>
                  <a:cubicBezTo>
                    <a:pt x="14" y="36"/>
                    <a:pt x="15" y="36"/>
                    <a:pt x="15" y="36"/>
                  </a:cubicBezTo>
                  <a:cubicBezTo>
                    <a:pt x="15" y="36"/>
                    <a:pt x="15" y="38"/>
                    <a:pt x="15" y="38"/>
                  </a:cubicBezTo>
                  <a:cubicBezTo>
                    <a:pt x="15" y="38"/>
                    <a:pt x="16" y="40"/>
                    <a:pt x="16" y="40"/>
                  </a:cubicBezTo>
                  <a:cubicBezTo>
                    <a:pt x="16" y="40"/>
                    <a:pt x="16" y="37"/>
                    <a:pt x="16" y="37"/>
                  </a:cubicBezTo>
                  <a:cubicBezTo>
                    <a:pt x="16" y="37"/>
                    <a:pt x="15" y="35"/>
                    <a:pt x="15" y="35"/>
                  </a:cubicBezTo>
                  <a:cubicBezTo>
                    <a:pt x="15" y="35"/>
                    <a:pt x="15" y="33"/>
                    <a:pt x="15" y="33"/>
                  </a:cubicBezTo>
                  <a:cubicBezTo>
                    <a:pt x="15" y="33"/>
                    <a:pt x="17" y="32"/>
                    <a:pt x="17" y="32"/>
                  </a:cubicBezTo>
                  <a:cubicBezTo>
                    <a:pt x="17" y="32"/>
                    <a:pt x="16" y="30"/>
                    <a:pt x="16" y="30"/>
                  </a:cubicBezTo>
                  <a:cubicBezTo>
                    <a:pt x="16" y="30"/>
                    <a:pt x="14" y="29"/>
                    <a:pt x="14" y="29"/>
                  </a:cubicBezTo>
                  <a:cubicBezTo>
                    <a:pt x="14" y="29"/>
                    <a:pt x="13" y="26"/>
                    <a:pt x="13" y="26"/>
                  </a:cubicBezTo>
                  <a:cubicBezTo>
                    <a:pt x="13" y="26"/>
                    <a:pt x="11" y="26"/>
                    <a:pt x="11" y="26"/>
                  </a:cubicBezTo>
                  <a:cubicBezTo>
                    <a:pt x="11" y="26"/>
                    <a:pt x="12" y="23"/>
                    <a:pt x="12" y="23"/>
                  </a:cubicBezTo>
                  <a:cubicBezTo>
                    <a:pt x="12" y="23"/>
                    <a:pt x="13" y="21"/>
                    <a:pt x="13" y="21"/>
                  </a:cubicBezTo>
                  <a:cubicBezTo>
                    <a:pt x="13" y="21"/>
                    <a:pt x="14" y="19"/>
                    <a:pt x="14" y="19"/>
                  </a:cubicBezTo>
                  <a:cubicBezTo>
                    <a:pt x="14" y="19"/>
                    <a:pt x="14" y="16"/>
                    <a:pt x="14" y="16"/>
                  </a:cubicBezTo>
                  <a:cubicBezTo>
                    <a:pt x="14" y="16"/>
                    <a:pt x="16" y="13"/>
                    <a:pt x="16" y="13"/>
                  </a:cubicBezTo>
                  <a:cubicBezTo>
                    <a:pt x="16" y="13"/>
                    <a:pt x="16" y="10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5" y="10"/>
                    <a:pt x="12" y="15"/>
                    <a:pt x="12" y="15"/>
                  </a:cubicBezTo>
                  <a:cubicBezTo>
                    <a:pt x="12" y="15"/>
                    <a:pt x="11" y="19"/>
                    <a:pt x="11" y="19"/>
                  </a:cubicBezTo>
                  <a:cubicBezTo>
                    <a:pt x="11" y="19"/>
                    <a:pt x="9" y="23"/>
                    <a:pt x="9" y="23"/>
                  </a:cubicBezTo>
                  <a:cubicBezTo>
                    <a:pt x="9" y="23"/>
                    <a:pt x="8" y="26"/>
                    <a:pt x="8" y="26"/>
                  </a:cubicBezTo>
                  <a:cubicBezTo>
                    <a:pt x="8" y="26"/>
                    <a:pt x="7" y="27"/>
                    <a:pt x="7" y="27"/>
                  </a:cubicBezTo>
                  <a:cubicBezTo>
                    <a:pt x="7" y="27"/>
                    <a:pt x="6" y="28"/>
                    <a:pt x="6" y="28"/>
                  </a:cubicBezTo>
                  <a:cubicBezTo>
                    <a:pt x="6" y="28"/>
                    <a:pt x="5" y="26"/>
                    <a:pt x="5" y="26"/>
                  </a:cubicBezTo>
                  <a:cubicBezTo>
                    <a:pt x="5" y="26"/>
                    <a:pt x="4" y="25"/>
                    <a:pt x="4" y="25"/>
                  </a:cubicBezTo>
                  <a:cubicBezTo>
                    <a:pt x="4" y="25"/>
                    <a:pt x="2" y="25"/>
                    <a:pt x="2" y="25"/>
                  </a:cubicBezTo>
                  <a:cubicBezTo>
                    <a:pt x="2" y="25"/>
                    <a:pt x="4" y="21"/>
                    <a:pt x="4" y="21"/>
                  </a:cubicBezTo>
                  <a:cubicBezTo>
                    <a:pt x="4" y="21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3" y="19"/>
                    <a:pt x="2" y="16"/>
                    <a:pt x="2" y="16"/>
                  </a:cubicBezTo>
                  <a:cubicBezTo>
                    <a:pt x="2" y="16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2" y="12"/>
                    <a:pt x="2" y="12"/>
                  </a:cubicBezTo>
                  <a:cubicBezTo>
                    <a:pt x="2" y="12"/>
                    <a:pt x="5" y="12"/>
                    <a:pt x="5" y="12"/>
                  </a:cubicBezTo>
                  <a:cubicBezTo>
                    <a:pt x="5" y="12"/>
                    <a:pt x="9" y="6"/>
                    <a:pt x="9" y="6"/>
                  </a:cubicBezTo>
                  <a:cubicBezTo>
                    <a:pt x="9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5" y="3"/>
                    <a:pt x="15" y="3"/>
                  </a:cubicBezTo>
                  <a:cubicBezTo>
                    <a:pt x="15" y="3"/>
                    <a:pt x="21" y="0"/>
                    <a:pt x="21" y="0"/>
                  </a:cubicBezTo>
                  <a:cubicBezTo>
                    <a:pt x="21" y="0"/>
                    <a:pt x="24" y="4"/>
                    <a:pt x="24" y="4"/>
                  </a:cubicBezTo>
                  <a:cubicBezTo>
                    <a:pt x="24" y="4"/>
                    <a:pt x="21" y="7"/>
                    <a:pt x="21" y="7"/>
                  </a:cubicBezTo>
                  <a:cubicBezTo>
                    <a:pt x="21" y="7"/>
                    <a:pt x="21" y="10"/>
                    <a:pt x="21" y="10"/>
                  </a:cubicBezTo>
                  <a:cubicBezTo>
                    <a:pt x="21" y="10"/>
                    <a:pt x="23" y="13"/>
                    <a:pt x="23" y="13"/>
                  </a:cubicBezTo>
                  <a:cubicBezTo>
                    <a:pt x="23" y="13"/>
                    <a:pt x="21" y="17"/>
                    <a:pt x="21" y="17"/>
                  </a:cubicBezTo>
                  <a:cubicBezTo>
                    <a:pt x="21" y="17"/>
                    <a:pt x="24" y="20"/>
                    <a:pt x="24" y="20"/>
                  </a:cubicBezTo>
                  <a:cubicBezTo>
                    <a:pt x="24" y="20"/>
                    <a:pt x="24" y="26"/>
                    <a:pt x="24" y="26"/>
                  </a:cubicBezTo>
                  <a:cubicBezTo>
                    <a:pt x="24" y="26"/>
                    <a:pt x="23" y="28"/>
                    <a:pt x="23" y="28"/>
                  </a:cubicBezTo>
                  <a:cubicBezTo>
                    <a:pt x="23" y="28"/>
                    <a:pt x="21" y="47"/>
                    <a:pt x="21" y="47"/>
                  </a:cubicBezTo>
                  <a:cubicBezTo>
                    <a:pt x="21" y="47"/>
                    <a:pt x="20" y="51"/>
                    <a:pt x="20" y="51"/>
                  </a:cubicBezTo>
                  <a:cubicBezTo>
                    <a:pt x="20" y="51"/>
                    <a:pt x="18" y="61"/>
                    <a:pt x="18" y="61"/>
                  </a:cubicBezTo>
                  <a:cubicBezTo>
                    <a:pt x="18" y="61"/>
                    <a:pt x="20" y="61"/>
                    <a:pt x="20" y="61"/>
                  </a:cubicBezTo>
                  <a:cubicBezTo>
                    <a:pt x="20" y="61"/>
                    <a:pt x="22" y="65"/>
                    <a:pt x="22" y="65"/>
                  </a:cubicBezTo>
                  <a:cubicBezTo>
                    <a:pt x="22" y="65"/>
                    <a:pt x="23" y="66"/>
                    <a:pt x="23" y="66"/>
                  </a:cubicBezTo>
                  <a:cubicBezTo>
                    <a:pt x="23" y="66"/>
                    <a:pt x="28" y="72"/>
                    <a:pt x="28" y="72"/>
                  </a:cubicBezTo>
                  <a:cubicBezTo>
                    <a:pt x="28" y="72"/>
                    <a:pt x="27" y="74"/>
                    <a:pt x="27" y="74"/>
                  </a:cubicBezTo>
                  <a:cubicBezTo>
                    <a:pt x="27" y="74"/>
                    <a:pt x="24" y="76"/>
                    <a:pt x="24" y="76"/>
                  </a:cubicBezTo>
                  <a:cubicBezTo>
                    <a:pt x="24" y="76"/>
                    <a:pt x="21" y="81"/>
                    <a:pt x="21" y="81"/>
                  </a:cubicBezTo>
                  <a:cubicBezTo>
                    <a:pt x="21" y="81"/>
                    <a:pt x="20" y="85"/>
                    <a:pt x="20" y="85"/>
                  </a:cubicBezTo>
                  <a:cubicBezTo>
                    <a:pt x="20" y="85"/>
                    <a:pt x="10" y="96"/>
                    <a:pt x="10" y="96"/>
                  </a:cubicBezTo>
                  <a:cubicBezTo>
                    <a:pt x="10" y="96"/>
                    <a:pt x="9" y="97"/>
                    <a:pt x="9" y="9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91" name="Freeform 905"/>
            <p:cNvSpPr>
              <a:spLocks/>
            </p:cNvSpPr>
            <p:nvPr/>
          </p:nvSpPr>
          <p:spPr bwMode="gray">
            <a:xfrm>
              <a:off x="889026" y="1672097"/>
              <a:ext cx="38101" cy="34926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0" y="20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9" y="2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14" y="3"/>
                </a:cxn>
                <a:cxn ang="0">
                  <a:pos x="13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9" y="15"/>
                </a:cxn>
                <a:cxn ang="0">
                  <a:pos x="8" y="16"/>
                </a:cxn>
                <a:cxn ang="0">
                  <a:pos x="7" y="17"/>
                </a:cxn>
                <a:cxn ang="0">
                  <a:pos x="6" y="18"/>
                </a:cxn>
                <a:cxn ang="0">
                  <a:pos x="4" y="19"/>
                </a:cxn>
                <a:cxn ang="0">
                  <a:pos x="2" y="21"/>
                </a:cxn>
                <a:cxn ang="0">
                  <a:pos x="1" y="21"/>
                </a:cxn>
              </a:cxnLst>
              <a:rect l="0" t="0" r="r" b="b"/>
              <a:pathLst>
                <a:path w="14" h="22">
                  <a:moveTo>
                    <a:pt x="1" y="21"/>
                  </a:moveTo>
                  <a:cubicBezTo>
                    <a:pt x="0" y="22"/>
                    <a:pt x="0" y="21"/>
                    <a:pt x="0" y="20"/>
                  </a:cubicBezTo>
                  <a:cubicBezTo>
                    <a:pt x="1" y="19"/>
                    <a:pt x="1" y="18"/>
                    <a:pt x="2" y="17"/>
                  </a:cubicBezTo>
                  <a:cubicBezTo>
                    <a:pt x="3" y="16"/>
                    <a:pt x="3" y="16"/>
                    <a:pt x="4" y="15"/>
                  </a:cubicBezTo>
                  <a:cubicBezTo>
                    <a:pt x="4" y="15"/>
                    <a:pt x="5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5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6" y="17"/>
                    <a:pt x="6" y="17"/>
                    <a:pt x="6" y="18"/>
                  </a:cubicBezTo>
                  <a:cubicBezTo>
                    <a:pt x="5" y="18"/>
                    <a:pt x="5" y="19"/>
                    <a:pt x="4" y="19"/>
                  </a:cubicBezTo>
                  <a:cubicBezTo>
                    <a:pt x="4" y="20"/>
                    <a:pt x="3" y="20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93" name="Freeform 906"/>
            <p:cNvSpPr>
              <a:spLocks/>
            </p:cNvSpPr>
            <p:nvPr/>
          </p:nvSpPr>
          <p:spPr bwMode="gray">
            <a:xfrm>
              <a:off x="858864" y="1668924"/>
              <a:ext cx="46040" cy="63502"/>
            </a:xfrm>
            <a:custGeom>
              <a:avLst/>
              <a:gdLst/>
              <a:ahLst/>
              <a:cxnLst>
                <a:cxn ang="0">
                  <a:pos x="1" y="39"/>
                </a:cxn>
                <a:cxn ang="0">
                  <a:pos x="0" y="38"/>
                </a:cxn>
                <a:cxn ang="0">
                  <a:pos x="0" y="35"/>
                </a:cxn>
                <a:cxn ang="0">
                  <a:pos x="1" y="33"/>
                </a:cxn>
                <a:cxn ang="0">
                  <a:pos x="2" y="31"/>
                </a:cxn>
                <a:cxn ang="0">
                  <a:pos x="2" y="28"/>
                </a:cxn>
                <a:cxn ang="0">
                  <a:pos x="3" y="25"/>
                </a:cxn>
                <a:cxn ang="0">
                  <a:pos x="4" y="23"/>
                </a:cxn>
                <a:cxn ang="0">
                  <a:pos x="5" y="21"/>
                </a:cxn>
                <a:cxn ang="0">
                  <a:pos x="5" y="19"/>
                </a:cxn>
                <a:cxn ang="0">
                  <a:pos x="5" y="18"/>
                </a:cxn>
                <a:cxn ang="0">
                  <a:pos x="4" y="18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6" y="8"/>
                </a:cxn>
                <a:cxn ang="0">
                  <a:pos x="15" y="10"/>
                </a:cxn>
                <a:cxn ang="0">
                  <a:pos x="15" y="12"/>
                </a:cxn>
                <a:cxn ang="0">
                  <a:pos x="14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9" y="10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14"/>
                </a:cxn>
                <a:cxn ang="0">
                  <a:pos x="9" y="15"/>
                </a:cxn>
                <a:cxn ang="0">
                  <a:pos x="10" y="17"/>
                </a:cxn>
                <a:cxn ang="0">
                  <a:pos x="10" y="20"/>
                </a:cxn>
                <a:cxn ang="0">
                  <a:pos x="8" y="25"/>
                </a:cxn>
                <a:cxn ang="0">
                  <a:pos x="6" y="30"/>
                </a:cxn>
                <a:cxn ang="0">
                  <a:pos x="3" y="35"/>
                </a:cxn>
                <a:cxn ang="0">
                  <a:pos x="1" y="39"/>
                </a:cxn>
              </a:cxnLst>
              <a:rect l="0" t="0" r="r" b="b"/>
              <a:pathLst>
                <a:path w="17" h="40">
                  <a:moveTo>
                    <a:pt x="1" y="39"/>
                  </a:moveTo>
                  <a:cubicBezTo>
                    <a:pt x="0" y="40"/>
                    <a:pt x="0" y="40"/>
                    <a:pt x="0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1" y="33"/>
                    <a:pt x="2" y="32"/>
                    <a:pt x="2" y="31"/>
                  </a:cubicBezTo>
                  <a:cubicBezTo>
                    <a:pt x="2" y="30"/>
                    <a:pt x="2" y="29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3" y="24"/>
                    <a:pt x="4" y="24"/>
                    <a:pt x="4" y="23"/>
                  </a:cubicBezTo>
                  <a:cubicBezTo>
                    <a:pt x="4" y="22"/>
                    <a:pt x="4" y="22"/>
                    <a:pt x="5" y="21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5" y="18"/>
                    <a:pt x="5" y="17"/>
                    <a:pt x="4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5"/>
                    <a:pt x="4" y="13"/>
                    <a:pt x="4" y="12"/>
                  </a:cubicBezTo>
                  <a:cubicBezTo>
                    <a:pt x="4" y="11"/>
                    <a:pt x="4" y="10"/>
                    <a:pt x="4" y="8"/>
                  </a:cubicBezTo>
                  <a:cubicBezTo>
                    <a:pt x="4" y="7"/>
                    <a:pt x="4" y="6"/>
                    <a:pt x="5" y="5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7" y="3"/>
                    <a:pt x="8" y="2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6" y="8"/>
                    <a:pt x="15" y="9"/>
                    <a:pt x="15" y="10"/>
                  </a:cubicBezTo>
                  <a:cubicBezTo>
                    <a:pt x="15" y="10"/>
                    <a:pt x="15" y="11"/>
                    <a:pt x="15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5"/>
                  </a:cubicBezTo>
                  <a:cubicBezTo>
                    <a:pt x="11" y="15"/>
                    <a:pt x="11" y="14"/>
                    <a:pt x="10" y="14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7" y="10"/>
                    <a:pt x="7" y="10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3"/>
                    <a:pt x="7" y="14"/>
                    <a:pt x="8" y="14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0" y="18"/>
                    <a:pt x="10" y="19"/>
                    <a:pt x="10" y="20"/>
                  </a:cubicBezTo>
                  <a:cubicBezTo>
                    <a:pt x="10" y="21"/>
                    <a:pt x="9" y="23"/>
                    <a:pt x="8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5" y="32"/>
                    <a:pt x="4" y="33"/>
                    <a:pt x="3" y="35"/>
                  </a:cubicBezTo>
                  <a:cubicBezTo>
                    <a:pt x="3" y="36"/>
                    <a:pt x="2" y="38"/>
                    <a:pt x="1" y="3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799" name="Freeform 907"/>
            <p:cNvSpPr>
              <a:spLocks/>
            </p:cNvSpPr>
            <p:nvPr/>
          </p:nvSpPr>
          <p:spPr bwMode="gray">
            <a:xfrm>
              <a:off x="855688" y="1697498"/>
              <a:ext cx="11113" cy="111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6"/>
                </a:cxn>
              </a:cxnLst>
              <a:rect l="0" t="0" r="r" b="b"/>
              <a:pathLst>
                <a:path w="4" h="7">
                  <a:moveTo>
                    <a:pt x="0" y="6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5"/>
                    <a:pt x="0" y="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01" name="Freeform 908"/>
            <p:cNvSpPr>
              <a:spLocks/>
            </p:cNvSpPr>
            <p:nvPr/>
          </p:nvSpPr>
          <p:spPr bwMode="gray">
            <a:xfrm>
              <a:off x="895377" y="1703848"/>
              <a:ext cx="26988" cy="19050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6" y="8"/>
                </a:cxn>
                <a:cxn ang="0">
                  <a:pos x="7" y="9"/>
                </a:cxn>
                <a:cxn ang="0">
                  <a:pos x="8" y="10"/>
                </a:cxn>
                <a:cxn ang="0">
                  <a:pos x="8" y="11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6" y="8"/>
                </a:cxn>
              </a:cxnLst>
              <a:rect l="0" t="0" r="r" b="b"/>
              <a:pathLst>
                <a:path w="10" h="12">
                  <a:moveTo>
                    <a:pt x="6" y="8"/>
                  </a:moveTo>
                  <a:cubicBezTo>
                    <a:pt x="6" y="7"/>
                    <a:pt x="6" y="7"/>
                    <a:pt x="6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5" y="9"/>
                    <a:pt x="6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57" name="Freeform 909"/>
            <p:cNvSpPr>
              <a:spLocks/>
            </p:cNvSpPr>
            <p:nvPr/>
          </p:nvSpPr>
          <p:spPr bwMode="gray">
            <a:xfrm>
              <a:off x="866801" y="1710199"/>
              <a:ext cx="30164" cy="2698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2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6" y="11"/>
                </a:cxn>
                <a:cxn ang="0">
                  <a:pos x="7" y="9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10" y="5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1" y="13"/>
                </a:cxn>
                <a:cxn ang="0">
                  <a:pos x="0" y="16"/>
                </a:cxn>
              </a:cxnLst>
              <a:rect l="0" t="0" r="r" b="b"/>
              <a:pathLst>
                <a:path w="11" h="17">
                  <a:moveTo>
                    <a:pt x="0" y="16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4"/>
                    <a:pt x="3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10" y="6"/>
                    <a:pt x="10" y="5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8"/>
                    <a:pt x="5" y="8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2" y="12"/>
                    <a:pt x="2" y="12"/>
                    <a:pt x="1" y="13"/>
                  </a:cubicBezTo>
                  <a:cubicBezTo>
                    <a:pt x="1" y="14"/>
                    <a:pt x="0" y="15"/>
                    <a:pt x="0" y="1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58" name="Freeform 910"/>
            <p:cNvSpPr>
              <a:spLocks/>
            </p:cNvSpPr>
            <p:nvPr/>
          </p:nvSpPr>
          <p:spPr bwMode="gray">
            <a:xfrm>
              <a:off x="855688" y="1727661"/>
              <a:ext cx="44452" cy="52389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5" y="18"/>
                </a:cxn>
                <a:cxn ang="0">
                  <a:pos x="15" y="12"/>
                </a:cxn>
                <a:cxn ang="0">
                  <a:pos x="16" y="7"/>
                </a:cxn>
                <a:cxn ang="0">
                  <a:pos x="15" y="4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13" y="4"/>
                </a:cxn>
                <a:cxn ang="0">
                  <a:pos x="12" y="6"/>
                </a:cxn>
                <a:cxn ang="0">
                  <a:pos x="10" y="5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8"/>
                </a:cxn>
                <a:cxn ang="0">
                  <a:pos x="8" y="11"/>
                </a:cxn>
                <a:cxn ang="0">
                  <a:pos x="7" y="13"/>
                </a:cxn>
                <a:cxn ang="0">
                  <a:pos x="8" y="16"/>
                </a:cxn>
                <a:cxn ang="0">
                  <a:pos x="7" y="19"/>
                </a:cxn>
                <a:cxn ang="0">
                  <a:pos x="4" y="19"/>
                </a:cxn>
                <a:cxn ang="0">
                  <a:pos x="3" y="15"/>
                </a:cxn>
                <a:cxn ang="0">
                  <a:pos x="1" y="19"/>
                </a:cxn>
                <a:cxn ang="0">
                  <a:pos x="1" y="22"/>
                </a:cxn>
                <a:cxn ang="0">
                  <a:pos x="3" y="24"/>
                </a:cxn>
                <a:cxn ang="0">
                  <a:pos x="1" y="26"/>
                </a:cxn>
                <a:cxn ang="0">
                  <a:pos x="2" y="33"/>
                </a:cxn>
                <a:cxn ang="0">
                  <a:pos x="4" y="31"/>
                </a:cxn>
                <a:cxn ang="0">
                  <a:pos x="5" y="28"/>
                </a:cxn>
                <a:cxn ang="0">
                  <a:pos x="3" y="26"/>
                </a:cxn>
                <a:cxn ang="0">
                  <a:pos x="4" y="25"/>
                </a:cxn>
                <a:cxn ang="0">
                  <a:pos x="5" y="22"/>
                </a:cxn>
                <a:cxn ang="0">
                  <a:pos x="8" y="23"/>
                </a:cxn>
                <a:cxn ang="0">
                  <a:pos x="8" y="26"/>
                </a:cxn>
                <a:cxn ang="0">
                  <a:pos x="7" y="31"/>
                </a:cxn>
                <a:cxn ang="0">
                  <a:pos x="9" y="32"/>
                </a:cxn>
                <a:cxn ang="0">
                  <a:pos x="11" y="27"/>
                </a:cxn>
                <a:cxn ang="0">
                  <a:pos x="14" y="22"/>
                </a:cxn>
                <a:cxn ang="0">
                  <a:pos x="14" y="18"/>
                </a:cxn>
              </a:cxnLst>
              <a:rect l="0" t="0" r="r" b="b"/>
              <a:pathLst>
                <a:path w="16" h="33">
                  <a:moveTo>
                    <a:pt x="12" y="17"/>
                  </a:moveTo>
                  <a:cubicBezTo>
                    <a:pt x="12" y="17"/>
                    <a:pt x="14" y="16"/>
                    <a:pt x="14" y="16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5" y="16"/>
                    <a:pt x="15" y="18"/>
                    <a:pt x="15" y="18"/>
                  </a:cubicBezTo>
                  <a:cubicBezTo>
                    <a:pt x="15" y="18"/>
                    <a:pt x="16" y="15"/>
                    <a:pt x="16" y="15"/>
                  </a:cubicBezTo>
                  <a:cubicBezTo>
                    <a:pt x="16" y="15"/>
                    <a:pt x="15" y="12"/>
                    <a:pt x="15" y="12"/>
                  </a:cubicBezTo>
                  <a:cubicBezTo>
                    <a:pt x="15" y="12"/>
                    <a:pt x="16" y="10"/>
                    <a:pt x="16" y="10"/>
                  </a:cubicBezTo>
                  <a:cubicBezTo>
                    <a:pt x="16" y="10"/>
                    <a:pt x="16" y="7"/>
                    <a:pt x="16" y="7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5" y="6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1"/>
                    <a:pt x="15" y="1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13" y="0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0" y="5"/>
                    <a:pt x="10" y="5"/>
                  </a:cubicBezTo>
                  <a:cubicBezTo>
                    <a:pt x="10" y="5"/>
                    <a:pt x="8" y="6"/>
                    <a:pt x="8" y="6"/>
                  </a:cubicBezTo>
                  <a:cubicBezTo>
                    <a:pt x="8" y="6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7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8"/>
                    <a:pt x="10" y="10"/>
                    <a:pt x="10" y="10"/>
                  </a:cubicBezTo>
                  <a:cubicBezTo>
                    <a:pt x="10" y="10"/>
                    <a:pt x="8" y="11"/>
                    <a:pt x="8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8"/>
                    <a:pt x="8" y="18"/>
                  </a:cubicBezTo>
                  <a:cubicBezTo>
                    <a:pt x="8" y="18"/>
                    <a:pt x="7" y="19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4" y="19"/>
                    <a:pt x="4" y="19"/>
                  </a:cubicBezTo>
                  <a:cubicBezTo>
                    <a:pt x="4" y="19"/>
                    <a:pt x="4" y="16"/>
                    <a:pt x="4" y="16"/>
                  </a:cubicBezTo>
                  <a:cubicBezTo>
                    <a:pt x="4" y="16"/>
                    <a:pt x="3" y="15"/>
                    <a:pt x="3" y="15"/>
                  </a:cubicBezTo>
                  <a:cubicBezTo>
                    <a:pt x="3" y="15"/>
                    <a:pt x="2" y="17"/>
                    <a:pt x="2" y="17"/>
                  </a:cubicBezTo>
                  <a:cubicBezTo>
                    <a:pt x="2" y="17"/>
                    <a:pt x="1" y="19"/>
                    <a:pt x="1" y="19"/>
                  </a:cubicBezTo>
                  <a:cubicBezTo>
                    <a:pt x="1" y="19"/>
                    <a:pt x="0" y="21"/>
                    <a:pt x="0" y="21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1" y="22"/>
                    <a:pt x="3" y="23"/>
                    <a:pt x="3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1" y="26"/>
                    <a:pt x="1" y="26"/>
                  </a:cubicBezTo>
                  <a:cubicBezTo>
                    <a:pt x="1" y="26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2" y="33"/>
                    <a:pt x="3" y="32"/>
                    <a:pt x="3" y="32"/>
                  </a:cubicBezTo>
                  <a:cubicBezTo>
                    <a:pt x="3" y="32"/>
                    <a:pt x="4" y="31"/>
                    <a:pt x="4" y="31"/>
                  </a:cubicBezTo>
                  <a:cubicBezTo>
                    <a:pt x="4" y="31"/>
                    <a:pt x="5" y="29"/>
                    <a:pt x="5" y="29"/>
                  </a:cubicBezTo>
                  <a:cubicBezTo>
                    <a:pt x="5" y="29"/>
                    <a:pt x="5" y="28"/>
                    <a:pt x="5" y="28"/>
                  </a:cubicBezTo>
                  <a:cubicBezTo>
                    <a:pt x="5" y="28"/>
                    <a:pt x="4" y="29"/>
                    <a:pt x="4" y="29"/>
                  </a:cubicBezTo>
                  <a:cubicBezTo>
                    <a:pt x="4" y="29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5"/>
                    <a:pt x="4" y="25"/>
                    <a:pt x="4" y="25"/>
                  </a:cubicBezTo>
                  <a:cubicBezTo>
                    <a:pt x="4" y="25"/>
                    <a:pt x="4" y="23"/>
                    <a:pt x="4" y="23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5" y="22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8" y="24"/>
                    <a:pt x="8" y="26"/>
                    <a:pt x="8" y="26"/>
                  </a:cubicBezTo>
                  <a:cubicBezTo>
                    <a:pt x="8" y="26"/>
                    <a:pt x="8" y="30"/>
                    <a:pt x="8" y="30"/>
                  </a:cubicBezTo>
                  <a:cubicBezTo>
                    <a:pt x="8" y="30"/>
                    <a:pt x="7" y="31"/>
                    <a:pt x="7" y="31"/>
                  </a:cubicBezTo>
                  <a:cubicBezTo>
                    <a:pt x="7" y="31"/>
                    <a:pt x="8" y="33"/>
                    <a:pt x="8" y="33"/>
                  </a:cubicBezTo>
                  <a:cubicBezTo>
                    <a:pt x="8" y="33"/>
                    <a:pt x="9" y="32"/>
                    <a:pt x="9" y="32"/>
                  </a:cubicBezTo>
                  <a:cubicBezTo>
                    <a:pt x="9" y="32"/>
                    <a:pt x="11" y="29"/>
                    <a:pt x="11" y="29"/>
                  </a:cubicBezTo>
                  <a:cubicBezTo>
                    <a:pt x="11" y="29"/>
                    <a:pt x="11" y="27"/>
                    <a:pt x="11" y="27"/>
                  </a:cubicBezTo>
                  <a:cubicBezTo>
                    <a:pt x="11" y="27"/>
                    <a:pt x="13" y="25"/>
                    <a:pt x="13" y="25"/>
                  </a:cubicBezTo>
                  <a:cubicBezTo>
                    <a:pt x="13" y="25"/>
                    <a:pt x="14" y="22"/>
                    <a:pt x="14" y="22"/>
                  </a:cubicBezTo>
                  <a:cubicBezTo>
                    <a:pt x="14" y="22"/>
                    <a:pt x="14" y="20"/>
                    <a:pt x="14" y="20"/>
                  </a:cubicBezTo>
                  <a:cubicBezTo>
                    <a:pt x="14" y="20"/>
                    <a:pt x="14" y="18"/>
                    <a:pt x="14" y="18"/>
                  </a:cubicBezTo>
                  <a:cubicBezTo>
                    <a:pt x="14" y="18"/>
                    <a:pt x="12" y="17"/>
                    <a:pt x="12" y="1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59" name="Freeform 911"/>
            <p:cNvSpPr>
              <a:spLocks/>
            </p:cNvSpPr>
            <p:nvPr/>
          </p:nvSpPr>
          <p:spPr bwMode="gray">
            <a:xfrm>
              <a:off x="900140" y="1780050"/>
              <a:ext cx="7938" cy="63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1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60" name="Freeform 912"/>
            <p:cNvSpPr>
              <a:spLocks/>
            </p:cNvSpPr>
            <p:nvPr/>
          </p:nvSpPr>
          <p:spPr bwMode="gray">
            <a:xfrm>
              <a:off x="820763" y="1797514"/>
              <a:ext cx="52390" cy="68265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18" y="2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8" y="16"/>
                </a:cxn>
                <a:cxn ang="0">
                  <a:pos x="7" y="17"/>
                </a:cxn>
                <a:cxn ang="0">
                  <a:pos x="8" y="18"/>
                </a:cxn>
                <a:cxn ang="0">
                  <a:pos x="8" y="20"/>
                </a:cxn>
                <a:cxn ang="0">
                  <a:pos x="8" y="23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4" y="26"/>
                </a:cxn>
                <a:cxn ang="0">
                  <a:pos x="4" y="29"/>
                </a:cxn>
                <a:cxn ang="0">
                  <a:pos x="3" y="31"/>
                </a:cxn>
                <a:cxn ang="0">
                  <a:pos x="3" y="34"/>
                </a:cxn>
                <a:cxn ang="0">
                  <a:pos x="4" y="35"/>
                </a:cxn>
                <a:cxn ang="0">
                  <a:pos x="5" y="37"/>
                </a:cxn>
                <a:cxn ang="0">
                  <a:pos x="5" y="39"/>
                </a:cxn>
                <a:cxn ang="0">
                  <a:pos x="4" y="42"/>
                </a:cxn>
                <a:cxn ang="0">
                  <a:pos x="3" y="43"/>
                </a:cxn>
                <a:cxn ang="0">
                  <a:pos x="2" y="42"/>
                </a:cxn>
                <a:cxn ang="0">
                  <a:pos x="2" y="38"/>
                </a:cxn>
                <a:cxn ang="0">
                  <a:pos x="1" y="35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1" y="24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7" y="1"/>
                </a:cxn>
                <a:cxn ang="0">
                  <a:pos x="18" y="1"/>
                </a:cxn>
              </a:cxnLst>
              <a:rect l="0" t="0" r="r" b="b"/>
              <a:pathLst>
                <a:path w="19" h="43">
                  <a:moveTo>
                    <a:pt x="18" y="1"/>
                  </a:moveTo>
                  <a:cubicBezTo>
                    <a:pt x="19" y="1"/>
                    <a:pt x="19" y="1"/>
                    <a:pt x="18" y="2"/>
                  </a:cubicBezTo>
                  <a:cubicBezTo>
                    <a:pt x="17" y="3"/>
                    <a:pt x="16" y="5"/>
                    <a:pt x="15" y="7"/>
                  </a:cubicBezTo>
                  <a:cubicBezTo>
                    <a:pt x="13" y="9"/>
                    <a:pt x="12" y="10"/>
                    <a:pt x="11" y="12"/>
                  </a:cubicBezTo>
                  <a:cubicBezTo>
                    <a:pt x="10" y="14"/>
                    <a:pt x="9" y="15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1"/>
                    <a:pt x="8" y="23"/>
                  </a:cubicBezTo>
                  <a:cubicBezTo>
                    <a:pt x="7" y="24"/>
                    <a:pt x="7" y="25"/>
                    <a:pt x="6" y="25"/>
                  </a:cubicBezTo>
                  <a:cubicBezTo>
                    <a:pt x="6" y="25"/>
                    <a:pt x="6" y="25"/>
                    <a:pt x="5" y="25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7"/>
                    <a:pt x="4" y="28"/>
                    <a:pt x="4" y="29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4"/>
                    <a:pt x="4" y="35"/>
                    <a:pt x="4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8"/>
                    <a:pt x="5" y="38"/>
                    <a:pt x="5" y="39"/>
                  </a:cubicBezTo>
                  <a:cubicBezTo>
                    <a:pt x="4" y="40"/>
                    <a:pt x="4" y="41"/>
                    <a:pt x="4" y="42"/>
                  </a:cubicBezTo>
                  <a:cubicBezTo>
                    <a:pt x="4" y="42"/>
                    <a:pt x="3" y="43"/>
                    <a:pt x="3" y="43"/>
                  </a:cubicBezTo>
                  <a:cubicBezTo>
                    <a:pt x="3" y="43"/>
                    <a:pt x="3" y="42"/>
                    <a:pt x="2" y="42"/>
                  </a:cubicBezTo>
                  <a:cubicBezTo>
                    <a:pt x="2" y="41"/>
                    <a:pt x="2" y="40"/>
                    <a:pt x="2" y="38"/>
                  </a:cubicBezTo>
                  <a:cubicBezTo>
                    <a:pt x="1" y="37"/>
                    <a:pt x="1" y="36"/>
                    <a:pt x="1" y="35"/>
                  </a:cubicBezTo>
                  <a:cubicBezTo>
                    <a:pt x="1" y="34"/>
                    <a:pt x="1" y="33"/>
                    <a:pt x="1" y="32"/>
                  </a:cubicBezTo>
                  <a:cubicBezTo>
                    <a:pt x="1" y="31"/>
                    <a:pt x="0" y="30"/>
                    <a:pt x="0" y="28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0" y="21"/>
                    <a:pt x="0" y="21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6"/>
                    <a:pt x="1" y="15"/>
                    <a:pt x="2" y="15"/>
                  </a:cubicBezTo>
                  <a:cubicBezTo>
                    <a:pt x="2" y="15"/>
                    <a:pt x="2" y="15"/>
                    <a:pt x="2" y="14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6" y="2"/>
                    <a:pt x="16" y="2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61" name="Freeform 913"/>
            <p:cNvSpPr>
              <a:spLocks/>
            </p:cNvSpPr>
            <p:nvPr/>
          </p:nvSpPr>
          <p:spPr bwMode="gray">
            <a:xfrm>
              <a:off x="884265" y="1800689"/>
              <a:ext cx="23814" cy="30164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8" y="14"/>
                </a:cxn>
                <a:cxn ang="0">
                  <a:pos x="9" y="11"/>
                </a:cxn>
                <a:cxn ang="0">
                  <a:pos x="9" y="9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1" y="15"/>
                </a:cxn>
                <a:cxn ang="0">
                  <a:pos x="1" y="18"/>
                </a:cxn>
                <a:cxn ang="0">
                  <a:pos x="2" y="19"/>
                </a:cxn>
                <a:cxn ang="0">
                  <a:pos x="3" y="17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3" y="10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11"/>
                </a:cxn>
                <a:cxn ang="0">
                  <a:pos x="5" y="15"/>
                </a:cxn>
                <a:cxn ang="0">
                  <a:pos x="6" y="16"/>
                </a:cxn>
              </a:cxnLst>
              <a:rect l="0" t="0" r="r" b="b"/>
              <a:pathLst>
                <a:path w="9" h="19">
                  <a:moveTo>
                    <a:pt x="6" y="16"/>
                  </a:moveTo>
                  <a:cubicBezTo>
                    <a:pt x="6" y="16"/>
                    <a:pt x="8" y="14"/>
                    <a:pt x="8" y="14"/>
                  </a:cubicBezTo>
                  <a:cubicBezTo>
                    <a:pt x="8" y="14"/>
                    <a:pt x="9" y="11"/>
                    <a:pt x="9" y="11"/>
                  </a:cubicBezTo>
                  <a:cubicBezTo>
                    <a:pt x="9" y="11"/>
                    <a:pt x="9" y="9"/>
                    <a:pt x="9" y="9"/>
                  </a:cubicBezTo>
                  <a:cubicBezTo>
                    <a:pt x="9" y="9"/>
                    <a:pt x="8" y="5"/>
                    <a:pt x="8" y="5"/>
                  </a:cubicBezTo>
                  <a:cubicBezTo>
                    <a:pt x="8" y="5"/>
                    <a:pt x="7" y="3"/>
                    <a:pt x="7" y="3"/>
                  </a:cubicBezTo>
                  <a:cubicBezTo>
                    <a:pt x="7" y="3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9"/>
                    <a:pt x="3" y="9"/>
                  </a:cubicBezTo>
                  <a:cubicBezTo>
                    <a:pt x="3" y="9"/>
                    <a:pt x="1" y="8"/>
                    <a:pt x="1" y="8"/>
                  </a:cubicBezTo>
                  <a:cubicBezTo>
                    <a:pt x="1" y="8"/>
                    <a:pt x="0" y="10"/>
                    <a:pt x="0" y="10"/>
                  </a:cubicBezTo>
                  <a:cubicBezTo>
                    <a:pt x="0" y="10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" y="15"/>
                    <a:pt x="1" y="18"/>
                    <a:pt x="1" y="18"/>
                  </a:cubicBezTo>
                  <a:cubicBezTo>
                    <a:pt x="1" y="18"/>
                    <a:pt x="2" y="19"/>
                    <a:pt x="2" y="19"/>
                  </a:cubicBezTo>
                  <a:cubicBezTo>
                    <a:pt x="2" y="19"/>
                    <a:pt x="3" y="17"/>
                    <a:pt x="3" y="17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4" y="16"/>
                    <a:pt x="4" y="14"/>
                    <a:pt x="4" y="14"/>
                  </a:cubicBezTo>
                  <a:cubicBezTo>
                    <a:pt x="4" y="14"/>
                    <a:pt x="4" y="12"/>
                    <a:pt x="4" y="12"/>
                  </a:cubicBezTo>
                  <a:cubicBezTo>
                    <a:pt x="4" y="12"/>
                    <a:pt x="3" y="10"/>
                    <a:pt x="3" y="10"/>
                  </a:cubicBezTo>
                  <a:cubicBezTo>
                    <a:pt x="3" y="10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11"/>
                    <a:pt x="5" y="11"/>
                  </a:cubicBezTo>
                  <a:cubicBezTo>
                    <a:pt x="5" y="11"/>
                    <a:pt x="5" y="15"/>
                    <a:pt x="5" y="15"/>
                  </a:cubicBezTo>
                  <a:cubicBezTo>
                    <a:pt x="5" y="15"/>
                    <a:pt x="6" y="16"/>
                    <a:pt x="6" y="1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62" name="Freeform 914"/>
            <p:cNvSpPr>
              <a:spLocks/>
            </p:cNvSpPr>
            <p:nvPr/>
          </p:nvSpPr>
          <p:spPr bwMode="gray">
            <a:xfrm>
              <a:off x="889026" y="1875304"/>
              <a:ext cx="7938" cy="952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2" y="1"/>
                </a:cxn>
              </a:cxnLst>
              <a:rect l="0" t="0" r="r" b="b"/>
              <a:pathLst>
                <a:path w="3" h="6">
                  <a:moveTo>
                    <a:pt x="2" y="1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63" name="Freeform 915"/>
            <p:cNvSpPr>
              <a:spLocks/>
            </p:cNvSpPr>
            <p:nvPr/>
          </p:nvSpPr>
          <p:spPr bwMode="gray">
            <a:xfrm>
              <a:off x="862039" y="1900704"/>
              <a:ext cx="84140" cy="84140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9"/>
                </a:cxn>
                <a:cxn ang="0">
                  <a:pos x="24" y="31"/>
                </a:cxn>
                <a:cxn ang="0">
                  <a:pos x="27" y="34"/>
                </a:cxn>
                <a:cxn ang="0">
                  <a:pos x="31" y="39"/>
                </a:cxn>
                <a:cxn ang="0">
                  <a:pos x="30" y="44"/>
                </a:cxn>
                <a:cxn ang="0">
                  <a:pos x="28" y="50"/>
                </a:cxn>
                <a:cxn ang="0">
                  <a:pos x="24" y="52"/>
                </a:cxn>
                <a:cxn ang="0">
                  <a:pos x="20" y="50"/>
                </a:cxn>
                <a:cxn ang="0">
                  <a:pos x="16" y="48"/>
                </a:cxn>
                <a:cxn ang="0">
                  <a:pos x="14" y="44"/>
                </a:cxn>
                <a:cxn ang="0">
                  <a:pos x="15" y="41"/>
                </a:cxn>
                <a:cxn ang="0">
                  <a:pos x="14" y="38"/>
                </a:cxn>
                <a:cxn ang="0">
                  <a:pos x="10" y="37"/>
                </a:cxn>
                <a:cxn ang="0">
                  <a:pos x="12" y="35"/>
                </a:cxn>
                <a:cxn ang="0">
                  <a:pos x="8" y="33"/>
                </a:cxn>
                <a:cxn ang="0">
                  <a:pos x="5" y="29"/>
                </a:cxn>
                <a:cxn ang="0">
                  <a:pos x="6" y="27"/>
                </a:cxn>
                <a:cxn ang="0">
                  <a:pos x="5" y="23"/>
                </a:cxn>
                <a:cxn ang="0">
                  <a:pos x="4" y="20"/>
                </a:cxn>
                <a:cxn ang="0">
                  <a:pos x="3" y="17"/>
                </a:cxn>
                <a:cxn ang="0">
                  <a:pos x="0" y="15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1" y="7"/>
                </a:cxn>
                <a:cxn ang="0">
                  <a:pos x="15" y="8"/>
                </a:cxn>
                <a:cxn ang="0">
                  <a:pos x="19" y="9"/>
                </a:cxn>
                <a:cxn ang="0">
                  <a:pos x="20" y="12"/>
                </a:cxn>
                <a:cxn ang="0">
                  <a:pos x="24" y="14"/>
                </a:cxn>
                <a:cxn ang="0">
                  <a:pos x="23" y="19"/>
                </a:cxn>
                <a:cxn ang="0">
                  <a:pos x="23" y="24"/>
                </a:cxn>
              </a:cxnLst>
              <a:rect l="0" t="0" r="r" b="b"/>
              <a:pathLst>
                <a:path w="31" h="52">
                  <a:moveTo>
                    <a:pt x="23" y="24"/>
                  </a:moveTo>
                  <a:cubicBezTo>
                    <a:pt x="23" y="24"/>
                    <a:pt x="22" y="26"/>
                    <a:pt x="22" y="26"/>
                  </a:cubicBezTo>
                  <a:cubicBezTo>
                    <a:pt x="22" y="26"/>
                    <a:pt x="22" y="28"/>
                    <a:pt x="22" y="28"/>
                  </a:cubicBezTo>
                  <a:cubicBezTo>
                    <a:pt x="22" y="28"/>
                    <a:pt x="23" y="29"/>
                    <a:pt x="23" y="29"/>
                  </a:cubicBezTo>
                  <a:cubicBezTo>
                    <a:pt x="23" y="29"/>
                    <a:pt x="24" y="30"/>
                    <a:pt x="24" y="30"/>
                  </a:cubicBezTo>
                  <a:cubicBezTo>
                    <a:pt x="24" y="30"/>
                    <a:pt x="24" y="31"/>
                    <a:pt x="24" y="31"/>
                  </a:cubicBezTo>
                  <a:cubicBezTo>
                    <a:pt x="24" y="31"/>
                    <a:pt x="26" y="31"/>
                    <a:pt x="26" y="31"/>
                  </a:cubicBezTo>
                  <a:cubicBezTo>
                    <a:pt x="26" y="31"/>
                    <a:pt x="27" y="34"/>
                    <a:pt x="27" y="34"/>
                  </a:cubicBezTo>
                  <a:cubicBezTo>
                    <a:pt x="27" y="34"/>
                    <a:pt x="30" y="37"/>
                    <a:pt x="30" y="37"/>
                  </a:cubicBezTo>
                  <a:cubicBezTo>
                    <a:pt x="30" y="37"/>
                    <a:pt x="31" y="39"/>
                    <a:pt x="31" y="39"/>
                  </a:cubicBezTo>
                  <a:cubicBezTo>
                    <a:pt x="31" y="39"/>
                    <a:pt x="30" y="42"/>
                    <a:pt x="30" y="42"/>
                  </a:cubicBezTo>
                  <a:cubicBezTo>
                    <a:pt x="30" y="42"/>
                    <a:pt x="30" y="44"/>
                    <a:pt x="30" y="44"/>
                  </a:cubicBezTo>
                  <a:cubicBezTo>
                    <a:pt x="30" y="44"/>
                    <a:pt x="28" y="47"/>
                    <a:pt x="28" y="47"/>
                  </a:cubicBezTo>
                  <a:cubicBezTo>
                    <a:pt x="28" y="47"/>
                    <a:pt x="28" y="50"/>
                    <a:pt x="28" y="50"/>
                  </a:cubicBezTo>
                  <a:cubicBezTo>
                    <a:pt x="28" y="50"/>
                    <a:pt x="26" y="51"/>
                    <a:pt x="26" y="51"/>
                  </a:cubicBezTo>
                  <a:cubicBezTo>
                    <a:pt x="26" y="51"/>
                    <a:pt x="24" y="52"/>
                    <a:pt x="24" y="52"/>
                  </a:cubicBezTo>
                  <a:cubicBezTo>
                    <a:pt x="24" y="52"/>
                    <a:pt x="22" y="51"/>
                    <a:pt x="22" y="51"/>
                  </a:cubicBezTo>
                  <a:cubicBezTo>
                    <a:pt x="22" y="51"/>
                    <a:pt x="20" y="50"/>
                    <a:pt x="20" y="50"/>
                  </a:cubicBezTo>
                  <a:cubicBezTo>
                    <a:pt x="20" y="50"/>
                    <a:pt x="18" y="48"/>
                    <a:pt x="18" y="48"/>
                  </a:cubicBezTo>
                  <a:cubicBezTo>
                    <a:pt x="18" y="48"/>
                    <a:pt x="16" y="48"/>
                    <a:pt x="16" y="48"/>
                  </a:cubicBezTo>
                  <a:cubicBezTo>
                    <a:pt x="16" y="48"/>
                    <a:pt x="16" y="46"/>
                    <a:pt x="16" y="46"/>
                  </a:cubicBezTo>
                  <a:cubicBezTo>
                    <a:pt x="16" y="46"/>
                    <a:pt x="14" y="44"/>
                    <a:pt x="14" y="44"/>
                  </a:cubicBezTo>
                  <a:cubicBezTo>
                    <a:pt x="14" y="44"/>
                    <a:pt x="13" y="43"/>
                    <a:pt x="13" y="43"/>
                  </a:cubicBezTo>
                  <a:cubicBezTo>
                    <a:pt x="13" y="43"/>
                    <a:pt x="15" y="41"/>
                    <a:pt x="15" y="41"/>
                  </a:cubicBezTo>
                  <a:cubicBezTo>
                    <a:pt x="15" y="41"/>
                    <a:pt x="17" y="38"/>
                    <a:pt x="17" y="38"/>
                  </a:cubicBezTo>
                  <a:cubicBezTo>
                    <a:pt x="17" y="38"/>
                    <a:pt x="14" y="38"/>
                    <a:pt x="14" y="38"/>
                  </a:cubicBezTo>
                  <a:cubicBezTo>
                    <a:pt x="14" y="38"/>
                    <a:pt x="11" y="39"/>
                    <a:pt x="11" y="39"/>
                  </a:cubicBezTo>
                  <a:cubicBezTo>
                    <a:pt x="11" y="39"/>
                    <a:pt x="10" y="37"/>
                    <a:pt x="10" y="37"/>
                  </a:cubicBezTo>
                  <a:cubicBezTo>
                    <a:pt x="10" y="37"/>
                    <a:pt x="11" y="36"/>
                    <a:pt x="11" y="36"/>
                  </a:cubicBezTo>
                  <a:cubicBezTo>
                    <a:pt x="11" y="36"/>
                    <a:pt x="12" y="35"/>
                    <a:pt x="12" y="35"/>
                  </a:cubicBezTo>
                  <a:cubicBezTo>
                    <a:pt x="12" y="35"/>
                    <a:pt x="11" y="33"/>
                    <a:pt x="11" y="33"/>
                  </a:cubicBezTo>
                  <a:cubicBezTo>
                    <a:pt x="11" y="33"/>
                    <a:pt x="8" y="33"/>
                    <a:pt x="8" y="33"/>
                  </a:cubicBezTo>
                  <a:cubicBezTo>
                    <a:pt x="8" y="33"/>
                    <a:pt x="7" y="30"/>
                    <a:pt x="7" y="30"/>
                  </a:cubicBezTo>
                  <a:cubicBezTo>
                    <a:pt x="7" y="30"/>
                    <a:pt x="5" y="29"/>
                    <a:pt x="5" y="29"/>
                  </a:cubicBezTo>
                  <a:cubicBezTo>
                    <a:pt x="5" y="29"/>
                    <a:pt x="6" y="28"/>
                    <a:pt x="6" y="28"/>
                  </a:cubicBezTo>
                  <a:cubicBezTo>
                    <a:pt x="6" y="28"/>
                    <a:pt x="6" y="27"/>
                    <a:pt x="6" y="27"/>
                  </a:cubicBezTo>
                  <a:cubicBezTo>
                    <a:pt x="6" y="27"/>
                    <a:pt x="4" y="25"/>
                    <a:pt x="4" y="25"/>
                  </a:cubicBezTo>
                  <a:cubicBezTo>
                    <a:pt x="4" y="25"/>
                    <a:pt x="5" y="23"/>
                    <a:pt x="5" y="23"/>
                  </a:cubicBezTo>
                  <a:cubicBezTo>
                    <a:pt x="5" y="23"/>
                    <a:pt x="5" y="21"/>
                    <a:pt x="5" y="21"/>
                  </a:cubicBezTo>
                  <a:cubicBezTo>
                    <a:pt x="5" y="21"/>
                    <a:pt x="4" y="20"/>
                    <a:pt x="4" y="20"/>
                  </a:cubicBezTo>
                  <a:cubicBezTo>
                    <a:pt x="4" y="20"/>
                    <a:pt x="5" y="18"/>
                    <a:pt x="5" y="18"/>
                  </a:cubicBezTo>
                  <a:cubicBezTo>
                    <a:pt x="5" y="18"/>
                    <a:pt x="3" y="17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0" y="15"/>
                    <a:pt x="0" y="15"/>
                  </a:cubicBezTo>
                  <a:cubicBezTo>
                    <a:pt x="0" y="15"/>
                    <a:pt x="2" y="13"/>
                    <a:pt x="2" y="13"/>
                  </a:cubicBezTo>
                  <a:cubicBezTo>
                    <a:pt x="2" y="13"/>
                    <a:pt x="2" y="10"/>
                    <a:pt x="2" y="10"/>
                  </a:cubicBezTo>
                  <a:cubicBezTo>
                    <a:pt x="2" y="10"/>
                    <a:pt x="0" y="7"/>
                    <a:pt x="0" y="7"/>
                  </a:cubicBezTo>
                  <a:cubicBezTo>
                    <a:pt x="0" y="7"/>
                    <a:pt x="0" y="4"/>
                    <a:pt x="0" y="4"/>
                  </a:cubicBezTo>
                  <a:cubicBezTo>
                    <a:pt x="0" y="4"/>
                    <a:pt x="1" y="2"/>
                    <a:pt x="1" y="2"/>
                  </a:cubicBezTo>
                  <a:cubicBezTo>
                    <a:pt x="1" y="2"/>
                    <a:pt x="3" y="1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5" y="0"/>
                    <a:pt x="7" y="1"/>
                    <a:pt x="7" y="1"/>
                  </a:cubicBezTo>
                  <a:cubicBezTo>
                    <a:pt x="7" y="1"/>
                    <a:pt x="9" y="4"/>
                    <a:pt x="9" y="4"/>
                  </a:cubicBezTo>
                  <a:cubicBezTo>
                    <a:pt x="9" y="4"/>
                    <a:pt x="11" y="7"/>
                    <a:pt x="11" y="7"/>
                  </a:cubicBezTo>
                  <a:cubicBezTo>
                    <a:pt x="11" y="7"/>
                    <a:pt x="13" y="7"/>
                    <a:pt x="13" y="7"/>
                  </a:cubicBezTo>
                  <a:cubicBezTo>
                    <a:pt x="13" y="7"/>
                    <a:pt x="15" y="8"/>
                    <a:pt x="15" y="8"/>
                  </a:cubicBezTo>
                  <a:cubicBezTo>
                    <a:pt x="15" y="8"/>
                    <a:pt x="17" y="8"/>
                    <a:pt x="17" y="8"/>
                  </a:cubicBezTo>
                  <a:cubicBezTo>
                    <a:pt x="17" y="8"/>
                    <a:pt x="19" y="9"/>
                    <a:pt x="19" y="9"/>
                  </a:cubicBezTo>
                  <a:cubicBezTo>
                    <a:pt x="19" y="9"/>
                    <a:pt x="19" y="11"/>
                    <a:pt x="19" y="11"/>
                  </a:cubicBezTo>
                  <a:cubicBezTo>
                    <a:pt x="19" y="11"/>
                    <a:pt x="20" y="12"/>
                    <a:pt x="20" y="12"/>
                  </a:cubicBezTo>
                  <a:cubicBezTo>
                    <a:pt x="20" y="12"/>
                    <a:pt x="23" y="12"/>
                    <a:pt x="23" y="12"/>
                  </a:cubicBezTo>
                  <a:cubicBezTo>
                    <a:pt x="23" y="12"/>
                    <a:pt x="24" y="14"/>
                    <a:pt x="24" y="14"/>
                  </a:cubicBezTo>
                  <a:cubicBezTo>
                    <a:pt x="24" y="14"/>
                    <a:pt x="24" y="17"/>
                    <a:pt x="24" y="17"/>
                  </a:cubicBezTo>
                  <a:cubicBezTo>
                    <a:pt x="24" y="17"/>
                    <a:pt x="23" y="19"/>
                    <a:pt x="23" y="19"/>
                  </a:cubicBezTo>
                  <a:cubicBezTo>
                    <a:pt x="23" y="19"/>
                    <a:pt x="23" y="21"/>
                    <a:pt x="23" y="21"/>
                  </a:cubicBezTo>
                  <a:cubicBezTo>
                    <a:pt x="23" y="21"/>
                    <a:pt x="23" y="24"/>
                    <a:pt x="23" y="2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64" name="Freeform 916"/>
            <p:cNvSpPr>
              <a:spLocks/>
            </p:cNvSpPr>
            <p:nvPr/>
          </p:nvSpPr>
          <p:spPr bwMode="gray">
            <a:xfrm>
              <a:off x="933478" y="1937218"/>
              <a:ext cx="7938" cy="79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80" name="Freeform 917"/>
            <p:cNvSpPr>
              <a:spLocks/>
            </p:cNvSpPr>
            <p:nvPr/>
          </p:nvSpPr>
          <p:spPr bwMode="gray">
            <a:xfrm>
              <a:off x="376249" y="1718136"/>
              <a:ext cx="23814" cy="793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9" y="2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81" name="Freeform 918"/>
            <p:cNvSpPr>
              <a:spLocks/>
            </p:cNvSpPr>
            <p:nvPr/>
          </p:nvSpPr>
          <p:spPr bwMode="gray">
            <a:xfrm>
              <a:off x="403237" y="1710199"/>
              <a:ext cx="14289" cy="47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885" name="Freeform 923"/>
            <p:cNvSpPr>
              <a:spLocks/>
            </p:cNvSpPr>
            <p:nvPr/>
          </p:nvSpPr>
          <p:spPr bwMode="gray">
            <a:xfrm>
              <a:off x="-3175" y="1802276"/>
              <a:ext cx="4764" cy="79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12" name="Freeform 924"/>
            <p:cNvSpPr>
              <a:spLocks/>
            </p:cNvSpPr>
            <p:nvPr/>
          </p:nvSpPr>
          <p:spPr bwMode="gray">
            <a:xfrm>
              <a:off x="12701" y="1794338"/>
              <a:ext cx="11113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13" name="Freeform 925"/>
            <p:cNvSpPr>
              <a:spLocks/>
            </p:cNvSpPr>
            <p:nvPr/>
          </p:nvSpPr>
          <p:spPr bwMode="gray">
            <a:xfrm>
              <a:off x="185743" y="1759413"/>
              <a:ext cx="22226" cy="14289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8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cubicBezTo>
                    <a:pt x="0" y="8"/>
                    <a:pt x="1" y="7"/>
                    <a:pt x="2" y="5"/>
                  </a:cubicBezTo>
                  <a:cubicBezTo>
                    <a:pt x="3" y="4"/>
                    <a:pt x="5" y="3"/>
                    <a:pt x="6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1" y="8"/>
                    <a:pt x="1" y="9"/>
                    <a:pt x="1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14" name="Freeform 926"/>
            <p:cNvSpPr>
              <a:spLocks/>
            </p:cNvSpPr>
            <p:nvPr/>
          </p:nvSpPr>
          <p:spPr bwMode="gray">
            <a:xfrm>
              <a:off x="207969" y="1761001"/>
              <a:ext cx="7938" cy="1270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15" name="Freeform 1208"/>
            <p:cNvSpPr>
              <a:spLocks/>
            </p:cNvSpPr>
            <p:nvPr/>
          </p:nvSpPr>
          <p:spPr bwMode="gray">
            <a:xfrm>
              <a:off x="877914" y="2605576"/>
              <a:ext cx="7938" cy="1746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11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3" y="10"/>
                </a:cxn>
              </a:cxnLst>
              <a:rect l="0" t="0" r="r" b="b"/>
              <a:pathLst>
                <a:path w="3" h="11">
                  <a:moveTo>
                    <a:pt x="3" y="10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10"/>
                    <a:pt x="2" y="9"/>
                    <a:pt x="1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16" name="Freeform 1209"/>
            <p:cNvSpPr>
              <a:spLocks/>
            </p:cNvSpPr>
            <p:nvPr/>
          </p:nvSpPr>
          <p:spPr bwMode="gray">
            <a:xfrm>
              <a:off x="903315" y="2616688"/>
              <a:ext cx="11113" cy="15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5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17" name="Freeform 1210"/>
            <p:cNvSpPr>
              <a:spLocks/>
            </p:cNvSpPr>
            <p:nvPr/>
          </p:nvSpPr>
          <p:spPr bwMode="gray">
            <a:xfrm>
              <a:off x="814412" y="2643677"/>
              <a:ext cx="6350" cy="1270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2" y="1"/>
                </a:cxn>
              </a:cxnLst>
              <a:rect l="0" t="0" r="r" b="b"/>
              <a:pathLst>
                <a:path w="2" h="8">
                  <a:moveTo>
                    <a:pt x="2" y="1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18" name="Freeform 1211"/>
            <p:cNvSpPr>
              <a:spLocks/>
            </p:cNvSpPr>
            <p:nvPr/>
          </p:nvSpPr>
          <p:spPr bwMode="gray">
            <a:xfrm>
              <a:off x="814412" y="2502385"/>
              <a:ext cx="774723" cy="608031"/>
            </a:xfrm>
            <a:custGeom>
              <a:avLst/>
              <a:gdLst/>
              <a:ahLst/>
              <a:cxnLst>
                <a:cxn ang="0">
                  <a:pos x="258" y="303"/>
                </a:cxn>
                <a:cxn ang="0">
                  <a:pos x="264" y="295"/>
                </a:cxn>
                <a:cxn ang="0">
                  <a:pos x="269" y="289"/>
                </a:cxn>
                <a:cxn ang="0">
                  <a:pos x="270" y="274"/>
                </a:cxn>
                <a:cxn ang="0">
                  <a:pos x="282" y="246"/>
                </a:cxn>
                <a:cxn ang="0">
                  <a:pos x="271" y="233"/>
                </a:cxn>
                <a:cxn ang="0">
                  <a:pos x="245" y="244"/>
                </a:cxn>
                <a:cxn ang="0">
                  <a:pos x="229" y="288"/>
                </a:cxn>
                <a:cxn ang="0">
                  <a:pos x="224" y="295"/>
                </a:cxn>
                <a:cxn ang="0">
                  <a:pos x="215" y="295"/>
                </a:cxn>
                <a:cxn ang="0">
                  <a:pos x="194" y="303"/>
                </a:cxn>
                <a:cxn ang="0">
                  <a:pos x="180" y="296"/>
                </a:cxn>
                <a:cxn ang="0">
                  <a:pos x="175" y="263"/>
                </a:cxn>
                <a:cxn ang="0">
                  <a:pos x="169" y="232"/>
                </a:cxn>
                <a:cxn ang="0">
                  <a:pos x="168" y="210"/>
                </a:cxn>
                <a:cxn ang="0">
                  <a:pos x="174" y="168"/>
                </a:cxn>
                <a:cxn ang="0">
                  <a:pos x="180" y="153"/>
                </a:cxn>
                <a:cxn ang="0">
                  <a:pos x="166" y="134"/>
                </a:cxn>
                <a:cxn ang="0">
                  <a:pos x="158" y="93"/>
                </a:cxn>
                <a:cxn ang="0">
                  <a:pos x="140" y="62"/>
                </a:cxn>
                <a:cxn ang="0">
                  <a:pos x="121" y="66"/>
                </a:cxn>
                <a:cxn ang="0">
                  <a:pos x="112" y="33"/>
                </a:cxn>
                <a:cxn ang="0">
                  <a:pos x="25" y="7"/>
                </a:cxn>
                <a:cxn ang="0">
                  <a:pos x="0" y="26"/>
                </a:cxn>
                <a:cxn ang="0">
                  <a:pos x="3" y="51"/>
                </a:cxn>
                <a:cxn ang="0">
                  <a:pos x="11" y="76"/>
                </a:cxn>
                <a:cxn ang="0">
                  <a:pos x="12" y="103"/>
                </a:cxn>
                <a:cxn ang="0">
                  <a:pos x="10" y="103"/>
                </a:cxn>
                <a:cxn ang="0">
                  <a:pos x="5" y="109"/>
                </a:cxn>
                <a:cxn ang="0">
                  <a:pos x="15" y="122"/>
                </a:cxn>
                <a:cxn ang="0">
                  <a:pos x="22" y="134"/>
                </a:cxn>
                <a:cxn ang="0">
                  <a:pos x="21" y="164"/>
                </a:cxn>
                <a:cxn ang="0">
                  <a:pos x="28" y="173"/>
                </a:cxn>
                <a:cxn ang="0">
                  <a:pos x="40" y="203"/>
                </a:cxn>
                <a:cxn ang="0">
                  <a:pos x="45" y="184"/>
                </a:cxn>
                <a:cxn ang="0">
                  <a:pos x="37" y="175"/>
                </a:cxn>
                <a:cxn ang="0">
                  <a:pos x="39" y="159"/>
                </a:cxn>
                <a:cxn ang="0">
                  <a:pos x="34" y="126"/>
                </a:cxn>
                <a:cxn ang="0">
                  <a:pos x="31" y="116"/>
                </a:cxn>
                <a:cxn ang="0">
                  <a:pos x="25" y="86"/>
                </a:cxn>
                <a:cxn ang="0">
                  <a:pos x="18" y="62"/>
                </a:cxn>
                <a:cxn ang="0">
                  <a:pos x="17" y="39"/>
                </a:cxn>
                <a:cxn ang="0">
                  <a:pos x="24" y="24"/>
                </a:cxn>
                <a:cxn ang="0">
                  <a:pos x="33" y="30"/>
                </a:cxn>
                <a:cxn ang="0">
                  <a:pos x="35" y="61"/>
                </a:cxn>
                <a:cxn ang="0">
                  <a:pos x="42" y="93"/>
                </a:cxn>
                <a:cxn ang="0">
                  <a:pos x="52" y="116"/>
                </a:cxn>
                <a:cxn ang="0">
                  <a:pos x="55" y="137"/>
                </a:cxn>
                <a:cxn ang="0">
                  <a:pos x="63" y="156"/>
                </a:cxn>
                <a:cxn ang="0">
                  <a:pos x="70" y="175"/>
                </a:cxn>
                <a:cxn ang="0">
                  <a:pos x="85" y="222"/>
                </a:cxn>
                <a:cxn ang="0">
                  <a:pos x="84" y="255"/>
                </a:cxn>
                <a:cxn ang="0">
                  <a:pos x="90" y="284"/>
                </a:cxn>
                <a:cxn ang="0">
                  <a:pos x="114" y="308"/>
                </a:cxn>
                <a:cxn ang="0">
                  <a:pos x="147" y="338"/>
                </a:cxn>
                <a:cxn ang="0">
                  <a:pos x="178" y="352"/>
                </a:cxn>
                <a:cxn ang="0">
                  <a:pos x="207" y="366"/>
                </a:cxn>
                <a:cxn ang="0">
                  <a:pos x="219" y="352"/>
                </a:cxn>
                <a:cxn ang="0">
                  <a:pos x="230" y="324"/>
                </a:cxn>
              </a:cxnLst>
              <a:rect l="0" t="0" r="r" b="b"/>
              <a:pathLst>
                <a:path w="282" h="380">
                  <a:moveTo>
                    <a:pt x="232" y="312"/>
                  </a:moveTo>
                  <a:cubicBezTo>
                    <a:pt x="232" y="312"/>
                    <a:pt x="251" y="312"/>
                    <a:pt x="251" y="312"/>
                  </a:cubicBezTo>
                  <a:cubicBezTo>
                    <a:pt x="251" y="312"/>
                    <a:pt x="251" y="312"/>
                    <a:pt x="251" y="312"/>
                  </a:cubicBezTo>
                  <a:cubicBezTo>
                    <a:pt x="251" y="312"/>
                    <a:pt x="251" y="310"/>
                    <a:pt x="251" y="310"/>
                  </a:cubicBezTo>
                  <a:cubicBezTo>
                    <a:pt x="251" y="310"/>
                    <a:pt x="252" y="309"/>
                    <a:pt x="252" y="309"/>
                  </a:cubicBezTo>
                  <a:cubicBezTo>
                    <a:pt x="252" y="309"/>
                    <a:pt x="253" y="309"/>
                    <a:pt x="253" y="309"/>
                  </a:cubicBezTo>
                  <a:cubicBezTo>
                    <a:pt x="253" y="309"/>
                    <a:pt x="254" y="311"/>
                    <a:pt x="254" y="311"/>
                  </a:cubicBezTo>
                  <a:cubicBezTo>
                    <a:pt x="254" y="311"/>
                    <a:pt x="255" y="310"/>
                    <a:pt x="255" y="310"/>
                  </a:cubicBezTo>
                  <a:cubicBezTo>
                    <a:pt x="255" y="310"/>
                    <a:pt x="255" y="308"/>
                    <a:pt x="255" y="308"/>
                  </a:cubicBezTo>
                  <a:cubicBezTo>
                    <a:pt x="255" y="308"/>
                    <a:pt x="257" y="305"/>
                    <a:pt x="257" y="305"/>
                  </a:cubicBezTo>
                  <a:cubicBezTo>
                    <a:pt x="257" y="305"/>
                    <a:pt x="258" y="303"/>
                    <a:pt x="258" y="303"/>
                  </a:cubicBezTo>
                  <a:cubicBezTo>
                    <a:pt x="258" y="303"/>
                    <a:pt x="259" y="299"/>
                    <a:pt x="259" y="299"/>
                  </a:cubicBezTo>
                  <a:cubicBezTo>
                    <a:pt x="259" y="299"/>
                    <a:pt x="260" y="298"/>
                    <a:pt x="260" y="298"/>
                  </a:cubicBezTo>
                  <a:cubicBezTo>
                    <a:pt x="260" y="298"/>
                    <a:pt x="261" y="300"/>
                    <a:pt x="261" y="300"/>
                  </a:cubicBezTo>
                  <a:cubicBezTo>
                    <a:pt x="261" y="300"/>
                    <a:pt x="261" y="300"/>
                    <a:pt x="261" y="300"/>
                  </a:cubicBezTo>
                  <a:cubicBezTo>
                    <a:pt x="261" y="300"/>
                    <a:pt x="261" y="298"/>
                    <a:pt x="261" y="298"/>
                  </a:cubicBezTo>
                  <a:cubicBezTo>
                    <a:pt x="261" y="298"/>
                    <a:pt x="262" y="295"/>
                    <a:pt x="262" y="295"/>
                  </a:cubicBezTo>
                  <a:cubicBezTo>
                    <a:pt x="262" y="295"/>
                    <a:pt x="262" y="293"/>
                    <a:pt x="262" y="293"/>
                  </a:cubicBezTo>
                  <a:cubicBezTo>
                    <a:pt x="262" y="293"/>
                    <a:pt x="264" y="292"/>
                    <a:pt x="264" y="292"/>
                  </a:cubicBezTo>
                  <a:cubicBezTo>
                    <a:pt x="264" y="292"/>
                    <a:pt x="264" y="291"/>
                    <a:pt x="264" y="291"/>
                  </a:cubicBezTo>
                  <a:cubicBezTo>
                    <a:pt x="264" y="291"/>
                    <a:pt x="265" y="293"/>
                    <a:pt x="265" y="293"/>
                  </a:cubicBezTo>
                  <a:cubicBezTo>
                    <a:pt x="265" y="293"/>
                    <a:pt x="264" y="295"/>
                    <a:pt x="264" y="295"/>
                  </a:cubicBezTo>
                  <a:cubicBezTo>
                    <a:pt x="264" y="295"/>
                    <a:pt x="264" y="296"/>
                    <a:pt x="264" y="296"/>
                  </a:cubicBezTo>
                  <a:cubicBezTo>
                    <a:pt x="264" y="296"/>
                    <a:pt x="264" y="298"/>
                    <a:pt x="264" y="298"/>
                  </a:cubicBezTo>
                  <a:cubicBezTo>
                    <a:pt x="264" y="298"/>
                    <a:pt x="264" y="300"/>
                    <a:pt x="264" y="300"/>
                  </a:cubicBezTo>
                  <a:cubicBezTo>
                    <a:pt x="264" y="300"/>
                    <a:pt x="265" y="301"/>
                    <a:pt x="265" y="301"/>
                  </a:cubicBezTo>
                  <a:cubicBezTo>
                    <a:pt x="265" y="301"/>
                    <a:pt x="265" y="302"/>
                    <a:pt x="265" y="302"/>
                  </a:cubicBezTo>
                  <a:cubicBezTo>
                    <a:pt x="265" y="302"/>
                    <a:pt x="265" y="304"/>
                    <a:pt x="265" y="304"/>
                  </a:cubicBezTo>
                  <a:cubicBezTo>
                    <a:pt x="265" y="304"/>
                    <a:pt x="266" y="302"/>
                    <a:pt x="266" y="302"/>
                  </a:cubicBezTo>
                  <a:cubicBezTo>
                    <a:pt x="266" y="302"/>
                    <a:pt x="267" y="300"/>
                    <a:pt x="267" y="300"/>
                  </a:cubicBezTo>
                  <a:cubicBezTo>
                    <a:pt x="267" y="300"/>
                    <a:pt x="267" y="297"/>
                    <a:pt x="267" y="297"/>
                  </a:cubicBezTo>
                  <a:cubicBezTo>
                    <a:pt x="267" y="297"/>
                    <a:pt x="268" y="293"/>
                    <a:pt x="268" y="293"/>
                  </a:cubicBezTo>
                  <a:cubicBezTo>
                    <a:pt x="268" y="293"/>
                    <a:pt x="269" y="289"/>
                    <a:pt x="269" y="289"/>
                  </a:cubicBezTo>
                  <a:cubicBezTo>
                    <a:pt x="269" y="289"/>
                    <a:pt x="270" y="286"/>
                    <a:pt x="270" y="286"/>
                  </a:cubicBezTo>
                  <a:cubicBezTo>
                    <a:pt x="270" y="286"/>
                    <a:pt x="271" y="285"/>
                    <a:pt x="271" y="285"/>
                  </a:cubicBezTo>
                  <a:cubicBezTo>
                    <a:pt x="271" y="285"/>
                    <a:pt x="271" y="282"/>
                    <a:pt x="271" y="282"/>
                  </a:cubicBezTo>
                  <a:cubicBezTo>
                    <a:pt x="271" y="282"/>
                    <a:pt x="270" y="283"/>
                    <a:pt x="270" y="283"/>
                  </a:cubicBezTo>
                  <a:cubicBezTo>
                    <a:pt x="270" y="283"/>
                    <a:pt x="269" y="282"/>
                    <a:pt x="269" y="282"/>
                  </a:cubicBezTo>
                  <a:cubicBezTo>
                    <a:pt x="269" y="282"/>
                    <a:pt x="270" y="280"/>
                    <a:pt x="270" y="280"/>
                  </a:cubicBezTo>
                  <a:cubicBezTo>
                    <a:pt x="270" y="280"/>
                    <a:pt x="271" y="279"/>
                    <a:pt x="271" y="279"/>
                  </a:cubicBezTo>
                  <a:cubicBezTo>
                    <a:pt x="271" y="279"/>
                    <a:pt x="272" y="277"/>
                    <a:pt x="272" y="277"/>
                  </a:cubicBezTo>
                  <a:cubicBezTo>
                    <a:pt x="272" y="277"/>
                    <a:pt x="272" y="276"/>
                    <a:pt x="272" y="276"/>
                  </a:cubicBezTo>
                  <a:cubicBezTo>
                    <a:pt x="272" y="276"/>
                    <a:pt x="271" y="275"/>
                    <a:pt x="271" y="275"/>
                  </a:cubicBezTo>
                  <a:cubicBezTo>
                    <a:pt x="271" y="275"/>
                    <a:pt x="270" y="274"/>
                    <a:pt x="270" y="274"/>
                  </a:cubicBezTo>
                  <a:cubicBezTo>
                    <a:pt x="270" y="274"/>
                    <a:pt x="271" y="271"/>
                    <a:pt x="271" y="271"/>
                  </a:cubicBezTo>
                  <a:cubicBezTo>
                    <a:pt x="271" y="271"/>
                    <a:pt x="272" y="270"/>
                    <a:pt x="272" y="270"/>
                  </a:cubicBezTo>
                  <a:cubicBezTo>
                    <a:pt x="272" y="270"/>
                    <a:pt x="273" y="268"/>
                    <a:pt x="273" y="268"/>
                  </a:cubicBezTo>
                  <a:cubicBezTo>
                    <a:pt x="273" y="268"/>
                    <a:pt x="273" y="265"/>
                    <a:pt x="273" y="265"/>
                  </a:cubicBezTo>
                  <a:cubicBezTo>
                    <a:pt x="273" y="265"/>
                    <a:pt x="274" y="262"/>
                    <a:pt x="274" y="262"/>
                  </a:cubicBezTo>
                  <a:cubicBezTo>
                    <a:pt x="274" y="262"/>
                    <a:pt x="275" y="259"/>
                    <a:pt x="275" y="259"/>
                  </a:cubicBezTo>
                  <a:cubicBezTo>
                    <a:pt x="275" y="259"/>
                    <a:pt x="276" y="256"/>
                    <a:pt x="276" y="256"/>
                  </a:cubicBezTo>
                  <a:cubicBezTo>
                    <a:pt x="276" y="256"/>
                    <a:pt x="277" y="253"/>
                    <a:pt x="277" y="253"/>
                  </a:cubicBezTo>
                  <a:cubicBezTo>
                    <a:pt x="277" y="253"/>
                    <a:pt x="279" y="251"/>
                    <a:pt x="279" y="251"/>
                  </a:cubicBezTo>
                  <a:cubicBezTo>
                    <a:pt x="279" y="251"/>
                    <a:pt x="280" y="249"/>
                    <a:pt x="280" y="249"/>
                  </a:cubicBezTo>
                  <a:cubicBezTo>
                    <a:pt x="280" y="249"/>
                    <a:pt x="282" y="246"/>
                    <a:pt x="282" y="246"/>
                  </a:cubicBezTo>
                  <a:cubicBezTo>
                    <a:pt x="282" y="246"/>
                    <a:pt x="282" y="243"/>
                    <a:pt x="282" y="243"/>
                  </a:cubicBezTo>
                  <a:cubicBezTo>
                    <a:pt x="282" y="243"/>
                    <a:pt x="282" y="240"/>
                    <a:pt x="282" y="240"/>
                  </a:cubicBezTo>
                  <a:cubicBezTo>
                    <a:pt x="282" y="240"/>
                    <a:pt x="282" y="236"/>
                    <a:pt x="282" y="236"/>
                  </a:cubicBezTo>
                  <a:cubicBezTo>
                    <a:pt x="282" y="236"/>
                    <a:pt x="281" y="234"/>
                    <a:pt x="281" y="234"/>
                  </a:cubicBezTo>
                  <a:cubicBezTo>
                    <a:pt x="281" y="234"/>
                    <a:pt x="280" y="233"/>
                    <a:pt x="280" y="233"/>
                  </a:cubicBezTo>
                  <a:cubicBezTo>
                    <a:pt x="280" y="233"/>
                    <a:pt x="278" y="233"/>
                    <a:pt x="278" y="233"/>
                  </a:cubicBezTo>
                  <a:cubicBezTo>
                    <a:pt x="278" y="233"/>
                    <a:pt x="277" y="234"/>
                    <a:pt x="277" y="234"/>
                  </a:cubicBezTo>
                  <a:cubicBezTo>
                    <a:pt x="277" y="234"/>
                    <a:pt x="276" y="235"/>
                    <a:pt x="276" y="235"/>
                  </a:cubicBezTo>
                  <a:cubicBezTo>
                    <a:pt x="276" y="235"/>
                    <a:pt x="274" y="235"/>
                    <a:pt x="274" y="235"/>
                  </a:cubicBezTo>
                  <a:cubicBezTo>
                    <a:pt x="274" y="235"/>
                    <a:pt x="273" y="234"/>
                    <a:pt x="273" y="234"/>
                  </a:cubicBezTo>
                  <a:cubicBezTo>
                    <a:pt x="273" y="234"/>
                    <a:pt x="271" y="233"/>
                    <a:pt x="271" y="233"/>
                  </a:cubicBezTo>
                  <a:cubicBezTo>
                    <a:pt x="271" y="233"/>
                    <a:pt x="269" y="233"/>
                    <a:pt x="269" y="233"/>
                  </a:cubicBezTo>
                  <a:cubicBezTo>
                    <a:pt x="269" y="233"/>
                    <a:pt x="266" y="233"/>
                    <a:pt x="266" y="233"/>
                  </a:cubicBezTo>
                  <a:cubicBezTo>
                    <a:pt x="266" y="233"/>
                    <a:pt x="264" y="234"/>
                    <a:pt x="264" y="234"/>
                  </a:cubicBezTo>
                  <a:cubicBezTo>
                    <a:pt x="264" y="234"/>
                    <a:pt x="263" y="235"/>
                    <a:pt x="263" y="235"/>
                  </a:cubicBezTo>
                  <a:cubicBezTo>
                    <a:pt x="263" y="235"/>
                    <a:pt x="260" y="236"/>
                    <a:pt x="260" y="236"/>
                  </a:cubicBezTo>
                  <a:cubicBezTo>
                    <a:pt x="260" y="236"/>
                    <a:pt x="257" y="238"/>
                    <a:pt x="257" y="238"/>
                  </a:cubicBezTo>
                  <a:cubicBezTo>
                    <a:pt x="257" y="238"/>
                    <a:pt x="254" y="239"/>
                    <a:pt x="254" y="239"/>
                  </a:cubicBezTo>
                  <a:cubicBezTo>
                    <a:pt x="254" y="239"/>
                    <a:pt x="252" y="240"/>
                    <a:pt x="252" y="240"/>
                  </a:cubicBezTo>
                  <a:cubicBezTo>
                    <a:pt x="252" y="240"/>
                    <a:pt x="249" y="241"/>
                    <a:pt x="249" y="241"/>
                  </a:cubicBezTo>
                  <a:cubicBezTo>
                    <a:pt x="249" y="241"/>
                    <a:pt x="246" y="241"/>
                    <a:pt x="246" y="241"/>
                  </a:cubicBezTo>
                  <a:cubicBezTo>
                    <a:pt x="246" y="241"/>
                    <a:pt x="245" y="244"/>
                    <a:pt x="245" y="244"/>
                  </a:cubicBezTo>
                  <a:cubicBezTo>
                    <a:pt x="245" y="244"/>
                    <a:pt x="243" y="247"/>
                    <a:pt x="243" y="247"/>
                  </a:cubicBezTo>
                  <a:cubicBezTo>
                    <a:pt x="243" y="247"/>
                    <a:pt x="242" y="254"/>
                    <a:pt x="242" y="254"/>
                  </a:cubicBezTo>
                  <a:cubicBezTo>
                    <a:pt x="242" y="254"/>
                    <a:pt x="242" y="259"/>
                    <a:pt x="242" y="259"/>
                  </a:cubicBezTo>
                  <a:cubicBezTo>
                    <a:pt x="242" y="259"/>
                    <a:pt x="241" y="265"/>
                    <a:pt x="241" y="265"/>
                  </a:cubicBezTo>
                  <a:cubicBezTo>
                    <a:pt x="241" y="265"/>
                    <a:pt x="240" y="269"/>
                    <a:pt x="240" y="269"/>
                  </a:cubicBezTo>
                  <a:cubicBezTo>
                    <a:pt x="240" y="269"/>
                    <a:pt x="238" y="271"/>
                    <a:pt x="238" y="271"/>
                  </a:cubicBezTo>
                  <a:cubicBezTo>
                    <a:pt x="238" y="271"/>
                    <a:pt x="238" y="275"/>
                    <a:pt x="238" y="275"/>
                  </a:cubicBezTo>
                  <a:cubicBezTo>
                    <a:pt x="238" y="275"/>
                    <a:pt x="237" y="280"/>
                    <a:pt x="237" y="280"/>
                  </a:cubicBezTo>
                  <a:cubicBezTo>
                    <a:pt x="237" y="280"/>
                    <a:pt x="235" y="282"/>
                    <a:pt x="235" y="282"/>
                  </a:cubicBezTo>
                  <a:cubicBezTo>
                    <a:pt x="235" y="282"/>
                    <a:pt x="232" y="286"/>
                    <a:pt x="232" y="286"/>
                  </a:cubicBezTo>
                  <a:cubicBezTo>
                    <a:pt x="232" y="286"/>
                    <a:pt x="229" y="288"/>
                    <a:pt x="229" y="288"/>
                  </a:cubicBezTo>
                  <a:cubicBezTo>
                    <a:pt x="229" y="288"/>
                    <a:pt x="228" y="290"/>
                    <a:pt x="228" y="290"/>
                  </a:cubicBezTo>
                  <a:cubicBezTo>
                    <a:pt x="228" y="290"/>
                    <a:pt x="229" y="291"/>
                    <a:pt x="229" y="291"/>
                  </a:cubicBezTo>
                  <a:cubicBezTo>
                    <a:pt x="229" y="291"/>
                    <a:pt x="229" y="293"/>
                    <a:pt x="229" y="293"/>
                  </a:cubicBezTo>
                  <a:cubicBezTo>
                    <a:pt x="229" y="293"/>
                    <a:pt x="229" y="295"/>
                    <a:pt x="229" y="295"/>
                  </a:cubicBezTo>
                  <a:cubicBezTo>
                    <a:pt x="229" y="295"/>
                    <a:pt x="228" y="297"/>
                    <a:pt x="228" y="297"/>
                  </a:cubicBezTo>
                  <a:cubicBezTo>
                    <a:pt x="228" y="297"/>
                    <a:pt x="226" y="298"/>
                    <a:pt x="226" y="298"/>
                  </a:cubicBezTo>
                  <a:cubicBezTo>
                    <a:pt x="226" y="298"/>
                    <a:pt x="224" y="298"/>
                    <a:pt x="224" y="298"/>
                  </a:cubicBezTo>
                  <a:cubicBezTo>
                    <a:pt x="224" y="298"/>
                    <a:pt x="223" y="297"/>
                    <a:pt x="223" y="297"/>
                  </a:cubicBezTo>
                  <a:cubicBezTo>
                    <a:pt x="223" y="297"/>
                    <a:pt x="222" y="295"/>
                    <a:pt x="222" y="295"/>
                  </a:cubicBezTo>
                  <a:cubicBezTo>
                    <a:pt x="222" y="295"/>
                    <a:pt x="222" y="295"/>
                    <a:pt x="222" y="295"/>
                  </a:cubicBezTo>
                  <a:cubicBezTo>
                    <a:pt x="222" y="295"/>
                    <a:pt x="224" y="295"/>
                    <a:pt x="224" y="295"/>
                  </a:cubicBezTo>
                  <a:cubicBezTo>
                    <a:pt x="224" y="295"/>
                    <a:pt x="225" y="294"/>
                    <a:pt x="225" y="294"/>
                  </a:cubicBezTo>
                  <a:cubicBezTo>
                    <a:pt x="225" y="294"/>
                    <a:pt x="226" y="293"/>
                    <a:pt x="226" y="293"/>
                  </a:cubicBezTo>
                  <a:cubicBezTo>
                    <a:pt x="226" y="293"/>
                    <a:pt x="228" y="292"/>
                    <a:pt x="228" y="292"/>
                  </a:cubicBezTo>
                  <a:cubicBezTo>
                    <a:pt x="228" y="292"/>
                    <a:pt x="227" y="291"/>
                    <a:pt x="227" y="291"/>
                  </a:cubicBezTo>
                  <a:cubicBezTo>
                    <a:pt x="227" y="291"/>
                    <a:pt x="226" y="292"/>
                    <a:pt x="226" y="292"/>
                  </a:cubicBezTo>
                  <a:cubicBezTo>
                    <a:pt x="226" y="292"/>
                    <a:pt x="225" y="293"/>
                    <a:pt x="225" y="293"/>
                  </a:cubicBezTo>
                  <a:cubicBezTo>
                    <a:pt x="225" y="293"/>
                    <a:pt x="223" y="293"/>
                    <a:pt x="223" y="293"/>
                  </a:cubicBezTo>
                  <a:cubicBezTo>
                    <a:pt x="223" y="293"/>
                    <a:pt x="222" y="292"/>
                    <a:pt x="222" y="292"/>
                  </a:cubicBezTo>
                  <a:cubicBezTo>
                    <a:pt x="222" y="292"/>
                    <a:pt x="220" y="293"/>
                    <a:pt x="220" y="293"/>
                  </a:cubicBezTo>
                  <a:cubicBezTo>
                    <a:pt x="220" y="293"/>
                    <a:pt x="217" y="294"/>
                    <a:pt x="217" y="294"/>
                  </a:cubicBezTo>
                  <a:cubicBezTo>
                    <a:pt x="217" y="294"/>
                    <a:pt x="215" y="295"/>
                    <a:pt x="215" y="295"/>
                  </a:cubicBezTo>
                  <a:cubicBezTo>
                    <a:pt x="215" y="295"/>
                    <a:pt x="213" y="297"/>
                    <a:pt x="213" y="297"/>
                  </a:cubicBezTo>
                  <a:cubicBezTo>
                    <a:pt x="213" y="297"/>
                    <a:pt x="211" y="298"/>
                    <a:pt x="211" y="298"/>
                  </a:cubicBezTo>
                  <a:cubicBezTo>
                    <a:pt x="211" y="298"/>
                    <a:pt x="209" y="299"/>
                    <a:pt x="209" y="299"/>
                  </a:cubicBezTo>
                  <a:cubicBezTo>
                    <a:pt x="209" y="299"/>
                    <a:pt x="207" y="299"/>
                    <a:pt x="207" y="299"/>
                  </a:cubicBezTo>
                  <a:cubicBezTo>
                    <a:pt x="207" y="299"/>
                    <a:pt x="205" y="300"/>
                    <a:pt x="205" y="300"/>
                  </a:cubicBezTo>
                  <a:cubicBezTo>
                    <a:pt x="205" y="300"/>
                    <a:pt x="203" y="301"/>
                    <a:pt x="203" y="301"/>
                  </a:cubicBezTo>
                  <a:cubicBezTo>
                    <a:pt x="203" y="301"/>
                    <a:pt x="201" y="302"/>
                    <a:pt x="201" y="302"/>
                  </a:cubicBezTo>
                  <a:cubicBezTo>
                    <a:pt x="201" y="302"/>
                    <a:pt x="198" y="303"/>
                    <a:pt x="198" y="303"/>
                  </a:cubicBezTo>
                  <a:cubicBezTo>
                    <a:pt x="198" y="303"/>
                    <a:pt x="197" y="305"/>
                    <a:pt x="197" y="305"/>
                  </a:cubicBezTo>
                  <a:cubicBezTo>
                    <a:pt x="197" y="305"/>
                    <a:pt x="195" y="305"/>
                    <a:pt x="195" y="305"/>
                  </a:cubicBezTo>
                  <a:cubicBezTo>
                    <a:pt x="195" y="305"/>
                    <a:pt x="194" y="303"/>
                    <a:pt x="194" y="303"/>
                  </a:cubicBezTo>
                  <a:cubicBezTo>
                    <a:pt x="194" y="303"/>
                    <a:pt x="193" y="301"/>
                    <a:pt x="193" y="301"/>
                  </a:cubicBezTo>
                  <a:cubicBezTo>
                    <a:pt x="193" y="301"/>
                    <a:pt x="192" y="297"/>
                    <a:pt x="192" y="297"/>
                  </a:cubicBezTo>
                  <a:cubicBezTo>
                    <a:pt x="192" y="297"/>
                    <a:pt x="190" y="296"/>
                    <a:pt x="190" y="296"/>
                  </a:cubicBezTo>
                  <a:cubicBezTo>
                    <a:pt x="190" y="296"/>
                    <a:pt x="189" y="294"/>
                    <a:pt x="189" y="294"/>
                  </a:cubicBezTo>
                  <a:cubicBezTo>
                    <a:pt x="189" y="294"/>
                    <a:pt x="188" y="293"/>
                    <a:pt x="188" y="293"/>
                  </a:cubicBezTo>
                  <a:cubicBezTo>
                    <a:pt x="188" y="293"/>
                    <a:pt x="184" y="293"/>
                    <a:pt x="184" y="293"/>
                  </a:cubicBezTo>
                  <a:cubicBezTo>
                    <a:pt x="184" y="293"/>
                    <a:pt x="182" y="291"/>
                    <a:pt x="182" y="291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2" y="292"/>
                    <a:pt x="181" y="293"/>
                    <a:pt x="181" y="293"/>
                  </a:cubicBezTo>
                  <a:cubicBezTo>
                    <a:pt x="181" y="293"/>
                    <a:pt x="181" y="294"/>
                    <a:pt x="181" y="294"/>
                  </a:cubicBezTo>
                  <a:cubicBezTo>
                    <a:pt x="181" y="294"/>
                    <a:pt x="180" y="296"/>
                    <a:pt x="180" y="296"/>
                  </a:cubicBezTo>
                  <a:cubicBezTo>
                    <a:pt x="180" y="296"/>
                    <a:pt x="179" y="297"/>
                    <a:pt x="179" y="297"/>
                  </a:cubicBezTo>
                  <a:cubicBezTo>
                    <a:pt x="179" y="297"/>
                    <a:pt x="180" y="294"/>
                    <a:pt x="180" y="294"/>
                  </a:cubicBezTo>
                  <a:cubicBezTo>
                    <a:pt x="180" y="294"/>
                    <a:pt x="181" y="293"/>
                    <a:pt x="181" y="293"/>
                  </a:cubicBezTo>
                  <a:cubicBezTo>
                    <a:pt x="181" y="293"/>
                    <a:pt x="180" y="290"/>
                    <a:pt x="180" y="290"/>
                  </a:cubicBezTo>
                  <a:cubicBezTo>
                    <a:pt x="180" y="290"/>
                    <a:pt x="180" y="287"/>
                    <a:pt x="180" y="287"/>
                  </a:cubicBezTo>
                  <a:cubicBezTo>
                    <a:pt x="180" y="287"/>
                    <a:pt x="179" y="284"/>
                    <a:pt x="179" y="284"/>
                  </a:cubicBezTo>
                  <a:cubicBezTo>
                    <a:pt x="179" y="284"/>
                    <a:pt x="178" y="281"/>
                    <a:pt x="178" y="281"/>
                  </a:cubicBezTo>
                  <a:cubicBezTo>
                    <a:pt x="178" y="281"/>
                    <a:pt x="177" y="277"/>
                    <a:pt x="177" y="277"/>
                  </a:cubicBezTo>
                  <a:cubicBezTo>
                    <a:pt x="177" y="277"/>
                    <a:pt x="177" y="273"/>
                    <a:pt x="177" y="273"/>
                  </a:cubicBezTo>
                  <a:cubicBezTo>
                    <a:pt x="177" y="273"/>
                    <a:pt x="176" y="266"/>
                    <a:pt x="176" y="266"/>
                  </a:cubicBezTo>
                  <a:cubicBezTo>
                    <a:pt x="176" y="266"/>
                    <a:pt x="175" y="263"/>
                    <a:pt x="175" y="263"/>
                  </a:cubicBezTo>
                  <a:cubicBezTo>
                    <a:pt x="175" y="263"/>
                    <a:pt x="174" y="260"/>
                    <a:pt x="174" y="260"/>
                  </a:cubicBezTo>
                  <a:cubicBezTo>
                    <a:pt x="174" y="260"/>
                    <a:pt x="172" y="256"/>
                    <a:pt x="172" y="256"/>
                  </a:cubicBezTo>
                  <a:cubicBezTo>
                    <a:pt x="172" y="256"/>
                    <a:pt x="171" y="251"/>
                    <a:pt x="171" y="251"/>
                  </a:cubicBezTo>
                  <a:cubicBezTo>
                    <a:pt x="171" y="251"/>
                    <a:pt x="171" y="245"/>
                    <a:pt x="171" y="245"/>
                  </a:cubicBezTo>
                  <a:cubicBezTo>
                    <a:pt x="171" y="245"/>
                    <a:pt x="170" y="242"/>
                    <a:pt x="170" y="242"/>
                  </a:cubicBezTo>
                  <a:cubicBezTo>
                    <a:pt x="170" y="242"/>
                    <a:pt x="170" y="237"/>
                    <a:pt x="170" y="237"/>
                  </a:cubicBezTo>
                  <a:cubicBezTo>
                    <a:pt x="170" y="237"/>
                    <a:pt x="169" y="235"/>
                    <a:pt x="169" y="235"/>
                  </a:cubicBezTo>
                  <a:cubicBezTo>
                    <a:pt x="169" y="235"/>
                    <a:pt x="168" y="233"/>
                    <a:pt x="168" y="233"/>
                  </a:cubicBezTo>
                  <a:cubicBezTo>
                    <a:pt x="168" y="233"/>
                    <a:pt x="168" y="231"/>
                    <a:pt x="168" y="231"/>
                  </a:cubicBezTo>
                  <a:cubicBezTo>
                    <a:pt x="168" y="231"/>
                    <a:pt x="168" y="230"/>
                    <a:pt x="168" y="230"/>
                  </a:cubicBezTo>
                  <a:cubicBezTo>
                    <a:pt x="168" y="230"/>
                    <a:pt x="169" y="232"/>
                    <a:pt x="169" y="232"/>
                  </a:cubicBezTo>
                  <a:cubicBezTo>
                    <a:pt x="169" y="232"/>
                    <a:pt x="170" y="233"/>
                    <a:pt x="170" y="233"/>
                  </a:cubicBezTo>
                  <a:cubicBezTo>
                    <a:pt x="170" y="233"/>
                    <a:pt x="170" y="235"/>
                    <a:pt x="170" y="235"/>
                  </a:cubicBezTo>
                  <a:cubicBezTo>
                    <a:pt x="170" y="235"/>
                    <a:pt x="171" y="237"/>
                    <a:pt x="171" y="237"/>
                  </a:cubicBezTo>
                  <a:cubicBezTo>
                    <a:pt x="171" y="237"/>
                    <a:pt x="171" y="235"/>
                    <a:pt x="171" y="235"/>
                  </a:cubicBezTo>
                  <a:cubicBezTo>
                    <a:pt x="171" y="235"/>
                    <a:pt x="171" y="232"/>
                    <a:pt x="171" y="232"/>
                  </a:cubicBezTo>
                  <a:cubicBezTo>
                    <a:pt x="171" y="232"/>
                    <a:pt x="170" y="230"/>
                    <a:pt x="170" y="230"/>
                  </a:cubicBezTo>
                  <a:cubicBezTo>
                    <a:pt x="170" y="230"/>
                    <a:pt x="169" y="227"/>
                    <a:pt x="169" y="227"/>
                  </a:cubicBezTo>
                  <a:cubicBezTo>
                    <a:pt x="169" y="227"/>
                    <a:pt x="168" y="223"/>
                    <a:pt x="168" y="223"/>
                  </a:cubicBezTo>
                  <a:cubicBezTo>
                    <a:pt x="168" y="223"/>
                    <a:pt x="167" y="219"/>
                    <a:pt x="167" y="219"/>
                  </a:cubicBezTo>
                  <a:cubicBezTo>
                    <a:pt x="167" y="219"/>
                    <a:pt x="168" y="215"/>
                    <a:pt x="168" y="215"/>
                  </a:cubicBezTo>
                  <a:cubicBezTo>
                    <a:pt x="168" y="215"/>
                    <a:pt x="168" y="210"/>
                    <a:pt x="168" y="210"/>
                  </a:cubicBezTo>
                  <a:cubicBezTo>
                    <a:pt x="168" y="210"/>
                    <a:pt x="169" y="207"/>
                    <a:pt x="169" y="207"/>
                  </a:cubicBezTo>
                  <a:cubicBezTo>
                    <a:pt x="169" y="207"/>
                    <a:pt x="170" y="203"/>
                    <a:pt x="170" y="203"/>
                  </a:cubicBezTo>
                  <a:cubicBezTo>
                    <a:pt x="170" y="203"/>
                    <a:pt x="170" y="200"/>
                    <a:pt x="170" y="200"/>
                  </a:cubicBezTo>
                  <a:cubicBezTo>
                    <a:pt x="170" y="200"/>
                    <a:pt x="171" y="197"/>
                    <a:pt x="171" y="197"/>
                  </a:cubicBezTo>
                  <a:cubicBezTo>
                    <a:pt x="171" y="197"/>
                    <a:pt x="171" y="191"/>
                    <a:pt x="171" y="191"/>
                  </a:cubicBezTo>
                  <a:cubicBezTo>
                    <a:pt x="171" y="191"/>
                    <a:pt x="171" y="184"/>
                    <a:pt x="171" y="184"/>
                  </a:cubicBezTo>
                  <a:cubicBezTo>
                    <a:pt x="171" y="184"/>
                    <a:pt x="173" y="177"/>
                    <a:pt x="173" y="177"/>
                  </a:cubicBezTo>
                  <a:cubicBezTo>
                    <a:pt x="173" y="177"/>
                    <a:pt x="173" y="174"/>
                    <a:pt x="173" y="174"/>
                  </a:cubicBezTo>
                  <a:cubicBezTo>
                    <a:pt x="173" y="174"/>
                    <a:pt x="172" y="172"/>
                    <a:pt x="172" y="172"/>
                  </a:cubicBezTo>
                  <a:cubicBezTo>
                    <a:pt x="172" y="172"/>
                    <a:pt x="174" y="171"/>
                    <a:pt x="174" y="171"/>
                  </a:cubicBezTo>
                  <a:cubicBezTo>
                    <a:pt x="174" y="171"/>
                    <a:pt x="174" y="168"/>
                    <a:pt x="174" y="168"/>
                  </a:cubicBezTo>
                  <a:cubicBezTo>
                    <a:pt x="174" y="168"/>
                    <a:pt x="174" y="165"/>
                    <a:pt x="174" y="165"/>
                  </a:cubicBezTo>
                  <a:cubicBezTo>
                    <a:pt x="174" y="165"/>
                    <a:pt x="175" y="163"/>
                    <a:pt x="175" y="163"/>
                  </a:cubicBezTo>
                  <a:cubicBezTo>
                    <a:pt x="175" y="163"/>
                    <a:pt x="175" y="159"/>
                    <a:pt x="175" y="159"/>
                  </a:cubicBezTo>
                  <a:cubicBezTo>
                    <a:pt x="175" y="159"/>
                    <a:pt x="175" y="155"/>
                    <a:pt x="175" y="155"/>
                  </a:cubicBezTo>
                  <a:cubicBezTo>
                    <a:pt x="175" y="155"/>
                    <a:pt x="176" y="153"/>
                    <a:pt x="176" y="153"/>
                  </a:cubicBezTo>
                  <a:cubicBezTo>
                    <a:pt x="176" y="153"/>
                    <a:pt x="176" y="154"/>
                    <a:pt x="176" y="154"/>
                  </a:cubicBezTo>
                  <a:cubicBezTo>
                    <a:pt x="176" y="154"/>
                    <a:pt x="177" y="154"/>
                    <a:pt x="177" y="154"/>
                  </a:cubicBezTo>
                  <a:cubicBezTo>
                    <a:pt x="177" y="154"/>
                    <a:pt x="178" y="152"/>
                    <a:pt x="178" y="152"/>
                  </a:cubicBezTo>
                  <a:cubicBezTo>
                    <a:pt x="178" y="152"/>
                    <a:pt x="179" y="151"/>
                    <a:pt x="179" y="151"/>
                  </a:cubicBezTo>
                  <a:cubicBezTo>
                    <a:pt x="179" y="151"/>
                    <a:pt x="179" y="153"/>
                    <a:pt x="179" y="153"/>
                  </a:cubicBezTo>
                  <a:cubicBezTo>
                    <a:pt x="179" y="153"/>
                    <a:pt x="180" y="153"/>
                    <a:pt x="180" y="153"/>
                  </a:cubicBezTo>
                  <a:cubicBezTo>
                    <a:pt x="180" y="153"/>
                    <a:pt x="181" y="149"/>
                    <a:pt x="181" y="149"/>
                  </a:cubicBezTo>
                  <a:cubicBezTo>
                    <a:pt x="181" y="149"/>
                    <a:pt x="182" y="146"/>
                    <a:pt x="182" y="146"/>
                  </a:cubicBezTo>
                  <a:cubicBezTo>
                    <a:pt x="182" y="146"/>
                    <a:pt x="183" y="145"/>
                    <a:pt x="183" y="145"/>
                  </a:cubicBezTo>
                  <a:cubicBezTo>
                    <a:pt x="183" y="145"/>
                    <a:pt x="183" y="141"/>
                    <a:pt x="183" y="141"/>
                  </a:cubicBezTo>
                  <a:cubicBezTo>
                    <a:pt x="183" y="141"/>
                    <a:pt x="180" y="143"/>
                    <a:pt x="180" y="143"/>
                  </a:cubicBezTo>
                  <a:cubicBezTo>
                    <a:pt x="180" y="143"/>
                    <a:pt x="179" y="141"/>
                    <a:pt x="179" y="141"/>
                  </a:cubicBezTo>
                  <a:cubicBezTo>
                    <a:pt x="179" y="141"/>
                    <a:pt x="178" y="140"/>
                    <a:pt x="178" y="140"/>
                  </a:cubicBezTo>
                  <a:cubicBezTo>
                    <a:pt x="178" y="140"/>
                    <a:pt x="172" y="141"/>
                    <a:pt x="172" y="141"/>
                  </a:cubicBezTo>
                  <a:cubicBezTo>
                    <a:pt x="172" y="141"/>
                    <a:pt x="170" y="137"/>
                    <a:pt x="170" y="137"/>
                  </a:cubicBezTo>
                  <a:cubicBezTo>
                    <a:pt x="170" y="137"/>
                    <a:pt x="168" y="136"/>
                    <a:pt x="168" y="136"/>
                  </a:cubicBezTo>
                  <a:cubicBezTo>
                    <a:pt x="168" y="136"/>
                    <a:pt x="166" y="134"/>
                    <a:pt x="166" y="134"/>
                  </a:cubicBezTo>
                  <a:cubicBezTo>
                    <a:pt x="166" y="134"/>
                    <a:pt x="165" y="134"/>
                    <a:pt x="165" y="134"/>
                  </a:cubicBezTo>
                  <a:cubicBezTo>
                    <a:pt x="165" y="134"/>
                    <a:pt x="164" y="131"/>
                    <a:pt x="164" y="131"/>
                  </a:cubicBezTo>
                  <a:cubicBezTo>
                    <a:pt x="164" y="131"/>
                    <a:pt x="164" y="124"/>
                    <a:pt x="164" y="124"/>
                  </a:cubicBezTo>
                  <a:cubicBezTo>
                    <a:pt x="164" y="124"/>
                    <a:pt x="162" y="120"/>
                    <a:pt x="162" y="120"/>
                  </a:cubicBezTo>
                  <a:cubicBezTo>
                    <a:pt x="162" y="120"/>
                    <a:pt x="163" y="116"/>
                    <a:pt x="163" y="116"/>
                  </a:cubicBezTo>
                  <a:cubicBezTo>
                    <a:pt x="163" y="116"/>
                    <a:pt x="164" y="111"/>
                    <a:pt x="164" y="111"/>
                  </a:cubicBezTo>
                  <a:cubicBezTo>
                    <a:pt x="164" y="111"/>
                    <a:pt x="163" y="108"/>
                    <a:pt x="163" y="108"/>
                  </a:cubicBezTo>
                  <a:cubicBezTo>
                    <a:pt x="163" y="108"/>
                    <a:pt x="161" y="105"/>
                    <a:pt x="161" y="105"/>
                  </a:cubicBezTo>
                  <a:cubicBezTo>
                    <a:pt x="161" y="105"/>
                    <a:pt x="160" y="101"/>
                    <a:pt x="160" y="101"/>
                  </a:cubicBezTo>
                  <a:cubicBezTo>
                    <a:pt x="160" y="101"/>
                    <a:pt x="159" y="97"/>
                    <a:pt x="159" y="97"/>
                  </a:cubicBezTo>
                  <a:cubicBezTo>
                    <a:pt x="159" y="97"/>
                    <a:pt x="158" y="93"/>
                    <a:pt x="158" y="93"/>
                  </a:cubicBezTo>
                  <a:cubicBezTo>
                    <a:pt x="158" y="93"/>
                    <a:pt x="157" y="87"/>
                    <a:pt x="157" y="87"/>
                  </a:cubicBezTo>
                  <a:cubicBezTo>
                    <a:pt x="157" y="87"/>
                    <a:pt x="157" y="84"/>
                    <a:pt x="157" y="84"/>
                  </a:cubicBezTo>
                  <a:cubicBezTo>
                    <a:pt x="157" y="84"/>
                    <a:pt x="156" y="78"/>
                    <a:pt x="156" y="78"/>
                  </a:cubicBezTo>
                  <a:cubicBezTo>
                    <a:pt x="156" y="78"/>
                    <a:pt x="156" y="74"/>
                    <a:pt x="156" y="74"/>
                  </a:cubicBezTo>
                  <a:cubicBezTo>
                    <a:pt x="156" y="74"/>
                    <a:pt x="155" y="71"/>
                    <a:pt x="155" y="71"/>
                  </a:cubicBezTo>
                  <a:cubicBezTo>
                    <a:pt x="155" y="71"/>
                    <a:pt x="153" y="66"/>
                    <a:pt x="153" y="66"/>
                  </a:cubicBezTo>
                  <a:cubicBezTo>
                    <a:pt x="153" y="66"/>
                    <a:pt x="151" y="63"/>
                    <a:pt x="151" y="63"/>
                  </a:cubicBezTo>
                  <a:cubicBezTo>
                    <a:pt x="151" y="63"/>
                    <a:pt x="147" y="61"/>
                    <a:pt x="147" y="61"/>
                  </a:cubicBezTo>
                  <a:cubicBezTo>
                    <a:pt x="147" y="61"/>
                    <a:pt x="143" y="61"/>
                    <a:pt x="143" y="61"/>
                  </a:cubicBezTo>
                  <a:cubicBezTo>
                    <a:pt x="143" y="61"/>
                    <a:pt x="142" y="61"/>
                    <a:pt x="142" y="61"/>
                  </a:cubicBezTo>
                  <a:cubicBezTo>
                    <a:pt x="142" y="61"/>
                    <a:pt x="140" y="62"/>
                    <a:pt x="140" y="62"/>
                  </a:cubicBezTo>
                  <a:cubicBezTo>
                    <a:pt x="140" y="62"/>
                    <a:pt x="139" y="63"/>
                    <a:pt x="139" y="63"/>
                  </a:cubicBezTo>
                  <a:cubicBezTo>
                    <a:pt x="139" y="63"/>
                    <a:pt x="137" y="65"/>
                    <a:pt x="137" y="65"/>
                  </a:cubicBezTo>
                  <a:cubicBezTo>
                    <a:pt x="137" y="65"/>
                    <a:pt x="135" y="68"/>
                    <a:pt x="135" y="68"/>
                  </a:cubicBezTo>
                  <a:cubicBezTo>
                    <a:pt x="135" y="68"/>
                    <a:pt x="133" y="72"/>
                    <a:pt x="133" y="72"/>
                  </a:cubicBezTo>
                  <a:cubicBezTo>
                    <a:pt x="133" y="72"/>
                    <a:pt x="131" y="76"/>
                    <a:pt x="131" y="76"/>
                  </a:cubicBezTo>
                  <a:cubicBezTo>
                    <a:pt x="131" y="76"/>
                    <a:pt x="130" y="78"/>
                    <a:pt x="130" y="78"/>
                  </a:cubicBezTo>
                  <a:cubicBezTo>
                    <a:pt x="130" y="78"/>
                    <a:pt x="128" y="77"/>
                    <a:pt x="128" y="77"/>
                  </a:cubicBezTo>
                  <a:cubicBezTo>
                    <a:pt x="128" y="77"/>
                    <a:pt x="126" y="75"/>
                    <a:pt x="126" y="75"/>
                  </a:cubicBezTo>
                  <a:cubicBezTo>
                    <a:pt x="126" y="75"/>
                    <a:pt x="124" y="72"/>
                    <a:pt x="124" y="72"/>
                  </a:cubicBezTo>
                  <a:cubicBezTo>
                    <a:pt x="124" y="72"/>
                    <a:pt x="122" y="71"/>
                    <a:pt x="122" y="71"/>
                  </a:cubicBezTo>
                  <a:cubicBezTo>
                    <a:pt x="122" y="71"/>
                    <a:pt x="121" y="66"/>
                    <a:pt x="121" y="66"/>
                  </a:cubicBezTo>
                  <a:cubicBezTo>
                    <a:pt x="121" y="66"/>
                    <a:pt x="119" y="65"/>
                    <a:pt x="119" y="65"/>
                  </a:cubicBezTo>
                  <a:cubicBezTo>
                    <a:pt x="119" y="65"/>
                    <a:pt x="118" y="62"/>
                    <a:pt x="118" y="62"/>
                  </a:cubicBezTo>
                  <a:cubicBezTo>
                    <a:pt x="118" y="62"/>
                    <a:pt x="118" y="59"/>
                    <a:pt x="118" y="59"/>
                  </a:cubicBezTo>
                  <a:cubicBezTo>
                    <a:pt x="118" y="59"/>
                    <a:pt x="118" y="55"/>
                    <a:pt x="118" y="55"/>
                  </a:cubicBezTo>
                  <a:cubicBezTo>
                    <a:pt x="118" y="55"/>
                    <a:pt x="118" y="51"/>
                    <a:pt x="118" y="51"/>
                  </a:cubicBezTo>
                  <a:cubicBezTo>
                    <a:pt x="118" y="51"/>
                    <a:pt x="118" y="49"/>
                    <a:pt x="118" y="49"/>
                  </a:cubicBezTo>
                  <a:cubicBezTo>
                    <a:pt x="118" y="49"/>
                    <a:pt x="118" y="45"/>
                    <a:pt x="118" y="45"/>
                  </a:cubicBezTo>
                  <a:cubicBezTo>
                    <a:pt x="118" y="45"/>
                    <a:pt x="116" y="42"/>
                    <a:pt x="116" y="42"/>
                  </a:cubicBezTo>
                  <a:cubicBezTo>
                    <a:pt x="116" y="42"/>
                    <a:pt x="115" y="40"/>
                    <a:pt x="115" y="40"/>
                  </a:cubicBezTo>
                  <a:cubicBezTo>
                    <a:pt x="115" y="40"/>
                    <a:pt x="113" y="37"/>
                    <a:pt x="113" y="37"/>
                  </a:cubicBezTo>
                  <a:cubicBezTo>
                    <a:pt x="113" y="37"/>
                    <a:pt x="112" y="33"/>
                    <a:pt x="112" y="33"/>
                  </a:cubicBezTo>
                  <a:cubicBezTo>
                    <a:pt x="112" y="33"/>
                    <a:pt x="110" y="29"/>
                    <a:pt x="110" y="29"/>
                  </a:cubicBezTo>
                  <a:cubicBezTo>
                    <a:pt x="110" y="29"/>
                    <a:pt x="109" y="27"/>
                    <a:pt x="109" y="27"/>
                  </a:cubicBezTo>
                  <a:cubicBezTo>
                    <a:pt x="109" y="27"/>
                    <a:pt x="108" y="25"/>
                    <a:pt x="108" y="25"/>
                  </a:cubicBezTo>
                  <a:cubicBezTo>
                    <a:pt x="108" y="25"/>
                    <a:pt x="108" y="21"/>
                    <a:pt x="108" y="21"/>
                  </a:cubicBezTo>
                  <a:cubicBezTo>
                    <a:pt x="108" y="21"/>
                    <a:pt x="90" y="21"/>
                    <a:pt x="90" y="21"/>
                  </a:cubicBezTo>
                  <a:cubicBezTo>
                    <a:pt x="90" y="21"/>
                    <a:pt x="88" y="24"/>
                    <a:pt x="88" y="24"/>
                  </a:cubicBezTo>
                  <a:cubicBezTo>
                    <a:pt x="88" y="24"/>
                    <a:pt x="88" y="26"/>
                    <a:pt x="88" y="26"/>
                  </a:cubicBezTo>
                  <a:cubicBezTo>
                    <a:pt x="88" y="26"/>
                    <a:pt x="87" y="29"/>
                    <a:pt x="87" y="29"/>
                  </a:cubicBezTo>
                  <a:cubicBezTo>
                    <a:pt x="87" y="29"/>
                    <a:pt x="86" y="30"/>
                    <a:pt x="86" y="30"/>
                  </a:cubicBezTo>
                  <a:cubicBezTo>
                    <a:pt x="86" y="30"/>
                    <a:pt x="58" y="30"/>
                    <a:pt x="58" y="30"/>
                  </a:cubicBezTo>
                  <a:cubicBezTo>
                    <a:pt x="58" y="30"/>
                    <a:pt x="25" y="7"/>
                    <a:pt x="25" y="7"/>
                  </a:cubicBezTo>
                  <a:cubicBezTo>
                    <a:pt x="25" y="7"/>
                    <a:pt x="24" y="5"/>
                    <a:pt x="24" y="5"/>
                  </a:cubicBezTo>
                  <a:cubicBezTo>
                    <a:pt x="24" y="5"/>
                    <a:pt x="25" y="0"/>
                    <a:pt x="25" y="0"/>
                  </a:cubicBezTo>
                  <a:cubicBezTo>
                    <a:pt x="25" y="0"/>
                    <a:pt x="1" y="4"/>
                    <a:pt x="1" y="4"/>
                  </a:cubicBezTo>
                  <a:cubicBezTo>
                    <a:pt x="1" y="4"/>
                    <a:pt x="0" y="7"/>
                    <a:pt x="0" y="7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1" y="9"/>
                    <a:pt x="0" y="12"/>
                    <a:pt x="0" y="12"/>
                  </a:cubicBezTo>
                  <a:cubicBezTo>
                    <a:pt x="0" y="12"/>
                    <a:pt x="1" y="15"/>
                    <a:pt x="1" y="15"/>
                  </a:cubicBezTo>
                  <a:cubicBezTo>
                    <a:pt x="1" y="15"/>
                    <a:pt x="1" y="18"/>
                    <a:pt x="1" y="18"/>
                  </a:cubicBezTo>
                  <a:cubicBezTo>
                    <a:pt x="1" y="18"/>
                    <a:pt x="0" y="20"/>
                    <a:pt x="0" y="20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1" y="23"/>
                    <a:pt x="0" y="26"/>
                    <a:pt x="0" y="26"/>
                  </a:cubicBezTo>
                  <a:cubicBezTo>
                    <a:pt x="0" y="26"/>
                    <a:pt x="1" y="28"/>
                    <a:pt x="1" y="28"/>
                  </a:cubicBezTo>
                  <a:cubicBezTo>
                    <a:pt x="1" y="28"/>
                    <a:pt x="2" y="29"/>
                    <a:pt x="2" y="29"/>
                  </a:cubicBezTo>
                  <a:cubicBezTo>
                    <a:pt x="2" y="29"/>
                    <a:pt x="1" y="31"/>
                    <a:pt x="1" y="31"/>
                  </a:cubicBezTo>
                  <a:cubicBezTo>
                    <a:pt x="1" y="31"/>
                    <a:pt x="1" y="33"/>
                    <a:pt x="1" y="33"/>
                  </a:cubicBezTo>
                  <a:cubicBezTo>
                    <a:pt x="1" y="33"/>
                    <a:pt x="1" y="37"/>
                    <a:pt x="1" y="37"/>
                  </a:cubicBezTo>
                  <a:cubicBezTo>
                    <a:pt x="1" y="37"/>
                    <a:pt x="2" y="39"/>
                    <a:pt x="2" y="39"/>
                  </a:cubicBezTo>
                  <a:cubicBezTo>
                    <a:pt x="2" y="39"/>
                    <a:pt x="2" y="42"/>
                    <a:pt x="2" y="42"/>
                  </a:cubicBezTo>
                  <a:cubicBezTo>
                    <a:pt x="2" y="42"/>
                    <a:pt x="2" y="45"/>
                    <a:pt x="2" y="45"/>
                  </a:cubicBezTo>
                  <a:cubicBezTo>
                    <a:pt x="2" y="45"/>
                    <a:pt x="2" y="47"/>
                    <a:pt x="2" y="47"/>
                  </a:cubicBezTo>
                  <a:cubicBezTo>
                    <a:pt x="2" y="47"/>
                    <a:pt x="3" y="48"/>
                    <a:pt x="3" y="48"/>
                  </a:cubicBezTo>
                  <a:cubicBezTo>
                    <a:pt x="3" y="48"/>
                    <a:pt x="3" y="51"/>
                    <a:pt x="3" y="51"/>
                  </a:cubicBezTo>
                  <a:cubicBezTo>
                    <a:pt x="3" y="51"/>
                    <a:pt x="2" y="55"/>
                    <a:pt x="2" y="55"/>
                  </a:cubicBezTo>
                  <a:cubicBezTo>
                    <a:pt x="2" y="55"/>
                    <a:pt x="3" y="58"/>
                    <a:pt x="3" y="58"/>
                  </a:cubicBezTo>
                  <a:cubicBezTo>
                    <a:pt x="3" y="58"/>
                    <a:pt x="3" y="61"/>
                    <a:pt x="3" y="61"/>
                  </a:cubicBezTo>
                  <a:cubicBezTo>
                    <a:pt x="3" y="61"/>
                    <a:pt x="4" y="64"/>
                    <a:pt x="4" y="64"/>
                  </a:cubicBezTo>
                  <a:cubicBezTo>
                    <a:pt x="4" y="64"/>
                    <a:pt x="6" y="67"/>
                    <a:pt x="6" y="67"/>
                  </a:cubicBezTo>
                  <a:cubicBezTo>
                    <a:pt x="6" y="67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9" y="69"/>
                    <a:pt x="9" y="69"/>
                  </a:cubicBezTo>
                  <a:cubicBezTo>
                    <a:pt x="9" y="69"/>
                    <a:pt x="9" y="70"/>
                    <a:pt x="9" y="70"/>
                  </a:cubicBezTo>
                  <a:cubicBezTo>
                    <a:pt x="9" y="70"/>
                    <a:pt x="10" y="74"/>
                    <a:pt x="10" y="74"/>
                  </a:cubicBezTo>
                  <a:cubicBezTo>
                    <a:pt x="10" y="74"/>
                    <a:pt x="11" y="76"/>
                    <a:pt x="11" y="76"/>
                  </a:cubicBezTo>
                  <a:cubicBezTo>
                    <a:pt x="11" y="76"/>
                    <a:pt x="12" y="81"/>
                    <a:pt x="12" y="81"/>
                  </a:cubicBezTo>
                  <a:cubicBezTo>
                    <a:pt x="12" y="81"/>
                    <a:pt x="13" y="83"/>
                    <a:pt x="13" y="83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6"/>
                    <a:pt x="14" y="89"/>
                    <a:pt x="14" y="89"/>
                  </a:cubicBezTo>
                  <a:cubicBezTo>
                    <a:pt x="14" y="89"/>
                    <a:pt x="13" y="91"/>
                    <a:pt x="13" y="91"/>
                  </a:cubicBezTo>
                  <a:cubicBezTo>
                    <a:pt x="13" y="91"/>
                    <a:pt x="13" y="94"/>
                    <a:pt x="13" y="94"/>
                  </a:cubicBezTo>
                  <a:cubicBezTo>
                    <a:pt x="13" y="94"/>
                    <a:pt x="12" y="95"/>
                    <a:pt x="12" y="95"/>
                  </a:cubicBezTo>
                  <a:cubicBezTo>
                    <a:pt x="12" y="95"/>
                    <a:pt x="11" y="97"/>
                    <a:pt x="11" y="97"/>
                  </a:cubicBezTo>
                  <a:cubicBezTo>
                    <a:pt x="11" y="97"/>
                    <a:pt x="11" y="99"/>
                    <a:pt x="11" y="99"/>
                  </a:cubicBezTo>
                  <a:cubicBezTo>
                    <a:pt x="11" y="99"/>
                    <a:pt x="11" y="101"/>
                    <a:pt x="11" y="101"/>
                  </a:cubicBezTo>
                  <a:cubicBezTo>
                    <a:pt x="11" y="101"/>
                    <a:pt x="12" y="103"/>
                    <a:pt x="12" y="103"/>
                  </a:cubicBezTo>
                  <a:cubicBezTo>
                    <a:pt x="12" y="103"/>
                    <a:pt x="12" y="102"/>
                    <a:pt x="12" y="102"/>
                  </a:cubicBezTo>
                  <a:cubicBezTo>
                    <a:pt x="12" y="102"/>
                    <a:pt x="12" y="100"/>
                    <a:pt x="12" y="100"/>
                  </a:cubicBezTo>
                  <a:cubicBezTo>
                    <a:pt x="12" y="100"/>
                    <a:pt x="14" y="100"/>
                    <a:pt x="14" y="100"/>
                  </a:cubicBezTo>
                  <a:cubicBezTo>
                    <a:pt x="14" y="100"/>
                    <a:pt x="14" y="101"/>
                    <a:pt x="14" y="101"/>
                  </a:cubicBezTo>
                  <a:cubicBezTo>
                    <a:pt x="14" y="101"/>
                    <a:pt x="14" y="102"/>
                    <a:pt x="14" y="102"/>
                  </a:cubicBezTo>
                  <a:cubicBezTo>
                    <a:pt x="14" y="102"/>
                    <a:pt x="14" y="104"/>
                    <a:pt x="14" y="104"/>
                  </a:cubicBezTo>
                  <a:cubicBezTo>
                    <a:pt x="14" y="104"/>
                    <a:pt x="13" y="107"/>
                    <a:pt x="13" y="107"/>
                  </a:cubicBezTo>
                  <a:cubicBezTo>
                    <a:pt x="13" y="107"/>
                    <a:pt x="13" y="108"/>
                    <a:pt x="13" y="108"/>
                  </a:cubicBezTo>
                  <a:cubicBezTo>
                    <a:pt x="13" y="108"/>
                    <a:pt x="12" y="106"/>
                    <a:pt x="12" y="106"/>
                  </a:cubicBezTo>
                  <a:cubicBezTo>
                    <a:pt x="12" y="106"/>
                    <a:pt x="11" y="104"/>
                    <a:pt x="11" y="104"/>
                  </a:cubicBezTo>
                  <a:cubicBezTo>
                    <a:pt x="11" y="104"/>
                    <a:pt x="10" y="103"/>
                    <a:pt x="10" y="103"/>
                  </a:cubicBezTo>
                  <a:cubicBezTo>
                    <a:pt x="10" y="103"/>
                    <a:pt x="9" y="101"/>
                    <a:pt x="9" y="101"/>
                  </a:cubicBezTo>
                  <a:cubicBezTo>
                    <a:pt x="9" y="101"/>
                    <a:pt x="8" y="102"/>
                    <a:pt x="8" y="102"/>
                  </a:cubicBezTo>
                  <a:cubicBezTo>
                    <a:pt x="8" y="102"/>
                    <a:pt x="5" y="102"/>
                    <a:pt x="5" y="102"/>
                  </a:cubicBezTo>
                  <a:cubicBezTo>
                    <a:pt x="5" y="102"/>
                    <a:pt x="4" y="101"/>
                    <a:pt x="4" y="101"/>
                  </a:cubicBezTo>
                  <a:cubicBezTo>
                    <a:pt x="4" y="101"/>
                    <a:pt x="2" y="101"/>
                    <a:pt x="2" y="101"/>
                  </a:cubicBezTo>
                  <a:cubicBezTo>
                    <a:pt x="2" y="101"/>
                    <a:pt x="1" y="102"/>
                    <a:pt x="1" y="102"/>
                  </a:cubicBezTo>
                  <a:cubicBezTo>
                    <a:pt x="1" y="102"/>
                    <a:pt x="3" y="105"/>
                    <a:pt x="3" y="105"/>
                  </a:cubicBezTo>
                  <a:cubicBezTo>
                    <a:pt x="3" y="105"/>
                    <a:pt x="4" y="108"/>
                    <a:pt x="4" y="108"/>
                  </a:cubicBezTo>
                  <a:cubicBezTo>
                    <a:pt x="4" y="108"/>
                    <a:pt x="6" y="109"/>
                    <a:pt x="6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9"/>
                    <a:pt x="5" y="109"/>
                    <a:pt x="5" y="109"/>
                  </a:cubicBezTo>
                  <a:cubicBezTo>
                    <a:pt x="5" y="109"/>
                    <a:pt x="6" y="111"/>
                    <a:pt x="6" y="111"/>
                  </a:cubicBezTo>
                  <a:cubicBezTo>
                    <a:pt x="6" y="111"/>
                    <a:pt x="6" y="114"/>
                    <a:pt x="6" y="114"/>
                  </a:cubicBezTo>
                  <a:cubicBezTo>
                    <a:pt x="6" y="114"/>
                    <a:pt x="7" y="115"/>
                    <a:pt x="7" y="115"/>
                  </a:cubicBezTo>
                  <a:cubicBezTo>
                    <a:pt x="7" y="115"/>
                    <a:pt x="8" y="114"/>
                    <a:pt x="8" y="114"/>
                  </a:cubicBezTo>
                  <a:cubicBezTo>
                    <a:pt x="8" y="114"/>
                    <a:pt x="9" y="117"/>
                    <a:pt x="9" y="117"/>
                  </a:cubicBezTo>
                  <a:cubicBezTo>
                    <a:pt x="9" y="117"/>
                    <a:pt x="11" y="119"/>
                    <a:pt x="11" y="119"/>
                  </a:cubicBezTo>
                  <a:cubicBezTo>
                    <a:pt x="11" y="119"/>
                    <a:pt x="11" y="120"/>
                    <a:pt x="11" y="120"/>
                  </a:cubicBezTo>
                  <a:cubicBezTo>
                    <a:pt x="11" y="120"/>
                    <a:pt x="12" y="123"/>
                    <a:pt x="12" y="123"/>
                  </a:cubicBezTo>
                  <a:cubicBezTo>
                    <a:pt x="12" y="123"/>
                    <a:pt x="13" y="124"/>
                    <a:pt x="13" y="124"/>
                  </a:cubicBezTo>
                  <a:cubicBezTo>
                    <a:pt x="13" y="124"/>
                    <a:pt x="14" y="123"/>
                    <a:pt x="14" y="123"/>
                  </a:cubicBezTo>
                  <a:cubicBezTo>
                    <a:pt x="14" y="123"/>
                    <a:pt x="15" y="122"/>
                    <a:pt x="15" y="122"/>
                  </a:cubicBezTo>
                  <a:cubicBezTo>
                    <a:pt x="15" y="122"/>
                    <a:pt x="16" y="122"/>
                    <a:pt x="16" y="122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7" y="122"/>
                    <a:pt x="17" y="120"/>
                    <a:pt x="17" y="120"/>
                  </a:cubicBezTo>
                  <a:cubicBezTo>
                    <a:pt x="17" y="120"/>
                    <a:pt x="18" y="118"/>
                    <a:pt x="18" y="118"/>
                  </a:cubicBezTo>
                  <a:cubicBezTo>
                    <a:pt x="18" y="118"/>
                    <a:pt x="19" y="118"/>
                    <a:pt x="19" y="118"/>
                  </a:cubicBezTo>
                  <a:cubicBezTo>
                    <a:pt x="19" y="118"/>
                    <a:pt x="18" y="121"/>
                    <a:pt x="18" y="121"/>
                  </a:cubicBezTo>
                  <a:cubicBezTo>
                    <a:pt x="18" y="121"/>
                    <a:pt x="18" y="123"/>
                    <a:pt x="18" y="123"/>
                  </a:cubicBezTo>
                  <a:cubicBezTo>
                    <a:pt x="18" y="123"/>
                    <a:pt x="18" y="125"/>
                    <a:pt x="18" y="125"/>
                  </a:cubicBezTo>
                  <a:cubicBezTo>
                    <a:pt x="18" y="125"/>
                    <a:pt x="19" y="128"/>
                    <a:pt x="19" y="128"/>
                  </a:cubicBezTo>
                  <a:cubicBezTo>
                    <a:pt x="19" y="128"/>
                    <a:pt x="21" y="131"/>
                    <a:pt x="21" y="131"/>
                  </a:cubicBezTo>
                  <a:cubicBezTo>
                    <a:pt x="21" y="131"/>
                    <a:pt x="22" y="134"/>
                    <a:pt x="22" y="134"/>
                  </a:cubicBezTo>
                  <a:cubicBezTo>
                    <a:pt x="22" y="134"/>
                    <a:pt x="24" y="135"/>
                    <a:pt x="24" y="135"/>
                  </a:cubicBezTo>
                  <a:cubicBezTo>
                    <a:pt x="24" y="135"/>
                    <a:pt x="25" y="139"/>
                    <a:pt x="25" y="139"/>
                  </a:cubicBezTo>
                  <a:cubicBezTo>
                    <a:pt x="25" y="139"/>
                    <a:pt x="26" y="144"/>
                    <a:pt x="26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6" y="144"/>
                    <a:pt x="26" y="147"/>
                    <a:pt x="26" y="147"/>
                  </a:cubicBezTo>
                  <a:cubicBezTo>
                    <a:pt x="26" y="147"/>
                    <a:pt x="25" y="151"/>
                    <a:pt x="25" y="151"/>
                  </a:cubicBezTo>
                  <a:cubicBezTo>
                    <a:pt x="25" y="151"/>
                    <a:pt x="23" y="156"/>
                    <a:pt x="23" y="156"/>
                  </a:cubicBezTo>
                  <a:cubicBezTo>
                    <a:pt x="23" y="156"/>
                    <a:pt x="23" y="159"/>
                    <a:pt x="23" y="159"/>
                  </a:cubicBezTo>
                  <a:cubicBezTo>
                    <a:pt x="23" y="159"/>
                    <a:pt x="22" y="162"/>
                    <a:pt x="22" y="162"/>
                  </a:cubicBezTo>
                  <a:cubicBezTo>
                    <a:pt x="22" y="162"/>
                    <a:pt x="21" y="164"/>
                    <a:pt x="21" y="164"/>
                  </a:cubicBezTo>
                  <a:cubicBezTo>
                    <a:pt x="21" y="164"/>
                    <a:pt x="21" y="166"/>
                    <a:pt x="21" y="166"/>
                  </a:cubicBezTo>
                  <a:cubicBezTo>
                    <a:pt x="21" y="166"/>
                    <a:pt x="21" y="167"/>
                    <a:pt x="21" y="167"/>
                  </a:cubicBezTo>
                  <a:cubicBezTo>
                    <a:pt x="21" y="167"/>
                    <a:pt x="22" y="169"/>
                    <a:pt x="22" y="169"/>
                  </a:cubicBezTo>
                  <a:cubicBezTo>
                    <a:pt x="22" y="169"/>
                    <a:pt x="23" y="170"/>
                    <a:pt x="23" y="170"/>
                  </a:cubicBezTo>
                  <a:cubicBezTo>
                    <a:pt x="23" y="170"/>
                    <a:pt x="23" y="168"/>
                    <a:pt x="23" y="168"/>
                  </a:cubicBezTo>
                  <a:cubicBezTo>
                    <a:pt x="23" y="168"/>
                    <a:pt x="22" y="165"/>
                    <a:pt x="22" y="165"/>
                  </a:cubicBezTo>
                  <a:cubicBezTo>
                    <a:pt x="22" y="165"/>
                    <a:pt x="23" y="164"/>
                    <a:pt x="23" y="164"/>
                  </a:cubicBezTo>
                  <a:cubicBezTo>
                    <a:pt x="23" y="164"/>
                    <a:pt x="24" y="166"/>
                    <a:pt x="24" y="166"/>
                  </a:cubicBezTo>
                  <a:cubicBezTo>
                    <a:pt x="24" y="166"/>
                    <a:pt x="25" y="169"/>
                    <a:pt x="25" y="169"/>
                  </a:cubicBezTo>
                  <a:cubicBezTo>
                    <a:pt x="25" y="169"/>
                    <a:pt x="27" y="171"/>
                    <a:pt x="27" y="171"/>
                  </a:cubicBezTo>
                  <a:cubicBezTo>
                    <a:pt x="27" y="171"/>
                    <a:pt x="28" y="173"/>
                    <a:pt x="28" y="173"/>
                  </a:cubicBezTo>
                  <a:cubicBezTo>
                    <a:pt x="28" y="173"/>
                    <a:pt x="29" y="175"/>
                    <a:pt x="29" y="175"/>
                  </a:cubicBezTo>
                  <a:cubicBezTo>
                    <a:pt x="29" y="175"/>
                    <a:pt x="31" y="178"/>
                    <a:pt x="31" y="178"/>
                  </a:cubicBezTo>
                  <a:cubicBezTo>
                    <a:pt x="31" y="178"/>
                    <a:pt x="33" y="182"/>
                    <a:pt x="33" y="182"/>
                  </a:cubicBezTo>
                  <a:cubicBezTo>
                    <a:pt x="33" y="182"/>
                    <a:pt x="35" y="185"/>
                    <a:pt x="35" y="185"/>
                  </a:cubicBezTo>
                  <a:cubicBezTo>
                    <a:pt x="35" y="185"/>
                    <a:pt x="37" y="188"/>
                    <a:pt x="37" y="188"/>
                  </a:cubicBezTo>
                  <a:cubicBezTo>
                    <a:pt x="37" y="188"/>
                    <a:pt x="39" y="191"/>
                    <a:pt x="39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1"/>
                    <a:pt x="39" y="194"/>
                    <a:pt x="39" y="194"/>
                  </a:cubicBezTo>
                  <a:cubicBezTo>
                    <a:pt x="39" y="194"/>
                    <a:pt x="40" y="198"/>
                    <a:pt x="40" y="198"/>
                  </a:cubicBezTo>
                  <a:cubicBezTo>
                    <a:pt x="40" y="198"/>
                    <a:pt x="40" y="200"/>
                    <a:pt x="40" y="200"/>
                  </a:cubicBezTo>
                  <a:cubicBezTo>
                    <a:pt x="40" y="200"/>
                    <a:pt x="40" y="203"/>
                    <a:pt x="40" y="203"/>
                  </a:cubicBezTo>
                  <a:cubicBezTo>
                    <a:pt x="40" y="203"/>
                    <a:pt x="41" y="205"/>
                    <a:pt x="41" y="205"/>
                  </a:cubicBezTo>
                  <a:cubicBezTo>
                    <a:pt x="41" y="205"/>
                    <a:pt x="42" y="204"/>
                    <a:pt x="42" y="204"/>
                  </a:cubicBezTo>
                  <a:cubicBezTo>
                    <a:pt x="42" y="204"/>
                    <a:pt x="43" y="203"/>
                    <a:pt x="43" y="203"/>
                  </a:cubicBezTo>
                  <a:cubicBezTo>
                    <a:pt x="43" y="203"/>
                    <a:pt x="45" y="201"/>
                    <a:pt x="45" y="201"/>
                  </a:cubicBezTo>
                  <a:cubicBezTo>
                    <a:pt x="45" y="201"/>
                    <a:pt x="47" y="199"/>
                    <a:pt x="47" y="199"/>
                  </a:cubicBezTo>
                  <a:cubicBezTo>
                    <a:pt x="47" y="199"/>
                    <a:pt x="47" y="197"/>
                    <a:pt x="47" y="197"/>
                  </a:cubicBezTo>
                  <a:cubicBezTo>
                    <a:pt x="47" y="197"/>
                    <a:pt x="48" y="194"/>
                    <a:pt x="48" y="194"/>
                  </a:cubicBezTo>
                  <a:cubicBezTo>
                    <a:pt x="48" y="194"/>
                    <a:pt x="47" y="191"/>
                    <a:pt x="47" y="191"/>
                  </a:cubicBezTo>
                  <a:cubicBezTo>
                    <a:pt x="47" y="191"/>
                    <a:pt x="46" y="188"/>
                    <a:pt x="46" y="188"/>
                  </a:cubicBezTo>
                  <a:cubicBezTo>
                    <a:pt x="46" y="188"/>
                    <a:pt x="45" y="186"/>
                    <a:pt x="45" y="186"/>
                  </a:cubicBezTo>
                  <a:cubicBezTo>
                    <a:pt x="45" y="186"/>
                    <a:pt x="45" y="184"/>
                    <a:pt x="45" y="184"/>
                  </a:cubicBezTo>
                  <a:cubicBezTo>
                    <a:pt x="45" y="184"/>
                    <a:pt x="45" y="181"/>
                    <a:pt x="45" y="181"/>
                  </a:cubicBezTo>
                  <a:cubicBezTo>
                    <a:pt x="45" y="181"/>
                    <a:pt x="43" y="179"/>
                    <a:pt x="43" y="179"/>
                  </a:cubicBezTo>
                  <a:cubicBezTo>
                    <a:pt x="43" y="179"/>
                    <a:pt x="43" y="177"/>
                    <a:pt x="43" y="177"/>
                  </a:cubicBezTo>
                  <a:cubicBezTo>
                    <a:pt x="43" y="177"/>
                    <a:pt x="42" y="175"/>
                    <a:pt x="42" y="175"/>
                  </a:cubicBezTo>
                  <a:cubicBezTo>
                    <a:pt x="42" y="175"/>
                    <a:pt x="41" y="174"/>
                    <a:pt x="41" y="174"/>
                  </a:cubicBezTo>
                  <a:cubicBezTo>
                    <a:pt x="41" y="174"/>
                    <a:pt x="40" y="175"/>
                    <a:pt x="40" y="175"/>
                  </a:cubicBezTo>
                  <a:cubicBezTo>
                    <a:pt x="40" y="175"/>
                    <a:pt x="40" y="176"/>
                    <a:pt x="40" y="176"/>
                  </a:cubicBezTo>
                  <a:cubicBezTo>
                    <a:pt x="40" y="176"/>
                    <a:pt x="39" y="177"/>
                    <a:pt x="39" y="177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77"/>
                    <a:pt x="38" y="176"/>
                    <a:pt x="38" y="176"/>
                  </a:cubicBezTo>
                  <a:cubicBezTo>
                    <a:pt x="38" y="176"/>
                    <a:pt x="37" y="175"/>
                    <a:pt x="37" y="175"/>
                  </a:cubicBezTo>
                  <a:cubicBezTo>
                    <a:pt x="37" y="175"/>
                    <a:pt x="37" y="171"/>
                    <a:pt x="37" y="171"/>
                  </a:cubicBezTo>
                  <a:cubicBezTo>
                    <a:pt x="37" y="171"/>
                    <a:pt x="37" y="168"/>
                    <a:pt x="37" y="168"/>
                  </a:cubicBezTo>
                  <a:cubicBezTo>
                    <a:pt x="37" y="168"/>
                    <a:pt x="37" y="167"/>
                    <a:pt x="37" y="167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67"/>
                    <a:pt x="37" y="165"/>
                    <a:pt x="37" y="165"/>
                  </a:cubicBezTo>
                  <a:cubicBezTo>
                    <a:pt x="37" y="165"/>
                    <a:pt x="37" y="164"/>
                    <a:pt x="37" y="164"/>
                  </a:cubicBezTo>
                  <a:cubicBezTo>
                    <a:pt x="37" y="164"/>
                    <a:pt x="39" y="163"/>
                    <a:pt x="39" y="163"/>
                  </a:cubicBezTo>
                  <a:cubicBezTo>
                    <a:pt x="39" y="163"/>
                    <a:pt x="40" y="162"/>
                    <a:pt x="40" y="162"/>
                  </a:cubicBezTo>
                  <a:cubicBezTo>
                    <a:pt x="40" y="162"/>
                    <a:pt x="40" y="160"/>
                    <a:pt x="40" y="160"/>
                  </a:cubicBezTo>
                  <a:cubicBezTo>
                    <a:pt x="40" y="160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7" y="160"/>
                    <a:pt x="37" y="160"/>
                  </a:cubicBezTo>
                  <a:cubicBezTo>
                    <a:pt x="37" y="160"/>
                    <a:pt x="36" y="157"/>
                    <a:pt x="36" y="157"/>
                  </a:cubicBezTo>
                  <a:cubicBezTo>
                    <a:pt x="36" y="157"/>
                    <a:pt x="36" y="153"/>
                    <a:pt x="36" y="153"/>
                  </a:cubicBezTo>
                  <a:cubicBezTo>
                    <a:pt x="36" y="153"/>
                    <a:pt x="36" y="149"/>
                    <a:pt x="36" y="149"/>
                  </a:cubicBezTo>
                  <a:cubicBezTo>
                    <a:pt x="36" y="149"/>
                    <a:pt x="35" y="145"/>
                    <a:pt x="35" y="145"/>
                  </a:cubicBezTo>
                  <a:cubicBezTo>
                    <a:pt x="35" y="145"/>
                    <a:pt x="34" y="143"/>
                    <a:pt x="34" y="143"/>
                  </a:cubicBezTo>
                  <a:cubicBezTo>
                    <a:pt x="34" y="143"/>
                    <a:pt x="34" y="140"/>
                    <a:pt x="34" y="140"/>
                  </a:cubicBezTo>
                  <a:cubicBezTo>
                    <a:pt x="34" y="140"/>
                    <a:pt x="35" y="137"/>
                    <a:pt x="35" y="137"/>
                  </a:cubicBezTo>
                  <a:cubicBezTo>
                    <a:pt x="35" y="137"/>
                    <a:pt x="35" y="134"/>
                    <a:pt x="35" y="134"/>
                  </a:cubicBezTo>
                  <a:cubicBezTo>
                    <a:pt x="35" y="134"/>
                    <a:pt x="35" y="130"/>
                    <a:pt x="35" y="130"/>
                  </a:cubicBezTo>
                  <a:cubicBezTo>
                    <a:pt x="35" y="130"/>
                    <a:pt x="34" y="126"/>
                    <a:pt x="34" y="126"/>
                  </a:cubicBezTo>
                  <a:cubicBezTo>
                    <a:pt x="34" y="126"/>
                    <a:pt x="33" y="123"/>
                    <a:pt x="33" y="123"/>
                  </a:cubicBezTo>
                  <a:cubicBezTo>
                    <a:pt x="33" y="123"/>
                    <a:pt x="33" y="121"/>
                    <a:pt x="33" y="121"/>
                  </a:cubicBezTo>
                  <a:cubicBezTo>
                    <a:pt x="33" y="121"/>
                    <a:pt x="32" y="121"/>
                    <a:pt x="32" y="121"/>
                  </a:cubicBezTo>
                  <a:cubicBezTo>
                    <a:pt x="32" y="121"/>
                    <a:pt x="31" y="123"/>
                    <a:pt x="31" y="123"/>
                  </a:cubicBezTo>
                  <a:cubicBezTo>
                    <a:pt x="31" y="123"/>
                    <a:pt x="32" y="125"/>
                    <a:pt x="32" y="125"/>
                  </a:cubicBezTo>
                  <a:cubicBezTo>
                    <a:pt x="32" y="125"/>
                    <a:pt x="31" y="125"/>
                    <a:pt x="31" y="125"/>
                  </a:cubicBezTo>
                  <a:cubicBezTo>
                    <a:pt x="31" y="125"/>
                    <a:pt x="30" y="123"/>
                    <a:pt x="30" y="123"/>
                  </a:cubicBezTo>
                  <a:cubicBezTo>
                    <a:pt x="30" y="123"/>
                    <a:pt x="31" y="121"/>
                    <a:pt x="31" y="121"/>
                  </a:cubicBezTo>
                  <a:cubicBezTo>
                    <a:pt x="31" y="121"/>
                    <a:pt x="31" y="119"/>
                    <a:pt x="31" y="119"/>
                  </a:cubicBezTo>
                  <a:cubicBezTo>
                    <a:pt x="31" y="119"/>
                    <a:pt x="31" y="117"/>
                    <a:pt x="31" y="117"/>
                  </a:cubicBezTo>
                  <a:cubicBezTo>
                    <a:pt x="31" y="117"/>
                    <a:pt x="31" y="116"/>
                    <a:pt x="31" y="116"/>
                  </a:cubicBezTo>
                  <a:cubicBezTo>
                    <a:pt x="31" y="116"/>
                    <a:pt x="30" y="114"/>
                    <a:pt x="30" y="114"/>
                  </a:cubicBezTo>
                  <a:cubicBezTo>
                    <a:pt x="30" y="114"/>
                    <a:pt x="29" y="112"/>
                    <a:pt x="29" y="112"/>
                  </a:cubicBezTo>
                  <a:cubicBezTo>
                    <a:pt x="29" y="112"/>
                    <a:pt x="29" y="108"/>
                    <a:pt x="29" y="108"/>
                  </a:cubicBezTo>
                  <a:cubicBezTo>
                    <a:pt x="29" y="108"/>
                    <a:pt x="28" y="106"/>
                    <a:pt x="28" y="106"/>
                  </a:cubicBezTo>
                  <a:cubicBezTo>
                    <a:pt x="28" y="106"/>
                    <a:pt x="27" y="104"/>
                    <a:pt x="27" y="104"/>
                  </a:cubicBezTo>
                  <a:cubicBezTo>
                    <a:pt x="27" y="104"/>
                    <a:pt x="26" y="100"/>
                    <a:pt x="26" y="100"/>
                  </a:cubicBezTo>
                  <a:cubicBezTo>
                    <a:pt x="26" y="100"/>
                    <a:pt x="26" y="97"/>
                    <a:pt x="26" y="97"/>
                  </a:cubicBezTo>
                  <a:cubicBezTo>
                    <a:pt x="26" y="97"/>
                    <a:pt x="26" y="93"/>
                    <a:pt x="26" y="93"/>
                  </a:cubicBezTo>
                  <a:cubicBezTo>
                    <a:pt x="26" y="93"/>
                    <a:pt x="26" y="89"/>
                    <a:pt x="26" y="89"/>
                  </a:cubicBezTo>
                  <a:cubicBezTo>
                    <a:pt x="26" y="89"/>
                    <a:pt x="26" y="87"/>
                    <a:pt x="26" y="87"/>
                  </a:cubicBezTo>
                  <a:cubicBezTo>
                    <a:pt x="26" y="87"/>
                    <a:pt x="25" y="86"/>
                    <a:pt x="25" y="86"/>
                  </a:cubicBezTo>
                  <a:cubicBezTo>
                    <a:pt x="25" y="86"/>
                    <a:pt x="25" y="85"/>
                    <a:pt x="25" y="85"/>
                  </a:cubicBezTo>
                  <a:cubicBezTo>
                    <a:pt x="25" y="85"/>
                    <a:pt x="24" y="82"/>
                    <a:pt x="24" y="82"/>
                  </a:cubicBezTo>
                  <a:cubicBezTo>
                    <a:pt x="24" y="82"/>
                    <a:pt x="24" y="80"/>
                    <a:pt x="24" y="80"/>
                  </a:cubicBezTo>
                  <a:cubicBezTo>
                    <a:pt x="24" y="80"/>
                    <a:pt x="23" y="77"/>
                    <a:pt x="23" y="77"/>
                  </a:cubicBezTo>
                  <a:cubicBezTo>
                    <a:pt x="23" y="77"/>
                    <a:pt x="22" y="76"/>
                    <a:pt x="22" y="76"/>
                  </a:cubicBezTo>
                  <a:cubicBezTo>
                    <a:pt x="22" y="76"/>
                    <a:pt x="22" y="75"/>
                    <a:pt x="22" y="75"/>
                  </a:cubicBezTo>
                  <a:cubicBezTo>
                    <a:pt x="22" y="75"/>
                    <a:pt x="22" y="72"/>
                    <a:pt x="22" y="72"/>
                  </a:cubicBezTo>
                  <a:cubicBezTo>
                    <a:pt x="22" y="72"/>
                    <a:pt x="21" y="69"/>
                    <a:pt x="21" y="69"/>
                  </a:cubicBezTo>
                  <a:cubicBezTo>
                    <a:pt x="21" y="69"/>
                    <a:pt x="20" y="67"/>
                    <a:pt x="20" y="67"/>
                  </a:cubicBezTo>
                  <a:cubicBezTo>
                    <a:pt x="20" y="67"/>
                    <a:pt x="19" y="64"/>
                    <a:pt x="19" y="64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18" y="62"/>
                    <a:pt x="17" y="61"/>
                    <a:pt x="17" y="61"/>
                  </a:cubicBezTo>
                  <a:cubicBezTo>
                    <a:pt x="17" y="61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6"/>
                    <a:pt x="16" y="56"/>
                  </a:cubicBezTo>
                  <a:cubicBezTo>
                    <a:pt x="16" y="56"/>
                    <a:pt x="15" y="55"/>
                    <a:pt x="15" y="55"/>
                  </a:cubicBezTo>
                  <a:cubicBezTo>
                    <a:pt x="15" y="55"/>
                    <a:pt x="15" y="51"/>
                    <a:pt x="15" y="51"/>
                  </a:cubicBezTo>
                  <a:cubicBezTo>
                    <a:pt x="15" y="51"/>
                    <a:pt x="16" y="48"/>
                    <a:pt x="16" y="48"/>
                  </a:cubicBezTo>
                  <a:cubicBezTo>
                    <a:pt x="16" y="48"/>
                    <a:pt x="17" y="45"/>
                    <a:pt x="17" y="45"/>
                  </a:cubicBezTo>
                  <a:cubicBezTo>
                    <a:pt x="17" y="45"/>
                    <a:pt x="17" y="41"/>
                    <a:pt x="17" y="41"/>
                  </a:cubicBezTo>
                  <a:cubicBezTo>
                    <a:pt x="17" y="41"/>
                    <a:pt x="17" y="39"/>
                    <a:pt x="17" y="39"/>
                  </a:cubicBezTo>
                  <a:cubicBezTo>
                    <a:pt x="17" y="39"/>
                    <a:pt x="18" y="36"/>
                    <a:pt x="18" y="36"/>
                  </a:cubicBezTo>
                  <a:cubicBezTo>
                    <a:pt x="18" y="36"/>
                    <a:pt x="17" y="33"/>
                    <a:pt x="17" y="33"/>
                  </a:cubicBezTo>
                  <a:cubicBezTo>
                    <a:pt x="17" y="33"/>
                    <a:pt x="17" y="31"/>
                    <a:pt x="17" y="31"/>
                  </a:cubicBezTo>
                  <a:cubicBezTo>
                    <a:pt x="17" y="31"/>
                    <a:pt x="18" y="27"/>
                    <a:pt x="18" y="27"/>
                  </a:cubicBezTo>
                  <a:cubicBezTo>
                    <a:pt x="18" y="27"/>
                    <a:pt x="19" y="24"/>
                    <a:pt x="19" y="24"/>
                  </a:cubicBezTo>
                  <a:cubicBezTo>
                    <a:pt x="19" y="24"/>
                    <a:pt x="20" y="22"/>
                    <a:pt x="20" y="22"/>
                  </a:cubicBezTo>
                  <a:cubicBezTo>
                    <a:pt x="20" y="22"/>
                    <a:pt x="20" y="20"/>
                    <a:pt x="20" y="20"/>
                  </a:cubicBezTo>
                  <a:cubicBezTo>
                    <a:pt x="20" y="20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19"/>
                    <a:pt x="24" y="22"/>
                    <a:pt x="24" y="22"/>
                  </a:cubicBezTo>
                  <a:cubicBezTo>
                    <a:pt x="24" y="22"/>
                    <a:pt x="24" y="24"/>
                    <a:pt x="24" y="24"/>
                  </a:cubicBezTo>
                  <a:cubicBezTo>
                    <a:pt x="24" y="24"/>
                    <a:pt x="25" y="25"/>
                    <a:pt x="25" y="25"/>
                  </a:cubicBezTo>
                  <a:cubicBezTo>
                    <a:pt x="25" y="25"/>
                    <a:pt x="27" y="25"/>
                    <a:pt x="27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8" y="23"/>
                    <a:pt x="29" y="23"/>
                    <a:pt x="29" y="23"/>
                  </a:cubicBezTo>
                  <a:cubicBezTo>
                    <a:pt x="29" y="23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5" y="31"/>
                    <a:pt x="36" y="32"/>
                    <a:pt x="36" y="32"/>
                  </a:cubicBezTo>
                  <a:cubicBezTo>
                    <a:pt x="36" y="32"/>
                    <a:pt x="35" y="33"/>
                    <a:pt x="35" y="33"/>
                  </a:cubicBezTo>
                  <a:cubicBezTo>
                    <a:pt x="35" y="33"/>
                    <a:pt x="34" y="37"/>
                    <a:pt x="34" y="37"/>
                  </a:cubicBezTo>
                  <a:cubicBezTo>
                    <a:pt x="34" y="37"/>
                    <a:pt x="33" y="41"/>
                    <a:pt x="33" y="41"/>
                  </a:cubicBezTo>
                  <a:cubicBezTo>
                    <a:pt x="33" y="41"/>
                    <a:pt x="34" y="45"/>
                    <a:pt x="34" y="45"/>
                  </a:cubicBezTo>
                  <a:cubicBezTo>
                    <a:pt x="34" y="45"/>
                    <a:pt x="35" y="48"/>
                    <a:pt x="35" y="48"/>
                  </a:cubicBezTo>
                  <a:cubicBezTo>
                    <a:pt x="35" y="48"/>
                    <a:pt x="35" y="52"/>
                    <a:pt x="35" y="52"/>
                  </a:cubicBezTo>
                  <a:cubicBezTo>
                    <a:pt x="35" y="52"/>
                    <a:pt x="34" y="56"/>
                    <a:pt x="34" y="56"/>
                  </a:cubicBezTo>
                  <a:cubicBezTo>
                    <a:pt x="34" y="56"/>
                    <a:pt x="35" y="61"/>
                    <a:pt x="35" y="61"/>
                  </a:cubicBezTo>
                  <a:cubicBezTo>
                    <a:pt x="35" y="61"/>
                    <a:pt x="35" y="65"/>
                    <a:pt x="35" y="65"/>
                  </a:cubicBezTo>
                  <a:cubicBezTo>
                    <a:pt x="35" y="65"/>
                    <a:pt x="35" y="68"/>
                    <a:pt x="35" y="68"/>
                  </a:cubicBezTo>
                  <a:cubicBezTo>
                    <a:pt x="35" y="68"/>
                    <a:pt x="36" y="70"/>
                    <a:pt x="36" y="70"/>
                  </a:cubicBezTo>
                  <a:cubicBezTo>
                    <a:pt x="36" y="70"/>
                    <a:pt x="36" y="72"/>
                    <a:pt x="36" y="72"/>
                  </a:cubicBezTo>
                  <a:cubicBezTo>
                    <a:pt x="36" y="72"/>
                    <a:pt x="36" y="76"/>
                    <a:pt x="36" y="76"/>
                  </a:cubicBezTo>
                  <a:cubicBezTo>
                    <a:pt x="36" y="76"/>
                    <a:pt x="37" y="79"/>
                    <a:pt x="37" y="79"/>
                  </a:cubicBezTo>
                  <a:cubicBezTo>
                    <a:pt x="37" y="79"/>
                    <a:pt x="38" y="80"/>
                    <a:pt x="38" y="80"/>
                  </a:cubicBezTo>
                  <a:cubicBezTo>
                    <a:pt x="38" y="80"/>
                    <a:pt x="38" y="83"/>
                    <a:pt x="38" y="83"/>
                  </a:cubicBezTo>
                  <a:cubicBezTo>
                    <a:pt x="38" y="83"/>
                    <a:pt x="39" y="86"/>
                    <a:pt x="39" y="86"/>
                  </a:cubicBezTo>
                  <a:cubicBezTo>
                    <a:pt x="39" y="86"/>
                    <a:pt x="41" y="90"/>
                    <a:pt x="41" y="90"/>
                  </a:cubicBezTo>
                  <a:cubicBezTo>
                    <a:pt x="41" y="90"/>
                    <a:pt x="42" y="93"/>
                    <a:pt x="42" y="93"/>
                  </a:cubicBezTo>
                  <a:cubicBezTo>
                    <a:pt x="42" y="93"/>
                    <a:pt x="43" y="97"/>
                    <a:pt x="43" y="97"/>
                  </a:cubicBezTo>
                  <a:cubicBezTo>
                    <a:pt x="43" y="97"/>
                    <a:pt x="45" y="100"/>
                    <a:pt x="45" y="100"/>
                  </a:cubicBezTo>
                  <a:cubicBezTo>
                    <a:pt x="45" y="100"/>
                    <a:pt x="47" y="99"/>
                    <a:pt x="47" y="99"/>
                  </a:cubicBezTo>
                  <a:cubicBezTo>
                    <a:pt x="47" y="99"/>
                    <a:pt x="48" y="99"/>
                    <a:pt x="48" y="99"/>
                  </a:cubicBezTo>
                  <a:cubicBezTo>
                    <a:pt x="48" y="99"/>
                    <a:pt x="49" y="101"/>
                    <a:pt x="49" y="101"/>
                  </a:cubicBezTo>
                  <a:cubicBezTo>
                    <a:pt x="49" y="101"/>
                    <a:pt x="49" y="103"/>
                    <a:pt x="49" y="103"/>
                  </a:cubicBezTo>
                  <a:cubicBezTo>
                    <a:pt x="49" y="103"/>
                    <a:pt x="47" y="105"/>
                    <a:pt x="47" y="105"/>
                  </a:cubicBezTo>
                  <a:cubicBezTo>
                    <a:pt x="47" y="105"/>
                    <a:pt x="47" y="109"/>
                    <a:pt x="47" y="109"/>
                  </a:cubicBezTo>
                  <a:cubicBezTo>
                    <a:pt x="47" y="109"/>
                    <a:pt x="48" y="113"/>
                    <a:pt x="48" y="113"/>
                  </a:cubicBezTo>
                  <a:cubicBezTo>
                    <a:pt x="48" y="113"/>
                    <a:pt x="50" y="116"/>
                    <a:pt x="50" y="116"/>
                  </a:cubicBezTo>
                  <a:cubicBezTo>
                    <a:pt x="50" y="116"/>
                    <a:pt x="52" y="116"/>
                    <a:pt x="52" y="116"/>
                  </a:cubicBezTo>
                  <a:cubicBezTo>
                    <a:pt x="52" y="116"/>
                    <a:pt x="53" y="118"/>
                    <a:pt x="53" y="118"/>
                  </a:cubicBezTo>
                  <a:cubicBezTo>
                    <a:pt x="53" y="118"/>
                    <a:pt x="53" y="120"/>
                    <a:pt x="53" y="120"/>
                  </a:cubicBezTo>
                  <a:cubicBezTo>
                    <a:pt x="53" y="120"/>
                    <a:pt x="53" y="123"/>
                    <a:pt x="53" y="123"/>
                  </a:cubicBezTo>
                  <a:cubicBezTo>
                    <a:pt x="53" y="123"/>
                    <a:pt x="54" y="125"/>
                    <a:pt x="54" y="125"/>
                  </a:cubicBezTo>
                  <a:cubicBezTo>
                    <a:pt x="54" y="125"/>
                    <a:pt x="56" y="124"/>
                    <a:pt x="56" y="124"/>
                  </a:cubicBezTo>
                  <a:cubicBezTo>
                    <a:pt x="56" y="124"/>
                    <a:pt x="57" y="125"/>
                    <a:pt x="57" y="125"/>
                  </a:cubicBezTo>
                  <a:cubicBezTo>
                    <a:pt x="57" y="125"/>
                    <a:pt x="58" y="128"/>
                    <a:pt x="58" y="128"/>
                  </a:cubicBezTo>
                  <a:cubicBezTo>
                    <a:pt x="58" y="128"/>
                    <a:pt x="58" y="131"/>
                    <a:pt x="58" y="131"/>
                  </a:cubicBezTo>
                  <a:cubicBezTo>
                    <a:pt x="58" y="131"/>
                    <a:pt x="59" y="132"/>
                    <a:pt x="59" y="132"/>
                  </a:cubicBezTo>
                  <a:cubicBezTo>
                    <a:pt x="59" y="132"/>
                    <a:pt x="58" y="134"/>
                    <a:pt x="58" y="134"/>
                  </a:cubicBezTo>
                  <a:cubicBezTo>
                    <a:pt x="58" y="134"/>
                    <a:pt x="55" y="137"/>
                    <a:pt x="55" y="137"/>
                  </a:cubicBezTo>
                  <a:cubicBezTo>
                    <a:pt x="55" y="137"/>
                    <a:pt x="54" y="140"/>
                    <a:pt x="54" y="140"/>
                  </a:cubicBezTo>
                  <a:cubicBezTo>
                    <a:pt x="54" y="140"/>
                    <a:pt x="54" y="144"/>
                    <a:pt x="54" y="144"/>
                  </a:cubicBezTo>
                  <a:cubicBezTo>
                    <a:pt x="54" y="144"/>
                    <a:pt x="55" y="146"/>
                    <a:pt x="55" y="146"/>
                  </a:cubicBezTo>
                  <a:cubicBezTo>
                    <a:pt x="55" y="146"/>
                    <a:pt x="56" y="147"/>
                    <a:pt x="56" y="147"/>
                  </a:cubicBezTo>
                  <a:cubicBezTo>
                    <a:pt x="56" y="147"/>
                    <a:pt x="58" y="147"/>
                    <a:pt x="58" y="147"/>
                  </a:cubicBezTo>
                  <a:cubicBezTo>
                    <a:pt x="58" y="147"/>
                    <a:pt x="59" y="146"/>
                    <a:pt x="59" y="146"/>
                  </a:cubicBezTo>
                  <a:cubicBezTo>
                    <a:pt x="59" y="146"/>
                    <a:pt x="59" y="148"/>
                    <a:pt x="59" y="148"/>
                  </a:cubicBezTo>
                  <a:cubicBezTo>
                    <a:pt x="59" y="148"/>
                    <a:pt x="60" y="149"/>
                    <a:pt x="60" y="149"/>
                  </a:cubicBezTo>
                  <a:cubicBezTo>
                    <a:pt x="60" y="149"/>
                    <a:pt x="60" y="151"/>
                    <a:pt x="60" y="151"/>
                  </a:cubicBezTo>
                  <a:cubicBezTo>
                    <a:pt x="60" y="151"/>
                    <a:pt x="61" y="154"/>
                    <a:pt x="61" y="154"/>
                  </a:cubicBezTo>
                  <a:cubicBezTo>
                    <a:pt x="61" y="154"/>
                    <a:pt x="63" y="156"/>
                    <a:pt x="63" y="156"/>
                  </a:cubicBezTo>
                  <a:cubicBezTo>
                    <a:pt x="63" y="156"/>
                    <a:pt x="64" y="156"/>
                    <a:pt x="64" y="156"/>
                  </a:cubicBezTo>
                  <a:cubicBezTo>
                    <a:pt x="64" y="156"/>
                    <a:pt x="66" y="158"/>
                    <a:pt x="66" y="158"/>
                  </a:cubicBezTo>
                  <a:cubicBezTo>
                    <a:pt x="66" y="158"/>
                    <a:pt x="66" y="160"/>
                    <a:pt x="66" y="160"/>
                  </a:cubicBezTo>
                  <a:cubicBezTo>
                    <a:pt x="66" y="160"/>
                    <a:pt x="65" y="161"/>
                    <a:pt x="65" y="161"/>
                  </a:cubicBezTo>
                  <a:cubicBezTo>
                    <a:pt x="65" y="161"/>
                    <a:pt x="65" y="162"/>
                    <a:pt x="65" y="162"/>
                  </a:cubicBezTo>
                  <a:cubicBezTo>
                    <a:pt x="65" y="162"/>
                    <a:pt x="66" y="164"/>
                    <a:pt x="66" y="164"/>
                  </a:cubicBezTo>
                  <a:cubicBezTo>
                    <a:pt x="66" y="164"/>
                    <a:pt x="66" y="166"/>
                    <a:pt x="66" y="166"/>
                  </a:cubicBezTo>
                  <a:cubicBezTo>
                    <a:pt x="66" y="166"/>
                    <a:pt x="66" y="168"/>
                    <a:pt x="66" y="168"/>
                  </a:cubicBezTo>
                  <a:cubicBezTo>
                    <a:pt x="66" y="168"/>
                    <a:pt x="67" y="170"/>
                    <a:pt x="67" y="170"/>
                  </a:cubicBezTo>
                  <a:cubicBezTo>
                    <a:pt x="67" y="170"/>
                    <a:pt x="69" y="172"/>
                    <a:pt x="69" y="172"/>
                  </a:cubicBezTo>
                  <a:cubicBezTo>
                    <a:pt x="69" y="172"/>
                    <a:pt x="70" y="175"/>
                    <a:pt x="70" y="175"/>
                  </a:cubicBezTo>
                  <a:cubicBezTo>
                    <a:pt x="70" y="175"/>
                    <a:pt x="72" y="178"/>
                    <a:pt x="72" y="178"/>
                  </a:cubicBezTo>
                  <a:cubicBezTo>
                    <a:pt x="72" y="178"/>
                    <a:pt x="74" y="181"/>
                    <a:pt x="74" y="181"/>
                  </a:cubicBezTo>
                  <a:cubicBezTo>
                    <a:pt x="74" y="181"/>
                    <a:pt x="76" y="186"/>
                    <a:pt x="76" y="186"/>
                  </a:cubicBezTo>
                  <a:cubicBezTo>
                    <a:pt x="76" y="186"/>
                    <a:pt x="77" y="191"/>
                    <a:pt x="77" y="191"/>
                  </a:cubicBezTo>
                  <a:cubicBezTo>
                    <a:pt x="77" y="191"/>
                    <a:pt x="79" y="195"/>
                    <a:pt x="79" y="195"/>
                  </a:cubicBezTo>
                  <a:cubicBezTo>
                    <a:pt x="79" y="195"/>
                    <a:pt x="79" y="199"/>
                    <a:pt x="79" y="199"/>
                  </a:cubicBezTo>
                  <a:cubicBezTo>
                    <a:pt x="79" y="199"/>
                    <a:pt x="81" y="202"/>
                    <a:pt x="81" y="202"/>
                  </a:cubicBezTo>
                  <a:cubicBezTo>
                    <a:pt x="81" y="202"/>
                    <a:pt x="83" y="207"/>
                    <a:pt x="83" y="207"/>
                  </a:cubicBezTo>
                  <a:cubicBezTo>
                    <a:pt x="83" y="207"/>
                    <a:pt x="85" y="213"/>
                    <a:pt x="85" y="213"/>
                  </a:cubicBezTo>
                  <a:cubicBezTo>
                    <a:pt x="85" y="213"/>
                    <a:pt x="85" y="218"/>
                    <a:pt x="85" y="218"/>
                  </a:cubicBezTo>
                  <a:cubicBezTo>
                    <a:pt x="85" y="218"/>
                    <a:pt x="85" y="222"/>
                    <a:pt x="85" y="222"/>
                  </a:cubicBezTo>
                  <a:cubicBezTo>
                    <a:pt x="85" y="222"/>
                    <a:pt x="85" y="225"/>
                    <a:pt x="85" y="225"/>
                  </a:cubicBezTo>
                  <a:cubicBezTo>
                    <a:pt x="85" y="225"/>
                    <a:pt x="86" y="230"/>
                    <a:pt x="86" y="230"/>
                  </a:cubicBezTo>
                  <a:cubicBezTo>
                    <a:pt x="86" y="230"/>
                    <a:pt x="87" y="234"/>
                    <a:pt x="87" y="234"/>
                  </a:cubicBezTo>
                  <a:cubicBezTo>
                    <a:pt x="87" y="234"/>
                    <a:pt x="88" y="236"/>
                    <a:pt x="88" y="236"/>
                  </a:cubicBezTo>
                  <a:cubicBezTo>
                    <a:pt x="88" y="236"/>
                    <a:pt x="87" y="239"/>
                    <a:pt x="87" y="239"/>
                  </a:cubicBezTo>
                  <a:cubicBezTo>
                    <a:pt x="87" y="239"/>
                    <a:pt x="87" y="243"/>
                    <a:pt x="87" y="243"/>
                  </a:cubicBezTo>
                  <a:cubicBezTo>
                    <a:pt x="87" y="243"/>
                    <a:pt x="85" y="246"/>
                    <a:pt x="85" y="246"/>
                  </a:cubicBezTo>
                  <a:cubicBezTo>
                    <a:pt x="85" y="246"/>
                    <a:pt x="84" y="248"/>
                    <a:pt x="84" y="248"/>
                  </a:cubicBezTo>
                  <a:cubicBezTo>
                    <a:pt x="84" y="248"/>
                    <a:pt x="85" y="250"/>
                    <a:pt x="85" y="250"/>
                  </a:cubicBezTo>
                  <a:cubicBezTo>
                    <a:pt x="85" y="250"/>
                    <a:pt x="86" y="252"/>
                    <a:pt x="86" y="252"/>
                  </a:cubicBezTo>
                  <a:cubicBezTo>
                    <a:pt x="86" y="252"/>
                    <a:pt x="84" y="255"/>
                    <a:pt x="84" y="255"/>
                  </a:cubicBezTo>
                  <a:cubicBezTo>
                    <a:pt x="84" y="255"/>
                    <a:pt x="82" y="256"/>
                    <a:pt x="82" y="256"/>
                  </a:cubicBezTo>
                  <a:cubicBezTo>
                    <a:pt x="82" y="256"/>
                    <a:pt x="81" y="257"/>
                    <a:pt x="81" y="257"/>
                  </a:cubicBezTo>
                  <a:cubicBezTo>
                    <a:pt x="81" y="257"/>
                    <a:pt x="81" y="260"/>
                    <a:pt x="81" y="260"/>
                  </a:cubicBezTo>
                  <a:cubicBezTo>
                    <a:pt x="81" y="260"/>
                    <a:pt x="82" y="263"/>
                    <a:pt x="82" y="263"/>
                  </a:cubicBezTo>
                  <a:cubicBezTo>
                    <a:pt x="82" y="263"/>
                    <a:pt x="82" y="266"/>
                    <a:pt x="82" y="266"/>
                  </a:cubicBezTo>
                  <a:cubicBezTo>
                    <a:pt x="82" y="266"/>
                    <a:pt x="83" y="270"/>
                    <a:pt x="83" y="270"/>
                  </a:cubicBezTo>
                  <a:cubicBezTo>
                    <a:pt x="83" y="270"/>
                    <a:pt x="84" y="274"/>
                    <a:pt x="84" y="274"/>
                  </a:cubicBezTo>
                  <a:cubicBezTo>
                    <a:pt x="84" y="274"/>
                    <a:pt x="85" y="276"/>
                    <a:pt x="85" y="276"/>
                  </a:cubicBezTo>
                  <a:cubicBezTo>
                    <a:pt x="85" y="276"/>
                    <a:pt x="85" y="280"/>
                    <a:pt x="85" y="280"/>
                  </a:cubicBezTo>
                  <a:cubicBezTo>
                    <a:pt x="85" y="280"/>
                    <a:pt x="88" y="282"/>
                    <a:pt x="88" y="282"/>
                  </a:cubicBezTo>
                  <a:cubicBezTo>
                    <a:pt x="88" y="282"/>
                    <a:pt x="90" y="284"/>
                    <a:pt x="90" y="284"/>
                  </a:cubicBezTo>
                  <a:cubicBezTo>
                    <a:pt x="90" y="284"/>
                    <a:pt x="93" y="286"/>
                    <a:pt x="93" y="286"/>
                  </a:cubicBezTo>
                  <a:cubicBezTo>
                    <a:pt x="93" y="286"/>
                    <a:pt x="95" y="289"/>
                    <a:pt x="95" y="289"/>
                  </a:cubicBezTo>
                  <a:cubicBezTo>
                    <a:pt x="95" y="289"/>
                    <a:pt x="98" y="294"/>
                    <a:pt x="98" y="294"/>
                  </a:cubicBezTo>
                  <a:cubicBezTo>
                    <a:pt x="98" y="294"/>
                    <a:pt x="99" y="298"/>
                    <a:pt x="99" y="298"/>
                  </a:cubicBezTo>
                  <a:cubicBezTo>
                    <a:pt x="99" y="298"/>
                    <a:pt x="100" y="300"/>
                    <a:pt x="100" y="300"/>
                  </a:cubicBezTo>
                  <a:cubicBezTo>
                    <a:pt x="100" y="300"/>
                    <a:pt x="103" y="303"/>
                    <a:pt x="103" y="303"/>
                  </a:cubicBezTo>
                  <a:cubicBezTo>
                    <a:pt x="103" y="303"/>
                    <a:pt x="106" y="306"/>
                    <a:pt x="106" y="306"/>
                  </a:cubicBezTo>
                  <a:cubicBezTo>
                    <a:pt x="106" y="306"/>
                    <a:pt x="110" y="307"/>
                    <a:pt x="110" y="307"/>
                  </a:cubicBezTo>
                  <a:cubicBezTo>
                    <a:pt x="110" y="307"/>
                    <a:pt x="112" y="309"/>
                    <a:pt x="112" y="309"/>
                  </a:cubicBezTo>
                  <a:cubicBezTo>
                    <a:pt x="112" y="309"/>
                    <a:pt x="113" y="308"/>
                    <a:pt x="113" y="308"/>
                  </a:cubicBezTo>
                  <a:cubicBezTo>
                    <a:pt x="113" y="308"/>
                    <a:pt x="114" y="308"/>
                    <a:pt x="114" y="308"/>
                  </a:cubicBezTo>
                  <a:cubicBezTo>
                    <a:pt x="114" y="308"/>
                    <a:pt x="116" y="310"/>
                    <a:pt x="116" y="310"/>
                  </a:cubicBezTo>
                  <a:cubicBezTo>
                    <a:pt x="116" y="310"/>
                    <a:pt x="117" y="313"/>
                    <a:pt x="117" y="313"/>
                  </a:cubicBezTo>
                  <a:cubicBezTo>
                    <a:pt x="117" y="313"/>
                    <a:pt x="120" y="318"/>
                    <a:pt x="120" y="318"/>
                  </a:cubicBezTo>
                  <a:cubicBezTo>
                    <a:pt x="120" y="318"/>
                    <a:pt x="124" y="324"/>
                    <a:pt x="124" y="324"/>
                  </a:cubicBezTo>
                  <a:cubicBezTo>
                    <a:pt x="124" y="324"/>
                    <a:pt x="126" y="325"/>
                    <a:pt x="126" y="325"/>
                  </a:cubicBezTo>
                  <a:cubicBezTo>
                    <a:pt x="126" y="325"/>
                    <a:pt x="132" y="329"/>
                    <a:pt x="132" y="329"/>
                  </a:cubicBezTo>
                  <a:cubicBezTo>
                    <a:pt x="132" y="329"/>
                    <a:pt x="134" y="331"/>
                    <a:pt x="134" y="331"/>
                  </a:cubicBezTo>
                  <a:cubicBezTo>
                    <a:pt x="134" y="331"/>
                    <a:pt x="136" y="334"/>
                    <a:pt x="136" y="334"/>
                  </a:cubicBezTo>
                  <a:cubicBezTo>
                    <a:pt x="136" y="334"/>
                    <a:pt x="138" y="335"/>
                    <a:pt x="138" y="335"/>
                  </a:cubicBezTo>
                  <a:cubicBezTo>
                    <a:pt x="138" y="335"/>
                    <a:pt x="142" y="337"/>
                    <a:pt x="142" y="337"/>
                  </a:cubicBezTo>
                  <a:cubicBezTo>
                    <a:pt x="142" y="337"/>
                    <a:pt x="147" y="338"/>
                    <a:pt x="147" y="338"/>
                  </a:cubicBezTo>
                  <a:cubicBezTo>
                    <a:pt x="147" y="338"/>
                    <a:pt x="148" y="343"/>
                    <a:pt x="148" y="343"/>
                  </a:cubicBezTo>
                  <a:cubicBezTo>
                    <a:pt x="148" y="343"/>
                    <a:pt x="151" y="344"/>
                    <a:pt x="151" y="344"/>
                  </a:cubicBezTo>
                  <a:cubicBezTo>
                    <a:pt x="151" y="344"/>
                    <a:pt x="154" y="347"/>
                    <a:pt x="154" y="347"/>
                  </a:cubicBezTo>
                  <a:cubicBezTo>
                    <a:pt x="154" y="347"/>
                    <a:pt x="156" y="349"/>
                    <a:pt x="156" y="349"/>
                  </a:cubicBezTo>
                  <a:cubicBezTo>
                    <a:pt x="156" y="349"/>
                    <a:pt x="159" y="350"/>
                    <a:pt x="159" y="350"/>
                  </a:cubicBezTo>
                  <a:cubicBezTo>
                    <a:pt x="159" y="350"/>
                    <a:pt x="163" y="351"/>
                    <a:pt x="163" y="351"/>
                  </a:cubicBezTo>
                  <a:cubicBezTo>
                    <a:pt x="163" y="351"/>
                    <a:pt x="165" y="355"/>
                    <a:pt x="165" y="355"/>
                  </a:cubicBezTo>
                  <a:cubicBezTo>
                    <a:pt x="165" y="355"/>
                    <a:pt x="168" y="357"/>
                    <a:pt x="168" y="357"/>
                  </a:cubicBezTo>
                  <a:cubicBezTo>
                    <a:pt x="168" y="357"/>
                    <a:pt x="171" y="356"/>
                    <a:pt x="171" y="356"/>
                  </a:cubicBezTo>
                  <a:cubicBezTo>
                    <a:pt x="171" y="356"/>
                    <a:pt x="174" y="355"/>
                    <a:pt x="174" y="355"/>
                  </a:cubicBezTo>
                  <a:cubicBezTo>
                    <a:pt x="174" y="355"/>
                    <a:pt x="178" y="352"/>
                    <a:pt x="178" y="352"/>
                  </a:cubicBezTo>
                  <a:cubicBezTo>
                    <a:pt x="178" y="352"/>
                    <a:pt x="182" y="349"/>
                    <a:pt x="182" y="349"/>
                  </a:cubicBezTo>
                  <a:cubicBezTo>
                    <a:pt x="182" y="349"/>
                    <a:pt x="184" y="347"/>
                    <a:pt x="184" y="347"/>
                  </a:cubicBezTo>
                  <a:cubicBezTo>
                    <a:pt x="184" y="347"/>
                    <a:pt x="187" y="344"/>
                    <a:pt x="187" y="344"/>
                  </a:cubicBezTo>
                  <a:cubicBezTo>
                    <a:pt x="187" y="344"/>
                    <a:pt x="189" y="344"/>
                    <a:pt x="189" y="344"/>
                  </a:cubicBezTo>
                  <a:cubicBezTo>
                    <a:pt x="189" y="344"/>
                    <a:pt x="192" y="344"/>
                    <a:pt x="192" y="344"/>
                  </a:cubicBezTo>
                  <a:cubicBezTo>
                    <a:pt x="192" y="344"/>
                    <a:pt x="195" y="346"/>
                    <a:pt x="195" y="346"/>
                  </a:cubicBezTo>
                  <a:cubicBezTo>
                    <a:pt x="195" y="346"/>
                    <a:pt x="197" y="349"/>
                    <a:pt x="197" y="349"/>
                  </a:cubicBezTo>
                  <a:cubicBezTo>
                    <a:pt x="197" y="349"/>
                    <a:pt x="200" y="353"/>
                    <a:pt x="200" y="353"/>
                  </a:cubicBezTo>
                  <a:cubicBezTo>
                    <a:pt x="200" y="353"/>
                    <a:pt x="203" y="358"/>
                    <a:pt x="203" y="358"/>
                  </a:cubicBezTo>
                  <a:cubicBezTo>
                    <a:pt x="203" y="358"/>
                    <a:pt x="205" y="362"/>
                    <a:pt x="205" y="362"/>
                  </a:cubicBezTo>
                  <a:cubicBezTo>
                    <a:pt x="205" y="362"/>
                    <a:pt x="207" y="366"/>
                    <a:pt x="207" y="366"/>
                  </a:cubicBezTo>
                  <a:cubicBezTo>
                    <a:pt x="207" y="366"/>
                    <a:pt x="208" y="370"/>
                    <a:pt x="208" y="370"/>
                  </a:cubicBezTo>
                  <a:cubicBezTo>
                    <a:pt x="208" y="370"/>
                    <a:pt x="211" y="376"/>
                    <a:pt x="211" y="376"/>
                  </a:cubicBezTo>
                  <a:cubicBezTo>
                    <a:pt x="211" y="376"/>
                    <a:pt x="213" y="379"/>
                    <a:pt x="213" y="379"/>
                  </a:cubicBezTo>
                  <a:cubicBezTo>
                    <a:pt x="213" y="379"/>
                    <a:pt x="213" y="380"/>
                    <a:pt x="213" y="380"/>
                  </a:cubicBezTo>
                  <a:cubicBezTo>
                    <a:pt x="213" y="380"/>
                    <a:pt x="213" y="378"/>
                    <a:pt x="213" y="378"/>
                  </a:cubicBezTo>
                  <a:cubicBezTo>
                    <a:pt x="213" y="378"/>
                    <a:pt x="213" y="373"/>
                    <a:pt x="213" y="373"/>
                  </a:cubicBezTo>
                  <a:cubicBezTo>
                    <a:pt x="213" y="373"/>
                    <a:pt x="215" y="370"/>
                    <a:pt x="215" y="370"/>
                  </a:cubicBezTo>
                  <a:cubicBezTo>
                    <a:pt x="215" y="370"/>
                    <a:pt x="215" y="368"/>
                    <a:pt x="215" y="368"/>
                  </a:cubicBezTo>
                  <a:cubicBezTo>
                    <a:pt x="215" y="368"/>
                    <a:pt x="215" y="363"/>
                    <a:pt x="215" y="363"/>
                  </a:cubicBezTo>
                  <a:cubicBezTo>
                    <a:pt x="215" y="363"/>
                    <a:pt x="217" y="357"/>
                    <a:pt x="217" y="357"/>
                  </a:cubicBezTo>
                  <a:cubicBezTo>
                    <a:pt x="217" y="357"/>
                    <a:pt x="219" y="352"/>
                    <a:pt x="219" y="352"/>
                  </a:cubicBezTo>
                  <a:cubicBezTo>
                    <a:pt x="219" y="352"/>
                    <a:pt x="220" y="349"/>
                    <a:pt x="220" y="349"/>
                  </a:cubicBezTo>
                  <a:cubicBezTo>
                    <a:pt x="220" y="349"/>
                    <a:pt x="234" y="349"/>
                    <a:pt x="234" y="349"/>
                  </a:cubicBezTo>
                  <a:cubicBezTo>
                    <a:pt x="234" y="349"/>
                    <a:pt x="234" y="345"/>
                    <a:pt x="234" y="345"/>
                  </a:cubicBezTo>
                  <a:cubicBezTo>
                    <a:pt x="234" y="345"/>
                    <a:pt x="235" y="342"/>
                    <a:pt x="235" y="342"/>
                  </a:cubicBezTo>
                  <a:cubicBezTo>
                    <a:pt x="235" y="342"/>
                    <a:pt x="233" y="339"/>
                    <a:pt x="233" y="339"/>
                  </a:cubicBezTo>
                  <a:cubicBezTo>
                    <a:pt x="233" y="339"/>
                    <a:pt x="233" y="336"/>
                    <a:pt x="233" y="336"/>
                  </a:cubicBezTo>
                  <a:cubicBezTo>
                    <a:pt x="233" y="336"/>
                    <a:pt x="231" y="333"/>
                    <a:pt x="231" y="333"/>
                  </a:cubicBezTo>
                  <a:cubicBezTo>
                    <a:pt x="231" y="333"/>
                    <a:pt x="229" y="332"/>
                    <a:pt x="229" y="332"/>
                  </a:cubicBezTo>
                  <a:cubicBezTo>
                    <a:pt x="229" y="332"/>
                    <a:pt x="227" y="328"/>
                    <a:pt x="227" y="328"/>
                  </a:cubicBezTo>
                  <a:cubicBezTo>
                    <a:pt x="227" y="328"/>
                    <a:pt x="226" y="324"/>
                    <a:pt x="226" y="324"/>
                  </a:cubicBezTo>
                  <a:cubicBezTo>
                    <a:pt x="226" y="324"/>
                    <a:pt x="230" y="324"/>
                    <a:pt x="230" y="324"/>
                  </a:cubicBezTo>
                  <a:cubicBezTo>
                    <a:pt x="230" y="324"/>
                    <a:pt x="232" y="312"/>
                    <a:pt x="232" y="31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19" name="Freeform 1212"/>
            <p:cNvSpPr>
              <a:spLocks/>
            </p:cNvSpPr>
            <p:nvPr/>
          </p:nvSpPr>
          <p:spPr bwMode="gray">
            <a:xfrm>
              <a:off x="2011423" y="2932612"/>
              <a:ext cx="104778" cy="76202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2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26" y="12"/>
                </a:cxn>
                <a:cxn ang="0">
                  <a:pos x="27" y="14"/>
                </a:cxn>
                <a:cxn ang="0">
                  <a:pos x="26" y="16"/>
                </a:cxn>
                <a:cxn ang="0">
                  <a:pos x="29" y="18"/>
                </a:cxn>
                <a:cxn ang="0">
                  <a:pos x="32" y="19"/>
                </a:cxn>
                <a:cxn ang="0">
                  <a:pos x="35" y="20"/>
                </a:cxn>
                <a:cxn ang="0">
                  <a:pos x="37" y="25"/>
                </a:cxn>
                <a:cxn ang="0">
                  <a:pos x="38" y="28"/>
                </a:cxn>
                <a:cxn ang="0">
                  <a:pos x="37" y="32"/>
                </a:cxn>
                <a:cxn ang="0">
                  <a:pos x="35" y="34"/>
                </a:cxn>
                <a:cxn ang="0">
                  <a:pos x="33" y="37"/>
                </a:cxn>
                <a:cxn ang="0">
                  <a:pos x="33" y="32"/>
                </a:cxn>
                <a:cxn ang="0">
                  <a:pos x="29" y="31"/>
                </a:cxn>
                <a:cxn ang="0">
                  <a:pos x="26" y="31"/>
                </a:cxn>
                <a:cxn ang="0">
                  <a:pos x="23" y="31"/>
                </a:cxn>
                <a:cxn ang="0">
                  <a:pos x="20" y="32"/>
                </a:cxn>
                <a:cxn ang="0">
                  <a:pos x="17" y="35"/>
                </a:cxn>
                <a:cxn ang="0">
                  <a:pos x="14" y="35"/>
                </a:cxn>
                <a:cxn ang="0">
                  <a:pos x="13" y="31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7" y="40"/>
                </a:cxn>
                <a:cxn ang="0">
                  <a:pos x="5" y="44"/>
                </a:cxn>
                <a:cxn ang="0">
                  <a:pos x="4" y="48"/>
                </a:cxn>
                <a:cxn ang="0">
                  <a:pos x="2" y="44"/>
                </a:cxn>
                <a:cxn ang="0">
                  <a:pos x="1" y="39"/>
                </a:cxn>
                <a:cxn ang="0">
                  <a:pos x="2" y="35"/>
                </a:cxn>
                <a:cxn ang="0">
                  <a:pos x="1" y="32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4" y="7"/>
                </a:cxn>
                <a:cxn ang="0">
                  <a:pos x="3" y="4"/>
                </a:cxn>
              </a:cxnLst>
              <a:rect l="0" t="0" r="r" b="b"/>
              <a:pathLst>
                <a:path w="38" h="48">
                  <a:moveTo>
                    <a:pt x="3" y="4"/>
                  </a:move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2"/>
                    <a:pt x="10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14" y="1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8" y="3"/>
                    <a:pt x="18" y="3"/>
                  </a:cubicBezTo>
                  <a:cubicBezTo>
                    <a:pt x="18" y="3"/>
                    <a:pt x="19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1" y="5"/>
                    <a:pt x="21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2" y="6"/>
                    <a:pt x="23" y="8"/>
                    <a:pt x="23" y="8"/>
                  </a:cubicBezTo>
                  <a:cubicBezTo>
                    <a:pt x="23" y="8"/>
                    <a:pt x="23" y="9"/>
                    <a:pt x="23" y="9"/>
                  </a:cubicBezTo>
                  <a:cubicBezTo>
                    <a:pt x="23" y="9"/>
                    <a:pt x="23" y="11"/>
                    <a:pt x="23" y="11"/>
                  </a:cubicBezTo>
                  <a:cubicBezTo>
                    <a:pt x="23" y="11"/>
                    <a:pt x="24" y="13"/>
                    <a:pt x="24" y="13"/>
                  </a:cubicBezTo>
                  <a:cubicBezTo>
                    <a:pt x="24" y="13"/>
                    <a:pt x="26" y="12"/>
                    <a:pt x="26" y="12"/>
                  </a:cubicBezTo>
                  <a:cubicBezTo>
                    <a:pt x="26" y="12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6" y="15"/>
                    <a:pt x="26" y="15"/>
                  </a:cubicBezTo>
                  <a:cubicBezTo>
                    <a:pt x="26" y="15"/>
                    <a:pt x="26" y="16"/>
                    <a:pt x="26" y="16"/>
                  </a:cubicBezTo>
                  <a:cubicBezTo>
                    <a:pt x="26" y="16"/>
                    <a:pt x="27" y="17"/>
                    <a:pt x="27" y="17"/>
                  </a:cubicBezTo>
                  <a:cubicBezTo>
                    <a:pt x="27" y="17"/>
                    <a:pt x="29" y="18"/>
                    <a:pt x="29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0" y="18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3" y="19"/>
                    <a:pt x="35" y="20"/>
                    <a:pt x="35" y="20"/>
                  </a:cubicBezTo>
                  <a:cubicBezTo>
                    <a:pt x="35" y="20"/>
                    <a:pt x="36" y="23"/>
                    <a:pt x="36" y="23"/>
                  </a:cubicBezTo>
                  <a:cubicBezTo>
                    <a:pt x="36" y="23"/>
                    <a:pt x="37" y="25"/>
                    <a:pt x="37" y="25"/>
                  </a:cubicBezTo>
                  <a:cubicBezTo>
                    <a:pt x="37" y="25"/>
                    <a:pt x="38" y="27"/>
                    <a:pt x="38" y="27"/>
                  </a:cubicBezTo>
                  <a:cubicBezTo>
                    <a:pt x="38" y="27"/>
                    <a:pt x="38" y="28"/>
                    <a:pt x="38" y="28"/>
                  </a:cubicBezTo>
                  <a:cubicBezTo>
                    <a:pt x="38" y="28"/>
                    <a:pt x="37" y="31"/>
                    <a:pt x="37" y="31"/>
                  </a:cubicBezTo>
                  <a:cubicBezTo>
                    <a:pt x="37" y="31"/>
                    <a:pt x="37" y="32"/>
                    <a:pt x="37" y="32"/>
                  </a:cubicBezTo>
                  <a:cubicBezTo>
                    <a:pt x="37" y="32"/>
                    <a:pt x="35" y="32"/>
                    <a:pt x="35" y="32"/>
                  </a:cubicBezTo>
                  <a:cubicBezTo>
                    <a:pt x="35" y="32"/>
                    <a:pt x="35" y="34"/>
                    <a:pt x="35" y="34"/>
                  </a:cubicBezTo>
                  <a:cubicBezTo>
                    <a:pt x="35" y="34"/>
                    <a:pt x="35" y="37"/>
                    <a:pt x="35" y="37"/>
                  </a:cubicBezTo>
                  <a:cubicBezTo>
                    <a:pt x="35" y="37"/>
                    <a:pt x="33" y="37"/>
                    <a:pt x="33" y="37"/>
                  </a:cubicBezTo>
                  <a:cubicBezTo>
                    <a:pt x="33" y="37"/>
                    <a:pt x="33" y="34"/>
                    <a:pt x="33" y="34"/>
                  </a:cubicBezTo>
                  <a:cubicBezTo>
                    <a:pt x="33" y="34"/>
                    <a:pt x="33" y="32"/>
                    <a:pt x="33" y="32"/>
                  </a:cubicBezTo>
                  <a:cubicBezTo>
                    <a:pt x="33" y="32"/>
                    <a:pt x="31" y="31"/>
                    <a:pt x="31" y="31"/>
                  </a:cubicBezTo>
                  <a:cubicBezTo>
                    <a:pt x="31" y="31"/>
                    <a:pt x="29" y="31"/>
                    <a:pt x="29" y="31"/>
                  </a:cubicBezTo>
                  <a:cubicBezTo>
                    <a:pt x="29" y="31"/>
                    <a:pt x="28" y="30"/>
                    <a:pt x="28" y="30"/>
                  </a:cubicBezTo>
                  <a:cubicBezTo>
                    <a:pt x="28" y="30"/>
                    <a:pt x="26" y="31"/>
                    <a:pt x="26" y="31"/>
                  </a:cubicBezTo>
                  <a:cubicBezTo>
                    <a:pt x="26" y="31"/>
                    <a:pt x="25" y="31"/>
                    <a:pt x="25" y="31"/>
                  </a:cubicBezTo>
                  <a:cubicBezTo>
                    <a:pt x="25" y="31"/>
                    <a:pt x="23" y="31"/>
                    <a:pt x="23" y="31"/>
                  </a:cubicBezTo>
                  <a:cubicBezTo>
                    <a:pt x="23" y="31"/>
                    <a:pt x="21" y="31"/>
                    <a:pt x="21" y="31"/>
                  </a:cubicBezTo>
                  <a:cubicBezTo>
                    <a:pt x="21" y="31"/>
                    <a:pt x="20" y="32"/>
                    <a:pt x="20" y="32"/>
                  </a:cubicBezTo>
                  <a:cubicBezTo>
                    <a:pt x="20" y="32"/>
                    <a:pt x="19" y="34"/>
                    <a:pt x="19" y="34"/>
                  </a:cubicBezTo>
                  <a:cubicBezTo>
                    <a:pt x="19" y="34"/>
                    <a:pt x="17" y="35"/>
                    <a:pt x="17" y="35"/>
                  </a:cubicBezTo>
                  <a:cubicBezTo>
                    <a:pt x="17" y="35"/>
                    <a:pt x="16" y="36"/>
                    <a:pt x="16" y="36"/>
                  </a:cubicBezTo>
                  <a:cubicBezTo>
                    <a:pt x="16" y="36"/>
                    <a:pt x="14" y="35"/>
                    <a:pt x="14" y="35"/>
                  </a:cubicBezTo>
                  <a:cubicBezTo>
                    <a:pt x="14" y="35"/>
                    <a:pt x="14" y="32"/>
                    <a:pt x="14" y="32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3" y="31"/>
                    <a:pt x="12" y="33"/>
                    <a:pt x="12" y="33"/>
                  </a:cubicBezTo>
                  <a:cubicBezTo>
                    <a:pt x="12" y="33"/>
                    <a:pt x="10" y="34"/>
                    <a:pt x="10" y="34"/>
                  </a:cubicBezTo>
                  <a:cubicBezTo>
                    <a:pt x="10" y="34"/>
                    <a:pt x="9" y="34"/>
                    <a:pt x="9" y="34"/>
                  </a:cubicBezTo>
                  <a:cubicBezTo>
                    <a:pt x="9" y="34"/>
                    <a:pt x="8" y="36"/>
                    <a:pt x="8" y="36"/>
                  </a:cubicBezTo>
                  <a:cubicBezTo>
                    <a:pt x="8" y="36"/>
                    <a:pt x="8" y="38"/>
                    <a:pt x="8" y="38"/>
                  </a:cubicBezTo>
                  <a:cubicBezTo>
                    <a:pt x="8" y="38"/>
                    <a:pt x="7" y="40"/>
                    <a:pt x="7" y="40"/>
                  </a:cubicBezTo>
                  <a:cubicBezTo>
                    <a:pt x="7" y="40"/>
                    <a:pt x="6" y="42"/>
                    <a:pt x="6" y="42"/>
                  </a:cubicBezTo>
                  <a:cubicBezTo>
                    <a:pt x="6" y="42"/>
                    <a:pt x="5" y="44"/>
                    <a:pt x="5" y="44"/>
                  </a:cubicBezTo>
                  <a:cubicBezTo>
                    <a:pt x="5" y="44"/>
                    <a:pt x="5" y="46"/>
                    <a:pt x="5" y="46"/>
                  </a:cubicBezTo>
                  <a:cubicBezTo>
                    <a:pt x="5" y="46"/>
                    <a:pt x="4" y="48"/>
                    <a:pt x="4" y="48"/>
                  </a:cubicBezTo>
                  <a:cubicBezTo>
                    <a:pt x="4" y="48"/>
                    <a:pt x="3" y="46"/>
                    <a:pt x="3" y="46"/>
                  </a:cubicBezTo>
                  <a:cubicBezTo>
                    <a:pt x="3" y="46"/>
                    <a:pt x="2" y="44"/>
                    <a:pt x="2" y="44"/>
                  </a:cubicBezTo>
                  <a:cubicBezTo>
                    <a:pt x="2" y="44"/>
                    <a:pt x="2" y="41"/>
                    <a:pt x="2" y="41"/>
                  </a:cubicBezTo>
                  <a:cubicBezTo>
                    <a:pt x="2" y="41"/>
                    <a:pt x="1" y="39"/>
                    <a:pt x="1" y="39"/>
                  </a:cubicBezTo>
                  <a:cubicBezTo>
                    <a:pt x="1" y="39"/>
                    <a:pt x="2" y="36"/>
                    <a:pt x="2" y="36"/>
                  </a:cubicBezTo>
                  <a:cubicBezTo>
                    <a:pt x="2" y="36"/>
                    <a:pt x="2" y="35"/>
                    <a:pt x="2" y="35"/>
                  </a:cubicBezTo>
                  <a:cubicBezTo>
                    <a:pt x="2" y="35"/>
                    <a:pt x="1" y="33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1" y="32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" y="28"/>
                    <a:pt x="2" y="28"/>
                  </a:cubicBezTo>
                  <a:cubicBezTo>
                    <a:pt x="2" y="28"/>
                    <a:pt x="2" y="25"/>
                    <a:pt x="2" y="25"/>
                  </a:cubicBezTo>
                  <a:cubicBezTo>
                    <a:pt x="2" y="25"/>
                    <a:pt x="3" y="23"/>
                    <a:pt x="3" y="23"/>
                  </a:cubicBezTo>
                  <a:cubicBezTo>
                    <a:pt x="3" y="23"/>
                    <a:pt x="2" y="22"/>
                    <a:pt x="2" y="22"/>
                  </a:cubicBezTo>
                  <a:cubicBezTo>
                    <a:pt x="2" y="22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3" y="19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8"/>
                    <a:pt x="5" y="16"/>
                    <a:pt x="5" y="16"/>
                  </a:cubicBezTo>
                  <a:cubicBezTo>
                    <a:pt x="5" y="16"/>
                    <a:pt x="4" y="14"/>
                    <a:pt x="4" y="14"/>
                  </a:cubicBezTo>
                  <a:cubicBezTo>
                    <a:pt x="4" y="14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4" y="11"/>
                    <a:pt x="4" y="9"/>
                    <a:pt x="4" y="9"/>
                  </a:cubicBezTo>
                  <a:cubicBezTo>
                    <a:pt x="4" y="9"/>
                    <a:pt x="4" y="7"/>
                    <a:pt x="4" y="7"/>
                  </a:cubicBezTo>
                  <a:cubicBezTo>
                    <a:pt x="4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20" name="Freeform 1213"/>
            <p:cNvSpPr>
              <a:spLocks/>
            </p:cNvSpPr>
            <p:nvPr/>
          </p:nvSpPr>
          <p:spPr bwMode="gray">
            <a:xfrm>
              <a:off x="2146365" y="2978655"/>
              <a:ext cx="47627" cy="19050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2" y="11"/>
                </a:cxn>
                <a:cxn ang="0">
                  <a:pos x="1" y="9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3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6" y="8"/>
                </a:cxn>
                <a:cxn ang="0">
                  <a:pos x="15" y="10"/>
                </a:cxn>
                <a:cxn ang="0">
                  <a:pos x="14" y="11"/>
                </a:cxn>
                <a:cxn ang="0">
                  <a:pos x="12" y="12"/>
                </a:cxn>
                <a:cxn ang="0">
                  <a:pos x="10" y="12"/>
                </a:cxn>
                <a:cxn ang="0">
                  <a:pos x="5" y="12"/>
                </a:cxn>
              </a:cxnLst>
              <a:rect l="0" t="0" r="r" b="b"/>
              <a:pathLst>
                <a:path w="17" h="12">
                  <a:moveTo>
                    <a:pt x="5" y="12"/>
                  </a:moveTo>
                  <a:cubicBezTo>
                    <a:pt x="4" y="12"/>
                    <a:pt x="2" y="12"/>
                    <a:pt x="2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1" y="1"/>
                    <a:pt x="11" y="1"/>
                    <a:pt x="12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6" y="9"/>
                    <a:pt x="15" y="10"/>
                    <a:pt x="15" y="10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9" y="12"/>
                    <a:pt x="7" y="12"/>
                    <a:pt x="5" y="1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21" name="Freeform 1214"/>
            <p:cNvSpPr>
              <a:spLocks/>
            </p:cNvSpPr>
            <p:nvPr/>
          </p:nvSpPr>
          <p:spPr bwMode="gray">
            <a:xfrm>
              <a:off x="877888" y="2772186"/>
              <a:ext cx="7938" cy="79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3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1215" name="Oval 959"/>
          <p:cNvSpPr>
            <a:spLocks noChangeArrowheads="1"/>
          </p:cNvSpPr>
          <p:nvPr/>
        </p:nvSpPr>
        <p:spPr bwMode="gray">
          <a:xfrm>
            <a:off x="2286000" y="2130006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grpSp>
        <p:nvGrpSpPr>
          <p:cNvPr id="3" name="Group 2913"/>
          <p:cNvGrpSpPr/>
          <p:nvPr/>
        </p:nvGrpSpPr>
        <p:grpSpPr bwMode="gray">
          <a:xfrm>
            <a:off x="3897697" y="2144515"/>
            <a:ext cx="1852919" cy="2105923"/>
            <a:chOff x="5330676" y="-1558417"/>
            <a:chExt cx="2093323" cy="2221992"/>
          </a:xfrm>
        </p:grpSpPr>
        <p:sp>
          <p:nvSpPr>
            <p:cNvPr id="1560" name="Freeform 5"/>
            <p:cNvSpPr>
              <a:spLocks/>
            </p:cNvSpPr>
            <p:nvPr/>
          </p:nvSpPr>
          <p:spPr bwMode="gray">
            <a:xfrm>
              <a:off x="5878337" y="-792184"/>
              <a:ext cx="92377" cy="191352"/>
            </a:xfrm>
            <a:custGeom>
              <a:avLst/>
              <a:gdLst/>
              <a:ahLst/>
              <a:cxnLst>
                <a:cxn ang="0">
                  <a:pos x="606" y="120"/>
                </a:cxn>
                <a:cxn ang="0">
                  <a:pos x="532" y="52"/>
                </a:cxn>
                <a:cxn ang="0">
                  <a:pos x="476" y="0"/>
                </a:cxn>
                <a:cxn ang="0">
                  <a:pos x="424" y="19"/>
                </a:cxn>
                <a:cxn ang="0">
                  <a:pos x="378" y="49"/>
                </a:cxn>
                <a:cxn ang="0">
                  <a:pos x="375" y="101"/>
                </a:cxn>
                <a:cxn ang="0">
                  <a:pos x="376" y="106"/>
                </a:cxn>
                <a:cxn ang="0">
                  <a:pos x="355" y="140"/>
                </a:cxn>
                <a:cxn ang="0">
                  <a:pos x="348" y="157"/>
                </a:cxn>
                <a:cxn ang="0">
                  <a:pos x="279" y="212"/>
                </a:cxn>
                <a:cxn ang="0">
                  <a:pos x="215" y="210"/>
                </a:cxn>
                <a:cxn ang="0">
                  <a:pos x="158" y="197"/>
                </a:cxn>
                <a:cxn ang="0">
                  <a:pos x="117" y="249"/>
                </a:cxn>
                <a:cxn ang="0">
                  <a:pos x="91" y="253"/>
                </a:cxn>
                <a:cxn ang="0">
                  <a:pos x="74" y="271"/>
                </a:cxn>
                <a:cxn ang="0">
                  <a:pos x="53" y="293"/>
                </a:cxn>
                <a:cxn ang="0">
                  <a:pos x="30" y="318"/>
                </a:cxn>
                <a:cxn ang="0">
                  <a:pos x="9" y="378"/>
                </a:cxn>
                <a:cxn ang="0">
                  <a:pos x="2" y="455"/>
                </a:cxn>
                <a:cxn ang="0">
                  <a:pos x="46" y="486"/>
                </a:cxn>
                <a:cxn ang="0">
                  <a:pos x="79" y="498"/>
                </a:cxn>
                <a:cxn ang="0">
                  <a:pos x="157" y="642"/>
                </a:cxn>
                <a:cxn ang="0">
                  <a:pos x="196" y="769"/>
                </a:cxn>
                <a:cxn ang="0">
                  <a:pos x="210" y="830"/>
                </a:cxn>
                <a:cxn ang="0">
                  <a:pos x="222" y="949"/>
                </a:cxn>
                <a:cxn ang="0">
                  <a:pos x="201" y="1255"/>
                </a:cxn>
                <a:cxn ang="0">
                  <a:pos x="213" y="1349"/>
                </a:cxn>
                <a:cxn ang="0">
                  <a:pos x="229" y="1385"/>
                </a:cxn>
                <a:cxn ang="0">
                  <a:pos x="437" y="1375"/>
                </a:cxn>
                <a:cxn ang="0">
                  <a:pos x="419" y="1205"/>
                </a:cxn>
                <a:cxn ang="0">
                  <a:pos x="445" y="1084"/>
                </a:cxn>
                <a:cxn ang="0">
                  <a:pos x="449" y="878"/>
                </a:cxn>
                <a:cxn ang="0">
                  <a:pos x="517" y="747"/>
                </a:cxn>
                <a:cxn ang="0">
                  <a:pos x="535" y="646"/>
                </a:cxn>
                <a:cxn ang="0">
                  <a:pos x="629" y="562"/>
                </a:cxn>
                <a:cxn ang="0">
                  <a:pos x="645" y="530"/>
                </a:cxn>
                <a:cxn ang="0">
                  <a:pos x="644" y="510"/>
                </a:cxn>
                <a:cxn ang="0">
                  <a:pos x="625" y="476"/>
                </a:cxn>
                <a:cxn ang="0">
                  <a:pos x="651" y="446"/>
                </a:cxn>
                <a:cxn ang="0">
                  <a:pos x="673" y="437"/>
                </a:cxn>
                <a:cxn ang="0">
                  <a:pos x="663" y="304"/>
                </a:cxn>
                <a:cxn ang="0">
                  <a:pos x="619" y="241"/>
                </a:cxn>
                <a:cxn ang="0">
                  <a:pos x="621" y="179"/>
                </a:cxn>
              </a:cxnLst>
              <a:rect l="0" t="0" r="r" b="b"/>
              <a:pathLst>
                <a:path w="674" h="1388">
                  <a:moveTo>
                    <a:pt x="641" y="154"/>
                  </a:moveTo>
                  <a:lnTo>
                    <a:pt x="606" y="120"/>
                  </a:lnTo>
                  <a:lnTo>
                    <a:pt x="578" y="103"/>
                  </a:lnTo>
                  <a:lnTo>
                    <a:pt x="532" y="52"/>
                  </a:lnTo>
                  <a:lnTo>
                    <a:pt x="487" y="6"/>
                  </a:lnTo>
                  <a:lnTo>
                    <a:pt x="476" y="0"/>
                  </a:lnTo>
                  <a:lnTo>
                    <a:pt x="443" y="17"/>
                  </a:lnTo>
                  <a:lnTo>
                    <a:pt x="424" y="19"/>
                  </a:lnTo>
                  <a:lnTo>
                    <a:pt x="377" y="30"/>
                  </a:lnTo>
                  <a:lnTo>
                    <a:pt x="378" y="49"/>
                  </a:lnTo>
                  <a:lnTo>
                    <a:pt x="403" y="83"/>
                  </a:lnTo>
                  <a:lnTo>
                    <a:pt x="375" y="101"/>
                  </a:lnTo>
                  <a:lnTo>
                    <a:pt x="377" y="97"/>
                  </a:lnTo>
                  <a:lnTo>
                    <a:pt x="376" y="106"/>
                  </a:lnTo>
                  <a:lnTo>
                    <a:pt x="368" y="124"/>
                  </a:lnTo>
                  <a:lnTo>
                    <a:pt x="355" y="140"/>
                  </a:lnTo>
                  <a:lnTo>
                    <a:pt x="356" y="146"/>
                  </a:lnTo>
                  <a:lnTo>
                    <a:pt x="348" y="157"/>
                  </a:lnTo>
                  <a:lnTo>
                    <a:pt x="295" y="205"/>
                  </a:lnTo>
                  <a:lnTo>
                    <a:pt x="279" y="212"/>
                  </a:lnTo>
                  <a:lnTo>
                    <a:pt x="252" y="202"/>
                  </a:lnTo>
                  <a:lnTo>
                    <a:pt x="215" y="210"/>
                  </a:lnTo>
                  <a:lnTo>
                    <a:pt x="185" y="198"/>
                  </a:lnTo>
                  <a:lnTo>
                    <a:pt x="158" y="197"/>
                  </a:lnTo>
                  <a:lnTo>
                    <a:pt x="149" y="203"/>
                  </a:lnTo>
                  <a:lnTo>
                    <a:pt x="117" y="249"/>
                  </a:lnTo>
                  <a:lnTo>
                    <a:pt x="99" y="246"/>
                  </a:lnTo>
                  <a:lnTo>
                    <a:pt x="91" y="253"/>
                  </a:lnTo>
                  <a:lnTo>
                    <a:pt x="88" y="261"/>
                  </a:lnTo>
                  <a:lnTo>
                    <a:pt x="74" y="271"/>
                  </a:lnTo>
                  <a:lnTo>
                    <a:pt x="68" y="293"/>
                  </a:lnTo>
                  <a:lnTo>
                    <a:pt x="53" y="293"/>
                  </a:lnTo>
                  <a:lnTo>
                    <a:pt x="37" y="309"/>
                  </a:lnTo>
                  <a:lnTo>
                    <a:pt x="30" y="318"/>
                  </a:lnTo>
                  <a:lnTo>
                    <a:pt x="22" y="351"/>
                  </a:lnTo>
                  <a:lnTo>
                    <a:pt x="9" y="378"/>
                  </a:lnTo>
                  <a:lnTo>
                    <a:pt x="0" y="421"/>
                  </a:lnTo>
                  <a:lnTo>
                    <a:pt x="2" y="455"/>
                  </a:lnTo>
                  <a:lnTo>
                    <a:pt x="17" y="470"/>
                  </a:lnTo>
                  <a:lnTo>
                    <a:pt x="46" y="486"/>
                  </a:lnTo>
                  <a:lnTo>
                    <a:pt x="58" y="487"/>
                  </a:lnTo>
                  <a:lnTo>
                    <a:pt x="79" y="498"/>
                  </a:lnTo>
                  <a:lnTo>
                    <a:pt x="129" y="560"/>
                  </a:lnTo>
                  <a:lnTo>
                    <a:pt x="157" y="642"/>
                  </a:lnTo>
                  <a:lnTo>
                    <a:pt x="181" y="729"/>
                  </a:lnTo>
                  <a:lnTo>
                    <a:pt x="196" y="769"/>
                  </a:lnTo>
                  <a:lnTo>
                    <a:pt x="200" y="794"/>
                  </a:lnTo>
                  <a:lnTo>
                    <a:pt x="210" y="830"/>
                  </a:lnTo>
                  <a:lnTo>
                    <a:pt x="217" y="874"/>
                  </a:lnTo>
                  <a:lnTo>
                    <a:pt x="222" y="949"/>
                  </a:lnTo>
                  <a:lnTo>
                    <a:pt x="219" y="1160"/>
                  </a:lnTo>
                  <a:lnTo>
                    <a:pt x="201" y="1255"/>
                  </a:lnTo>
                  <a:lnTo>
                    <a:pt x="200" y="1295"/>
                  </a:lnTo>
                  <a:lnTo>
                    <a:pt x="213" y="1349"/>
                  </a:lnTo>
                  <a:lnTo>
                    <a:pt x="227" y="1380"/>
                  </a:lnTo>
                  <a:lnTo>
                    <a:pt x="229" y="1385"/>
                  </a:lnTo>
                  <a:lnTo>
                    <a:pt x="254" y="1388"/>
                  </a:lnTo>
                  <a:lnTo>
                    <a:pt x="437" y="1375"/>
                  </a:lnTo>
                  <a:lnTo>
                    <a:pt x="424" y="1364"/>
                  </a:lnTo>
                  <a:lnTo>
                    <a:pt x="419" y="1205"/>
                  </a:lnTo>
                  <a:lnTo>
                    <a:pt x="424" y="1170"/>
                  </a:lnTo>
                  <a:lnTo>
                    <a:pt x="445" y="1084"/>
                  </a:lnTo>
                  <a:lnTo>
                    <a:pt x="442" y="956"/>
                  </a:lnTo>
                  <a:lnTo>
                    <a:pt x="449" y="878"/>
                  </a:lnTo>
                  <a:lnTo>
                    <a:pt x="465" y="828"/>
                  </a:lnTo>
                  <a:lnTo>
                    <a:pt x="517" y="747"/>
                  </a:lnTo>
                  <a:lnTo>
                    <a:pt x="522" y="687"/>
                  </a:lnTo>
                  <a:lnTo>
                    <a:pt x="535" y="646"/>
                  </a:lnTo>
                  <a:lnTo>
                    <a:pt x="568" y="605"/>
                  </a:lnTo>
                  <a:lnTo>
                    <a:pt x="629" y="562"/>
                  </a:lnTo>
                  <a:lnTo>
                    <a:pt x="630" y="538"/>
                  </a:lnTo>
                  <a:lnTo>
                    <a:pt x="645" y="530"/>
                  </a:lnTo>
                  <a:lnTo>
                    <a:pt x="647" y="521"/>
                  </a:lnTo>
                  <a:lnTo>
                    <a:pt x="644" y="510"/>
                  </a:lnTo>
                  <a:lnTo>
                    <a:pt x="629" y="489"/>
                  </a:lnTo>
                  <a:lnTo>
                    <a:pt x="625" y="476"/>
                  </a:lnTo>
                  <a:lnTo>
                    <a:pt x="637" y="453"/>
                  </a:lnTo>
                  <a:lnTo>
                    <a:pt x="651" y="446"/>
                  </a:lnTo>
                  <a:lnTo>
                    <a:pt x="670" y="446"/>
                  </a:lnTo>
                  <a:lnTo>
                    <a:pt x="673" y="437"/>
                  </a:lnTo>
                  <a:lnTo>
                    <a:pt x="674" y="362"/>
                  </a:lnTo>
                  <a:lnTo>
                    <a:pt x="663" y="304"/>
                  </a:lnTo>
                  <a:lnTo>
                    <a:pt x="657" y="283"/>
                  </a:lnTo>
                  <a:lnTo>
                    <a:pt x="619" y="241"/>
                  </a:lnTo>
                  <a:lnTo>
                    <a:pt x="614" y="224"/>
                  </a:lnTo>
                  <a:lnTo>
                    <a:pt x="621" y="179"/>
                  </a:lnTo>
                  <a:lnTo>
                    <a:pt x="641" y="1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561" name="Freeform 6"/>
            <p:cNvSpPr>
              <a:spLocks/>
            </p:cNvSpPr>
            <p:nvPr/>
          </p:nvSpPr>
          <p:spPr bwMode="gray">
            <a:xfrm>
              <a:off x="5878337" y="-792184"/>
              <a:ext cx="92377" cy="191352"/>
            </a:xfrm>
            <a:custGeom>
              <a:avLst/>
              <a:gdLst/>
              <a:ahLst/>
              <a:cxnLst>
                <a:cxn ang="0">
                  <a:pos x="606" y="120"/>
                </a:cxn>
                <a:cxn ang="0">
                  <a:pos x="532" y="52"/>
                </a:cxn>
                <a:cxn ang="0">
                  <a:pos x="476" y="0"/>
                </a:cxn>
                <a:cxn ang="0">
                  <a:pos x="424" y="19"/>
                </a:cxn>
                <a:cxn ang="0">
                  <a:pos x="378" y="49"/>
                </a:cxn>
                <a:cxn ang="0">
                  <a:pos x="375" y="101"/>
                </a:cxn>
                <a:cxn ang="0">
                  <a:pos x="376" y="106"/>
                </a:cxn>
                <a:cxn ang="0">
                  <a:pos x="355" y="140"/>
                </a:cxn>
                <a:cxn ang="0">
                  <a:pos x="348" y="157"/>
                </a:cxn>
                <a:cxn ang="0">
                  <a:pos x="279" y="212"/>
                </a:cxn>
                <a:cxn ang="0">
                  <a:pos x="215" y="210"/>
                </a:cxn>
                <a:cxn ang="0">
                  <a:pos x="158" y="197"/>
                </a:cxn>
                <a:cxn ang="0">
                  <a:pos x="117" y="249"/>
                </a:cxn>
                <a:cxn ang="0">
                  <a:pos x="91" y="253"/>
                </a:cxn>
                <a:cxn ang="0">
                  <a:pos x="74" y="271"/>
                </a:cxn>
                <a:cxn ang="0">
                  <a:pos x="53" y="293"/>
                </a:cxn>
                <a:cxn ang="0">
                  <a:pos x="30" y="318"/>
                </a:cxn>
                <a:cxn ang="0">
                  <a:pos x="9" y="378"/>
                </a:cxn>
                <a:cxn ang="0">
                  <a:pos x="2" y="455"/>
                </a:cxn>
                <a:cxn ang="0">
                  <a:pos x="46" y="486"/>
                </a:cxn>
                <a:cxn ang="0">
                  <a:pos x="79" y="498"/>
                </a:cxn>
                <a:cxn ang="0">
                  <a:pos x="157" y="642"/>
                </a:cxn>
                <a:cxn ang="0">
                  <a:pos x="196" y="769"/>
                </a:cxn>
                <a:cxn ang="0">
                  <a:pos x="210" y="830"/>
                </a:cxn>
                <a:cxn ang="0">
                  <a:pos x="222" y="949"/>
                </a:cxn>
                <a:cxn ang="0">
                  <a:pos x="201" y="1255"/>
                </a:cxn>
                <a:cxn ang="0">
                  <a:pos x="213" y="1349"/>
                </a:cxn>
                <a:cxn ang="0">
                  <a:pos x="229" y="1385"/>
                </a:cxn>
                <a:cxn ang="0">
                  <a:pos x="437" y="1375"/>
                </a:cxn>
                <a:cxn ang="0">
                  <a:pos x="419" y="1205"/>
                </a:cxn>
                <a:cxn ang="0">
                  <a:pos x="445" y="1084"/>
                </a:cxn>
                <a:cxn ang="0">
                  <a:pos x="449" y="878"/>
                </a:cxn>
                <a:cxn ang="0">
                  <a:pos x="517" y="747"/>
                </a:cxn>
                <a:cxn ang="0">
                  <a:pos x="535" y="646"/>
                </a:cxn>
                <a:cxn ang="0">
                  <a:pos x="629" y="562"/>
                </a:cxn>
                <a:cxn ang="0">
                  <a:pos x="645" y="530"/>
                </a:cxn>
                <a:cxn ang="0">
                  <a:pos x="644" y="510"/>
                </a:cxn>
                <a:cxn ang="0">
                  <a:pos x="625" y="476"/>
                </a:cxn>
                <a:cxn ang="0">
                  <a:pos x="651" y="446"/>
                </a:cxn>
                <a:cxn ang="0">
                  <a:pos x="673" y="437"/>
                </a:cxn>
                <a:cxn ang="0">
                  <a:pos x="663" y="304"/>
                </a:cxn>
                <a:cxn ang="0">
                  <a:pos x="619" y="241"/>
                </a:cxn>
                <a:cxn ang="0">
                  <a:pos x="621" y="179"/>
                </a:cxn>
              </a:cxnLst>
              <a:rect l="0" t="0" r="r" b="b"/>
              <a:pathLst>
                <a:path w="674" h="1388">
                  <a:moveTo>
                    <a:pt x="641" y="154"/>
                  </a:moveTo>
                  <a:lnTo>
                    <a:pt x="606" y="120"/>
                  </a:lnTo>
                  <a:lnTo>
                    <a:pt x="578" y="103"/>
                  </a:lnTo>
                  <a:lnTo>
                    <a:pt x="532" y="52"/>
                  </a:lnTo>
                  <a:lnTo>
                    <a:pt x="487" y="6"/>
                  </a:lnTo>
                  <a:lnTo>
                    <a:pt x="476" y="0"/>
                  </a:lnTo>
                  <a:lnTo>
                    <a:pt x="443" y="17"/>
                  </a:lnTo>
                  <a:lnTo>
                    <a:pt x="424" y="19"/>
                  </a:lnTo>
                  <a:lnTo>
                    <a:pt x="377" y="30"/>
                  </a:lnTo>
                  <a:lnTo>
                    <a:pt x="378" y="49"/>
                  </a:lnTo>
                  <a:lnTo>
                    <a:pt x="403" y="83"/>
                  </a:lnTo>
                  <a:lnTo>
                    <a:pt x="375" y="101"/>
                  </a:lnTo>
                  <a:lnTo>
                    <a:pt x="377" y="97"/>
                  </a:lnTo>
                  <a:lnTo>
                    <a:pt x="376" y="106"/>
                  </a:lnTo>
                  <a:lnTo>
                    <a:pt x="368" y="124"/>
                  </a:lnTo>
                  <a:lnTo>
                    <a:pt x="355" y="140"/>
                  </a:lnTo>
                  <a:lnTo>
                    <a:pt x="356" y="146"/>
                  </a:lnTo>
                  <a:lnTo>
                    <a:pt x="348" y="157"/>
                  </a:lnTo>
                  <a:lnTo>
                    <a:pt x="295" y="205"/>
                  </a:lnTo>
                  <a:lnTo>
                    <a:pt x="279" y="212"/>
                  </a:lnTo>
                  <a:lnTo>
                    <a:pt x="252" y="202"/>
                  </a:lnTo>
                  <a:lnTo>
                    <a:pt x="215" y="210"/>
                  </a:lnTo>
                  <a:lnTo>
                    <a:pt x="185" y="198"/>
                  </a:lnTo>
                  <a:lnTo>
                    <a:pt x="158" y="197"/>
                  </a:lnTo>
                  <a:lnTo>
                    <a:pt x="149" y="203"/>
                  </a:lnTo>
                  <a:lnTo>
                    <a:pt x="117" y="249"/>
                  </a:lnTo>
                  <a:lnTo>
                    <a:pt x="99" y="246"/>
                  </a:lnTo>
                  <a:lnTo>
                    <a:pt x="91" y="253"/>
                  </a:lnTo>
                  <a:lnTo>
                    <a:pt x="88" y="261"/>
                  </a:lnTo>
                  <a:lnTo>
                    <a:pt x="74" y="271"/>
                  </a:lnTo>
                  <a:lnTo>
                    <a:pt x="68" y="293"/>
                  </a:lnTo>
                  <a:lnTo>
                    <a:pt x="53" y="293"/>
                  </a:lnTo>
                  <a:lnTo>
                    <a:pt x="37" y="309"/>
                  </a:lnTo>
                  <a:lnTo>
                    <a:pt x="30" y="318"/>
                  </a:lnTo>
                  <a:lnTo>
                    <a:pt x="22" y="351"/>
                  </a:lnTo>
                  <a:lnTo>
                    <a:pt x="9" y="378"/>
                  </a:lnTo>
                  <a:lnTo>
                    <a:pt x="0" y="421"/>
                  </a:lnTo>
                  <a:lnTo>
                    <a:pt x="2" y="455"/>
                  </a:lnTo>
                  <a:lnTo>
                    <a:pt x="17" y="470"/>
                  </a:lnTo>
                  <a:lnTo>
                    <a:pt x="46" y="486"/>
                  </a:lnTo>
                  <a:lnTo>
                    <a:pt x="58" y="487"/>
                  </a:lnTo>
                  <a:lnTo>
                    <a:pt x="79" y="498"/>
                  </a:lnTo>
                  <a:lnTo>
                    <a:pt x="129" y="560"/>
                  </a:lnTo>
                  <a:lnTo>
                    <a:pt x="157" y="642"/>
                  </a:lnTo>
                  <a:lnTo>
                    <a:pt x="181" y="729"/>
                  </a:lnTo>
                  <a:lnTo>
                    <a:pt x="196" y="769"/>
                  </a:lnTo>
                  <a:lnTo>
                    <a:pt x="200" y="794"/>
                  </a:lnTo>
                  <a:lnTo>
                    <a:pt x="210" y="830"/>
                  </a:lnTo>
                  <a:lnTo>
                    <a:pt x="217" y="874"/>
                  </a:lnTo>
                  <a:lnTo>
                    <a:pt x="222" y="949"/>
                  </a:lnTo>
                  <a:lnTo>
                    <a:pt x="219" y="1160"/>
                  </a:lnTo>
                  <a:lnTo>
                    <a:pt x="201" y="1255"/>
                  </a:lnTo>
                  <a:lnTo>
                    <a:pt x="200" y="1295"/>
                  </a:lnTo>
                  <a:lnTo>
                    <a:pt x="213" y="1349"/>
                  </a:lnTo>
                  <a:lnTo>
                    <a:pt x="227" y="1380"/>
                  </a:lnTo>
                  <a:lnTo>
                    <a:pt x="229" y="1385"/>
                  </a:lnTo>
                  <a:lnTo>
                    <a:pt x="254" y="1388"/>
                  </a:lnTo>
                  <a:lnTo>
                    <a:pt x="437" y="1375"/>
                  </a:lnTo>
                  <a:lnTo>
                    <a:pt x="424" y="1364"/>
                  </a:lnTo>
                  <a:lnTo>
                    <a:pt x="419" y="1205"/>
                  </a:lnTo>
                  <a:lnTo>
                    <a:pt x="424" y="1170"/>
                  </a:lnTo>
                  <a:lnTo>
                    <a:pt x="445" y="1084"/>
                  </a:lnTo>
                  <a:lnTo>
                    <a:pt x="442" y="956"/>
                  </a:lnTo>
                  <a:lnTo>
                    <a:pt x="449" y="878"/>
                  </a:lnTo>
                  <a:lnTo>
                    <a:pt x="465" y="828"/>
                  </a:lnTo>
                  <a:lnTo>
                    <a:pt x="517" y="747"/>
                  </a:lnTo>
                  <a:lnTo>
                    <a:pt x="522" y="687"/>
                  </a:lnTo>
                  <a:lnTo>
                    <a:pt x="535" y="646"/>
                  </a:lnTo>
                  <a:lnTo>
                    <a:pt x="568" y="605"/>
                  </a:lnTo>
                  <a:lnTo>
                    <a:pt x="629" y="562"/>
                  </a:lnTo>
                  <a:lnTo>
                    <a:pt x="630" y="538"/>
                  </a:lnTo>
                  <a:lnTo>
                    <a:pt x="645" y="530"/>
                  </a:lnTo>
                  <a:lnTo>
                    <a:pt x="647" y="521"/>
                  </a:lnTo>
                  <a:lnTo>
                    <a:pt x="644" y="510"/>
                  </a:lnTo>
                  <a:lnTo>
                    <a:pt x="629" y="489"/>
                  </a:lnTo>
                  <a:lnTo>
                    <a:pt x="625" y="476"/>
                  </a:lnTo>
                  <a:lnTo>
                    <a:pt x="637" y="453"/>
                  </a:lnTo>
                  <a:lnTo>
                    <a:pt x="651" y="446"/>
                  </a:lnTo>
                  <a:lnTo>
                    <a:pt x="670" y="446"/>
                  </a:lnTo>
                  <a:lnTo>
                    <a:pt x="673" y="437"/>
                  </a:lnTo>
                  <a:lnTo>
                    <a:pt x="674" y="362"/>
                  </a:lnTo>
                  <a:lnTo>
                    <a:pt x="663" y="304"/>
                  </a:lnTo>
                  <a:lnTo>
                    <a:pt x="657" y="283"/>
                  </a:lnTo>
                  <a:lnTo>
                    <a:pt x="619" y="241"/>
                  </a:lnTo>
                  <a:lnTo>
                    <a:pt x="614" y="224"/>
                  </a:lnTo>
                  <a:lnTo>
                    <a:pt x="621" y="179"/>
                  </a:lnTo>
                  <a:lnTo>
                    <a:pt x="641" y="1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09" name="Freeform 7"/>
            <p:cNvSpPr>
              <a:spLocks/>
            </p:cNvSpPr>
            <p:nvPr/>
          </p:nvSpPr>
          <p:spPr bwMode="gray">
            <a:xfrm>
              <a:off x="6120826" y="-477938"/>
              <a:ext cx="171557" cy="193002"/>
            </a:xfrm>
            <a:custGeom>
              <a:avLst/>
              <a:gdLst/>
              <a:ahLst/>
              <a:cxnLst>
                <a:cxn ang="0">
                  <a:pos x="496" y="1348"/>
                </a:cxn>
                <a:cxn ang="0">
                  <a:pos x="399" y="1247"/>
                </a:cxn>
                <a:cxn ang="0">
                  <a:pos x="221" y="1074"/>
                </a:cxn>
                <a:cxn ang="0">
                  <a:pos x="139" y="972"/>
                </a:cxn>
                <a:cxn ang="0">
                  <a:pos x="72" y="850"/>
                </a:cxn>
                <a:cxn ang="0">
                  <a:pos x="19" y="725"/>
                </a:cxn>
                <a:cxn ang="0">
                  <a:pos x="17" y="685"/>
                </a:cxn>
                <a:cxn ang="0">
                  <a:pos x="72" y="636"/>
                </a:cxn>
                <a:cxn ang="0">
                  <a:pos x="110" y="560"/>
                </a:cxn>
                <a:cxn ang="0">
                  <a:pos x="132" y="462"/>
                </a:cxn>
                <a:cxn ang="0">
                  <a:pos x="186" y="495"/>
                </a:cxn>
                <a:cxn ang="0">
                  <a:pos x="246" y="486"/>
                </a:cxn>
                <a:cxn ang="0">
                  <a:pos x="196" y="469"/>
                </a:cxn>
                <a:cxn ang="0">
                  <a:pos x="141" y="426"/>
                </a:cxn>
                <a:cxn ang="0">
                  <a:pos x="134" y="381"/>
                </a:cxn>
                <a:cxn ang="0">
                  <a:pos x="176" y="360"/>
                </a:cxn>
                <a:cxn ang="0">
                  <a:pos x="273" y="271"/>
                </a:cxn>
                <a:cxn ang="0">
                  <a:pos x="556" y="256"/>
                </a:cxn>
                <a:cxn ang="0">
                  <a:pos x="538" y="76"/>
                </a:cxn>
                <a:cxn ang="0">
                  <a:pos x="620" y="5"/>
                </a:cxn>
                <a:cxn ang="0">
                  <a:pos x="761" y="0"/>
                </a:cxn>
                <a:cxn ang="0">
                  <a:pos x="972" y="18"/>
                </a:cxn>
                <a:cxn ang="0">
                  <a:pos x="982" y="87"/>
                </a:cxn>
                <a:cxn ang="0">
                  <a:pos x="982" y="241"/>
                </a:cxn>
                <a:cxn ang="0">
                  <a:pos x="1080" y="164"/>
                </a:cxn>
                <a:cxn ang="0">
                  <a:pos x="1245" y="243"/>
                </a:cxn>
                <a:cxn ang="0">
                  <a:pos x="1175" y="453"/>
                </a:cxn>
                <a:cxn ang="0">
                  <a:pos x="1187" y="577"/>
                </a:cxn>
                <a:cxn ang="0">
                  <a:pos x="1229" y="759"/>
                </a:cxn>
                <a:cxn ang="0">
                  <a:pos x="1203" y="965"/>
                </a:cxn>
                <a:cxn ang="0">
                  <a:pos x="1121" y="1058"/>
                </a:cxn>
                <a:cxn ang="0">
                  <a:pos x="940" y="999"/>
                </a:cxn>
                <a:cxn ang="0">
                  <a:pos x="870" y="937"/>
                </a:cxn>
                <a:cxn ang="0">
                  <a:pos x="791" y="1014"/>
                </a:cxn>
                <a:cxn ang="0">
                  <a:pos x="652" y="1086"/>
                </a:cxn>
                <a:cxn ang="0">
                  <a:pos x="629" y="1170"/>
                </a:cxn>
                <a:cxn ang="0">
                  <a:pos x="660" y="1282"/>
                </a:cxn>
                <a:cxn ang="0">
                  <a:pos x="601" y="1302"/>
                </a:cxn>
                <a:cxn ang="0">
                  <a:pos x="531" y="1344"/>
                </a:cxn>
              </a:cxnLst>
              <a:rect l="0" t="0" r="r" b="b"/>
              <a:pathLst>
                <a:path w="1247" h="1405">
                  <a:moveTo>
                    <a:pt x="524" y="1405"/>
                  </a:moveTo>
                  <a:lnTo>
                    <a:pt x="496" y="1348"/>
                  </a:lnTo>
                  <a:lnTo>
                    <a:pt x="454" y="1308"/>
                  </a:lnTo>
                  <a:lnTo>
                    <a:pt x="399" y="1247"/>
                  </a:lnTo>
                  <a:lnTo>
                    <a:pt x="254" y="1123"/>
                  </a:lnTo>
                  <a:lnTo>
                    <a:pt x="221" y="1074"/>
                  </a:lnTo>
                  <a:lnTo>
                    <a:pt x="184" y="1027"/>
                  </a:lnTo>
                  <a:lnTo>
                    <a:pt x="139" y="972"/>
                  </a:lnTo>
                  <a:lnTo>
                    <a:pt x="112" y="947"/>
                  </a:lnTo>
                  <a:lnTo>
                    <a:pt x="72" y="850"/>
                  </a:lnTo>
                  <a:lnTo>
                    <a:pt x="55" y="796"/>
                  </a:lnTo>
                  <a:lnTo>
                    <a:pt x="19" y="725"/>
                  </a:lnTo>
                  <a:lnTo>
                    <a:pt x="0" y="686"/>
                  </a:lnTo>
                  <a:lnTo>
                    <a:pt x="17" y="685"/>
                  </a:lnTo>
                  <a:lnTo>
                    <a:pt x="47" y="671"/>
                  </a:lnTo>
                  <a:lnTo>
                    <a:pt x="72" y="636"/>
                  </a:lnTo>
                  <a:lnTo>
                    <a:pt x="101" y="612"/>
                  </a:lnTo>
                  <a:lnTo>
                    <a:pt x="110" y="560"/>
                  </a:lnTo>
                  <a:lnTo>
                    <a:pt x="114" y="460"/>
                  </a:lnTo>
                  <a:lnTo>
                    <a:pt x="132" y="462"/>
                  </a:lnTo>
                  <a:lnTo>
                    <a:pt x="152" y="483"/>
                  </a:lnTo>
                  <a:lnTo>
                    <a:pt x="186" y="495"/>
                  </a:lnTo>
                  <a:lnTo>
                    <a:pt x="236" y="498"/>
                  </a:lnTo>
                  <a:lnTo>
                    <a:pt x="246" y="486"/>
                  </a:lnTo>
                  <a:lnTo>
                    <a:pt x="233" y="476"/>
                  </a:lnTo>
                  <a:lnTo>
                    <a:pt x="196" y="469"/>
                  </a:lnTo>
                  <a:lnTo>
                    <a:pt x="163" y="445"/>
                  </a:lnTo>
                  <a:lnTo>
                    <a:pt x="141" y="426"/>
                  </a:lnTo>
                  <a:lnTo>
                    <a:pt x="126" y="401"/>
                  </a:lnTo>
                  <a:lnTo>
                    <a:pt x="134" y="381"/>
                  </a:lnTo>
                  <a:lnTo>
                    <a:pt x="163" y="380"/>
                  </a:lnTo>
                  <a:lnTo>
                    <a:pt x="176" y="360"/>
                  </a:lnTo>
                  <a:lnTo>
                    <a:pt x="174" y="297"/>
                  </a:lnTo>
                  <a:lnTo>
                    <a:pt x="273" y="271"/>
                  </a:lnTo>
                  <a:lnTo>
                    <a:pt x="562" y="267"/>
                  </a:lnTo>
                  <a:lnTo>
                    <a:pt x="556" y="256"/>
                  </a:lnTo>
                  <a:lnTo>
                    <a:pt x="543" y="175"/>
                  </a:lnTo>
                  <a:lnTo>
                    <a:pt x="538" y="76"/>
                  </a:lnTo>
                  <a:lnTo>
                    <a:pt x="563" y="17"/>
                  </a:lnTo>
                  <a:lnTo>
                    <a:pt x="620" y="5"/>
                  </a:lnTo>
                  <a:lnTo>
                    <a:pt x="682" y="13"/>
                  </a:lnTo>
                  <a:lnTo>
                    <a:pt x="761" y="0"/>
                  </a:lnTo>
                  <a:lnTo>
                    <a:pt x="827" y="15"/>
                  </a:lnTo>
                  <a:lnTo>
                    <a:pt x="972" y="18"/>
                  </a:lnTo>
                  <a:lnTo>
                    <a:pt x="1009" y="27"/>
                  </a:lnTo>
                  <a:lnTo>
                    <a:pt x="982" y="87"/>
                  </a:lnTo>
                  <a:lnTo>
                    <a:pt x="977" y="164"/>
                  </a:lnTo>
                  <a:lnTo>
                    <a:pt x="982" y="241"/>
                  </a:lnTo>
                  <a:lnTo>
                    <a:pt x="1016" y="260"/>
                  </a:lnTo>
                  <a:lnTo>
                    <a:pt x="1080" y="164"/>
                  </a:lnTo>
                  <a:lnTo>
                    <a:pt x="1203" y="193"/>
                  </a:lnTo>
                  <a:lnTo>
                    <a:pt x="1245" y="243"/>
                  </a:lnTo>
                  <a:lnTo>
                    <a:pt x="1247" y="333"/>
                  </a:lnTo>
                  <a:lnTo>
                    <a:pt x="1175" y="453"/>
                  </a:lnTo>
                  <a:lnTo>
                    <a:pt x="1170" y="520"/>
                  </a:lnTo>
                  <a:lnTo>
                    <a:pt x="1187" y="577"/>
                  </a:lnTo>
                  <a:lnTo>
                    <a:pt x="1232" y="694"/>
                  </a:lnTo>
                  <a:lnTo>
                    <a:pt x="1229" y="759"/>
                  </a:lnTo>
                  <a:lnTo>
                    <a:pt x="1212" y="812"/>
                  </a:lnTo>
                  <a:lnTo>
                    <a:pt x="1203" y="965"/>
                  </a:lnTo>
                  <a:lnTo>
                    <a:pt x="1183" y="1034"/>
                  </a:lnTo>
                  <a:lnTo>
                    <a:pt x="1121" y="1058"/>
                  </a:lnTo>
                  <a:lnTo>
                    <a:pt x="1041" y="991"/>
                  </a:lnTo>
                  <a:lnTo>
                    <a:pt x="940" y="999"/>
                  </a:lnTo>
                  <a:lnTo>
                    <a:pt x="902" y="954"/>
                  </a:lnTo>
                  <a:lnTo>
                    <a:pt x="870" y="937"/>
                  </a:lnTo>
                  <a:lnTo>
                    <a:pt x="827" y="971"/>
                  </a:lnTo>
                  <a:lnTo>
                    <a:pt x="791" y="1014"/>
                  </a:lnTo>
                  <a:lnTo>
                    <a:pt x="697" y="1053"/>
                  </a:lnTo>
                  <a:lnTo>
                    <a:pt x="652" y="1086"/>
                  </a:lnTo>
                  <a:lnTo>
                    <a:pt x="632" y="1120"/>
                  </a:lnTo>
                  <a:lnTo>
                    <a:pt x="629" y="1170"/>
                  </a:lnTo>
                  <a:lnTo>
                    <a:pt x="647" y="1224"/>
                  </a:lnTo>
                  <a:lnTo>
                    <a:pt x="660" y="1282"/>
                  </a:lnTo>
                  <a:lnTo>
                    <a:pt x="648" y="1303"/>
                  </a:lnTo>
                  <a:lnTo>
                    <a:pt x="601" y="1302"/>
                  </a:lnTo>
                  <a:lnTo>
                    <a:pt x="556" y="1311"/>
                  </a:lnTo>
                  <a:lnTo>
                    <a:pt x="531" y="1344"/>
                  </a:lnTo>
                  <a:lnTo>
                    <a:pt x="524" y="14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15" name="Freeform 8"/>
            <p:cNvSpPr>
              <a:spLocks/>
            </p:cNvSpPr>
            <p:nvPr/>
          </p:nvSpPr>
          <p:spPr bwMode="gray">
            <a:xfrm>
              <a:off x="6120826" y="-477938"/>
              <a:ext cx="171557" cy="193002"/>
            </a:xfrm>
            <a:custGeom>
              <a:avLst/>
              <a:gdLst/>
              <a:ahLst/>
              <a:cxnLst>
                <a:cxn ang="0">
                  <a:pos x="496" y="1348"/>
                </a:cxn>
                <a:cxn ang="0">
                  <a:pos x="399" y="1247"/>
                </a:cxn>
                <a:cxn ang="0">
                  <a:pos x="221" y="1074"/>
                </a:cxn>
                <a:cxn ang="0">
                  <a:pos x="139" y="972"/>
                </a:cxn>
                <a:cxn ang="0">
                  <a:pos x="72" y="850"/>
                </a:cxn>
                <a:cxn ang="0">
                  <a:pos x="19" y="725"/>
                </a:cxn>
                <a:cxn ang="0">
                  <a:pos x="17" y="685"/>
                </a:cxn>
                <a:cxn ang="0">
                  <a:pos x="72" y="636"/>
                </a:cxn>
                <a:cxn ang="0">
                  <a:pos x="110" y="560"/>
                </a:cxn>
                <a:cxn ang="0">
                  <a:pos x="132" y="462"/>
                </a:cxn>
                <a:cxn ang="0">
                  <a:pos x="186" y="495"/>
                </a:cxn>
                <a:cxn ang="0">
                  <a:pos x="246" y="486"/>
                </a:cxn>
                <a:cxn ang="0">
                  <a:pos x="196" y="469"/>
                </a:cxn>
                <a:cxn ang="0">
                  <a:pos x="141" y="426"/>
                </a:cxn>
                <a:cxn ang="0">
                  <a:pos x="134" y="381"/>
                </a:cxn>
                <a:cxn ang="0">
                  <a:pos x="176" y="360"/>
                </a:cxn>
                <a:cxn ang="0">
                  <a:pos x="273" y="271"/>
                </a:cxn>
                <a:cxn ang="0">
                  <a:pos x="556" y="256"/>
                </a:cxn>
                <a:cxn ang="0">
                  <a:pos x="538" y="76"/>
                </a:cxn>
                <a:cxn ang="0">
                  <a:pos x="620" y="5"/>
                </a:cxn>
                <a:cxn ang="0">
                  <a:pos x="761" y="0"/>
                </a:cxn>
                <a:cxn ang="0">
                  <a:pos x="972" y="18"/>
                </a:cxn>
                <a:cxn ang="0">
                  <a:pos x="982" y="87"/>
                </a:cxn>
                <a:cxn ang="0">
                  <a:pos x="982" y="241"/>
                </a:cxn>
                <a:cxn ang="0">
                  <a:pos x="1080" y="164"/>
                </a:cxn>
                <a:cxn ang="0">
                  <a:pos x="1245" y="243"/>
                </a:cxn>
                <a:cxn ang="0">
                  <a:pos x="1175" y="453"/>
                </a:cxn>
                <a:cxn ang="0">
                  <a:pos x="1187" y="577"/>
                </a:cxn>
                <a:cxn ang="0">
                  <a:pos x="1229" y="759"/>
                </a:cxn>
                <a:cxn ang="0">
                  <a:pos x="1203" y="965"/>
                </a:cxn>
                <a:cxn ang="0">
                  <a:pos x="1121" y="1058"/>
                </a:cxn>
                <a:cxn ang="0">
                  <a:pos x="940" y="999"/>
                </a:cxn>
                <a:cxn ang="0">
                  <a:pos x="870" y="937"/>
                </a:cxn>
                <a:cxn ang="0">
                  <a:pos x="791" y="1014"/>
                </a:cxn>
                <a:cxn ang="0">
                  <a:pos x="652" y="1086"/>
                </a:cxn>
                <a:cxn ang="0">
                  <a:pos x="629" y="1170"/>
                </a:cxn>
                <a:cxn ang="0">
                  <a:pos x="660" y="1282"/>
                </a:cxn>
                <a:cxn ang="0">
                  <a:pos x="601" y="1302"/>
                </a:cxn>
                <a:cxn ang="0">
                  <a:pos x="531" y="1344"/>
                </a:cxn>
              </a:cxnLst>
              <a:rect l="0" t="0" r="r" b="b"/>
              <a:pathLst>
                <a:path w="1247" h="1405">
                  <a:moveTo>
                    <a:pt x="524" y="1405"/>
                  </a:moveTo>
                  <a:lnTo>
                    <a:pt x="496" y="1348"/>
                  </a:lnTo>
                  <a:lnTo>
                    <a:pt x="454" y="1308"/>
                  </a:lnTo>
                  <a:lnTo>
                    <a:pt x="399" y="1247"/>
                  </a:lnTo>
                  <a:lnTo>
                    <a:pt x="254" y="1123"/>
                  </a:lnTo>
                  <a:lnTo>
                    <a:pt x="221" y="1074"/>
                  </a:lnTo>
                  <a:lnTo>
                    <a:pt x="184" y="1027"/>
                  </a:lnTo>
                  <a:lnTo>
                    <a:pt x="139" y="972"/>
                  </a:lnTo>
                  <a:lnTo>
                    <a:pt x="112" y="947"/>
                  </a:lnTo>
                  <a:lnTo>
                    <a:pt x="72" y="850"/>
                  </a:lnTo>
                  <a:lnTo>
                    <a:pt x="55" y="796"/>
                  </a:lnTo>
                  <a:lnTo>
                    <a:pt x="19" y="725"/>
                  </a:lnTo>
                  <a:lnTo>
                    <a:pt x="0" y="686"/>
                  </a:lnTo>
                  <a:lnTo>
                    <a:pt x="17" y="685"/>
                  </a:lnTo>
                  <a:lnTo>
                    <a:pt x="47" y="671"/>
                  </a:lnTo>
                  <a:lnTo>
                    <a:pt x="72" y="636"/>
                  </a:lnTo>
                  <a:lnTo>
                    <a:pt x="101" y="612"/>
                  </a:lnTo>
                  <a:lnTo>
                    <a:pt x="110" y="560"/>
                  </a:lnTo>
                  <a:lnTo>
                    <a:pt x="114" y="460"/>
                  </a:lnTo>
                  <a:lnTo>
                    <a:pt x="132" y="462"/>
                  </a:lnTo>
                  <a:lnTo>
                    <a:pt x="152" y="483"/>
                  </a:lnTo>
                  <a:lnTo>
                    <a:pt x="186" y="495"/>
                  </a:lnTo>
                  <a:lnTo>
                    <a:pt x="236" y="498"/>
                  </a:lnTo>
                  <a:lnTo>
                    <a:pt x="246" y="486"/>
                  </a:lnTo>
                  <a:lnTo>
                    <a:pt x="233" y="476"/>
                  </a:lnTo>
                  <a:lnTo>
                    <a:pt x="196" y="469"/>
                  </a:lnTo>
                  <a:lnTo>
                    <a:pt x="163" y="445"/>
                  </a:lnTo>
                  <a:lnTo>
                    <a:pt x="141" y="426"/>
                  </a:lnTo>
                  <a:lnTo>
                    <a:pt x="126" y="401"/>
                  </a:lnTo>
                  <a:lnTo>
                    <a:pt x="134" y="381"/>
                  </a:lnTo>
                  <a:lnTo>
                    <a:pt x="163" y="380"/>
                  </a:lnTo>
                  <a:lnTo>
                    <a:pt x="176" y="360"/>
                  </a:lnTo>
                  <a:lnTo>
                    <a:pt x="174" y="297"/>
                  </a:lnTo>
                  <a:lnTo>
                    <a:pt x="273" y="271"/>
                  </a:lnTo>
                  <a:lnTo>
                    <a:pt x="562" y="267"/>
                  </a:lnTo>
                  <a:lnTo>
                    <a:pt x="556" y="256"/>
                  </a:lnTo>
                  <a:lnTo>
                    <a:pt x="543" y="175"/>
                  </a:lnTo>
                  <a:lnTo>
                    <a:pt x="538" y="76"/>
                  </a:lnTo>
                  <a:lnTo>
                    <a:pt x="563" y="17"/>
                  </a:lnTo>
                  <a:lnTo>
                    <a:pt x="620" y="5"/>
                  </a:lnTo>
                  <a:lnTo>
                    <a:pt x="682" y="13"/>
                  </a:lnTo>
                  <a:lnTo>
                    <a:pt x="761" y="0"/>
                  </a:lnTo>
                  <a:lnTo>
                    <a:pt x="827" y="15"/>
                  </a:lnTo>
                  <a:lnTo>
                    <a:pt x="972" y="18"/>
                  </a:lnTo>
                  <a:lnTo>
                    <a:pt x="1009" y="27"/>
                  </a:lnTo>
                  <a:lnTo>
                    <a:pt x="982" y="87"/>
                  </a:lnTo>
                  <a:lnTo>
                    <a:pt x="977" y="164"/>
                  </a:lnTo>
                  <a:lnTo>
                    <a:pt x="982" y="241"/>
                  </a:lnTo>
                  <a:lnTo>
                    <a:pt x="1016" y="260"/>
                  </a:lnTo>
                  <a:lnTo>
                    <a:pt x="1080" y="164"/>
                  </a:lnTo>
                  <a:lnTo>
                    <a:pt x="1203" y="193"/>
                  </a:lnTo>
                  <a:lnTo>
                    <a:pt x="1245" y="243"/>
                  </a:lnTo>
                  <a:lnTo>
                    <a:pt x="1247" y="333"/>
                  </a:lnTo>
                  <a:lnTo>
                    <a:pt x="1175" y="453"/>
                  </a:lnTo>
                  <a:lnTo>
                    <a:pt x="1170" y="520"/>
                  </a:lnTo>
                  <a:lnTo>
                    <a:pt x="1187" y="577"/>
                  </a:lnTo>
                  <a:lnTo>
                    <a:pt x="1232" y="694"/>
                  </a:lnTo>
                  <a:lnTo>
                    <a:pt x="1229" y="759"/>
                  </a:lnTo>
                  <a:lnTo>
                    <a:pt x="1212" y="812"/>
                  </a:lnTo>
                  <a:lnTo>
                    <a:pt x="1203" y="965"/>
                  </a:lnTo>
                  <a:lnTo>
                    <a:pt x="1183" y="1034"/>
                  </a:lnTo>
                  <a:lnTo>
                    <a:pt x="1121" y="1058"/>
                  </a:lnTo>
                  <a:lnTo>
                    <a:pt x="1041" y="991"/>
                  </a:lnTo>
                  <a:lnTo>
                    <a:pt x="940" y="999"/>
                  </a:lnTo>
                  <a:lnTo>
                    <a:pt x="902" y="954"/>
                  </a:lnTo>
                  <a:lnTo>
                    <a:pt x="870" y="937"/>
                  </a:lnTo>
                  <a:lnTo>
                    <a:pt x="827" y="971"/>
                  </a:lnTo>
                  <a:lnTo>
                    <a:pt x="791" y="1014"/>
                  </a:lnTo>
                  <a:lnTo>
                    <a:pt x="697" y="1053"/>
                  </a:lnTo>
                  <a:lnTo>
                    <a:pt x="652" y="1086"/>
                  </a:lnTo>
                  <a:lnTo>
                    <a:pt x="632" y="1120"/>
                  </a:lnTo>
                  <a:lnTo>
                    <a:pt x="629" y="1170"/>
                  </a:lnTo>
                  <a:lnTo>
                    <a:pt x="647" y="1224"/>
                  </a:lnTo>
                  <a:lnTo>
                    <a:pt x="660" y="1282"/>
                  </a:lnTo>
                  <a:lnTo>
                    <a:pt x="648" y="1303"/>
                  </a:lnTo>
                  <a:lnTo>
                    <a:pt x="601" y="1302"/>
                  </a:lnTo>
                  <a:lnTo>
                    <a:pt x="556" y="1311"/>
                  </a:lnTo>
                  <a:lnTo>
                    <a:pt x="531" y="1344"/>
                  </a:lnTo>
                  <a:lnTo>
                    <a:pt x="524" y="14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17" name="Freeform 9"/>
            <p:cNvSpPr>
              <a:spLocks/>
            </p:cNvSpPr>
            <p:nvPr/>
          </p:nvSpPr>
          <p:spPr bwMode="gray">
            <a:xfrm>
              <a:off x="6868087" y="-875489"/>
              <a:ext cx="461883" cy="357135"/>
            </a:xfrm>
            <a:custGeom>
              <a:avLst/>
              <a:gdLst/>
              <a:ahLst/>
              <a:cxnLst>
                <a:cxn ang="0">
                  <a:pos x="658" y="441"/>
                </a:cxn>
                <a:cxn ang="0">
                  <a:pos x="560" y="527"/>
                </a:cxn>
                <a:cxn ang="0">
                  <a:pos x="397" y="898"/>
                </a:cxn>
                <a:cxn ang="0">
                  <a:pos x="304" y="939"/>
                </a:cxn>
                <a:cxn ang="0">
                  <a:pos x="252" y="1012"/>
                </a:cxn>
                <a:cxn ang="0">
                  <a:pos x="257" y="1129"/>
                </a:cxn>
                <a:cxn ang="0">
                  <a:pos x="246" y="1441"/>
                </a:cxn>
                <a:cxn ang="0">
                  <a:pos x="80" y="1481"/>
                </a:cxn>
                <a:cxn ang="0">
                  <a:pos x="19" y="1577"/>
                </a:cxn>
                <a:cxn ang="0">
                  <a:pos x="50" y="1629"/>
                </a:cxn>
                <a:cxn ang="0">
                  <a:pos x="161" y="1660"/>
                </a:cxn>
                <a:cxn ang="0">
                  <a:pos x="240" y="1761"/>
                </a:cxn>
                <a:cxn ang="0">
                  <a:pos x="390" y="1885"/>
                </a:cxn>
                <a:cxn ang="0">
                  <a:pos x="473" y="2086"/>
                </a:cxn>
                <a:cxn ang="0">
                  <a:pos x="627" y="2169"/>
                </a:cxn>
                <a:cxn ang="0">
                  <a:pos x="657" y="2260"/>
                </a:cxn>
                <a:cxn ang="0">
                  <a:pos x="775" y="2362"/>
                </a:cxn>
                <a:cxn ang="0">
                  <a:pos x="1065" y="2493"/>
                </a:cxn>
                <a:cxn ang="0">
                  <a:pos x="1262" y="2571"/>
                </a:cxn>
                <a:cxn ang="0">
                  <a:pos x="1551" y="2544"/>
                </a:cxn>
                <a:cxn ang="0">
                  <a:pos x="1770" y="2433"/>
                </a:cxn>
                <a:cxn ang="0">
                  <a:pos x="2000" y="2497"/>
                </a:cxn>
                <a:cxn ang="0">
                  <a:pos x="2090" y="2443"/>
                </a:cxn>
                <a:cxn ang="0">
                  <a:pos x="2337" y="2302"/>
                </a:cxn>
                <a:cxn ang="0">
                  <a:pos x="2720" y="2235"/>
                </a:cxn>
                <a:cxn ang="0">
                  <a:pos x="3354" y="1516"/>
                </a:cxn>
                <a:cxn ang="0">
                  <a:pos x="2783" y="1392"/>
                </a:cxn>
                <a:cxn ang="0">
                  <a:pos x="2341" y="1191"/>
                </a:cxn>
                <a:cxn ang="0">
                  <a:pos x="2275" y="1104"/>
                </a:cxn>
                <a:cxn ang="0">
                  <a:pos x="2219" y="1041"/>
                </a:cxn>
                <a:cxn ang="0">
                  <a:pos x="2162" y="895"/>
                </a:cxn>
                <a:cxn ang="0">
                  <a:pos x="2138" y="838"/>
                </a:cxn>
                <a:cxn ang="0">
                  <a:pos x="2065" y="868"/>
                </a:cxn>
                <a:cxn ang="0">
                  <a:pos x="2014" y="871"/>
                </a:cxn>
                <a:cxn ang="0">
                  <a:pos x="1930" y="802"/>
                </a:cxn>
                <a:cxn ang="0">
                  <a:pos x="1985" y="697"/>
                </a:cxn>
                <a:cxn ang="0">
                  <a:pos x="2031" y="536"/>
                </a:cxn>
                <a:cxn ang="0">
                  <a:pos x="1952" y="453"/>
                </a:cxn>
                <a:cxn ang="0">
                  <a:pos x="1888" y="376"/>
                </a:cxn>
                <a:cxn ang="0">
                  <a:pos x="1740" y="264"/>
                </a:cxn>
                <a:cxn ang="0">
                  <a:pos x="1631" y="139"/>
                </a:cxn>
                <a:cxn ang="0">
                  <a:pos x="1504" y="77"/>
                </a:cxn>
                <a:cxn ang="0">
                  <a:pos x="1436" y="87"/>
                </a:cxn>
                <a:cxn ang="0">
                  <a:pos x="1366" y="60"/>
                </a:cxn>
                <a:cxn ang="0">
                  <a:pos x="1306" y="81"/>
                </a:cxn>
                <a:cxn ang="0">
                  <a:pos x="1279" y="64"/>
                </a:cxn>
                <a:cxn ang="0">
                  <a:pos x="1238" y="62"/>
                </a:cxn>
                <a:cxn ang="0">
                  <a:pos x="1147" y="100"/>
                </a:cxn>
                <a:cxn ang="0">
                  <a:pos x="1074" y="45"/>
                </a:cxn>
                <a:cxn ang="0">
                  <a:pos x="1009" y="19"/>
                </a:cxn>
                <a:cxn ang="0">
                  <a:pos x="889" y="141"/>
                </a:cxn>
                <a:cxn ang="0">
                  <a:pos x="835" y="107"/>
                </a:cxn>
                <a:cxn ang="0">
                  <a:pos x="809" y="149"/>
                </a:cxn>
                <a:cxn ang="0">
                  <a:pos x="722" y="142"/>
                </a:cxn>
              </a:cxnLst>
              <a:rect l="0" t="0" r="r" b="b"/>
              <a:pathLst>
                <a:path w="3358" h="2596">
                  <a:moveTo>
                    <a:pt x="710" y="139"/>
                  </a:moveTo>
                  <a:lnTo>
                    <a:pt x="713" y="201"/>
                  </a:lnTo>
                  <a:lnTo>
                    <a:pt x="658" y="441"/>
                  </a:lnTo>
                  <a:lnTo>
                    <a:pt x="630" y="472"/>
                  </a:lnTo>
                  <a:lnTo>
                    <a:pt x="597" y="486"/>
                  </a:lnTo>
                  <a:lnTo>
                    <a:pt x="560" y="527"/>
                  </a:lnTo>
                  <a:lnTo>
                    <a:pt x="428" y="730"/>
                  </a:lnTo>
                  <a:lnTo>
                    <a:pt x="414" y="785"/>
                  </a:lnTo>
                  <a:lnTo>
                    <a:pt x="397" y="898"/>
                  </a:lnTo>
                  <a:lnTo>
                    <a:pt x="381" y="917"/>
                  </a:lnTo>
                  <a:lnTo>
                    <a:pt x="334" y="916"/>
                  </a:lnTo>
                  <a:lnTo>
                    <a:pt x="304" y="939"/>
                  </a:lnTo>
                  <a:lnTo>
                    <a:pt x="278" y="990"/>
                  </a:lnTo>
                  <a:lnTo>
                    <a:pt x="267" y="1023"/>
                  </a:lnTo>
                  <a:lnTo>
                    <a:pt x="252" y="1012"/>
                  </a:lnTo>
                  <a:lnTo>
                    <a:pt x="254" y="1055"/>
                  </a:lnTo>
                  <a:lnTo>
                    <a:pt x="259" y="1082"/>
                  </a:lnTo>
                  <a:lnTo>
                    <a:pt x="257" y="1129"/>
                  </a:lnTo>
                  <a:lnTo>
                    <a:pt x="242" y="1192"/>
                  </a:lnTo>
                  <a:lnTo>
                    <a:pt x="249" y="1383"/>
                  </a:lnTo>
                  <a:lnTo>
                    <a:pt x="246" y="1441"/>
                  </a:lnTo>
                  <a:lnTo>
                    <a:pt x="215" y="1470"/>
                  </a:lnTo>
                  <a:lnTo>
                    <a:pt x="171" y="1490"/>
                  </a:lnTo>
                  <a:lnTo>
                    <a:pt x="80" y="1481"/>
                  </a:lnTo>
                  <a:lnTo>
                    <a:pt x="41" y="1495"/>
                  </a:lnTo>
                  <a:lnTo>
                    <a:pt x="42" y="1559"/>
                  </a:lnTo>
                  <a:lnTo>
                    <a:pt x="19" y="1577"/>
                  </a:lnTo>
                  <a:lnTo>
                    <a:pt x="0" y="1610"/>
                  </a:lnTo>
                  <a:lnTo>
                    <a:pt x="22" y="1627"/>
                  </a:lnTo>
                  <a:lnTo>
                    <a:pt x="50" y="1629"/>
                  </a:lnTo>
                  <a:lnTo>
                    <a:pt x="82" y="1651"/>
                  </a:lnTo>
                  <a:lnTo>
                    <a:pt x="117" y="1648"/>
                  </a:lnTo>
                  <a:lnTo>
                    <a:pt x="161" y="1660"/>
                  </a:lnTo>
                  <a:lnTo>
                    <a:pt x="197" y="1683"/>
                  </a:lnTo>
                  <a:lnTo>
                    <a:pt x="233" y="1722"/>
                  </a:lnTo>
                  <a:lnTo>
                    <a:pt x="240" y="1761"/>
                  </a:lnTo>
                  <a:lnTo>
                    <a:pt x="267" y="1799"/>
                  </a:lnTo>
                  <a:lnTo>
                    <a:pt x="297" y="1828"/>
                  </a:lnTo>
                  <a:lnTo>
                    <a:pt x="390" y="1885"/>
                  </a:lnTo>
                  <a:lnTo>
                    <a:pt x="411" y="1922"/>
                  </a:lnTo>
                  <a:lnTo>
                    <a:pt x="429" y="1977"/>
                  </a:lnTo>
                  <a:lnTo>
                    <a:pt x="473" y="2086"/>
                  </a:lnTo>
                  <a:lnTo>
                    <a:pt x="494" y="2125"/>
                  </a:lnTo>
                  <a:lnTo>
                    <a:pt x="532" y="2150"/>
                  </a:lnTo>
                  <a:lnTo>
                    <a:pt x="627" y="2169"/>
                  </a:lnTo>
                  <a:lnTo>
                    <a:pt x="657" y="2189"/>
                  </a:lnTo>
                  <a:lnTo>
                    <a:pt x="661" y="2219"/>
                  </a:lnTo>
                  <a:lnTo>
                    <a:pt x="657" y="2260"/>
                  </a:lnTo>
                  <a:lnTo>
                    <a:pt x="656" y="2352"/>
                  </a:lnTo>
                  <a:lnTo>
                    <a:pt x="710" y="2369"/>
                  </a:lnTo>
                  <a:lnTo>
                    <a:pt x="775" y="2362"/>
                  </a:lnTo>
                  <a:lnTo>
                    <a:pt x="837" y="2366"/>
                  </a:lnTo>
                  <a:lnTo>
                    <a:pt x="910" y="2399"/>
                  </a:lnTo>
                  <a:lnTo>
                    <a:pt x="1065" y="2493"/>
                  </a:lnTo>
                  <a:lnTo>
                    <a:pt x="1112" y="2541"/>
                  </a:lnTo>
                  <a:lnTo>
                    <a:pt x="1194" y="2569"/>
                  </a:lnTo>
                  <a:lnTo>
                    <a:pt x="1262" y="2571"/>
                  </a:lnTo>
                  <a:lnTo>
                    <a:pt x="1357" y="2595"/>
                  </a:lnTo>
                  <a:lnTo>
                    <a:pt x="1453" y="2596"/>
                  </a:lnTo>
                  <a:lnTo>
                    <a:pt x="1551" y="2544"/>
                  </a:lnTo>
                  <a:lnTo>
                    <a:pt x="1612" y="2475"/>
                  </a:lnTo>
                  <a:lnTo>
                    <a:pt x="1690" y="2448"/>
                  </a:lnTo>
                  <a:lnTo>
                    <a:pt x="1770" y="2433"/>
                  </a:lnTo>
                  <a:lnTo>
                    <a:pt x="1905" y="2500"/>
                  </a:lnTo>
                  <a:lnTo>
                    <a:pt x="1960" y="2492"/>
                  </a:lnTo>
                  <a:lnTo>
                    <a:pt x="2000" y="2497"/>
                  </a:lnTo>
                  <a:lnTo>
                    <a:pt x="2019" y="2495"/>
                  </a:lnTo>
                  <a:lnTo>
                    <a:pt x="2032" y="2476"/>
                  </a:lnTo>
                  <a:lnTo>
                    <a:pt x="2090" y="2443"/>
                  </a:lnTo>
                  <a:lnTo>
                    <a:pt x="2235" y="2394"/>
                  </a:lnTo>
                  <a:lnTo>
                    <a:pt x="2287" y="2339"/>
                  </a:lnTo>
                  <a:lnTo>
                    <a:pt x="2337" y="2302"/>
                  </a:lnTo>
                  <a:lnTo>
                    <a:pt x="2424" y="2264"/>
                  </a:lnTo>
                  <a:lnTo>
                    <a:pt x="2456" y="2244"/>
                  </a:lnTo>
                  <a:lnTo>
                    <a:pt x="2720" y="2235"/>
                  </a:lnTo>
                  <a:lnTo>
                    <a:pt x="3039" y="1878"/>
                  </a:lnTo>
                  <a:lnTo>
                    <a:pt x="3317" y="1570"/>
                  </a:lnTo>
                  <a:lnTo>
                    <a:pt x="3354" y="1516"/>
                  </a:lnTo>
                  <a:lnTo>
                    <a:pt x="3358" y="1502"/>
                  </a:lnTo>
                  <a:lnTo>
                    <a:pt x="3143" y="1516"/>
                  </a:lnTo>
                  <a:lnTo>
                    <a:pt x="2783" y="1392"/>
                  </a:lnTo>
                  <a:lnTo>
                    <a:pt x="2456" y="1285"/>
                  </a:lnTo>
                  <a:lnTo>
                    <a:pt x="2430" y="1253"/>
                  </a:lnTo>
                  <a:lnTo>
                    <a:pt x="2341" y="1191"/>
                  </a:lnTo>
                  <a:lnTo>
                    <a:pt x="2313" y="1152"/>
                  </a:lnTo>
                  <a:lnTo>
                    <a:pt x="2283" y="1129"/>
                  </a:lnTo>
                  <a:lnTo>
                    <a:pt x="2275" y="1104"/>
                  </a:lnTo>
                  <a:lnTo>
                    <a:pt x="2253" y="1088"/>
                  </a:lnTo>
                  <a:lnTo>
                    <a:pt x="2228" y="1062"/>
                  </a:lnTo>
                  <a:lnTo>
                    <a:pt x="2219" y="1041"/>
                  </a:lnTo>
                  <a:lnTo>
                    <a:pt x="2185" y="1010"/>
                  </a:lnTo>
                  <a:lnTo>
                    <a:pt x="2158" y="917"/>
                  </a:lnTo>
                  <a:lnTo>
                    <a:pt x="2162" y="895"/>
                  </a:lnTo>
                  <a:lnTo>
                    <a:pt x="2178" y="871"/>
                  </a:lnTo>
                  <a:lnTo>
                    <a:pt x="2177" y="867"/>
                  </a:lnTo>
                  <a:lnTo>
                    <a:pt x="2138" y="838"/>
                  </a:lnTo>
                  <a:lnTo>
                    <a:pt x="2121" y="833"/>
                  </a:lnTo>
                  <a:lnTo>
                    <a:pt x="2072" y="853"/>
                  </a:lnTo>
                  <a:lnTo>
                    <a:pt x="2065" y="868"/>
                  </a:lnTo>
                  <a:lnTo>
                    <a:pt x="2060" y="871"/>
                  </a:lnTo>
                  <a:lnTo>
                    <a:pt x="2038" y="863"/>
                  </a:lnTo>
                  <a:lnTo>
                    <a:pt x="2014" y="871"/>
                  </a:lnTo>
                  <a:lnTo>
                    <a:pt x="1967" y="869"/>
                  </a:lnTo>
                  <a:lnTo>
                    <a:pt x="1940" y="842"/>
                  </a:lnTo>
                  <a:lnTo>
                    <a:pt x="1930" y="802"/>
                  </a:lnTo>
                  <a:lnTo>
                    <a:pt x="1933" y="793"/>
                  </a:lnTo>
                  <a:lnTo>
                    <a:pt x="1965" y="749"/>
                  </a:lnTo>
                  <a:lnTo>
                    <a:pt x="1985" y="697"/>
                  </a:lnTo>
                  <a:lnTo>
                    <a:pt x="1994" y="650"/>
                  </a:lnTo>
                  <a:lnTo>
                    <a:pt x="2008" y="556"/>
                  </a:lnTo>
                  <a:lnTo>
                    <a:pt x="2031" y="536"/>
                  </a:lnTo>
                  <a:lnTo>
                    <a:pt x="2005" y="508"/>
                  </a:lnTo>
                  <a:lnTo>
                    <a:pt x="1986" y="476"/>
                  </a:lnTo>
                  <a:lnTo>
                    <a:pt x="1952" y="453"/>
                  </a:lnTo>
                  <a:lnTo>
                    <a:pt x="1921" y="438"/>
                  </a:lnTo>
                  <a:lnTo>
                    <a:pt x="1905" y="413"/>
                  </a:lnTo>
                  <a:lnTo>
                    <a:pt x="1888" y="376"/>
                  </a:lnTo>
                  <a:lnTo>
                    <a:pt x="1865" y="349"/>
                  </a:lnTo>
                  <a:lnTo>
                    <a:pt x="1811" y="310"/>
                  </a:lnTo>
                  <a:lnTo>
                    <a:pt x="1740" y="264"/>
                  </a:lnTo>
                  <a:lnTo>
                    <a:pt x="1716" y="226"/>
                  </a:lnTo>
                  <a:lnTo>
                    <a:pt x="1684" y="186"/>
                  </a:lnTo>
                  <a:lnTo>
                    <a:pt x="1631" y="139"/>
                  </a:lnTo>
                  <a:lnTo>
                    <a:pt x="1600" y="137"/>
                  </a:lnTo>
                  <a:lnTo>
                    <a:pt x="1558" y="118"/>
                  </a:lnTo>
                  <a:lnTo>
                    <a:pt x="1504" y="77"/>
                  </a:lnTo>
                  <a:lnTo>
                    <a:pt x="1456" y="80"/>
                  </a:lnTo>
                  <a:lnTo>
                    <a:pt x="1449" y="86"/>
                  </a:lnTo>
                  <a:lnTo>
                    <a:pt x="1436" y="87"/>
                  </a:lnTo>
                  <a:lnTo>
                    <a:pt x="1425" y="74"/>
                  </a:lnTo>
                  <a:lnTo>
                    <a:pt x="1386" y="74"/>
                  </a:lnTo>
                  <a:lnTo>
                    <a:pt x="1366" y="60"/>
                  </a:lnTo>
                  <a:lnTo>
                    <a:pt x="1353" y="59"/>
                  </a:lnTo>
                  <a:lnTo>
                    <a:pt x="1335" y="78"/>
                  </a:lnTo>
                  <a:lnTo>
                    <a:pt x="1306" y="81"/>
                  </a:lnTo>
                  <a:lnTo>
                    <a:pt x="1299" y="89"/>
                  </a:lnTo>
                  <a:lnTo>
                    <a:pt x="1289" y="88"/>
                  </a:lnTo>
                  <a:lnTo>
                    <a:pt x="1279" y="64"/>
                  </a:lnTo>
                  <a:lnTo>
                    <a:pt x="1255" y="45"/>
                  </a:lnTo>
                  <a:lnTo>
                    <a:pt x="1236" y="45"/>
                  </a:lnTo>
                  <a:lnTo>
                    <a:pt x="1238" y="62"/>
                  </a:lnTo>
                  <a:lnTo>
                    <a:pt x="1216" y="82"/>
                  </a:lnTo>
                  <a:lnTo>
                    <a:pt x="1161" y="91"/>
                  </a:lnTo>
                  <a:lnTo>
                    <a:pt x="1147" y="100"/>
                  </a:lnTo>
                  <a:lnTo>
                    <a:pt x="1114" y="100"/>
                  </a:lnTo>
                  <a:lnTo>
                    <a:pt x="1076" y="56"/>
                  </a:lnTo>
                  <a:lnTo>
                    <a:pt x="1074" y="45"/>
                  </a:lnTo>
                  <a:lnTo>
                    <a:pt x="1064" y="41"/>
                  </a:lnTo>
                  <a:lnTo>
                    <a:pt x="1036" y="42"/>
                  </a:lnTo>
                  <a:lnTo>
                    <a:pt x="1009" y="19"/>
                  </a:lnTo>
                  <a:lnTo>
                    <a:pt x="991" y="0"/>
                  </a:lnTo>
                  <a:lnTo>
                    <a:pt x="924" y="181"/>
                  </a:lnTo>
                  <a:lnTo>
                    <a:pt x="889" y="141"/>
                  </a:lnTo>
                  <a:lnTo>
                    <a:pt x="887" y="127"/>
                  </a:lnTo>
                  <a:lnTo>
                    <a:pt x="865" y="106"/>
                  </a:lnTo>
                  <a:lnTo>
                    <a:pt x="835" y="107"/>
                  </a:lnTo>
                  <a:lnTo>
                    <a:pt x="821" y="122"/>
                  </a:lnTo>
                  <a:lnTo>
                    <a:pt x="820" y="137"/>
                  </a:lnTo>
                  <a:lnTo>
                    <a:pt x="809" y="149"/>
                  </a:lnTo>
                  <a:lnTo>
                    <a:pt x="797" y="150"/>
                  </a:lnTo>
                  <a:lnTo>
                    <a:pt x="777" y="140"/>
                  </a:lnTo>
                  <a:lnTo>
                    <a:pt x="722" y="142"/>
                  </a:lnTo>
                  <a:lnTo>
                    <a:pt x="710" y="1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29" name="Freeform 10"/>
            <p:cNvSpPr>
              <a:spLocks/>
            </p:cNvSpPr>
            <p:nvPr/>
          </p:nvSpPr>
          <p:spPr bwMode="gray">
            <a:xfrm>
              <a:off x="6868087" y="-875489"/>
              <a:ext cx="461883" cy="357135"/>
            </a:xfrm>
            <a:custGeom>
              <a:avLst/>
              <a:gdLst/>
              <a:ahLst/>
              <a:cxnLst>
                <a:cxn ang="0">
                  <a:pos x="658" y="441"/>
                </a:cxn>
                <a:cxn ang="0">
                  <a:pos x="560" y="527"/>
                </a:cxn>
                <a:cxn ang="0">
                  <a:pos x="397" y="898"/>
                </a:cxn>
                <a:cxn ang="0">
                  <a:pos x="304" y="939"/>
                </a:cxn>
                <a:cxn ang="0">
                  <a:pos x="252" y="1012"/>
                </a:cxn>
                <a:cxn ang="0">
                  <a:pos x="257" y="1129"/>
                </a:cxn>
                <a:cxn ang="0">
                  <a:pos x="246" y="1441"/>
                </a:cxn>
                <a:cxn ang="0">
                  <a:pos x="80" y="1481"/>
                </a:cxn>
                <a:cxn ang="0">
                  <a:pos x="19" y="1577"/>
                </a:cxn>
                <a:cxn ang="0">
                  <a:pos x="50" y="1629"/>
                </a:cxn>
                <a:cxn ang="0">
                  <a:pos x="161" y="1660"/>
                </a:cxn>
                <a:cxn ang="0">
                  <a:pos x="240" y="1761"/>
                </a:cxn>
                <a:cxn ang="0">
                  <a:pos x="390" y="1885"/>
                </a:cxn>
                <a:cxn ang="0">
                  <a:pos x="473" y="2086"/>
                </a:cxn>
                <a:cxn ang="0">
                  <a:pos x="627" y="2169"/>
                </a:cxn>
                <a:cxn ang="0">
                  <a:pos x="657" y="2260"/>
                </a:cxn>
                <a:cxn ang="0">
                  <a:pos x="775" y="2362"/>
                </a:cxn>
                <a:cxn ang="0">
                  <a:pos x="1065" y="2493"/>
                </a:cxn>
                <a:cxn ang="0">
                  <a:pos x="1262" y="2571"/>
                </a:cxn>
                <a:cxn ang="0">
                  <a:pos x="1551" y="2544"/>
                </a:cxn>
                <a:cxn ang="0">
                  <a:pos x="1770" y="2433"/>
                </a:cxn>
                <a:cxn ang="0">
                  <a:pos x="2000" y="2497"/>
                </a:cxn>
                <a:cxn ang="0">
                  <a:pos x="2090" y="2443"/>
                </a:cxn>
                <a:cxn ang="0">
                  <a:pos x="2337" y="2302"/>
                </a:cxn>
                <a:cxn ang="0">
                  <a:pos x="2720" y="2235"/>
                </a:cxn>
                <a:cxn ang="0">
                  <a:pos x="3354" y="1516"/>
                </a:cxn>
                <a:cxn ang="0">
                  <a:pos x="2783" y="1392"/>
                </a:cxn>
                <a:cxn ang="0">
                  <a:pos x="2341" y="1191"/>
                </a:cxn>
                <a:cxn ang="0">
                  <a:pos x="2275" y="1104"/>
                </a:cxn>
                <a:cxn ang="0">
                  <a:pos x="2219" y="1041"/>
                </a:cxn>
                <a:cxn ang="0">
                  <a:pos x="2162" y="895"/>
                </a:cxn>
                <a:cxn ang="0">
                  <a:pos x="2138" y="838"/>
                </a:cxn>
                <a:cxn ang="0">
                  <a:pos x="2065" y="868"/>
                </a:cxn>
                <a:cxn ang="0">
                  <a:pos x="2014" y="871"/>
                </a:cxn>
                <a:cxn ang="0">
                  <a:pos x="1930" y="802"/>
                </a:cxn>
                <a:cxn ang="0">
                  <a:pos x="1985" y="697"/>
                </a:cxn>
                <a:cxn ang="0">
                  <a:pos x="2031" y="536"/>
                </a:cxn>
                <a:cxn ang="0">
                  <a:pos x="1952" y="453"/>
                </a:cxn>
                <a:cxn ang="0">
                  <a:pos x="1888" y="376"/>
                </a:cxn>
                <a:cxn ang="0">
                  <a:pos x="1740" y="264"/>
                </a:cxn>
                <a:cxn ang="0">
                  <a:pos x="1631" y="139"/>
                </a:cxn>
                <a:cxn ang="0">
                  <a:pos x="1504" y="77"/>
                </a:cxn>
                <a:cxn ang="0">
                  <a:pos x="1436" y="87"/>
                </a:cxn>
                <a:cxn ang="0">
                  <a:pos x="1366" y="60"/>
                </a:cxn>
                <a:cxn ang="0">
                  <a:pos x="1306" y="81"/>
                </a:cxn>
                <a:cxn ang="0">
                  <a:pos x="1279" y="64"/>
                </a:cxn>
                <a:cxn ang="0">
                  <a:pos x="1238" y="62"/>
                </a:cxn>
                <a:cxn ang="0">
                  <a:pos x="1147" y="100"/>
                </a:cxn>
                <a:cxn ang="0">
                  <a:pos x="1074" y="45"/>
                </a:cxn>
                <a:cxn ang="0">
                  <a:pos x="1009" y="19"/>
                </a:cxn>
                <a:cxn ang="0">
                  <a:pos x="889" y="141"/>
                </a:cxn>
                <a:cxn ang="0">
                  <a:pos x="835" y="107"/>
                </a:cxn>
                <a:cxn ang="0">
                  <a:pos x="809" y="149"/>
                </a:cxn>
                <a:cxn ang="0">
                  <a:pos x="722" y="142"/>
                </a:cxn>
              </a:cxnLst>
              <a:rect l="0" t="0" r="r" b="b"/>
              <a:pathLst>
                <a:path w="3358" h="2596">
                  <a:moveTo>
                    <a:pt x="710" y="139"/>
                  </a:moveTo>
                  <a:lnTo>
                    <a:pt x="713" y="201"/>
                  </a:lnTo>
                  <a:lnTo>
                    <a:pt x="658" y="441"/>
                  </a:lnTo>
                  <a:lnTo>
                    <a:pt x="630" y="472"/>
                  </a:lnTo>
                  <a:lnTo>
                    <a:pt x="597" y="486"/>
                  </a:lnTo>
                  <a:lnTo>
                    <a:pt x="560" y="527"/>
                  </a:lnTo>
                  <a:lnTo>
                    <a:pt x="428" y="730"/>
                  </a:lnTo>
                  <a:lnTo>
                    <a:pt x="414" y="785"/>
                  </a:lnTo>
                  <a:lnTo>
                    <a:pt x="397" y="898"/>
                  </a:lnTo>
                  <a:lnTo>
                    <a:pt x="381" y="917"/>
                  </a:lnTo>
                  <a:lnTo>
                    <a:pt x="334" y="916"/>
                  </a:lnTo>
                  <a:lnTo>
                    <a:pt x="304" y="939"/>
                  </a:lnTo>
                  <a:lnTo>
                    <a:pt x="278" y="990"/>
                  </a:lnTo>
                  <a:lnTo>
                    <a:pt x="267" y="1023"/>
                  </a:lnTo>
                  <a:lnTo>
                    <a:pt x="252" y="1012"/>
                  </a:lnTo>
                  <a:lnTo>
                    <a:pt x="254" y="1055"/>
                  </a:lnTo>
                  <a:lnTo>
                    <a:pt x="259" y="1082"/>
                  </a:lnTo>
                  <a:lnTo>
                    <a:pt x="257" y="1129"/>
                  </a:lnTo>
                  <a:lnTo>
                    <a:pt x="242" y="1192"/>
                  </a:lnTo>
                  <a:lnTo>
                    <a:pt x="249" y="1383"/>
                  </a:lnTo>
                  <a:lnTo>
                    <a:pt x="246" y="1441"/>
                  </a:lnTo>
                  <a:lnTo>
                    <a:pt x="215" y="1470"/>
                  </a:lnTo>
                  <a:lnTo>
                    <a:pt x="171" y="1490"/>
                  </a:lnTo>
                  <a:lnTo>
                    <a:pt x="80" y="1481"/>
                  </a:lnTo>
                  <a:lnTo>
                    <a:pt x="41" y="1495"/>
                  </a:lnTo>
                  <a:lnTo>
                    <a:pt x="42" y="1559"/>
                  </a:lnTo>
                  <a:lnTo>
                    <a:pt x="19" y="1577"/>
                  </a:lnTo>
                  <a:lnTo>
                    <a:pt x="0" y="1610"/>
                  </a:lnTo>
                  <a:lnTo>
                    <a:pt x="22" y="1627"/>
                  </a:lnTo>
                  <a:lnTo>
                    <a:pt x="50" y="1629"/>
                  </a:lnTo>
                  <a:lnTo>
                    <a:pt x="82" y="1651"/>
                  </a:lnTo>
                  <a:lnTo>
                    <a:pt x="117" y="1648"/>
                  </a:lnTo>
                  <a:lnTo>
                    <a:pt x="161" y="1660"/>
                  </a:lnTo>
                  <a:lnTo>
                    <a:pt x="197" y="1683"/>
                  </a:lnTo>
                  <a:lnTo>
                    <a:pt x="233" y="1722"/>
                  </a:lnTo>
                  <a:lnTo>
                    <a:pt x="240" y="1761"/>
                  </a:lnTo>
                  <a:lnTo>
                    <a:pt x="267" y="1799"/>
                  </a:lnTo>
                  <a:lnTo>
                    <a:pt x="297" y="1828"/>
                  </a:lnTo>
                  <a:lnTo>
                    <a:pt x="390" y="1885"/>
                  </a:lnTo>
                  <a:lnTo>
                    <a:pt x="411" y="1922"/>
                  </a:lnTo>
                  <a:lnTo>
                    <a:pt x="429" y="1977"/>
                  </a:lnTo>
                  <a:lnTo>
                    <a:pt x="473" y="2086"/>
                  </a:lnTo>
                  <a:lnTo>
                    <a:pt x="494" y="2125"/>
                  </a:lnTo>
                  <a:lnTo>
                    <a:pt x="532" y="2150"/>
                  </a:lnTo>
                  <a:lnTo>
                    <a:pt x="627" y="2169"/>
                  </a:lnTo>
                  <a:lnTo>
                    <a:pt x="657" y="2189"/>
                  </a:lnTo>
                  <a:lnTo>
                    <a:pt x="661" y="2219"/>
                  </a:lnTo>
                  <a:lnTo>
                    <a:pt x="657" y="2260"/>
                  </a:lnTo>
                  <a:lnTo>
                    <a:pt x="656" y="2352"/>
                  </a:lnTo>
                  <a:lnTo>
                    <a:pt x="710" y="2369"/>
                  </a:lnTo>
                  <a:lnTo>
                    <a:pt x="775" y="2362"/>
                  </a:lnTo>
                  <a:lnTo>
                    <a:pt x="837" y="2366"/>
                  </a:lnTo>
                  <a:lnTo>
                    <a:pt x="910" y="2399"/>
                  </a:lnTo>
                  <a:lnTo>
                    <a:pt x="1065" y="2493"/>
                  </a:lnTo>
                  <a:lnTo>
                    <a:pt x="1112" y="2541"/>
                  </a:lnTo>
                  <a:lnTo>
                    <a:pt x="1194" y="2569"/>
                  </a:lnTo>
                  <a:lnTo>
                    <a:pt x="1262" y="2571"/>
                  </a:lnTo>
                  <a:lnTo>
                    <a:pt x="1357" y="2595"/>
                  </a:lnTo>
                  <a:lnTo>
                    <a:pt x="1453" y="2596"/>
                  </a:lnTo>
                  <a:lnTo>
                    <a:pt x="1551" y="2544"/>
                  </a:lnTo>
                  <a:lnTo>
                    <a:pt x="1612" y="2475"/>
                  </a:lnTo>
                  <a:lnTo>
                    <a:pt x="1690" y="2448"/>
                  </a:lnTo>
                  <a:lnTo>
                    <a:pt x="1770" y="2433"/>
                  </a:lnTo>
                  <a:lnTo>
                    <a:pt x="1905" y="2500"/>
                  </a:lnTo>
                  <a:lnTo>
                    <a:pt x="1960" y="2492"/>
                  </a:lnTo>
                  <a:lnTo>
                    <a:pt x="2000" y="2497"/>
                  </a:lnTo>
                  <a:lnTo>
                    <a:pt x="2019" y="2495"/>
                  </a:lnTo>
                  <a:lnTo>
                    <a:pt x="2032" y="2476"/>
                  </a:lnTo>
                  <a:lnTo>
                    <a:pt x="2090" y="2443"/>
                  </a:lnTo>
                  <a:lnTo>
                    <a:pt x="2235" y="2394"/>
                  </a:lnTo>
                  <a:lnTo>
                    <a:pt x="2287" y="2339"/>
                  </a:lnTo>
                  <a:lnTo>
                    <a:pt x="2337" y="2302"/>
                  </a:lnTo>
                  <a:lnTo>
                    <a:pt x="2424" y="2264"/>
                  </a:lnTo>
                  <a:lnTo>
                    <a:pt x="2456" y="2244"/>
                  </a:lnTo>
                  <a:lnTo>
                    <a:pt x="2720" y="2235"/>
                  </a:lnTo>
                  <a:lnTo>
                    <a:pt x="3039" y="1878"/>
                  </a:lnTo>
                  <a:lnTo>
                    <a:pt x="3317" y="1570"/>
                  </a:lnTo>
                  <a:lnTo>
                    <a:pt x="3354" y="1516"/>
                  </a:lnTo>
                  <a:lnTo>
                    <a:pt x="3358" y="1502"/>
                  </a:lnTo>
                  <a:lnTo>
                    <a:pt x="3143" y="1516"/>
                  </a:lnTo>
                  <a:lnTo>
                    <a:pt x="2783" y="1392"/>
                  </a:lnTo>
                  <a:lnTo>
                    <a:pt x="2456" y="1285"/>
                  </a:lnTo>
                  <a:lnTo>
                    <a:pt x="2430" y="1253"/>
                  </a:lnTo>
                  <a:lnTo>
                    <a:pt x="2341" y="1191"/>
                  </a:lnTo>
                  <a:lnTo>
                    <a:pt x="2313" y="1152"/>
                  </a:lnTo>
                  <a:lnTo>
                    <a:pt x="2283" y="1129"/>
                  </a:lnTo>
                  <a:lnTo>
                    <a:pt x="2275" y="1104"/>
                  </a:lnTo>
                  <a:lnTo>
                    <a:pt x="2253" y="1088"/>
                  </a:lnTo>
                  <a:lnTo>
                    <a:pt x="2228" y="1062"/>
                  </a:lnTo>
                  <a:lnTo>
                    <a:pt x="2219" y="1041"/>
                  </a:lnTo>
                  <a:lnTo>
                    <a:pt x="2185" y="1010"/>
                  </a:lnTo>
                  <a:lnTo>
                    <a:pt x="2158" y="917"/>
                  </a:lnTo>
                  <a:lnTo>
                    <a:pt x="2162" y="895"/>
                  </a:lnTo>
                  <a:lnTo>
                    <a:pt x="2178" y="871"/>
                  </a:lnTo>
                  <a:lnTo>
                    <a:pt x="2177" y="867"/>
                  </a:lnTo>
                  <a:lnTo>
                    <a:pt x="2138" y="838"/>
                  </a:lnTo>
                  <a:lnTo>
                    <a:pt x="2121" y="833"/>
                  </a:lnTo>
                  <a:lnTo>
                    <a:pt x="2072" y="853"/>
                  </a:lnTo>
                  <a:lnTo>
                    <a:pt x="2065" y="868"/>
                  </a:lnTo>
                  <a:lnTo>
                    <a:pt x="2060" y="871"/>
                  </a:lnTo>
                  <a:lnTo>
                    <a:pt x="2038" y="863"/>
                  </a:lnTo>
                  <a:lnTo>
                    <a:pt x="2014" y="871"/>
                  </a:lnTo>
                  <a:lnTo>
                    <a:pt x="1967" y="869"/>
                  </a:lnTo>
                  <a:lnTo>
                    <a:pt x="1940" y="842"/>
                  </a:lnTo>
                  <a:lnTo>
                    <a:pt x="1930" y="802"/>
                  </a:lnTo>
                  <a:lnTo>
                    <a:pt x="1933" y="793"/>
                  </a:lnTo>
                  <a:lnTo>
                    <a:pt x="1965" y="749"/>
                  </a:lnTo>
                  <a:lnTo>
                    <a:pt x="1985" y="697"/>
                  </a:lnTo>
                  <a:lnTo>
                    <a:pt x="1994" y="650"/>
                  </a:lnTo>
                  <a:lnTo>
                    <a:pt x="2008" y="556"/>
                  </a:lnTo>
                  <a:lnTo>
                    <a:pt x="2031" y="536"/>
                  </a:lnTo>
                  <a:lnTo>
                    <a:pt x="2005" y="508"/>
                  </a:lnTo>
                  <a:lnTo>
                    <a:pt x="1986" y="476"/>
                  </a:lnTo>
                  <a:lnTo>
                    <a:pt x="1952" y="453"/>
                  </a:lnTo>
                  <a:lnTo>
                    <a:pt x="1921" y="438"/>
                  </a:lnTo>
                  <a:lnTo>
                    <a:pt x="1905" y="413"/>
                  </a:lnTo>
                  <a:lnTo>
                    <a:pt x="1888" y="376"/>
                  </a:lnTo>
                  <a:lnTo>
                    <a:pt x="1865" y="349"/>
                  </a:lnTo>
                  <a:lnTo>
                    <a:pt x="1811" y="310"/>
                  </a:lnTo>
                  <a:lnTo>
                    <a:pt x="1740" y="264"/>
                  </a:lnTo>
                  <a:lnTo>
                    <a:pt x="1716" y="226"/>
                  </a:lnTo>
                  <a:lnTo>
                    <a:pt x="1684" y="186"/>
                  </a:lnTo>
                  <a:lnTo>
                    <a:pt x="1631" y="139"/>
                  </a:lnTo>
                  <a:lnTo>
                    <a:pt x="1600" y="137"/>
                  </a:lnTo>
                  <a:lnTo>
                    <a:pt x="1558" y="118"/>
                  </a:lnTo>
                  <a:lnTo>
                    <a:pt x="1504" y="77"/>
                  </a:lnTo>
                  <a:lnTo>
                    <a:pt x="1456" y="80"/>
                  </a:lnTo>
                  <a:lnTo>
                    <a:pt x="1449" y="86"/>
                  </a:lnTo>
                  <a:lnTo>
                    <a:pt x="1436" y="87"/>
                  </a:lnTo>
                  <a:lnTo>
                    <a:pt x="1425" y="74"/>
                  </a:lnTo>
                  <a:lnTo>
                    <a:pt x="1386" y="74"/>
                  </a:lnTo>
                  <a:lnTo>
                    <a:pt x="1366" y="60"/>
                  </a:lnTo>
                  <a:lnTo>
                    <a:pt x="1353" y="59"/>
                  </a:lnTo>
                  <a:lnTo>
                    <a:pt x="1335" y="78"/>
                  </a:lnTo>
                  <a:lnTo>
                    <a:pt x="1306" y="81"/>
                  </a:lnTo>
                  <a:lnTo>
                    <a:pt x="1299" y="89"/>
                  </a:lnTo>
                  <a:lnTo>
                    <a:pt x="1289" y="88"/>
                  </a:lnTo>
                  <a:lnTo>
                    <a:pt x="1279" y="64"/>
                  </a:lnTo>
                  <a:lnTo>
                    <a:pt x="1255" y="45"/>
                  </a:lnTo>
                  <a:lnTo>
                    <a:pt x="1236" y="45"/>
                  </a:lnTo>
                  <a:lnTo>
                    <a:pt x="1238" y="62"/>
                  </a:lnTo>
                  <a:lnTo>
                    <a:pt x="1216" y="82"/>
                  </a:lnTo>
                  <a:lnTo>
                    <a:pt x="1161" y="91"/>
                  </a:lnTo>
                  <a:lnTo>
                    <a:pt x="1147" y="100"/>
                  </a:lnTo>
                  <a:lnTo>
                    <a:pt x="1114" y="100"/>
                  </a:lnTo>
                  <a:lnTo>
                    <a:pt x="1076" y="56"/>
                  </a:lnTo>
                  <a:lnTo>
                    <a:pt x="1074" y="45"/>
                  </a:lnTo>
                  <a:lnTo>
                    <a:pt x="1064" y="41"/>
                  </a:lnTo>
                  <a:lnTo>
                    <a:pt x="1036" y="42"/>
                  </a:lnTo>
                  <a:lnTo>
                    <a:pt x="1009" y="19"/>
                  </a:lnTo>
                  <a:lnTo>
                    <a:pt x="991" y="0"/>
                  </a:lnTo>
                  <a:lnTo>
                    <a:pt x="924" y="181"/>
                  </a:lnTo>
                  <a:lnTo>
                    <a:pt x="889" y="141"/>
                  </a:lnTo>
                  <a:lnTo>
                    <a:pt x="887" y="127"/>
                  </a:lnTo>
                  <a:lnTo>
                    <a:pt x="865" y="106"/>
                  </a:lnTo>
                  <a:lnTo>
                    <a:pt x="835" y="107"/>
                  </a:lnTo>
                  <a:lnTo>
                    <a:pt x="821" y="122"/>
                  </a:lnTo>
                  <a:lnTo>
                    <a:pt x="820" y="137"/>
                  </a:lnTo>
                  <a:lnTo>
                    <a:pt x="809" y="149"/>
                  </a:lnTo>
                  <a:lnTo>
                    <a:pt x="797" y="150"/>
                  </a:lnTo>
                  <a:lnTo>
                    <a:pt x="777" y="140"/>
                  </a:lnTo>
                  <a:lnTo>
                    <a:pt x="722" y="142"/>
                  </a:lnTo>
                  <a:lnTo>
                    <a:pt x="710" y="1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30" name="Freeform 11"/>
            <p:cNvSpPr>
              <a:spLocks/>
            </p:cNvSpPr>
            <p:nvPr/>
          </p:nvSpPr>
          <p:spPr bwMode="gray">
            <a:xfrm>
              <a:off x="6767462" y="-72965"/>
              <a:ext cx="332391" cy="500649"/>
            </a:xfrm>
            <a:custGeom>
              <a:avLst/>
              <a:gdLst/>
              <a:ahLst/>
              <a:cxnLst>
                <a:cxn ang="0">
                  <a:pos x="2405" y="41"/>
                </a:cxn>
                <a:cxn ang="0">
                  <a:pos x="2338" y="233"/>
                </a:cxn>
                <a:cxn ang="0">
                  <a:pos x="2325" y="526"/>
                </a:cxn>
                <a:cxn ang="0">
                  <a:pos x="2301" y="728"/>
                </a:cxn>
                <a:cxn ang="0">
                  <a:pos x="2327" y="848"/>
                </a:cxn>
                <a:cxn ang="0">
                  <a:pos x="2350" y="924"/>
                </a:cxn>
                <a:cxn ang="0">
                  <a:pos x="2268" y="1081"/>
                </a:cxn>
                <a:cxn ang="0">
                  <a:pos x="2246" y="1175"/>
                </a:cxn>
                <a:cxn ang="0">
                  <a:pos x="2106" y="1342"/>
                </a:cxn>
                <a:cxn ang="0">
                  <a:pos x="1955" y="1445"/>
                </a:cxn>
                <a:cxn ang="0">
                  <a:pos x="1750" y="1529"/>
                </a:cxn>
                <a:cxn ang="0">
                  <a:pos x="1421" y="1739"/>
                </a:cxn>
                <a:cxn ang="0">
                  <a:pos x="1320" y="1848"/>
                </a:cxn>
                <a:cxn ang="0">
                  <a:pos x="1230" y="1902"/>
                </a:cxn>
                <a:cxn ang="0">
                  <a:pos x="1019" y="2068"/>
                </a:cxn>
                <a:cxn ang="0">
                  <a:pos x="923" y="2269"/>
                </a:cxn>
                <a:cxn ang="0">
                  <a:pos x="993" y="2375"/>
                </a:cxn>
                <a:cxn ang="0">
                  <a:pos x="1033" y="2642"/>
                </a:cxn>
                <a:cxn ang="0">
                  <a:pos x="1034" y="2869"/>
                </a:cxn>
                <a:cxn ang="0">
                  <a:pos x="1019" y="3020"/>
                </a:cxn>
                <a:cxn ang="0">
                  <a:pos x="912" y="3192"/>
                </a:cxn>
                <a:cxn ang="0">
                  <a:pos x="593" y="3298"/>
                </a:cxn>
                <a:cxn ang="0">
                  <a:pos x="449" y="3368"/>
                </a:cxn>
                <a:cxn ang="0">
                  <a:pos x="351" y="3475"/>
                </a:cxn>
                <a:cxn ang="0">
                  <a:pos x="438" y="3502"/>
                </a:cxn>
                <a:cxn ang="0">
                  <a:pos x="256" y="3525"/>
                </a:cxn>
                <a:cxn ang="0">
                  <a:pos x="243" y="2898"/>
                </a:cxn>
                <a:cxn ang="0">
                  <a:pos x="233" y="2633"/>
                </a:cxn>
                <a:cxn ang="0">
                  <a:pos x="355" y="2498"/>
                </a:cxn>
                <a:cxn ang="0">
                  <a:pos x="548" y="2005"/>
                </a:cxn>
                <a:cxn ang="0">
                  <a:pos x="582" y="1777"/>
                </a:cxn>
                <a:cxn ang="0">
                  <a:pos x="605" y="1446"/>
                </a:cxn>
                <a:cxn ang="0">
                  <a:pos x="439" y="1265"/>
                </a:cxn>
                <a:cxn ang="0">
                  <a:pos x="122" y="1181"/>
                </a:cxn>
                <a:cxn ang="0">
                  <a:pos x="25" y="1036"/>
                </a:cxn>
                <a:cxn ang="0">
                  <a:pos x="713" y="766"/>
                </a:cxn>
                <a:cxn ang="0">
                  <a:pos x="815" y="886"/>
                </a:cxn>
                <a:cxn ang="0">
                  <a:pos x="997" y="889"/>
                </a:cxn>
                <a:cxn ang="0">
                  <a:pos x="997" y="1075"/>
                </a:cxn>
                <a:cxn ang="0">
                  <a:pos x="936" y="1193"/>
                </a:cxn>
                <a:cxn ang="0">
                  <a:pos x="987" y="1295"/>
                </a:cxn>
                <a:cxn ang="0">
                  <a:pos x="1063" y="1390"/>
                </a:cxn>
                <a:cxn ang="0">
                  <a:pos x="1083" y="1457"/>
                </a:cxn>
                <a:cxn ang="0">
                  <a:pos x="1138" y="1424"/>
                </a:cxn>
                <a:cxn ang="0">
                  <a:pos x="1124" y="1339"/>
                </a:cxn>
                <a:cxn ang="0">
                  <a:pos x="1198" y="1254"/>
                </a:cxn>
                <a:cxn ang="0">
                  <a:pos x="1276" y="1131"/>
                </a:cxn>
                <a:cxn ang="0">
                  <a:pos x="1306" y="975"/>
                </a:cxn>
                <a:cxn ang="0">
                  <a:pos x="1207" y="797"/>
                </a:cxn>
                <a:cxn ang="0">
                  <a:pos x="1085" y="653"/>
                </a:cxn>
                <a:cxn ang="0">
                  <a:pos x="1077" y="468"/>
                </a:cxn>
                <a:cxn ang="0">
                  <a:pos x="1117" y="281"/>
                </a:cxn>
                <a:cxn ang="0">
                  <a:pos x="1342" y="191"/>
                </a:cxn>
                <a:cxn ang="0">
                  <a:pos x="1442" y="243"/>
                </a:cxn>
                <a:cxn ang="0">
                  <a:pos x="1572" y="211"/>
                </a:cxn>
                <a:cxn ang="0">
                  <a:pos x="1798" y="160"/>
                </a:cxn>
                <a:cxn ang="0">
                  <a:pos x="1981" y="179"/>
                </a:cxn>
                <a:cxn ang="0">
                  <a:pos x="2253" y="95"/>
                </a:cxn>
              </a:cxnLst>
              <a:rect l="0" t="0" r="r" b="b"/>
              <a:pathLst>
                <a:path w="2413" h="3643">
                  <a:moveTo>
                    <a:pt x="2391" y="0"/>
                  </a:moveTo>
                  <a:lnTo>
                    <a:pt x="2406" y="9"/>
                  </a:lnTo>
                  <a:lnTo>
                    <a:pt x="2413" y="32"/>
                  </a:lnTo>
                  <a:lnTo>
                    <a:pt x="2405" y="41"/>
                  </a:lnTo>
                  <a:lnTo>
                    <a:pt x="2406" y="112"/>
                  </a:lnTo>
                  <a:lnTo>
                    <a:pt x="2396" y="137"/>
                  </a:lnTo>
                  <a:lnTo>
                    <a:pt x="2370" y="171"/>
                  </a:lnTo>
                  <a:lnTo>
                    <a:pt x="2338" y="233"/>
                  </a:lnTo>
                  <a:lnTo>
                    <a:pt x="2320" y="288"/>
                  </a:lnTo>
                  <a:lnTo>
                    <a:pt x="2319" y="388"/>
                  </a:lnTo>
                  <a:lnTo>
                    <a:pt x="2326" y="466"/>
                  </a:lnTo>
                  <a:lnTo>
                    <a:pt x="2325" y="526"/>
                  </a:lnTo>
                  <a:lnTo>
                    <a:pt x="2299" y="548"/>
                  </a:lnTo>
                  <a:lnTo>
                    <a:pt x="2304" y="588"/>
                  </a:lnTo>
                  <a:lnTo>
                    <a:pt x="2317" y="589"/>
                  </a:lnTo>
                  <a:lnTo>
                    <a:pt x="2301" y="728"/>
                  </a:lnTo>
                  <a:lnTo>
                    <a:pt x="2307" y="812"/>
                  </a:lnTo>
                  <a:lnTo>
                    <a:pt x="2295" y="847"/>
                  </a:lnTo>
                  <a:lnTo>
                    <a:pt x="2312" y="860"/>
                  </a:lnTo>
                  <a:lnTo>
                    <a:pt x="2327" y="848"/>
                  </a:lnTo>
                  <a:lnTo>
                    <a:pt x="2339" y="879"/>
                  </a:lnTo>
                  <a:lnTo>
                    <a:pt x="2314" y="907"/>
                  </a:lnTo>
                  <a:lnTo>
                    <a:pt x="2332" y="910"/>
                  </a:lnTo>
                  <a:lnTo>
                    <a:pt x="2350" y="924"/>
                  </a:lnTo>
                  <a:lnTo>
                    <a:pt x="2347" y="961"/>
                  </a:lnTo>
                  <a:lnTo>
                    <a:pt x="2326" y="1000"/>
                  </a:lnTo>
                  <a:lnTo>
                    <a:pt x="2308" y="1043"/>
                  </a:lnTo>
                  <a:lnTo>
                    <a:pt x="2268" y="1081"/>
                  </a:lnTo>
                  <a:lnTo>
                    <a:pt x="2299" y="1093"/>
                  </a:lnTo>
                  <a:lnTo>
                    <a:pt x="2293" y="1128"/>
                  </a:lnTo>
                  <a:lnTo>
                    <a:pt x="2284" y="1156"/>
                  </a:lnTo>
                  <a:lnTo>
                    <a:pt x="2246" y="1175"/>
                  </a:lnTo>
                  <a:lnTo>
                    <a:pt x="2174" y="1251"/>
                  </a:lnTo>
                  <a:lnTo>
                    <a:pt x="2155" y="1287"/>
                  </a:lnTo>
                  <a:lnTo>
                    <a:pt x="2086" y="1321"/>
                  </a:lnTo>
                  <a:lnTo>
                    <a:pt x="2106" y="1342"/>
                  </a:lnTo>
                  <a:lnTo>
                    <a:pt x="2087" y="1374"/>
                  </a:lnTo>
                  <a:lnTo>
                    <a:pt x="2042" y="1405"/>
                  </a:lnTo>
                  <a:lnTo>
                    <a:pt x="1992" y="1432"/>
                  </a:lnTo>
                  <a:lnTo>
                    <a:pt x="1955" y="1445"/>
                  </a:lnTo>
                  <a:lnTo>
                    <a:pt x="1928" y="1488"/>
                  </a:lnTo>
                  <a:lnTo>
                    <a:pt x="1872" y="1515"/>
                  </a:lnTo>
                  <a:lnTo>
                    <a:pt x="1804" y="1513"/>
                  </a:lnTo>
                  <a:lnTo>
                    <a:pt x="1750" y="1529"/>
                  </a:lnTo>
                  <a:lnTo>
                    <a:pt x="1571" y="1604"/>
                  </a:lnTo>
                  <a:lnTo>
                    <a:pt x="1453" y="1688"/>
                  </a:lnTo>
                  <a:lnTo>
                    <a:pt x="1441" y="1726"/>
                  </a:lnTo>
                  <a:lnTo>
                    <a:pt x="1421" y="1739"/>
                  </a:lnTo>
                  <a:lnTo>
                    <a:pt x="1387" y="1742"/>
                  </a:lnTo>
                  <a:lnTo>
                    <a:pt x="1369" y="1749"/>
                  </a:lnTo>
                  <a:lnTo>
                    <a:pt x="1394" y="1772"/>
                  </a:lnTo>
                  <a:lnTo>
                    <a:pt x="1320" y="1848"/>
                  </a:lnTo>
                  <a:lnTo>
                    <a:pt x="1291" y="1890"/>
                  </a:lnTo>
                  <a:lnTo>
                    <a:pt x="1270" y="1880"/>
                  </a:lnTo>
                  <a:lnTo>
                    <a:pt x="1261" y="1841"/>
                  </a:lnTo>
                  <a:lnTo>
                    <a:pt x="1230" y="1902"/>
                  </a:lnTo>
                  <a:lnTo>
                    <a:pt x="1195" y="1918"/>
                  </a:lnTo>
                  <a:lnTo>
                    <a:pt x="1151" y="1964"/>
                  </a:lnTo>
                  <a:lnTo>
                    <a:pt x="1071" y="2037"/>
                  </a:lnTo>
                  <a:lnTo>
                    <a:pt x="1019" y="2068"/>
                  </a:lnTo>
                  <a:lnTo>
                    <a:pt x="984" y="2105"/>
                  </a:lnTo>
                  <a:lnTo>
                    <a:pt x="940" y="2115"/>
                  </a:lnTo>
                  <a:lnTo>
                    <a:pt x="920" y="2231"/>
                  </a:lnTo>
                  <a:lnTo>
                    <a:pt x="923" y="2269"/>
                  </a:lnTo>
                  <a:lnTo>
                    <a:pt x="971" y="2311"/>
                  </a:lnTo>
                  <a:lnTo>
                    <a:pt x="986" y="2335"/>
                  </a:lnTo>
                  <a:lnTo>
                    <a:pt x="986" y="2369"/>
                  </a:lnTo>
                  <a:lnTo>
                    <a:pt x="993" y="2375"/>
                  </a:lnTo>
                  <a:lnTo>
                    <a:pt x="995" y="2411"/>
                  </a:lnTo>
                  <a:lnTo>
                    <a:pt x="1029" y="2547"/>
                  </a:lnTo>
                  <a:lnTo>
                    <a:pt x="1027" y="2622"/>
                  </a:lnTo>
                  <a:lnTo>
                    <a:pt x="1033" y="2642"/>
                  </a:lnTo>
                  <a:lnTo>
                    <a:pt x="1056" y="2624"/>
                  </a:lnTo>
                  <a:lnTo>
                    <a:pt x="1071" y="2638"/>
                  </a:lnTo>
                  <a:lnTo>
                    <a:pt x="1060" y="2725"/>
                  </a:lnTo>
                  <a:lnTo>
                    <a:pt x="1034" y="2869"/>
                  </a:lnTo>
                  <a:lnTo>
                    <a:pt x="967" y="3044"/>
                  </a:lnTo>
                  <a:lnTo>
                    <a:pt x="970" y="3086"/>
                  </a:lnTo>
                  <a:lnTo>
                    <a:pt x="988" y="3052"/>
                  </a:lnTo>
                  <a:lnTo>
                    <a:pt x="1019" y="3020"/>
                  </a:lnTo>
                  <a:lnTo>
                    <a:pt x="1018" y="3033"/>
                  </a:lnTo>
                  <a:lnTo>
                    <a:pt x="1001" y="3083"/>
                  </a:lnTo>
                  <a:lnTo>
                    <a:pt x="976" y="3126"/>
                  </a:lnTo>
                  <a:lnTo>
                    <a:pt x="912" y="3192"/>
                  </a:lnTo>
                  <a:lnTo>
                    <a:pt x="853" y="3231"/>
                  </a:lnTo>
                  <a:lnTo>
                    <a:pt x="781" y="3254"/>
                  </a:lnTo>
                  <a:lnTo>
                    <a:pt x="734" y="3256"/>
                  </a:lnTo>
                  <a:lnTo>
                    <a:pt x="593" y="3298"/>
                  </a:lnTo>
                  <a:lnTo>
                    <a:pt x="556" y="3320"/>
                  </a:lnTo>
                  <a:lnTo>
                    <a:pt x="526" y="3342"/>
                  </a:lnTo>
                  <a:lnTo>
                    <a:pt x="484" y="3360"/>
                  </a:lnTo>
                  <a:lnTo>
                    <a:pt x="449" y="3368"/>
                  </a:lnTo>
                  <a:lnTo>
                    <a:pt x="429" y="3386"/>
                  </a:lnTo>
                  <a:lnTo>
                    <a:pt x="396" y="3433"/>
                  </a:lnTo>
                  <a:lnTo>
                    <a:pt x="358" y="3475"/>
                  </a:lnTo>
                  <a:lnTo>
                    <a:pt x="351" y="3475"/>
                  </a:lnTo>
                  <a:lnTo>
                    <a:pt x="378" y="3504"/>
                  </a:lnTo>
                  <a:lnTo>
                    <a:pt x="400" y="3541"/>
                  </a:lnTo>
                  <a:lnTo>
                    <a:pt x="424" y="3524"/>
                  </a:lnTo>
                  <a:lnTo>
                    <a:pt x="438" y="3502"/>
                  </a:lnTo>
                  <a:lnTo>
                    <a:pt x="413" y="3643"/>
                  </a:lnTo>
                  <a:lnTo>
                    <a:pt x="389" y="3638"/>
                  </a:lnTo>
                  <a:lnTo>
                    <a:pt x="253" y="3632"/>
                  </a:lnTo>
                  <a:lnTo>
                    <a:pt x="256" y="3525"/>
                  </a:lnTo>
                  <a:lnTo>
                    <a:pt x="262" y="3450"/>
                  </a:lnTo>
                  <a:lnTo>
                    <a:pt x="259" y="3418"/>
                  </a:lnTo>
                  <a:lnTo>
                    <a:pt x="274" y="3069"/>
                  </a:lnTo>
                  <a:lnTo>
                    <a:pt x="243" y="2898"/>
                  </a:lnTo>
                  <a:lnTo>
                    <a:pt x="227" y="2775"/>
                  </a:lnTo>
                  <a:lnTo>
                    <a:pt x="226" y="2695"/>
                  </a:lnTo>
                  <a:lnTo>
                    <a:pt x="231" y="2688"/>
                  </a:lnTo>
                  <a:lnTo>
                    <a:pt x="233" y="2633"/>
                  </a:lnTo>
                  <a:lnTo>
                    <a:pt x="250" y="2587"/>
                  </a:lnTo>
                  <a:lnTo>
                    <a:pt x="277" y="2550"/>
                  </a:lnTo>
                  <a:lnTo>
                    <a:pt x="326" y="2522"/>
                  </a:lnTo>
                  <a:lnTo>
                    <a:pt x="355" y="2498"/>
                  </a:lnTo>
                  <a:lnTo>
                    <a:pt x="436" y="2367"/>
                  </a:lnTo>
                  <a:lnTo>
                    <a:pt x="473" y="2249"/>
                  </a:lnTo>
                  <a:lnTo>
                    <a:pt x="552" y="2108"/>
                  </a:lnTo>
                  <a:lnTo>
                    <a:pt x="548" y="2005"/>
                  </a:lnTo>
                  <a:lnTo>
                    <a:pt x="531" y="1949"/>
                  </a:lnTo>
                  <a:lnTo>
                    <a:pt x="532" y="1883"/>
                  </a:lnTo>
                  <a:lnTo>
                    <a:pt x="576" y="1812"/>
                  </a:lnTo>
                  <a:lnTo>
                    <a:pt x="582" y="1777"/>
                  </a:lnTo>
                  <a:lnTo>
                    <a:pt x="604" y="1715"/>
                  </a:lnTo>
                  <a:lnTo>
                    <a:pt x="601" y="1672"/>
                  </a:lnTo>
                  <a:lnTo>
                    <a:pt x="618" y="1534"/>
                  </a:lnTo>
                  <a:lnTo>
                    <a:pt x="605" y="1446"/>
                  </a:lnTo>
                  <a:lnTo>
                    <a:pt x="593" y="1404"/>
                  </a:lnTo>
                  <a:lnTo>
                    <a:pt x="591" y="1349"/>
                  </a:lnTo>
                  <a:lnTo>
                    <a:pt x="559" y="1312"/>
                  </a:lnTo>
                  <a:lnTo>
                    <a:pt x="439" y="1265"/>
                  </a:lnTo>
                  <a:lnTo>
                    <a:pt x="328" y="1211"/>
                  </a:lnTo>
                  <a:lnTo>
                    <a:pt x="272" y="1192"/>
                  </a:lnTo>
                  <a:lnTo>
                    <a:pt x="209" y="1176"/>
                  </a:lnTo>
                  <a:lnTo>
                    <a:pt x="122" y="1181"/>
                  </a:lnTo>
                  <a:lnTo>
                    <a:pt x="47" y="1174"/>
                  </a:lnTo>
                  <a:lnTo>
                    <a:pt x="51" y="1098"/>
                  </a:lnTo>
                  <a:lnTo>
                    <a:pt x="35" y="1085"/>
                  </a:lnTo>
                  <a:lnTo>
                    <a:pt x="25" y="1036"/>
                  </a:lnTo>
                  <a:lnTo>
                    <a:pt x="0" y="973"/>
                  </a:lnTo>
                  <a:lnTo>
                    <a:pt x="670" y="758"/>
                  </a:lnTo>
                  <a:lnTo>
                    <a:pt x="708" y="755"/>
                  </a:lnTo>
                  <a:lnTo>
                    <a:pt x="713" y="766"/>
                  </a:lnTo>
                  <a:lnTo>
                    <a:pt x="733" y="777"/>
                  </a:lnTo>
                  <a:lnTo>
                    <a:pt x="764" y="840"/>
                  </a:lnTo>
                  <a:lnTo>
                    <a:pt x="801" y="882"/>
                  </a:lnTo>
                  <a:lnTo>
                    <a:pt x="815" y="886"/>
                  </a:lnTo>
                  <a:lnTo>
                    <a:pt x="847" y="876"/>
                  </a:lnTo>
                  <a:lnTo>
                    <a:pt x="968" y="862"/>
                  </a:lnTo>
                  <a:lnTo>
                    <a:pt x="982" y="868"/>
                  </a:lnTo>
                  <a:lnTo>
                    <a:pt x="997" y="889"/>
                  </a:lnTo>
                  <a:lnTo>
                    <a:pt x="1008" y="942"/>
                  </a:lnTo>
                  <a:lnTo>
                    <a:pt x="1012" y="976"/>
                  </a:lnTo>
                  <a:lnTo>
                    <a:pt x="1009" y="1048"/>
                  </a:lnTo>
                  <a:lnTo>
                    <a:pt x="997" y="1075"/>
                  </a:lnTo>
                  <a:lnTo>
                    <a:pt x="971" y="1104"/>
                  </a:lnTo>
                  <a:lnTo>
                    <a:pt x="975" y="1133"/>
                  </a:lnTo>
                  <a:lnTo>
                    <a:pt x="949" y="1151"/>
                  </a:lnTo>
                  <a:lnTo>
                    <a:pt x="936" y="1193"/>
                  </a:lnTo>
                  <a:lnTo>
                    <a:pt x="946" y="1210"/>
                  </a:lnTo>
                  <a:lnTo>
                    <a:pt x="963" y="1273"/>
                  </a:lnTo>
                  <a:lnTo>
                    <a:pt x="976" y="1288"/>
                  </a:lnTo>
                  <a:lnTo>
                    <a:pt x="987" y="1295"/>
                  </a:lnTo>
                  <a:lnTo>
                    <a:pt x="998" y="1317"/>
                  </a:lnTo>
                  <a:lnTo>
                    <a:pt x="1033" y="1354"/>
                  </a:lnTo>
                  <a:lnTo>
                    <a:pt x="1046" y="1379"/>
                  </a:lnTo>
                  <a:lnTo>
                    <a:pt x="1063" y="1390"/>
                  </a:lnTo>
                  <a:lnTo>
                    <a:pt x="1090" y="1400"/>
                  </a:lnTo>
                  <a:lnTo>
                    <a:pt x="1103" y="1419"/>
                  </a:lnTo>
                  <a:lnTo>
                    <a:pt x="1102" y="1433"/>
                  </a:lnTo>
                  <a:lnTo>
                    <a:pt x="1083" y="1457"/>
                  </a:lnTo>
                  <a:lnTo>
                    <a:pt x="1086" y="1465"/>
                  </a:lnTo>
                  <a:lnTo>
                    <a:pt x="1135" y="1467"/>
                  </a:lnTo>
                  <a:lnTo>
                    <a:pt x="1140" y="1463"/>
                  </a:lnTo>
                  <a:lnTo>
                    <a:pt x="1138" y="1424"/>
                  </a:lnTo>
                  <a:lnTo>
                    <a:pt x="1144" y="1398"/>
                  </a:lnTo>
                  <a:lnTo>
                    <a:pt x="1135" y="1376"/>
                  </a:lnTo>
                  <a:lnTo>
                    <a:pt x="1124" y="1366"/>
                  </a:lnTo>
                  <a:lnTo>
                    <a:pt x="1124" y="1339"/>
                  </a:lnTo>
                  <a:lnTo>
                    <a:pt x="1141" y="1311"/>
                  </a:lnTo>
                  <a:lnTo>
                    <a:pt x="1141" y="1295"/>
                  </a:lnTo>
                  <a:lnTo>
                    <a:pt x="1147" y="1279"/>
                  </a:lnTo>
                  <a:lnTo>
                    <a:pt x="1198" y="1254"/>
                  </a:lnTo>
                  <a:lnTo>
                    <a:pt x="1225" y="1249"/>
                  </a:lnTo>
                  <a:lnTo>
                    <a:pt x="1251" y="1237"/>
                  </a:lnTo>
                  <a:lnTo>
                    <a:pt x="1264" y="1216"/>
                  </a:lnTo>
                  <a:lnTo>
                    <a:pt x="1276" y="1131"/>
                  </a:lnTo>
                  <a:lnTo>
                    <a:pt x="1291" y="1100"/>
                  </a:lnTo>
                  <a:lnTo>
                    <a:pt x="1276" y="1042"/>
                  </a:lnTo>
                  <a:lnTo>
                    <a:pt x="1297" y="1001"/>
                  </a:lnTo>
                  <a:lnTo>
                    <a:pt x="1306" y="975"/>
                  </a:lnTo>
                  <a:lnTo>
                    <a:pt x="1298" y="921"/>
                  </a:lnTo>
                  <a:lnTo>
                    <a:pt x="1282" y="893"/>
                  </a:lnTo>
                  <a:lnTo>
                    <a:pt x="1233" y="841"/>
                  </a:lnTo>
                  <a:lnTo>
                    <a:pt x="1207" y="797"/>
                  </a:lnTo>
                  <a:lnTo>
                    <a:pt x="1151" y="725"/>
                  </a:lnTo>
                  <a:lnTo>
                    <a:pt x="1117" y="691"/>
                  </a:lnTo>
                  <a:lnTo>
                    <a:pt x="1090" y="652"/>
                  </a:lnTo>
                  <a:lnTo>
                    <a:pt x="1085" y="653"/>
                  </a:lnTo>
                  <a:lnTo>
                    <a:pt x="1076" y="608"/>
                  </a:lnTo>
                  <a:lnTo>
                    <a:pt x="1078" y="568"/>
                  </a:lnTo>
                  <a:lnTo>
                    <a:pt x="1073" y="530"/>
                  </a:lnTo>
                  <a:lnTo>
                    <a:pt x="1077" y="468"/>
                  </a:lnTo>
                  <a:lnTo>
                    <a:pt x="1066" y="439"/>
                  </a:lnTo>
                  <a:lnTo>
                    <a:pt x="1064" y="404"/>
                  </a:lnTo>
                  <a:lnTo>
                    <a:pt x="1082" y="345"/>
                  </a:lnTo>
                  <a:lnTo>
                    <a:pt x="1117" y="281"/>
                  </a:lnTo>
                  <a:lnTo>
                    <a:pt x="1137" y="205"/>
                  </a:lnTo>
                  <a:lnTo>
                    <a:pt x="1300" y="212"/>
                  </a:lnTo>
                  <a:lnTo>
                    <a:pt x="1316" y="211"/>
                  </a:lnTo>
                  <a:lnTo>
                    <a:pt x="1342" y="191"/>
                  </a:lnTo>
                  <a:lnTo>
                    <a:pt x="1372" y="190"/>
                  </a:lnTo>
                  <a:lnTo>
                    <a:pt x="1398" y="201"/>
                  </a:lnTo>
                  <a:lnTo>
                    <a:pt x="1423" y="230"/>
                  </a:lnTo>
                  <a:lnTo>
                    <a:pt x="1442" y="243"/>
                  </a:lnTo>
                  <a:lnTo>
                    <a:pt x="1460" y="247"/>
                  </a:lnTo>
                  <a:lnTo>
                    <a:pt x="1491" y="239"/>
                  </a:lnTo>
                  <a:lnTo>
                    <a:pt x="1526" y="240"/>
                  </a:lnTo>
                  <a:lnTo>
                    <a:pt x="1572" y="211"/>
                  </a:lnTo>
                  <a:lnTo>
                    <a:pt x="1700" y="222"/>
                  </a:lnTo>
                  <a:lnTo>
                    <a:pt x="1728" y="218"/>
                  </a:lnTo>
                  <a:lnTo>
                    <a:pt x="1740" y="216"/>
                  </a:lnTo>
                  <a:lnTo>
                    <a:pt x="1798" y="160"/>
                  </a:lnTo>
                  <a:lnTo>
                    <a:pt x="1855" y="158"/>
                  </a:lnTo>
                  <a:lnTo>
                    <a:pt x="1892" y="147"/>
                  </a:lnTo>
                  <a:lnTo>
                    <a:pt x="1945" y="175"/>
                  </a:lnTo>
                  <a:lnTo>
                    <a:pt x="1981" y="179"/>
                  </a:lnTo>
                  <a:lnTo>
                    <a:pt x="2020" y="175"/>
                  </a:lnTo>
                  <a:lnTo>
                    <a:pt x="2157" y="126"/>
                  </a:lnTo>
                  <a:lnTo>
                    <a:pt x="2236" y="105"/>
                  </a:lnTo>
                  <a:lnTo>
                    <a:pt x="2253" y="95"/>
                  </a:lnTo>
                  <a:lnTo>
                    <a:pt x="2315" y="46"/>
                  </a:lnTo>
                  <a:lnTo>
                    <a:pt x="2379" y="5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31" name="Freeform 12"/>
            <p:cNvSpPr>
              <a:spLocks/>
            </p:cNvSpPr>
            <p:nvPr/>
          </p:nvSpPr>
          <p:spPr bwMode="gray">
            <a:xfrm>
              <a:off x="6767462" y="-72965"/>
              <a:ext cx="332391" cy="500649"/>
            </a:xfrm>
            <a:custGeom>
              <a:avLst/>
              <a:gdLst/>
              <a:ahLst/>
              <a:cxnLst>
                <a:cxn ang="0">
                  <a:pos x="2405" y="41"/>
                </a:cxn>
                <a:cxn ang="0">
                  <a:pos x="2338" y="233"/>
                </a:cxn>
                <a:cxn ang="0">
                  <a:pos x="2325" y="526"/>
                </a:cxn>
                <a:cxn ang="0">
                  <a:pos x="2301" y="728"/>
                </a:cxn>
                <a:cxn ang="0">
                  <a:pos x="2327" y="848"/>
                </a:cxn>
                <a:cxn ang="0">
                  <a:pos x="2350" y="924"/>
                </a:cxn>
                <a:cxn ang="0">
                  <a:pos x="2268" y="1081"/>
                </a:cxn>
                <a:cxn ang="0">
                  <a:pos x="2246" y="1175"/>
                </a:cxn>
                <a:cxn ang="0">
                  <a:pos x="2106" y="1342"/>
                </a:cxn>
                <a:cxn ang="0">
                  <a:pos x="1955" y="1445"/>
                </a:cxn>
                <a:cxn ang="0">
                  <a:pos x="1750" y="1529"/>
                </a:cxn>
                <a:cxn ang="0">
                  <a:pos x="1421" y="1739"/>
                </a:cxn>
                <a:cxn ang="0">
                  <a:pos x="1320" y="1848"/>
                </a:cxn>
                <a:cxn ang="0">
                  <a:pos x="1230" y="1902"/>
                </a:cxn>
                <a:cxn ang="0">
                  <a:pos x="1019" y="2068"/>
                </a:cxn>
                <a:cxn ang="0">
                  <a:pos x="923" y="2269"/>
                </a:cxn>
                <a:cxn ang="0">
                  <a:pos x="993" y="2375"/>
                </a:cxn>
                <a:cxn ang="0">
                  <a:pos x="1033" y="2642"/>
                </a:cxn>
                <a:cxn ang="0">
                  <a:pos x="1034" y="2869"/>
                </a:cxn>
                <a:cxn ang="0">
                  <a:pos x="1019" y="3020"/>
                </a:cxn>
                <a:cxn ang="0">
                  <a:pos x="912" y="3192"/>
                </a:cxn>
                <a:cxn ang="0">
                  <a:pos x="593" y="3298"/>
                </a:cxn>
                <a:cxn ang="0">
                  <a:pos x="449" y="3368"/>
                </a:cxn>
                <a:cxn ang="0">
                  <a:pos x="351" y="3475"/>
                </a:cxn>
                <a:cxn ang="0">
                  <a:pos x="438" y="3502"/>
                </a:cxn>
                <a:cxn ang="0">
                  <a:pos x="256" y="3525"/>
                </a:cxn>
                <a:cxn ang="0">
                  <a:pos x="243" y="2898"/>
                </a:cxn>
                <a:cxn ang="0">
                  <a:pos x="233" y="2633"/>
                </a:cxn>
                <a:cxn ang="0">
                  <a:pos x="355" y="2498"/>
                </a:cxn>
                <a:cxn ang="0">
                  <a:pos x="548" y="2005"/>
                </a:cxn>
                <a:cxn ang="0">
                  <a:pos x="582" y="1777"/>
                </a:cxn>
                <a:cxn ang="0">
                  <a:pos x="605" y="1446"/>
                </a:cxn>
                <a:cxn ang="0">
                  <a:pos x="439" y="1265"/>
                </a:cxn>
                <a:cxn ang="0">
                  <a:pos x="122" y="1181"/>
                </a:cxn>
                <a:cxn ang="0">
                  <a:pos x="25" y="1036"/>
                </a:cxn>
                <a:cxn ang="0">
                  <a:pos x="713" y="766"/>
                </a:cxn>
                <a:cxn ang="0">
                  <a:pos x="815" y="886"/>
                </a:cxn>
                <a:cxn ang="0">
                  <a:pos x="997" y="889"/>
                </a:cxn>
                <a:cxn ang="0">
                  <a:pos x="997" y="1075"/>
                </a:cxn>
                <a:cxn ang="0">
                  <a:pos x="936" y="1193"/>
                </a:cxn>
                <a:cxn ang="0">
                  <a:pos x="987" y="1295"/>
                </a:cxn>
                <a:cxn ang="0">
                  <a:pos x="1063" y="1390"/>
                </a:cxn>
                <a:cxn ang="0">
                  <a:pos x="1083" y="1457"/>
                </a:cxn>
                <a:cxn ang="0">
                  <a:pos x="1138" y="1424"/>
                </a:cxn>
                <a:cxn ang="0">
                  <a:pos x="1124" y="1339"/>
                </a:cxn>
                <a:cxn ang="0">
                  <a:pos x="1198" y="1254"/>
                </a:cxn>
                <a:cxn ang="0">
                  <a:pos x="1276" y="1131"/>
                </a:cxn>
                <a:cxn ang="0">
                  <a:pos x="1306" y="975"/>
                </a:cxn>
                <a:cxn ang="0">
                  <a:pos x="1207" y="797"/>
                </a:cxn>
                <a:cxn ang="0">
                  <a:pos x="1085" y="653"/>
                </a:cxn>
                <a:cxn ang="0">
                  <a:pos x="1077" y="468"/>
                </a:cxn>
                <a:cxn ang="0">
                  <a:pos x="1117" y="281"/>
                </a:cxn>
                <a:cxn ang="0">
                  <a:pos x="1342" y="191"/>
                </a:cxn>
                <a:cxn ang="0">
                  <a:pos x="1442" y="243"/>
                </a:cxn>
                <a:cxn ang="0">
                  <a:pos x="1572" y="211"/>
                </a:cxn>
                <a:cxn ang="0">
                  <a:pos x="1798" y="160"/>
                </a:cxn>
                <a:cxn ang="0">
                  <a:pos x="1981" y="179"/>
                </a:cxn>
                <a:cxn ang="0">
                  <a:pos x="2253" y="95"/>
                </a:cxn>
              </a:cxnLst>
              <a:rect l="0" t="0" r="r" b="b"/>
              <a:pathLst>
                <a:path w="2413" h="3643">
                  <a:moveTo>
                    <a:pt x="2391" y="0"/>
                  </a:moveTo>
                  <a:lnTo>
                    <a:pt x="2406" y="9"/>
                  </a:lnTo>
                  <a:lnTo>
                    <a:pt x="2413" y="32"/>
                  </a:lnTo>
                  <a:lnTo>
                    <a:pt x="2405" y="41"/>
                  </a:lnTo>
                  <a:lnTo>
                    <a:pt x="2406" y="112"/>
                  </a:lnTo>
                  <a:lnTo>
                    <a:pt x="2396" y="137"/>
                  </a:lnTo>
                  <a:lnTo>
                    <a:pt x="2370" y="171"/>
                  </a:lnTo>
                  <a:lnTo>
                    <a:pt x="2338" y="233"/>
                  </a:lnTo>
                  <a:lnTo>
                    <a:pt x="2320" y="288"/>
                  </a:lnTo>
                  <a:lnTo>
                    <a:pt x="2319" y="388"/>
                  </a:lnTo>
                  <a:lnTo>
                    <a:pt x="2326" y="466"/>
                  </a:lnTo>
                  <a:lnTo>
                    <a:pt x="2325" y="526"/>
                  </a:lnTo>
                  <a:lnTo>
                    <a:pt x="2299" y="548"/>
                  </a:lnTo>
                  <a:lnTo>
                    <a:pt x="2304" y="588"/>
                  </a:lnTo>
                  <a:lnTo>
                    <a:pt x="2317" y="589"/>
                  </a:lnTo>
                  <a:lnTo>
                    <a:pt x="2301" y="728"/>
                  </a:lnTo>
                  <a:lnTo>
                    <a:pt x="2307" y="812"/>
                  </a:lnTo>
                  <a:lnTo>
                    <a:pt x="2295" y="847"/>
                  </a:lnTo>
                  <a:lnTo>
                    <a:pt x="2312" y="860"/>
                  </a:lnTo>
                  <a:lnTo>
                    <a:pt x="2327" y="848"/>
                  </a:lnTo>
                  <a:lnTo>
                    <a:pt x="2339" y="879"/>
                  </a:lnTo>
                  <a:lnTo>
                    <a:pt x="2314" y="907"/>
                  </a:lnTo>
                  <a:lnTo>
                    <a:pt x="2332" y="910"/>
                  </a:lnTo>
                  <a:lnTo>
                    <a:pt x="2350" y="924"/>
                  </a:lnTo>
                  <a:lnTo>
                    <a:pt x="2347" y="961"/>
                  </a:lnTo>
                  <a:lnTo>
                    <a:pt x="2326" y="1000"/>
                  </a:lnTo>
                  <a:lnTo>
                    <a:pt x="2308" y="1043"/>
                  </a:lnTo>
                  <a:lnTo>
                    <a:pt x="2268" y="1081"/>
                  </a:lnTo>
                  <a:lnTo>
                    <a:pt x="2299" y="1093"/>
                  </a:lnTo>
                  <a:lnTo>
                    <a:pt x="2293" y="1128"/>
                  </a:lnTo>
                  <a:lnTo>
                    <a:pt x="2284" y="1156"/>
                  </a:lnTo>
                  <a:lnTo>
                    <a:pt x="2246" y="1175"/>
                  </a:lnTo>
                  <a:lnTo>
                    <a:pt x="2174" y="1251"/>
                  </a:lnTo>
                  <a:lnTo>
                    <a:pt x="2155" y="1287"/>
                  </a:lnTo>
                  <a:lnTo>
                    <a:pt x="2086" y="1321"/>
                  </a:lnTo>
                  <a:lnTo>
                    <a:pt x="2106" y="1342"/>
                  </a:lnTo>
                  <a:lnTo>
                    <a:pt x="2087" y="1374"/>
                  </a:lnTo>
                  <a:lnTo>
                    <a:pt x="2042" y="1405"/>
                  </a:lnTo>
                  <a:lnTo>
                    <a:pt x="1992" y="1432"/>
                  </a:lnTo>
                  <a:lnTo>
                    <a:pt x="1955" y="1445"/>
                  </a:lnTo>
                  <a:lnTo>
                    <a:pt x="1928" y="1488"/>
                  </a:lnTo>
                  <a:lnTo>
                    <a:pt x="1872" y="1515"/>
                  </a:lnTo>
                  <a:lnTo>
                    <a:pt x="1804" y="1513"/>
                  </a:lnTo>
                  <a:lnTo>
                    <a:pt x="1750" y="1529"/>
                  </a:lnTo>
                  <a:lnTo>
                    <a:pt x="1571" y="1604"/>
                  </a:lnTo>
                  <a:lnTo>
                    <a:pt x="1453" y="1688"/>
                  </a:lnTo>
                  <a:lnTo>
                    <a:pt x="1441" y="1726"/>
                  </a:lnTo>
                  <a:lnTo>
                    <a:pt x="1421" y="1739"/>
                  </a:lnTo>
                  <a:lnTo>
                    <a:pt x="1387" y="1742"/>
                  </a:lnTo>
                  <a:lnTo>
                    <a:pt x="1369" y="1749"/>
                  </a:lnTo>
                  <a:lnTo>
                    <a:pt x="1394" y="1772"/>
                  </a:lnTo>
                  <a:lnTo>
                    <a:pt x="1320" y="1848"/>
                  </a:lnTo>
                  <a:lnTo>
                    <a:pt x="1291" y="1890"/>
                  </a:lnTo>
                  <a:lnTo>
                    <a:pt x="1270" y="1880"/>
                  </a:lnTo>
                  <a:lnTo>
                    <a:pt x="1261" y="1841"/>
                  </a:lnTo>
                  <a:lnTo>
                    <a:pt x="1230" y="1902"/>
                  </a:lnTo>
                  <a:lnTo>
                    <a:pt x="1195" y="1918"/>
                  </a:lnTo>
                  <a:lnTo>
                    <a:pt x="1151" y="1964"/>
                  </a:lnTo>
                  <a:lnTo>
                    <a:pt x="1071" y="2037"/>
                  </a:lnTo>
                  <a:lnTo>
                    <a:pt x="1019" y="2068"/>
                  </a:lnTo>
                  <a:lnTo>
                    <a:pt x="984" y="2105"/>
                  </a:lnTo>
                  <a:lnTo>
                    <a:pt x="940" y="2115"/>
                  </a:lnTo>
                  <a:lnTo>
                    <a:pt x="920" y="2231"/>
                  </a:lnTo>
                  <a:lnTo>
                    <a:pt x="923" y="2269"/>
                  </a:lnTo>
                  <a:lnTo>
                    <a:pt x="971" y="2311"/>
                  </a:lnTo>
                  <a:lnTo>
                    <a:pt x="986" y="2335"/>
                  </a:lnTo>
                  <a:lnTo>
                    <a:pt x="986" y="2369"/>
                  </a:lnTo>
                  <a:lnTo>
                    <a:pt x="993" y="2375"/>
                  </a:lnTo>
                  <a:lnTo>
                    <a:pt x="995" y="2411"/>
                  </a:lnTo>
                  <a:lnTo>
                    <a:pt x="1029" y="2547"/>
                  </a:lnTo>
                  <a:lnTo>
                    <a:pt x="1027" y="2622"/>
                  </a:lnTo>
                  <a:lnTo>
                    <a:pt x="1033" y="2642"/>
                  </a:lnTo>
                  <a:lnTo>
                    <a:pt x="1056" y="2624"/>
                  </a:lnTo>
                  <a:lnTo>
                    <a:pt x="1071" y="2638"/>
                  </a:lnTo>
                  <a:lnTo>
                    <a:pt x="1060" y="2725"/>
                  </a:lnTo>
                  <a:lnTo>
                    <a:pt x="1034" y="2869"/>
                  </a:lnTo>
                  <a:lnTo>
                    <a:pt x="967" y="3044"/>
                  </a:lnTo>
                  <a:lnTo>
                    <a:pt x="970" y="3086"/>
                  </a:lnTo>
                  <a:lnTo>
                    <a:pt x="988" y="3052"/>
                  </a:lnTo>
                  <a:lnTo>
                    <a:pt x="1019" y="3020"/>
                  </a:lnTo>
                  <a:lnTo>
                    <a:pt x="1018" y="3033"/>
                  </a:lnTo>
                  <a:lnTo>
                    <a:pt x="1001" y="3083"/>
                  </a:lnTo>
                  <a:lnTo>
                    <a:pt x="976" y="3126"/>
                  </a:lnTo>
                  <a:lnTo>
                    <a:pt x="912" y="3192"/>
                  </a:lnTo>
                  <a:lnTo>
                    <a:pt x="853" y="3231"/>
                  </a:lnTo>
                  <a:lnTo>
                    <a:pt x="781" y="3254"/>
                  </a:lnTo>
                  <a:lnTo>
                    <a:pt x="734" y="3256"/>
                  </a:lnTo>
                  <a:lnTo>
                    <a:pt x="593" y="3298"/>
                  </a:lnTo>
                  <a:lnTo>
                    <a:pt x="556" y="3320"/>
                  </a:lnTo>
                  <a:lnTo>
                    <a:pt x="526" y="3342"/>
                  </a:lnTo>
                  <a:lnTo>
                    <a:pt x="484" y="3360"/>
                  </a:lnTo>
                  <a:lnTo>
                    <a:pt x="449" y="3368"/>
                  </a:lnTo>
                  <a:lnTo>
                    <a:pt x="429" y="3386"/>
                  </a:lnTo>
                  <a:lnTo>
                    <a:pt x="396" y="3433"/>
                  </a:lnTo>
                  <a:lnTo>
                    <a:pt x="358" y="3475"/>
                  </a:lnTo>
                  <a:lnTo>
                    <a:pt x="351" y="3475"/>
                  </a:lnTo>
                  <a:lnTo>
                    <a:pt x="378" y="3504"/>
                  </a:lnTo>
                  <a:lnTo>
                    <a:pt x="400" y="3541"/>
                  </a:lnTo>
                  <a:lnTo>
                    <a:pt x="424" y="3524"/>
                  </a:lnTo>
                  <a:lnTo>
                    <a:pt x="438" y="3502"/>
                  </a:lnTo>
                  <a:lnTo>
                    <a:pt x="413" y="3643"/>
                  </a:lnTo>
                  <a:lnTo>
                    <a:pt x="389" y="3638"/>
                  </a:lnTo>
                  <a:lnTo>
                    <a:pt x="253" y="3632"/>
                  </a:lnTo>
                  <a:lnTo>
                    <a:pt x="256" y="3525"/>
                  </a:lnTo>
                  <a:lnTo>
                    <a:pt x="262" y="3450"/>
                  </a:lnTo>
                  <a:lnTo>
                    <a:pt x="259" y="3418"/>
                  </a:lnTo>
                  <a:lnTo>
                    <a:pt x="274" y="3069"/>
                  </a:lnTo>
                  <a:lnTo>
                    <a:pt x="243" y="2898"/>
                  </a:lnTo>
                  <a:lnTo>
                    <a:pt x="227" y="2775"/>
                  </a:lnTo>
                  <a:lnTo>
                    <a:pt x="226" y="2695"/>
                  </a:lnTo>
                  <a:lnTo>
                    <a:pt x="231" y="2688"/>
                  </a:lnTo>
                  <a:lnTo>
                    <a:pt x="233" y="2633"/>
                  </a:lnTo>
                  <a:lnTo>
                    <a:pt x="250" y="2587"/>
                  </a:lnTo>
                  <a:lnTo>
                    <a:pt x="277" y="2550"/>
                  </a:lnTo>
                  <a:lnTo>
                    <a:pt x="326" y="2522"/>
                  </a:lnTo>
                  <a:lnTo>
                    <a:pt x="355" y="2498"/>
                  </a:lnTo>
                  <a:lnTo>
                    <a:pt x="436" y="2367"/>
                  </a:lnTo>
                  <a:lnTo>
                    <a:pt x="473" y="2249"/>
                  </a:lnTo>
                  <a:lnTo>
                    <a:pt x="552" y="2108"/>
                  </a:lnTo>
                  <a:lnTo>
                    <a:pt x="548" y="2005"/>
                  </a:lnTo>
                  <a:lnTo>
                    <a:pt x="531" y="1949"/>
                  </a:lnTo>
                  <a:lnTo>
                    <a:pt x="532" y="1883"/>
                  </a:lnTo>
                  <a:lnTo>
                    <a:pt x="576" y="1812"/>
                  </a:lnTo>
                  <a:lnTo>
                    <a:pt x="582" y="1777"/>
                  </a:lnTo>
                  <a:lnTo>
                    <a:pt x="604" y="1715"/>
                  </a:lnTo>
                  <a:lnTo>
                    <a:pt x="601" y="1672"/>
                  </a:lnTo>
                  <a:lnTo>
                    <a:pt x="618" y="1534"/>
                  </a:lnTo>
                  <a:lnTo>
                    <a:pt x="605" y="1446"/>
                  </a:lnTo>
                  <a:lnTo>
                    <a:pt x="593" y="1404"/>
                  </a:lnTo>
                  <a:lnTo>
                    <a:pt x="591" y="1349"/>
                  </a:lnTo>
                  <a:lnTo>
                    <a:pt x="559" y="1312"/>
                  </a:lnTo>
                  <a:lnTo>
                    <a:pt x="439" y="1265"/>
                  </a:lnTo>
                  <a:lnTo>
                    <a:pt x="328" y="1211"/>
                  </a:lnTo>
                  <a:lnTo>
                    <a:pt x="272" y="1192"/>
                  </a:lnTo>
                  <a:lnTo>
                    <a:pt x="209" y="1176"/>
                  </a:lnTo>
                  <a:lnTo>
                    <a:pt x="122" y="1181"/>
                  </a:lnTo>
                  <a:lnTo>
                    <a:pt x="47" y="1174"/>
                  </a:lnTo>
                  <a:lnTo>
                    <a:pt x="51" y="1098"/>
                  </a:lnTo>
                  <a:lnTo>
                    <a:pt x="35" y="1085"/>
                  </a:lnTo>
                  <a:lnTo>
                    <a:pt x="25" y="1036"/>
                  </a:lnTo>
                  <a:lnTo>
                    <a:pt x="0" y="973"/>
                  </a:lnTo>
                  <a:lnTo>
                    <a:pt x="670" y="758"/>
                  </a:lnTo>
                  <a:lnTo>
                    <a:pt x="708" y="755"/>
                  </a:lnTo>
                  <a:lnTo>
                    <a:pt x="713" y="766"/>
                  </a:lnTo>
                  <a:lnTo>
                    <a:pt x="733" y="777"/>
                  </a:lnTo>
                  <a:lnTo>
                    <a:pt x="764" y="840"/>
                  </a:lnTo>
                  <a:lnTo>
                    <a:pt x="801" y="882"/>
                  </a:lnTo>
                  <a:lnTo>
                    <a:pt x="815" y="886"/>
                  </a:lnTo>
                  <a:lnTo>
                    <a:pt x="847" y="876"/>
                  </a:lnTo>
                  <a:lnTo>
                    <a:pt x="968" y="862"/>
                  </a:lnTo>
                  <a:lnTo>
                    <a:pt x="982" y="868"/>
                  </a:lnTo>
                  <a:lnTo>
                    <a:pt x="997" y="889"/>
                  </a:lnTo>
                  <a:lnTo>
                    <a:pt x="1008" y="942"/>
                  </a:lnTo>
                  <a:lnTo>
                    <a:pt x="1012" y="976"/>
                  </a:lnTo>
                  <a:lnTo>
                    <a:pt x="1009" y="1048"/>
                  </a:lnTo>
                  <a:lnTo>
                    <a:pt x="997" y="1075"/>
                  </a:lnTo>
                  <a:lnTo>
                    <a:pt x="971" y="1104"/>
                  </a:lnTo>
                  <a:lnTo>
                    <a:pt x="975" y="1133"/>
                  </a:lnTo>
                  <a:lnTo>
                    <a:pt x="949" y="1151"/>
                  </a:lnTo>
                  <a:lnTo>
                    <a:pt x="936" y="1193"/>
                  </a:lnTo>
                  <a:lnTo>
                    <a:pt x="946" y="1210"/>
                  </a:lnTo>
                  <a:lnTo>
                    <a:pt x="963" y="1273"/>
                  </a:lnTo>
                  <a:lnTo>
                    <a:pt x="976" y="1288"/>
                  </a:lnTo>
                  <a:lnTo>
                    <a:pt x="987" y="1295"/>
                  </a:lnTo>
                  <a:lnTo>
                    <a:pt x="998" y="1317"/>
                  </a:lnTo>
                  <a:lnTo>
                    <a:pt x="1033" y="1354"/>
                  </a:lnTo>
                  <a:lnTo>
                    <a:pt x="1046" y="1379"/>
                  </a:lnTo>
                  <a:lnTo>
                    <a:pt x="1063" y="1390"/>
                  </a:lnTo>
                  <a:lnTo>
                    <a:pt x="1090" y="1400"/>
                  </a:lnTo>
                  <a:lnTo>
                    <a:pt x="1103" y="1419"/>
                  </a:lnTo>
                  <a:lnTo>
                    <a:pt x="1102" y="1433"/>
                  </a:lnTo>
                  <a:lnTo>
                    <a:pt x="1083" y="1457"/>
                  </a:lnTo>
                  <a:lnTo>
                    <a:pt x="1086" y="1465"/>
                  </a:lnTo>
                  <a:lnTo>
                    <a:pt x="1135" y="1467"/>
                  </a:lnTo>
                  <a:lnTo>
                    <a:pt x="1140" y="1463"/>
                  </a:lnTo>
                  <a:lnTo>
                    <a:pt x="1138" y="1424"/>
                  </a:lnTo>
                  <a:lnTo>
                    <a:pt x="1144" y="1398"/>
                  </a:lnTo>
                  <a:lnTo>
                    <a:pt x="1135" y="1376"/>
                  </a:lnTo>
                  <a:lnTo>
                    <a:pt x="1124" y="1366"/>
                  </a:lnTo>
                  <a:lnTo>
                    <a:pt x="1124" y="1339"/>
                  </a:lnTo>
                  <a:lnTo>
                    <a:pt x="1141" y="1311"/>
                  </a:lnTo>
                  <a:lnTo>
                    <a:pt x="1141" y="1295"/>
                  </a:lnTo>
                  <a:lnTo>
                    <a:pt x="1147" y="1279"/>
                  </a:lnTo>
                  <a:lnTo>
                    <a:pt x="1198" y="1254"/>
                  </a:lnTo>
                  <a:lnTo>
                    <a:pt x="1225" y="1249"/>
                  </a:lnTo>
                  <a:lnTo>
                    <a:pt x="1251" y="1237"/>
                  </a:lnTo>
                  <a:lnTo>
                    <a:pt x="1264" y="1216"/>
                  </a:lnTo>
                  <a:lnTo>
                    <a:pt x="1276" y="1131"/>
                  </a:lnTo>
                  <a:lnTo>
                    <a:pt x="1291" y="1100"/>
                  </a:lnTo>
                  <a:lnTo>
                    <a:pt x="1276" y="1042"/>
                  </a:lnTo>
                  <a:lnTo>
                    <a:pt x="1297" y="1001"/>
                  </a:lnTo>
                  <a:lnTo>
                    <a:pt x="1306" y="975"/>
                  </a:lnTo>
                  <a:lnTo>
                    <a:pt x="1298" y="921"/>
                  </a:lnTo>
                  <a:lnTo>
                    <a:pt x="1282" y="893"/>
                  </a:lnTo>
                  <a:lnTo>
                    <a:pt x="1233" y="841"/>
                  </a:lnTo>
                  <a:lnTo>
                    <a:pt x="1207" y="797"/>
                  </a:lnTo>
                  <a:lnTo>
                    <a:pt x="1151" y="725"/>
                  </a:lnTo>
                  <a:lnTo>
                    <a:pt x="1117" y="691"/>
                  </a:lnTo>
                  <a:lnTo>
                    <a:pt x="1090" y="652"/>
                  </a:lnTo>
                  <a:lnTo>
                    <a:pt x="1085" y="653"/>
                  </a:lnTo>
                  <a:lnTo>
                    <a:pt x="1076" y="608"/>
                  </a:lnTo>
                  <a:lnTo>
                    <a:pt x="1078" y="568"/>
                  </a:lnTo>
                  <a:lnTo>
                    <a:pt x="1073" y="530"/>
                  </a:lnTo>
                  <a:lnTo>
                    <a:pt x="1077" y="468"/>
                  </a:lnTo>
                  <a:lnTo>
                    <a:pt x="1066" y="439"/>
                  </a:lnTo>
                  <a:lnTo>
                    <a:pt x="1064" y="404"/>
                  </a:lnTo>
                  <a:lnTo>
                    <a:pt x="1082" y="345"/>
                  </a:lnTo>
                  <a:lnTo>
                    <a:pt x="1117" y="281"/>
                  </a:lnTo>
                  <a:lnTo>
                    <a:pt x="1137" y="205"/>
                  </a:lnTo>
                  <a:lnTo>
                    <a:pt x="1300" y="212"/>
                  </a:lnTo>
                  <a:lnTo>
                    <a:pt x="1316" y="211"/>
                  </a:lnTo>
                  <a:lnTo>
                    <a:pt x="1342" y="191"/>
                  </a:lnTo>
                  <a:lnTo>
                    <a:pt x="1372" y="190"/>
                  </a:lnTo>
                  <a:lnTo>
                    <a:pt x="1398" y="201"/>
                  </a:lnTo>
                  <a:lnTo>
                    <a:pt x="1423" y="230"/>
                  </a:lnTo>
                  <a:lnTo>
                    <a:pt x="1442" y="243"/>
                  </a:lnTo>
                  <a:lnTo>
                    <a:pt x="1460" y="247"/>
                  </a:lnTo>
                  <a:lnTo>
                    <a:pt x="1491" y="239"/>
                  </a:lnTo>
                  <a:lnTo>
                    <a:pt x="1526" y="240"/>
                  </a:lnTo>
                  <a:lnTo>
                    <a:pt x="1572" y="211"/>
                  </a:lnTo>
                  <a:lnTo>
                    <a:pt x="1700" y="222"/>
                  </a:lnTo>
                  <a:lnTo>
                    <a:pt x="1728" y="218"/>
                  </a:lnTo>
                  <a:lnTo>
                    <a:pt x="1740" y="216"/>
                  </a:lnTo>
                  <a:lnTo>
                    <a:pt x="1798" y="160"/>
                  </a:lnTo>
                  <a:lnTo>
                    <a:pt x="1855" y="158"/>
                  </a:lnTo>
                  <a:lnTo>
                    <a:pt x="1892" y="147"/>
                  </a:lnTo>
                  <a:lnTo>
                    <a:pt x="1945" y="175"/>
                  </a:lnTo>
                  <a:lnTo>
                    <a:pt x="1981" y="179"/>
                  </a:lnTo>
                  <a:lnTo>
                    <a:pt x="2020" y="175"/>
                  </a:lnTo>
                  <a:lnTo>
                    <a:pt x="2157" y="126"/>
                  </a:lnTo>
                  <a:lnTo>
                    <a:pt x="2236" y="105"/>
                  </a:lnTo>
                  <a:lnTo>
                    <a:pt x="2253" y="95"/>
                  </a:lnTo>
                  <a:lnTo>
                    <a:pt x="2315" y="46"/>
                  </a:lnTo>
                  <a:lnTo>
                    <a:pt x="2379" y="5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32" name="Freeform 13"/>
            <p:cNvSpPr>
              <a:spLocks/>
            </p:cNvSpPr>
            <p:nvPr/>
          </p:nvSpPr>
          <p:spPr bwMode="gray">
            <a:xfrm>
              <a:off x="6148869" y="-1428100"/>
              <a:ext cx="462709" cy="418170"/>
            </a:xfrm>
            <a:custGeom>
              <a:avLst/>
              <a:gdLst/>
              <a:ahLst/>
              <a:cxnLst>
                <a:cxn ang="0">
                  <a:pos x="480" y="2087"/>
                </a:cxn>
                <a:cxn ang="0">
                  <a:pos x="260" y="1926"/>
                </a:cxn>
                <a:cxn ang="0">
                  <a:pos x="128" y="1818"/>
                </a:cxn>
                <a:cxn ang="0">
                  <a:pos x="18" y="1604"/>
                </a:cxn>
                <a:cxn ang="0">
                  <a:pos x="51" y="1511"/>
                </a:cxn>
                <a:cxn ang="0">
                  <a:pos x="111" y="1205"/>
                </a:cxn>
                <a:cxn ang="0">
                  <a:pos x="109" y="1018"/>
                </a:cxn>
                <a:cxn ang="0">
                  <a:pos x="48" y="773"/>
                </a:cxn>
                <a:cxn ang="0">
                  <a:pos x="52" y="640"/>
                </a:cxn>
                <a:cxn ang="0">
                  <a:pos x="148" y="599"/>
                </a:cxn>
                <a:cxn ang="0">
                  <a:pos x="212" y="500"/>
                </a:cxn>
                <a:cxn ang="0">
                  <a:pos x="218" y="338"/>
                </a:cxn>
                <a:cxn ang="0">
                  <a:pos x="317" y="262"/>
                </a:cxn>
                <a:cxn ang="0">
                  <a:pos x="466" y="138"/>
                </a:cxn>
                <a:cxn ang="0">
                  <a:pos x="507" y="11"/>
                </a:cxn>
                <a:cxn ang="0">
                  <a:pos x="728" y="81"/>
                </a:cxn>
                <a:cxn ang="0">
                  <a:pos x="897" y="87"/>
                </a:cxn>
                <a:cxn ang="0">
                  <a:pos x="1039" y="128"/>
                </a:cxn>
                <a:cxn ang="0">
                  <a:pos x="1212" y="190"/>
                </a:cxn>
                <a:cxn ang="0">
                  <a:pos x="1250" y="298"/>
                </a:cxn>
                <a:cxn ang="0">
                  <a:pos x="1388" y="427"/>
                </a:cxn>
                <a:cxn ang="0">
                  <a:pos x="1609" y="457"/>
                </a:cxn>
                <a:cxn ang="0">
                  <a:pos x="1801" y="531"/>
                </a:cxn>
                <a:cxn ang="0">
                  <a:pos x="1921" y="626"/>
                </a:cxn>
                <a:cxn ang="0">
                  <a:pos x="2099" y="616"/>
                </a:cxn>
                <a:cxn ang="0">
                  <a:pos x="2188" y="517"/>
                </a:cxn>
                <a:cxn ang="0">
                  <a:pos x="2193" y="409"/>
                </a:cxn>
                <a:cxn ang="0">
                  <a:pos x="2162" y="286"/>
                </a:cxn>
                <a:cxn ang="0">
                  <a:pos x="2249" y="163"/>
                </a:cxn>
                <a:cxn ang="0">
                  <a:pos x="2433" y="69"/>
                </a:cxn>
                <a:cxn ang="0">
                  <a:pos x="2697" y="77"/>
                </a:cxn>
                <a:cxn ang="0">
                  <a:pos x="2789" y="109"/>
                </a:cxn>
                <a:cxn ang="0">
                  <a:pos x="2780" y="147"/>
                </a:cxn>
                <a:cxn ang="0">
                  <a:pos x="2843" y="204"/>
                </a:cxn>
                <a:cxn ang="0">
                  <a:pos x="2950" y="212"/>
                </a:cxn>
                <a:cxn ang="0">
                  <a:pos x="3078" y="245"/>
                </a:cxn>
                <a:cxn ang="0">
                  <a:pos x="3220" y="306"/>
                </a:cxn>
                <a:cxn ang="0">
                  <a:pos x="3191" y="348"/>
                </a:cxn>
                <a:cxn ang="0">
                  <a:pos x="3180" y="421"/>
                </a:cxn>
                <a:cxn ang="0">
                  <a:pos x="3202" y="609"/>
                </a:cxn>
                <a:cxn ang="0">
                  <a:pos x="3154" y="651"/>
                </a:cxn>
                <a:cxn ang="0">
                  <a:pos x="3194" y="774"/>
                </a:cxn>
                <a:cxn ang="0">
                  <a:pos x="3261" y="895"/>
                </a:cxn>
                <a:cxn ang="0">
                  <a:pos x="3295" y="1478"/>
                </a:cxn>
                <a:cxn ang="0">
                  <a:pos x="3328" y="2121"/>
                </a:cxn>
                <a:cxn ang="0">
                  <a:pos x="3354" y="2683"/>
                </a:cxn>
                <a:cxn ang="0">
                  <a:pos x="3160" y="3046"/>
                </a:cxn>
                <a:cxn ang="0">
                  <a:pos x="2751" y="2859"/>
                </a:cxn>
                <a:cxn ang="0">
                  <a:pos x="2192" y="2583"/>
                </a:cxn>
                <a:cxn ang="0">
                  <a:pos x="1641" y="2304"/>
                </a:cxn>
                <a:cxn ang="0">
                  <a:pos x="1225" y="2258"/>
                </a:cxn>
                <a:cxn ang="0">
                  <a:pos x="1113" y="2251"/>
                </a:cxn>
                <a:cxn ang="0">
                  <a:pos x="1027" y="2191"/>
                </a:cxn>
                <a:cxn ang="0">
                  <a:pos x="821" y="2157"/>
                </a:cxn>
                <a:cxn ang="0">
                  <a:pos x="522" y="2153"/>
                </a:cxn>
              </a:cxnLst>
              <a:rect l="0" t="0" r="r" b="b"/>
              <a:pathLst>
                <a:path w="3364" h="3046">
                  <a:moveTo>
                    <a:pt x="504" y="2163"/>
                  </a:moveTo>
                  <a:lnTo>
                    <a:pt x="500" y="2141"/>
                  </a:lnTo>
                  <a:lnTo>
                    <a:pt x="480" y="2087"/>
                  </a:lnTo>
                  <a:lnTo>
                    <a:pt x="415" y="1978"/>
                  </a:lnTo>
                  <a:lnTo>
                    <a:pt x="302" y="1925"/>
                  </a:lnTo>
                  <a:lnTo>
                    <a:pt x="260" y="1926"/>
                  </a:lnTo>
                  <a:lnTo>
                    <a:pt x="190" y="1922"/>
                  </a:lnTo>
                  <a:lnTo>
                    <a:pt x="136" y="1864"/>
                  </a:lnTo>
                  <a:lnTo>
                    <a:pt x="128" y="1818"/>
                  </a:lnTo>
                  <a:lnTo>
                    <a:pt x="124" y="1747"/>
                  </a:lnTo>
                  <a:lnTo>
                    <a:pt x="88" y="1686"/>
                  </a:lnTo>
                  <a:lnTo>
                    <a:pt x="18" y="1604"/>
                  </a:lnTo>
                  <a:lnTo>
                    <a:pt x="0" y="1555"/>
                  </a:lnTo>
                  <a:lnTo>
                    <a:pt x="9" y="1523"/>
                  </a:lnTo>
                  <a:lnTo>
                    <a:pt x="51" y="1511"/>
                  </a:lnTo>
                  <a:lnTo>
                    <a:pt x="84" y="1490"/>
                  </a:lnTo>
                  <a:lnTo>
                    <a:pt x="94" y="1283"/>
                  </a:lnTo>
                  <a:lnTo>
                    <a:pt x="111" y="1205"/>
                  </a:lnTo>
                  <a:lnTo>
                    <a:pt x="112" y="1158"/>
                  </a:lnTo>
                  <a:lnTo>
                    <a:pt x="103" y="1126"/>
                  </a:lnTo>
                  <a:lnTo>
                    <a:pt x="109" y="1018"/>
                  </a:lnTo>
                  <a:lnTo>
                    <a:pt x="106" y="937"/>
                  </a:lnTo>
                  <a:lnTo>
                    <a:pt x="88" y="850"/>
                  </a:lnTo>
                  <a:lnTo>
                    <a:pt x="48" y="773"/>
                  </a:lnTo>
                  <a:lnTo>
                    <a:pt x="9" y="721"/>
                  </a:lnTo>
                  <a:lnTo>
                    <a:pt x="15" y="666"/>
                  </a:lnTo>
                  <a:lnTo>
                    <a:pt x="52" y="640"/>
                  </a:lnTo>
                  <a:lnTo>
                    <a:pt x="55" y="630"/>
                  </a:lnTo>
                  <a:lnTo>
                    <a:pt x="103" y="627"/>
                  </a:lnTo>
                  <a:lnTo>
                    <a:pt x="148" y="599"/>
                  </a:lnTo>
                  <a:lnTo>
                    <a:pt x="185" y="568"/>
                  </a:lnTo>
                  <a:lnTo>
                    <a:pt x="208" y="534"/>
                  </a:lnTo>
                  <a:lnTo>
                    <a:pt x="212" y="500"/>
                  </a:lnTo>
                  <a:lnTo>
                    <a:pt x="193" y="401"/>
                  </a:lnTo>
                  <a:lnTo>
                    <a:pt x="199" y="370"/>
                  </a:lnTo>
                  <a:lnTo>
                    <a:pt x="218" y="338"/>
                  </a:lnTo>
                  <a:lnTo>
                    <a:pt x="262" y="320"/>
                  </a:lnTo>
                  <a:lnTo>
                    <a:pt x="298" y="296"/>
                  </a:lnTo>
                  <a:lnTo>
                    <a:pt x="317" y="262"/>
                  </a:lnTo>
                  <a:lnTo>
                    <a:pt x="425" y="194"/>
                  </a:lnTo>
                  <a:lnTo>
                    <a:pt x="447" y="173"/>
                  </a:lnTo>
                  <a:lnTo>
                    <a:pt x="466" y="138"/>
                  </a:lnTo>
                  <a:lnTo>
                    <a:pt x="465" y="15"/>
                  </a:lnTo>
                  <a:lnTo>
                    <a:pt x="467" y="0"/>
                  </a:lnTo>
                  <a:lnTo>
                    <a:pt x="507" y="11"/>
                  </a:lnTo>
                  <a:lnTo>
                    <a:pt x="553" y="36"/>
                  </a:lnTo>
                  <a:lnTo>
                    <a:pt x="651" y="77"/>
                  </a:lnTo>
                  <a:lnTo>
                    <a:pt x="728" y="81"/>
                  </a:lnTo>
                  <a:lnTo>
                    <a:pt x="802" y="64"/>
                  </a:lnTo>
                  <a:lnTo>
                    <a:pt x="856" y="68"/>
                  </a:lnTo>
                  <a:lnTo>
                    <a:pt x="897" y="87"/>
                  </a:lnTo>
                  <a:lnTo>
                    <a:pt x="946" y="89"/>
                  </a:lnTo>
                  <a:lnTo>
                    <a:pt x="1008" y="109"/>
                  </a:lnTo>
                  <a:lnTo>
                    <a:pt x="1039" y="128"/>
                  </a:lnTo>
                  <a:lnTo>
                    <a:pt x="1117" y="161"/>
                  </a:lnTo>
                  <a:lnTo>
                    <a:pt x="1162" y="172"/>
                  </a:lnTo>
                  <a:lnTo>
                    <a:pt x="1212" y="190"/>
                  </a:lnTo>
                  <a:lnTo>
                    <a:pt x="1234" y="209"/>
                  </a:lnTo>
                  <a:lnTo>
                    <a:pt x="1247" y="253"/>
                  </a:lnTo>
                  <a:lnTo>
                    <a:pt x="1250" y="298"/>
                  </a:lnTo>
                  <a:lnTo>
                    <a:pt x="1285" y="350"/>
                  </a:lnTo>
                  <a:lnTo>
                    <a:pt x="1340" y="407"/>
                  </a:lnTo>
                  <a:lnTo>
                    <a:pt x="1388" y="427"/>
                  </a:lnTo>
                  <a:lnTo>
                    <a:pt x="1421" y="437"/>
                  </a:lnTo>
                  <a:lnTo>
                    <a:pt x="1551" y="442"/>
                  </a:lnTo>
                  <a:lnTo>
                    <a:pt x="1609" y="457"/>
                  </a:lnTo>
                  <a:lnTo>
                    <a:pt x="1717" y="493"/>
                  </a:lnTo>
                  <a:lnTo>
                    <a:pt x="1771" y="527"/>
                  </a:lnTo>
                  <a:lnTo>
                    <a:pt x="1801" y="531"/>
                  </a:lnTo>
                  <a:lnTo>
                    <a:pt x="1832" y="542"/>
                  </a:lnTo>
                  <a:lnTo>
                    <a:pt x="1855" y="571"/>
                  </a:lnTo>
                  <a:lnTo>
                    <a:pt x="1921" y="626"/>
                  </a:lnTo>
                  <a:lnTo>
                    <a:pt x="1978" y="646"/>
                  </a:lnTo>
                  <a:lnTo>
                    <a:pt x="2028" y="646"/>
                  </a:lnTo>
                  <a:lnTo>
                    <a:pt x="2099" y="616"/>
                  </a:lnTo>
                  <a:lnTo>
                    <a:pt x="2132" y="595"/>
                  </a:lnTo>
                  <a:lnTo>
                    <a:pt x="2169" y="556"/>
                  </a:lnTo>
                  <a:lnTo>
                    <a:pt x="2188" y="517"/>
                  </a:lnTo>
                  <a:lnTo>
                    <a:pt x="2211" y="482"/>
                  </a:lnTo>
                  <a:lnTo>
                    <a:pt x="2212" y="453"/>
                  </a:lnTo>
                  <a:lnTo>
                    <a:pt x="2193" y="409"/>
                  </a:lnTo>
                  <a:lnTo>
                    <a:pt x="2190" y="375"/>
                  </a:lnTo>
                  <a:lnTo>
                    <a:pt x="2167" y="341"/>
                  </a:lnTo>
                  <a:lnTo>
                    <a:pt x="2162" y="286"/>
                  </a:lnTo>
                  <a:lnTo>
                    <a:pt x="2174" y="242"/>
                  </a:lnTo>
                  <a:lnTo>
                    <a:pt x="2221" y="188"/>
                  </a:lnTo>
                  <a:lnTo>
                    <a:pt x="2249" y="163"/>
                  </a:lnTo>
                  <a:lnTo>
                    <a:pt x="2316" y="109"/>
                  </a:lnTo>
                  <a:lnTo>
                    <a:pt x="2374" y="78"/>
                  </a:lnTo>
                  <a:lnTo>
                    <a:pt x="2433" y="69"/>
                  </a:lnTo>
                  <a:lnTo>
                    <a:pt x="2477" y="51"/>
                  </a:lnTo>
                  <a:lnTo>
                    <a:pt x="2589" y="47"/>
                  </a:lnTo>
                  <a:lnTo>
                    <a:pt x="2697" y="77"/>
                  </a:lnTo>
                  <a:lnTo>
                    <a:pt x="2723" y="90"/>
                  </a:lnTo>
                  <a:lnTo>
                    <a:pt x="2753" y="91"/>
                  </a:lnTo>
                  <a:lnTo>
                    <a:pt x="2789" y="109"/>
                  </a:lnTo>
                  <a:lnTo>
                    <a:pt x="2793" y="142"/>
                  </a:lnTo>
                  <a:lnTo>
                    <a:pt x="2789" y="149"/>
                  </a:lnTo>
                  <a:lnTo>
                    <a:pt x="2780" y="147"/>
                  </a:lnTo>
                  <a:lnTo>
                    <a:pt x="2788" y="171"/>
                  </a:lnTo>
                  <a:lnTo>
                    <a:pt x="2824" y="199"/>
                  </a:lnTo>
                  <a:lnTo>
                    <a:pt x="2843" y="204"/>
                  </a:lnTo>
                  <a:lnTo>
                    <a:pt x="2860" y="200"/>
                  </a:lnTo>
                  <a:lnTo>
                    <a:pt x="2914" y="206"/>
                  </a:lnTo>
                  <a:lnTo>
                    <a:pt x="2950" y="212"/>
                  </a:lnTo>
                  <a:lnTo>
                    <a:pt x="2964" y="218"/>
                  </a:lnTo>
                  <a:lnTo>
                    <a:pt x="3018" y="239"/>
                  </a:lnTo>
                  <a:lnTo>
                    <a:pt x="3078" y="245"/>
                  </a:lnTo>
                  <a:lnTo>
                    <a:pt x="3169" y="247"/>
                  </a:lnTo>
                  <a:lnTo>
                    <a:pt x="3202" y="263"/>
                  </a:lnTo>
                  <a:lnTo>
                    <a:pt x="3220" y="306"/>
                  </a:lnTo>
                  <a:lnTo>
                    <a:pt x="3227" y="311"/>
                  </a:lnTo>
                  <a:lnTo>
                    <a:pt x="3201" y="319"/>
                  </a:lnTo>
                  <a:lnTo>
                    <a:pt x="3191" y="348"/>
                  </a:lnTo>
                  <a:lnTo>
                    <a:pt x="3165" y="382"/>
                  </a:lnTo>
                  <a:lnTo>
                    <a:pt x="3166" y="390"/>
                  </a:lnTo>
                  <a:lnTo>
                    <a:pt x="3180" y="421"/>
                  </a:lnTo>
                  <a:lnTo>
                    <a:pt x="3190" y="515"/>
                  </a:lnTo>
                  <a:lnTo>
                    <a:pt x="3203" y="575"/>
                  </a:lnTo>
                  <a:lnTo>
                    <a:pt x="3202" y="609"/>
                  </a:lnTo>
                  <a:lnTo>
                    <a:pt x="3200" y="614"/>
                  </a:lnTo>
                  <a:lnTo>
                    <a:pt x="3168" y="632"/>
                  </a:lnTo>
                  <a:lnTo>
                    <a:pt x="3154" y="651"/>
                  </a:lnTo>
                  <a:lnTo>
                    <a:pt x="3153" y="666"/>
                  </a:lnTo>
                  <a:lnTo>
                    <a:pt x="3166" y="739"/>
                  </a:lnTo>
                  <a:lnTo>
                    <a:pt x="3194" y="774"/>
                  </a:lnTo>
                  <a:lnTo>
                    <a:pt x="3200" y="786"/>
                  </a:lnTo>
                  <a:lnTo>
                    <a:pt x="3193" y="831"/>
                  </a:lnTo>
                  <a:lnTo>
                    <a:pt x="3261" y="895"/>
                  </a:lnTo>
                  <a:lnTo>
                    <a:pt x="3270" y="1050"/>
                  </a:lnTo>
                  <a:lnTo>
                    <a:pt x="3282" y="1264"/>
                  </a:lnTo>
                  <a:lnTo>
                    <a:pt x="3295" y="1478"/>
                  </a:lnTo>
                  <a:lnTo>
                    <a:pt x="3306" y="1692"/>
                  </a:lnTo>
                  <a:lnTo>
                    <a:pt x="3318" y="1906"/>
                  </a:lnTo>
                  <a:lnTo>
                    <a:pt x="3328" y="2121"/>
                  </a:lnTo>
                  <a:lnTo>
                    <a:pt x="3338" y="2335"/>
                  </a:lnTo>
                  <a:lnTo>
                    <a:pt x="3345" y="2481"/>
                  </a:lnTo>
                  <a:lnTo>
                    <a:pt x="3354" y="2683"/>
                  </a:lnTo>
                  <a:lnTo>
                    <a:pt x="3364" y="2911"/>
                  </a:lnTo>
                  <a:lnTo>
                    <a:pt x="3154" y="2917"/>
                  </a:lnTo>
                  <a:lnTo>
                    <a:pt x="3160" y="3046"/>
                  </a:lnTo>
                  <a:lnTo>
                    <a:pt x="3125" y="3043"/>
                  </a:lnTo>
                  <a:lnTo>
                    <a:pt x="2937" y="2951"/>
                  </a:lnTo>
                  <a:lnTo>
                    <a:pt x="2751" y="2859"/>
                  </a:lnTo>
                  <a:lnTo>
                    <a:pt x="2563" y="2768"/>
                  </a:lnTo>
                  <a:lnTo>
                    <a:pt x="2377" y="2675"/>
                  </a:lnTo>
                  <a:lnTo>
                    <a:pt x="2192" y="2583"/>
                  </a:lnTo>
                  <a:lnTo>
                    <a:pt x="2007" y="2490"/>
                  </a:lnTo>
                  <a:lnTo>
                    <a:pt x="1824" y="2397"/>
                  </a:lnTo>
                  <a:lnTo>
                    <a:pt x="1641" y="2304"/>
                  </a:lnTo>
                  <a:lnTo>
                    <a:pt x="1458" y="2211"/>
                  </a:lnTo>
                  <a:lnTo>
                    <a:pt x="1417" y="2195"/>
                  </a:lnTo>
                  <a:lnTo>
                    <a:pt x="1225" y="2258"/>
                  </a:lnTo>
                  <a:lnTo>
                    <a:pt x="1203" y="2269"/>
                  </a:lnTo>
                  <a:lnTo>
                    <a:pt x="1137" y="2288"/>
                  </a:lnTo>
                  <a:lnTo>
                    <a:pt x="1113" y="2251"/>
                  </a:lnTo>
                  <a:lnTo>
                    <a:pt x="1098" y="2237"/>
                  </a:lnTo>
                  <a:lnTo>
                    <a:pt x="1042" y="2209"/>
                  </a:lnTo>
                  <a:lnTo>
                    <a:pt x="1027" y="2191"/>
                  </a:lnTo>
                  <a:lnTo>
                    <a:pt x="1007" y="2180"/>
                  </a:lnTo>
                  <a:lnTo>
                    <a:pt x="973" y="2172"/>
                  </a:lnTo>
                  <a:lnTo>
                    <a:pt x="821" y="2157"/>
                  </a:lnTo>
                  <a:lnTo>
                    <a:pt x="656" y="2160"/>
                  </a:lnTo>
                  <a:lnTo>
                    <a:pt x="535" y="2152"/>
                  </a:lnTo>
                  <a:lnTo>
                    <a:pt x="522" y="2153"/>
                  </a:lnTo>
                  <a:lnTo>
                    <a:pt x="504" y="21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58" name="Freeform 14"/>
            <p:cNvSpPr>
              <a:spLocks/>
            </p:cNvSpPr>
            <p:nvPr/>
          </p:nvSpPr>
          <p:spPr bwMode="gray">
            <a:xfrm>
              <a:off x="6148869" y="-1428100"/>
              <a:ext cx="462709" cy="418170"/>
            </a:xfrm>
            <a:custGeom>
              <a:avLst/>
              <a:gdLst/>
              <a:ahLst/>
              <a:cxnLst>
                <a:cxn ang="0">
                  <a:pos x="480" y="2087"/>
                </a:cxn>
                <a:cxn ang="0">
                  <a:pos x="260" y="1926"/>
                </a:cxn>
                <a:cxn ang="0">
                  <a:pos x="128" y="1818"/>
                </a:cxn>
                <a:cxn ang="0">
                  <a:pos x="18" y="1604"/>
                </a:cxn>
                <a:cxn ang="0">
                  <a:pos x="51" y="1511"/>
                </a:cxn>
                <a:cxn ang="0">
                  <a:pos x="111" y="1205"/>
                </a:cxn>
                <a:cxn ang="0">
                  <a:pos x="109" y="1018"/>
                </a:cxn>
                <a:cxn ang="0">
                  <a:pos x="48" y="773"/>
                </a:cxn>
                <a:cxn ang="0">
                  <a:pos x="52" y="640"/>
                </a:cxn>
                <a:cxn ang="0">
                  <a:pos x="148" y="599"/>
                </a:cxn>
                <a:cxn ang="0">
                  <a:pos x="212" y="500"/>
                </a:cxn>
                <a:cxn ang="0">
                  <a:pos x="218" y="338"/>
                </a:cxn>
                <a:cxn ang="0">
                  <a:pos x="317" y="262"/>
                </a:cxn>
                <a:cxn ang="0">
                  <a:pos x="466" y="138"/>
                </a:cxn>
                <a:cxn ang="0">
                  <a:pos x="507" y="11"/>
                </a:cxn>
                <a:cxn ang="0">
                  <a:pos x="728" y="81"/>
                </a:cxn>
                <a:cxn ang="0">
                  <a:pos x="897" y="87"/>
                </a:cxn>
                <a:cxn ang="0">
                  <a:pos x="1039" y="128"/>
                </a:cxn>
                <a:cxn ang="0">
                  <a:pos x="1212" y="190"/>
                </a:cxn>
                <a:cxn ang="0">
                  <a:pos x="1250" y="298"/>
                </a:cxn>
                <a:cxn ang="0">
                  <a:pos x="1388" y="427"/>
                </a:cxn>
                <a:cxn ang="0">
                  <a:pos x="1609" y="457"/>
                </a:cxn>
                <a:cxn ang="0">
                  <a:pos x="1801" y="531"/>
                </a:cxn>
                <a:cxn ang="0">
                  <a:pos x="1921" y="626"/>
                </a:cxn>
                <a:cxn ang="0">
                  <a:pos x="2099" y="616"/>
                </a:cxn>
                <a:cxn ang="0">
                  <a:pos x="2188" y="517"/>
                </a:cxn>
                <a:cxn ang="0">
                  <a:pos x="2193" y="409"/>
                </a:cxn>
                <a:cxn ang="0">
                  <a:pos x="2162" y="286"/>
                </a:cxn>
                <a:cxn ang="0">
                  <a:pos x="2249" y="163"/>
                </a:cxn>
                <a:cxn ang="0">
                  <a:pos x="2433" y="69"/>
                </a:cxn>
                <a:cxn ang="0">
                  <a:pos x="2697" y="77"/>
                </a:cxn>
                <a:cxn ang="0">
                  <a:pos x="2789" y="109"/>
                </a:cxn>
                <a:cxn ang="0">
                  <a:pos x="2780" y="147"/>
                </a:cxn>
                <a:cxn ang="0">
                  <a:pos x="2843" y="204"/>
                </a:cxn>
                <a:cxn ang="0">
                  <a:pos x="2950" y="212"/>
                </a:cxn>
                <a:cxn ang="0">
                  <a:pos x="3078" y="245"/>
                </a:cxn>
                <a:cxn ang="0">
                  <a:pos x="3220" y="306"/>
                </a:cxn>
                <a:cxn ang="0">
                  <a:pos x="3191" y="348"/>
                </a:cxn>
                <a:cxn ang="0">
                  <a:pos x="3180" y="421"/>
                </a:cxn>
                <a:cxn ang="0">
                  <a:pos x="3202" y="609"/>
                </a:cxn>
                <a:cxn ang="0">
                  <a:pos x="3154" y="651"/>
                </a:cxn>
                <a:cxn ang="0">
                  <a:pos x="3194" y="774"/>
                </a:cxn>
                <a:cxn ang="0">
                  <a:pos x="3261" y="895"/>
                </a:cxn>
                <a:cxn ang="0">
                  <a:pos x="3295" y="1478"/>
                </a:cxn>
                <a:cxn ang="0">
                  <a:pos x="3328" y="2121"/>
                </a:cxn>
                <a:cxn ang="0">
                  <a:pos x="3354" y="2683"/>
                </a:cxn>
                <a:cxn ang="0">
                  <a:pos x="3160" y="3046"/>
                </a:cxn>
                <a:cxn ang="0">
                  <a:pos x="2751" y="2859"/>
                </a:cxn>
                <a:cxn ang="0">
                  <a:pos x="2192" y="2583"/>
                </a:cxn>
                <a:cxn ang="0">
                  <a:pos x="1641" y="2304"/>
                </a:cxn>
                <a:cxn ang="0">
                  <a:pos x="1225" y="2258"/>
                </a:cxn>
                <a:cxn ang="0">
                  <a:pos x="1113" y="2251"/>
                </a:cxn>
                <a:cxn ang="0">
                  <a:pos x="1027" y="2191"/>
                </a:cxn>
                <a:cxn ang="0">
                  <a:pos x="821" y="2157"/>
                </a:cxn>
                <a:cxn ang="0">
                  <a:pos x="522" y="2153"/>
                </a:cxn>
              </a:cxnLst>
              <a:rect l="0" t="0" r="r" b="b"/>
              <a:pathLst>
                <a:path w="3364" h="3046">
                  <a:moveTo>
                    <a:pt x="504" y="2163"/>
                  </a:moveTo>
                  <a:lnTo>
                    <a:pt x="500" y="2141"/>
                  </a:lnTo>
                  <a:lnTo>
                    <a:pt x="480" y="2087"/>
                  </a:lnTo>
                  <a:lnTo>
                    <a:pt x="415" y="1978"/>
                  </a:lnTo>
                  <a:lnTo>
                    <a:pt x="302" y="1925"/>
                  </a:lnTo>
                  <a:lnTo>
                    <a:pt x="260" y="1926"/>
                  </a:lnTo>
                  <a:lnTo>
                    <a:pt x="190" y="1922"/>
                  </a:lnTo>
                  <a:lnTo>
                    <a:pt x="136" y="1864"/>
                  </a:lnTo>
                  <a:lnTo>
                    <a:pt x="128" y="1818"/>
                  </a:lnTo>
                  <a:lnTo>
                    <a:pt x="124" y="1747"/>
                  </a:lnTo>
                  <a:lnTo>
                    <a:pt x="88" y="1686"/>
                  </a:lnTo>
                  <a:lnTo>
                    <a:pt x="18" y="1604"/>
                  </a:lnTo>
                  <a:lnTo>
                    <a:pt x="0" y="1555"/>
                  </a:lnTo>
                  <a:lnTo>
                    <a:pt x="9" y="1523"/>
                  </a:lnTo>
                  <a:lnTo>
                    <a:pt x="51" y="1511"/>
                  </a:lnTo>
                  <a:lnTo>
                    <a:pt x="84" y="1490"/>
                  </a:lnTo>
                  <a:lnTo>
                    <a:pt x="94" y="1283"/>
                  </a:lnTo>
                  <a:lnTo>
                    <a:pt x="111" y="1205"/>
                  </a:lnTo>
                  <a:lnTo>
                    <a:pt x="112" y="1158"/>
                  </a:lnTo>
                  <a:lnTo>
                    <a:pt x="103" y="1126"/>
                  </a:lnTo>
                  <a:lnTo>
                    <a:pt x="109" y="1018"/>
                  </a:lnTo>
                  <a:lnTo>
                    <a:pt x="106" y="937"/>
                  </a:lnTo>
                  <a:lnTo>
                    <a:pt x="88" y="850"/>
                  </a:lnTo>
                  <a:lnTo>
                    <a:pt x="48" y="773"/>
                  </a:lnTo>
                  <a:lnTo>
                    <a:pt x="9" y="721"/>
                  </a:lnTo>
                  <a:lnTo>
                    <a:pt x="15" y="666"/>
                  </a:lnTo>
                  <a:lnTo>
                    <a:pt x="52" y="640"/>
                  </a:lnTo>
                  <a:lnTo>
                    <a:pt x="55" y="630"/>
                  </a:lnTo>
                  <a:lnTo>
                    <a:pt x="103" y="627"/>
                  </a:lnTo>
                  <a:lnTo>
                    <a:pt x="148" y="599"/>
                  </a:lnTo>
                  <a:lnTo>
                    <a:pt x="185" y="568"/>
                  </a:lnTo>
                  <a:lnTo>
                    <a:pt x="208" y="534"/>
                  </a:lnTo>
                  <a:lnTo>
                    <a:pt x="212" y="500"/>
                  </a:lnTo>
                  <a:lnTo>
                    <a:pt x="193" y="401"/>
                  </a:lnTo>
                  <a:lnTo>
                    <a:pt x="199" y="370"/>
                  </a:lnTo>
                  <a:lnTo>
                    <a:pt x="218" y="338"/>
                  </a:lnTo>
                  <a:lnTo>
                    <a:pt x="262" y="320"/>
                  </a:lnTo>
                  <a:lnTo>
                    <a:pt x="298" y="296"/>
                  </a:lnTo>
                  <a:lnTo>
                    <a:pt x="317" y="262"/>
                  </a:lnTo>
                  <a:lnTo>
                    <a:pt x="425" y="194"/>
                  </a:lnTo>
                  <a:lnTo>
                    <a:pt x="447" y="173"/>
                  </a:lnTo>
                  <a:lnTo>
                    <a:pt x="466" y="138"/>
                  </a:lnTo>
                  <a:lnTo>
                    <a:pt x="465" y="15"/>
                  </a:lnTo>
                  <a:lnTo>
                    <a:pt x="467" y="0"/>
                  </a:lnTo>
                  <a:lnTo>
                    <a:pt x="507" y="11"/>
                  </a:lnTo>
                  <a:lnTo>
                    <a:pt x="553" y="36"/>
                  </a:lnTo>
                  <a:lnTo>
                    <a:pt x="651" y="77"/>
                  </a:lnTo>
                  <a:lnTo>
                    <a:pt x="728" y="81"/>
                  </a:lnTo>
                  <a:lnTo>
                    <a:pt x="802" y="64"/>
                  </a:lnTo>
                  <a:lnTo>
                    <a:pt x="856" y="68"/>
                  </a:lnTo>
                  <a:lnTo>
                    <a:pt x="897" y="87"/>
                  </a:lnTo>
                  <a:lnTo>
                    <a:pt x="946" y="89"/>
                  </a:lnTo>
                  <a:lnTo>
                    <a:pt x="1008" y="109"/>
                  </a:lnTo>
                  <a:lnTo>
                    <a:pt x="1039" y="128"/>
                  </a:lnTo>
                  <a:lnTo>
                    <a:pt x="1117" y="161"/>
                  </a:lnTo>
                  <a:lnTo>
                    <a:pt x="1162" y="172"/>
                  </a:lnTo>
                  <a:lnTo>
                    <a:pt x="1212" y="190"/>
                  </a:lnTo>
                  <a:lnTo>
                    <a:pt x="1234" y="209"/>
                  </a:lnTo>
                  <a:lnTo>
                    <a:pt x="1247" y="253"/>
                  </a:lnTo>
                  <a:lnTo>
                    <a:pt x="1250" y="298"/>
                  </a:lnTo>
                  <a:lnTo>
                    <a:pt x="1285" y="350"/>
                  </a:lnTo>
                  <a:lnTo>
                    <a:pt x="1340" y="407"/>
                  </a:lnTo>
                  <a:lnTo>
                    <a:pt x="1388" y="427"/>
                  </a:lnTo>
                  <a:lnTo>
                    <a:pt x="1421" y="437"/>
                  </a:lnTo>
                  <a:lnTo>
                    <a:pt x="1551" y="442"/>
                  </a:lnTo>
                  <a:lnTo>
                    <a:pt x="1609" y="457"/>
                  </a:lnTo>
                  <a:lnTo>
                    <a:pt x="1717" y="493"/>
                  </a:lnTo>
                  <a:lnTo>
                    <a:pt x="1771" y="527"/>
                  </a:lnTo>
                  <a:lnTo>
                    <a:pt x="1801" y="531"/>
                  </a:lnTo>
                  <a:lnTo>
                    <a:pt x="1832" y="542"/>
                  </a:lnTo>
                  <a:lnTo>
                    <a:pt x="1855" y="571"/>
                  </a:lnTo>
                  <a:lnTo>
                    <a:pt x="1921" y="626"/>
                  </a:lnTo>
                  <a:lnTo>
                    <a:pt x="1978" y="646"/>
                  </a:lnTo>
                  <a:lnTo>
                    <a:pt x="2028" y="646"/>
                  </a:lnTo>
                  <a:lnTo>
                    <a:pt x="2099" y="616"/>
                  </a:lnTo>
                  <a:lnTo>
                    <a:pt x="2132" y="595"/>
                  </a:lnTo>
                  <a:lnTo>
                    <a:pt x="2169" y="556"/>
                  </a:lnTo>
                  <a:lnTo>
                    <a:pt x="2188" y="517"/>
                  </a:lnTo>
                  <a:lnTo>
                    <a:pt x="2211" y="482"/>
                  </a:lnTo>
                  <a:lnTo>
                    <a:pt x="2212" y="453"/>
                  </a:lnTo>
                  <a:lnTo>
                    <a:pt x="2193" y="409"/>
                  </a:lnTo>
                  <a:lnTo>
                    <a:pt x="2190" y="375"/>
                  </a:lnTo>
                  <a:lnTo>
                    <a:pt x="2167" y="341"/>
                  </a:lnTo>
                  <a:lnTo>
                    <a:pt x="2162" y="286"/>
                  </a:lnTo>
                  <a:lnTo>
                    <a:pt x="2174" y="242"/>
                  </a:lnTo>
                  <a:lnTo>
                    <a:pt x="2221" y="188"/>
                  </a:lnTo>
                  <a:lnTo>
                    <a:pt x="2249" y="163"/>
                  </a:lnTo>
                  <a:lnTo>
                    <a:pt x="2316" y="109"/>
                  </a:lnTo>
                  <a:lnTo>
                    <a:pt x="2374" y="78"/>
                  </a:lnTo>
                  <a:lnTo>
                    <a:pt x="2433" y="69"/>
                  </a:lnTo>
                  <a:lnTo>
                    <a:pt x="2477" y="51"/>
                  </a:lnTo>
                  <a:lnTo>
                    <a:pt x="2589" y="47"/>
                  </a:lnTo>
                  <a:lnTo>
                    <a:pt x="2697" y="77"/>
                  </a:lnTo>
                  <a:lnTo>
                    <a:pt x="2723" y="90"/>
                  </a:lnTo>
                  <a:lnTo>
                    <a:pt x="2753" y="91"/>
                  </a:lnTo>
                  <a:lnTo>
                    <a:pt x="2789" y="109"/>
                  </a:lnTo>
                  <a:lnTo>
                    <a:pt x="2793" y="142"/>
                  </a:lnTo>
                  <a:lnTo>
                    <a:pt x="2789" y="149"/>
                  </a:lnTo>
                  <a:lnTo>
                    <a:pt x="2780" y="147"/>
                  </a:lnTo>
                  <a:lnTo>
                    <a:pt x="2788" y="171"/>
                  </a:lnTo>
                  <a:lnTo>
                    <a:pt x="2824" y="199"/>
                  </a:lnTo>
                  <a:lnTo>
                    <a:pt x="2843" y="204"/>
                  </a:lnTo>
                  <a:lnTo>
                    <a:pt x="2860" y="200"/>
                  </a:lnTo>
                  <a:lnTo>
                    <a:pt x="2914" y="206"/>
                  </a:lnTo>
                  <a:lnTo>
                    <a:pt x="2950" y="212"/>
                  </a:lnTo>
                  <a:lnTo>
                    <a:pt x="2964" y="218"/>
                  </a:lnTo>
                  <a:lnTo>
                    <a:pt x="3018" y="239"/>
                  </a:lnTo>
                  <a:lnTo>
                    <a:pt x="3078" y="245"/>
                  </a:lnTo>
                  <a:lnTo>
                    <a:pt x="3169" y="247"/>
                  </a:lnTo>
                  <a:lnTo>
                    <a:pt x="3202" y="263"/>
                  </a:lnTo>
                  <a:lnTo>
                    <a:pt x="3220" y="306"/>
                  </a:lnTo>
                  <a:lnTo>
                    <a:pt x="3227" y="311"/>
                  </a:lnTo>
                  <a:lnTo>
                    <a:pt x="3201" y="319"/>
                  </a:lnTo>
                  <a:lnTo>
                    <a:pt x="3191" y="348"/>
                  </a:lnTo>
                  <a:lnTo>
                    <a:pt x="3165" y="382"/>
                  </a:lnTo>
                  <a:lnTo>
                    <a:pt x="3166" y="390"/>
                  </a:lnTo>
                  <a:lnTo>
                    <a:pt x="3180" y="421"/>
                  </a:lnTo>
                  <a:lnTo>
                    <a:pt x="3190" y="515"/>
                  </a:lnTo>
                  <a:lnTo>
                    <a:pt x="3203" y="575"/>
                  </a:lnTo>
                  <a:lnTo>
                    <a:pt x="3202" y="609"/>
                  </a:lnTo>
                  <a:lnTo>
                    <a:pt x="3200" y="614"/>
                  </a:lnTo>
                  <a:lnTo>
                    <a:pt x="3168" y="632"/>
                  </a:lnTo>
                  <a:lnTo>
                    <a:pt x="3154" y="651"/>
                  </a:lnTo>
                  <a:lnTo>
                    <a:pt x="3153" y="666"/>
                  </a:lnTo>
                  <a:lnTo>
                    <a:pt x="3166" y="739"/>
                  </a:lnTo>
                  <a:lnTo>
                    <a:pt x="3194" y="774"/>
                  </a:lnTo>
                  <a:lnTo>
                    <a:pt x="3200" y="786"/>
                  </a:lnTo>
                  <a:lnTo>
                    <a:pt x="3193" y="831"/>
                  </a:lnTo>
                  <a:lnTo>
                    <a:pt x="3261" y="895"/>
                  </a:lnTo>
                  <a:lnTo>
                    <a:pt x="3270" y="1050"/>
                  </a:lnTo>
                  <a:lnTo>
                    <a:pt x="3282" y="1264"/>
                  </a:lnTo>
                  <a:lnTo>
                    <a:pt x="3295" y="1478"/>
                  </a:lnTo>
                  <a:lnTo>
                    <a:pt x="3306" y="1692"/>
                  </a:lnTo>
                  <a:lnTo>
                    <a:pt x="3318" y="1906"/>
                  </a:lnTo>
                  <a:lnTo>
                    <a:pt x="3328" y="2121"/>
                  </a:lnTo>
                  <a:lnTo>
                    <a:pt x="3338" y="2335"/>
                  </a:lnTo>
                  <a:lnTo>
                    <a:pt x="3345" y="2481"/>
                  </a:lnTo>
                  <a:lnTo>
                    <a:pt x="3354" y="2683"/>
                  </a:lnTo>
                  <a:lnTo>
                    <a:pt x="3364" y="2911"/>
                  </a:lnTo>
                  <a:lnTo>
                    <a:pt x="3154" y="2917"/>
                  </a:lnTo>
                  <a:lnTo>
                    <a:pt x="3160" y="3046"/>
                  </a:lnTo>
                  <a:lnTo>
                    <a:pt x="3125" y="3043"/>
                  </a:lnTo>
                  <a:lnTo>
                    <a:pt x="2937" y="2951"/>
                  </a:lnTo>
                  <a:lnTo>
                    <a:pt x="2751" y="2859"/>
                  </a:lnTo>
                  <a:lnTo>
                    <a:pt x="2563" y="2768"/>
                  </a:lnTo>
                  <a:lnTo>
                    <a:pt x="2377" y="2675"/>
                  </a:lnTo>
                  <a:lnTo>
                    <a:pt x="2192" y="2583"/>
                  </a:lnTo>
                  <a:lnTo>
                    <a:pt x="2007" y="2490"/>
                  </a:lnTo>
                  <a:lnTo>
                    <a:pt x="1824" y="2397"/>
                  </a:lnTo>
                  <a:lnTo>
                    <a:pt x="1641" y="2304"/>
                  </a:lnTo>
                  <a:lnTo>
                    <a:pt x="1458" y="2211"/>
                  </a:lnTo>
                  <a:lnTo>
                    <a:pt x="1417" y="2195"/>
                  </a:lnTo>
                  <a:lnTo>
                    <a:pt x="1225" y="2258"/>
                  </a:lnTo>
                  <a:lnTo>
                    <a:pt x="1203" y="2269"/>
                  </a:lnTo>
                  <a:lnTo>
                    <a:pt x="1137" y="2288"/>
                  </a:lnTo>
                  <a:lnTo>
                    <a:pt x="1113" y="2251"/>
                  </a:lnTo>
                  <a:lnTo>
                    <a:pt x="1098" y="2237"/>
                  </a:lnTo>
                  <a:lnTo>
                    <a:pt x="1042" y="2209"/>
                  </a:lnTo>
                  <a:lnTo>
                    <a:pt x="1027" y="2191"/>
                  </a:lnTo>
                  <a:lnTo>
                    <a:pt x="1007" y="2180"/>
                  </a:lnTo>
                  <a:lnTo>
                    <a:pt x="973" y="2172"/>
                  </a:lnTo>
                  <a:lnTo>
                    <a:pt x="821" y="2157"/>
                  </a:lnTo>
                  <a:lnTo>
                    <a:pt x="656" y="2160"/>
                  </a:lnTo>
                  <a:lnTo>
                    <a:pt x="535" y="2152"/>
                  </a:lnTo>
                  <a:lnTo>
                    <a:pt x="522" y="2153"/>
                  </a:lnTo>
                  <a:lnTo>
                    <a:pt x="504" y="21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59" name="Freeform 15"/>
            <p:cNvSpPr>
              <a:spLocks/>
            </p:cNvSpPr>
            <p:nvPr/>
          </p:nvSpPr>
          <p:spPr bwMode="gray">
            <a:xfrm>
              <a:off x="5493985" y="-1195508"/>
              <a:ext cx="496524" cy="466833"/>
            </a:xfrm>
            <a:custGeom>
              <a:avLst/>
              <a:gdLst/>
              <a:ahLst/>
              <a:cxnLst>
                <a:cxn ang="0">
                  <a:pos x="2986" y="1002"/>
                </a:cxn>
                <a:cxn ang="0">
                  <a:pos x="3092" y="1071"/>
                </a:cxn>
                <a:cxn ang="0">
                  <a:pos x="3183" y="1157"/>
                </a:cxn>
                <a:cxn ang="0">
                  <a:pos x="3298" y="1200"/>
                </a:cxn>
                <a:cxn ang="0">
                  <a:pos x="3411" y="1252"/>
                </a:cxn>
                <a:cxn ang="0">
                  <a:pos x="3416" y="1314"/>
                </a:cxn>
                <a:cxn ang="0">
                  <a:pos x="3410" y="1379"/>
                </a:cxn>
                <a:cxn ang="0">
                  <a:pos x="3478" y="1455"/>
                </a:cxn>
                <a:cxn ang="0">
                  <a:pos x="3609" y="1423"/>
                </a:cxn>
                <a:cxn ang="0">
                  <a:pos x="3588" y="2114"/>
                </a:cxn>
                <a:cxn ang="0">
                  <a:pos x="3457" y="2221"/>
                </a:cxn>
                <a:cxn ang="0">
                  <a:pos x="3329" y="2255"/>
                </a:cxn>
                <a:cxn ang="0">
                  <a:pos x="2707" y="2335"/>
                </a:cxn>
                <a:cxn ang="0">
                  <a:pos x="2244" y="2524"/>
                </a:cxn>
                <a:cxn ang="0">
                  <a:pos x="1860" y="2695"/>
                </a:cxn>
                <a:cxn ang="0">
                  <a:pos x="1738" y="2852"/>
                </a:cxn>
                <a:cxn ang="0">
                  <a:pos x="1546" y="3069"/>
                </a:cxn>
                <a:cxn ang="0">
                  <a:pos x="1471" y="3314"/>
                </a:cxn>
                <a:cxn ang="0">
                  <a:pos x="1394" y="3334"/>
                </a:cxn>
                <a:cxn ang="0">
                  <a:pos x="1292" y="3380"/>
                </a:cxn>
                <a:cxn ang="0">
                  <a:pos x="1255" y="3302"/>
                </a:cxn>
                <a:cxn ang="0">
                  <a:pos x="1197" y="3300"/>
                </a:cxn>
                <a:cxn ang="0">
                  <a:pos x="1149" y="3315"/>
                </a:cxn>
                <a:cxn ang="0">
                  <a:pos x="1074" y="3375"/>
                </a:cxn>
                <a:cxn ang="0">
                  <a:pos x="1011" y="3361"/>
                </a:cxn>
                <a:cxn ang="0">
                  <a:pos x="973" y="3324"/>
                </a:cxn>
                <a:cxn ang="0">
                  <a:pos x="902" y="3343"/>
                </a:cxn>
                <a:cxn ang="0">
                  <a:pos x="853" y="3354"/>
                </a:cxn>
                <a:cxn ang="0">
                  <a:pos x="791" y="3198"/>
                </a:cxn>
                <a:cxn ang="0">
                  <a:pos x="714" y="3207"/>
                </a:cxn>
                <a:cxn ang="0">
                  <a:pos x="760" y="3142"/>
                </a:cxn>
                <a:cxn ang="0">
                  <a:pos x="758" y="3099"/>
                </a:cxn>
                <a:cxn ang="0">
                  <a:pos x="689" y="3040"/>
                </a:cxn>
                <a:cxn ang="0">
                  <a:pos x="674" y="2911"/>
                </a:cxn>
                <a:cxn ang="0">
                  <a:pos x="648" y="2842"/>
                </a:cxn>
                <a:cxn ang="0">
                  <a:pos x="582" y="2838"/>
                </a:cxn>
                <a:cxn ang="0">
                  <a:pos x="506" y="2928"/>
                </a:cxn>
                <a:cxn ang="0">
                  <a:pos x="358" y="2895"/>
                </a:cxn>
                <a:cxn ang="0">
                  <a:pos x="269" y="2953"/>
                </a:cxn>
                <a:cxn ang="0">
                  <a:pos x="167" y="2933"/>
                </a:cxn>
                <a:cxn ang="0">
                  <a:pos x="133" y="2872"/>
                </a:cxn>
                <a:cxn ang="0">
                  <a:pos x="140" y="2813"/>
                </a:cxn>
                <a:cxn ang="0">
                  <a:pos x="151" y="2729"/>
                </a:cxn>
                <a:cxn ang="0">
                  <a:pos x="120" y="2664"/>
                </a:cxn>
                <a:cxn ang="0">
                  <a:pos x="74" y="2624"/>
                </a:cxn>
                <a:cxn ang="0">
                  <a:pos x="23" y="2536"/>
                </a:cxn>
                <a:cxn ang="0">
                  <a:pos x="30" y="2411"/>
                </a:cxn>
                <a:cxn ang="0">
                  <a:pos x="1" y="2350"/>
                </a:cxn>
                <a:cxn ang="0">
                  <a:pos x="137" y="2138"/>
                </a:cxn>
                <a:cxn ang="0">
                  <a:pos x="204" y="2050"/>
                </a:cxn>
                <a:cxn ang="0">
                  <a:pos x="349" y="2219"/>
                </a:cxn>
                <a:cxn ang="0">
                  <a:pos x="1391" y="2191"/>
                </a:cxn>
                <a:cxn ang="0">
                  <a:pos x="1425" y="1526"/>
                </a:cxn>
                <a:cxn ang="0">
                  <a:pos x="1412" y="440"/>
                </a:cxn>
              </a:cxnLst>
              <a:rect l="0" t="0" r="r" b="b"/>
              <a:pathLst>
                <a:path w="3614" h="3393">
                  <a:moveTo>
                    <a:pt x="2013" y="200"/>
                  </a:moveTo>
                  <a:lnTo>
                    <a:pt x="2978" y="937"/>
                  </a:lnTo>
                  <a:lnTo>
                    <a:pt x="2978" y="956"/>
                  </a:lnTo>
                  <a:lnTo>
                    <a:pt x="2995" y="973"/>
                  </a:lnTo>
                  <a:lnTo>
                    <a:pt x="2986" y="1002"/>
                  </a:lnTo>
                  <a:lnTo>
                    <a:pt x="2987" y="1017"/>
                  </a:lnTo>
                  <a:lnTo>
                    <a:pt x="3015" y="1034"/>
                  </a:lnTo>
                  <a:lnTo>
                    <a:pt x="3042" y="1040"/>
                  </a:lnTo>
                  <a:lnTo>
                    <a:pt x="3083" y="1063"/>
                  </a:lnTo>
                  <a:lnTo>
                    <a:pt x="3092" y="1071"/>
                  </a:lnTo>
                  <a:lnTo>
                    <a:pt x="3094" y="1095"/>
                  </a:lnTo>
                  <a:lnTo>
                    <a:pt x="3099" y="1111"/>
                  </a:lnTo>
                  <a:lnTo>
                    <a:pt x="3128" y="1136"/>
                  </a:lnTo>
                  <a:lnTo>
                    <a:pt x="3148" y="1149"/>
                  </a:lnTo>
                  <a:lnTo>
                    <a:pt x="3183" y="1157"/>
                  </a:lnTo>
                  <a:lnTo>
                    <a:pt x="3219" y="1152"/>
                  </a:lnTo>
                  <a:lnTo>
                    <a:pt x="3229" y="1158"/>
                  </a:lnTo>
                  <a:lnTo>
                    <a:pt x="3240" y="1190"/>
                  </a:lnTo>
                  <a:lnTo>
                    <a:pt x="3256" y="1199"/>
                  </a:lnTo>
                  <a:lnTo>
                    <a:pt x="3298" y="1200"/>
                  </a:lnTo>
                  <a:lnTo>
                    <a:pt x="3314" y="1208"/>
                  </a:lnTo>
                  <a:lnTo>
                    <a:pt x="3330" y="1208"/>
                  </a:lnTo>
                  <a:lnTo>
                    <a:pt x="3363" y="1230"/>
                  </a:lnTo>
                  <a:lnTo>
                    <a:pt x="3397" y="1240"/>
                  </a:lnTo>
                  <a:lnTo>
                    <a:pt x="3411" y="1252"/>
                  </a:lnTo>
                  <a:lnTo>
                    <a:pt x="3416" y="1263"/>
                  </a:lnTo>
                  <a:lnTo>
                    <a:pt x="3421" y="1266"/>
                  </a:lnTo>
                  <a:lnTo>
                    <a:pt x="3424" y="1286"/>
                  </a:lnTo>
                  <a:lnTo>
                    <a:pt x="3417" y="1296"/>
                  </a:lnTo>
                  <a:lnTo>
                    <a:pt x="3416" y="1314"/>
                  </a:lnTo>
                  <a:lnTo>
                    <a:pt x="3425" y="1329"/>
                  </a:lnTo>
                  <a:lnTo>
                    <a:pt x="3425" y="1337"/>
                  </a:lnTo>
                  <a:lnTo>
                    <a:pt x="3412" y="1346"/>
                  </a:lnTo>
                  <a:lnTo>
                    <a:pt x="3408" y="1354"/>
                  </a:lnTo>
                  <a:lnTo>
                    <a:pt x="3410" y="1379"/>
                  </a:lnTo>
                  <a:lnTo>
                    <a:pt x="3399" y="1400"/>
                  </a:lnTo>
                  <a:lnTo>
                    <a:pt x="3399" y="1417"/>
                  </a:lnTo>
                  <a:lnTo>
                    <a:pt x="3428" y="1451"/>
                  </a:lnTo>
                  <a:lnTo>
                    <a:pt x="3449" y="1456"/>
                  </a:lnTo>
                  <a:lnTo>
                    <a:pt x="3478" y="1455"/>
                  </a:lnTo>
                  <a:lnTo>
                    <a:pt x="3513" y="1441"/>
                  </a:lnTo>
                  <a:lnTo>
                    <a:pt x="3549" y="1438"/>
                  </a:lnTo>
                  <a:lnTo>
                    <a:pt x="3587" y="1420"/>
                  </a:lnTo>
                  <a:lnTo>
                    <a:pt x="3609" y="1413"/>
                  </a:lnTo>
                  <a:lnTo>
                    <a:pt x="3609" y="1423"/>
                  </a:lnTo>
                  <a:lnTo>
                    <a:pt x="3614" y="1424"/>
                  </a:lnTo>
                  <a:lnTo>
                    <a:pt x="3612" y="1471"/>
                  </a:lnTo>
                  <a:lnTo>
                    <a:pt x="3604" y="1685"/>
                  </a:lnTo>
                  <a:lnTo>
                    <a:pt x="3595" y="1900"/>
                  </a:lnTo>
                  <a:lnTo>
                    <a:pt x="3588" y="2114"/>
                  </a:lnTo>
                  <a:lnTo>
                    <a:pt x="3568" y="2119"/>
                  </a:lnTo>
                  <a:lnTo>
                    <a:pt x="3529" y="2141"/>
                  </a:lnTo>
                  <a:lnTo>
                    <a:pt x="3515" y="2164"/>
                  </a:lnTo>
                  <a:lnTo>
                    <a:pt x="3507" y="2194"/>
                  </a:lnTo>
                  <a:lnTo>
                    <a:pt x="3457" y="2221"/>
                  </a:lnTo>
                  <a:lnTo>
                    <a:pt x="3444" y="2234"/>
                  </a:lnTo>
                  <a:lnTo>
                    <a:pt x="3432" y="2246"/>
                  </a:lnTo>
                  <a:lnTo>
                    <a:pt x="3431" y="2268"/>
                  </a:lnTo>
                  <a:lnTo>
                    <a:pt x="3381" y="2258"/>
                  </a:lnTo>
                  <a:lnTo>
                    <a:pt x="3329" y="2255"/>
                  </a:lnTo>
                  <a:lnTo>
                    <a:pt x="3328" y="2271"/>
                  </a:lnTo>
                  <a:lnTo>
                    <a:pt x="3309" y="2263"/>
                  </a:lnTo>
                  <a:lnTo>
                    <a:pt x="2958" y="2263"/>
                  </a:lnTo>
                  <a:lnTo>
                    <a:pt x="2853" y="2338"/>
                  </a:lnTo>
                  <a:lnTo>
                    <a:pt x="2707" y="2335"/>
                  </a:lnTo>
                  <a:lnTo>
                    <a:pt x="2573" y="2338"/>
                  </a:lnTo>
                  <a:lnTo>
                    <a:pt x="2494" y="2363"/>
                  </a:lnTo>
                  <a:lnTo>
                    <a:pt x="2460" y="2381"/>
                  </a:lnTo>
                  <a:lnTo>
                    <a:pt x="2398" y="2427"/>
                  </a:lnTo>
                  <a:lnTo>
                    <a:pt x="2244" y="2524"/>
                  </a:lnTo>
                  <a:lnTo>
                    <a:pt x="2189" y="2586"/>
                  </a:lnTo>
                  <a:lnTo>
                    <a:pt x="2111" y="2637"/>
                  </a:lnTo>
                  <a:lnTo>
                    <a:pt x="1959" y="2682"/>
                  </a:lnTo>
                  <a:lnTo>
                    <a:pt x="1908" y="2692"/>
                  </a:lnTo>
                  <a:lnTo>
                    <a:pt x="1860" y="2695"/>
                  </a:lnTo>
                  <a:lnTo>
                    <a:pt x="1833" y="2703"/>
                  </a:lnTo>
                  <a:lnTo>
                    <a:pt x="1798" y="2724"/>
                  </a:lnTo>
                  <a:lnTo>
                    <a:pt x="1778" y="2750"/>
                  </a:lnTo>
                  <a:lnTo>
                    <a:pt x="1756" y="2794"/>
                  </a:lnTo>
                  <a:lnTo>
                    <a:pt x="1738" y="2852"/>
                  </a:lnTo>
                  <a:lnTo>
                    <a:pt x="1705" y="2928"/>
                  </a:lnTo>
                  <a:lnTo>
                    <a:pt x="1674" y="2968"/>
                  </a:lnTo>
                  <a:lnTo>
                    <a:pt x="1602" y="3014"/>
                  </a:lnTo>
                  <a:lnTo>
                    <a:pt x="1564" y="3049"/>
                  </a:lnTo>
                  <a:lnTo>
                    <a:pt x="1546" y="3069"/>
                  </a:lnTo>
                  <a:lnTo>
                    <a:pt x="1527" y="3104"/>
                  </a:lnTo>
                  <a:lnTo>
                    <a:pt x="1519" y="3145"/>
                  </a:lnTo>
                  <a:lnTo>
                    <a:pt x="1482" y="3217"/>
                  </a:lnTo>
                  <a:lnTo>
                    <a:pt x="1473" y="3260"/>
                  </a:lnTo>
                  <a:lnTo>
                    <a:pt x="1471" y="3314"/>
                  </a:lnTo>
                  <a:lnTo>
                    <a:pt x="1476" y="3363"/>
                  </a:lnTo>
                  <a:lnTo>
                    <a:pt x="1428" y="3371"/>
                  </a:lnTo>
                  <a:lnTo>
                    <a:pt x="1420" y="3366"/>
                  </a:lnTo>
                  <a:lnTo>
                    <a:pt x="1405" y="3342"/>
                  </a:lnTo>
                  <a:lnTo>
                    <a:pt x="1394" y="3334"/>
                  </a:lnTo>
                  <a:lnTo>
                    <a:pt x="1350" y="3333"/>
                  </a:lnTo>
                  <a:lnTo>
                    <a:pt x="1339" y="3336"/>
                  </a:lnTo>
                  <a:lnTo>
                    <a:pt x="1324" y="3361"/>
                  </a:lnTo>
                  <a:lnTo>
                    <a:pt x="1308" y="3363"/>
                  </a:lnTo>
                  <a:lnTo>
                    <a:pt x="1292" y="3380"/>
                  </a:lnTo>
                  <a:lnTo>
                    <a:pt x="1257" y="3378"/>
                  </a:lnTo>
                  <a:lnTo>
                    <a:pt x="1261" y="3369"/>
                  </a:lnTo>
                  <a:lnTo>
                    <a:pt x="1259" y="3321"/>
                  </a:lnTo>
                  <a:lnTo>
                    <a:pt x="1251" y="3306"/>
                  </a:lnTo>
                  <a:lnTo>
                    <a:pt x="1255" y="3302"/>
                  </a:lnTo>
                  <a:lnTo>
                    <a:pt x="1255" y="3279"/>
                  </a:lnTo>
                  <a:lnTo>
                    <a:pt x="1247" y="3267"/>
                  </a:lnTo>
                  <a:lnTo>
                    <a:pt x="1233" y="3273"/>
                  </a:lnTo>
                  <a:lnTo>
                    <a:pt x="1212" y="3272"/>
                  </a:lnTo>
                  <a:lnTo>
                    <a:pt x="1197" y="3300"/>
                  </a:lnTo>
                  <a:lnTo>
                    <a:pt x="1191" y="3300"/>
                  </a:lnTo>
                  <a:lnTo>
                    <a:pt x="1171" y="3285"/>
                  </a:lnTo>
                  <a:lnTo>
                    <a:pt x="1158" y="3285"/>
                  </a:lnTo>
                  <a:lnTo>
                    <a:pt x="1150" y="3297"/>
                  </a:lnTo>
                  <a:lnTo>
                    <a:pt x="1149" y="3315"/>
                  </a:lnTo>
                  <a:lnTo>
                    <a:pt x="1154" y="3339"/>
                  </a:lnTo>
                  <a:lnTo>
                    <a:pt x="1145" y="3352"/>
                  </a:lnTo>
                  <a:lnTo>
                    <a:pt x="1100" y="3351"/>
                  </a:lnTo>
                  <a:lnTo>
                    <a:pt x="1076" y="3359"/>
                  </a:lnTo>
                  <a:lnTo>
                    <a:pt x="1074" y="3375"/>
                  </a:lnTo>
                  <a:lnTo>
                    <a:pt x="1064" y="3393"/>
                  </a:lnTo>
                  <a:lnTo>
                    <a:pt x="1050" y="3392"/>
                  </a:lnTo>
                  <a:lnTo>
                    <a:pt x="1034" y="3381"/>
                  </a:lnTo>
                  <a:lnTo>
                    <a:pt x="1019" y="3363"/>
                  </a:lnTo>
                  <a:lnTo>
                    <a:pt x="1011" y="3361"/>
                  </a:lnTo>
                  <a:lnTo>
                    <a:pt x="999" y="3368"/>
                  </a:lnTo>
                  <a:lnTo>
                    <a:pt x="996" y="3374"/>
                  </a:lnTo>
                  <a:lnTo>
                    <a:pt x="991" y="3373"/>
                  </a:lnTo>
                  <a:lnTo>
                    <a:pt x="986" y="3348"/>
                  </a:lnTo>
                  <a:lnTo>
                    <a:pt x="973" y="3324"/>
                  </a:lnTo>
                  <a:lnTo>
                    <a:pt x="957" y="3321"/>
                  </a:lnTo>
                  <a:lnTo>
                    <a:pt x="942" y="3334"/>
                  </a:lnTo>
                  <a:lnTo>
                    <a:pt x="922" y="3330"/>
                  </a:lnTo>
                  <a:lnTo>
                    <a:pt x="913" y="3333"/>
                  </a:lnTo>
                  <a:lnTo>
                    <a:pt x="902" y="3343"/>
                  </a:lnTo>
                  <a:lnTo>
                    <a:pt x="897" y="3360"/>
                  </a:lnTo>
                  <a:lnTo>
                    <a:pt x="883" y="3375"/>
                  </a:lnTo>
                  <a:lnTo>
                    <a:pt x="858" y="3380"/>
                  </a:lnTo>
                  <a:lnTo>
                    <a:pt x="858" y="3366"/>
                  </a:lnTo>
                  <a:lnTo>
                    <a:pt x="853" y="3354"/>
                  </a:lnTo>
                  <a:lnTo>
                    <a:pt x="830" y="3340"/>
                  </a:lnTo>
                  <a:lnTo>
                    <a:pt x="823" y="3322"/>
                  </a:lnTo>
                  <a:lnTo>
                    <a:pt x="802" y="3320"/>
                  </a:lnTo>
                  <a:lnTo>
                    <a:pt x="789" y="3294"/>
                  </a:lnTo>
                  <a:lnTo>
                    <a:pt x="791" y="3198"/>
                  </a:lnTo>
                  <a:lnTo>
                    <a:pt x="787" y="3183"/>
                  </a:lnTo>
                  <a:lnTo>
                    <a:pt x="768" y="3176"/>
                  </a:lnTo>
                  <a:lnTo>
                    <a:pt x="749" y="3179"/>
                  </a:lnTo>
                  <a:lnTo>
                    <a:pt x="723" y="3207"/>
                  </a:lnTo>
                  <a:lnTo>
                    <a:pt x="714" y="3207"/>
                  </a:lnTo>
                  <a:lnTo>
                    <a:pt x="716" y="3175"/>
                  </a:lnTo>
                  <a:lnTo>
                    <a:pt x="721" y="3168"/>
                  </a:lnTo>
                  <a:lnTo>
                    <a:pt x="741" y="3161"/>
                  </a:lnTo>
                  <a:lnTo>
                    <a:pt x="743" y="3143"/>
                  </a:lnTo>
                  <a:lnTo>
                    <a:pt x="760" y="3142"/>
                  </a:lnTo>
                  <a:lnTo>
                    <a:pt x="766" y="3125"/>
                  </a:lnTo>
                  <a:lnTo>
                    <a:pt x="784" y="3126"/>
                  </a:lnTo>
                  <a:lnTo>
                    <a:pt x="783" y="3103"/>
                  </a:lnTo>
                  <a:lnTo>
                    <a:pt x="781" y="3099"/>
                  </a:lnTo>
                  <a:lnTo>
                    <a:pt x="758" y="3099"/>
                  </a:lnTo>
                  <a:lnTo>
                    <a:pt x="746" y="3083"/>
                  </a:lnTo>
                  <a:lnTo>
                    <a:pt x="730" y="3074"/>
                  </a:lnTo>
                  <a:lnTo>
                    <a:pt x="713" y="3034"/>
                  </a:lnTo>
                  <a:lnTo>
                    <a:pt x="696" y="3043"/>
                  </a:lnTo>
                  <a:lnTo>
                    <a:pt x="689" y="3040"/>
                  </a:lnTo>
                  <a:lnTo>
                    <a:pt x="693" y="2966"/>
                  </a:lnTo>
                  <a:lnTo>
                    <a:pt x="687" y="2947"/>
                  </a:lnTo>
                  <a:lnTo>
                    <a:pt x="678" y="2945"/>
                  </a:lnTo>
                  <a:lnTo>
                    <a:pt x="682" y="2919"/>
                  </a:lnTo>
                  <a:lnTo>
                    <a:pt x="674" y="2911"/>
                  </a:lnTo>
                  <a:lnTo>
                    <a:pt x="661" y="2912"/>
                  </a:lnTo>
                  <a:lnTo>
                    <a:pt x="655" y="2908"/>
                  </a:lnTo>
                  <a:lnTo>
                    <a:pt x="664" y="2860"/>
                  </a:lnTo>
                  <a:lnTo>
                    <a:pt x="663" y="2853"/>
                  </a:lnTo>
                  <a:lnTo>
                    <a:pt x="648" y="2842"/>
                  </a:lnTo>
                  <a:lnTo>
                    <a:pt x="640" y="2841"/>
                  </a:lnTo>
                  <a:lnTo>
                    <a:pt x="627" y="2855"/>
                  </a:lnTo>
                  <a:lnTo>
                    <a:pt x="619" y="2855"/>
                  </a:lnTo>
                  <a:lnTo>
                    <a:pt x="591" y="2838"/>
                  </a:lnTo>
                  <a:lnTo>
                    <a:pt x="582" y="2838"/>
                  </a:lnTo>
                  <a:lnTo>
                    <a:pt x="578" y="2841"/>
                  </a:lnTo>
                  <a:lnTo>
                    <a:pt x="575" y="2878"/>
                  </a:lnTo>
                  <a:lnTo>
                    <a:pt x="563" y="2889"/>
                  </a:lnTo>
                  <a:lnTo>
                    <a:pt x="509" y="2907"/>
                  </a:lnTo>
                  <a:lnTo>
                    <a:pt x="506" y="2928"/>
                  </a:lnTo>
                  <a:lnTo>
                    <a:pt x="497" y="2947"/>
                  </a:lnTo>
                  <a:lnTo>
                    <a:pt x="439" y="2926"/>
                  </a:lnTo>
                  <a:lnTo>
                    <a:pt x="406" y="2904"/>
                  </a:lnTo>
                  <a:lnTo>
                    <a:pt x="370" y="2894"/>
                  </a:lnTo>
                  <a:lnTo>
                    <a:pt x="358" y="2895"/>
                  </a:lnTo>
                  <a:lnTo>
                    <a:pt x="340" y="2919"/>
                  </a:lnTo>
                  <a:lnTo>
                    <a:pt x="319" y="2925"/>
                  </a:lnTo>
                  <a:lnTo>
                    <a:pt x="307" y="2949"/>
                  </a:lnTo>
                  <a:lnTo>
                    <a:pt x="292" y="2962"/>
                  </a:lnTo>
                  <a:lnTo>
                    <a:pt x="269" y="2953"/>
                  </a:lnTo>
                  <a:lnTo>
                    <a:pt x="240" y="2905"/>
                  </a:lnTo>
                  <a:lnTo>
                    <a:pt x="231" y="2894"/>
                  </a:lnTo>
                  <a:lnTo>
                    <a:pt x="207" y="2897"/>
                  </a:lnTo>
                  <a:lnTo>
                    <a:pt x="184" y="2923"/>
                  </a:lnTo>
                  <a:lnTo>
                    <a:pt x="167" y="2933"/>
                  </a:lnTo>
                  <a:lnTo>
                    <a:pt x="147" y="2937"/>
                  </a:lnTo>
                  <a:lnTo>
                    <a:pt x="129" y="2926"/>
                  </a:lnTo>
                  <a:lnTo>
                    <a:pt x="112" y="2905"/>
                  </a:lnTo>
                  <a:lnTo>
                    <a:pt x="116" y="2890"/>
                  </a:lnTo>
                  <a:lnTo>
                    <a:pt x="133" y="2872"/>
                  </a:lnTo>
                  <a:lnTo>
                    <a:pt x="134" y="2858"/>
                  </a:lnTo>
                  <a:lnTo>
                    <a:pt x="146" y="2842"/>
                  </a:lnTo>
                  <a:lnTo>
                    <a:pt x="155" y="2835"/>
                  </a:lnTo>
                  <a:lnTo>
                    <a:pt x="156" y="2827"/>
                  </a:lnTo>
                  <a:lnTo>
                    <a:pt x="140" y="2813"/>
                  </a:lnTo>
                  <a:lnTo>
                    <a:pt x="140" y="2781"/>
                  </a:lnTo>
                  <a:lnTo>
                    <a:pt x="153" y="2768"/>
                  </a:lnTo>
                  <a:lnTo>
                    <a:pt x="154" y="2749"/>
                  </a:lnTo>
                  <a:lnTo>
                    <a:pt x="148" y="2737"/>
                  </a:lnTo>
                  <a:lnTo>
                    <a:pt x="151" y="2729"/>
                  </a:lnTo>
                  <a:lnTo>
                    <a:pt x="157" y="2727"/>
                  </a:lnTo>
                  <a:lnTo>
                    <a:pt x="154" y="2713"/>
                  </a:lnTo>
                  <a:lnTo>
                    <a:pt x="139" y="2693"/>
                  </a:lnTo>
                  <a:lnTo>
                    <a:pt x="133" y="2672"/>
                  </a:lnTo>
                  <a:lnTo>
                    <a:pt x="120" y="2664"/>
                  </a:lnTo>
                  <a:lnTo>
                    <a:pt x="120" y="2644"/>
                  </a:lnTo>
                  <a:lnTo>
                    <a:pt x="104" y="2633"/>
                  </a:lnTo>
                  <a:lnTo>
                    <a:pt x="104" y="2618"/>
                  </a:lnTo>
                  <a:lnTo>
                    <a:pt x="85" y="2614"/>
                  </a:lnTo>
                  <a:lnTo>
                    <a:pt x="74" y="2624"/>
                  </a:lnTo>
                  <a:lnTo>
                    <a:pt x="61" y="2623"/>
                  </a:lnTo>
                  <a:lnTo>
                    <a:pt x="54" y="2618"/>
                  </a:lnTo>
                  <a:lnTo>
                    <a:pt x="49" y="2591"/>
                  </a:lnTo>
                  <a:lnTo>
                    <a:pt x="19" y="2548"/>
                  </a:lnTo>
                  <a:lnTo>
                    <a:pt x="23" y="2536"/>
                  </a:lnTo>
                  <a:lnTo>
                    <a:pt x="42" y="2509"/>
                  </a:lnTo>
                  <a:lnTo>
                    <a:pt x="42" y="2489"/>
                  </a:lnTo>
                  <a:lnTo>
                    <a:pt x="32" y="2464"/>
                  </a:lnTo>
                  <a:lnTo>
                    <a:pt x="35" y="2440"/>
                  </a:lnTo>
                  <a:lnTo>
                    <a:pt x="30" y="2411"/>
                  </a:lnTo>
                  <a:lnTo>
                    <a:pt x="19" y="2396"/>
                  </a:lnTo>
                  <a:lnTo>
                    <a:pt x="11" y="2394"/>
                  </a:lnTo>
                  <a:lnTo>
                    <a:pt x="8" y="2379"/>
                  </a:lnTo>
                  <a:lnTo>
                    <a:pt x="0" y="2378"/>
                  </a:lnTo>
                  <a:lnTo>
                    <a:pt x="1" y="2350"/>
                  </a:lnTo>
                  <a:lnTo>
                    <a:pt x="12" y="2324"/>
                  </a:lnTo>
                  <a:lnTo>
                    <a:pt x="12" y="2308"/>
                  </a:lnTo>
                  <a:lnTo>
                    <a:pt x="3" y="2296"/>
                  </a:lnTo>
                  <a:lnTo>
                    <a:pt x="101" y="2210"/>
                  </a:lnTo>
                  <a:lnTo>
                    <a:pt x="137" y="2138"/>
                  </a:lnTo>
                  <a:lnTo>
                    <a:pt x="155" y="2089"/>
                  </a:lnTo>
                  <a:lnTo>
                    <a:pt x="181" y="2046"/>
                  </a:lnTo>
                  <a:lnTo>
                    <a:pt x="190" y="2043"/>
                  </a:lnTo>
                  <a:lnTo>
                    <a:pt x="201" y="2045"/>
                  </a:lnTo>
                  <a:lnTo>
                    <a:pt x="204" y="2050"/>
                  </a:lnTo>
                  <a:lnTo>
                    <a:pt x="225" y="2058"/>
                  </a:lnTo>
                  <a:lnTo>
                    <a:pt x="242" y="2070"/>
                  </a:lnTo>
                  <a:lnTo>
                    <a:pt x="255" y="2125"/>
                  </a:lnTo>
                  <a:lnTo>
                    <a:pt x="287" y="2203"/>
                  </a:lnTo>
                  <a:lnTo>
                    <a:pt x="349" y="2219"/>
                  </a:lnTo>
                  <a:lnTo>
                    <a:pt x="357" y="2219"/>
                  </a:lnTo>
                  <a:lnTo>
                    <a:pt x="466" y="2136"/>
                  </a:lnTo>
                  <a:lnTo>
                    <a:pt x="814" y="2157"/>
                  </a:lnTo>
                  <a:lnTo>
                    <a:pt x="1100" y="2174"/>
                  </a:lnTo>
                  <a:lnTo>
                    <a:pt x="1391" y="2191"/>
                  </a:lnTo>
                  <a:lnTo>
                    <a:pt x="1465" y="2192"/>
                  </a:lnTo>
                  <a:lnTo>
                    <a:pt x="1526" y="2004"/>
                  </a:lnTo>
                  <a:lnTo>
                    <a:pt x="1440" y="1972"/>
                  </a:lnTo>
                  <a:lnTo>
                    <a:pt x="1431" y="1744"/>
                  </a:lnTo>
                  <a:lnTo>
                    <a:pt x="1425" y="1526"/>
                  </a:lnTo>
                  <a:lnTo>
                    <a:pt x="1421" y="1309"/>
                  </a:lnTo>
                  <a:lnTo>
                    <a:pt x="1417" y="1092"/>
                  </a:lnTo>
                  <a:lnTo>
                    <a:pt x="1414" y="874"/>
                  </a:lnTo>
                  <a:lnTo>
                    <a:pt x="1412" y="657"/>
                  </a:lnTo>
                  <a:lnTo>
                    <a:pt x="1412" y="440"/>
                  </a:lnTo>
                  <a:lnTo>
                    <a:pt x="1413" y="223"/>
                  </a:lnTo>
                  <a:lnTo>
                    <a:pt x="1415" y="0"/>
                  </a:lnTo>
                  <a:lnTo>
                    <a:pt x="1784" y="20"/>
                  </a:lnTo>
                  <a:lnTo>
                    <a:pt x="2013" y="2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673" name="Freeform 16"/>
            <p:cNvSpPr>
              <a:spLocks/>
            </p:cNvSpPr>
            <p:nvPr/>
          </p:nvSpPr>
          <p:spPr bwMode="gray">
            <a:xfrm>
              <a:off x="5493985" y="-1195508"/>
              <a:ext cx="496524" cy="466833"/>
            </a:xfrm>
            <a:custGeom>
              <a:avLst/>
              <a:gdLst/>
              <a:ahLst/>
              <a:cxnLst>
                <a:cxn ang="0">
                  <a:pos x="2986" y="1002"/>
                </a:cxn>
                <a:cxn ang="0">
                  <a:pos x="3092" y="1071"/>
                </a:cxn>
                <a:cxn ang="0">
                  <a:pos x="3183" y="1157"/>
                </a:cxn>
                <a:cxn ang="0">
                  <a:pos x="3298" y="1200"/>
                </a:cxn>
                <a:cxn ang="0">
                  <a:pos x="3411" y="1252"/>
                </a:cxn>
                <a:cxn ang="0">
                  <a:pos x="3416" y="1314"/>
                </a:cxn>
                <a:cxn ang="0">
                  <a:pos x="3410" y="1379"/>
                </a:cxn>
                <a:cxn ang="0">
                  <a:pos x="3478" y="1455"/>
                </a:cxn>
                <a:cxn ang="0">
                  <a:pos x="3609" y="1423"/>
                </a:cxn>
                <a:cxn ang="0">
                  <a:pos x="3588" y="2114"/>
                </a:cxn>
                <a:cxn ang="0">
                  <a:pos x="3457" y="2221"/>
                </a:cxn>
                <a:cxn ang="0">
                  <a:pos x="3329" y="2255"/>
                </a:cxn>
                <a:cxn ang="0">
                  <a:pos x="2707" y="2335"/>
                </a:cxn>
                <a:cxn ang="0">
                  <a:pos x="2244" y="2524"/>
                </a:cxn>
                <a:cxn ang="0">
                  <a:pos x="1860" y="2695"/>
                </a:cxn>
                <a:cxn ang="0">
                  <a:pos x="1738" y="2852"/>
                </a:cxn>
                <a:cxn ang="0">
                  <a:pos x="1546" y="3069"/>
                </a:cxn>
                <a:cxn ang="0">
                  <a:pos x="1471" y="3314"/>
                </a:cxn>
                <a:cxn ang="0">
                  <a:pos x="1394" y="3334"/>
                </a:cxn>
                <a:cxn ang="0">
                  <a:pos x="1292" y="3380"/>
                </a:cxn>
                <a:cxn ang="0">
                  <a:pos x="1255" y="3302"/>
                </a:cxn>
                <a:cxn ang="0">
                  <a:pos x="1197" y="3300"/>
                </a:cxn>
                <a:cxn ang="0">
                  <a:pos x="1149" y="3315"/>
                </a:cxn>
                <a:cxn ang="0">
                  <a:pos x="1074" y="3375"/>
                </a:cxn>
                <a:cxn ang="0">
                  <a:pos x="1011" y="3361"/>
                </a:cxn>
                <a:cxn ang="0">
                  <a:pos x="973" y="3324"/>
                </a:cxn>
                <a:cxn ang="0">
                  <a:pos x="902" y="3343"/>
                </a:cxn>
                <a:cxn ang="0">
                  <a:pos x="853" y="3354"/>
                </a:cxn>
                <a:cxn ang="0">
                  <a:pos x="791" y="3198"/>
                </a:cxn>
                <a:cxn ang="0">
                  <a:pos x="714" y="3207"/>
                </a:cxn>
                <a:cxn ang="0">
                  <a:pos x="760" y="3142"/>
                </a:cxn>
                <a:cxn ang="0">
                  <a:pos x="758" y="3099"/>
                </a:cxn>
                <a:cxn ang="0">
                  <a:pos x="689" y="3040"/>
                </a:cxn>
                <a:cxn ang="0">
                  <a:pos x="674" y="2911"/>
                </a:cxn>
                <a:cxn ang="0">
                  <a:pos x="648" y="2842"/>
                </a:cxn>
                <a:cxn ang="0">
                  <a:pos x="582" y="2838"/>
                </a:cxn>
                <a:cxn ang="0">
                  <a:pos x="506" y="2928"/>
                </a:cxn>
                <a:cxn ang="0">
                  <a:pos x="358" y="2895"/>
                </a:cxn>
                <a:cxn ang="0">
                  <a:pos x="269" y="2953"/>
                </a:cxn>
                <a:cxn ang="0">
                  <a:pos x="167" y="2933"/>
                </a:cxn>
                <a:cxn ang="0">
                  <a:pos x="133" y="2872"/>
                </a:cxn>
                <a:cxn ang="0">
                  <a:pos x="140" y="2813"/>
                </a:cxn>
                <a:cxn ang="0">
                  <a:pos x="151" y="2729"/>
                </a:cxn>
                <a:cxn ang="0">
                  <a:pos x="120" y="2664"/>
                </a:cxn>
                <a:cxn ang="0">
                  <a:pos x="74" y="2624"/>
                </a:cxn>
                <a:cxn ang="0">
                  <a:pos x="23" y="2536"/>
                </a:cxn>
                <a:cxn ang="0">
                  <a:pos x="30" y="2411"/>
                </a:cxn>
                <a:cxn ang="0">
                  <a:pos x="1" y="2350"/>
                </a:cxn>
                <a:cxn ang="0">
                  <a:pos x="137" y="2138"/>
                </a:cxn>
                <a:cxn ang="0">
                  <a:pos x="204" y="2050"/>
                </a:cxn>
                <a:cxn ang="0">
                  <a:pos x="349" y="2219"/>
                </a:cxn>
                <a:cxn ang="0">
                  <a:pos x="1391" y="2191"/>
                </a:cxn>
                <a:cxn ang="0">
                  <a:pos x="1425" y="1526"/>
                </a:cxn>
                <a:cxn ang="0">
                  <a:pos x="1412" y="440"/>
                </a:cxn>
              </a:cxnLst>
              <a:rect l="0" t="0" r="r" b="b"/>
              <a:pathLst>
                <a:path w="3614" h="3393">
                  <a:moveTo>
                    <a:pt x="2013" y="200"/>
                  </a:moveTo>
                  <a:lnTo>
                    <a:pt x="2978" y="937"/>
                  </a:lnTo>
                  <a:lnTo>
                    <a:pt x="2978" y="956"/>
                  </a:lnTo>
                  <a:lnTo>
                    <a:pt x="2995" y="973"/>
                  </a:lnTo>
                  <a:lnTo>
                    <a:pt x="2986" y="1002"/>
                  </a:lnTo>
                  <a:lnTo>
                    <a:pt x="2987" y="1017"/>
                  </a:lnTo>
                  <a:lnTo>
                    <a:pt x="3015" y="1034"/>
                  </a:lnTo>
                  <a:lnTo>
                    <a:pt x="3042" y="1040"/>
                  </a:lnTo>
                  <a:lnTo>
                    <a:pt x="3083" y="1063"/>
                  </a:lnTo>
                  <a:lnTo>
                    <a:pt x="3092" y="1071"/>
                  </a:lnTo>
                  <a:lnTo>
                    <a:pt x="3094" y="1095"/>
                  </a:lnTo>
                  <a:lnTo>
                    <a:pt x="3099" y="1111"/>
                  </a:lnTo>
                  <a:lnTo>
                    <a:pt x="3128" y="1136"/>
                  </a:lnTo>
                  <a:lnTo>
                    <a:pt x="3148" y="1149"/>
                  </a:lnTo>
                  <a:lnTo>
                    <a:pt x="3183" y="1157"/>
                  </a:lnTo>
                  <a:lnTo>
                    <a:pt x="3219" y="1152"/>
                  </a:lnTo>
                  <a:lnTo>
                    <a:pt x="3229" y="1158"/>
                  </a:lnTo>
                  <a:lnTo>
                    <a:pt x="3240" y="1190"/>
                  </a:lnTo>
                  <a:lnTo>
                    <a:pt x="3256" y="1199"/>
                  </a:lnTo>
                  <a:lnTo>
                    <a:pt x="3298" y="1200"/>
                  </a:lnTo>
                  <a:lnTo>
                    <a:pt x="3314" y="1208"/>
                  </a:lnTo>
                  <a:lnTo>
                    <a:pt x="3330" y="1208"/>
                  </a:lnTo>
                  <a:lnTo>
                    <a:pt x="3363" y="1230"/>
                  </a:lnTo>
                  <a:lnTo>
                    <a:pt x="3397" y="1240"/>
                  </a:lnTo>
                  <a:lnTo>
                    <a:pt x="3411" y="1252"/>
                  </a:lnTo>
                  <a:lnTo>
                    <a:pt x="3416" y="1263"/>
                  </a:lnTo>
                  <a:lnTo>
                    <a:pt x="3421" y="1266"/>
                  </a:lnTo>
                  <a:lnTo>
                    <a:pt x="3424" y="1286"/>
                  </a:lnTo>
                  <a:lnTo>
                    <a:pt x="3417" y="1296"/>
                  </a:lnTo>
                  <a:lnTo>
                    <a:pt x="3416" y="1314"/>
                  </a:lnTo>
                  <a:lnTo>
                    <a:pt x="3425" y="1329"/>
                  </a:lnTo>
                  <a:lnTo>
                    <a:pt x="3425" y="1337"/>
                  </a:lnTo>
                  <a:lnTo>
                    <a:pt x="3412" y="1346"/>
                  </a:lnTo>
                  <a:lnTo>
                    <a:pt x="3408" y="1354"/>
                  </a:lnTo>
                  <a:lnTo>
                    <a:pt x="3410" y="1379"/>
                  </a:lnTo>
                  <a:lnTo>
                    <a:pt x="3399" y="1400"/>
                  </a:lnTo>
                  <a:lnTo>
                    <a:pt x="3399" y="1417"/>
                  </a:lnTo>
                  <a:lnTo>
                    <a:pt x="3428" y="1451"/>
                  </a:lnTo>
                  <a:lnTo>
                    <a:pt x="3449" y="1456"/>
                  </a:lnTo>
                  <a:lnTo>
                    <a:pt x="3478" y="1455"/>
                  </a:lnTo>
                  <a:lnTo>
                    <a:pt x="3513" y="1441"/>
                  </a:lnTo>
                  <a:lnTo>
                    <a:pt x="3549" y="1438"/>
                  </a:lnTo>
                  <a:lnTo>
                    <a:pt x="3587" y="1420"/>
                  </a:lnTo>
                  <a:lnTo>
                    <a:pt x="3609" y="1413"/>
                  </a:lnTo>
                  <a:lnTo>
                    <a:pt x="3609" y="1423"/>
                  </a:lnTo>
                  <a:lnTo>
                    <a:pt x="3614" y="1424"/>
                  </a:lnTo>
                  <a:lnTo>
                    <a:pt x="3612" y="1471"/>
                  </a:lnTo>
                  <a:lnTo>
                    <a:pt x="3604" y="1685"/>
                  </a:lnTo>
                  <a:lnTo>
                    <a:pt x="3595" y="1900"/>
                  </a:lnTo>
                  <a:lnTo>
                    <a:pt x="3588" y="2114"/>
                  </a:lnTo>
                  <a:lnTo>
                    <a:pt x="3568" y="2119"/>
                  </a:lnTo>
                  <a:lnTo>
                    <a:pt x="3529" y="2141"/>
                  </a:lnTo>
                  <a:lnTo>
                    <a:pt x="3515" y="2164"/>
                  </a:lnTo>
                  <a:lnTo>
                    <a:pt x="3507" y="2194"/>
                  </a:lnTo>
                  <a:lnTo>
                    <a:pt x="3457" y="2221"/>
                  </a:lnTo>
                  <a:lnTo>
                    <a:pt x="3444" y="2234"/>
                  </a:lnTo>
                  <a:lnTo>
                    <a:pt x="3432" y="2246"/>
                  </a:lnTo>
                  <a:lnTo>
                    <a:pt x="3431" y="2268"/>
                  </a:lnTo>
                  <a:lnTo>
                    <a:pt x="3381" y="2258"/>
                  </a:lnTo>
                  <a:lnTo>
                    <a:pt x="3329" y="2255"/>
                  </a:lnTo>
                  <a:lnTo>
                    <a:pt x="3328" y="2271"/>
                  </a:lnTo>
                  <a:lnTo>
                    <a:pt x="3309" y="2263"/>
                  </a:lnTo>
                  <a:lnTo>
                    <a:pt x="2958" y="2263"/>
                  </a:lnTo>
                  <a:lnTo>
                    <a:pt x="2853" y="2338"/>
                  </a:lnTo>
                  <a:lnTo>
                    <a:pt x="2707" y="2335"/>
                  </a:lnTo>
                  <a:lnTo>
                    <a:pt x="2573" y="2338"/>
                  </a:lnTo>
                  <a:lnTo>
                    <a:pt x="2494" y="2363"/>
                  </a:lnTo>
                  <a:lnTo>
                    <a:pt x="2460" y="2381"/>
                  </a:lnTo>
                  <a:lnTo>
                    <a:pt x="2398" y="2427"/>
                  </a:lnTo>
                  <a:lnTo>
                    <a:pt x="2244" y="2524"/>
                  </a:lnTo>
                  <a:lnTo>
                    <a:pt x="2189" y="2586"/>
                  </a:lnTo>
                  <a:lnTo>
                    <a:pt x="2111" y="2637"/>
                  </a:lnTo>
                  <a:lnTo>
                    <a:pt x="1959" y="2682"/>
                  </a:lnTo>
                  <a:lnTo>
                    <a:pt x="1908" y="2692"/>
                  </a:lnTo>
                  <a:lnTo>
                    <a:pt x="1860" y="2695"/>
                  </a:lnTo>
                  <a:lnTo>
                    <a:pt x="1833" y="2703"/>
                  </a:lnTo>
                  <a:lnTo>
                    <a:pt x="1798" y="2724"/>
                  </a:lnTo>
                  <a:lnTo>
                    <a:pt x="1778" y="2750"/>
                  </a:lnTo>
                  <a:lnTo>
                    <a:pt x="1756" y="2794"/>
                  </a:lnTo>
                  <a:lnTo>
                    <a:pt x="1738" y="2852"/>
                  </a:lnTo>
                  <a:lnTo>
                    <a:pt x="1705" y="2928"/>
                  </a:lnTo>
                  <a:lnTo>
                    <a:pt x="1674" y="2968"/>
                  </a:lnTo>
                  <a:lnTo>
                    <a:pt x="1602" y="3014"/>
                  </a:lnTo>
                  <a:lnTo>
                    <a:pt x="1564" y="3049"/>
                  </a:lnTo>
                  <a:lnTo>
                    <a:pt x="1546" y="3069"/>
                  </a:lnTo>
                  <a:lnTo>
                    <a:pt x="1527" y="3104"/>
                  </a:lnTo>
                  <a:lnTo>
                    <a:pt x="1519" y="3145"/>
                  </a:lnTo>
                  <a:lnTo>
                    <a:pt x="1482" y="3217"/>
                  </a:lnTo>
                  <a:lnTo>
                    <a:pt x="1473" y="3260"/>
                  </a:lnTo>
                  <a:lnTo>
                    <a:pt x="1471" y="3314"/>
                  </a:lnTo>
                  <a:lnTo>
                    <a:pt x="1476" y="3363"/>
                  </a:lnTo>
                  <a:lnTo>
                    <a:pt x="1428" y="3371"/>
                  </a:lnTo>
                  <a:lnTo>
                    <a:pt x="1420" y="3366"/>
                  </a:lnTo>
                  <a:lnTo>
                    <a:pt x="1405" y="3342"/>
                  </a:lnTo>
                  <a:lnTo>
                    <a:pt x="1394" y="3334"/>
                  </a:lnTo>
                  <a:lnTo>
                    <a:pt x="1350" y="3333"/>
                  </a:lnTo>
                  <a:lnTo>
                    <a:pt x="1339" y="3336"/>
                  </a:lnTo>
                  <a:lnTo>
                    <a:pt x="1324" y="3361"/>
                  </a:lnTo>
                  <a:lnTo>
                    <a:pt x="1308" y="3363"/>
                  </a:lnTo>
                  <a:lnTo>
                    <a:pt x="1292" y="3380"/>
                  </a:lnTo>
                  <a:lnTo>
                    <a:pt x="1257" y="3378"/>
                  </a:lnTo>
                  <a:lnTo>
                    <a:pt x="1261" y="3369"/>
                  </a:lnTo>
                  <a:lnTo>
                    <a:pt x="1259" y="3321"/>
                  </a:lnTo>
                  <a:lnTo>
                    <a:pt x="1251" y="3306"/>
                  </a:lnTo>
                  <a:lnTo>
                    <a:pt x="1255" y="3302"/>
                  </a:lnTo>
                  <a:lnTo>
                    <a:pt x="1255" y="3279"/>
                  </a:lnTo>
                  <a:lnTo>
                    <a:pt x="1247" y="3267"/>
                  </a:lnTo>
                  <a:lnTo>
                    <a:pt x="1233" y="3273"/>
                  </a:lnTo>
                  <a:lnTo>
                    <a:pt x="1212" y="3272"/>
                  </a:lnTo>
                  <a:lnTo>
                    <a:pt x="1197" y="3300"/>
                  </a:lnTo>
                  <a:lnTo>
                    <a:pt x="1191" y="3300"/>
                  </a:lnTo>
                  <a:lnTo>
                    <a:pt x="1171" y="3285"/>
                  </a:lnTo>
                  <a:lnTo>
                    <a:pt x="1158" y="3285"/>
                  </a:lnTo>
                  <a:lnTo>
                    <a:pt x="1150" y="3297"/>
                  </a:lnTo>
                  <a:lnTo>
                    <a:pt x="1149" y="3315"/>
                  </a:lnTo>
                  <a:lnTo>
                    <a:pt x="1154" y="3339"/>
                  </a:lnTo>
                  <a:lnTo>
                    <a:pt x="1145" y="3352"/>
                  </a:lnTo>
                  <a:lnTo>
                    <a:pt x="1100" y="3351"/>
                  </a:lnTo>
                  <a:lnTo>
                    <a:pt x="1076" y="3359"/>
                  </a:lnTo>
                  <a:lnTo>
                    <a:pt x="1074" y="3375"/>
                  </a:lnTo>
                  <a:lnTo>
                    <a:pt x="1064" y="3393"/>
                  </a:lnTo>
                  <a:lnTo>
                    <a:pt x="1050" y="3392"/>
                  </a:lnTo>
                  <a:lnTo>
                    <a:pt x="1034" y="3381"/>
                  </a:lnTo>
                  <a:lnTo>
                    <a:pt x="1019" y="3363"/>
                  </a:lnTo>
                  <a:lnTo>
                    <a:pt x="1011" y="3361"/>
                  </a:lnTo>
                  <a:lnTo>
                    <a:pt x="999" y="3368"/>
                  </a:lnTo>
                  <a:lnTo>
                    <a:pt x="996" y="3374"/>
                  </a:lnTo>
                  <a:lnTo>
                    <a:pt x="991" y="3373"/>
                  </a:lnTo>
                  <a:lnTo>
                    <a:pt x="986" y="3348"/>
                  </a:lnTo>
                  <a:lnTo>
                    <a:pt x="973" y="3324"/>
                  </a:lnTo>
                  <a:lnTo>
                    <a:pt x="957" y="3321"/>
                  </a:lnTo>
                  <a:lnTo>
                    <a:pt x="942" y="3334"/>
                  </a:lnTo>
                  <a:lnTo>
                    <a:pt x="922" y="3330"/>
                  </a:lnTo>
                  <a:lnTo>
                    <a:pt x="913" y="3333"/>
                  </a:lnTo>
                  <a:lnTo>
                    <a:pt x="902" y="3343"/>
                  </a:lnTo>
                  <a:lnTo>
                    <a:pt x="897" y="3360"/>
                  </a:lnTo>
                  <a:lnTo>
                    <a:pt x="883" y="3375"/>
                  </a:lnTo>
                  <a:lnTo>
                    <a:pt x="858" y="3380"/>
                  </a:lnTo>
                  <a:lnTo>
                    <a:pt x="858" y="3366"/>
                  </a:lnTo>
                  <a:lnTo>
                    <a:pt x="853" y="3354"/>
                  </a:lnTo>
                  <a:lnTo>
                    <a:pt x="830" y="3340"/>
                  </a:lnTo>
                  <a:lnTo>
                    <a:pt x="823" y="3322"/>
                  </a:lnTo>
                  <a:lnTo>
                    <a:pt x="802" y="3320"/>
                  </a:lnTo>
                  <a:lnTo>
                    <a:pt x="789" y="3294"/>
                  </a:lnTo>
                  <a:lnTo>
                    <a:pt x="791" y="3198"/>
                  </a:lnTo>
                  <a:lnTo>
                    <a:pt x="787" y="3183"/>
                  </a:lnTo>
                  <a:lnTo>
                    <a:pt x="768" y="3176"/>
                  </a:lnTo>
                  <a:lnTo>
                    <a:pt x="749" y="3179"/>
                  </a:lnTo>
                  <a:lnTo>
                    <a:pt x="723" y="3207"/>
                  </a:lnTo>
                  <a:lnTo>
                    <a:pt x="714" y="3207"/>
                  </a:lnTo>
                  <a:lnTo>
                    <a:pt x="716" y="3175"/>
                  </a:lnTo>
                  <a:lnTo>
                    <a:pt x="721" y="3168"/>
                  </a:lnTo>
                  <a:lnTo>
                    <a:pt x="741" y="3161"/>
                  </a:lnTo>
                  <a:lnTo>
                    <a:pt x="743" y="3143"/>
                  </a:lnTo>
                  <a:lnTo>
                    <a:pt x="760" y="3142"/>
                  </a:lnTo>
                  <a:lnTo>
                    <a:pt x="766" y="3125"/>
                  </a:lnTo>
                  <a:lnTo>
                    <a:pt x="784" y="3126"/>
                  </a:lnTo>
                  <a:lnTo>
                    <a:pt x="783" y="3103"/>
                  </a:lnTo>
                  <a:lnTo>
                    <a:pt x="781" y="3099"/>
                  </a:lnTo>
                  <a:lnTo>
                    <a:pt x="758" y="3099"/>
                  </a:lnTo>
                  <a:lnTo>
                    <a:pt x="746" y="3083"/>
                  </a:lnTo>
                  <a:lnTo>
                    <a:pt x="730" y="3074"/>
                  </a:lnTo>
                  <a:lnTo>
                    <a:pt x="713" y="3034"/>
                  </a:lnTo>
                  <a:lnTo>
                    <a:pt x="696" y="3043"/>
                  </a:lnTo>
                  <a:lnTo>
                    <a:pt x="689" y="3040"/>
                  </a:lnTo>
                  <a:lnTo>
                    <a:pt x="693" y="2966"/>
                  </a:lnTo>
                  <a:lnTo>
                    <a:pt x="687" y="2947"/>
                  </a:lnTo>
                  <a:lnTo>
                    <a:pt x="678" y="2945"/>
                  </a:lnTo>
                  <a:lnTo>
                    <a:pt x="682" y="2919"/>
                  </a:lnTo>
                  <a:lnTo>
                    <a:pt x="674" y="2911"/>
                  </a:lnTo>
                  <a:lnTo>
                    <a:pt x="661" y="2912"/>
                  </a:lnTo>
                  <a:lnTo>
                    <a:pt x="655" y="2908"/>
                  </a:lnTo>
                  <a:lnTo>
                    <a:pt x="664" y="2860"/>
                  </a:lnTo>
                  <a:lnTo>
                    <a:pt x="663" y="2853"/>
                  </a:lnTo>
                  <a:lnTo>
                    <a:pt x="648" y="2842"/>
                  </a:lnTo>
                  <a:lnTo>
                    <a:pt x="640" y="2841"/>
                  </a:lnTo>
                  <a:lnTo>
                    <a:pt x="627" y="2855"/>
                  </a:lnTo>
                  <a:lnTo>
                    <a:pt x="619" y="2855"/>
                  </a:lnTo>
                  <a:lnTo>
                    <a:pt x="591" y="2838"/>
                  </a:lnTo>
                  <a:lnTo>
                    <a:pt x="582" y="2838"/>
                  </a:lnTo>
                  <a:lnTo>
                    <a:pt x="578" y="2841"/>
                  </a:lnTo>
                  <a:lnTo>
                    <a:pt x="575" y="2878"/>
                  </a:lnTo>
                  <a:lnTo>
                    <a:pt x="563" y="2889"/>
                  </a:lnTo>
                  <a:lnTo>
                    <a:pt x="509" y="2907"/>
                  </a:lnTo>
                  <a:lnTo>
                    <a:pt x="506" y="2928"/>
                  </a:lnTo>
                  <a:lnTo>
                    <a:pt x="497" y="2947"/>
                  </a:lnTo>
                  <a:lnTo>
                    <a:pt x="439" y="2926"/>
                  </a:lnTo>
                  <a:lnTo>
                    <a:pt x="406" y="2904"/>
                  </a:lnTo>
                  <a:lnTo>
                    <a:pt x="370" y="2894"/>
                  </a:lnTo>
                  <a:lnTo>
                    <a:pt x="358" y="2895"/>
                  </a:lnTo>
                  <a:lnTo>
                    <a:pt x="340" y="2919"/>
                  </a:lnTo>
                  <a:lnTo>
                    <a:pt x="319" y="2925"/>
                  </a:lnTo>
                  <a:lnTo>
                    <a:pt x="307" y="2949"/>
                  </a:lnTo>
                  <a:lnTo>
                    <a:pt x="292" y="2962"/>
                  </a:lnTo>
                  <a:lnTo>
                    <a:pt x="269" y="2953"/>
                  </a:lnTo>
                  <a:lnTo>
                    <a:pt x="240" y="2905"/>
                  </a:lnTo>
                  <a:lnTo>
                    <a:pt x="231" y="2894"/>
                  </a:lnTo>
                  <a:lnTo>
                    <a:pt x="207" y="2897"/>
                  </a:lnTo>
                  <a:lnTo>
                    <a:pt x="184" y="2923"/>
                  </a:lnTo>
                  <a:lnTo>
                    <a:pt x="167" y="2933"/>
                  </a:lnTo>
                  <a:lnTo>
                    <a:pt x="147" y="2937"/>
                  </a:lnTo>
                  <a:lnTo>
                    <a:pt x="129" y="2926"/>
                  </a:lnTo>
                  <a:lnTo>
                    <a:pt x="112" y="2905"/>
                  </a:lnTo>
                  <a:lnTo>
                    <a:pt x="116" y="2890"/>
                  </a:lnTo>
                  <a:lnTo>
                    <a:pt x="133" y="2872"/>
                  </a:lnTo>
                  <a:lnTo>
                    <a:pt x="134" y="2858"/>
                  </a:lnTo>
                  <a:lnTo>
                    <a:pt x="146" y="2842"/>
                  </a:lnTo>
                  <a:lnTo>
                    <a:pt x="155" y="2835"/>
                  </a:lnTo>
                  <a:lnTo>
                    <a:pt x="156" y="2827"/>
                  </a:lnTo>
                  <a:lnTo>
                    <a:pt x="140" y="2813"/>
                  </a:lnTo>
                  <a:lnTo>
                    <a:pt x="140" y="2781"/>
                  </a:lnTo>
                  <a:lnTo>
                    <a:pt x="153" y="2768"/>
                  </a:lnTo>
                  <a:lnTo>
                    <a:pt x="154" y="2749"/>
                  </a:lnTo>
                  <a:lnTo>
                    <a:pt x="148" y="2737"/>
                  </a:lnTo>
                  <a:lnTo>
                    <a:pt x="151" y="2729"/>
                  </a:lnTo>
                  <a:lnTo>
                    <a:pt x="157" y="2727"/>
                  </a:lnTo>
                  <a:lnTo>
                    <a:pt x="154" y="2713"/>
                  </a:lnTo>
                  <a:lnTo>
                    <a:pt x="139" y="2693"/>
                  </a:lnTo>
                  <a:lnTo>
                    <a:pt x="133" y="2672"/>
                  </a:lnTo>
                  <a:lnTo>
                    <a:pt x="120" y="2664"/>
                  </a:lnTo>
                  <a:lnTo>
                    <a:pt x="120" y="2644"/>
                  </a:lnTo>
                  <a:lnTo>
                    <a:pt x="104" y="2633"/>
                  </a:lnTo>
                  <a:lnTo>
                    <a:pt x="104" y="2618"/>
                  </a:lnTo>
                  <a:lnTo>
                    <a:pt x="85" y="2614"/>
                  </a:lnTo>
                  <a:lnTo>
                    <a:pt x="74" y="2624"/>
                  </a:lnTo>
                  <a:lnTo>
                    <a:pt x="61" y="2623"/>
                  </a:lnTo>
                  <a:lnTo>
                    <a:pt x="54" y="2618"/>
                  </a:lnTo>
                  <a:lnTo>
                    <a:pt x="49" y="2591"/>
                  </a:lnTo>
                  <a:lnTo>
                    <a:pt x="19" y="2548"/>
                  </a:lnTo>
                  <a:lnTo>
                    <a:pt x="23" y="2536"/>
                  </a:lnTo>
                  <a:lnTo>
                    <a:pt x="42" y="2509"/>
                  </a:lnTo>
                  <a:lnTo>
                    <a:pt x="42" y="2489"/>
                  </a:lnTo>
                  <a:lnTo>
                    <a:pt x="32" y="2464"/>
                  </a:lnTo>
                  <a:lnTo>
                    <a:pt x="35" y="2440"/>
                  </a:lnTo>
                  <a:lnTo>
                    <a:pt x="30" y="2411"/>
                  </a:lnTo>
                  <a:lnTo>
                    <a:pt x="19" y="2396"/>
                  </a:lnTo>
                  <a:lnTo>
                    <a:pt x="11" y="2394"/>
                  </a:lnTo>
                  <a:lnTo>
                    <a:pt x="8" y="2379"/>
                  </a:lnTo>
                  <a:lnTo>
                    <a:pt x="0" y="2378"/>
                  </a:lnTo>
                  <a:lnTo>
                    <a:pt x="1" y="2350"/>
                  </a:lnTo>
                  <a:lnTo>
                    <a:pt x="12" y="2324"/>
                  </a:lnTo>
                  <a:lnTo>
                    <a:pt x="12" y="2308"/>
                  </a:lnTo>
                  <a:lnTo>
                    <a:pt x="3" y="2296"/>
                  </a:lnTo>
                  <a:lnTo>
                    <a:pt x="101" y="2210"/>
                  </a:lnTo>
                  <a:lnTo>
                    <a:pt x="137" y="2138"/>
                  </a:lnTo>
                  <a:lnTo>
                    <a:pt x="155" y="2089"/>
                  </a:lnTo>
                  <a:lnTo>
                    <a:pt x="181" y="2046"/>
                  </a:lnTo>
                  <a:lnTo>
                    <a:pt x="190" y="2043"/>
                  </a:lnTo>
                  <a:lnTo>
                    <a:pt x="201" y="2045"/>
                  </a:lnTo>
                  <a:lnTo>
                    <a:pt x="204" y="2050"/>
                  </a:lnTo>
                  <a:lnTo>
                    <a:pt x="225" y="2058"/>
                  </a:lnTo>
                  <a:lnTo>
                    <a:pt x="242" y="2070"/>
                  </a:lnTo>
                  <a:lnTo>
                    <a:pt x="255" y="2125"/>
                  </a:lnTo>
                  <a:lnTo>
                    <a:pt x="287" y="2203"/>
                  </a:lnTo>
                  <a:lnTo>
                    <a:pt x="349" y="2219"/>
                  </a:lnTo>
                  <a:lnTo>
                    <a:pt x="357" y="2219"/>
                  </a:lnTo>
                  <a:lnTo>
                    <a:pt x="466" y="2136"/>
                  </a:lnTo>
                  <a:lnTo>
                    <a:pt x="814" y="2157"/>
                  </a:lnTo>
                  <a:lnTo>
                    <a:pt x="1100" y="2174"/>
                  </a:lnTo>
                  <a:lnTo>
                    <a:pt x="1391" y="2191"/>
                  </a:lnTo>
                  <a:lnTo>
                    <a:pt x="1465" y="2192"/>
                  </a:lnTo>
                  <a:lnTo>
                    <a:pt x="1526" y="2004"/>
                  </a:lnTo>
                  <a:lnTo>
                    <a:pt x="1440" y="1972"/>
                  </a:lnTo>
                  <a:lnTo>
                    <a:pt x="1431" y="1744"/>
                  </a:lnTo>
                  <a:lnTo>
                    <a:pt x="1425" y="1526"/>
                  </a:lnTo>
                  <a:lnTo>
                    <a:pt x="1421" y="1309"/>
                  </a:lnTo>
                  <a:lnTo>
                    <a:pt x="1417" y="1092"/>
                  </a:lnTo>
                  <a:lnTo>
                    <a:pt x="1414" y="874"/>
                  </a:lnTo>
                  <a:lnTo>
                    <a:pt x="1412" y="657"/>
                  </a:lnTo>
                  <a:lnTo>
                    <a:pt x="1412" y="440"/>
                  </a:lnTo>
                  <a:lnTo>
                    <a:pt x="1413" y="223"/>
                  </a:lnTo>
                  <a:lnTo>
                    <a:pt x="1415" y="0"/>
                  </a:lnTo>
                  <a:lnTo>
                    <a:pt x="1784" y="20"/>
                  </a:lnTo>
                  <a:lnTo>
                    <a:pt x="2013" y="2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817" name="Freeform 17"/>
            <p:cNvSpPr>
              <a:spLocks/>
            </p:cNvSpPr>
            <p:nvPr/>
          </p:nvSpPr>
          <p:spPr bwMode="gray">
            <a:xfrm>
              <a:off x="5372740" y="-1292834"/>
              <a:ext cx="271357" cy="204549"/>
            </a:xfrm>
            <a:custGeom>
              <a:avLst/>
              <a:gdLst/>
              <a:ahLst/>
              <a:cxnLst>
                <a:cxn ang="0">
                  <a:pos x="779" y="1453"/>
                </a:cxn>
                <a:cxn ang="0">
                  <a:pos x="590" y="1440"/>
                </a:cxn>
                <a:cxn ang="0">
                  <a:pos x="383" y="1425"/>
                </a:cxn>
                <a:cxn ang="0">
                  <a:pos x="187" y="1411"/>
                </a:cxn>
                <a:cxn ang="0">
                  <a:pos x="75" y="1403"/>
                </a:cxn>
                <a:cxn ang="0">
                  <a:pos x="65" y="1430"/>
                </a:cxn>
                <a:cxn ang="0">
                  <a:pos x="27" y="1456"/>
                </a:cxn>
                <a:cxn ang="0">
                  <a:pos x="9" y="1475"/>
                </a:cxn>
                <a:cxn ang="0">
                  <a:pos x="20" y="1473"/>
                </a:cxn>
                <a:cxn ang="0">
                  <a:pos x="0" y="1488"/>
                </a:cxn>
                <a:cxn ang="0">
                  <a:pos x="4" y="1457"/>
                </a:cxn>
                <a:cxn ang="0">
                  <a:pos x="43" y="1311"/>
                </a:cxn>
                <a:cxn ang="0">
                  <a:pos x="100" y="1211"/>
                </a:cxn>
                <a:cxn ang="0">
                  <a:pos x="150" y="1190"/>
                </a:cxn>
                <a:cxn ang="0">
                  <a:pos x="216" y="1083"/>
                </a:cxn>
                <a:cxn ang="0">
                  <a:pos x="253" y="1038"/>
                </a:cxn>
                <a:cxn ang="0">
                  <a:pos x="248" y="1004"/>
                </a:cxn>
                <a:cxn ang="0">
                  <a:pos x="339" y="897"/>
                </a:cxn>
                <a:cxn ang="0">
                  <a:pos x="357" y="871"/>
                </a:cxn>
                <a:cxn ang="0">
                  <a:pos x="376" y="827"/>
                </a:cxn>
                <a:cxn ang="0">
                  <a:pos x="396" y="803"/>
                </a:cxn>
                <a:cxn ang="0">
                  <a:pos x="531" y="681"/>
                </a:cxn>
                <a:cxn ang="0">
                  <a:pos x="601" y="589"/>
                </a:cxn>
                <a:cxn ang="0">
                  <a:pos x="622" y="521"/>
                </a:cxn>
                <a:cxn ang="0">
                  <a:pos x="672" y="432"/>
                </a:cxn>
                <a:cxn ang="0">
                  <a:pos x="707" y="353"/>
                </a:cxn>
                <a:cxn ang="0">
                  <a:pos x="779" y="279"/>
                </a:cxn>
                <a:cxn ang="0">
                  <a:pos x="860" y="249"/>
                </a:cxn>
                <a:cxn ang="0">
                  <a:pos x="931" y="203"/>
                </a:cxn>
                <a:cxn ang="0">
                  <a:pos x="963" y="136"/>
                </a:cxn>
                <a:cxn ang="0">
                  <a:pos x="976" y="119"/>
                </a:cxn>
                <a:cxn ang="0">
                  <a:pos x="1002" y="77"/>
                </a:cxn>
                <a:cxn ang="0">
                  <a:pos x="1046" y="19"/>
                </a:cxn>
                <a:cxn ang="0">
                  <a:pos x="1070" y="0"/>
                </a:cxn>
                <a:cxn ang="0">
                  <a:pos x="1101" y="1"/>
                </a:cxn>
                <a:cxn ang="0">
                  <a:pos x="1229" y="12"/>
                </a:cxn>
                <a:cxn ang="0">
                  <a:pos x="1365" y="24"/>
                </a:cxn>
                <a:cxn ang="0">
                  <a:pos x="1516" y="35"/>
                </a:cxn>
                <a:cxn ang="0">
                  <a:pos x="1671" y="47"/>
                </a:cxn>
                <a:cxn ang="0">
                  <a:pos x="1835" y="58"/>
                </a:cxn>
                <a:cxn ang="0">
                  <a:pos x="1972" y="68"/>
                </a:cxn>
                <a:cxn ang="0">
                  <a:pos x="1955" y="190"/>
                </a:cxn>
                <a:cxn ang="0">
                  <a:pos x="1921" y="450"/>
                </a:cxn>
                <a:cxn ang="0">
                  <a:pos x="1720" y="436"/>
                </a:cxn>
                <a:cxn ang="0">
                  <a:pos x="1518" y="422"/>
                </a:cxn>
                <a:cxn ang="0">
                  <a:pos x="1316" y="407"/>
                </a:cxn>
                <a:cxn ang="0">
                  <a:pos x="1249" y="402"/>
                </a:cxn>
                <a:cxn ang="0">
                  <a:pos x="1217" y="627"/>
                </a:cxn>
                <a:cxn ang="0">
                  <a:pos x="1187" y="850"/>
                </a:cxn>
                <a:cxn ang="0">
                  <a:pos x="1169" y="990"/>
                </a:cxn>
                <a:cxn ang="0">
                  <a:pos x="1087" y="1006"/>
                </a:cxn>
                <a:cxn ang="0">
                  <a:pos x="1020" y="1011"/>
                </a:cxn>
                <a:cxn ang="0">
                  <a:pos x="957" y="1029"/>
                </a:cxn>
                <a:cxn ang="0">
                  <a:pos x="937" y="1040"/>
                </a:cxn>
                <a:cxn ang="0">
                  <a:pos x="920" y="1057"/>
                </a:cxn>
                <a:cxn ang="0">
                  <a:pos x="892" y="1101"/>
                </a:cxn>
                <a:cxn ang="0">
                  <a:pos x="885" y="1134"/>
                </a:cxn>
                <a:cxn ang="0">
                  <a:pos x="877" y="1236"/>
                </a:cxn>
                <a:cxn ang="0">
                  <a:pos x="878" y="1315"/>
                </a:cxn>
                <a:cxn ang="0">
                  <a:pos x="871" y="1395"/>
                </a:cxn>
                <a:cxn ang="0">
                  <a:pos x="875" y="1459"/>
                </a:cxn>
                <a:cxn ang="0">
                  <a:pos x="779" y="1453"/>
                </a:cxn>
              </a:cxnLst>
              <a:rect l="0" t="0" r="r" b="b"/>
              <a:pathLst>
                <a:path w="1972" h="1488">
                  <a:moveTo>
                    <a:pt x="779" y="1453"/>
                  </a:moveTo>
                  <a:lnTo>
                    <a:pt x="590" y="1440"/>
                  </a:lnTo>
                  <a:lnTo>
                    <a:pt x="383" y="1425"/>
                  </a:lnTo>
                  <a:lnTo>
                    <a:pt x="187" y="1411"/>
                  </a:lnTo>
                  <a:lnTo>
                    <a:pt x="75" y="1403"/>
                  </a:lnTo>
                  <a:lnTo>
                    <a:pt x="65" y="1430"/>
                  </a:lnTo>
                  <a:lnTo>
                    <a:pt x="27" y="1456"/>
                  </a:lnTo>
                  <a:lnTo>
                    <a:pt x="9" y="1475"/>
                  </a:lnTo>
                  <a:lnTo>
                    <a:pt x="20" y="1473"/>
                  </a:lnTo>
                  <a:lnTo>
                    <a:pt x="0" y="1488"/>
                  </a:lnTo>
                  <a:lnTo>
                    <a:pt x="4" y="1457"/>
                  </a:lnTo>
                  <a:lnTo>
                    <a:pt x="43" y="1311"/>
                  </a:lnTo>
                  <a:lnTo>
                    <a:pt x="100" y="1211"/>
                  </a:lnTo>
                  <a:lnTo>
                    <a:pt x="150" y="1190"/>
                  </a:lnTo>
                  <a:lnTo>
                    <a:pt x="216" y="1083"/>
                  </a:lnTo>
                  <a:lnTo>
                    <a:pt x="253" y="1038"/>
                  </a:lnTo>
                  <a:lnTo>
                    <a:pt x="248" y="1004"/>
                  </a:lnTo>
                  <a:lnTo>
                    <a:pt x="339" y="897"/>
                  </a:lnTo>
                  <a:lnTo>
                    <a:pt x="357" y="871"/>
                  </a:lnTo>
                  <a:lnTo>
                    <a:pt x="376" y="827"/>
                  </a:lnTo>
                  <a:lnTo>
                    <a:pt x="396" y="803"/>
                  </a:lnTo>
                  <a:lnTo>
                    <a:pt x="531" y="681"/>
                  </a:lnTo>
                  <a:lnTo>
                    <a:pt x="601" y="589"/>
                  </a:lnTo>
                  <a:lnTo>
                    <a:pt x="622" y="521"/>
                  </a:lnTo>
                  <a:lnTo>
                    <a:pt x="672" y="432"/>
                  </a:lnTo>
                  <a:lnTo>
                    <a:pt x="707" y="353"/>
                  </a:lnTo>
                  <a:lnTo>
                    <a:pt x="779" y="279"/>
                  </a:lnTo>
                  <a:lnTo>
                    <a:pt x="860" y="249"/>
                  </a:lnTo>
                  <a:lnTo>
                    <a:pt x="931" y="203"/>
                  </a:lnTo>
                  <a:lnTo>
                    <a:pt x="963" y="136"/>
                  </a:lnTo>
                  <a:lnTo>
                    <a:pt x="976" y="119"/>
                  </a:lnTo>
                  <a:lnTo>
                    <a:pt x="1002" y="77"/>
                  </a:lnTo>
                  <a:lnTo>
                    <a:pt x="1046" y="19"/>
                  </a:lnTo>
                  <a:lnTo>
                    <a:pt x="1070" y="0"/>
                  </a:lnTo>
                  <a:lnTo>
                    <a:pt x="1101" y="1"/>
                  </a:lnTo>
                  <a:lnTo>
                    <a:pt x="1229" y="12"/>
                  </a:lnTo>
                  <a:lnTo>
                    <a:pt x="1365" y="24"/>
                  </a:lnTo>
                  <a:lnTo>
                    <a:pt x="1516" y="35"/>
                  </a:lnTo>
                  <a:lnTo>
                    <a:pt x="1671" y="47"/>
                  </a:lnTo>
                  <a:lnTo>
                    <a:pt x="1835" y="58"/>
                  </a:lnTo>
                  <a:lnTo>
                    <a:pt x="1972" y="68"/>
                  </a:lnTo>
                  <a:lnTo>
                    <a:pt x="1955" y="190"/>
                  </a:lnTo>
                  <a:lnTo>
                    <a:pt x="1921" y="450"/>
                  </a:lnTo>
                  <a:lnTo>
                    <a:pt x="1720" y="436"/>
                  </a:lnTo>
                  <a:lnTo>
                    <a:pt x="1518" y="422"/>
                  </a:lnTo>
                  <a:lnTo>
                    <a:pt x="1316" y="407"/>
                  </a:lnTo>
                  <a:lnTo>
                    <a:pt x="1249" y="402"/>
                  </a:lnTo>
                  <a:lnTo>
                    <a:pt x="1217" y="627"/>
                  </a:lnTo>
                  <a:lnTo>
                    <a:pt x="1187" y="850"/>
                  </a:lnTo>
                  <a:lnTo>
                    <a:pt x="1169" y="990"/>
                  </a:lnTo>
                  <a:lnTo>
                    <a:pt x="1087" y="1006"/>
                  </a:lnTo>
                  <a:lnTo>
                    <a:pt x="1020" y="1011"/>
                  </a:lnTo>
                  <a:lnTo>
                    <a:pt x="957" y="1029"/>
                  </a:lnTo>
                  <a:lnTo>
                    <a:pt x="937" y="1040"/>
                  </a:lnTo>
                  <a:lnTo>
                    <a:pt x="920" y="1057"/>
                  </a:lnTo>
                  <a:lnTo>
                    <a:pt x="892" y="1101"/>
                  </a:lnTo>
                  <a:lnTo>
                    <a:pt x="885" y="1134"/>
                  </a:lnTo>
                  <a:lnTo>
                    <a:pt x="877" y="1236"/>
                  </a:lnTo>
                  <a:lnTo>
                    <a:pt x="878" y="1315"/>
                  </a:lnTo>
                  <a:lnTo>
                    <a:pt x="871" y="1395"/>
                  </a:lnTo>
                  <a:lnTo>
                    <a:pt x="875" y="1459"/>
                  </a:lnTo>
                  <a:lnTo>
                    <a:pt x="779" y="14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818" name="Freeform 18"/>
            <p:cNvSpPr>
              <a:spLocks/>
            </p:cNvSpPr>
            <p:nvPr/>
          </p:nvSpPr>
          <p:spPr bwMode="gray">
            <a:xfrm>
              <a:off x="5372740" y="-1292834"/>
              <a:ext cx="271357" cy="204549"/>
            </a:xfrm>
            <a:custGeom>
              <a:avLst/>
              <a:gdLst/>
              <a:ahLst/>
              <a:cxnLst>
                <a:cxn ang="0">
                  <a:pos x="779" y="1453"/>
                </a:cxn>
                <a:cxn ang="0">
                  <a:pos x="590" y="1440"/>
                </a:cxn>
                <a:cxn ang="0">
                  <a:pos x="383" y="1425"/>
                </a:cxn>
                <a:cxn ang="0">
                  <a:pos x="187" y="1411"/>
                </a:cxn>
                <a:cxn ang="0">
                  <a:pos x="75" y="1403"/>
                </a:cxn>
                <a:cxn ang="0">
                  <a:pos x="65" y="1430"/>
                </a:cxn>
                <a:cxn ang="0">
                  <a:pos x="27" y="1456"/>
                </a:cxn>
                <a:cxn ang="0">
                  <a:pos x="9" y="1475"/>
                </a:cxn>
                <a:cxn ang="0">
                  <a:pos x="20" y="1473"/>
                </a:cxn>
                <a:cxn ang="0">
                  <a:pos x="0" y="1488"/>
                </a:cxn>
                <a:cxn ang="0">
                  <a:pos x="4" y="1457"/>
                </a:cxn>
                <a:cxn ang="0">
                  <a:pos x="43" y="1311"/>
                </a:cxn>
                <a:cxn ang="0">
                  <a:pos x="100" y="1211"/>
                </a:cxn>
                <a:cxn ang="0">
                  <a:pos x="150" y="1190"/>
                </a:cxn>
                <a:cxn ang="0">
                  <a:pos x="216" y="1083"/>
                </a:cxn>
                <a:cxn ang="0">
                  <a:pos x="253" y="1038"/>
                </a:cxn>
                <a:cxn ang="0">
                  <a:pos x="248" y="1004"/>
                </a:cxn>
                <a:cxn ang="0">
                  <a:pos x="339" y="897"/>
                </a:cxn>
                <a:cxn ang="0">
                  <a:pos x="357" y="871"/>
                </a:cxn>
                <a:cxn ang="0">
                  <a:pos x="376" y="827"/>
                </a:cxn>
                <a:cxn ang="0">
                  <a:pos x="396" y="803"/>
                </a:cxn>
                <a:cxn ang="0">
                  <a:pos x="531" y="681"/>
                </a:cxn>
                <a:cxn ang="0">
                  <a:pos x="601" y="589"/>
                </a:cxn>
                <a:cxn ang="0">
                  <a:pos x="622" y="521"/>
                </a:cxn>
                <a:cxn ang="0">
                  <a:pos x="672" y="432"/>
                </a:cxn>
                <a:cxn ang="0">
                  <a:pos x="707" y="353"/>
                </a:cxn>
                <a:cxn ang="0">
                  <a:pos x="779" y="279"/>
                </a:cxn>
                <a:cxn ang="0">
                  <a:pos x="860" y="249"/>
                </a:cxn>
                <a:cxn ang="0">
                  <a:pos x="931" y="203"/>
                </a:cxn>
                <a:cxn ang="0">
                  <a:pos x="963" y="136"/>
                </a:cxn>
                <a:cxn ang="0">
                  <a:pos x="976" y="119"/>
                </a:cxn>
                <a:cxn ang="0">
                  <a:pos x="1002" y="77"/>
                </a:cxn>
                <a:cxn ang="0">
                  <a:pos x="1046" y="19"/>
                </a:cxn>
                <a:cxn ang="0">
                  <a:pos x="1070" y="0"/>
                </a:cxn>
                <a:cxn ang="0">
                  <a:pos x="1101" y="1"/>
                </a:cxn>
                <a:cxn ang="0">
                  <a:pos x="1229" y="12"/>
                </a:cxn>
                <a:cxn ang="0">
                  <a:pos x="1365" y="24"/>
                </a:cxn>
                <a:cxn ang="0">
                  <a:pos x="1516" y="35"/>
                </a:cxn>
                <a:cxn ang="0">
                  <a:pos x="1671" y="47"/>
                </a:cxn>
                <a:cxn ang="0">
                  <a:pos x="1835" y="58"/>
                </a:cxn>
                <a:cxn ang="0">
                  <a:pos x="1972" y="68"/>
                </a:cxn>
                <a:cxn ang="0">
                  <a:pos x="1955" y="190"/>
                </a:cxn>
                <a:cxn ang="0">
                  <a:pos x="1921" y="450"/>
                </a:cxn>
                <a:cxn ang="0">
                  <a:pos x="1720" y="436"/>
                </a:cxn>
                <a:cxn ang="0">
                  <a:pos x="1518" y="422"/>
                </a:cxn>
                <a:cxn ang="0">
                  <a:pos x="1316" y="407"/>
                </a:cxn>
                <a:cxn ang="0">
                  <a:pos x="1249" y="402"/>
                </a:cxn>
                <a:cxn ang="0">
                  <a:pos x="1217" y="627"/>
                </a:cxn>
                <a:cxn ang="0">
                  <a:pos x="1187" y="850"/>
                </a:cxn>
                <a:cxn ang="0">
                  <a:pos x="1169" y="990"/>
                </a:cxn>
                <a:cxn ang="0">
                  <a:pos x="1087" y="1006"/>
                </a:cxn>
                <a:cxn ang="0">
                  <a:pos x="1020" y="1011"/>
                </a:cxn>
                <a:cxn ang="0">
                  <a:pos x="957" y="1029"/>
                </a:cxn>
                <a:cxn ang="0">
                  <a:pos x="937" y="1040"/>
                </a:cxn>
                <a:cxn ang="0">
                  <a:pos x="920" y="1057"/>
                </a:cxn>
                <a:cxn ang="0">
                  <a:pos x="892" y="1101"/>
                </a:cxn>
                <a:cxn ang="0">
                  <a:pos x="885" y="1134"/>
                </a:cxn>
                <a:cxn ang="0">
                  <a:pos x="877" y="1236"/>
                </a:cxn>
                <a:cxn ang="0">
                  <a:pos x="878" y="1315"/>
                </a:cxn>
                <a:cxn ang="0">
                  <a:pos x="871" y="1395"/>
                </a:cxn>
                <a:cxn ang="0">
                  <a:pos x="875" y="1459"/>
                </a:cxn>
                <a:cxn ang="0">
                  <a:pos x="779" y="1453"/>
                </a:cxn>
              </a:cxnLst>
              <a:rect l="0" t="0" r="r" b="b"/>
              <a:pathLst>
                <a:path w="1972" h="1488">
                  <a:moveTo>
                    <a:pt x="779" y="1453"/>
                  </a:moveTo>
                  <a:lnTo>
                    <a:pt x="590" y="1440"/>
                  </a:lnTo>
                  <a:lnTo>
                    <a:pt x="383" y="1425"/>
                  </a:lnTo>
                  <a:lnTo>
                    <a:pt x="187" y="1411"/>
                  </a:lnTo>
                  <a:lnTo>
                    <a:pt x="75" y="1403"/>
                  </a:lnTo>
                  <a:lnTo>
                    <a:pt x="65" y="1430"/>
                  </a:lnTo>
                  <a:lnTo>
                    <a:pt x="27" y="1456"/>
                  </a:lnTo>
                  <a:lnTo>
                    <a:pt x="9" y="1475"/>
                  </a:lnTo>
                  <a:lnTo>
                    <a:pt x="20" y="1473"/>
                  </a:lnTo>
                  <a:lnTo>
                    <a:pt x="0" y="1488"/>
                  </a:lnTo>
                  <a:lnTo>
                    <a:pt x="4" y="1457"/>
                  </a:lnTo>
                  <a:lnTo>
                    <a:pt x="43" y="1311"/>
                  </a:lnTo>
                  <a:lnTo>
                    <a:pt x="100" y="1211"/>
                  </a:lnTo>
                  <a:lnTo>
                    <a:pt x="150" y="1190"/>
                  </a:lnTo>
                  <a:lnTo>
                    <a:pt x="216" y="1083"/>
                  </a:lnTo>
                  <a:lnTo>
                    <a:pt x="253" y="1038"/>
                  </a:lnTo>
                  <a:lnTo>
                    <a:pt x="248" y="1004"/>
                  </a:lnTo>
                  <a:lnTo>
                    <a:pt x="339" y="897"/>
                  </a:lnTo>
                  <a:lnTo>
                    <a:pt x="357" y="871"/>
                  </a:lnTo>
                  <a:lnTo>
                    <a:pt x="376" y="827"/>
                  </a:lnTo>
                  <a:lnTo>
                    <a:pt x="396" y="803"/>
                  </a:lnTo>
                  <a:lnTo>
                    <a:pt x="531" y="681"/>
                  </a:lnTo>
                  <a:lnTo>
                    <a:pt x="601" y="589"/>
                  </a:lnTo>
                  <a:lnTo>
                    <a:pt x="622" y="521"/>
                  </a:lnTo>
                  <a:lnTo>
                    <a:pt x="672" y="432"/>
                  </a:lnTo>
                  <a:lnTo>
                    <a:pt x="707" y="353"/>
                  </a:lnTo>
                  <a:lnTo>
                    <a:pt x="779" y="279"/>
                  </a:lnTo>
                  <a:lnTo>
                    <a:pt x="860" y="249"/>
                  </a:lnTo>
                  <a:lnTo>
                    <a:pt x="931" y="203"/>
                  </a:lnTo>
                  <a:lnTo>
                    <a:pt x="963" y="136"/>
                  </a:lnTo>
                  <a:lnTo>
                    <a:pt x="976" y="119"/>
                  </a:lnTo>
                  <a:lnTo>
                    <a:pt x="1002" y="77"/>
                  </a:lnTo>
                  <a:lnTo>
                    <a:pt x="1046" y="19"/>
                  </a:lnTo>
                  <a:lnTo>
                    <a:pt x="1070" y="0"/>
                  </a:lnTo>
                  <a:lnTo>
                    <a:pt x="1101" y="1"/>
                  </a:lnTo>
                  <a:lnTo>
                    <a:pt x="1229" y="12"/>
                  </a:lnTo>
                  <a:lnTo>
                    <a:pt x="1365" y="24"/>
                  </a:lnTo>
                  <a:lnTo>
                    <a:pt x="1516" y="35"/>
                  </a:lnTo>
                  <a:lnTo>
                    <a:pt x="1671" y="47"/>
                  </a:lnTo>
                  <a:lnTo>
                    <a:pt x="1835" y="58"/>
                  </a:lnTo>
                  <a:lnTo>
                    <a:pt x="1972" y="68"/>
                  </a:lnTo>
                  <a:lnTo>
                    <a:pt x="1955" y="190"/>
                  </a:lnTo>
                  <a:lnTo>
                    <a:pt x="1921" y="450"/>
                  </a:lnTo>
                  <a:lnTo>
                    <a:pt x="1720" y="436"/>
                  </a:lnTo>
                  <a:lnTo>
                    <a:pt x="1518" y="422"/>
                  </a:lnTo>
                  <a:lnTo>
                    <a:pt x="1316" y="407"/>
                  </a:lnTo>
                  <a:lnTo>
                    <a:pt x="1249" y="402"/>
                  </a:lnTo>
                  <a:lnTo>
                    <a:pt x="1217" y="627"/>
                  </a:lnTo>
                  <a:lnTo>
                    <a:pt x="1187" y="850"/>
                  </a:lnTo>
                  <a:lnTo>
                    <a:pt x="1169" y="990"/>
                  </a:lnTo>
                  <a:lnTo>
                    <a:pt x="1087" y="1006"/>
                  </a:lnTo>
                  <a:lnTo>
                    <a:pt x="1020" y="1011"/>
                  </a:lnTo>
                  <a:lnTo>
                    <a:pt x="957" y="1029"/>
                  </a:lnTo>
                  <a:lnTo>
                    <a:pt x="937" y="1040"/>
                  </a:lnTo>
                  <a:lnTo>
                    <a:pt x="920" y="1057"/>
                  </a:lnTo>
                  <a:lnTo>
                    <a:pt x="892" y="1101"/>
                  </a:lnTo>
                  <a:lnTo>
                    <a:pt x="885" y="1134"/>
                  </a:lnTo>
                  <a:lnTo>
                    <a:pt x="877" y="1236"/>
                  </a:lnTo>
                  <a:lnTo>
                    <a:pt x="878" y="1315"/>
                  </a:lnTo>
                  <a:lnTo>
                    <a:pt x="871" y="1395"/>
                  </a:lnTo>
                  <a:lnTo>
                    <a:pt x="875" y="1459"/>
                  </a:lnTo>
                  <a:lnTo>
                    <a:pt x="779" y="145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819" name="Freeform 19"/>
            <p:cNvSpPr>
              <a:spLocks/>
            </p:cNvSpPr>
            <p:nvPr/>
          </p:nvSpPr>
          <p:spPr bwMode="gray">
            <a:xfrm>
              <a:off x="6454866" y="141481"/>
              <a:ext cx="279605" cy="277955"/>
            </a:xfrm>
            <a:custGeom>
              <a:avLst/>
              <a:gdLst/>
              <a:ahLst/>
              <a:cxnLst>
                <a:cxn ang="0">
                  <a:pos x="4" y="1351"/>
                </a:cxn>
                <a:cxn ang="0">
                  <a:pos x="14" y="928"/>
                </a:cxn>
                <a:cxn ang="0">
                  <a:pos x="236" y="785"/>
                </a:cxn>
                <a:cxn ang="0">
                  <a:pos x="246" y="350"/>
                </a:cxn>
                <a:cxn ang="0">
                  <a:pos x="271" y="125"/>
                </a:cxn>
                <a:cxn ang="0">
                  <a:pos x="659" y="60"/>
                </a:cxn>
                <a:cxn ang="0">
                  <a:pos x="752" y="66"/>
                </a:cxn>
                <a:cxn ang="0">
                  <a:pos x="817" y="129"/>
                </a:cxn>
                <a:cxn ang="0">
                  <a:pos x="857" y="158"/>
                </a:cxn>
                <a:cxn ang="0">
                  <a:pos x="956" y="70"/>
                </a:cxn>
                <a:cxn ang="0">
                  <a:pos x="1084" y="19"/>
                </a:cxn>
                <a:cxn ang="0">
                  <a:pos x="1160" y="0"/>
                </a:cxn>
                <a:cxn ang="0">
                  <a:pos x="1188" y="40"/>
                </a:cxn>
                <a:cxn ang="0">
                  <a:pos x="1246" y="153"/>
                </a:cxn>
                <a:cxn ang="0">
                  <a:pos x="1290" y="236"/>
                </a:cxn>
                <a:cxn ang="0">
                  <a:pos x="1363" y="367"/>
                </a:cxn>
                <a:cxn ang="0">
                  <a:pos x="1538" y="508"/>
                </a:cxn>
                <a:cxn ang="0">
                  <a:pos x="1622" y="597"/>
                </a:cxn>
                <a:cxn ang="0">
                  <a:pos x="1708" y="656"/>
                </a:cxn>
                <a:cxn ang="0">
                  <a:pos x="1719" y="812"/>
                </a:cxn>
                <a:cxn ang="0">
                  <a:pos x="1769" y="895"/>
                </a:cxn>
                <a:cxn ang="0">
                  <a:pos x="1852" y="928"/>
                </a:cxn>
                <a:cxn ang="0">
                  <a:pos x="1954" y="956"/>
                </a:cxn>
                <a:cxn ang="0">
                  <a:pos x="2033" y="1003"/>
                </a:cxn>
                <a:cxn ang="0">
                  <a:pos x="1979" y="1037"/>
                </a:cxn>
                <a:cxn ang="0">
                  <a:pos x="1774" y="1135"/>
                </a:cxn>
                <a:cxn ang="0">
                  <a:pos x="1628" y="1240"/>
                </a:cxn>
                <a:cxn ang="0">
                  <a:pos x="1505" y="1367"/>
                </a:cxn>
                <a:cxn ang="0">
                  <a:pos x="1322" y="1531"/>
                </a:cxn>
                <a:cxn ang="0">
                  <a:pos x="1199" y="1724"/>
                </a:cxn>
                <a:cxn ang="0">
                  <a:pos x="1143" y="1761"/>
                </a:cxn>
                <a:cxn ang="0">
                  <a:pos x="1007" y="1784"/>
                </a:cxn>
                <a:cxn ang="0">
                  <a:pos x="864" y="1725"/>
                </a:cxn>
                <a:cxn ang="0">
                  <a:pos x="764" y="1700"/>
                </a:cxn>
                <a:cxn ang="0">
                  <a:pos x="645" y="1783"/>
                </a:cxn>
                <a:cxn ang="0">
                  <a:pos x="603" y="1844"/>
                </a:cxn>
                <a:cxn ang="0">
                  <a:pos x="521" y="1910"/>
                </a:cxn>
                <a:cxn ang="0">
                  <a:pos x="462" y="1989"/>
                </a:cxn>
                <a:cxn ang="0">
                  <a:pos x="259" y="2014"/>
                </a:cxn>
                <a:cxn ang="0">
                  <a:pos x="163" y="1993"/>
                </a:cxn>
                <a:cxn ang="0">
                  <a:pos x="181" y="1885"/>
                </a:cxn>
                <a:cxn ang="0">
                  <a:pos x="195" y="1812"/>
                </a:cxn>
                <a:cxn ang="0">
                  <a:pos x="161" y="1704"/>
                </a:cxn>
                <a:cxn ang="0">
                  <a:pos x="96" y="1629"/>
                </a:cxn>
                <a:cxn ang="0">
                  <a:pos x="39" y="1572"/>
                </a:cxn>
                <a:cxn ang="0">
                  <a:pos x="0" y="1549"/>
                </a:cxn>
              </a:cxnLst>
              <a:rect l="0" t="0" r="r" b="b"/>
              <a:pathLst>
                <a:path w="2033" h="2020">
                  <a:moveTo>
                    <a:pt x="0" y="1549"/>
                  </a:moveTo>
                  <a:lnTo>
                    <a:pt x="4" y="1351"/>
                  </a:lnTo>
                  <a:lnTo>
                    <a:pt x="9" y="1134"/>
                  </a:lnTo>
                  <a:lnTo>
                    <a:pt x="14" y="928"/>
                  </a:lnTo>
                  <a:lnTo>
                    <a:pt x="232" y="930"/>
                  </a:lnTo>
                  <a:lnTo>
                    <a:pt x="236" y="785"/>
                  </a:lnTo>
                  <a:lnTo>
                    <a:pt x="241" y="567"/>
                  </a:lnTo>
                  <a:lnTo>
                    <a:pt x="246" y="350"/>
                  </a:lnTo>
                  <a:lnTo>
                    <a:pt x="252" y="144"/>
                  </a:lnTo>
                  <a:lnTo>
                    <a:pt x="271" y="125"/>
                  </a:lnTo>
                  <a:lnTo>
                    <a:pt x="588" y="71"/>
                  </a:lnTo>
                  <a:lnTo>
                    <a:pt x="659" y="60"/>
                  </a:lnTo>
                  <a:lnTo>
                    <a:pt x="683" y="60"/>
                  </a:lnTo>
                  <a:lnTo>
                    <a:pt x="752" y="66"/>
                  </a:lnTo>
                  <a:lnTo>
                    <a:pt x="792" y="80"/>
                  </a:lnTo>
                  <a:lnTo>
                    <a:pt x="817" y="129"/>
                  </a:lnTo>
                  <a:lnTo>
                    <a:pt x="827" y="188"/>
                  </a:lnTo>
                  <a:lnTo>
                    <a:pt x="857" y="158"/>
                  </a:lnTo>
                  <a:lnTo>
                    <a:pt x="889" y="116"/>
                  </a:lnTo>
                  <a:lnTo>
                    <a:pt x="956" y="70"/>
                  </a:lnTo>
                  <a:lnTo>
                    <a:pt x="1064" y="43"/>
                  </a:lnTo>
                  <a:lnTo>
                    <a:pt x="1084" y="19"/>
                  </a:lnTo>
                  <a:lnTo>
                    <a:pt x="1114" y="1"/>
                  </a:lnTo>
                  <a:lnTo>
                    <a:pt x="1160" y="0"/>
                  </a:lnTo>
                  <a:lnTo>
                    <a:pt x="1186" y="9"/>
                  </a:lnTo>
                  <a:lnTo>
                    <a:pt x="1188" y="40"/>
                  </a:lnTo>
                  <a:lnTo>
                    <a:pt x="1198" y="68"/>
                  </a:lnTo>
                  <a:lnTo>
                    <a:pt x="1246" y="153"/>
                  </a:lnTo>
                  <a:lnTo>
                    <a:pt x="1285" y="191"/>
                  </a:lnTo>
                  <a:lnTo>
                    <a:pt x="1290" y="236"/>
                  </a:lnTo>
                  <a:lnTo>
                    <a:pt x="1314" y="293"/>
                  </a:lnTo>
                  <a:lnTo>
                    <a:pt x="1363" y="367"/>
                  </a:lnTo>
                  <a:lnTo>
                    <a:pt x="1474" y="490"/>
                  </a:lnTo>
                  <a:lnTo>
                    <a:pt x="1538" y="508"/>
                  </a:lnTo>
                  <a:lnTo>
                    <a:pt x="1586" y="544"/>
                  </a:lnTo>
                  <a:lnTo>
                    <a:pt x="1622" y="597"/>
                  </a:lnTo>
                  <a:lnTo>
                    <a:pt x="1670" y="617"/>
                  </a:lnTo>
                  <a:lnTo>
                    <a:pt x="1708" y="656"/>
                  </a:lnTo>
                  <a:lnTo>
                    <a:pt x="1707" y="732"/>
                  </a:lnTo>
                  <a:lnTo>
                    <a:pt x="1719" y="812"/>
                  </a:lnTo>
                  <a:lnTo>
                    <a:pt x="1740" y="862"/>
                  </a:lnTo>
                  <a:lnTo>
                    <a:pt x="1769" y="895"/>
                  </a:lnTo>
                  <a:lnTo>
                    <a:pt x="1803" y="920"/>
                  </a:lnTo>
                  <a:lnTo>
                    <a:pt x="1852" y="928"/>
                  </a:lnTo>
                  <a:lnTo>
                    <a:pt x="1903" y="929"/>
                  </a:lnTo>
                  <a:lnTo>
                    <a:pt x="1954" y="956"/>
                  </a:lnTo>
                  <a:lnTo>
                    <a:pt x="1991" y="969"/>
                  </a:lnTo>
                  <a:lnTo>
                    <a:pt x="2033" y="1003"/>
                  </a:lnTo>
                  <a:lnTo>
                    <a:pt x="2026" y="1017"/>
                  </a:lnTo>
                  <a:lnTo>
                    <a:pt x="1979" y="1037"/>
                  </a:lnTo>
                  <a:lnTo>
                    <a:pt x="1926" y="1069"/>
                  </a:lnTo>
                  <a:lnTo>
                    <a:pt x="1774" y="1135"/>
                  </a:lnTo>
                  <a:lnTo>
                    <a:pt x="1708" y="1197"/>
                  </a:lnTo>
                  <a:lnTo>
                    <a:pt x="1628" y="1240"/>
                  </a:lnTo>
                  <a:lnTo>
                    <a:pt x="1551" y="1309"/>
                  </a:lnTo>
                  <a:lnTo>
                    <a:pt x="1505" y="1367"/>
                  </a:lnTo>
                  <a:lnTo>
                    <a:pt x="1430" y="1461"/>
                  </a:lnTo>
                  <a:lnTo>
                    <a:pt x="1322" y="1531"/>
                  </a:lnTo>
                  <a:lnTo>
                    <a:pt x="1259" y="1599"/>
                  </a:lnTo>
                  <a:lnTo>
                    <a:pt x="1199" y="1724"/>
                  </a:lnTo>
                  <a:lnTo>
                    <a:pt x="1177" y="1749"/>
                  </a:lnTo>
                  <a:lnTo>
                    <a:pt x="1143" y="1761"/>
                  </a:lnTo>
                  <a:lnTo>
                    <a:pt x="1104" y="1762"/>
                  </a:lnTo>
                  <a:lnTo>
                    <a:pt x="1007" y="1784"/>
                  </a:lnTo>
                  <a:lnTo>
                    <a:pt x="953" y="1779"/>
                  </a:lnTo>
                  <a:lnTo>
                    <a:pt x="864" y="1725"/>
                  </a:lnTo>
                  <a:lnTo>
                    <a:pt x="820" y="1708"/>
                  </a:lnTo>
                  <a:lnTo>
                    <a:pt x="764" y="1700"/>
                  </a:lnTo>
                  <a:lnTo>
                    <a:pt x="719" y="1715"/>
                  </a:lnTo>
                  <a:lnTo>
                    <a:pt x="645" y="1783"/>
                  </a:lnTo>
                  <a:lnTo>
                    <a:pt x="617" y="1814"/>
                  </a:lnTo>
                  <a:lnTo>
                    <a:pt x="603" y="1844"/>
                  </a:lnTo>
                  <a:lnTo>
                    <a:pt x="569" y="1881"/>
                  </a:lnTo>
                  <a:lnTo>
                    <a:pt x="521" y="1910"/>
                  </a:lnTo>
                  <a:lnTo>
                    <a:pt x="505" y="1928"/>
                  </a:lnTo>
                  <a:lnTo>
                    <a:pt x="462" y="1989"/>
                  </a:lnTo>
                  <a:lnTo>
                    <a:pt x="331" y="2020"/>
                  </a:lnTo>
                  <a:lnTo>
                    <a:pt x="259" y="2014"/>
                  </a:lnTo>
                  <a:lnTo>
                    <a:pt x="200" y="2004"/>
                  </a:lnTo>
                  <a:lnTo>
                    <a:pt x="163" y="1993"/>
                  </a:lnTo>
                  <a:lnTo>
                    <a:pt x="150" y="1962"/>
                  </a:lnTo>
                  <a:lnTo>
                    <a:pt x="181" y="1885"/>
                  </a:lnTo>
                  <a:lnTo>
                    <a:pt x="194" y="1835"/>
                  </a:lnTo>
                  <a:lnTo>
                    <a:pt x="195" y="1812"/>
                  </a:lnTo>
                  <a:lnTo>
                    <a:pt x="187" y="1750"/>
                  </a:lnTo>
                  <a:lnTo>
                    <a:pt x="161" y="1704"/>
                  </a:lnTo>
                  <a:lnTo>
                    <a:pt x="114" y="1661"/>
                  </a:lnTo>
                  <a:lnTo>
                    <a:pt x="96" y="1629"/>
                  </a:lnTo>
                  <a:lnTo>
                    <a:pt x="48" y="1588"/>
                  </a:lnTo>
                  <a:lnTo>
                    <a:pt x="39" y="1572"/>
                  </a:lnTo>
                  <a:lnTo>
                    <a:pt x="17" y="1549"/>
                  </a:lnTo>
                  <a:lnTo>
                    <a:pt x="0" y="15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820" name="Freeform 20"/>
            <p:cNvSpPr>
              <a:spLocks/>
            </p:cNvSpPr>
            <p:nvPr/>
          </p:nvSpPr>
          <p:spPr bwMode="gray">
            <a:xfrm>
              <a:off x="6454866" y="141481"/>
              <a:ext cx="279605" cy="277955"/>
            </a:xfrm>
            <a:custGeom>
              <a:avLst/>
              <a:gdLst/>
              <a:ahLst/>
              <a:cxnLst>
                <a:cxn ang="0">
                  <a:pos x="4" y="1351"/>
                </a:cxn>
                <a:cxn ang="0">
                  <a:pos x="14" y="928"/>
                </a:cxn>
                <a:cxn ang="0">
                  <a:pos x="236" y="785"/>
                </a:cxn>
                <a:cxn ang="0">
                  <a:pos x="246" y="350"/>
                </a:cxn>
                <a:cxn ang="0">
                  <a:pos x="271" y="125"/>
                </a:cxn>
                <a:cxn ang="0">
                  <a:pos x="659" y="60"/>
                </a:cxn>
                <a:cxn ang="0">
                  <a:pos x="752" y="66"/>
                </a:cxn>
                <a:cxn ang="0">
                  <a:pos x="817" y="129"/>
                </a:cxn>
                <a:cxn ang="0">
                  <a:pos x="857" y="158"/>
                </a:cxn>
                <a:cxn ang="0">
                  <a:pos x="956" y="70"/>
                </a:cxn>
                <a:cxn ang="0">
                  <a:pos x="1084" y="19"/>
                </a:cxn>
                <a:cxn ang="0">
                  <a:pos x="1160" y="0"/>
                </a:cxn>
                <a:cxn ang="0">
                  <a:pos x="1188" y="40"/>
                </a:cxn>
                <a:cxn ang="0">
                  <a:pos x="1246" y="153"/>
                </a:cxn>
                <a:cxn ang="0">
                  <a:pos x="1290" y="236"/>
                </a:cxn>
                <a:cxn ang="0">
                  <a:pos x="1363" y="367"/>
                </a:cxn>
                <a:cxn ang="0">
                  <a:pos x="1538" y="508"/>
                </a:cxn>
                <a:cxn ang="0">
                  <a:pos x="1622" y="597"/>
                </a:cxn>
                <a:cxn ang="0">
                  <a:pos x="1708" y="656"/>
                </a:cxn>
                <a:cxn ang="0">
                  <a:pos x="1719" y="812"/>
                </a:cxn>
                <a:cxn ang="0">
                  <a:pos x="1769" y="895"/>
                </a:cxn>
                <a:cxn ang="0">
                  <a:pos x="1852" y="928"/>
                </a:cxn>
                <a:cxn ang="0">
                  <a:pos x="1954" y="956"/>
                </a:cxn>
                <a:cxn ang="0">
                  <a:pos x="2033" y="1003"/>
                </a:cxn>
                <a:cxn ang="0">
                  <a:pos x="1979" y="1037"/>
                </a:cxn>
                <a:cxn ang="0">
                  <a:pos x="1774" y="1135"/>
                </a:cxn>
                <a:cxn ang="0">
                  <a:pos x="1628" y="1240"/>
                </a:cxn>
                <a:cxn ang="0">
                  <a:pos x="1505" y="1367"/>
                </a:cxn>
                <a:cxn ang="0">
                  <a:pos x="1322" y="1531"/>
                </a:cxn>
                <a:cxn ang="0">
                  <a:pos x="1199" y="1724"/>
                </a:cxn>
                <a:cxn ang="0">
                  <a:pos x="1143" y="1761"/>
                </a:cxn>
                <a:cxn ang="0">
                  <a:pos x="1007" y="1784"/>
                </a:cxn>
                <a:cxn ang="0">
                  <a:pos x="864" y="1725"/>
                </a:cxn>
                <a:cxn ang="0">
                  <a:pos x="764" y="1700"/>
                </a:cxn>
                <a:cxn ang="0">
                  <a:pos x="645" y="1783"/>
                </a:cxn>
                <a:cxn ang="0">
                  <a:pos x="603" y="1844"/>
                </a:cxn>
                <a:cxn ang="0">
                  <a:pos x="521" y="1910"/>
                </a:cxn>
                <a:cxn ang="0">
                  <a:pos x="462" y="1989"/>
                </a:cxn>
                <a:cxn ang="0">
                  <a:pos x="259" y="2014"/>
                </a:cxn>
                <a:cxn ang="0">
                  <a:pos x="163" y="1993"/>
                </a:cxn>
                <a:cxn ang="0">
                  <a:pos x="181" y="1885"/>
                </a:cxn>
                <a:cxn ang="0">
                  <a:pos x="195" y="1812"/>
                </a:cxn>
                <a:cxn ang="0">
                  <a:pos x="161" y="1704"/>
                </a:cxn>
                <a:cxn ang="0">
                  <a:pos x="96" y="1629"/>
                </a:cxn>
                <a:cxn ang="0">
                  <a:pos x="39" y="1572"/>
                </a:cxn>
                <a:cxn ang="0">
                  <a:pos x="0" y="1549"/>
                </a:cxn>
              </a:cxnLst>
              <a:rect l="0" t="0" r="r" b="b"/>
              <a:pathLst>
                <a:path w="2033" h="2020">
                  <a:moveTo>
                    <a:pt x="0" y="1549"/>
                  </a:moveTo>
                  <a:lnTo>
                    <a:pt x="4" y="1351"/>
                  </a:lnTo>
                  <a:lnTo>
                    <a:pt x="9" y="1134"/>
                  </a:lnTo>
                  <a:lnTo>
                    <a:pt x="14" y="928"/>
                  </a:lnTo>
                  <a:lnTo>
                    <a:pt x="232" y="930"/>
                  </a:lnTo>
                  <a:lnTo>
                    <a:pt x="236" y="785"/>
                  </a:lnTo>
                  <a:lnTo>
                    <a:pt x="241" y="567"/>
                  </a:lnTo>
                  <a:lnTo>
                    <a:pt x="246" y="350"/>
                  </a:lnTo>
                  <a:lnTo>
                    <a:pt x="252" y="144"/>
                  </a:lnTo>
                  <a:lnTo>
                    <a:pt x="271" y="125"/>
                  </a:lnTo>
                  <a:lnTo>
                    <a:pt x="588" y="71"/>
                  </a:lnTo>
                  <a:lnTo>
                    <a:pt x="659" y="60"/>
                  </a:lnTo>
                  <a:lnTo>
                    <a:pt x="683" y="60"/>
                  </a:lnTo>
                  <a:lnTo>
                    <a:pt x="752" y="66"/>
                  </a:lnTo>
                  <a:lnTo>
                    <a:pt x="792" y="80"/>
                  </a:lnTo>
                  <a:lnTo>
                    <a:pt x="817" y="129"/>
                  </a:lnTo>
                  <a:lnTo>
                    <a:pt x="827" y="188"/>
                  </a:lnTo>
                  <a:lnTo>
                    <a:pt x="857" y="158"/>
                  </a:lnTo>
                  <a:lnTo>
                    <a:pt x="889" y="116"/>
                  </a:lnTo>
                  <a:lnTo>
                    <a:pt x="956" y="70"/>
                  </a:lnTo>
                  <a:lnTo>
                    <a:pt x="1064" y="43"/>
                  </a:lnTo>
                  <a:lnTo>
                    <a:pt x="1084" y="19"/>
                  </a:lnTo>
                  <a:lnTo>
                    <a:pt x="1114" y="1"/>
                  </a:lnTo>
                  <a:lnTo>
                    <a:pt x="1160" y="0"/>
                  </a:lnTo>
                  <a:lnTo>
                    <a:pt x="1186" y="9"/>
                  </a:lnTo>
                  <a:lnTo>
                    <a:pt x="1188" y="40"/>
                  </a:lnTo>
                  <a:lnTo>
                    <a:pt x="1198" y="68"/>
                  </a:lnTo>
                  <a:lnTo>
                    <a:pt x="1246" y="153"/>
                  </a:lnTo>
                  <a:lnTo>
                    <a:pt x="1285" y="191"/>
                  </a:lnTo>
                  <a:lnTo>
                    <a:pt x="1290" y="236"/>
                  </a:lnTo>
                  <a:lnTo>
                    <a:pt x="1314" y="293"/>
                  </a:lnTo>
                  <a:lnTo>
                    <a:pt x="1363" y="367"/>
                  </a:lnTo>
                  <a:lnTo>
                    <a:pt x="1474" y="490"/>
                  </a:lnTo>
                  <a:lnTo>
                    <a:pt x="1538" y="508"/>
                  </a:lnTo>
                  <a:lnTo>
                    <a:pt x="1586" y="544"/>
                  </a:lnTo>
                  <a:lnTo>
                    <a:pt x="1622" y="597"/>
                  </a:lnTo>
                  <a:lnTo>
                    <a:pt x="1670" y="617"/>
                  </a:lnTo>
                  <a:lnTo>
                    <a:pt x="1708" y="656"/>
                  </a:lnTo>
                  <a:lnTo>
                    <a:pt x="1707" y="732"/>
                  </a:lnTo>
                  <a:lnTo>
                    <a:pt x="1719" y="812"/>
                  </a:lnTo>
                  <a:lnTo>
                    <a:pt x="1740" y="862"/>
                  </a:lnTo>
                  <a:lnTo>
                    <a:pt x="1769" y="895"/>
                  </a:lnTo>
                  <a:lnTo>
                    <a:pt x="1803" y="920"/>
                  </a:lnTo>
                  <a:lnTo>
                    <a:pt x="1852" y="928"/>
                  </a:lnTo>
                  <a:lnTo>
                    <a:pt x="1903" y="929"/>
                  </a:lnTo>
                  <a:lnTo>
                    <a:pt x="1954" y="956"/>
                  </a:lnTo>
                  <a:lnTo>
                    <a:pt x="1991" y="969"/>
                  </a:lnTo>
                  <a:lnTo>
                    <a:pt x="2033" y="1003"/>
                  </a:lnTo>
                  <a:lnTo>
                    <a:pt x="2026" y="1017"/>
                  </a:lnTo>
                  <a:lnTo>
                    <a:pt x="1979" y="1037"/>
                  </a:lnTo>
                  <a:lnTo>
                    <a:pt x="1926" y="1069"/>
                  </a:lnTo>
                  <a:lnTo>
                    <a:pt x="1774" y="1135"/>
                  </a:lnTo>
                  <a:lnTo>
                    <a:pt x="1708" y="1197"/>
                  </a:lnTo>
                  <a:lnTo>
                    <a:pt x="1628" y="1240"/>
                  </a:lnTo>
                  <a:lnTo>
                    <a:pt x="1551" y="1309"/>
                  </a:lnTo>
                  <a:lnTo>
                    <a:pt x="1505" y="1367"/>
                  </a:lnTo>
                  <a:lnTo>
                    <a:pt x="1430" y="1461"/>
                  </a:lnTo>
                  <a:lnTo>
                    <a:pt x="1322" y="1531"/>
                  </a:lnTo>
                  <a:lnTo>
                    <a:pt x="1259" y="1599"/>
                  </a:lnTo>
                  <a:lnTo>
                    <a:pt x="1199" y="1724"/>
                  </a:lnTo>
                  <a:lnTo>
                    <a:pt x="1177" y="1749"/>
                  </a:lnTo>
                  <a:lnTo>
                    <a:pt x="1143" y="1761"/>
                  </a:lnTo>
                  <a:lnTo>
                    <a:pt x="1104" y="1762"/>
                  </a:lnTo>
                  <a:lnTo>
                    <a:pt x="1007" y="1784"/>
                  </a:lnTo>
                  <a:lnTo>
                    <a:pt x="953" y="1779"/>
                  </a:lnTo>
                  <a:lnTo>
                    <a:pt x="864" y="1725"/>
                  </a:lnTo>
                  <a:lnTo>
                    <a:pt x="820" y="1708"/>
                  </a:lnTo>
                  <a:lnTo>
                    <a:pt x="764" y="1700"/>
                  </a:lnTo>
                  <a:lnTo>
                    <a:pt x="719" y="1715"/>
                  </a:lnTo>
                  <a:lnTo>
                    <a:pt x="645" y="1783"/>
                  </a:lnTo>
                  <a:lnTo>
                    <a:pt x="617" y="1814"/>
                  </a:lnTo>
                  <a:lnTo>
                    <a:pt x="603" y="1844"/>
                  </a:lnTo>
                  <a:lnTo>
                    <a:pt x="569" y="1881"/>
                  </a:lnTo>
                  <a:lnTo>
                    <a:pt x="521" y="1910"/>
                  </a:lnTo>
                  <a:lnTo>
                    <a:pt x="505" y="1928"/>
                  </a:lnTo>
                  <a:lnTo>
                    <a:pt x="462" y="1989"/>
                  </a:lnTo>
                  <a:lnTo>
                    <a:pt x="331" y="2020"/>
                  </a:lnTo>
                  <a:lnTo>
                    <a:pt x="259" y="2014"/>
                  </a:lnTo>
                  <a:lnTo>
                    <a:pt x="200" y="2004"/>
                  </a:lnTo>
                  <a:lnTo>
                    <a:pt x="163" y="1993"/>
                  </a:lnTo>
                  <a:lnTo>
                    <a:pt x="150" y="1962"/>
                  </a:lnTo>
                  <a:lnTo>
                    <a:pt x="181" y="1885"/>
                  </a:lnTo>
                  <a:lnTo>
                    <a:pt x="194" y="1835"/>
                  </a:lnTo>
                  <a:lnTo>
                    <a:pt x="195" y="1812"/>
                  </a:lnTo>
                  <a:lnTo>
                    <a:pt x="187" y="1750"/>
                  </a:lnTo>
                  <a:lnTo>
                    <a:pt x="161" y="1704"/>
                  </a:lnTo>
                  <a:lnTo>
                    <a:pt x="114" y="1661"/>
                  </a:lnTo>
                  <a:lnTo>
                    <a:pt x="96" y="1629"/>
                  </a:lnTo>
                  <a:lnTo>
                    <a:pt x="48" y="1588"/>
                  </a:lnTo>
                  <a:lnTo>
                    <a:pt x="39" y="1572"/>
                  </a:lnTo>
                  <a:lnTo>
                    <a:pt x="17" y="1549"/>
                  </a:lnTo>
                  <a:lnTo>
                    <a:pt x="0" y="15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822" name="Freeform 33"/>
            <p:cNvSpPr>
              <a:spLocks/>
            </p:cNvSpPr>
            <p:nvPr/>
          </p:nvSpPr>
          <p:spPr bwMode="gray">
            <a:xfrm>
              <a:off x="6229699" y="-571140"/>
              <a:ext cx="588901" cy="576530"/>
            </a:xfrm>
            <a:custGeom>
              <a:avLst/>
              <a:gdLst/>
              <a:ahLst/>
              <a:cxnLst>
                <a:cxn ang="0">
                  <a:pos x="3916" y="2774"/>
                </a:cxn>
                <a:cxn ang="0">
                  <a:pos x="3837" y="2519"/>
                </a:cxn>
                <a:cxn ang="0">
                  <a:pos x="3819" y="2182"/>
                </a:cxn>
                <a:cxn ang="0">
                  <a:pos x="3817" y="2017"/>
                </a:cxn>
                <a:cxn ang="0">
                  <a:pos x="3798" y="1794"/>
                </a:cxn>
                <a:cxn ang="0">
                  <a:pos x="3828" y="1619"/>
                </a:cxn>
                <a:cxn ang="0">
                  <a:pos x="3933" y="1387"/>
                </a:cxn>
                <a:cxn ang="0">
                  <a:pos x="4014" y="1021"/>
                </a:cxn>
                <a:cxn ang="0">
                  <a:pos x="4161" y="828"/>
                </a:cxn>
                <a:cxn ang="0">
                  <a:pos x="4277" y="684"/>
                </a:cxn>
                <a:cxn ang="0">
                  <a:pos x="4176" y="581"/>
                </a:cxn>
                <a:cxn ang="0">
                  <a:pos x="4173" y="364"/>
                </a:cxn>
                <a:cxn ang="0">
                  <a:pos x="3908" y="138"/>
                </a:cxn>
                <a:cxn ang="0">
                  <a:pos x="3649" y="210"/>
                </a:cxn>
                <a:cxn ang="0">
                  <a:pos x="3431" y="16"/>
                </a:cxn>
                <a:cxn ang="0">
                  <a:pos x="3153" y="0"/>
                </a:cxn>
                <a:cxn ang="0">
                  <a:pos x="2851" y="64"/>
                </a:cxn>
                <a:cxn ang="0">
                  <a:pos x="2764" y="40"/>
                </a:cxn>
                <a:cxn ang="0">
                  <a:pos x="2458" y="110"/>
                </a:cxn>
                <a:cxn ang="0">
                  <a:pos x="2082" y="219"/>
                </a:cxn>
                <a:cxn ang="0">
                  <a:pos x="1785" y="106"/>
                </a:cxn>
                <a:cxn ang="0">
                  <a:pos x="1566" y="69"/>
                </a:cxn>
                <a:cxn ang="0">
                  <a:pos x="1467" y="314"/>
                </a:cxn>
                <a:cxn ang="0">
                  <a:pos x="1332" y="652"/>
                </a:cxn>
                <a:cxn ang="0">
                  <a:pos x="1218" y="1347"/>
                </a:cxn>
                <a:cxn ang="0">
                  <a:pos x="883" y="1742"/>
                </a:cxn>
                <a:cxn ang="0">
                  <a:pos x="737" y="2125"/>
                </a:cxn>
                <a:cxn ang="0">
                  <a:pos x="454" y="2182"/>
                </a:cxn>
                <a:cxn ang="0">
                  <a:pos x="276" y="2263"/>
                </a:cxn>
                <a:cxn ang="0">
                  <a:pos x="70" y="2305"/>
                </a:cxn>
                <a:cxn ang="0">
                  <a:pos x="7" y="2514"/>
                </a:cxn>
                <a:cxn ang="0">
                  <a:pos x="33" y="2565"/>
                </a:cxn>
                <a:cxn ang="0">
                  <a:pos x="285" y="2492"/>
                </a:cxn>
                <a:cxn ang="0">
                  <a:pos x="632" y="2489"/>
                </a:cxn>
                <a:cxn ang="0">
                  <a:pos x="918" y="2522"/>
                </a:cxn>
                <a:cxn ang="0">
                  <a:pos x="993" y="2684"/>
                </a:cxn>
                <a:cxn ang="0">
                  <a:pos x="1176" y="2985"/>
                </a:cxn>
                <a:cxn ang="0">
                  <a:pos x="1496" y="2974"/>
                </a:cxn>
                <a:cxn ang="0">
                  <a:pos x="1606" y="2854"/>
                </a:cxn>
                <a:cxn ang="0">
                  <a:pos x="1810" y="2727"/>
                </a:cxn>
                <a:cxn ang="0">
                  <a:pos x="2123" y="2872"/>
                </a:cxn>
                <a:cxn ang="0">
                  <a:pos x="2145" y="3210"/>
                </a:cxn>
                <a:cxn ang="0">
                  <a:pos x="2200" y="3488"/>
                </a:cxn>
                <a:cxn ang="0">
                  <a:pos x="2154" y="3668"/>
                </a:cxn>
                <a:cxn ang="0">
                  <a:pos x="2228" y="3722"/>
                </a:cxn>
                <a:cxn ang="0">
                  <a:pos x="2487" y="3656"/>
                </a:cxn>
                <a:cxn ang="0">
                  <a:pos x="2620" y="3623"/>
                </a:cxn>
                <a:cxn ang="0">
                  <a:pos x="2706" y="3709"/>
                </a:cxn>
                <a:cxn ang="0">
                  <a:pos x="2828" y="3699"/>
                </a:cxn>
                <a:cxn ang="0">
                  <a:pos x="2984" y="3799"/>
                </a:cxn>
                <a:cxn ang="0">
                  <a:pos x="3236" y="3836"/>
                </a:cxn>
                <a:cxn ang="0">
                  <a:pos x="3471" y="3951"/>
                </a:cxn>
                <a:cxn ang="0">
                  <a:pos x="3628" y="4107"/>
                </a:cxn>
                <a:cxn ang="0">
                  <a:pos x="3802" y="4154"/>
                </a:cxn>
                <a:cxn ang="0">
                  <a:pos x="3870" y="4192"/>
                </a:cxn>
                <a:cxn ang="0">
                  <a:pos x="3866" y="3949"/>
                </a:cxn>
                <a:cxn ang="0">
                  <a:pos x="3686" y="3932"/>
                </a:cxn>
                <a:cxn ang="0">
                  <a:pos x="3624" y="3774"/>
                </a:cxn>
                <a:cxn ang="0">
                  <a:pos x="3708" y="3382"/>
                </a:cxn>
                <a:cxn ang="0">
                  <a:pos x="3722" y="3186"/>
                </a:cxn>
                <a:cxn ang="0">
                  <a:pos x="3837" y="3090"/>
                </a:cxn>
              </a:cxnLst>
              <a:rect l="0" t="0" r="r" b="b"/>
              <a:pathLst>
                <a:path w="4278" h="4192">
                  <a:moveTo>
                    <a:pt x="4089" y="3039"/>
                  </a:moveTo>
                  <a:lnTo>
                    <a:pt x="4060" y="2896"/>
                  </a:lnTo>
                  <a:lnTo>
                    <a:pt x="4022" y="2845"/>
                  </a:lnTo>
                  <a:lnTo>
                    <a:pt x="3969" y="2827"/>
                  </a:lnTo>
                  <a:lnTo>
                    <a:pt x="3916" y="2774"/>
                  </a:lnTo>
                  <a:lnTo>
                    <a:pt x="3887" y="2736"/>
                  </a:lnTo>
                  <a:lnTo>
                    <a:pt x="3861" y="2669"/>
                  </a:lnTo>
                  <a:lnTo>
                    <a:pt x="3840" y="2639"/>
                  </a:lnTo>
                  <a:lnTo>
                    <a:pt x="3826" y="2572"/>
                  </a:lnTo>
                  <a:lnTo>
                    <a:pt x="3837" y="2519"/>
                  </a:lnTo>
                  <a:lnTo>
                    <a:pt x="3840" y="2469"/>
                  </a:lnTo>
                  <a:lnTo>
                    <a:pt x="3814" y="2415"/>
                  </a:lnTo>
                  <a:lnTo>
                    <a:pt x="3790" y="2340"/>
                  </a:lnTo>
                  <a:lnTo>
                    <a:pt x="3794" y="2272"/>
                  </a:lnTo>
                  <a:lnTo>
                    <a:pt x="3819" y="2182"/>
                  </a:lnTo>
                  <a:lnTo>
                    <a:pt x="3813" y="2137"/>
                  </a:lnTo>
                  <a:lnTo>
                    <a:pt x="3796" y="2150"/>
                  </a:lnTo>
                  <a:lnTo>
                    <a:pt x="3792" y="2125"/>
                  </a:lnTo>
                  <a:lnTo>
                    <a:pt x="3799" y="2077"/>
                  </a:lnTo>
                  <a:lnTo>
                    <a:pt x="3817" y="2017"/>
                  </a:lnTo>
                  <a:lnTo>
                    <a:pt x="3824" y="1975"/>
                  </a:lnTo>
                  <a:lnTo>
                    <a:pt x="3839" y="1942"/>
                  </a:lnTo>
                  <a:lnTo>
                    <a:pt x="3833" y="1845"/>
                  </a:lnTo>
                  <a:lnTo>
                    <a:pt x="3821" y="1821"/>
                  </a:lnTo>
                  <a:lnTo>
                    <a:pt x="3798" y="1794"/>
                  </a:lnTo>
                  <a:lnTo>
                    <a:pt x="3775" y="1764"/>
                  </a:lnTo>
                  <a:lnTo>
                    <a:pt x="3771" y="1752"/>
                  </a:lnTo>
                  <a:lnTo>
                    <a:pt x="3774" y="1722"/>
                  </a:lnTo>
                  <a:lnTo>
                    <a:pt x="3814" y="1662"/>
                  </a:lnTo>
                  <a:lnTo>
                    <a:pt x="3828" y="1619"/>
                  </a:lnTo>
                  <a:lnTo>
                    <a:pt x="3860" y="1560"/>
                  </a:lnTo>
                  <a:lnTo>
                    <a:pt x="3889" y="1514"/>
                  </a:lnTo>
                  <a:lnTo>
                    <a:pt x="3919" y="1484"/>
                  </a:lnTo>
                  <a:lnTo>
                    <a:pt x="3932" y="1478"/>
                  </a:lnTo>
                  <a:lnTo>
                    <a:pt x="3933" y="1387"/>
                  </a:lnTo>
                  <a:lnTo>
                    <a:pt x="3944" y="1272"/>
                  </a:lnTo>
                  <a:lnTo>
                    <a:pt x="3945" y="1217"/>
                  </a:lnTo>
                  <a:lnTo>
                    <a:pt x="3976" y="1089"/>
                  </a:lnTo>
                  <a:lnTo>
                    <a:pt x="3999" y="1041"/>
                  </a:lnTo>
                  <a:lnTo>
                    <a:pt x="4014" y="1021"/>
                  </a:lnTo>
                  <a:lnTo>
                    <a:pt x="4063" y="960"/>
                  </a:lnTo>
                  <a:lnTo>
                    <a:pt x="4112" y="908"/>
                  </a:lnTo>
                  <a:lnTo>
                    <a:pt x="4135" y="883"/>
                  </a:lnTo>
                  <a:lnTo>
                    <a:pt x="4148" y="858"/>
                  </a:lnTo>
                  <a:lnTo>
                    <a:pt x="4161" y="828"/>
                  </a:lnTo>
                  <a:lnTo>
                    <a:pt x="4204" y="808"/>
                  </a:lnTo>
                  <a:lnTo>
                    <a:pt x="4230" y="786"/>
                  </a:lnTo>
                  <a:lnTo>
                    <a:pt x="4264" y="748"/>
                  </a:lnTo>
                  <a:lnTo>
                    <a:pt x="4278" y="712"/>
                  </a:lnTo>
                  <a:lnTo>
                    <a:pt x="4277" y="684"/>
                  </a:lnTo>
                  <a:lnTo>
                    <a:pt x="4264" y="664"/>
                  </a:lnTo>
                  <a:lnTo>
                    <a:pt x="4232" y="654"/>
                  </a:lnTo>
                  <a:lnTo>
                    <a:pt x="4208" y="635"/>
                  </a:lnTo>
                  <a:lnTo>
                    <a:pt x="4191" y="619"/>
                  </a:lnTo>
                  <a:lnTo>
                    <a:pt x="4176" y="581"/>
                  </a:lnTo>
                  <a:lnTo>
                    <a:pt x="4174" y="490"/>
                  </a:lnTo>
                  <a:lnTo>
                    <a:pt x="4185" y="416"/>
                  </a:lnTo>
                  <a:lnTo>
                    <a:pt x="4198" y="379"/>
                  </a:lnTo>
                  <a:lnTo>
                    <a:pt x="4197" y="361"/>
                  </a:lnTo>
                  <a:lnTo>
                    <a:pt x="4173" y="364"/>
                  </a:lnTo>
                  <a:lnTo>
                    <a:pt x="4146" y="342"/>
                  </a:lnTo>
                  <a:lnTo>
                    <a:pt x="4110" y="304"/>
                  </a:lnTo>
                  <a:lnTo>
                    <a:pt x="4056" y="273"/>
                  </a:lnTo>
                  <a:lnTo>
                    <a:pt x="3952" y="166"/>
                  </a:lnTo>
                  <a:lnTo>
                    <a:pt x="3908" y="138"/>
                  </a:lnTo>
                  <a:lnTo>
                    <a:pt x="3857" y="182"/>
                  </a:lnTo>
                  <a:lnTo>
                    <a:pt x="3810" y="187"/>
                  </a:lnTo>
                  <a:lnTo>
                    <a:pt x="3703" y="162"/>
                  </a:lnTo>
                  <a:lnTo>
                    <a:pt x="3677" y="198"/>
                  </a:lnTo>
                  <a:lnTo>
                    <a:pt x="3649" y="210"/>
                  </a:lnTo>
                  <a:lnTo>
                    <a:pt x="3554" y="174"/>
                  </a:lnTo>
                  <a:lnTo>
                    <a:pt x="3534" y="133"/>
                  </a:lnTo>
                  <a:lnTo>
                    <a:pt x="3509" y="99"/>
                  </a:lnTo>
                  <a:lnTo>
                    <a:pt x="3459" y="62"/>
                  </a:lnTo>
                  <a:lnTo>
                    <a:pt x="3431" y="16"/>
                  </a:lnTo>
                  <a:lnTo>
                    <a:pt x="3316" y="17"/>
                  </a:lnTo>
                  <a:lnTo>
                    <a:pt x="3284" y="62"/>
                  </a:lnTo>
                  <a:lnTo>
                    <a:pt x="3235" y="31"/>
                  </a:lnTo>
                  <a:lnTo>
                    <a:pt x="3210" y="63"/>
                  </a:lnTo>
                  <a:lnTo>
                    <a:pt x="3153" y="0"/>
                  </a:lnTo>
                  <a:lnTo>
                    <a:pt x="3089" y="18"/>
                  </a:lnTo>
                  <a:lnTo>
                    <a:pt x="2996" y="32"/>
                  </a:lnTo>
                  <a:lnTo>
                    <a:pt x="2913" y="13"/>
                  </a:lnTo>
                  <a:lnTo>
                    <a:pt x="2903" y="64"/>
                  </a:lnTo>
                  <a:lnTo>
                    <a:pt x="2851" y="64"/>
                  </a:lnTo>
                  <a:lnTo>
                    <a:pt x="2821" y="78"/>
                  </a:lnTo>
                  <a:lnTo>
                    <a:pt x="2789" y="65"/>
                  </a:lnTo>
                  <a:lnTo>
                    <a:pt x="2795" y="65"/>
                  </a:lnTo>
                  <a:lnTo>
                    <a:pt x="2789" y="40"/>
                  </a:lnTo>
                  <a:lnTo>
                    <a:pt x="2764" y="40"/>
                  </a:lnTo>
                  <a:lnTo>
                    <a:pt x="2719" y="65"/>
                  </a:lnTo>
                  <a:lnTo>
                    <a:pt x="2614" y="85"/>
                  </a:lnTo>
                  <a:lnTo>
                    <a:pt x="2570" y="110"/>
                  </a:lnTo>
                  <a:lnTo>
                    <a:pt x="2495" y="136"/>
                  </a:lnTo>
                  <a:lnTo>
                    <a:pt x="2458" y="110"/>
                  </a:lnTo>
                  <a:lnTo>
                    <a:pt x="2382" y="98"/>
                  </a:lnTo>
                  <a:lnTo>
                    <a:pt x="2326" y="136"/>
                  </a:lnTo>
                  <a:lnTo>
                    <a:pt x="2320" y="205"/>
                  </a:lnTo>
                  <a:lnTo>
                    <a:pt x="2288" y="218"/>
                  </a:lnTo>
                  <a:lnTo>
                    <a:pt x="2082" y="219"/>
                  </a:lnTo>
                  <a:lnTo>
                    <a:pt x="1987" y="194"/>
                  </a:lnTo>
                  <a:lnTo>
                    <a:pt x="1931" y="157"/>
                  </a:lnTo>
                  <a:lnTo>
                    <a:pt x="1899" y="187"/>
                  </a:lnTo>
                  <a:lnTo>
                    <a:pt x="1869" y="181"/>
                  </a:lnTo>
                  <a:lnTo>
                    <a:pt x="1785" y="106"/>
                  </a:lnTo>
                  <a:lnTo>
                    <a:pt x="1773" y="68"/>
                  </a:lnTo>
                  <a:lnTo>
                    <a:pt x="1741" y="31"/>
                  </a:lnTo>
                  <a:lnTo>
                    <a:pt x="1679" y="25"/>
                  </a:lnTo>
                  <a:lnTo>
                    <a:pt x="1622" y="25"/>
                  </a:lnTo>
                  <a:lnTo>
                    <a:pt x="1566" y="69"/>
                  </a:lnTo>
                  <a:lnTo>
                    <a:pt x="1542" y="94"/>
                  </a:lnTo>
                  <a:lnTo>
                    <a:pt x="1516" y="157"/>
                  </a:lnTo>
                  <a:lnTo>
                    <a:pt x="1485" y="176"/>
                  </a:lnTo>
                  <a:lnTo>
                    <a:pt x="1472" y="233"/>
                  </a:lnTo>
                  <a:lnTo>
                    <a:pt x="1467" y="314"/>
                  </a:lnTo>
                  <a:lnTo>
                    <a:pt x="1480" y="345"/>
                  </a:lnTo>
                  <a:lnTo>
                    <a:pt x="1428" y="357"/>
                  </a:lnTo>
                  <a:lnTo>
                    <a:pt x="1435" y="427"/>
                  </a:lnTo>
                  <a:lnTo>
                    <a:pt x="1415" y="506"/>
                  </a:lnTo>
                  <a:lnTo>
                    <a:pt x="1332" y="652"/>
                  </a:lnTo>
                  <a:lnTo>
                    <a:pt x="1292" y="754"/>
                  </a:lnTo>
                  <a:lnTo>
                    <a:pt x="1258" y="935"/>
                  </a:lnTo>
                  <a:lnTo>
                    <a:pt x="1250" y="1206"/>
                  </a:lnTo>
                  <a:lnTo>
                    <a:pt x="1221" y="1333"/>
                  </a:lnTo>
                  <a:lnTo>
                    <a:pt x="1218" y="1347"/>
                  </a:lnTo>
                  <a:lnTo>
                    <a:pt x="1159" y="1400"/>
                  </a:lnTo>
                  <a:lnTo>
                    <a:pt x="1078" y="1444"/>
                  </a:lnTo>
                  <a:lnTo>
                    <a:pt x="1010" y="1509"/>
                  </a:lnTo>
                  <a:lnTo>
                    <a:pt x="913" y="1654"/>
                  </a:lnTo>
                  <a:lnTo>
                    <a:pt x="883" y="1742"/>
                  </a:lnTo>
                  <a:lnTo>
                    <a:pt x="870" y="1823"/>
                  </a:lnTo>
                  <a:lnTo>
                    <a:pt x="870" y="1903"/>
                  </a:lnTo>
                  <a:lnTo>
                    <a:pt x="856" y="1975"/>
                  </a:lnTo>
                  <a:lnTo>
                    <a:pt x="801" y="2063"/>
                  </a:lnTo>
                  <a:lnTo>
                    <a:pt x="737" y="2125"/>
                  </a:lnTo>
                  <a:lnTo>
                    <a:pt x="682" y="2154"/>
                  </a:lnTo>
                  <a:lnTo>
                    <a:pt x="588" y="2236"/>
                  </a:lnTo>
                  <a:lnTo>
                    <a:pt x="504" y="2268"/>
                  </a:lnTo>
                  <a:lnTo>
                    <a:pt x="459" y="2256"/>
                  </a:lnTo>
                  <a:lnTo>
                    <a:pt x="454" y="2182"/>
                  </a:lnTo>
                  <a:lnTo>
                    <a:pt x="445" y="2165"/>
                  </a:lnTo>
                  <a:lnTo>
                    <a:pt x="392" y="2179"/>
                  </a:lnTo>
                  <a:lnTo>
                    <a:pt x="335" y="2190"/>
                  </a:lnTo>
                  <a:lnTo>
                    <a:pt x="303" y="2214"/>
                  </a:lnTo>
                  <a:lnTo>
                    <a:pt x="276" y="2263"/>
                  </a:lnTo>
                  <a:lnTo>
                    <a:pt x="224" y="2276"/>
                  </a:lnTo>
                  <a:lnTo>
                    <a:pt x="158" y="2236"/>
                  </a:lnTo>
                  <a:lnTo>
                    <a:pt x="142" y="2242"/>
                  </a:lnTo>
                  <a:lnTo>
                    <a:pt x="107" y="2268"/>
                  </a:lnTo>
                  <a:lnTo>
                    <a:pt x="70" y="2305"/>
                  </a:lnTo>
                  <a:lnTo>
                    <a:pt x="53" y="2367"/>
                  </a:lnTo>
                  <a:lnTo>
                    <a:pt x="44" y="2431"/>
                  </a:lnTo>
                  <a:lnTo>
                    <a:pt x="41" y="2481"/>
                  </a:lnTo>
                  <a:lnTo>
                    <a:pt x="2" y="2499"/>
                  </a:lnTo>
                  <a:lnTo>
                    <a:pt x="7" y="2514"/>
                  </a:lnTo>
                  <a:lnTo>
                    <a:pt x="9" y="2545"/>
                  </a:lnTo>
                  <a:lnTo>
                    <a:pt x="0" y="2570"/>
                  </a:lnTo>
                  <a:lnTo>
                    <a:pt x="6" y="2588"/>
                  </a:lnTo>
                  <a:lnTo>
                    <a:pt x="11" y="2576"/>
                  </a:lnTo>
                  <a:lnTo>
                    <a:pt x="33" y="2565"/>
                  </a:lnTo>
                  <a:lnTo>
                    <a:pt x="109" y="2542"/>
                  </a:lnTo>
                  <a:lnTo>
                    <a:pt x="163" y="2517"/>
                  </a:lnTo>
                  <a:lnTo>
                    <a:pt x="222" y="2496"/>
                  </a:lnTo>
                  <a:lnTo>
                    <a:pt x="258" y="2496"/>
                  </a:lnTo>
                  <a:lnTo>
                    <a:pt x="285" y="2492"/>
                  </a:lnTo>
                  <a:lnTo>
                    <a:pt x="382" y="2493"/>
                  </a:lnTo>
                  <a:lnTo>
                    <a:pt x="471" y="2486"/>
                  </a:lnTo>
                  <a:lnTo>
                    <a:pt x="499" y="2496"/>
                  </a:lnTo>
                  <a:lnTo>
                    <a:pt x="580" y="2497"/>
                  </a:lnTo>
                  <a:lnTo>
                    <a:pt x="632" y="2489"/>
                  </a:lnTo>
                  <a:lnTo>
                    <a:pt x="689" y="2491"/>
                  </a:lnTo>
                  <a:lnTo>
                    <a:pt x="821" y="2481"/>
                  </a:lnTo>
                  <a:lnTo>
                    <a:pt x="888" y="2486"/>
                  </a:lnTo>
                  <a:lnTo>
                    <a:pt x="897" y="2492"/>
                  </a:lnTo>
                  <a:lnTo>
                    <a:pt x="918" y="2522"/>
                  </a:lnTo>
                  <a:lnTo>
                    <a:pt x="934" y="2523"/>
                  </a:lnTo>
                  <a:lnTo>
                    <a:pt x="950" y="2518"/>
                  </a:lnTo>
                  <a:lnTo>
                    <a:pt x="968" y="2554"/>
                  </a:lnTo>
                  <a:lnTo>
                    <a:pt x="989" y="2632"/>
                  </a:lnTo>
                  <a:lnTo>
                    <a:pt x="993" y="2684"/>
                  </a:lnTo>
                  <a:lnTo>
                    <a:pt x="1001" y="2704"/>
                  </a:lnTo>
                  <a:lnTo>
                    <a:pt x="1031" y="2754"/>
                  </a:lnTo>
                  <a:lnTo>
                    <a:pt x="1043" y="2822"/>
                  </a:lnTo>
                  <a:lnTo>
                    <a:pt x="1094" y="2875"/>
                  </a:lnTo>
                  <a:lnTo>
                    <a:pt x="1176" y="2985"/>
                  </a:lnTo>
                  <a:lnTo>
                    <a:pt x="1230" y="3005"/>
                  </a:lnTo>
                  <a:lnTo>
                    <a:pt x="1284" y="3005"/>
                  </a:lnTo>
                  <a:lnTo>
                    <a:pt x="1370" y="2978"/>
                  </a:lnTo>
                  <a:lnTo>
                    <a:pt x="1424" y="2967"/>
                  </a:lnTo>
                  <a:lnTo>
                    <a:pt x="1496" y="2974"/>
                  </a:lnTo>
                  <a:lnTo>
                    <a:pt x="1571" y="2974"/>
                  </a:lnTo>
                  <a:lnTo>
                    <a:pt x="1586" y="2915"/>
                  </a:lnTo>
                  <a:lnTo>
                    <a:pt x="1588" y="2884"/>
                  </a:lnTo>
                  <a:lnTo>
                    <a:pt x="1602" y="2868"/>
                  </a:lnTo>
                  <a:lnTo>
                    <a:pt x="1606" y="2854"/>
                  </a:lnTo>
                  <a:lnTo>
                    <a:pt x="1613" y="2832"/>
                  </a:lnTo>
                  <a:lnTo>
                    <a:pt x="1618" y="2785"/>
                  </a:lnTo>
                  <a:lnTo>
                    <a:pt x="1628" y="2752"/>
                  </a:lnTo>
                  <a:lnTo>
                    <a:pt x="1802" y="2751"/>
                  </a:lnTo>
                  <a:lnTo>
                    <a:pt x="1810" y="2727"/>
                  </a:lnTo>
                  <a:lnTo>
                    <a:pt x="1907" y="2729"/>
                  </a:lnTo>
                  <a:lnTo>
                    <a:pt x="1899" y="2817"/>
                  </a:lnTo>
                  <a:lnTo>
                    <a:pt x="2099" y="2823"/>
                  </a:lnTo>
                  <a:lnTo>
                    <a:pt x="2110" y="2839"/>
                  </a:lnTo>
                  <a:lnTo>
                    <a:pt x="2123" y="2872"/>
                  </a:lnTo>
                  <a:lnTo>
                    <a:pt x="2130" y="3006"/>
                  </a:lnTo>
                  <a:lnTo>
                    <a:pt x="2139" y="3055"/>
                  </a:lnTo>
                  <a:lnTo>
                    <a:pt x="2138" y="3117"/>
                  </a:lnTo>
                  <a:lnTo>
                    <a:pt x="2147" y="3186"/>
                  </a:lnTo>
                  <a:lnTo>
                    <a:pt x="2145" y="3210"/>
                  </a:lnTo>
                  <a:lnTo>
                    <a:pt x="2133" y="3253"/>
                  </a:lnTo>
                  <a:lnTo>
                    <a:pt x="2130" y="3307"/>
                  </a:lnTo>
                  <a:lnTo>
                    <a:pt x="2139" y="3344"/>
                  </a:lnTo>
                  <a:lnTo>
                    <a:pt x="2177" y="3404"/>
                  </a:lnTo>
                  <a:lnTo>
                    <a:pt x="2200" y="3488"/>
                  </a:lnTo>
                  <a:lnTo>
                    <a:pt x="2225" y="3556"/>
                  </a:lnTo>
                  <a:lnTo>
                    <a:pt x="2220" y="3585"/>
                  </a:lnTo>
                  <a:lnTo>
                    <a:pt x="2202" y="3611"/>
                  </a:lnTo>
                  <a:lnTo>
                    <a:pt x="2156" y="3658"/>
                  </a:lnTo>
                  <a:lnTo>
                    <a:pt x="2154" y="3668"/>
                  </a:lnTo>
                  <a:lnTo>
                    <a:pt x="2159" y="3679"/>
                  </a:lnTo>
                  <a:lnTo>
                    <a:pt x="2164" y="3683"/>
                  </a:lnTo>
                  <a:lnTo>
                    <a:pt x="2183" y="3689"/>
                  </a:lnTo>
                  <a:lnTo>
                    <a:pt x="2203" y="3715"/>
                  </a:lnTo>
                  <a:lnTo>
                    <a:pt x="2228" y="3722"/>
                  </a:lnTo>
                  <a:lnTo>
                    <a:pt x="2240" y="3716"/>
                  </a:lnTo>
                  <a:lnTo>
                    <a:pt x="2251" y="3694"/>
                  </a:lnTo>
                  <a:lnTo>
                    <a:pt x="2259" y="3663"/>
                  </a:lnTo>
                  <a:lnTo>
                    <a:pt x="2281" y="3654"/>
                  </a:lnTo>
                  <a:lnTo>
                    <a:pt x="2487" y="3656"/>
                  </a:lnTo>
                  <a:lnTo>
                    <a:pt x="2531" y="3639"/>
                  </a:lnTo>
                  <a:lnTo>
                    <a:pt x="2562" y="3649"/>
                  </a:lnTo>
                  <a:lnTo>
                    <a:pt x="2575" y="3649"/>
                  </a:lnTo>
                  <a:lnTo>
                    <a:pt x="2613" y="3623"/>
                  </a:lnTo>
                  <a:lnTo>
                    <a:pt x="2620" y="3623"/>
                  </a:lnTo>
                  <a:lnTo>
                    <a:pt x="2657" y="3612"/>
                  </a:lnTo>
                  <a:lnTo>
                    <a:pt x="2675" y="3610"/>
                  </a:lnTo>
                  <a:lnTo>
                    <a:pt x="2684" y="3615"/>
                  </a:lnTo>
                  <a:lnTo>
                    <a:pt x="2708" y="3655"/>
                  </a:lnTo>
                  <a:lnTo>
                    <a:pt x="2706" y="3709"/>
                  </a:lnTo>
                  <a:lnTo>
                    <a:pt x="2713" y="3726"/>
                  </a:lnTo>
                  <a:lnTo>
                    <a:pt x="2726" y="3729"/>
                  </a:lnTo>
                  <a:lnTo>
                    <a:pt x="2782" y="3705"/>
                  </a:lnTo>
                  <a:lnTo>
                    <a:pt x="2803" y="3699"/>
                  </a:lnTo>
                  <a:lnTo>
                    <a:pt x="2828" y="3699"/>
                  </a:lnTo>
                  <a:lnTo>
                    <a:pt x="2874" y="3680"/>
                  </a:lnTo>
                  <a:lnTo>
                    <a:pt x="2899" y="3714"/>
                  </a:lnTo>
                  <a:lnTo>
                    <a:pt x="2910" y="3751"/>
                  </a:lnTo>
                  <a:lnTo>
                    <a:pt x="2929" y="3775"/>
                  </a:lnTo>
                  <a:lnTo>
                    <a:pt x="2984" y="3799"/>
                  </a:lnTo>
                  <a:lnTo>
                    <a:pt x="3035" y="3831"/>
                  </a:lnTo>
                  <a:lnTo>
                    <a:pt x="3104" y="3862"/>
                  </a:lnTo>
                  <a:lnTo>
                    <a:pt x="3153" y="3865"/>
                  </a:lnTo>
                  <a:lnTo>
                    <a:pt x="3185" y="3857"/>
                  </a:lnTo>
                  <a:lnTo>
                    <a:pt x="3236" y="3836"/>
                  </a:lnTo>
                  <a:lnTo>
                    <a:pt x="3276" y="3830"/>
                  </a:lnTo>
                  <a:lnTo>
                    <a:pt x="3295" y="3832"/>
                  </a:lnTo>
                  <a:lnTo>
                    <a:pt x="3372" y="3908"/>
                  </a:lnTo>
                  <a:lnTo>
                    <a:pt x="3426" y="3934"/>
                  </a:lnTo>
                  <a:lnTo>
                    <a:pt x="3471" y="3951"/>
                  </a:lnTo>
                  <a:lnTo>
                    <a:pt x="3516" y="3954"/>
                  </a:lnTo>
                  <a:lnTo>
                    <a:pt x="3544" y="3984"/>
                  </a:lnTo>
                  <a:lnTo>
                    <a:pt x="3562" y="4031"/>
                  </a:lnTo>
                  <a:lnTo>
                    <a:pt x="3575" y="4059"/>
                  </a:lnTo>
                  <a:lnTo>
                    <a:pt x="3628" y="4107"/>
                  </a:lnTo>
                  <a:lnTo>
                    <a:pt x="3685" y="4143"/>
                  </a:lnTo>
                  <a:lnTo>
                    <a:pt x="3721" y="4158"/>
                  </a:lnTo>
                  <a:lnTo>
                    <a:pt x="3760" y="4165"/>
                  </a:lnTo>
                  <a:lnTo>
                    <a:pt x="3777" y="4166"/>
                  </a:lnTo>
                  <a:lnTo>
                    <a:pt x="3802" y="4154"/>
                  </a:lnTo>
                  <a:lnTo>
                    <a:pt x="3815" y="4153"/>
                  </a:lnTo>
                  <a:lnTo>
                    <a:pt x="3820" y="4154"/>
                  </a:lnTo>
                  <a:lnTo>
                    <a:pt x="3839" y="4184"/>
                  </a:lnTo>
                  <a:lnTo>
                    <a:pt x="3855" y="4192"/>
                  </a:lnTo>
                  <a:lnTo>
                    <a:pt x="3870" y="4192"/>
                  </a:lnTo>
                  <a:lnTo>
                    <a:pt x="3879" y="4181"/>
                  </a:lnTo>
                  <a:lnTo>
                    <a:pt x="3880" y="4154"/>
                  </a:lnTo>
                  <a:lnTo>
                    <a:pt x="3876" y="4123"/>
                  </a:lnTo>
                  <a:lnTo>
                    <a:pt x="3876" y="3981"/>
                  </a:lnTo>
                  <a:lnTo>
                    <a:pt x="3866" y="3949"/>
                  </a:lnTo>
                  <a:lnTo>
                    <a:pt x="3845" y="3943"/>
                  </a:lnTo>
                  <a:lnTo>
                    <a:pt x="3809" y="3963"/>
                  </a:lnTo>
                  <a:lnTo>
                    <a:pt x="3765" y="3952"/>
                  </a:lnTo>
                  <a:lnTo>
                    <a:pt x="3712" y="3950"/>
                  </a:lnTo>
                  <a:lnTo>
                    <a:pt x="3686" y="3932"/>
                  </a:lnTo>
                  <a:lnTo>
                    <a:pt x="3647" y="3877"/>
                  </a:lnTo>
                  <a:lnTo>
                    <a:pt x="3623" y="3853"/>
                  </a:lnTo>
                  <a:lnTo>
                    <a:pt x="3619" y="3842"/>
                  </a:lnTo>
                  <a:lnTo>
                    <a:pt x="3616" y="3806"/>
                  </a:lnTo>
                  <a:lnTo>
                    <a:pt x="3624" y="3774"/>
                  </a:lnTo>
                  <a:lnTo>
                    <a:pt x="3639" y="3728"/>
                  </a:lnTo>
                  <a:lnTo>
                    <a:pt x="3702" y="3569"/>
                  </a:lnTo>
                  <a:lnTo>
                    <a:pt x="3706" y="3542"/>
                  </a:lnTo>
                  <a:lnTo>
                    <a:pt x="3716" y="3442"/>
                  </a:lnTo>
                  <a:lnTo>
                    <a:pt x="3708" y="3382"/>
                  </a:lnTo>
                  <a:lnTo>
                    <a:pt x="3681" y="3302"/>
                  </a:lnTo>
                  <a:lnTo>
                    <a:pt x="3681" y="3263"/>
                  </a:lnTo>
                  <a:lnTo>
                    <a:pt x="3692" y="3248"/>
                  </a:lnTo>
                  <a:lnTo>
                    <a:pt x="3702" y="3214"/>
                  </a:lnTo>
                  <a:lnTo>
                    <a:pt x="3722" y="3186"/>
                  </a:lnTo>
                  <a:lnTo>
                    <a:pt x="3752" y="3129"/>
                  </a:lnTo>
                  <a:lnTo>
                    <a:pt x="3763" y="3117"/>
                  </a:lnTo>
                  <a:lnTo>
                    <a:pt x="3784" y="3104"/>
                  </a:lnTo>
                  <a:lnTo>
                    <a:pt x="3794" y="3104"/>
                  </a:lnTo>
                  <a:lnTo>
                    <a:pt x="3837" y="3090"/>
                  </a:lnTo>
                  <a:lnTo>
                    <a:pt x="4089" y="30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841" name="Freeform 34"/>
            <p:cNvSpPr>
              <a:spLocks/>
            </p:cNvSpPr>
            <p:nvPr/>
          </p:nvSpPr>
          <p:spPr bwMode="gray">
            <a:xfrm>
              <a:off x="6229699" y="-571140"/>
              <a:ext cx="588901" cy="576530"/>
            </a:xfrm>
            <a:custGeom>
              <a:avLst/>
              <a:gdLst/>
              <a:ahLst/>
              <a:cxnLst>
                <a:cxn ang="0">
                  <a:pos x="3916" y="2774"/>
                </a:cxn>
                <a:cxn ang="0">
                  <a:pos x="3837" y="2519"/>
                </a:cxn>
                <a:cxn ang="0">
                  <a:pos x="3819" y="2182"/>
                </a:cxn>
                <a:cxn ang="0">
                  <a:pos x="3817" y="2017"/>
                </a:cxn>
                <a:cxn ang="0">
                  <a:pos x="3798" y="1794"/>
                </a:cxn>
                <a:cxn ang="0">
                  <a:pos x="3828" y="1619"/>
                </a:cxn>
                <a:cxn ang="0">
                  <a:pos x="3933" y="1387"/>
                </a:cxn>
                <a:cxn ang="0">
                  <a:pos x="4014" y="1021"/>
                </a:cxn>
                <a:cxn ang="0">
                  <a:pos x="4161" y="828"/>
                </a:cxn>
                <a:cxn ang="0">
                  <a:pos x="4277" y="684"/>
                </a:cxn>
                <a:cxn ang="0">
                  <a:pos x="4176" y="581"/>
                </a:cxn>
                <a:cxn ang="0">
                  <a:pos x="4173" y="364"/>
                </a:cxn>
                <a:cxn ang="0">
                  <a:pos x="3908" y="138"/>
                </a:cxn>
                <a:cxn ang="0">
                  <a:pos x="3649" y="210"/>
                </a:cxn>
                <a:cxn ang="0">
                  <a:pos x="3431" y="16"/>
                </a:cxn>
                <a:cxn ang="0">
                  <a:pos x="3153" y="0"/>
                </a:cxn>
                <a:cxn ang="0">
                  <a:pos x="2851" y="64"/>
                </a:cxn>
                <a:cxn ang="0">
                  <a:pos x="2764" y="40"/>
                </a:cxn>
                <a:cxn ang="0">
                  <a:pos x="2458" y="110"/>
                </a:cxn>
                <a:cxn ang="0">
                  <a:pos x="2082" y="219"/>
                </a:cxn>
                <a:cxn ang="0">
                  <a:pos x="1785" y="106"/>
                </a:cxn>
                <a:cxn ang="0">
                  <a:pos x="1566" y="69"/>
                </a:cxn>
                <a:cxn ang="0">
                  <a:pos x="1467" y="314"/>
                </a:cxn>
                <a:cxn ang="0">
                  <a:pos x="1332" y="652"/>
                </a:cxn>
                <a:cxn ang="0">
                  <a:pos x="1218" y="1347"/>
                </a:cxn>
                <a:cxn ang="0">
                  <a:pos x="883" y="1742"/>
                </a:cxn>
                <a:cxn ang="0">
                  <a:pos x="737" y="2125"/>
                </a:cxn>
                <a:cxn ang="0">
                  <a:pos x="454" y="2182"/>
                </a:cxn>
                <a:cxn ang="0">
                  <a:pos x="276" y="2263"/>
                </a:cxn>
                <a:cxn ang="0">
                  <a:pos x="70" y="2305"/>
                </a:cxn>
                <a:cxn ang="0">
                  <a:pos x="7" y="2514"/>
                </a:cxn>
                <a:cxn ang="0">
                  <a:pos x="33" y="2565"/>
                </a:cxn>
                <a:cxn ang="0">
                  <a:pos x="285" y="2492"/>
                </a:cxn>
                <a:cxn ang="0">
                  <a:pos x="632" y="2489"/>
                </a:cxn>
                <a:cxn ang="0">
                  <a:pos x="918" y="2522"/>
                </a:cxn>
                <a:cxn ang="0">
                  <a:pos x="993" y="2684"/>
                </a:cxn>
                <a:cxn ang="0">
                  <a:pos x="1176" y="2985"/>
                </a:cxn>
                <a:cxn ang="0">
                  <a:pos x="1496" y="2974"/>
                </a:cxn>
                <a:cxn ang="0">
                  <a:pos x="1606" y="2854"/>
                </a:cxn>
                <a:cxn ang="0">
                  <a:pos x="1810" y="2727"/>
                </a:cxn>
                <a:cxn ang="0">
                  <a:pos x="2123" y="2872"/>
                </a:cxn>
                <a:cxn ang="0">
                  <a:pos x="2145" y="3210"/>
                </a:cxn>
                <a:cxn ang="0">
                  <a:pos x="2200" y="3488"/>
                </a:cxn>
                <a:cxn ang="0">
                  <a:pos x="2154" y="3668"/>
                </a:cxn>
                <a:cxn ang="0">
                  <a:pos x="2228" y="3722"/>
                </a:cxn>
                <a:cxn ang="0">
                  <a:pos x="2487" y="3656"/>
                </a:cxn>
                <a:cxn ang="0">
                  <a:pos x="2620" y="3623"/>
                </a:cxn>
                <a:cxn ang="0">
                  <a:pos x="2706" y="3709"/>
                </a:cxn>
                <a:cxn ang="0">
                  <a:pos x="2828" y="3699"/>
                </a:cxn>
                <a:cxn ang="0">
                  <a:pos x="2984" y="3799"/>
                </a:cxn>
                <a:cxn ang="0">
                  <a:pos x="3236" y="3836"/>
                </a:cxn>
                <a:cxn ang="0">
                  <a:pos x="3471" y="3951"/>
                </a:cxn>
                <a:cxn ang="0">
                  <a:pos x="3628" y="4107"/>
                </a:cxn>
                <a:cxn ang="0">
                  <a:pos x="3802" y="4154"/>
                </a:cxn>
                <a:cxn ang="0">
                  <a:pos x="3870" y="4192"/>
                </a:cxn>
                <a:cxn ang="0">
                  <a:pos x="3866" y="3949"/>
                </a:cxn>
                <a:cxn ang="0">
                  <a:pos x="3686" y="3932"/>
                </a:cxn>
                <a:cxn ang="0">
                  <a:pos x="3624" y="3774"/>
                </a:cxn>
                <a:cxn ang="0">
                  <a:pos x="3708" y="3382"/>
                </a:cxn>
                <a:cxn ang="0">
                  <a:pos x="3722" y="3186"/>
                </a:cxn>
                <a:cxn ang="0">
                  <a:pos x="3837" y="3090"/>
                </a:cxn>
              </a:cxnLst>
              <a:rect l="0" t="0" r="r" b="b"/>
              <a:pathLst>
                <a:path w="4278" h="4192">
                  <a:moveTo>
                    <a:pt x="4089" y="3039"/>
                  </a:moveTo>
                  <a:lnTo>
                    <a:pt x="4060" y="2896"/>
                  </a:lnTo>
                  <a:lnTo>
                    <a:pt x="4022" y="2845"/>
                  </a:lnTo>
                  <a:lnTo>
                    <a:pt x="3969" y="2827"/>
                  </a:lnTo>
                  <a:lnTo>
                    <a:pt x="3916" y="2774"/>
                  </a:lnTo>
                  <a:lnTo>
                    <a:pt x="3887" y="2736"/>
                  </a:lnTo>
                  <a:lnTo>
                    <a:pt x="3861" y="2669"/>
                  </a:lnTo>
                  <a:lnTo>
                    <a:pt x="3840" y="2639"/>
                  </a:lnTo>
                  <a:lnTo>
                    <a:pt x="3826" y="2572"/>
                  </a:lnTo>
                  <a:lnTo>
                    <a:pt x="3837" y="2519"/>
                  </a:lnTo>
                  <a:lnTo>
                    <a:pt x="3840" y="2469"/>
                  </a:lnTo>
                  <a:lnTo>
                    <a:pt x="3814" y="2415"/>
                  </a:lnTo>
                  <a:lnTo>
                    <a:pt x="3790" y="2340"/>
                  </a:lnTo>
                  <a:lnTo>
                    <a:pt x="3794" y="2272"/>
                  </a:lnTo>
                  <a:lnTo>
                    <a:pt x="3819" y="2182"/>
                  </a:lnTo>
                  <a:lnTo>
                    <a:pt x="3813" y="2137"/>
                  </a:lnTo>
                  <a:lnTo>
                    <a:pt x="3796" y="2150"/>
                  </a:lnTo>
                  <a:lnTo>
                    <a:pt x="3792" y="2125"/>
                  </a:lnTo>
                  <a:lnTo>
                    <a:pt x="3799" y="2077"/>
                  </a:lnTo>
                  <a:lnTo>
                    <a:pt x="3817" y="2017"/>
                  </a:lnTo>
                  <a:lnTo>
                    <a:pt x="3824" y="1975"/>
                  </a:lnTo>
                  <a:lnTo>
                    <a:pt x="3839" y="1942"/>
                  </a:lnTo>
                  <a:lnTo>
                    <a:pt x="3833" y="1845"/>
                  </a:lnTo>
                  <a:lnTo>
                    <a:pt x="3821" y="1821"/>
                  </a:lnTo>
                  <a:lnTo>
                    <a:pt x="3798" y="1794"/>
                  </a:lnTo>
                  <a:lnTo>
                    <a:pt x="3775" y="1764"/>
                  </a:lnTo>
                  <a:lnTo>
                    <a:pt x="3771" y="1752"/>
                  </a:lnTo>
                  <a:lnTo>
                    <a:pt x="3774" y="1722"/>
                  </a:lnTo>
                  <a:lnTo>
                    <a:pt x="3814" y="1662"/>
                  </a:lnTo>
                  <a:lnTo>
                    <a:pt x="3828" y="1619"/>
                  </a:lnTo>
                  <a:lnTo>
                    <a:pt x="3860" y="1560"/>
                  </a:lnTo>
                  <a:lnTo>
                    <a:pt x="3889" y="1514"/>
                  </a:lnTo>
                  <a:lnTo>
                    <a:pt x="3919" y="1484"/>
                  </a:lnTo>
                  <a:lnTo>
                    <a:pt x="3932" y="1478"/>
                  </a:lnTo>
                  <a:lnTo>
                    <a:pt x="3933" y="1387"/>
                  </a:lnTo>
                  <a:lnTo>
                    <a:pt x="3944" y="1272"/>
                  </a:lnTo>
                  <a:lnTo>
                    <a:pt x="3945" y="1217"/>
                  </a:lnTo>
                  <a:lnTo>
                    <a:pt x="3976" y="1089"/>
                  </a:lnTo>
                  <a:lnTo>
                    <a:pt x="3999" y="1041"/>
                  </a:lnTo>
                  <a:lnTo>
                    <a:pt x="4014" y="1021"/>
                  </a:lnTo>
                  <a:lnTo>
                    <a:pt x="4063" y="960"/>
                  </a:lnTo>
                  <a:lnTo>
                    <a:pt x="4112" y="908"/>
                  </a:lnTo>
                  <a:lnTo>
                    <a:pt x="4135" y="883"/>
                  </a:lnTo>
                  <a:lnTo>
                    <a:pt x="4148" y="858"/>
                  </a:lnTo>
                  <a:lnTo>
                    <a:pt x="4161" y="828"/>
                  </a:lnTo>
                  <a:lnTo>
                    <a:pt x="4204" y="808"/>
                  </a:lnTo>
                  <a:lnTo>
                    <a:pt x="4230" y="786"/>
                  </a:lnTo>
                  <a:lnTo>
                    <a:pt x="4264" y="748"/>
                  </a:lnTo>
                  <a:lnTo>
                    <a:pt x="4278" y="712"/>
                  </a:lnTo>
                  <a:lnTo>
                    <a:pt x="4277" y="684"/>
                  </a:lnTo>
                  <a:lnTo>
                    <a:pt x="4264" y="664"/>
                  </a:lnTo>
                  <a:lnTo>
                    <a:pt x="4232" y="654"/>
                  </a:lnTo>
                  <a:lnTo>
                    <a:pt x="4208" y="635"/>
                  </a:lnTo>
                  <a:lnTo>
                    <a:pt x="4191" y="619"/>
                  </a:lnTo>
                  <a:lnTo>
                    <a:pt x="4176" y="581"/>
                  </a:lnTo>
                  <a:lnTo>
                    <a:pt x="4174" y="490"/>
                  </a:lnTo>
                  <a:lnTo>
                    <a:pt x="4185" y="416"/>
                  </a:lnTo>
                  <a:lnTo>
                    <a:pt x="4198" y="379"/>
                  </a:lnTo>
                  <a:lnTo>
                    <a:pt x="4197" y="361"/>
                  </a:lnTo>
                  <a:lnTo>
                    <a:pt x="4173" y="364"/>
                  </a:lnTo>
                  <a:lnTo>
                    <a:pt x="4146" y="342"/>
                  </a:lnTo>
                  <a:lnTo>
                    <a:pt x="4110" y="304"/>
                  </a:lnTo>
                  <a:lnTo>
                    <a:pt x="4056" y="273"/>
                  </a:lnTo>
                  <a:lnTo>
                    <a:pt x="3952" y="166"/>
                  </a:lnTo>
                  <a:lnTo>
                    <a:pt x="3908" y="138"/>
                  </a:lnTo>
                  <a:lnTo>
                    <a:pt x="3857" y="182"/>
                  </a:lnTo>
                  <a:lnTo>
                    <a:pt x="3810" y="187"/>
                  </a:lnTo>
                  <a:lnTo>
                    <a:pt x="3703" y="162"/>
                  </a:lnTo>
                  <a:lnTo>
                    <a:pt x="3677" y="198"/>
                  </a:lnTo>
                  <a:lnTo>
                    <a:pt x="3649" y="210"/>
                  </a:lnTo>
                  <a:lnTo>
                    <a:pt x="3554" y="174"/>
                  </a:lnTo>
                  <a:lnTo>
                    <a:pt x="3534" y="133"/>
                  </a:lnTo>
                  <a:lnTo>
                    <a:pt x="3509" y="99"/>
                  </a:lnTo>
                  <a:lnTo>
                    <a:pt x="3459" y="62"/>
                  </a:lnTo>
                  <a:lnTo>
                    <a:pt x="3431" y="16"/>
                  </a:lnTo>
                  <a:lnTo>
                    <a:pt x="3316" y="17"/>
                  </a:lnTo>
                  <a:lnTo>
                    <a:pt x="3284" y="62"/>
                  </a:lnTo>
                  <a:lnTo>
                    <a:pt x="3235" y="31"/>
                  </a:lnTo>
                  <a:lnTo>
                    <a:pt x="3210" y="63"/>
                  </a:lnTo>
                  <a:lnTo>
                    <a:pt x="3153" y="0"/>
                  </a:lnTo>
                  <a:lnTo>
                    <a:pt x="3089" y="18"/>
                  </a:lnTo>
                  <a:lnTo>
                    <a:pt x="2996" y="32"/>
                  </a:lnTo>
                  <a:lnTo>
                    <a:pt x="2913" y="13"/>
                  </a:lnTo>
                  <a:lnTo>
                    <a:pt x="2903" y="64"/>
                  </a:lnTo>
                  <a:lnTo>
                    <a:pt x="2851" y="64"/>
                  </a:lnTo>
                  <a:lnTo>
                    <a:pt x="2821" y="78"/>
                  </a:lnTo>
                  <a:lnTo>
                    <a:pt x="2789" y="65"/>
                  </a:lnTo>
                  <a:lnTo>
                    <a:pt x="2795" y="65"/>
                  </a:lnTo>
                  <a:lnTo>
                    <a:pt x="2789" y="40"/>
                  </a:lnTo>
                  <a:lnTo>
                    <a:pt x="2764" y="40"/>
                  </a:lnTo>
                  <a:lnTo>
                    <a:pt x="2719" y="65"/>
                  </a:lnTo>
                  <a:lnTo>
                    <a:pt x="2614" y="85"/>
                  </a:lnTo>
                  <a:lnTo>
                    <a:pt x="2570" y="110"/>
                  </a:lnTo>
                  <a:lnTo>
                    <a:pt x="2495" y="136"/>
                  </a:lnTo>
                  <a:lnTo>
                    <a:pt x="2458" y="110"/>
                  </a:lnTo>
                  <a:lnTo>
                    <a:pt x="2382" y="98"/>
                  </a:lnTo>
                  <a:lnTo>
                    <a:pt x="2326" y="136"/>
                  </a:lnTo>
                  <a:lnTo>
                    <a:pt x="2320" y="205"/>
                  </a:lnTo>
                  <a:lnTo>
                    <a:pt x="2288" y="218"/>
                  </a:lnTo>
                  <a:lnTo>
                    <a:pt x="2082" y="219"/>
                  </a:lnTo>
                  <a:lnTo>
                    <a:pt x="1987" y="194"/>
                  </a:lnTo>
                  <a:lnTo>
                    <a:pt x="1931" y="157"/>
                  </a:lnTo>
                  <a:lnTo>
                    <a:pt x="1899" y="187"/>
                  </a:lnTo>
                  <a:lnTo>
                    <a:pt x="1869" y="181"/>
                  </a:lnTo>
                  <a:lnTo>
                    <a:pt x="1785" y="106"/>
                  </a:lnTo>
                  <a:lnTo>
                    <a:pt x="1773" y="68"/>
                  </a:lnTo>
                  <a:lnTo>
                    <a:pt x="1741" y="31"/>
                  </a:lnTo>
                  <a:lnTo>
                    <a:pt x="1679" y="25"/>
                  </a:lnTo>
                  <a:lnTo>
                    <a:pt x="1622" y="25"/>
                  </a:lnTo>
                  <a:lnTo>
                    <a:pt x="1566" y="69"/>
                  </a:lnTo>
                  <a:lnTo>
                    <a:pt x="1542" y="94"/>
                  </a:lnTo>
                  <a:lnTo>
                    <a:pt x="1516" y="157"/>
                  </a:lnTo>
                  <a:lnTo>
                    <a:pt x="1485" y="176"/>
                  </a:lnTo>
                  <a:lnTo>
                    <a:pt x="1472" y="233"/>
                  </a:lnTo>
                  <a:lnTo>
                    <a:pt x="1467" y="314"/>
                  </a:lnTo>
                  <a:lnTo>
                    <a:pt x="1480" y="345"/>
                  </a:lnTo>
                  <a:lnTo>
                    <a:pt x="1428" y="357"/>
                  </a:lnTo>
                  <a:lnTo>
                    <a:pt x="1435" y="427"/>
                  </a:lnTo>
                  <a:lnTo>
                    <a:pt x="1415" y="506"/>
                  </a:lnTo>
                  <a:lnTo>
                    <a:pt x="1332" y="652"/>
                  </a:lnTo>
                  <a:lnTo>
                    <a:pt x="1292" y="754"/>
                  </a:lnTo>
                  <a:lnTo>
                    <a:pt x="1258" y="935"/>
                  </a:lnTo>
                  <a:lnTo>
                    <a:pt x="1250" y="1206"/>
                  </a:lnTo>
                  <a:lnTo>
                    <a:pt x="1221" y="1333"/>
                  </a:lnTo>
                  <a:lnTo>
                    <a:pt x="1218" y="1347"/>
                  </a:lnTo>
                  <a:lnTo>
                    <a:pt x="1159" y="1400"/>
                  </a:lnTo>
                  <a:lnTo>
                    <a:pt x="1078" y="1444"/>
                  </a:lnTo>
                  <a:lnTo>
                    <a:pt x="1010" y="1509"/>
                  </a:lnTo>
                  <a:lnTo>
                    <a:pt x="913" y="1654"/>
                  </a:lnTo>
                  <a:lnTo>
                    <a:pt x="883" y="1742"/>
                  </a:lnTo>
                  <a:lnTo>
                    <a:pt x="870" y="1823"/>
                  </a:lnTo>
                  <a:lnTo>
                    <a:pt x="870" y="1903"/>
                  </a:lnTo>
                  <a:lnTo>
                    <a:pt x="856" y="1975"/>
                  </a:lnTo>
                  <a:lnTo>
                    <a:pt x="801" y="2063"/>
                  </a:lnTo>
                  <a:lnTo>
                    <a:pt x="737" y="2125"/>
                  </a:lnTo>
                  <a:lnTo>
                    <a:pt x="682" y="2154"/>
                  </a:lnTo>
                  <a:lnTo>
                    <a:pt x="588" y="2236"/>
                  </a:lnTo>
                  <a:lnTo>
                    <a:pt x="504" y="2268"/>
                  </a:lnTo>
                  <a:lnTo>
                    <a:pt x="459" y="2256"/>
                  </a:lnTo>
                  <a:lnTo>
                    <a:pt x="454" y="2182"/>
                  </a:lnTo>
                  <a:lnTo>
                    <a:pt x="445" y="2165"/>
                  </a:lnTo>
                  <a:lnTo>
                    <a:pt x="392" y="2179"/>
                  </a:lnTo>
                  <a:lnTo>
                    <a:pt x="335" y="2190"/>
                  </a:lnTo>
                  <a:lnTo>
                    <a:pt x="303" y="2214"/>
                  </a:lnTo>
                  <a:lnTo>
                    <a:pt x="276" y="2263"/>
                  </a:lnTo>
                  <a:lnTo>
                    <a:pt x="224" y="2276"/>
                  </a:lnTo>
                  <a:lnTo>
                    <a:pt x="158" y="2236"/>
                  </a:lnTo>
                  <a:lnTo>
                    <a:pt x="142" y="2242"/>
                  </a:lnTo>
                  <a:lnTo>
                    <a:pt x="107" y="2268"/>
                  </a:lnTo>
                  <a:lnTo>
                    <a:pt x="70" y="2305"/>
                  </a:lnTo>
                  <a:lnTo>
                    <a:pt x="53" y="2367"/>
                  </a:lnTo>
                  <a:lnTo>
                    <a:pt x="44" y="2431"/>
                  </a:lnTo>
                  <a:lnTo>
                    <a:pt x="41" y="2481"/>
                  </a:lnTo>
                  <a:lnTo>
                    <a:pt x="2" y="2499"/>
                  </a:lnTo>
                  <a:lnTo>
                    <a:pt x="7" y="2514"/>
                  </a:lnTo>
                  <a:lnTo>
                    <a:pt x="9" y="2545"/>
                  </a:lnTo>
                  <a:lnTo>
                    <a:pt x="0" y="2570"/>
                  </a:lnTo>
                  <a:lnTo>
                    <a:pt x="6" y="2588"/>
                  </a:lnTo>
                  <a:lnTo>
                    <a:pt x="11" y="2576"/>
                  </a:lnTo>
                  <a:lnTo>
                    <a:pt x="33" y="2565"/>
                  </a:lnTo>
                  <a:lnTo>
                    <a:pt x="109" y="2542"/>
                  </a:lnTo>
                  <a:lnTo>
                    <a:pt x="163" y="2517"/>
                  </a:lnTo>
                  <a:lnTo>
                    <a:pt x="222" y="2496"/>
                  </a:lnTo>
                  <a:lnTo>
                    <a:pt x="258" y="2496"/>
                  </a:lnTo>
                  <a:lnTo>
                    <a:pt x="285" y="2492"/>
                  </a:lnTo>
                  <a:lnTo>
                    <a:pt x="382" y="2493"/>
                  </a:lnTo>
                  <a:lnTo>
                    <a:pt x="471" y="2486"/>
                  </a:lnTo>
                  <a:lnTo>
                    <a:pt x="499" y="2496"/>
                  </a:lnTo>
                  <a:lnTo>
                    <a:pt x="580" y="2497"/>
                  </a:lnTo>
                  <a:lnTo>
                    <a:pt x="632" y="2489"/>
                  </a:lnTo>
                  <a:lnTo>
                    <a:pt x="689" y="2491"/>
                  </a:lnTo>
                  <a:lnTo>
                    <a:pt x="821" y="2481"/>
                  </a:lnTo>
                  <a:lnTo>
                    <a:pt x="888" y="2486"/>
                  </a:lnTo>
                  <a:lnTo>
                    <a:pt x="897" y="2492"/>
                  </a:lnTo>
                  <a:lnTo>
                    <a:pt x="918" y="2522"/>
                  </a:lnTo>
                  <a:lnTo>
                    <a:pt x="934" y="2523"/>
                  </a:lnTo>
                  <a:lnTo>
                    <a:pt x="950" y="2518"/>
                  </a:lnTo>
                  <a:lnTo>
                    <a:pt x="968" y="2554"/>
                  </a:lnTo>
                  <a:lnTo>
                    <a:pt x="989" y="2632"/>
                  </a:lnTo>
                  <a:lnTo>
                    <a:pt x="993" y="2684"/>
                  </a:lnTo>
                  <a:lnTo>
                    <a:pt x="1001" y="2704"/>
                  </a:lnTo>
                  <a:lnTo>
                    <a:pt x="1031" y="2754"/>
                  </a:lnTo>
                  <a:lnTo>
                    <a:pt x="1043" y="2822"/>
                  </a:lnTo>
                  <a:lnTo>
                    <a:pt x="1094" y="2875"/>
                  </a:lnTo>
                  <a:lnTo>
                    <a:pt x="1176" y="2985"/>
                  </a:lnTo>
                  <a:lnTo>
                    <a:pt x="1230" y="3005"/>
                  </a:lnTo>
                  <a:lnTo>
                    <a:pt x="1284" y="3005"/>
                  </a:lnTo>
                  <a:lnTo>
                    <a:pt x="1370" y="2978"/>
                  </a:lnTo>
                  <a:lnTo>
                    <a:pt x="1424" y="2967"/>
                  </a:lnTo>
                  <a:lnTo>
                    <a:pt x="1496" y="2974"/>
                  </a:lnTo>
                  <a:lnTo>
                    <a:pt x="1571" y="2974"/>
                  </a:lnTo>
                  <a:lnTo>
                    <a:pt x="1586" y="2915"/>
                  </a:lnTo>
                  <a:lnTo>
                    <a:pt x="1588" y="2884"/>
                  </a:lnTo>
                  <a:lnTo>
                    <a:pt x="1602" y="2868"/>
                  </a:lnTo>
                  <a:lnTo>
                    <a:pt x="1606" y="2854"/>
                  </a:lnTo>
                  <a:lnTo>
                    <a:pt x="1613" y="2832"/>
                  </a:lnTo>
                  <a:lnTo>
                    <a:pt x="1618" y="2785"/>
                  </a:lnTo>
                  <a:lnTo>
                    <a:pt x="1628" y="2752"/>
                  </a:lnTo>
                  <a:lnTo>
                    <a:pt x="1802" y="2751"/>
                  </a:lnTo>
                  <a:lnTo>
                    <a:pt x="1810" y="2727"/>
                  </a:lnTo>
                  <a:lnTo>
                    <a:pt x="1907" y="2729"/>
                  </a:lnTo>
                  <a:lnTo>
                    <a:pt x="1899" y="2817"/>
                  </a:lnTo>
                  <a:lnTo>
                    <a:pt x="2099" y="2823"/>
                  </a:lnTo>
                  <a:lnTo>
                    <a:pt x="2110" y="2839"/>
                  </a:lnTo>
                  <a:lnTo>
                    <a:pt x="2123" y="2872"/>
                  </a:lnTo>
                  <a:lnTo>
                    <a:pt x="2130" y="3006"/>
                  </a:lnTo>
                  <a:lnTo>
                    <a:pt x="2139" y="3055"/>
                  </a:lnTo>
                  <a:lnTo>
                    <a:pt x="2138" y="3117"/>
                  </a:lnTo>
                  <a:lnTo>
                    <a:pt x="2147" y="3186"/>
                  </a:lnTo>
                  <a:lnTo>
                    <a:pt x="2145" y="3210"/>
                  </a:lnTo>
                  <a:lnTo>
                    <a:pt x="2133" y="3253"/>
                  </a:lnTo>
                  <a:lnTo>
                    <a:pt x="2130" y="3307"/>
                  </a:lnTo>
                  <a:lnTo>
                    <a:pt x="2139" y="3344"/>
                  </a:lnTo>
                  <a:lnTo>
                    <a:pt x="2177" y="3404"/>
                  </a:lnTo>
                  <a:lnTo>
                    <a:pt x="2200" y="3488"/>
                  </a:lnTo>
                  <a:lnTo>
                    <a:pt x="2225" y="3556"/>
                  </a:lnTo>
                  <a:lnTo>
                    <a:pt x="2220" y="3585"/>
                  </a:lnTo>
                  <a:lnTo>
                    <a:pt x="2202" y="3611"/>
                  </a:lnTo>
                  <a:lnTo>
                    <a:pt x="2156" y="3658"/>
                  </a:lnTo>
                  <a:lnTo>
                    <a:pt x="2154" y="3668"/>
                  </a:lnTo>
                  <a:lnTo>
                    <a:pt x="2159" y="3679"/>
                  </a:lnTo>
                  <a:lnTo>
                    <a:pt x="2164" y="3683"/>
                  </a:lnTo>
                  <a:lnTo>
                    <a:pt x="2183" y="3689"/>
                  </a:lnTo>
                  <a:lnTo>
                    <a:pt x="2203" y="3715"/>
                  </a:lnTo>
                  <a:lnTo>
                    <a:pt x="2228" y="3722"/>
                  </a:lnTo>
                  <a:lnTo>
                    <a:pt x="2240" y="3716"/>
                  </a:lnTo>
                  <a:lnTo>
                    <a:pt x="2251" y="3694"/>
                  </a:lnTo>
                  <a:lnTo>
                    <a:pt x="2259" y="3663"/>
                  </a:lnTo>
                  <a:lnTo>
                    <a:pt x="2281" y="3654"/>
                  </a:lnTo>
                  <a:lnTo>
                    <a:pt x="2487" y="3656"/>
                  </a:lnTo>
                  <a:lnTo>
                    <a:pt x="2531" y="3639"/>
                  </a:lnTo>
                  <a:lnTo>
                    <a:pt x="2562" y="3649"/>
                  </a:lnTo>
                  <a:lnTo>
                    <a:pt x="2575" y="3649"/>
                  </a:lnTo>
                  <a:lnTo>
                    <a:pt x="2613" y="3623"/>
                  </a:lnTo>
                  <a:lnTo>
                    <a:pt x="2620" y="3623"/>
                  </a:lnTo>
                  <a:lnTo>
                    <a:pt x="2657" y="3612"/>
                  </a:lnTo>
                  <a:lnTo>
                    <a:pt x="2675" y="3610"/>
                  </a:lnTo>
                  <a:lnTo>
                    <a:pt x="2684" y="3615"/>
                  </a:lnTo>
                  <a:lnTo>
                    <a:pt x="2708" y="3655"/>
                  </a:lnTo>
                  <a:lnTo>
                    <a:pt x="2706" y="3709"/>
                  </a:lnTo>
                  <a:lnTo>
                    <a:pt x="2713" y="3726"/>
                  </a:lnTo>
                  <a:lnTo>
                    <a:pt x="2726" y="3729"/>
                  </a:lnTo>
                  <a:lnTo>
                    <a:pt x="2782" y="3705"/>
                  </a:lnTo>
                  <a:lnTo>
                    <a:pt x="2803" y="3699"/>
                  </a:lnTo>
                  <a:lnTo>
                    <a:pt x="2828" y="3699"/>
                  </a:lnTo>
                  <a:lnTo>
                    <a:pt x="2874" y="3680"/>
                  </a:lnTo>
                  <a:lnTo>
                    <a:pt x="2899" y="3714"/>
                  </a:lnTo>
                  <a:lnTo>
                    <a:pt x="2910" y="3751"/>
                  </a:lnTo>
                  <a:lnTo>
                    <a:pt x="2929" y="3775"/>
                  </a:lnTo>
                  <a:lnTo>
                    <a:pt x="2984" y="3799"/>
                  </a:lnTo>
                  <a:lnTo>
                    <a:pt x="3035" y="3831"/>
                  </a:lnTo>
                  <a:lnTo>
                    <a:pt x="3104" y="3862"/>
                  </a:lnTo>
                  <a:lnTo>
                    <a:pt x="3153" y="3865"/>
                  </a:lnTo>
                  <a:lnTo>
                    <a:pt x="3185" y="3857"/>
                  </a:lnTo>
                  <a:lnTo>
                    <a:pt x="3236" y="3836"/>
                  </a:lnTo>
                  <a:lnTo>
                    <a:pt x="3276" y="3830"/>
                  </a:lnTo>
                  <a:lnTo>
                    <a:pt x="3295" y="3832"/>
                  </a:lnTo>
                  <a:lnTo>
                    <a:pt x="3372" y="3908"/>
                  </a:lnTo>
                  <a:lnTo>
                    <a:pt x="3426" y="3934"/>
                  </a:lnTo>
                  <a:lnTo>
                    <a:pt x="3471" y="3951"/>
                  </a:lnTo>
                  <a:lnTo>
                    <a:pt x="3516" y="3954"/>
                  </a:lnTo>
                  <a:lnTo>
                    <a:pt x="3544" y="3984"/>
                  </a:lnTo>
                  <a:lnTo>
                    <a:pt x="3562" y="4031"/>
                  </a:lnTo>
                  <a:lnTo>
                    <a:pt x="3575" y="4059"/>
                  </a:lnTo>
                  <a:lnTo>
                    <a:pt x="3628" y="4107"/>
                  </a:lnTo>
                  <a:lnTo>
                    <a:pt x="3685" y="4143"/>
                  </a:lnTo>
                  <a:lnTo>
                    <a:pt x="3721" y="4158"/>
                  </a:lnTo>
                  <a:lnTo>
                    <a:pt x="3760" y="4165"/>
                  </a:lnTo>
                  <a:lnTo>
                    <a:pt x="3777" y="4166"/>
                  </a:lnTo>
                  <a:lnTo>
                    <a:pt x="3802" y="4154"/>
                  </a:lnTo>
                  <a:lnTo>
                    <a:pt x="3815" y="4153"/>
                  </a:lnTo>
                  <a:lnTo>
                    <a:pt x="3820" y="4154"/>
                  </a:lnTo>
                  <a:lnTo>
                    <a:pt x="3839" y="4184"/>
                  </a:lnTo>
                  <a:lnTo>
                    <a:pt x="3855" y="4192"/>
                  </a:lnTo>
                  <a:lnTo>
                    <a:pt x="3870" y="4192"/>
                  </a:lnTo>
                  <a:lnTo>
                    <a:pt x="3879" y="4181"/>
                  </a:lnTo>
                  <a:lnTo>
                    <a:pt x="3880" y="4154"/>
                  </a:lnTo>
                  <a:lnTo>
                    <a:pt x="3876" y="4123"/>
                  </a:lnTo>
                  <a:lnTo>
                    <a:pt x="3876" y="3981"/>
                  </a:lnTo>
                  <a:lnTo>
                    <a:pt x="3866" y="3949"/>
                  </a:lnTo>
                  <a:lnTo>
                    <a:pt x="3845" y="3943"/>
                  </a:lnTo>
                  <a:lnTo>
                    <a:pt x="3809" y="3963"/>
                  </a:lnTo>
                  <a:lnTo>
                    <a:pt x="3765" y="3952"/>
                  </a:lnTo>
                  <a:lnTo>
                    <a:pt x="3712" y="3950"/>
                  </a:lnTo>
                  <a:lnTo>
                    <a:pt x="3686" y="3932"/>
                  </a:lnTo>
                  <a:lnTo>
                    <a:pt x="3647" y="3877"/>
                  </a:lnTo>
                  <a:lnTo>
                    <a:pt x="3623" y="3853"/>
                  </a:lnTo>
                  <a:lnTo>
                    <a:pt x="3619" y="3842"/>
                  </a:lnTo>
                  <a:lnTo>
                    <a:pt x="3616" y="3806"/>
                  </a:lnTo>
                  <a:lnTo>
                    <a:pt x="3624" y="3774"/>
                  </a:lnTo>
                  <a:lnTo>
                    <a:pt x="3639" y="3728"/>
                  </a:lnTo>
                  <a:lnTo>
                    <a:pt x="3702" y="3569"/>
                  </a:lnTo>
                  <a:lnTo>
                    <a:pt x="3706" y="3542"/>
                  </a:lnTo>
                  <a:lnTo>
                    <a:pt x="3716" y="3442"/>
                  </a:lnTo>
                  <a:lnTo>
                    <a:pt x="3708" y="3382"/>
                  </a:lnTo>
                  <a:lnTo>
                    <a:pt x="3681" y="3302"/>
                  </a:lnTo>
                  <a:lnTo>
                    <a:pt x="3681" y="3263"/>
                  </a:lnTo>
                  <a:lnTo>
                    <a:pt x="3692" y="3248"/>
                  </a:lnTo>
                  <a:lnTo>
                    <a:pt x="3702" y="3214"/>
                  </a:lnTo>
                  <a:lnTo>
                    <a:pt x="3722" y="3186"/>
                  </a:lnTo>
                  <a:lnTo>
                    <a:pt x="3752" y="3129"/>
                  </a:lnTo>
                  <a:lnTo>
                    <a:pt x="3763" y="3117"/>
                  </a:lnTo>
                  <a:lnTo>
                    <a:pt x="3784" y="3104"/>
                  </a:lnTo>
                  <a:lnTo>
                    <a:pt x="3794" y="3104"/>
                  </a:lnTo>
                  <a:lnTo>
                    <a:pt x="3837" y="3090"/>
                  </a:lnTo>
                  <a:lnTo>
                    <a:pt x="4089" y="30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896" name="Freeform 35"/>
            <p:cNvSpPr>
              <a:spLocks/>
            </p:cNvSpPr>
            <p:nvPr/>
          </p:nvSpPr>
          <p:spPr bwMode="gray">
            <a:xfrm>
              <a:off x="6355068" y="277572"/>
              <a:ext cx="469306" cy="386003"/>
            </a:xfrm>
            <a:custGeom>
              <a:avLst/>
              <a:gdLst/>
              <a:ahLst/>
              <a:cxnLst>
                <a:cxn ang="0">
                  <a:pos x="711" y="1201"/>
                </a:cxn>
                <a:cxn ang="0">
                  <a:pos x="591" y="1460"/>
                </a:cxn>
                <a:cxn ang="0">
                  <a:pos x="379" y="1503"/>
                </a:cxn>
                <a:cxn ang="0">
                  <a:pos x="222" y="1421"/>
                </a:cxn>
                <a:cxn ang="0">
                  <a:pos x="35" y="1426"/>
                </a:cxn>
                <a:cxn ang="0">
                  <a:pos x="7" y="1477"/>
                </a:cxn>
                <a:cxn ang="0">
                  <a:pos x="132" y="1759"/>
                </a:cxn>
                <a:cxn ang="0">
                  <a:pos x="251" y="2013"/>
                </a:cxn>
                <a:cxn ang="0">
                  <a:pos x="321" y="2372"/>
                </a:cxn>
                <a:cxn ang="0">
                  <a:pos x="273" y="2417"/>
                </a:cxn>
                <a:cxn ang="0">
                  <a:pos x="313" y="2497"/>
                </a:cxn>
                <a:cxn ang="0">
                  <a:pos x="379" y="2609"/>
                </a:cxn>
                <a:cxn ang="0">
                  <a:pos x="380" y="2731"/>
                </a:cxn>
                <a:cxn ang="0">
                  <a:pos x="392" y="2667"/>
                </a:cxn>
                <a:cxn ang="0">
                  <a:pos x="447" y="2729"/>
                </a:cxn>
                <a:cxn ang="0">
                  <a:pos x="543" y="2776"/>
                </a:cxn>
                <a:cxn ang="0">
                  <a:pos x="687" y="2809"/>
                </a:cxn>
                <a:cxn ang="0">
                  <a:pos x="836" y="2744"/>
                </a:cxn>
                <a:cxn ang="0">
                  <a:pos x="1024" y="2746"/>
                </a:cxn>
                <a:cxn ang="0">
                  <a:pos x="1109" y="2688"/>
                </a:cxn>
                <a:cxn ang="0">
                  <a:pos x="1303" y="2694"/>
                </a:cxn>
                <a:cxn ang="0">
                  <a:pos x="1462" y="2676"/>
                </a:cxn>
                <a:cxn ang="0">
                  <a:pos x="1719" y="2674"/>
                </a:cxn>
                <a:cxn ang="0">
                  <a:pos x="1812" y="2643"/>
                </a:cxn>
                <a:cxn ang="0">
                  <a:pos x="1992" y="2628"/>
                </a:cxn>
                <a:cxn ang="0">
                  <a:pos x="2294" y="2476"/>
                </a:cxn>
                <a:cxn ang="0">
                  <a:pos x="2583" y="2213"/>
                </a:cxn>
                <a:cxn ang="0">
                  <a:pos x="2829" y="1983"/>
                </a:cxn>
                <a:cxn ang="0">
                  <a:pos x="2998" y="1748"/>
                </a:cxn>
                <a:cxn ang="0">
                  <a:pos x="3134" y="1592"/>
                </a:cxn>
                <a:cxn ang="0">
                  <a:pos x="3321" y="1371"/>
                </a:cxn>
                <a:cxn ang="0">
                  <a:pos x="3395" y="1182"/>
                </a:cxn>
                <a:cxn ang="0">
                  <a:pos x="3258" y="1085"/>
                </a:cxn>
                <a:cxn ang="0">
                  <a:pos x="3127" y="1176"/>
                </a:cxn>
                <a:cxn ang="0">
                  <a:pos x="3029" y="983"/>
                </a:cxn>
                <a:cxn ang="0">
                  <a:pos x="3232" y="904"/>
                </a:cxn>
                <a:cxn ang="0">
                  <a:pos x="3231" y="227"/>
                </a:cxn>
                <a:cxn ang="0">
                  <a:pos x="3151" y="78"/>
                </a:cxn>
                <a:cxn ang="0">
                  <a:pos x="2930" y="41"/>
                </a:cxn>
                <a:cxn ang="0">
                  <a:pos x="2755" y="29"/>
                </a:cxn>
                <a:cxn ang="0">
                  <a:pos x="2436" y="209"/>
                </a:cxn>
                <a:cxn ang="0">
                  <a:pos x="2159" y="473"/>
                </a:cxn>
                <a:cxn ang="0">
                  <a:pos x="1905" y="761"/>
                </a:cxn>
                <a:cxn ang="0">
                  <a:pos x="1681" y="790"/>
                </a:cxn>
                <a:cxn ang="0">
                  <a:pos x="1448" y="726"/>
                </a:cxn>
                <a:cxn ang="0">
                  <a:pos x="1297" y="893"/>
                </a:cxn>
                <a:cxn ang="0">
                  <a:pos x="1059" y="1032"/>
                </a:cxn>
                <a:cxn ang="0">
                  <a:pos x="879" y="973"/>
                </a:cxn>
                <a:cxn ang="0">
                  <a:pos x="916" y="762"/>
                </a:cxn>
                <a:cxn ang="0">
                  <a:pos x="776" y="600"/>
                </a:cxn>
              </a:cxnLst>
              <a:rect l="0" t="0" r="r" b="b"/>
              <a:pathLst>
                <a:path w="3418" h="2809">
                  <a:moveTo>
                    <a:pt x="728" y="561"/>
                  </a:moveTo>
                  <a:lnTo>
                    <a:pt x="722" y="767"/>
                  </a:lnTo>
                  <a:lnTo>
                    <a:pt x="717" y="984"/>
                  </a:lnTo>
                  <a:lnTo>
                    <a:pt x="711" y="1201"/>
                  </a:lnTo>
                  <a:lnTo>
                    <a:pt x="706" y="1407"/>
                  </a:lnTo>
                  <a:lnTo>
                    <a:pt x="686" y="1418"/>
                  </a:lnTo>
                  <a:lnTo>
                    <a:pt x="643" y="1427"/>
                  </a:lnTo>
                  <a:lnTo>
                    <a:pt x="591" y="1460"/>
                  </a:lnTo>
                  <a:lnTo>
                    <a:pt x="528" y="1516"/>
                  </a:lnTo>
                  <a:lnTo>
                    <a:pt x="483" y="1513"/>
                  </a:lnTo>
                  <a:lnTo>
                    <a:pt x="449" y="1503"/>
                  </a:lnTo>
                  <a:lnTo>
                    <a:pt x="379" y="1503"/>
                  </a:lnTo>
                  <a:lnTo>
                    <a:pt x="322" y="1520"/>
                  </a:lnTo>
                  <a:lnTo>
                    <a:pt x="261" y="1514"/>
                  </a:lnTo>
                  <a:lnTo>
                    <a:pt x="221" y="1466"/>
                  </a:lnTo>
                  <a:lnTo>
                    <a:pt x="222" y="1421"/>
                  </a:lnTo>
                  <a:lnTo>
                    <a:pt x="124" y="1354"/>
                  </a:lnTo>
                  <a:lnTo>
                    <a:pt x="78" y="1359"/>
                  </a:lnTo>
                  <a:lnTo>
                    <a:pt x="55" y="1401"/>
                  </a:lnTo>
                  <a:lnTo>
                    <a:pt x="35" y="1426"/>
                  </a:lnTo>
                  <a:lnTo>
                    <a:pt x="19" y="1436"/>
                  </a:lnTo>
                  <a:lnTo>
                    <a:pt x="0" y="1438"/>
                  </a:lnTo>
                  <a:lnTo>
                    <a:pt x="10" y="1452"/>
                  </a:lnTo>
                  <a:lnTo>
                    <a:pt x="7" y="1477"/>
                  </a:lnTo>
                  <a:lnTo>
                    <a:pt x="18" y="1494"/>
                  </a:lnTo>
                  <a:lnTo>
                    <a:pt x="52" y="1528"/>
                  </a:lnTo>
                  <a:lnTo>
                    <a:pt x="105" y="1663"/>
                  </a:lnTo>
                  <a:lnTo>
                    <a:pt x="132" y="1759"/>
                  </a:lnTo>
                  <a:lnTo>
                    <a:pt x="189" y="1890"/>
                  </a:lnTo>
                  <a:lnTo>
                    <a:pt x="213" y="1922"/>
                  </a:lnTo>
                  <a:lnTo>
                    <a:pt x="232" y="1978"/>
                  </a:lnTo>
                  <a:lnTo>
                    <a:pt x="251" y="2013"/>
                  </a:lnTo>
                  <a:lnTo>
                    <a:pt x="330" y="2131"/>
                  </a:lnTo>
                  <a:lnTo>
                    <a:pt x="351" y="2175"/>
                  </a:lnTo>
                  <a:lnTo>
                    <a:pt x="357" y="2316"/>
                  </a:lnTo>
                  <a:lnTo>
                    <a:pt x="321" y="2372"/>
                  </a:lnTo>
                  <a:lnTo>
                    <a:pt x="280" y="2355"/>
                  </a:lnTo>
                  <a:lnTo>
                    <a:pt x="267" y="2377"/>
                  </a:lnTo>
                  <a:lnTo>
                    <a:pt x="265" y="2415"/>
                  </a:lnTo>
                  <a:lnTo>
                    <a:pt x="273" y="2417"/>
                  </a:lnTo>
                  <a:lnTo>
                    <a:pt x="298" y="2434"/>
                  </a:lnTo>
                  <a:lnTo>
                    <a:pt x="306" y="2457"/>
                  </a:lnTo>
                  <a:lnTo>
                    <a:pt x="292" y="2462"/>
                  </a:lnTo>
                  <a:lnTo>
                    <a:pt x="313" y="2497"/>
                  </a:lnTo>
                  <a:lnTo>
                    <a:pt x="328" y="2507"/>
                  </a:lnTo>
                  <a:lnTo>
                    <a:pt x="349" y="2549"/>
                  </a:lnTo>
                  <a:lnTo>
                    <a:pt x="378" y="2582"/>
                  </a:lnTo>
                  <a:lnTo>
                    <a:pt x="379" y="2609"/>
                  </a:lnTo>
                  <a:lnTo>
                    <a:pt x="363" y="2636"/>
                  </a:lnTo>
                  <a:lnTo>
                    <a:pt x="360" y="2662"/>
                  </a:lnTo>
                  <a:lnTo>
                    <a:pt x="361" y="2699"/>
                  </a:lnTo>
                  <a:lnTo>
                    <a:pt x="380" y="2731"/>
                  </a:lnTo>
                  <a:lnTo>
                    <a:pt x="387" y="2726"/>
                  </a:lnTo>
                  <a:lnTo>
                    <a:pt x="383" y="2704"/>
                  </a:lnTo>
                  <a:lnTo>
                    <a:pt x="384" y="2679"/>
                  </a:lnTo>
                  <a:lnTo>
                    <a:pt x="392" y="2667"/>
                  </a:lnTo>
                  <a:lnTo>
                    <a:pt x="419" y="2663"/>
                  </a:lnTo>
                  <a:lnTo>
                    <a:pt x="452" y="2665"/>
                  </a:lnTo>
                  <a:lnTo>
                    <a:pt x="453" y="2707"/>
                  </a:lnTo>
                  <a:lnTo>
                    <a:pt x="447" y="2729"/>
                  </a:lnTo>
                  <a:lnTo>
                    <a:pt x="465" y="2738"/>
                  </a:lnTo>
                  <a:lnTo>
                    <a:pt x="533" y="2735"/>
                  </a:lnTo>
                  <a:lnTo>
                    <a:pt x="547" y="2751"/>
                  </a:lnTo>
                  <a:lnTo>
                    <a:pt x="543" y="2776"/>
                  </a:lnTo>
                  <a:lnTo>
                    <a:pt x="585" y="2799"/>
                  </a:lnTo>
                  <a:lnTo>
                    <a:pt x="615" y="2797"/>
                  </a:lnTo>
                  <a:lnTo>
                    <a:pt x="645" y="2809"/>
                  </a:lnTo>
                  <a:lnTo>
                    <a:pt x="687" y="2809"/>
                  </a:lnTo>
                  <a:lnTo>
                    <a:pt x="719" y="2801"/>
                  </a:lnTo>
                  <a:lnTo>
                    <a:pt x="758" y="2759"/>
                  </a:lnTo>
                  <a:lnTo>
                    <a:pt x="823" y="2756"/>
                  </a:lnTo>
                  <a:lnTo>
                    <a:pt x="836" y="2744"/>
                  </a:lnTo>
                  <a:lnTo>
                    <a:pt x="870" y="2738"/>
                  </a:lnTo>
                  <a:lnTo>
                    <a:pt x="936" y="2751"/>
                  </a:lnTo>
                  <a:lnTo>
                    <a:pt x="948" y="2738"/>
                  </a:lnTo>
                  <a:lnTo>
                    <a:pt x="1024" y="2746"/>
                  </a:lnTo>
                  <a:lnTo>
                    <a:pt x="1046" y="2740"/>
                  </a:lnTo>
                  <a:lnTo>
                    <a:pt x="1053" y="2714"/>
                  </a:lnTo>
                  <a:lnTo>
                    <a:pt x="1087" y="2703"/>
                  </a:lnTo>
                  <a:lnTo>
                    <a:pt x="1109" y="2688"/>
                  </a:lnTo>
                  <a:lnTo>
                    <a:pt x="1128" y="2671"/>
                  </a:lnTo>
                  <a:lnTo>
                    <a:pt x="1189" y="2664"/>
                  </a:lnTo>
                  <a:lnTo>
                    <a:pt x="1220" y="2666"/>
                  </a:lnTo>
                  <a:lnTo>
                    <a:pt x="1303" y="2694"/>
                  </a:lnTo>
                  <a:lnTo>
                    <a:pt x="1333" y="2693"/>
                  </a:lnTo>
                  <a:lnTo>
                    <a:pt x="1364" y="2668"/>
                  </a:lnTo>
                  <a:lnTo>
                    <a:pt x="1413" y="2666"/>
                  </a:lnTo>
                  <a:lnTo>
                    <a:pt x="1462" y="2676"/>
                  </a:lnTo>
                  <a:lnTo>
                    <a:pt x="1595" y="2718"/>
                  </a:lnTo>
                  <a:lnTo>
                    <a:pt x="1645" y="2719"/>
                  </a:lnTo>
                  <a:lnTo>
                    <a:pt x="1674" y="2677"/>
                  </a:lnTo>
                  <a:lnTo>
                    <a:pt x="1719" y="2674"/>
                  </a:lnTo>
                  <a:lnTo>
                    <a:pt x="1763" y="2688"/>
                  </a:lnTo>
                  <a:lnTo>
                    <a:pt x="1820" y="2699"/>
                  </a:lnTo>
                  <a:lnTo>
                    <a:pt x="1823" y="2675"/>
                  </a:lnTo>
                  <a:lnTo>
                    <a:pt x="1812" y="2643"/>
                  </a:lnTo>
                  <a:lnTo>
                    <a:pt x="1840" y="2627"/>
                  </a:lnTo>
                  <a:lnTo>
                    <a:pt x="1871" y="2622"/>
                  </a:lnTo>
                  <a:lnTo>
                    <a:pt x="1915" y="2621"/>
                  </a:lnTo>
                  <a:lnTo>
                    <a:pt x="1992" y="2628"/>
                  </a:lnTo>
                  <a:lnTo>
                    <a:pt x="2031" y="2624"/>
                  </a:lnTo>
                  <a:lnTo>
                    <a:pt x="2115" y="2590"/>
                  </a:lnTo>
                  <a:lnTo>
                    <a:pt x="2256" y="2506"/>
                  </a:lnTo>
                  <a:lnTo>
                    <a:pt x="2294" y="2476"/>
                  </a:lnTo>
                  <a:lnTo>
                    <a:pt x="2333" y="2438"/>
                  </a:lnTo>
                  <a:lnTo>
                    <a:pt x="2413" y="2385"/>
                  </a:lnTo>
                  <a:lnTo>
                    <a:pt x="2518" y="2291"/>
                  </a:lnTo>
                  <a:lnTo>
                    <a:pt x="2583" y="2213"/>
                  </a:lnTo>
                  <a:lnTo>
                    <a:pt x="2620" y="2176"/>
                  </a:lnTo>
                  <a:lnTo>
                    <a:pt x="2658" y="2153"/>
                  </a:lnTo>
                  <a:lnTo>
                    <a:pt x="2752" y="2080"/>
                  </a:lnTo>
                  <a:lnTo>
                    <a:pt x="2829" y="1983"/>
                  </a:lnTo>
                  <a:lnTo>
                    <a:pt x="2867" y="1943"/>
                  </a:lnTo>
                  <a:lnTo>
                    <a:pt x="2961" y="1800"/>
                  </a:lnTo>
                  <a:lnTo>
                    <a:pt x="2975" y="1773"/>
                  </a:lnTo>
                  <a:lnTo>
                    <a:pt x="2998" y="1748"/>
                  </a:lnTo>
                  <a:lnTo>
                    <a:pt x="3015" y="1712"/>
                  </a:lnTo>
                  <a:lnTo>
                    <a:pt x="3065" y="1651"/>
                  </a:lnTo>
                  <a:lnTo>
                    <a:pt x="3101" y="1613"/>
                  </a:lnTo>
                  <a:lnTo>
                    <a:pt x="3134" y="1592"/>
                  </a:lnTo>
                  <a:lnTo>
                    <a:pt x="3169" y="1583"/>
                  </a:lnTo>
                  <a:lnTo>
                    <a:pt x="3250" y="1527"/>
                  </a:lnTo>
                  <a:lnTo>
                    <a:pt x="3289" y="1481"/>
                  </a:lnTo>
                  <a:lnTo>
                    <a:pt x="3321" y="1371"/>
                  </a:lnTo>
                  <a:lnTo>
                    <a:pt x="3346" y="1326"/>
                  </a:lnTo>
                  <a:lnTo>
                    <a:pt x="3360" y="1277"/>
                  </a:lnTo>
                  <a:lnTo>
                    <a:pt x="3367" y="1229"/>
                  </a:lnTo>
                  <a:lnTo>
                    <a:pt x="3395" y="1182"/>
                  </a:lnTo>
                  <a:lnTo>
                    <a:pt x="3408" y="1142"/>
                  </a:lnTo>
                  <a:lnTo>
                    <a:pt x="3418" y="1096"/>
                  </a:lnTo>
                  <a:lnTo>
                    <a:pt x="3393" y="1090"/>
                  </a:lnTo>
                  <a:lnTo>
                    <a:pt x="3258" y="1085"/>
                  </a:lnTo>
                  <a:lnTo>
                    <a:pt x="3231" y="1096"/>
                  </a:lnTo>
                  <a:lnTo>
                    <a:pt x="3205" y="1151"/>
                  </a:lnTo>
                  <a:lnTo>
                    <a:pt x="3174" y="1182"/>
                  </a:lnTo>
                  <a:lnTo>
                    <a:pt x="3127" y="1176"/>
                  </a:lnTo>
                  <a:lnTo>
                    <a:pt x="3038" y="1160"/>
                  </a:lnTo>
                  <a:lnTo>
                    <a:pt x="3011" y="1085"/>
                  </a:lnTo>
                  <a:lnTo>
                    <a:pt x="3006" y="1042"/>
                  </a:lnTo>
                  <a:lnTo>
                    <a:pt x="3029" y="983"/>
                  </a:lnTo>
                  <a:lnTo>
                    <a:pt x="3063" y="919"/>
                  </a:lnTo>
                  <a:lnTo>
                    <a:pt x="3094" y="874"/>
                  </a:lnTo>
                  <a:lnTo>
                    <a:pt x="3150" y="843"/>
                  </a:lnTo>
                  <a:lnTo>
                    <a:pt x="3232" y="904"/>
                  </a:lnTo>
                  <a:lnTo>
                    <a:pt x="3263" y="871"/>
                  </a:lnTo>
                  <a:lnTo>
                    <a:pt x="3278" y="522"/>
                  </a:lnTo>
                  <a:lnTo>
                    <a:pt x="3248" y="350"/>
                  </a:lnTo>
                  <a:lnTo>
                    <a:pt x="3231" y="227"/>
                  </a:lnTo>
                  <a:lnTo>
                    <a:pt x="3231" y="148"/>
                  </a:lnTo>
                  <a:lnTo>
                    <a:pt x="3226" y="144"/>
                  </a:lnTo>
                  <a:lnTo>
                    <a:pt x="3208" y="138"/>
                  </a:lnTo>
                  <a:lnTo>
                    <a:pt x="3151" y="78"/>
                  </a:lnTo>
                  <a:lnTo>
                    <a:pt x="3075" y="49"/>
                  </a:lnTo>
                  <a:lnTo>
                    <a:pt x="3027" y="46"/>
                  </a:lnTo>
                  <a:lnTo>
                    <a:pt x="2979" y="51"/>
                  </a:lnTo>
                  <a:lnTo>
                    <a:pt x="2930" y="41"/>
                  </a:lnTo>
                  <a:lnTo>
                    <a:pt x="2840" y="9"/>
                  </a:lnTo>
                  <a:lnTo>
                    <a:pt x="2807" y="0"/>
                  </a:lnTo>
                  <a:lnTo>
                    <a:pt x="2762" y="15"/>
                  </a:lnTo>
                  <a:lnTo>
                    <a:pt x="2755" y="29"/>
                  </a:lnTo>
                  <a:lnTo>
                    <a:pt x="2708" y="49"/>
                  </a:lnTo>
                  <a:lnTo>
                    <a:pt x="2654" y="81"/>
                  </a:lnTo>
                  <a:lnTo>
                    <a:pt x="2502" y="146"/>
                  </a:lnTo>
                  <a:lnTo>
                    <a:pt x="2436" y="209"/>
                  </a:lnTo>
                  <a:lnTo>
                    <a:pt x="2357" y="252"/>
                  </a:lnTo>
                  <a:lnTo>
                    <a:pt x="2280" y="321"/>
                  </a:lnTo>
                  <a:lnTo>
                    <a:pt x="2234" y="379"/>
                  </a:lnTo>
                  <a:lnTo>
                    <a:pt x="2159" y="473"/>
                  </a:lnTo>
                  <a:lnTo>
                    <a:pt x="2051" y="542"/>
                  </a:lnTo>
                  <a:lnTo>
                    <a:pt x="1988" y="611"/>
                  </a:lnTo>
                  <a:lnTo>
                    <a:pt x="1927" y="736"/>
                  </a:lnTo>
                  <a:lnTo>
                    <a:pt x="1905" y="761"/>
                  </a:lnTo>
                  <a:lnTo>
                    <a:pt x="1872" y="773"/>
                  </a:lnTo>
                  <a:lnTo>
                    <a:pt x="1832" y="774"/>
                  </a:lnTo>
                  <a:lnTo>
                    <a:pt x="1736" y="796"/>
                  </a:lnTo>
                  <a:lnTo>
                    <a:pt x="1681" y="790"/>
                  </a:lnTo>
                  <a:lnTo>
                    <a:pt x="1593" y="736"/>
                  </a:lnTo>
                  <a:lnTo>
                    <a:pt x="1548" y="719"/>
                  </a:lnTo>
                  <a:lnTo>
                    <a:pt x="1492" y="711"/>
                  </a:lnTo>
                  <a:lnTo>
                    <a:pt x="1448" y="726"/>
                  </a:lnTo>
                  <a:lnTo>
                    <a:pt x="1373" y="794"/>
                  </a:lnTo>
                  <a:lnTo>
                    <a:pt x="1346" y="825"/>
                  </a:lnTo>
                  <a:lnTo>
                    <a:pt x="1332" y="857"/>
                  </a:lnTo>
                  <a:lnTo>
                    <a:pt x="1297" y="893"/>
                  </a:lnTo>
                  <a:lnTo>
                    <a:pt x="1249" y="922"/>
                  </a:lnTo>
                  <a:lnTo>
                    <a:pt x="1233" y="940"/>
                  </a:lnTo>
                  <a:lnTo>
                    <a:pt x="1192" y="1000"/>
                  </a:lnTo>
                  <a:lnTo>
                    <a:pt x="1059" y="1032"/>
                  </a:lnTo>
                  <a:lnTo>
                    <a:pt x="988" y="1026"/>
                  </a:lnTo>
                  <a:lnTo>
                    <a:pt x="929" y="1016"/>
                  </a:lnTo>
                  <a:lnTo>
                    <a:pt x="892" y="1004"/>
                  </a:lnTo>
                  <a:lnTo>
                    <a:pt x="879" y="973"/>
                  </a:lnTo>
                  <a:lnTo>
                    <a:pt x="909" y="896"/>
                  </a:lnTo>
                  <a:lnTo>
                    <a:pt x="923" y="847"/>
                  </a:lnTo>
                  <a:lnTo>
                    <a:pt x="923" y="824"/>
                  </a:lnTo>
                  <a:lnTo>
                    <a:pt x="916" y="762"/>
                  </a:lnTo>
                  <a:lnTo>
                    <a:pt x="890" y="716"/>
                  </a:lnTo>
                  <a:lnTo>
                    <a:pt x="843" y="673"/>
                  </a:lnTo>
                  <a:lnTo>
                    <a:pt x="825" y="641"/>
                  </a:lnTo>
                  <a:lnTo>
                    <a:pt x="776" y="600"/>
                  </a:lnTo>
                  <a:lnTo>
                    <a:pt x="768" y="584"/>
                  </a:lnTo>
                  <a:lnTo>
                    <a:pt x="745" y="561"/>
                  </a:lnTo>
                  <a:lnTo>
                    <a:pt x="728" y="5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897" name="Freeform 36"/>
            <p:cNvSpPr>
              <a:spLocks/>
            </p:cNvSpPr>
            <p:nvPr/>
          </p:nvSpPr>
          <p:spPr bwMode="gray">
            <a:xfrm>
              <a:off x="6355068" y="277572"/>
              <a:ext cx="469306" cy="386003"/>
            </a:xfrm>
            <a:custGeom>
              <a:avLst/>
              <a:gdLst/>
              <a:ahLst/>
              <a:cxnLst>
                <a:cxn ang="0">
                  <a:pos x="711" y="1201"/>
                </a:cxn>
                <a:cxn ang="0">
                  <a:pos x="591" y="1460"/>
                </a:cxn>
                <a:cxn ang="0">
                  <a:pos x="379" y="1503"/>
                </a:cxn>
                <a:cxn ang="0">
                  <a:pos x="222" y="1421"/>
                </a:cxn>
                <a:cxn ang="0">
                  <a:pos x="35" y="1426"/>
                </a:cxn>
                <a:cxn ang="0">
                  <a:pos x="7" y="1477"/>
                </a:cxn>
                <a:cxn ang="0">
                  <a:pos x="132" y="1759"/>
                </a:cxn>
                <a:cxn ang="0">
                  <a:pos x="251" y="2013"/>
                </a:cxn>
                <a:cxn ang="0">
                  <a:pos x="321" y="2372"/>
                </a:cxn>
                <a:cxn ang="0">
                  <a:pos x="273" y="2417"/>
                </a:cxn>
                <a:cxn ang="0">
                  <a:pos x="313" y="2497"/>
                </a:cxn>
                <a:cxn ang="0">
                  <a:pos x="379" y="2609"/>
                </a:cxn>
                <a:cxn ang="0">
                  <a:pos x="380" y="2731"/>
                </a:cxn>
                <a:cxn ang="0">
                  <a:pos x="392" y="2667"/>
                </a:cxn>
                <a:cxn ang="0">
                  <a:pos x="447" y="2729"/>
                </a:cxn>
                <a:cxn ang="0">
                  <a:pos x="543" y="2776"/>
                </a:cxn>
                <a:cxn ang="0">
                  <a:pos x="687" y="2809"/>
                </a:cxn>
                <a:cxn ang="0">
                  <a:pos x="836" y="2744"/>
                </a:cxn>
                <a:cxn ang="0">
                  <a:pos x="1024" y="2746"/>
                </a:cxn>
                <a:cxn ang="0">
                  <a:pos x="1109" y="2688"/>
                </a:cxn>
                <a:cxn ang="0">
                  <a:pos x="1303" y="2694"/>
                </a:cxn>
                <a:cxn ang="0">
                  <a:pos x="1462" y="2676"/>
                </a:cxn>
                <a:cxn ang="0">
                  <a:pos x="1719" y="2674"/>
                </a:cxn>
                <a:cxn ang="0">
                  <a:pos x="1812" y="2643"/>
                </a:cxn>
                <a:cxn ang="0">
                  <a:pos x="1992" y="2628"/>
                </a:cxn>
                <a:cxn ang="0">
                  <a:pos x="2294" y="2476"/>
                </a:cxn>
                <a:cxn ang="0">
                  <a:pos x="2583" y="2213"/>
                </a:cxn>
                <a:cxn ang="0">
                  <a:pos x="2829" y="1983"/>
                </a:cxn>
                <a:cxn ang="0">
                  <a:pos x="2998" y="1748"/>
                </a:cxn>
                <a:cxn ang="0">
                  <a:pos x="3134" y="1592"/>
                </a:cxn>
                <a:cxn ang="0">
                  <a:pos x="3321" y="1371"/>
                </a:cxn>
                <a:cxn ang="0">
                  <a:pos x="3395" y="1182"/>
                </a:cxn>
                <a:cxn ang="0">
                  <a:pos x="3258" y="1085"/>
                </a:cxn>
                <a:cxn ang="0">
                  <a:pos x="3127" y="1176"/>
                </a:cxn>
                <a:cxn ang="0">
                  <a:pos x="3029" y="983"/>
                </a:cxn>
                <a:cxn ang="0">
                  <a:pos x="3232" y="904"/>
                </a:cxn>
                <a:cxn ang="0">
                  <a:pos x="3231" y="227"/>
                </a:cxn>
                <a:cxn ang="0">
                  <a:pos x="3151" y="78"/>
                </a:cxn>
                <a:cxn ang="0">
                  <a:pos x="2930" y="41"/>
                </a:cxn>
                <a:cxn ang="0">
                  <a:pos x="2755" y="29"/>
                </a:cxn>
                <a:cxn ang="0">
                  <a:pos x="2436" y="209"/>
                </a:cxn>
                <a:cxn ang="0">
                  <a:pos x="2159" y="473"/>
                </a:cxn>
                <a:cxn ang="0">
                  <a:pos x="1905" y="761"/>
                </a:cxn>
                <a:cxn ang="0">
                  <a:pos x="1681" y="790"/>
                </a:cxn>
                <a:cxn ang="0">
                  <a:pos x="1448" y="726"/>
                </a:cxn>
                <a:cxn ang="0">
                  <a:pos x="1297" y="893"/>
                </a:cxn>
                <a:cxn ang="0">
                  <a:pos x="1059" y="1032"/>
                </a:cxn>
                <a:cxn ang="0">
                  <a:pos x="879" y="973"/>
                </a:cxn>
                <a:cxn ang="0">
                  <a:pos x="916" y="762"/>
                </a:cxn>
                <a:cxn ang="0">
                  <a:pos x="776" y="600"/>
                </a:cxn>
              </a:cxnLst>
              <a:rect l="0" t="0" r="r" b="b"/>
              <a:pathLst>
                <a:path w="3418" h="2809">
                  <a:moveTo>
                    <a:pt x="728" y="561"/>
                  </a:moveTo>
                  <a:lnTo>
                    <a:pt x="722" y="767"/>
                  </a:lnTo>
                  <a:lnTo>
                    <a:pt x="717" y="984"/>
                  </a:lnTo>
                  <a:lnTo>
                    <a:pt x="711" y="1201"/>
                  </a:lnTo>
                  <a:lnTo>
                    <a:pt x="706" y="1407"/>
                  </a:lnTo>
                  <a:lnTo>
                    <a:pt x="686" y="1418"/>
                  </a:lnTo>
                  <a:lnTo>
                    <a:pt x="643" y="1427"/>
                  </a:lnTo>
                  <a:lnTo>
                    <a:pt x="591" y="1460"/>
                  </a:lnTo>
                  <a:lnTo>
                    <a:pt x="528" y="1516"/>
                  </a:lnTo>
                  <a:lnTo>
                    <a:pt x="483" y="1513"/>
                  </a:lnTo>
                  <a:lnTo>
                    <a:pt x="449" y="1503"/>
                  </a:lnTo>
                  <a:lnTo>
                    <a:pt x="379" y="1503"/>
                  </a:lnTo>
                  <a:lnTo>
                    <a:pt x="322" y="1520"/>
                  </a:lnTo>
                  <a:lnTo>
                    <a:pt x="261" y="1514"/>
                  </a:lnTo>
                  <a:lnTo>
                    <a:pt x="221" y="1466"/>
                  </a:lnTo>
                  <a:lnTo>
                    <a:pt x="222" y="1421"/>
                  </a:lnTo>
                  <a:lnTo>
                    <a:pt x="124" y="1354"/>
                  </a:lnTo>
                  <a:lnTo>
                    <a:pt x="78" y="1359"/>
                  </a:lnTo>
                  <a:lnTo>
                    <a:pt x="55" y="1401"/>
                  </a:lnTo>
                  <a:lnTo>
                    <a:pt x="35" y="1426"/>
                  </a:lnTo>
                  <a:lnTo>
                    <a:pt x="19" y="1436"/>
                  </a:lnTo>
                  <a:lnTo>
                    <a:pt x="0" y="1438"/>
                  </a:lnTo>
                  <a:lnTo>
                    <a:pt x="10" y="1452"/>
                  </a:lnTo>
                  <a:lnTo>
                    <a:pt x="7" y="1477"/>
                  </a:lnTo>
                  <a:lnTo>
                    <a:pt x="18" y="1494"/>
                  </a:lnTo>
                  <a:lnTo>
                    <a:pt x="52" y="1528"/>
                  </a:lnTo>
                  <a:lnTo>
                    <a:pt x="105" y="1663"/>
                  </a:lnTo>
                  <a:lnTo>
                    <a:pt x="132" y="1759"/>
                  </a:lnTo>
                  <a:lnTo>
                    <a:pt x="189" y="1890"/>
                  </a:lnTo>
                  <a:lnTo>
                    <a:pt x="213" y="1922"/>
                  </a:lnTo>
                  <a:lnTo>
                    <a:pt x="232" y="1978"/>
                  </a:lnTo>
                  <a:lnTo>
                    <a:pt x="251" y="2013"/>
                  </a:lnTo>
                  <a:lnTo>
                    <a:pt x="330" y="2131"/>
                  </a:lnTo>
                  <a:lnTo>
                    <a:pt x="351" y="2175"/>
                  </a:lnTo>
                  <a:lnTo>
                    <a:pt x="357" y="2316"/>
                  </a:lnTo>
                  <a:lnTo>
                    <a:pt x="321" y="2372"/>
                  </a:lnTo>
                  <a:lnTo>
                    <a:pt x="280" y="2355"/>
                  </a:lnTo>
                  <a:lnTo>
                    <a:pt x="267" y="2377"/>
                  </a:lnTo>
                  <a:lnTo>
                    <a:pt x="265" y="2415"/>
                  </a:lnTo>
                  <a:lnTo>
                    <a:pt x="273" y="2417"/>
                  </a:lnTo>
                  <a:lnTo>
                    <a:pt x="298" y="2434"/>
                  </a:lnTo>
                  <a:lnTo>
                    <a:pt x="306" y="2457"/>
                  </a:lnTo>
                  <a:lnTo>
                    <a:pt x="292" y="2462"/>
                  </a:lnTo>
                  <a:lnTo>
                    <a:pt x="313" y="2497"/>
                  </a:lnTo>
                  <a:lnTo>
                    <a:pt x="328" y="2507"/>
                  </a:lnTo>
                  <a:lnTo>
                    <a:pt x="349" y="2549"/>
                  </a:lnTo>
                  <a:lnTo>
                    <a:pt x="378" y="2582"/>
                  </a:lnTo>
                  <a:lnTo>
                    <a:pt x="379" y="2609"/>
                  </a:lnTo>
                  <a:lnTo>
                    <a:pt x="363" y="2636"/>
                  </a:lnTo>
                  <a:lnTo>
                    <a:pt x="360" y="2662"/>
                  </a:lnTo>
                  <a:lnTo>
                    <a:pt x="361" y="2699"/>
                  </a:lnTo>
                  <a:lnTo>
                    <a:pt x="380" y="2731"/>
                  </a:lnTo>
                  <a:lnTo>
                    <a:pt x="387" y="2726"/>
                  </a:lnTo>
                  <a:lnTo>
                    <a:pt x="383" y="2704"/>
                  </a:lnTo>
                  <a:lnTo>
                    <a:pt x="384" y="2679"/>
                  </a:lnTo>
                  <a:lnTo>
                    <a:pt x="392" y="2667"/>
                  </a:lnTo>
                  <a:lnTo>
                    <a:pt x="419" y="2663"/>
                  </a:lnTo>
                  <a:lnTo>
                    <a:pt x="452" y="2665"/>
                  </a:lnTo>
                  <a:lnTo>
                    <a:pt x="453" y="2707"/>
                  </a:lnTo>
                  <a:lnTo>
                    <a:pt x="447" y="2729"/>
                  </a:lnTo>
                  <a:lnTo>
                    <a:pt x="465" y="2738"/>
                  </a:lnTo>
                  <a:lnTo>
                    <a:pt x="533" y="2735"/>
                  </a:lnTo>
                  <a:lnTo>
                    <a:pt x="547" y="2751"/>
                  </a:lnTo>
                  <a:lnTo>
                    <a:pt x="543" y="2776"/>
                  </a:lnTo>
                  <a:lnTo>
                    <a:pt x="585" y="2799"/>
                  </a:lnTo>
                  <a:lnTo>
                    <a:pt x="615" y="2797"/>
                  </a:lnTo>
                  <a:lnTo>
                    <a:pt x="645" y="2809"/>
                  </a:lnTo>
                  <a:lnTo>
                    <a:pt x="687" y="2809"/>
                  </a:lnTo>
                  <a:lnTo>
                    <a:pt x="719" y="2801"/>
                  </a:lnTo>
                  <a:lnTo>
                    <a:pt x="758" y="2759"/>
                  </a:lnTo>
                  <a:lnTo>
                    <a:pt x="823" y="2756"/>
                  </a:lnTo>
                  <a:lnTo>
                    <a:pt x="836" y="2744"/>
                  </a:lnTo>
                  <a:lnTo>
                    <a:pt x="870" y="2738"/>
                  </a:lnTo>
                  <a:lnTo>
                    <a:pt x="936" y="2751"/>
                  </a:lnTo>
                  <a:lnTo>
                    <a:pt x="948" y="2738"/>
                  </a:lnTo>
                  <a:lnTo>
                    <a:pt x="1024" y="2746"/>
                  </a:lnTo>
                  <a:lnTo>
                    <a:pt x="1046" y="2740"/>
                  </a:lnTo>
                  <a:lnTo>
                    <a:pt x="1053" y="2714"/>
                  </a:lnTo>
                  <a:lnTo>
                    <a:pt x="1087" y="2703"/>
                  </a:lnTo>
                  <a:lnTo>
                    <a:pt x="1109" y="2688"/>
                  </a:lnTo>
                  <a:lnTo>
                    <a:pt x="1128" y="2671"/>
                  </a:lnTo>
                  <a:lnTo>
                    <a:pt x="1189" y="2664"/>
                  </a:lnTo>
                  <a:lnTo>
                    <a:pt x="1220" y="2666"/>
                  </a:lnTo>
                  <a:lnTo>
                    <a:pt x="1303" y="2694"/>
                  </a:lnTo>
                  <a:lnTo>
                    <a:pt x="1333" y="2693"/>
                  </a:lnTo>
                  <a:lnTo>
                    <a:pt x="1364" y="2668"/>
                  </a:lnTo>
                  <a:lnTo>
                    <a:pt x="1413" y="2666"/>
                  </a:lnTo>
                  <a:lnTo>
                    <a:pt x="1462" y="2676"/>
                  </a:lnTo>
                  <a:lnTo>
                    <a:pt x="1595" y="2718"/>
                  </a:lnTo>
                  <a:lnTo>
                    <a:pt x="1645" y="2719"/>
                  </a:lnTo>
                  <a:lnTo>
                    <a:pt x="1674" y="2677"/>
                  </a:lnTo>
                  <a:lnTo>
                    <a:pt x="1719" y="2674"/>
                  </a:lnTo>
                  <a:lnTo>
                    <a:pt x="1763" y="2688"/>
                  </a:lnTo>
                  <a:lnTo>
                    <a:pt x="1820" y="2699"/>
                  </a:lnTo>
                  <a:lnTo>
                    <a:pt x="1823" y="2675"/>
                  </a:lnTo>
                  <a:lnTo>
                    <a:pt x="1812" y="2643"/>
                  </a:lnTo>
                  <a:lnTo>
                    <a:pt x="1840" y="2627"/>
                  </a:lnTo>
                  <a:lnTo>
                    <a:pt x="1871" y="2622"/>
                  </a:lnTo>
                  <a:lnTo>
                    <a:pt x="1915" y="2621"/>
                  </a:lnTo>
                  <a:lnTo>
                    <a:pt x="1992" y="2628"/>
                  </a:lnTo>
                  <a:lnTo>
                    <a:pt x="2031" y="2624"/>
                  </a:lnTo>
                  <a:lnTo>
                    <a:pt x="2115" y="2590"/>
                  </a:lnTo>
                  <a:lnTo>
                    <a:pt x="2256" y="2506"/>
                  </a:lnTo>
                  <a:lnTo>
                    <a:pt x="2294" y="2476"/>
                  </a:lnTo>
                  <a:lnTo>
                    <a:pt x="2333" y="2438"/>
                  </a:lnTo>
                  <a:lnTo>
                    <a:pt x="2413" y="2385"/>
                  </a:lnTo>
                  <a:lnTo>
                    <a:pt x="2518" y="2291"/>
                  </a:lnTo>
                  <a:lnTo>
                    <a:pt x="2583" y="2213"/>
                  </a:lnTo>
                  <a:lnTo>
                    <a:pt x="2620" y="2176"/>
                  </a:lnTo>
                  <a:lnTo>
                    <a:pt x="2658" y="2153"/>
                  </a:lnTo>
                  <a:lnTo>
                    <a:pt x="2752" y="2080"/>
                  </a:lnTo>
                  <a:lnTo>
                    <a:pt x="2829" y="1983"/>
                  </a:lnTo>
                  <a:lnTo>
                    <a:pt x="2867" y="1943"/>
                  </a:lnTo>
                  <a:lnTo>
                    <a:pt x="2961" y="1800"/>
                  </a:lnTo>
                  <a:lnTo>
                    <a:pt x="2975" y="1773"/>
                  </a:lnTo>
                  <a:lnTo>
                    <a:pt x="2998" y="1748"/>
                  </a:lnTo>
                  <a:lnTo>
                    <a:pt x="3015" y="1712"/>
                  </a:lnTo>
                  <a:lnTo>
                    <a:pt x="3065" y="1651"/>
                  </a:lnTo>
                  <a:lnTo>
                    <a:pt x="3101" y="1613"/>
                  </a:lnTo>
                  <a:lnTo>
                    <a:pt x="3134" y="1592"/>
                  </a:lnTo>
                  <a:lnTo>
                    <a:pt x="3169" y="1583"/>
                  </a:lnTo>
                  <a:lnTo>
                    <a:pt x="3250" y="1527"/>
                  </a:lnTo>
                  <a:lnTo>
                    <a:pt x="3289" y="1481"/>
                  </a:lnTo>
                  <a:lnTo>
                    <a:pt x="3321" y="1371"/>
                  </a:lnTo>
                  <a:lnTo>
                    <a:pt x="3346" y="1326"/>
                  </a:lnTo>
                  <a:lnTo>
                    <a:pt x="3360" y="1277"/>
                  </a:lnTo>
                  <a:lnTo>
                    <a:pt x="3367" y="1229"/>
                  </a:lnTo>
                  <a:lnTo>
                    <a:pt x="3395" y="1182"/>
                  </a:lnTo>
                  <a:lnTo>
                    <a:pt x="3408" y="1142"/>
                  </a:lnTo>
                  <a:lnTo>
                    <a:pt x="3418" y="1096"/>
                  </a:lnTo>
                  <a:lnTo>
                    <a:pt x="3393" y="1090"/>
                  </a:lnTo>
                  <a:lnTo>
                    <a:pt x="3258" y="1085"/>
                  </a:lnTo>
                  <a:lnTo>
                    <a:pt x="3231" y="1096"/>
                  </a:lnTo>
                  <a:lnTo>
                    <a:pt x="3205" y="1151"/>
                  </a:lnTo>
                  <a:lnTo>
                    <a:pt x="3174" y="1182"/>
                  </a:lnTo>
                  <a:lnTo>
                    <a:pt x="3127" y="1176"/>
                  </a:lnTo>
                  <a:lnTo>
                    <a:pt x="3038" y="1160"/>
                  </a:lnTo>
                  <a:lnTo>
                    <a:pt x="3011" y="1085"/>
                  </a:lnTo>
                  <a:lnTo>
                    <a:pt x="3006" y="1042"/>
                  </a:lnTo>
                  <a:lnTo>
                    <a:pt x="3029" y="983"/>
                  </a:lnTo>
                  <a:lnTo>
                    <a:pt x="3063" y="919"/>
                  </a:lnTo>
                  <a:lnTo>
                    <a:pt x="3094" y="874"/>
                  </a:lnTo>
                  <a:lnTo>
                    <a:pt x="3150" y="843"/>
                  </a:lnTo>
                  <a:lnTo>
                    <a:pt x="3232" y="904"/>
                  </a:lnTo>
                  <a:lnTo>
                    <a:pt x="3263" y="871"/>
                  </a:lnTo>
                  <a:lnTo>
                    <a:pt x="3278" y="522"/>
                  </a:lnTo>
                  <a:lnTo>
                    <a:pt x="3248" y="350"/>
                  </a:lnTo>
                  <a:lnTo>
                    <a:pt x="3231" y="227"/>
                  </a:lnTo>
                  <a:lnTo>
                    <a:pt x="3231" y="148"/>
                  </a:lnTo>
                  <a:lnTo>
                    <a:pt x="3226" y="144"/>
                  </a:lnTo>
                  <a:lnTo>
                    <a:pt x="3208" y="138"/>
                  </a:lnTo>
                  <a:lnTo>
                    <a:pt x="3151" y="78"/>
                  </a:lnTo>
                  <a:lnTo>
                    <a:pt x="3075" y="49"/>
                  </a:lnTo>
                  <a:lnTo>
                    <a:pt x="3027" y="46"/>
                  </a:lnTo>
                  <a:lnTo>
                    <a:pt x="2979" y="51"/>
                  </a:lnTo>
                  <a:lnTo>
                    <a:pt x="2930" y="41"/>
                  </a:lnTo>
                  <a:lnTo>
                    <a:pt x="2840" y="9"/>
                  </a:lnTo>
                  <a:lnTo>
                    <a:pt x="2807" y="0"/>
                  </a:lnTo>
                  <a:lnTo>
                    <a:pt x="2762" y="15"/>
                  </a:lnTo>
                  <a:lnTo>
                    <a:pt x="2755" y="29"/>
                  </a:lnTo>
                  <a:lnTo>
                    <a:pt x="2708" y="49"/>
                  </a:lnTo>
                  <a:lnTo>
                    <a:pt x="2654" y="81"/>
                  </a:lnTo>
                  <a:lnTo>
                    <a:pt x="2502" y="146"/>
                  </a:lnTo>
                  <a:lnTo>
                    <a:pt x="2436" y="209"/>
                  </a:lnTo>
                  <a:lnTo>
                    <a:pt x="2357" y="252"/>
                  </a:lnTo>
                  <a:lnTo>
                    <a:pt x="2280" y="321"/>
                  </a:lnTo>
                  <a:lnTo>
                    <a:pt x="2234" y="379"/>
                  </a:lnTo>
                  <a:lnTo>
                    <a:pt x="2159" y="473"/>
                  </a:lnTo>
                  <a:lnTo>
                    <a:pt x="2051" y="542"/>
                  </a:lnTo>
                  <a:lnTo>
                    <a:pt x="1988" y="611"/>
                  </a:lnTo>
                  <a:lnTo>
                    <a:pt x="1927" y="736"/>
                  </a:lnTo>
                  <a:lnTo>
                    <a:pt x="1905" y="761"/>
                  </a:lnTo>
                  <a:lnTo>
                    <a:pt x="1872" y="773"/>
                  </a:lnTo>
                  <a:lnTo>
                    <a:pt x="1832" y="774"/>
                  </a:lnTo>
                  <a:lnTo>
                    <a:pt x="1736" y="796"/>
                  </a:lnTo>
                  <a:lnTo>
                    <a:pt x="1681" y="790"/>
                  </a:lnTo>
                  <a:lnTo>
                    <a:pt x="1593" y="736"/>
                  </a:lnTo>
                  <a:lnTo>
                    <a:pt x="1548" y="719"/>
                  </a:lnTo>
                  <a:lnTo>
                    <a:pt x="1492" y="711"/>
                  </a:lnTo>
                  <a:lnTo>
                    <a:pt x="1448" y="726"/>
                  </a:lnTo>
                  <a:lnTo>
                    <a:pt x="1373" y="794"/>
                  </a:lnTo>
                  <a:lnTo>
                    <a:pt x="1346" y="825"/>
                  </a:lnTo>
                  <a:lnTo>
                    <a:pt x="1332" y="857"/>
                  </a:lnTo>
                  <a:lnTo>
                    <a:pt x="1297" y="893"/>
                  </a:lnTo>
                  <a:lnTo>
                    <a:pt x="1249" y="922"/>
                  </a:lnTo>
                  <a:lnTo>
                    <a:pt x="1233" y="940"/>
                  </a:lnTo>
                  <a:lnTo>
                    <a:pt x="1192" y="1000"/>
                  </a:lnTo>
                  <a:lnTo>
                    <a:pt x="1059" y="1032"/>
                  </a:lnTo>
                  <a:lnTo>
                    <a:pt x="988" y="1026"/>
                  </a:lnTo>
                  <a:lnTo>
                    <a:pt x="929" y="1016"/>
                  </a:lnTo>
                  <a:lnTo>
                    <a:pt x="892" y="1004"/>
                  </a:lnTo>
                  <a:lnTo>
                    <a:pt x="879" y="973"/>
                  </a:lnTo>
                  <a:lnTo>
                    <a:pt x="909" y="896"/>
                  </a:lnTo>
                  <a:lnTo>
                    <a:pt x="923" y="847"/>
                  </a:lnTo>
                  <a:lnTo>
                    <a:pt x="923" y="824"/>
                  </a:lnTo>
                  <a:lnTo>
                    <a:pt x="916" y="762"/>
                  </a:lnTo>
                  <a:lnTo>
                    <a:pt x="890" y="716"/>
                  </a:lnTo>
                  <a:lnTo>
                    <a:pt x="843" y="673"/>
                  </a:lnTo>
                  <a:lnTo>
                    <a:pt x="825" y="641"/>
                  </a:lnTo>
                  <a:lnTo>
                    <a:pt x="776" y="600"/>
                  </a:lnTo>
                  <a:lnTo>
                    <a:pt x="768" y="584"/>
                  </a:lnTo>
                  <a:lnTo>
                    <a:pt x="745" y="561"/>
                  </a:lnTo>
                  <a:lnTo>
                    <a:pt x="728" y="56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0" name="Freeform 37"/>
            <p:cNvSpPr>
              <a:spLocks/>
            </p:cNvSpPr>
            <p:nvPr/>
          </p:nvSpPr>
          <p:spPr bwMode="gray">
            <a:xfrm>
              <a:off x="7138620" y="-10281"/>
              <a:ext cx="238365" cy="426418"/>
            </a:xfrm>
            <a:custGeom>
              <a:avLst/>
              <a:gdLst/>
              <a:ahLst/>
              <a:cxnLst>
                <a:cxn ang="0">
                  <a:pos x="462" y="898"/>
                </a:cxn>
                <a:cxn ang="0">
                  <a:pos x="593" y="855"/>
                </a:cxn>
                <a:cxn ang="0">
                  <a:pos x="636" y="859"/>
                </a:cxn>
                <a:cxn ang="0">
                  <a:pos x="690" y="818"/>
                </a:cxn>
                <a:cxn ang="0">
                  <a:pos x="779" y="802"/>
                </a:cxn>
                <a:cxn ang="0">
                  <a:pos x="841" y="886"/>
                </a:cxn>
                <a:cxn ang="0">
                  <a:pos x="893" y="853"/>
                </a:cxn>
                <a:cxn ang="0">
                  <a:pos x="911" y="729"/>
                </a:cxn>
                <a:cxn ang="0">
                  <a:pos x="989" y="771"/>
                </a:cxn>
                <a:cxn ang="0">
                  <a:pos x="1014" y="681"/>
                </a:cxn>
                <a:cxn ang="0">
                  <a:pos x="1072" y="603"/>
                </a:cxn>
                <a:cxn ang="0">
                  <a:pos x="1100" y="655"/>
                </a:cxn>
                <a:cxn ang="0">
                  <a:pos x="1226" y="576"/>
                </a:cxn>
                <a:cxn ang="0">
                  <a:pos x="1167" y="511"/>
                </a:cxn>
                <a:cxn ang="0">
                  <a:pos x="1237" y="467"/>
                </a:cxn>
                <a:cxn ang="0">
                  <a:pos x="1227" y="331"/>
                </a:cxn>
                <a:cxn ang="0">
                  <a:pos x="1294" y="378"/>
                </a:cxn>
                <a:cxn ang="0">
                  <a:pos x="1390" y="280"/>
                </a:cxn>
                <a:cxn ang="0">
                  <a:pos x="1467" y="100"/>
                </a:cxn>
                <a:cxn ang="0">
                  <a:pos x="1509" y="20"/>
                </a:cxn>
                <a:cxn ang="0">
                  <a:pos x="1614" y="104"/>
                </a:cxn>
                <a:cxn ang="0">
                  <a:pos x="1684" y="264"/>
                </a:cxn>
                <a:cxn ang="0">
                  <a:pos x="1703" y="455"/>
                </a:cxn>
                <a:cxn ang="0">
                  <a:pos x="1716" y="654"/>
                </a:cxn>
                <a:cxn ang="0">
                  <a:pos x="1721" y="849"/>
                </a:cxn>
                <a:cxn ang="0">
                  <a:pos x="1648" y="845"/>
                </a:cxn>
                <a:cxn ang="0">
                  <a:pos x="1575" y="877"/>
                </a:cxn>
                <a:cxn ang="0">
                  <a:pos x="1581" y="1064"/>
                </a:cxn>
                <a:cxn ang="0">
                  <a:pos x="1494" y="1192"/>
                </a:cxn>
                <a:cxn ang="0">
                  <a:pos x="1403" y="1535"/>
                </a:cxn>
                <a:cxn ang="0">
                  <a:pos x="1327" y="1691"/>
                </a:cxn>
                <a:cxn ang="0">
                  <a:pos x="1140" y="2109"/>
                </a:cxn>
                <a:cxn ang="0">
                  <a:pos x="971" y="2479"/>
                </a:cxn>
                <a:cxn ang="0">
                  <a:pos x="853" y="2783"/>
                </a:cxn>
                <a:cxn ang="0">
                  <a:pos x="723" y="2976"/>
                </a:cxn>
                <a:cxn ang="0">
                  <a:pos x="611" y="3014"/>
                </a:cxn>
                <a:cxn ang="0">
                  <a:pos x="297" y="3099"/>
                </a:cxn>
                <a:cxn ang="0">
                  <a:pos x="139" y="2964"/>
                </a:cxn>
                <a:cxn ang="0">
                  <a:pos x="44" y="2766"/>
                </a:cxn>
                <a:cxn ang="0">
                  <a:pos x="72" y="2602"/>
                </a:cxn>
                <a:cxn ang="0">
                  <a:pos x="17" y="2448"/>
                </a:cxn>
                <a:cxn ang="0">
                  <a:pos x="7" y="2277"/>
                </a:cxn>
                <a:cxn ang="0">
                  <a:pos x="87" y="2100"/>
                </a:cxn>
                <a:cxn ang="0">
                  <a:pos x="197" y="1952"/>
                </a:cxn>
                <a:cxn ang="0">
                  <a:pos x="346" y="1744"/>
                </a:cxn>
                <a:cxn ang="0">
                  <a:pos x="354" y="1642"/>
                </a:cxn>
                <a:cxn ang="0">
                  <a:pos x="304" y="1388"/>
                </a:cxn>
                <a:cxn ang="0">
                  <a:pos x="340" y="1110"/>
                </a:cxn>
              </a:cxnLst>
              <a:rect l="0" t="0" r="r" b="b"/>
              <a:pathLst>
                <a:path w="1736" h="3099">
                  <a:moveTo>
                    <a:pt x="414" y="911"/>
                  </a:moveTo>
                  <a:lnTo>
                    <a:pt x="437" y="887"/>
                  </a:lnTo>
                  <a:lnTo>
                    <a:pt x="462" y="898"/>
                  </a:lnTo>
                  <a:lnTo>
                    <a:pt x="527" y="896"/>
                  </a:lnTo>
                  <a:lnTo>
                    <a:pt x="544" y="880"/>
                  </a:lnTo>
                  <a:lnTo>
                    <a:pt x="593" y="855"/>
                  </a:lnTo>
                  <a:lnTo>
                    <a:pt x="597" y="877"/>
                  </a:lnTo>
                  <a:lnTo>
                    <a:pt x="610" y="886"/>
                  </a:lnTo>
                  <a:lnTo>
                    <a:pt x="636" y="859"/>
                  </a:lnTo>
                  <a:lnTo>
                    <a:pt x="659" y="871"/>
                  </a:lnTo>
                  <a:lnTo>
                    <a:pt x="683" y="845"/>
                  </a:lnTo>
                  <a:lnTo>
                    <a:pt x="690" y="818"/>
                  </a:lnTo>
                  <a:lnTo>
                    <a:pt x="730" y="810"/>
                  </a:lnTo>
                  <a:lnTo>
                    <a:pt x="750" y="827"/>
                  </a:lnTo>
                  <a:lnTo>
                    <a:pt x="779" y="802"/>
                  </a:lnTo>
                  <a:lnTo>
                    <a:pt x="802" y="811"/>
                  </a:lnTo>
                  <a:lnTo>
                    <a:pt x="817" y="854"/>
                  </a:lnTo>
                  <a:lnTo>
                    <a:pt x="841" y="886"/>
                  </a:lnTo>
                  <a:lnTo>
                    <a:pt x="872" y="894"/>
                  </a:lnTo>
                  <a:lnTo>
                    <a:pt x="898" y="892"/>
                  </a:lnTo>
                  <a:lnTo>
                    <a:pt x="893" y="853"/>
                  </a:lnTo>
                  <a:lnTo>
                    <a:pt x="856" y="814"/>
                  </a:lnTo>
                  <a:lnTo>
                    <a:pt x="864" y="774"/>
                  </a:lnTo>
                  <a:lnTo>
                    <a:pt x="911" y="729"/>
                  </a:lnTo>
                  <a:lnTo>
                    <a:pt x="961" y="701"/>
                  </a:lnTo>
                  <a:lnTo>
                    <a:pt x="987" y="715"/>
                  </a:lnTo>
                  <a:lnTo>
                    <a:pt x="989" y="771"/>
                  </a:lnTo>
                  <a:lnTo>
                    <a:pt x="1019" y="775"/>
                  </a:lnTo>
                  <a:lnTo>
                    <a:pt x="1045" y="761"/>
                  </a:lnTo>
                  <a:lnTo>
                    <a:pt x="1014" y="681"/>
                  </a:lnTo>
                  <a:lnTo>
                    <a:pt x="1044" y="658"/>
                  </a:lnTo>
                  <a:lnTo>
                    <a:pt x="1082" y="614"/>
                  </a:lnTo>
                  <a:lnTo>
                    <a:pt x="1072" y="603"/>
                  </a:lnTo>
                  <a:lnTo>
                    <a:pt x="1105" y="575"/>
                  </a:lnTo>
                  <a:lnTo>
                    <a:pt x="1113" y="605"/>
                  </a:lnTo>
                  <a:lnTo>
                    <a:pt x="1100" y="655"/>
                  </a:lnTo>
                  <a:lnTo>
                    <a:pt x="1170" y="576"/>
                  </a:lnTo>
                  <a:lnTo>
                    <a:pt x="1204" y="580"/>
                  </a:lnTo>
                  <a:lnTo>
                    <a:pt x="1226" y="576"/>
                  </a:lnTo>
                  <a:lnTo>
                    <a:pt x="1219" y="558"/>
                  </a:lnTo>
                  <a:lnTo>
                    <a:pt x="1183" y="545"/>
                  </a:lnTo>
                  <a:lnTo>
                    <a:pt x="1167" y="511"/>
                  </a:lnTo>
                  <a:lnTo>
                    <a:pt x="1179" y="487"/>
                  </a:lnTo>
                  <a:lnTo>
                    <a:pt x="1217" y="441"/>
                  </a:lnTo>
                  <a:lnTo>
                    <a:pt x="1237" y="467"/>
                  </a:lnTo>
                  <a:lnTo>
                    <a:pt x="1244" y="414"/>
                  </a:lnTo>
                  <a:lnTo>
                    <a:pt x="1234" y="383"/>
                  </a:lnTo>
                  <a:lnTo>
                    <a:pt x="1227" y="331"/>
                  </a:lnTo>
                  <a:lnTo>
                    <a:pt x="1242" y="314"/>
                  </a:lnTo>
                  <a:lnTo>
                    <a:pt x="1281" y="332"/>
                  </a:lnTo>
                  <a:lnTo>
                    <a:pt x="1294" y="378"/>
                  </a:lnTo>
                  <a:lnTo>
                    <a:pt x="1351" y="302"/>
                  </a:lnTo>
                  <a:lnTo>
                    <a:pt x="1364" y="256"/>
                  </a:lnTo>
                  <a:lnTo>
                    <a:pt x="1390" y="280"/>
                  </a:lnTo>
                  <a:lnTo>
                    <a:pt x="1428" y="257"/>
                  </a:lnTo>
                  <a:lnTo>
                    <a:pt x="1454" y="196"/>
                  </a:lnTo>
                  <a:lnTo>
                    <a:pt x="1467" y="100"/>
                  </a:lnTo>
                  <a:lnTo>
                    <a:pt x="1446" y="60"/>
                  </a:lnTo>
                  <a:lnTo>
                    <a:pt x="1465" y="68"/>
                  </a:lnTo>
                  <a:lnTo>
                    <a:pt x="1509" y="20"/>
                  </a:lnTo>
                  <a:lnTo>
                    <a:pt x="1540" y="0"/>
                  </a:lnTo>
                  <a:lnTo>
                    <a:pt x="1582" y="46"/>
                  </a:lnTo>
                  <a:lnTo>
                    <a:pt x="1614" y="104"/>
                  </a:lnTo>
                  <a:lnTo>
                    <a:pt x="1651" y="147"/>
                  </a:lnTo>
                  <a:lnTo>
                    <a:pt x="1675" y="204"/>
                  </a:lnTo>
                  <a:lnTo>
                    <a:pt x="1684" y="264"/>
                  </a:lnTo>
                  <a:lnTo>
                    <a:pt x="1685" y="314"/>
                  </a:lnTo>
                  <a:lnTo>
                    <a:pt x="1699" y="386"/>
                  </a:lnTo>
                  <a:lnTo>
                    <a:pt x="1703" y="455"/>
                  </a:lnTo>
                  <a:lnTo>
                    <a:pt x="1713" y="523"/>
                  </a:lnTo>
                  <a:lnTo>
                    <a:pt x="1712" y="585"/>
                  </a:lnTo>
                  <a:lnTo>
                    <a:pt x="1716" y="654"/>
                  </a:lnTo>
                  <a:lnTo>
                    <a:pt x="1735" y="719"/>
                  </a:lnTo>
                  <a:lnTo>
                    <a:pt x="1736" y="785"/>
                  </a:lnTo>
                  <a:lnTo>
                    <a:pt x="1721" y="849"/>
                  </a:lnTo>
                  <a:lnTo>
                    <a:pt x="1697" y="898"/>
                  </a:lnTo>
                  <a:lnTo>
                    <a:pt x="1665" y="901"/>
                  </a:lnTo>
                  <a:lnTo>
                    <a:pt x="1648" y="845"/>
                  </a:lnTo>
                  <a:lnTo>
                    <a:pt x="1636" y="782"/>
                  </a:lnTo>
                  <a:lnTo>
                    <a:pt x="1601" y="782"/>
                  </a:lnTo>
                  <a:lnTo>
                    <a:pt x="1575" y="877"/>
                  </a:lnTo>
                  <a:lnTo>
                    <a:pt x="1568" y="944"/>
                  </a:lnTo>
                  <a:lnTo>
                    <a:pt x="1589" y="995"/>
                  </a:lnTo>
                  <a:lnTo>
                    <a:pt x="1581" y="1064"/>
                  </a:lnTo>
                  <a:lnTo>
                    <a:pt x="1558" y="1107"/>
                  </a:lnTo>
                  <a:lnTo>
                    <a:pt x="1532" y="1134"/>
                  </a:lnTo>
                  <a:lnTo>
                    <a:pt x="1494" y="1192"/>
                  </a:lnTo>
                  <a:lnTo>
                    <a:pt x="1475" y="1264"/>
                  </a:lnTo>
                  <a:lnTo>
                    <a:pt x="1467" y="1324"/>
                  </a:lnTo>
                  <a:lnTo>
                    <a:pt x="1403" y="1535"/>
                  </a:lnTo>
                  <a:lnTo>
                    <a:pt x="1344" y="1653"/>
                  </a:lnTo>
                  <a:lnTo>
                    <a:pt x="1337" y="1656"/>
                  </a:lnTo>
                  <a:lnTo>
                    <a:pt x="1327" y="1691"/>
                  </a:lnTo>
                  <a:lnTo>
                    <a:pt x="1233" y="1903"/>
                  </a:lnTo>
                  <a:lnTo>
                    <a:pt x="1172" y="2015"/>
                  </a:lnTo>
                  <a:lnTo>
                    <a:pt x="1140" y="2109"/>
                  </a:lnTo>
                  <a:lnTo>
                    <a:pt x="1075" y="2259"/>
                  </a:lnTo>
                  <a:lnTo>
                    <a:pt x="1037" y="2326"/>
                  </a:lnTo>
                  <a:lnTo>
                    <a:pt x="971" y="2479"/>
                  </a:lnTo>
                  <a:lnTo>
                    <a:pt x="930" y="2592"/>
                  </a:lnTo>
                  <a:lnTo>
                    <a:pt x="901" y="2655"/>
                  </a:lnTo>
                  <a:lnTo>
                    <a:pt x="853" y="2783"/>
                  </a:lnTo>
                  <a:lnTo>
                    <a:pt x="813" y="2843"/>
                  </a:lnTo>
                  <a:lnTo>
                    <a:pt x="783" y="2897"/>
                  </a:lnTo>
                  <a:lnTo>
                    <a:pt x="723" y="2976"/>
                  </a:lnTo>
                  <a:lnTo>
                    <a:pt x="681" y="3008"/>
                  </a:lnTo>
                  <a:lnTo>
                    <a:pt x="642" y="3023"/>
                  </a:lnTo>
                  <a:lnTo>
                    <a:pt x="611" y="3014"/>
                  </a:lnTo>
                  <a:lnTo>
                    <a:pt x="485" y="3031"/>
                  </a:lnTo>
                  <a:lnTo>
                    <a:pt x="351" y="3095"/>
                  </a:lnTo>
                  <a:lnTo>
                    <a:pt x="297" y="3099"/>
                  </a:lnTo>
                  <a:lnTo>
                    <a:pt x="235" y="3038"/>
                  </a:lnTo>
                  <a:lnTo>
                    <a:pt x="185" y="2996"/>
                  </a:lnTo>
                  <a:lnTo>
                    <a:pt x="139" y="2964"/>
                  </a:lnTo>
                  <a:lnTo>
                    <a:pt x="100" y="2924"/>
                  </a:lnTo>
                  <a:lnTo>
                    <a:pt x="57" y="2836"/>
                  </a:lnTo>
                  <a:lnTo>
                    <a:pt x="44" y="2766"/>
                  </a:lnTo>
                  <a:lnTo>
                    <a:pt x="42" y="2692"/>
                  </a:lnTo>
                  <a:lnTo>
                    <a:pt x="51" y="2637"/>
                  </a:lnTo>
                  <a:lnTo>
                    <a:pt x="72" y="2602"/>
                  </a:lnTo>
                  <a:lnTo>
                    <a:pt x="62" y="2537"/>
                  </a:lnTo>
                  <a:lnTo>
                    <a:pt x="49" y="2480"/>
                  </a:lnTo>
                  <a:lnTo>
                    <a:pt x="17" y="2448"/>
                  </a:lnTo>
                  <a:lnTo>
                    <a:pt x="0" y="2384"/>
                  </a:lnTo>
                  <a:lnTo>
                    <a:pt x="7" y="2327"/>
                  </a:lnTo>
                  <a:lnTo>
                    <a:pt x="7" y="2277"/>
                  </a:lnTo>
                  <a:lnTo>
                    <a:pt x="16" y="2205"/>
                  </a:lnTo>
                  <a:lnTo>
                    <a:pt x="51" y="2162"/>
                  </a:lnTo>
                  <a:lnTo>
                    <a:pt x="87" y="2100"/>
                  </a:lnTo>
                  <a:lnTo>
                    <a:pt x="116" y="2068"/>
                  </a:lnTo>
                  <a:lnTo>
                    <a:pt x="149" y="2057"/>
                  </a:lnTo>
                  <a:lnTo>
                    <a:pt x="197" y="1952"/>
                  </a:lnTo>
                  <a:lnTo>
                    <a:pt x="282" y="1827"/>
                  </a:lnTo>
                  <a:lnTo>
                    <a:pt x="323" y="1786"/>
                  </a:lnTo>
                  <a:lnTo>
                    <a:pt x="346" y="1744"/>
                  </a:lnTo>
                  <a:lnTo>
                    <a:pt x="343" y="1702"/>
                  </a:lnTo>
                  <a:lnTo>
                    <a:pt x="362" y="1682"/>
                  </a:lnTo>
                  <a:lnTo>
                    <a:pt x="354" y="1642"/>
                  </a:lnTo>
                  <a:lnTo>
                    <a:pt x="327" y="1582"/>
                  </a:lnTo>
                  <a:lnTo>
                    <a:pt x="315" y="1502"/>
                  </a:lnTo>
                  <a:lnTo>
                    <a:pt x="304" y="1388"/>
                  </a:lnTo>
                  <a:lnTo>
                    <a:pt x="312" y="1265"/>
                  </a:lnTo>
                  <a:lnTo>
                    <a:pt x="277" y="1199"/>
                  </a:lnTo>
                  <a:lnTo>
                    <a:pt x="340" y="1110"/>
                  </a:lnTo>
                  <a:lnTo>
                    <a:pt x="411" y="978"/>
                  </a:lnTo>
                  <a:lnTo>
                    <a:pt x="414" y="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1" name="Freeform 38"/>
            <p:cNvSpPr>
              <a:spLocks/>
            </p:cNvSpPr>
            <p:nvPr/>
          </p:nvSpPr>
          <p:spPr bwMode="gray">
            <a:xfrm>
              <a:off x="7138620" y="-10281"/>
              <a:ext cx="238365" cy="426418"/>
            </a:xfrm>
            <a:custGeom>
              <a:avLst/>
              <a:gdLst/>
              <a:ahLst/>
              <a:cxnLst>
                <a:cxn ang="0">
                  <a:pos x="462" y="898"/>
                </a:cxn>
                <a:cxn ang="0">
                  <a:pos x="593" y="855"/>
                </a:cxn>
                <a:cxn ang="0">
                  <a:pos x="636" y="859"/>
                </a:cxn>
                <a:cxn ang="0">
                  <a:pos x="690" y="818"/>
                </a:cxn>
                <a:cxn ang="0">
                  <a:pos x="779" y="802"/>
                </a:cxn>
                <a:cxn ang="0">
                  <a:pos x="841" y="886"/>
                </a:cxn>
                <a:cxn ang="0">
                  <a:pos x="893" y="853"/>
                </a:cxn>
                <a:cxn ang="0">
                  <a:pos x="911" y="729"/>
                </a:cxn>
                <a:cxn ang="0">
                  <a:pos x="989" y="771"/>
                </a:cxn>
                <a:cxn ang="0">
                  <a:pos x="1014" y="681"/>
                </a:cxn>
                <a:cxn ang="0">
                  <a:pos x="1072" y="603"/>
                </a:cxn>
                <a:cxn ang="0">
                  <a:pos x="1100" y="655"/>
                </a:cxn>
                <a:cxn ang="0">
                  <a:pos x="1226" y="576"/>
                </a:cxn>
                <a:cxn ang="0">
                  <a:pos x="1167" y="511"/>
                </a:cxn>
                <a:cxn ang="0">
                  <a:pos x="1237" y="467"/>
                </a:cxn>
                <a:cxn ang="0">
                  <a:pos x="1227" y="331"/>
                </a:cxn>
                <a:cxn ang="0">
                  <a:pos x="1294" y="378"/>
                </a:cxn>
                <a:cxn ang="0">
                  <a:pos x="1390" y="280"/>
                </a:cxn>
                <a:cxn ang="0">
                  <a:pos x="1467" y="100"/>
                </a:cxn>
                <a:cxn ang="0">
                  <a:pos x="1509" y="20"/>
                </a:cxn>
                <a:cxn ang="0">
                  <a:pos x="1614" y="104"/>
                </a:cxn>
                <a:cxn ang="0">
                  <a:pos x="1684" y="264"/>
                </a:cxn>
                <a:cxn ang="0">
                  <a:pos x="1703" y="455"/>
                </a:cxn>
                <a:cxn ang="0">
                  <a:pos x="1716" y="654"/>
                </a:cxn>
                <a:cxn ang="0">
                  <a:pos x="1721" y="849"/>
                </a:cxn>
                <a:cxn ang="0">
                  <a:pos x="1648" y="845"/>
                </a:cxn>
                <a:cxn ang="0">
                  <a:pos x="1575" y="877"/>
                </a:cxn>
                <a:cxn ang="0">
                  <a:pos x="1581" y="1064"/>
                </a:cxn>
                <a:cxn ang="0">
                  <a:pos x="1494" y="1192"/>
                </a:cxn>
                <a:cxn ang="0">
                  <a:pos x="1403" y="1535"/>
                </a:cxn>
                <a:cxn ang="0">
                  <a:pos x="1327" y="1691"/>
                </a:cxn>
                <a:cxn ang="0">
                  <a:pos x="1140" y="2109"/>
                </a:cxn>
                <a:cxn ang="0">
                  <a:pos x="971" y="2479"/>
                </a:cxn>
                <a:cxn ang="0">
                  <a:pos x="853" y="2783"/>
                </a:cxn>
                <a:cxn ang="0">
                  <a:pos x="723" y="2976"/>
                </a:cxn>
                <a:cxn ang="0">
                  <a:pos x="611" y="3014"/>
                </a:cxn>
                <a:cxn ang="0">
                  <a:pos x="297" y="3099"/>
                </a:cxn>
                <a:cxn ang="0">
                  <a:pos x="139" y="2964"/>
                </a:cxn>
                <a:cxn ang="0">
                  <a:pos x="44" y="2766"/>
                </a:cxn>
                <a:cxn ang="0">
                  <a:pos x="72" y="2602"/>
                </a:cxn>
                <a:cxn ang="0">
                  <a:pos x="17" y="2448"/>
                </a:cxn>
                <a:cxn ang="0">
                  <a:pos x="7" y="2277"/>
                </a:cxn>
                <a:cxn ang="0">
                  <a:pos x="87" y="2100"/>
                </a:cxn>
                <a:cxn ang="0">
                  <a:pos x="197" y="1952"/>
                </a:cxn>
                <a:cxn ang="0">
                  <a:pos x="346" y="1744"/>
                </a:cxn>
                <a:cxn ang="0">
                  <a:pos x="354" y="1642"/>
                </a:cxn>
                <a:cxn ang="0">
                  <a:pos x="304" y="1388"/>
                </a:cxn>
                <a:cxn ang="0">
                  <a:pos x="340" y="1110"/>
                </a:cxn>
              </a:cxnLst>
              <a:rect l="0" t="0" r="r" b="b"/>
              <a:pathLst>
                <a:path w="1736" h="3099">
                  <a:moveTo>
                    <a:pt x="414" y="911"/>
                  </a:moveTo>
                  <a:lnTo>
                    <a:pt x="437" y="887"/>
                  </a:lnTo>
                  <a:lnTo>
                    <a:pt x="462" y="898"/>
                  </a:lnTo>
                  <a:lnTo>
                    <a:pt x="527" y="896"/>
                  </a:lnTo>
                  <a:lnTo>
                    <a:pt x="544" y="880"/>
                  </a:lnTo>
                  <a:lnTo>
                    <a:pt x="593" y="855"/>
                  </a:lnTo>
                  <a:lnTo>
                    <a:pt x="597" y="877"/>
                  </a:lnTo>
                  <a:lnTo>
                    <a:pt x="610" y="886"/>
                  </a:lnTo>
                  <a:lnTo>
                    <a:pt x="636" y="859"/>
                  </a:lnTo>
                  <a:lnTo>
                    <a:pt x="659" y="871"/>
                  </a:lnTo>
                  <a:lnTo>
                    <a:pt x="683" y="845"/>
                  </a:lnTo>
                  <a:lnTo>
                    <a:pt x="690" y="818"/>
                  </a:lnTo>
                  <a:lnTo>
                    <a:pt x="730" y="810"/>
                  </a:lnTo>
                  <a:lnTo>
                    <a:pt x="750" y="827"/>
                  </a:lnTo>
                  <a:lnTo>
                    <a:pt x="779" y="802"/>
                  </a:lnTo>
                  <a:lnTo>
                    <a:pt x="802" y="811"/>
                  </a:lnTo>
                  <a:lnTo>
                    <a:pt x="817" y="854"/>
                  </a:lnTo>
                  <a:lnTo>
                    <a:pt x="841" y="886"/>
                  </a:lnTo>
                  <a:lnTo>
                    <a:pt x="872" y="894"/>
                  </a:lnTo>
                  <a:lnTo>
                    <a:pt x="898" y="892"/>
                  </a:lnTo>
                  <a:lnTo>
                    <a:pt x="893" y="853"/>
                  </a:lnTo>
                  <a:lnTo>
                    <a:pt x="856" y="814"/>
                  </a:lnTo>
                  <a:lnTo>
                    <a:pt x="864" y="774"/>
                  </a:lnTo>
                  <a:lnTo>
                    <a:pt x="911" y="729"/>
                  </a:lnTo>
                  <a:lnTo>
                    <a:pt x="961" y="701"/>
                  </a:lnTo>
                  <a:lnTo>
                    <a:pt x="987" y="715"/>
                  </a:lnTo>
                  <a:lnTo>
                    <a:pt x="989" y="771"/>
                  </a:lnTo>
                  <a:lnTo>
                    <a:pt x="1019" y="775"/>
                  </a:lnTo>
                  <a:lnTo>
                    <a:pt x="1045" y="761"/>
                  </a:lnTo>
                  <a:lnTo>
                    <a:pt x="1014" y="681"/>
                  </a:lnTo>
                  <a:lnTo>
                    <a:pt x="1044" y="658"/>
                  </a:lnTo>
                  <a:lnTo>
                    <a:pt x="1082" y="614"/>
                  </a:lnTo>
                  <a:lnTo>
                    <a:pt x="1072" y="603"/>
                  </a:lnTo>
                  <a:lnTo>
                    <a:pt x="1105" y="575"/>
                  </a:lnTo>
                  <a:lnTo>
                    <a:pt x="1113" y="605"/>
                  </a:lnTo>
                  <a:lnTo>
                    <a:pt x="1100" y="655"/>
                  </a:lnTo>
                  <a:lnTo>
                    <a:pt x="1170" y="576"/>
                  </a:lnTo>
                  <a:lnTo>
                    <a:pt x="1204" y="580"/>
                  </a:lnTo>
                  <a:lnTo>
                    <a:pt x="1226" y="576"/>
                  </a:lnTo>
                  <a:lnTo>
                    <a:pt x="1219" y="558"/>
                  </a:lnTo>
                  <a:lnTo>
                    <a:pt x="1183" y="545"/>
                  </a:lnTo>
                  <a:lnTo>
                    <a:pt x="1167" y="511"/>
                  </a:lnTo>
                  <a:lnTo>
                    <a:pt x="1179" y="487"/>
                  </a:lnTo>
                  <a:lnTo>
                    <a:pt x="1217" y="441"/>
                  </a:lnTo>
                  <a:lnTo>
                    <a:pt x="1237" y="467"/>
                  </a:lnTo>
                  <a:lnTo>
                    <a:pt x="1244" y="414"/>
                  </a:lnTo>
                  <a:lnTo>
                    <a:pt x="1234" y="383"/>
                  </a:lnTo>
                  <a:lnTo>
                    <a:pt x="1227" y="331"/>
                  </a:lnTo>
                  <a:lnTo>
                    <a:pt x="1242" y="314"/>
                  </a:lnTo>
                  <a:lnTo>
                    <a:pt x="1281" y="332"/>
                  </a:lnTo>
                  <a:lnTo>
                    <a:pt x="1294" y="378"/>
                  </a:lnTo>
                  <a:lnTo>
                    <a:pt x="1351" y="302"/>
                  </a:lnTo>
                  <a:lnTo>
                    <a:pt x="1364" y="256"/>
                  </a:lnTo>
                  <a:lnTo>
                    <a:pt x="1390" y="280"/>
                  </a:lnTo>
                  <a:lnTo>
                    <a:pt x="1428" y="257"/>
                  </a:lnTo>
                  <a:lnTo>
                    <a:pt x="1454" y="196"/>
                  </a:lnTo>
                  <a:lnTo>
                    <a:pt x="1467" y="100"/>
                  </a:lnTo>
                  <a:lnTo>
                    <a:pt x="1446" y="60"/>
                  </a:lnTo>
                  <a:lnTo>
                    <a:pt x="1465" y="68"/>
                  </a:lnTo>
                  <a:lnTo>
                    <a:pt x="1509" y="20"/>
                  </a:lnTo>
                  <a:lnTo>
                    <a:pt x="1540" y="0"/>
                  </a:lnTo>
                  <a:lnTo>
                    <a:pt x="1582" y="46"/>
                  </a:lnTo>
                  <a:lnTo>
                    <a:pt x="1614" y="104"/>
                  </a:lnTo>
                  <a:lnTo>
                    <a:pt x="1651" y="147"/>
                  </a:lnTo>
                  <a:lnTo>
                    <a:pt x="1675" y="204"/>
                  </a:lnTo>
                  <a:lnTo>
                    <a:pt x="1684" y="264"/>
                  </a:lnTo>
                  <a:lnTo>
                    <a:pt x="1685" y="314"/>
                  </a:lnTo>
                  <a:lnTo>
                    <a:pt x="1699" y="386"/>
                  </a:lnTo>
                  <a:lnTo>
                    <a:pt x="1703" y="455"/>
                  </a:lnTo>
                  <a:lnTo>
                    <a:pt x="1713" y="523"/>
                  </a:lnTo>
                  <a:lnTo>
                    <a:pt x="1712" y="585"/>
                  </a:lnTo>
                  <a:lnTo>
                    <a:pt x="1716" y="654"/>
                  </a:lnTo>
                  <a:lnTo>
                    <a:pt x="1735" y="719"/>
                  </a:lnTo>
                  <a:lnTo>
                    <a:pt x="1736" y="785"/>
                  </a:lnTo>
                  <a:lnTo>
                    <a:pt x="1721" y="849"/>
                  </a:lnTo>
                  <a:lnTo>
                    <a:pt x="1697" y="898"/>
                  </a:lnTo>
                  <a:lnTo>
                    <a:pt x="1665" y="901"/>
                  </a:lnTo>
                  <a:lnTo>
                    <a:pt x="1648" y="845"/>
                  </a:lnTo>
                  <a:lnTo>
                    <a:pt x="1636" y="782"/>
                  </a:lnTo>
                  <a:lnTo>
                    <a:pt x="1601" y="782"/>
                  </a:lnTo>
                  <a:lnTo>
                    <a:pt x="1575" y="877"/>
                  </a:lnTo>
                  <a:lnTo>
                    <a:pt x="1568" y="944"/>
                  </a:lnTo>
                  <a:lnTo>
                    <a:pt x="1589" y="995"/>
                  </a:lnTo>
                  <a:lnTo>
                    <a:pt x="1581" y="1064"/>
                  </a:lnTo>
                  <a:lnTo>
                    <a:pt x="1558" y="1107"/>
                  </a:lnTo>
                  <a:lnTo>
                    <a:pt x="1532" y="1134"/>
                  </a:lnTo>
                  <a:lnTo>
                    <a:pt x="1494" y="1192"/>
                  </a:lnTo>
                  <a:lnTo>
                    <a:pt x="1475" y="1264"/>
                  </a:lnTo>
                  <a:lnTo>
                    <a:pt x="1467" y="1324"/>
                  </a:lnTo>
                  <a:lnTo>
                    <a:pt x="1403" y="1535"/>
                  </a:lnTo>
                  <a:lnTo>
                    <a:pt x="1344" y="1653"/>
                  </a:lnTo>
                  <a:lnTo>
                    <a:pt x="1337" y="1656"/>
                  </a:lnTo>
                  <a:lnTo>
                    <a:pt x="1327" y="1691"/>
                  </a:lnTo>
                  <a:lnTo>
                    <a:pt x="1233" y="1903"/>
                  </a:lnTo>
                  <a:lnTo>
                    <a:pt x="1172" y="2015"/>
                  </a:lnTo>
                  <a:lnTo>
                    <a:pt x="1140" y="2109"/>
                  </a:lnTo>
                  <a:lnTo>
                    <a:pt x="1075" y="2259"/>
                  </a:lnTo>
                  <a:lnTo>
                    <a:pt x="1037" y="2326"/>
                  </a:lnTo>
                  <a:lnTo>
                    <a:pt x="971" y="2479"/>
                  </a:lnTo>
                  <a:lnTo>
                    <a:pt x="930" y="2592"/>
                  </a:lnTo>
                  <a:lnTo>
                    <a:pt x="901" y="2655"/>
                  </a:lnTo>
                  <a:lnTo>
                    <a:pt x="853" y="2783"/>
                  </a:lnTo>
                  <a:lnTo>
                    <a:pt x="813" y="2843"/>
                  </a:lnTo>
                  <a:lnTo>
                    <a:pt x="783" y="2897"/>
                  </a:lnTo>
                  <a:lnTo>
                    <a:pt x="723" y="2976"/>
                  </a:lnTo>
                  <a:lnTo>
                    <a:pt x="681" y="3008"/>
                  </a:lnTo>
                  <a:lnTo>
                    <a:pt x="642" y="3023"/>
                  </a:lnTo>
                  <a:lnTo>
                    <a:pt x="611" y="3014"/>
                  </a:lnTo>
                  <a:lnTo>
                    <a:pt x="485" y="3031"/>
                  </a:lnTo>
                  <a:lnTo>
                    <a:pt x="351" y="3095"/>
                  </a:lnTo>
                  <a:lnTo>
                    <a:pt x="297" y="3099"/>
                  </a:lnTo>
                  <a:lnTo>
                    <a:pt x="235" y="3038"/>
                  </a:lnTo>
                  <a:lnTo>
                    <a:pt x="185" y="2996"/>
                  </a:lnTo>
                  <a:lnTo>
                    <a:pt x="139" y="2964"/>
                  </a:lnTo>
                  <a:lnTo>
                    <a:pt x="100" y="2924"/>
                  </a:lnTo>
                  <a:lnTo>
                    <a:pt x="57" y="2836"/>
                  </a:lnTo>
                  <a:lnTo>
                    <a:pt x="44" y="2766"/>
                  </a:lnTo>
                  <a:lnTo>
                    <a:pt x="42" y="2692"/>
                  </a:lnTo>
                  <a:lnTo>
                    <a:pt x="51" y="2637"/>
                  </a:lnTo>
                  <a:lnTo>
                    <a:pt x="72" y="2602"/>
                  </a:lnTo>
                  <a:lnTo>
                    <a:pt x="62" y="2537"/>
                  </a:lnTo>
                  <a:lnTo>
                    <a:pt x="49" y="2480"/>
                  </a:lnTo>
                  <a:lnTo>
                    <a:pt x="17" y="2448"/>
                  </a:lnTo>
                  <a:lnTo>
                    <a:pt x="0" y="2384"/>
                  </a:lnTo>
                  <a:lnTo>
                    <a:pt x="7" y="2327"/>
                  </a:lnTo>
                  <a:lnTo>
                    <a:pt x="7" y="2277"/>
                  </a:lnTo>
                  <a:lnTo>
                    <a:pt x="16" y="2205"/>
                  </a:lnTo>
                  <a:lnTo>
                    <a:pt x="51" y="2162"/>
                  </a:lnTo>
                  <a:lnTo>
                    <a:pt x="87" y="2100"/>
                  </a:lnTo>
                  <a:lnTo>
                    <a:pt x="116" y="2068"/>
                  </a:lnTo>
                  <a:lnTo>
                    <a:pt x="149" y="2057"/>
                  </a:lnTo>
                  <a:lnTo>
                    <a:pt x="197" y="1952"/>
                  </a:lnTo>
                  <a:lnTo>
                    <a:pt x="282" y="1827"/>
                  </a:lnTo>
                  <a:lnTo>
                    <a:pt x="323" y="1786"/>
                  </a:lnTo>
                  <a:lnTo>
                    <a:pt x="346" y="1744"/>
                  </a:lnTo>
                  <a:lnTo>
                    <a:pt x="343" y="1702"/>
                  </a:lnTo>
                  <a:lnTo>
                    <a:pt x="362" y="1682"/>
                  </a:lnTo>
                  <a:lnTo>
                    <a:pt x="354" y="1642"/>
                  </a:lnTo>
                  <a:lnTo>
                    <a:pt x="327" y="1582"/>
                  </a:lnTo>
                  <a:lnTo>
                    <a:pt x="315" y="1502"/>
                  </a:lnTo>
                  <a:lnTo>
                    <a:pt x="304" y="1388"/>
                  </a:lnTo>
                  <a:lnTo>
                    <a:pt x="312" y="1265"/>
                  </a:lnTo>
                  <a:lnTo>
                    <a:pt x="277" y="1199"/>
                  </a:lnTo>
                  <a:lnTo>
                    <a:pt x="340" y="1110"/>
                  </a:lnTo>
                  <a:lnTo>
                    <a:pt x="411" y="978"/>
                  </a:lnTo>
                  <a:lnTo>
                    <a:pt x="414" y="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2" name="Freeform 39"/>
            <p:cNvSpPr>
              <a:spLocks/>
            </p:cNvSpPr>
            <p:nvPr/>
          </p:nvSpPr>
          <p:spPr bwMode="gray">
            <a:xfrm>
              <a:off x="6194232" y="-1452019"/>
              <a:ext cx="5773" cy="6598"/>
            </a:xfrm>
            <a:custGeom>
              <a:avLst/>
              <a:gdLst/>
              <a:ahLst/>
              <a:cxnLst>
                <a:cxn ang="0">
                  <a:pos x="37" y="8"/>
                </a:cxn>
                <a:cxn ang="0">
                  <a:pos x="32" y="2"/>
                </a:cxn>
                <a:cxn ang="0">
                  <a:pos x="46" y="26"/>
                </a:cxn>
                <a:cxn ang="0">
                  <a:pos x="46" y="47"/>
                </a:cxn>
                <a:cxn ang="0">
                  <a:pos x="3" y="46"/>
                </a:cxn>
                <a:cxn ang="0">
                  <a:pos x="0" y="17"/>
                </a:cxn>
                <a:cxn ang="0">
                  <a:pos x="26" y="0"/>
                </a:cxn>
                <a:cxn ang="0">
                  <a:pos x="37" y="8"/>
                </a:cxn>
              </a:cxnLst>
              <a:rect l="0" t="0" r="r" b="b"/>
              <a:pathLst>
                <a:path w="46" h="47">
                  <a:moveTo>
                    <a:pt x="37" y="8"/>
                  </a:moveTo>
                  <a:lnTo>
                    <a:pt x="32" y="2"/>
                  </a:lnTo>
                  <a:lnTo>
                    <a:pt x="46" y="26"/>
                  </a:lnTo>
                  <a:lnTo>
                    <a:pt x="46" y="47"/>
                  </a:lnTo>
                  <a:lnTo>
                    <a:pt x="3" y="46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3" name="Freeform 40"/>
            <p:cNvSpPr>
              <a:spLocks/>
            </p:cNvSpPr>
            <p:nvPr/>
          </p:nvSpPr>
          <p:spPr bwMode="gray">
            <a:xfrm>
              <a:off x="6194232" y="-1452019"/>
              <a:ext cx="5773" cy="6598"/>
            </a:xfrm>
            <a:custGeom>
              <a:avLst/>
              <a:gdLst/>
              <a:ahLst/>
              <a:cxnLst>
                <a:cxn ang="0">
                  <a:pos x="37" y="8"/>
                </a:cxn>
                <a:cxn ang="0">
                  <a:pos x="32" y="2"/>
                </a:cxn>
                <a:cxn ang="0">
                  <a:pos x="46" y="26"/>
                </a:cxn>
                <a:cxn ang="0">
                  <a:pos x="46" y="47"/>
                </a:cxn>
                <a:cxn ang="0">
                  <a:pos x="3" y="46"/>
                </a:cxn>
                <a:cxn ang="0">
                  <a:pos x="0" y="17"/>
                </a:cxn>
                <a:cxn ang="0">
                  <a:pos x="26" y="0"/>
                </a:cxn>
                <a:cxn ang="0">
                  <a:pos x="37" y="8"/>
                </a:cxn>
              </a:cxnLst>
              <a:rect l="0" t="0" r="r" b="b"/>
              <a:pathLst>
                <a:path w="46" h="47">
                  <a:moveTo>
                    <a:pt x="37" y="8"/>
                  </a:moveTo>
                  <a:lnTo>
                    <a:pt x="32" y="2"/>
                  </a:lnTo>
                  <a:lnTo>
                    <a:pt x="46" y="26"/>
                  </a:lnTo>
                  <a:lnTo>
                    <a:pt x="46" y="47"/>
                  </a:lnTo>
                  <a:lnTo>
                    <a:pt x="3" y="46"/>
                  </a:lnTo>
                  <a:lnTo>
                    <a:pt x="0" y="17"/>
                  </a:lnTo>
                  <a:lnTo>
                    <a:pt x="26" y="0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4" name="Freeform 41"/>
            <p:cNvSpPr>
              <a:spLocks/>
            </p:cNvSpPr>
            <p:nvPr/>
          </p:nvSpPr>
          <p:spPr bwMode="gray">
            <a:xfrm>
              <a:off x="5696059" y="-873839"/>
              <a:ext cx="234241" cy="169083"/>
            </a:xfrm>
            <a:custGeom>
              <a:avLst/>
              <a:gdLst/>
              <a:ahLst/>
              <a:cxnLst>
                <a:cxn ang="0">
                  <a:pos x="1023" y="28"/>
                </a:cxn>
                <a:cxn ang="0">
                  <a:pos x="773" y="189"/>
                </a:cxn>
                <a:cxn ang="0">
                  <a:pos x="488" y="347"/>
                </a:cxn>
                <a:cxn ang="0">
                  <a:pos x="362" y="368"/>
                </a:cxn>
                <a:cxn ang="0">
                  <a:pos x="285" y="459"/>
                </a:cxn>
                <a:cxn ang="0">
                  <a:pos x="203" y="633"/>
                </a:cxn>
                <a:cxn ang="0">
                  <a:pos x="75" y="734"/>
                </a:cxn>
                <a:cxn ang="0">
                  <a:pos x="11" y="882"/>
                </a:cxn>
                <a:cxn ang="0">
                  <a:pos x="5" y="1028"/>
                </a:cxn>
                <a:cxn ang="0">
                  <a:pos x="16" y="1056"/>
                </a:cxn>
                <a:cxn ang="0">
                  <a:pos x="44" y="1093"/>
                </a:cxn>
                <a:cxn ang="0">
                  <a:pos x="56" y="1131"/>
                </a:cxn>
                <a:cxn ang="0">
                  <a:pos x="87" y="1160"/>
                </a:cxn>
                <a:cxn ang="0">
                  <a:pos x="134" y="1174"/>
                </a:cxn>
                <a:cxn ang="0">
                  <a:pos x="152" y="1178"/>
                </a:cxn>
                <a:cxn ang="0">
                  <a:pos x="209" y="1157"/>
                </a:cxn>
                <a:cxn ang="0">
                  <a:pos x="314" y="1132"/>
                </a:cxn>
                <a:cxn ang="0">
                  <a:pos x="429" y="1140"/>
                </a:cxn>
                <a:cxn ang="0">
                  <a:pos x="478" y="1162"/>
                </a:cxn>
                <a:cxn ang="0">
                  <a:pos x="519" y="1228"/>
                </a:cxn>
                <a:cxn ang="0">
                  <a:pos x="565" y="1227"/>
                </a:cxn>
                <a:cxn ang="0">
                  <a:pos x="555" y="1129"/>
                </a:cxn>
                <a:cxn ang="0">
                  <a:pos x="536" y="1037"/>
                </a:cxn>
                <a:cxn ang="0">
                  <a:pos x="516" y="958"/>
                </a:cxn>
                <a:cxn ang="0">
                  <a:pos x="609" y="885"/>
                </a:cxn>
                <a:cxn ang="0">
                  <a:pos x="809" y="893"/>
                </a:cxn>
                <a:cxn ang="0">
                  <a:pos x="1000" y="913"/>
                </a:cxn>
                <a:cxn ang="0">
                  <a:pos x="1122" y="876"/>
                </a:cxn>
                <a:cxn ang="0">
                  <a:pos x="1288" y="921"/>
                </a:cxn>
                <a:cxn ang="0">
                  <a:pos x="1361" y="907"/>
                </a:cxn>
                <a:cxn ang="0">
                  <a:pos x="1398" y="869"/>
                </a:cxn>
                <a:cxn ang="0">
                  <a:pos x="1423" y="844"/>
                </a:cxn>
                <a:cxn ang="0">
                  <a:pos x="1482" y="795"/>
                </a:cxn>
                <a:cxn ang="0">
                  <a:pos x="1576" y="800"/>
                </a:cxn>
                <a:cxn ang="0">
                  <a:pos x="1672" y="755"/>
                </a:cxn>
                <a:cxn ang="0">
                  <a:pos x="1692" y="722"/>
                </a:cxn>
                <a:cxn ang="0">
                  <a:pos x="1699" y="699"/>
                </a:cxn>
                <a:cxn ang="0">
                  <a:pos x="1628" y="611"/>
                </a:cxn>
                <a:cxn ang="0">
                  <a:pos x="1667" y="595"/>
                </a:cxn>
                <a:cxn ang="0">
                  <a:pos x="1643" y="531"/>
                </a:cxn>
                <a:cxn ang="0">
                  <a:pos x="1583" y="541"/>
                </a:cxn>
                <a:cxn ang="0">
                  <a:pos x="1507" y="533"/>
                </a:cxn>
                <a:cxn ang="0">
                  <a:pos x="1421" y="438"/>
                </a:cxn>
                <a:cxn ang="0">
                  <a:pos x="1310" y="283"/>
                </a:cxn>
                <a:cxn ang="0">
                  <a:pos x="1255" y="158"/>
                </a:cxn>
                <a:cxn ang="0">
                  <a:pos x="1209" y="104"/>
                </a:cxn>
                <a:cxn ang="0">
                  <a:pos x="1236" y="0"/>
                </a:cxn>
              </a:cxnLst>
              <a:rect l="0" t="0" r="r" b="b"/>
              <a:pathLst>
                <a:path w="1701" h="1235">
                  <a:moveTo>
                    <a:pt x="1236" y="0"/>
                  </a:moveTo>
                  <a:lnTo>
                    <a:pt x="1102" y="3"/>
                  </a:lnTo>
                  <a:lnTo>
                    <a:pt x="1023" y="28"/>
                  </a:lnTo>
                  <a:lnTo>
                    <a:pt x="989" y="46"/>
                  </a:lnTo>
                  <a:lnTo>
                    <a:pt x="927" y="92"/>
                  </a:lnTo>
                  <a:lnTo>
                    <a:pt x="773" y="189"/>
                  </a:lnTo>
                  <a:lnTo>
                    <a:pt x="718" y="251"/>
                  </a:lnTo>
                  <a:lnTo>
                    <a:pt x="640" y="302"/>
                  </a:lnTo>
                  <a:lnTo>
                    <a:pt x="488" y="347"/>
                  </a:lnTo>
                  <a:lnTo>
                    <a:pt x="437" y="357"/>
                  </a:lnTo>
                  <a:lnTo>
                    <a:pt x="389" y="360"/>
                  </a:lnTo>
                  <a:lnTo>
                    <a:pt x="362" y="368"/>
                  </a:lnTo>
                  <a:lnTo>
                    <a:pt x="327" y="389"/>
                  </a:lnTo>
                  <a:lnTo>
                    <a:pt x="307" y="415"/>
                  </a:lnTo>
                  <a:lnTo>
                    <a:pt x="285" y="459"/>
                  </a:lnTo>
                  <a:lnTo>
                    <a:pt x="267" y="517"/>
                  </a:lnTo>
                  <a:lnTo>
                    <a:pt x="234" y="593"/>
                  </a:lnTo>
                  <a:lnTo>
                    <a:pt x="203" y="633"/>
                  </a:lnTo>
                  <a:lnTo>
                    <a:pt x="131" y="679"/>
                  </a:lnTo>
                  <a:lnTo>
                    <a:pt x="93" y="714"/>
                  </a:lnTo>
                  <a:lnTo>
                    <a:pt x="75" y="734"/>
                  </a:lnTo>
                  <a:lnTo>
                    <a:pt x="56" y="769"/>
                  </a:lnTo>
                  <a:lnTo>
                    <a:pt x="48" y="810"/>
                  </a:lnTo>
                  <a:lnTo>
                    <a:pt x="11" y="882"/>
                  </a:lnTo>
                  <a:lnTo>
                    <a:pt x="2" y="925"/>
                  </a:lnTo>
                  <a:lnTo>
                    <a:pt x="0" y="979"/>
                  </a:lnTo>
                  <a:lnTo>
                    <a:pt x="5" y="1028"/>
                  </a:lnTo>
                  <a:lnTo>
                    <a:pt x="12" y="1031"/>
                  </a:lnTo>
                  <a:lnTo>
                    <a:pt x="15" y="1035"/>
                  </a:lnTo>
                  <a:lnTo>
                    <a:pt x="16" y="1056"/>
                  </a:lnTo>
                  <a:lnTo>
                    <a:pt x="20" y="1064"/>
                  </a:lnTo>
                  <a:lnTo>
                    <a:pt x="27" y="1066"/>
                  </a:lnTo>
                  <a:lnTo>
                    <a:pt x="44" y="1093"/>
                  </a:lnTo>
                  <a:lnTo>
                    <a:pt x="53" y="1099"/>
                  </a:lnTo>
                  <a:lnTo>
                    <a:pt x="56" y="1110"/>
                  </a:lnTo>
                  <a:lnTo>
                    <a:pt x="56" y="1131"/>
                  </a:lnTo>
                  <a:lnTo>
                    <a:pt x="69" y="1132"/>
                  </a:lnTo>
                  <a:lnTo>
                    <a:pt x="85" y="1144"/>
                  </a:lnTo>
                  <a:lnTo>
                    <a:pt x="87" y="1160"/>
                  </a:lnTo>
                  <a:lnTo>
                    <a:pt x="115" y="1176"/>
                  </a:lnTo>
                  <a:lnTo>
                    <a:pt x="117" y="1174"/>
                  </a:lnTo>
                  <a:lnTo>
                    <a:pt x="134" y="1174"/>
                  </a:lnTo>
                  <a:lnTo>
                    <a:pt x="142" y="1162"/>
                  </a:lnTo>
                  <a:lnTo>
                    <a:pt x="148" y="1161"/>
                  </a:lnTo>
                  <a:lnTo>
                    <a:pt x="152" y="1178"/>
                  </a:lnTo>
                  <a:lnTo>
                    <a:pt x="184" y="1194"/>
                  </a:lnTo>
                  <a:lnTo>
                    <a:pt x="196" y="1181"/>
                  </a:lnTo>
                  <a:lnTo>
                    <a:pt x="209" y="1157"/>
                  </a:lnTo>
                  <a:lnTo>
                    <a:pt x="231" y="1155"/>
                  </a:lnTo>
                  <a:lnTo>
                    <a:pt x="263" y="1142"/>
                  </a:lnTo>
                  <a:lnTo>
                    <a:pt x="314" y="1132"/>
                  </a:lnTo>
                  <a:lnTo>
                    <a:pt x="353" y="1118"/>
                  </a:lnTo>
                  <a:lnTo>
                    <a:pt x="382" y="1122"/>
                  </a:lnTo>
                  <a:lnTo>
                    <a:pt x="429" y="1140"/>
                  </a:lnTo>
                  <a:lnTo>
                    <a:pt x="449" y="1123"/>
                  </a:lnTo>
                  <a:lnTo>
                    <a:pt x="455" y="1123"/>
                  </a:lnTo>
                  <a:lnTo>
                    <a:pt x="478" y="1162"/>
                  </a:lnTo>
                  <a:lnTo>
                    <a:pt x="496" y="1169"/>
                  </a:lnTo>
                  <a:lnTo>
                    <a:pt x="500" y="1188"/>
                  </a:lnTo>
                  <a:lnTo>
                    <a:pt x="519" y="1228"/>
                  </a:lnTo>
                  <a:lnTo>
                    <a:pt x="531" y="1235"/>
                  </a:lnTo>
                  <a:lnTo>
                    <a:pt x="553" y="1235"/>
                  </a:lnTo>
                  <a:lnTo>
                    <a:pt x="565" y="1227"/>
                  </a:lnTo>
                  <a:lnTo>
                    <a:pt x="553" y="1197"/>
                  </a:lnTo>
                  <a:lnTo>
                    <a:pt x="550" y="1177"/>
                  </a:lnTo>
                  <a:lnTo>
                    <a:pt x="555" y="1129"/>
                  </a:lnTo>
                  <a:lnTo>
                    <a:pt x="543" y="1093"/>
                  </a:lnTo>
                  <a:lnTo>
                    <a:pt x="548" y="1043"/>
                  </a:lnTo>
                  <a:lnTo>
                    <a:pt x="536" y="1037"/>
                  </a:lnTo>
                  <a:lnTo>
                    <a:pt x="538" y="1004"/>
                  </a:lnTo>
                  <a:lnTo>
                    <a:pt x="527" y="993"/>
                  </a:lnTo>
                  <a:lnTo>
                    <a:pt x="516" y="958"/>
                  </a:lnTo>
                  <a:lnTo>
                    <a:pt x="519" y="928"/>
                  </a:lnTo>
                  <a:lnTo>
                    <a:pt x="538" y="893"/>
                  </a:lnTo>
                  <a:lnTo>
                    <a:pt x="609" y="885"/>
                  </a:lnTo>
                  <a:lnTo>
                    <a:pt x="650" y="886"/>
                  </a:lnTo>
                  <a:lnTo>
                    <a:pt x="695" y="893"/>
                  </a:lnTo>
                  <a:lnTo>
                    <a:pt x="809" y="893"/>
                  </a:lnTo>
                  <a:lnTo>
                    <a:pt x="916" y="916"/>
                  </a:lnTo>
                  <a:lnTo>
                    <a:pt x="985" y="918"/>
                  </a:lnTo>
                  <a:lnTo>
                    <a:pt x="1000" y="913"/>
                  </a:lnTo>
                  <a:lnTo>
                    <a:pt x="1051" y="883"/>
                  </a:lnTo>
                  <a:lnTo>
                    <a:pt x="1120" y="872"/>
                  </a:lnTo>
                  <a:lnTo>
                    <a:pt x="1122" y="876"/>
                  </a:lnTo>
                  <a:lnTo>
                    <a:pt x="1257" y="899"/>
                  </a:lnTo>
                  <a:lnTo>
                    <a:pt x="1276" y="922"/>
                  </a:lnTo>
                  <a:lnTo>
                    <a:pt x="1288" y="921"/>
                  </a:lnTo>
                  <a:lnTo>
                    <a:pt x="1297" y="908"/>
                  </a:lnTo>
                  <a:lnTo>
                    <a:pt x="1358" y="910"/>
                  </a:lnTo>
                  <a:lnTo>
                    <a:pt x="1361" y="907"/>
                  </a:lnTo>
                  <a:lnTo>
                    <a:pt x="1377" y="891"/>
                  </a:lnTo>
                  <a:lnTo>
                    <a:pt x="1392" y="891"/>
                  </a:lnTo>
                  <a:lnTo>
                    <a:pt x="1398" y="869"/>
                  </a:lnTo>
                  <a:lnTo>
                    <a:pt x="1412" y="859"/>
                  </a:lnTo>
                  <a:lnTo>
                    <a:pt x="1415" y="851"/>
                  </a:lnTo>
                  <a:lnTo>
                    <a:pt x="1423" y="844"/>
                  </a:lnTo>
                  <a:lnTo>
                    <a:pt x="1441" y="847"/>
                  </a:lnTo>
                  <a:lnTo>
                    <a:pt x="1473" y="801"/>
                  </a:lnTo>
                  <a:lnTo>
                    <a:pt x="1482" y="795"/>
                  </a:lnTo>
                  <a:lnTo>
                    <a:pt x="1509" y="796"/>
                  </a:lnTo>
                  <a:lnTo>
                    <a:pt x="1539" y="808"/>
                  </a:lnTo>
                  <a:lnTo>
                    <a:pt x="1576" y="800"/>
                  </a:lnTo>
                  <a:lnTo>
                    <a:pt x="1603" y="810"/>
                  </a:lnTo>
                  <a:lnTo>
                    <a:pt x="1619" y="803"/>
                  </a:lnTo>
                  <a:lnTo>
                    <a:pt x="1672" y="755"/>
                  </a:lnTo>
                  <a:lnTo>
                    <a:pt x="1680" y="744"/>
                  </a:lnTo>
                  <a:lnTo>
                    <a:pt x="1679" y="738"/>
                  </a:lnTo>
                  <a:lnTo>
                    <a:pt x="1692" y="722"/>
                  </a:lnTo>
                  <a:lnTo>
                    <a:pt x="1700" y="704"/>
                  </a:lnTo>
                  <a:lnTo>
                    <a:pt x="1701" y="695"/>
                  </a:lnTo>
                  <a:lnTo>
                    <a:pt x="1699" y="699"/>
                  </a:lnTo>
                  <a:lnTo>
                    <a:pt x="1657" y="657"/>
                  </a:lnTo>
                  <a:lnTo>
                    <a:pt x="1632" y="626"/>
                  </a:lnTo>
                  <a:lnTo>
                    <a:pt x="1628" y="611"/>
                  </a:lnTo>
                  <a:lnTo>
                    <a:pt x="1634" y="597"/>
                  </a:lnTo>
                  <a:lnTo>
                    <a:pt x="1648" y="592"/>
                  </a:lnTo>
                  <a:lnTo>
                    <a:pt x="1667" y="595"/>
                  </a:lnTo>
                  <a:lnTo>
                    <a:pt x="1671" y="585"/>
                  </a:lnTo>
                  <a:lnTo>
                    <a:pt x="1668" y="574"/>
                  </a:lnTo>
                  <a:lnTo>
                    <a:pt x="1643" y="531"/>
                  </a:lnTo>
                  <a:lnTo>
                    <a:pt x="1623" y="519"/>
                  </a:lnTo>
                  <a:lnTo>
                    <a:pt x="1604" y="520"/>
                  </a:lnTo>
                  <a:lnTo>
                    <a:pt x="1583" y="541"/>
                  </a:lnTo>
                  <a:lnTo>
                    <a:pt x="1565" y="546"/>
                  </a:lnTo>
                  <a:lnTo>
                    <a:pt x="1548" y="546"/>
                  </a:lnTo>
                  <a:lnTo>
                    <a:pt x="1507" y="533"/>
                  </a:lnTo>
                  <a:lnTo>
                    <a:pt x="1478" y="516"/>
                  </a:lnTo>
                  <a:lnTo>
                    <a:pt x="1435" y="465"/>
                  </a:lnTo>
                  <a:lnTo>
                    <a:pt x="1421" y="438"/>
                  </a:lnTo>
                  <a:lnTo>
                    <a:pt x="1398" y="381"/>
                  </a:lnTo>
                  <a:lnTo>
                    <a:pt x="1378" y="342"/>
                  </a:lnTo>
                  <a:lnTo>
                    <a:pt x="1310" y="283"/>
                  </a:lnTo>
                  <a:lnTo>
                    <a:pt x="1262" y="225"/>
                  </a:lnTo>
                  <a:lnTo>
                    <a:pt x="1254" y="194"/>
                  </a:lnTo>
                  <a:lnTo>
                    <a:pt x="1255" y="158"/>
                  </a:lnTo>
                  <a:lnTo>
                    <a:pt x="1253" y="149"/>
                  </a:lnTo>
                  <a:lnTo>
                    <a:pt x="1214" y="115"/>
                  </a:lnTo>
                  <a:lnTo>
                    <a:pt x="1209" y="104"/>
                  </a:lnTo>
                  <a:lnTo>
                    <a:pt x="1223" y="64"/>
                  </a:lnTo>
                  <a:lnTo>
                    <a:pt x="1227" y="17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5" name="Freeform 42"/>
            <p:cNvSpPr>
              <a:spLocks/>
            </p:cNvSpPr>
            <p:nvPr/>
          </p:nvSpPr>
          <p:spPr bwMode="gray">
            <a:xfrm>
              <a:off x="5696059" y="-873839"/>
              <a:ext cx="234241" cy="169083"/>
            </a:xfrm>
            <a:custGeom>
              <a:avLst/>
              <a:gdLst/>
              <a:ahLst/>
              <a:cxnLst>
                <a:cxn ang="0">
                  <a:pos x="1023" y="28"/>
                </a:cxn>
                <a:cxn ang="0">
                  <a:pos x="773" y="189"/>
                </a:cxn>
                <a:cxn ang="0">
                  <a:pos x="488" y="347"/>
                </a:cxn>
                <a:cxn ang="0">
                  <a:pos x="362" y="368"/>
                </a:cxn>
                <a:cxn ang="0">
                  <a:pos x="285" y="459"/>
                </a:cxn>
                <a:cxn ang="0">
                  <a:pos x="203" y="633"/>
                </a:cxn>
                <a:cxn ang="0">
                  <a:pos x="75" y="734"/>
                </a:cxn>
                <a:cxn ang="0">
                  <a:pos x="11" y="882"/>
                </a:cxn>
                <a:cxn ang="0">
                  <a:pos x="5" y="1028"/>
                </a:cxn>
                <a:cxn ang="0">
                  <a:pos x="16" y="1056"/>
                </a:cxn>
                <a:cxn ang="0">
                  <a:pos x="44" y="1093"/>
                </a:cxn>
                <a:cxn ang="0">
                  <a:pos x="56" y="1131"/>
                </a:cxn>
                <a:cxn ang="0">
                  <a:pos x="87" y="1160"/>
                </a:cxn>
                <a:cxn ang="0">
                  <a:pos x="134" y="1174"/>
                </a:cxn>
                <a:cxn ang="0">
                  <a:pos x="152" y="1178"/>
                </a:cxn>
                <a:cxn ang="0">
                  <a:pos x="209" y="1157"/>
                </a:cxn>
                <a:cxn ang="0">
                  <a:pos x="314" y="1132"/>
                </a:cxn>
                <a:cxn ang="0">
                  <a:pos x="429" y="1140"/>
                </a:cxn>
                <a:cxn ang="0">
                  <a:pos x="478" y="1162"/>
                </a:cxn>
                <a:cxn ang="0">
                  <a:pos x="519" y="1228"/>
                </a:cxn>
                <a:cxn ang="0">
                  <a:pos x="565" y="1227"/>
                </a:cxn>
                <a:cxn ang="0">
                  <a:pos x="555" y="1129"/>
                </a:cxn>
                <a:cxn ang="0">
                  <a:pos x="536" y="1037"/>
                </a:cxn>
                <a:cxn ang="0">
                  <a:pos x="516" y="958"/>
                </a:cxn>
                <a:cxn ang="0">
                  <a:pos x="609" y="885"/>
                </a:cxn>
                <a:cxn ang="0">
                  <a:pos x="809" y="893"/>
                </a:cxn>
                <a:cxn ang="0">
                  <a:pos x="1000" y="913"/>
                </a:cxn>
                <a:cxn ang="0">
                  <a:pos x="1122" y="876"/>
                </a:cxn>
                <a:cxn ang="0">
                  <a:pos x="1288" y="921"/>
                </a:cxn>
                <a:cxn ang="0">
                  <a:pos x="1361" y="907"/>
                </a:cxn>
                <a:cxn ang="0">
                  <a:pos x="1398" y="869"/>
                </a:cxn>
                <a:cxn ang="0">
                  <a:pos x="1423" y="844"/>
                </a:cxn>
                <a:cxn ang="0">
                  <a:pos x="1482" y="795"/>
                </a:cxn>
                <a:cxn ang="0">
                  <a:pos x="1576" y="800"/>
                </a:cxn>
                <a:cxn ang="0">
                  <a:pos x="1672" y="755"/>
                </a:cxn>
                <a:cxn ang="0">
                  <a:pos x="1692" y="722"/>
                </a:cxn>
                <a:cxn ang="0">
                  <a:pos x="1699" y="699"/>
                </a:cxn>
                <a:cxn ang="0">
                  <a:pos x="1628" y="611"/>
                </a:cxn>
                <a:cxn ang="0">
                  <a:pos x="1667" y="595"/>
                </a:cxn>
                <a:cxn ang="0">
                  <a:pos x="1643" y="531"/>
                </a:cxn>
                <a:cxn ang="0">
                  <a:pos x="1583" y="541"/>
                </a:cxn>
                <a:cxn ang="0">
                  <a:pos x="1507" y="533"/>
                </a:cxn>
                <a:cxn ang="0">
                  <a:pos x="1421" y="438"/>
                </a:cxn>
                <a:cxn ang="0">
                  <a:pos x="1310" y="283"/>
                </a:cxn>
                <a:cxn ang="0">
                  <a:pos x="1255" y="158"/>
                </a:cxn>
                <a:cxn ang="0">
                  <a:pos x="1209" y="104"/>
                </a:cxn>
                <a:cxn ang="0">
                  <a:pos x="1236" y="0"/>
                </a:cxn>
              </a:cxnLst>
              <a:rect l="0" t="0" r="r" b="b"/>
              <a:pathLst>
                <a:path w="1701" h="1235">
                  <a:moveTo>
                    <a:pt x="1236" y="0"/>
                  </a:moveTo>
                  <a:lnTo>
                    <a:pt x="1102" y="3"/>
                  </a:lnTo>
                  <a:lnTo>
                    <a:pt x="1023" y="28"/>
                  </a:lnTo>
                  <a:lnTo>
                    <a:pt x="989" y="46"/>
                  </a:lnTo>
                  <a:lnTo>
                    <a:pt x="927" y="92"/>
                  </a:lnTo>
                  <a:lnTo>
                    <a:pt x="773" y="189"/>
                  </a:lnTo>
                  <a:lnTo>
                    <a:pt x="718" y="251"/>
                  </a:lnTo>
                  <a:lnTo>
                    <a:pt x="640" y="302"/>
                  </a:lnTo>
                  <a:lnTo>
                    <a:pt x="488" y="347"/>
                  </a:lnTo>
                  <a:lnTo>
                    <a:pt x="437" y="357"/>
                  </a:lnTo>
                  <a:lnTo>
                    <a:pt x="389" y="360"/>
                  </a:lnTo>
                  <a:lnTo>
                    <a:pt x="362" y="368"/>
                  </a:lnTo>
                  <a:lnTo>
                    <a:pt x="327" y="389"/>
                  </a:lnTo>
                  <a:lnTo>
                    <a:pt x="307" y="415"/>
                  </a:lnTo>
                  <a:lnTo>
                    <a:pt x="285" y="459"/>
                  </a:lnTo>
                  <a:lnTo>
                    <a:pt x="267" y="517"/>
                  </a:lnTo>
                  <a:lnTo>
                    <a:pt x="234" y="593"/>
                  </a:lnTo>
                  <a:lnTo>
                    <a:pt x="203" y="633"/>
                  </a:lnTo>
                  <a:lnTo>
                    <a:pt x="131" y="679"/>
                  </a:lnTo>
                  <a:lnTo>
                    <a:pt x="93" y="714"/>
                  </a:lnTo>
                  <a:lnTo>
                    <a:pt x="75" y="734"/>
                  </a:lnTo>
                  <a:lnTo>
                    <a:pt x="56" y="769"/>
                  </a:lnTo>
                  <a:lnTo>
                    <a:pt x="48" y="810"/>
                  </a:lnTo>
                  <a:lnTo>
                    <a:pt x="11" y="882"/>
                  </a:lnTo>
                  <a:lnTo>
                    <a:pt x="2" y="925"/>
                  </a:lnTo>
                  <a:lnTo>
                    <a:pt x="0" y="979"/>
                  </a:lnTo>
                  <a:lnTo>
                    <a:pt x="5" y="1028"/>
                  </a:lnTo>
                  <a:lnTo>
                    <a:pt x="12" y="1031"/>
                  </a:lnTo>
                  <a:lnTo>
                    <a:pt x="15" y="1035"/>
                  </a:lnTo>
                  <a:lnTo>
                    <a:pt x="16" y="1056"/>
                  </a:lnTo>
                  <a:lnTo>
                    <a:pt x="20" y="1064"/>
                  </a:lnTo>
                  <a:lnTo>
                    <a:pt x="27" y="1066"/>
                  </a:lnTo>
                  <a:lnTo>
                    <a:pt x="44" y="1093"/>
                  </a:lnTo>
                  <a:lnTo>
                    <a:pt x="53" y="1099"/>
                  </a:lnTo>
                  <a:lnTo>
                    <a:pt x="56" y="1110"/>
                  </a:lnTo>
                  <a:lnTo>
                    <a:pt x="56" y="1131"/>
                  </a:lnTo>
                  <a:lnTo>
                    <a:pt x="69" y="1132"/>
                  </a:lnTo>
                  <a:lnTo>
                    <a:pt x="85" y="1144"/>
                  </a:lnTo>
                  <a:lnTo>
                    <a:pt x="87" y="1160"/>
                  </a:lnTo>
                  <a:lnTo>
                    <a:pt x="115" y="1176"/>
                  </a:lnTo>
                  <a:lnTo>
                    <a:pt x="117" y="1174"/>
                  </a:lnTo>
                  <a:lnTo>
                    <a:pt x="134" y="1174"/>
                  </a:lnTo>
                  <a:lnTo>
                    <a:pt x="142" y="1162"/>
                  </a:lnTo>
                  <a:lnTo>
                    <a:pt x="148" y="1161"/>
                  </a:lnTo>
                  <a:lnTo>
                    <a:pt x="152" y="1178"/>
                  </a:lnTo>
                  <a:lnTo>
                    <a:pt x="184" y="1194"/>
                  </a:lnTo>
                  <a:lnTo>
                    <a:pt x="196" y="1181"/>
                  </a:lnTo>
                  <a:lnTo>
                    <a:pt x="209" y="1157"/>
                  </a:lnTo>
                  <a:lnTo>
                    <a:pt x="231" y="1155"/>
                  </a:lnTo>
                  <a:lnTo>
                    <a:pt x="263" y="1142"/>
                  </a:lnTo>
                  <a:lnTo>
                    <a:pt x="314" y="1132"/>
                  </a:lnTo>
                  <a:lnTo>
                    <a:pt x="353" y="1118"/>
                  </a:lnTo>
                  <a:lnTo>
                    <a:pt x="382" y="1122"/>
                  </a:lnTo>
                  <a:lnTo>
                    <a:pt x="429" y="1140"/>
                  </a:lnTo>
                  <a:lnTo>
                    <a:pt x="449" y="1123"/>
                  </a:lnTo>
                  <a:lnTo>
                    <a:pt x="455" y="1123"/>
                  </a:lnTo>
                  <a:lnTo>
                    <a:pt x="478" y="1162"/>
                  </a:lnTo>
                  <a:lnTo>
                    <a:pt x="496" y="1169"/>
                  </a:lnTo>
                  <a:lnTo>
                    <a:pt x="500" y="1188"/>
                  </a:lnTo>
                  <a:lnTo>
                    <a:pt x="519" y="1228"/>
                  </a:lnTo>
                  <a:lnTo>
                    <a:pt x="531" y="1235"/>
                  </a:lnTo>
                  <a:lnTo>
                    <a:pt x="553" y="1235"/>
                  </a:lnTo>
                  <a:lnTo>
                    <a:pt x="565" y="1227"/>
                  </a:lnTo>
                  <a:lnTo>
                    <a:pt x="553" y="1197"/>
                  </a:lnTo>
                  <a:lnTo>
                    <a:pt x="550" y="1177"/>
                  </a:lnTo>
                  <a:lnTo>
                    <a:pt x="555" y="1129"/>
                  </a:lnTo>
                  <a:lnTo>
                    <a:pt x="543" y="1093"/>
                  </a:lnTo>
                  <a:lnTo>
                    <a:pt x="548" y="1043"/>
                  </a:lnTo>
                  <a:lnTo>
                    <a:pt x="536" y="1037"/>
                  </a:lnTo>
                  <a:lnTo>
                    <a:pt x="538" y="1004"/>
                  </a:lnTo>
                  <a:lnTo>
                    <a:pt x="527" y="993"/>
                  </a:lnTo>
                  <a:lnTo>
                    <a:pt x="516" y="958"/>
                  </a:lnTo>
                  <a:lnTo>
                    <a:pt x="519" y="928"/>
                  </a:lnTo>
                  <a:lnTo>
                    <a:pt x="538" y="893"/>
                  </a:lnTo>
                  <a:lnTo>
                    <a:pt x="609" y="885"/>
                  </a:lnTo>
                  <a:lnTo>
                    <a:pt x="650" y="886"/>
                  </a:lnTo>
                  <a:lnTo>
                    <a:pt x="695" y="893"/>
                  </a:lnTo>
                  <a:lnTo>
                    <a:pt x="809" y="893"/>
                  </a:lnTo>
                  <a:lnTo>
                    <a:pt x="916" y="916"/>
                  </a:lnTo>
                  <a:lnTo>
                    <a:pt x="985" y="918"/>
                  </a:lnTo>
                  <a:lnTo>
                    <a:pt x="1000" y="913"/>
                  </a:lnTo>
                  <a:lnTo>
                    <a:pt x="1051" y="883"/>
                  </a:lnTo>
                  <a:lnTo>
                    <a:pt x="1120" y="872"/>
                  </a:lnTo>
                  <a:lnTo>
                    <a:pt x="1122" y="876"/>
                  </a:lnTo>
                  <a:lnTo>
                    <a:pt x="1257" y="899"/>
                  </a:lnTo>
                  <a:lnTo>
                    <a:pt x="1276" y="922"/>
                  </a:lnTo>
                  <a:lnTo>
                    <a:pt x="1288" y="921"/>
                  </a:lnTo>
                  <a:lnTo>
                    <a:pt x="1297" y="908"/>
                  </a:lnTo>
                  <a:lnTo>
                    <a:pt x="1358" y="910"/>
                  </a:lnTo>
                  <a:lnTo>
                    <a:pt x="1361" y="907"/>
                  </a:lnTo>
                  <a:lnTo>
                    <a:pt x="1377" y="891"/>
                  </a:lnTo>
                  <a:lnTo>
                    <a:pt x="1392" y="891"/>
                  </a:lnTo>
                  <a:lnTo>
                    <a:pt x="1398" y="869"/>
                  </a:lnTo>
                  <a:lnTo>
                    <a:pt x="1412" y="859"/>
                  </a:lnTo>
                  <a:lnTo>
                    <a:pt x="1415" y="851"/>
                  </a:lnTo>
                  <a:lnTo>
                    <a:pt x="1423" y="844"/>
                  </a:lnTo>
                  <a:lnTo>
                    <a:pt x="1441" y="847"/>
                  </a:lnTo>
                  <a:lnTo>
                    <a:pt x="1473" y="801"/>
                  </a:lnTo>
                  <a:lnTo>
                    <a:pt x="1482" y="795"/>
                  </a:lnTo>
                  <a:lnTo>
                    <a:pt x="1509" y="796"/>
                  </a:lnTo>
                  <a:lnTo>
                    <a:pt x="1539" y="808"/>
                  </a:lnTo>
                  <a:lnTo>
                    <a:pt x="1576" y="800"/>
                  </a:lnTo>
                  <a:lnTo>
                    <a:pt x="1603" y="810"/>
                  </a:lnTo>
                  <a:lnTo>
                    <a:pt x="1619" y="803"/>
                  </a:lnTo>
                  <a:lnTo>
                    <a:pt x="1672" y="755"/>
                  </a:lnTo>
                  <a:lnTo>
                    <a:pt x="1680" y="744"/>
                  </a:lnTo>
                  <a:lnTo>
                    <a:pt x="1679" y="738"/>
                  </a:lnTo>
                  <a:lnTo>
                    <a:pt x="1692" y="722"/>
                  </a:lnTo>
                  <a:lnTo>
                    <a:pt x="1700" y="704"/>
                  </a:lnTo>
                  <a:lnTo>
                    <a:pt x="1701" y="695"/>
                  </a:lnTo>
                  <a:lnTo>
                    <a:pt x="1699" y="699"/>
                  </a:lnTo>
                  <a:lnTo>
                    <a:pt x="1657" y="657"/>
                  </a:lnTo>
                  <a:lnTo>
                    <a:pt x="1632" y="626"/>
                  </a:lnTo>
                  <a:lnTo>
                    <a:pt x="1628" y="611"/>
                  </a:lnTo>
                  <a:lnTo>
                    <a:pt x="1634" y="597"/>
                  </a:lnTo>
                  <a:lnTo>
                    <a:pt x="1648" y="592"/>
                  </a:lnTo>
                  <a:lnTo>
                    <a:pt x="1667" y="595"/>
                  </a:lnTo>
                  <a:lnTo>
                    <a:pt x="1671" y="585"/>
                  </a:lnTo>
                  <a:lnTo>
                    <a:pt x="1668" y="574"/>
                  </a:lnTo>
                  <a:lnTo>
                    <a:pt x="1643" y="531"/>
                  </a:lnTo>
                  <a:lnTo>
                    <a:pt x="1623" y="519"/>
                  </a:lnTo>
                  <a:lnTo>
                    <a:pt x="1604" y="520"/>
                  </a:lnTo>
                  <a:lnTo>
                    <a:pt x="1583" y="541"/>
                  </a:lnTo>
                  <a:lnTo>
                    <a:pt x="1565" y="546"/>
                  </a:lnTo>
                  <a:lnTo>
                    <a:pt x="1548" y="546"/>
                  </a:lnTo>
                  <a:lnTo>
                    <a:pt x="1507" y="533"/>
                  </a:lnTo>
                  <a:lnTo>
                    <a:pt x="1478" y="516"/>
                  </a:lnTo>
                  <a:lnTo>
                    <a:pt x="1435" y="465"/>
                  </a:lnTo>
                  <a:lnTo>
                    <a:pt x="1421" y="438"/>
                  </a:lnTo>
                  <a:lnTo>
                    <a:pt x="1398" y="381"/>
                  </a:lnTo>
                  <a:lnTo>
                    <a:pt x="1378" y="342"/>
                  </a:lnTo>
                  <a:lnTo>
                    <a:pt x="1310" y="283"/>
                  </a:lnTo>
                  <a:lnTo>
                    <a:pt x="1262" y="225"/>
                  </a:lnTo>
                  <a:lnTo>
                    <a:pt x="1254" y="194"/>
                  </a:lnTo>
                  <a:lnTo>
                    <a:pt x="1255" y="158"/>
                  </a:lnTo>
                  <a:lnTo>
                    <a:pt x="1253" y="149"/>
                  </a:lnTo>
                  <a:lnTo>
                    <a:pt x="1214" y="115"/>
                  </a:lnTo>
                  <a:lnTo>
                    <a:pt x="1209" y="104"/>
                  </a:lnTo>
                  <a:lnTo>
                    <a:pt x="1223" y="64"/>
                  </a:lnTo>
                  <a:lnTo>
                    <a:pt x="1227" y="17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6" name="Freeform 43"/>
            <p:cNvSpPr>
              <a:spLocks/>
            </p:cNvSpPr>
            <p:nvPr/>
          </p:nvSpPr>
          <p:spPr bwMode="gray">
            <a:xfrm>
              <a:off x="5396659" y="-816103"/>
              <a:ext cx="221044" cy="179805"/>
            </a:xfrm>
            <a:custGeom>
              <a:avLst/>
              <a:gdLst/>
              <a:ahLst/>
              <a:cxnLst>
                <a:cxn ang="0">
                  <a:pos x="729" y="83"/>
                </a:cxn>
                <a:cxn ang="0">
                  <a:pos x="612" y="84"/>
                </a:cxn>
                <a:cxn ang="0">
                  <a:pos x="509" y="52"/>
                </a:cxn>
                <a:cxn ang="0">
                  <a:pos x="437" y="16"/>
                </a:cxn>
                <a:cxn ang="0">
                  <a:pos x="349" y="58"/>
                </a:cxn>
                <a:cxn ang="0">
                  <a:pos x="291" y="111"/>
                </a:cxn>
                <a:cxn ang="0">
                  <a:pos x="288" y="237"/>
                </a:cxn>
                <a:cxn ang="0">
                  <a:pos x="73" y="327"/>
                </a:cxn>
                <a:cxn ang="0">
                  <a:pos x="1" y="444"/>
                </a:cxn>
                <a:cxn ang="0">
                  <a:pos x="68" y="410"/>
                </a:cxn>
                <a:cxn ang="0">
                  <a:pos x="116" y="535"/>
                </a:cxn>
                <a:cxn ang="0">
                  <a:pos x="252" y="665"/>
                </a:cxn>
                <a:cxn ang="0">
                  <a:pos x="338" y="796"/>
                </a:cxn>
                <a:cxn ang="0">
                  <a:pos x="397" y="856"/>
                </a:cxn>
                <a:cxn ang="0">
                  <a:pos x="482" y="806"/>
                </a:cxn>
                <a:cxn ang="0">
                  <a:pos x="560" y="711"/>
                </a:cxn>
                <a:cxn ang="0">
                  <a:pos x="636" y="678"/>
                </a:cxn>
                <a:cxn ang="0">
                  <a:pos x="843" y="659"/>
                </a:cxn>
                <a:cxn ang="0">
                  <a:pos x="911" y="754"/>
                </a:cxn>
                <a:cxn ang="0">
                  <a:pos x="955" y="807"/>
                </a:cxn>
                <a:cxn ang="0">
                  <a:pos x="952" y="867"/>
                </a:cxn>
                <a:cxn ang="0">
                  <a:pos x="986" y="957"/>
                </a:cxn>
                <a:cxn ang="0">
                  <a:pos x="991" y="1024"/>
                </a:cxn>
                <a:cxn ang="0">
                  <a:pos x="1042" y="1028"/>
                </a:cxn>
                <a:cxn ang="0">
                  <a:pos x="1111" y="1019"/>
                </a:cxn>
                <a:cxn ang="0">
                  <a:pos x="1177" y="1027"/>
                </a:cxn>
                <a:cxn ang="0">
                  <a:pos x="1234" y="1173"/>
                </a:cxn>
                <a:cxn ang="0">
                  <a:pos x="1201" y="1276"/>
                </a:cxn>
                <a:cxn ang="0">
                  <a:pos x="1285" y="1310"/>
                </a:cxn>
                <a:cxn ang="0">
                  <a:pos x="1371" y="1252"/>
                </a:cxn>
                <a:cxn ang="0">
                  <a:pos x="1440" y="1229"/>
                </a:cxn>
                <a:cxn ang="0">
                  <a:pos x="1527" y="1133"/>
                </a:cxn>
                <a:cxn ang="0">
                  <a:pos x="1534" y="1087"/>
                </a:cxn>
                <a:cxn ang="0">
                  <a:pos x="1492" y="1036"/>
                </a:cxn>
                <a:cxn ang="0">
                  <a:pos x="1569" y="1034"/>
                </a:cxn>
                <a:cxn ang="0">
                  <a:pos x="1607" y="1020"/>
                </a:cxn>
                <a:cxn ang="0">
                  <a:pos x="1570" y="951"/>
                </a:cxn>
                <a:cxn ang="0">
                  <a:pos x="1602" y="889"/>
                </a:cxn>
                <a:cxn ang="0">
                  <a:pos x="1523" y="796"/>
                </a:cxn>
                <a:cxn ang="0">
                  <a:pos x="1535" y="660"/>
                </a:cxn>
                <a:cxn ang="0">
                  <a:pos x="1538" y="582"/>
                </a:cxn>
                <a:cxn ang="0">
                  <a:pos x="1496" y="425"/>
                </a:cxn>
                <a:cxn ang="0">
                  <a:pos x="1425" y="417"/>
                </a:cxn>
                <a:cxn ang="0">
                  <a:pos x="1475" y="368"/>
                </a:cxn>
                <a:cxn ang="0">
                  <a:pos x="1455" y="326"/>
                </a:cxn>
                <a:cxn ang="0">
                  <a:pos x="1402" y="209"/>
                </a:cxn>
                <a:cxn ang="0">
                  <a:pos x="1369" y="154"/>
                </a:cxn>
                <a:cxn ang="0">
                  <a:pos x="1348" y="84"/>
                </a:cxn>
                <a:cxn ang="0">
                  <a:pos x="1286" y="83"/>
                </a:cxn>
                <a:cxn ang="0">
                  <a:pos x="1205" y="190"/>
                </a:cxn>
                <a:cxn ang="0">
                  <a:pos x="1048" y="161"/>
                </a:cxn>
                <a:cxn ang="0">
                  <a:pos x="949" y="148"/>
                </a:cxn>
                <a:cxn ang="0">
                  <a:pos x="856" y="179"/>
                </a:cxn>
                <a:cxn ang="0">
                  <a:pos x="842" y="101"/>
                </a:cxn>
              </a:cxnLst>
              <a:rect l="0" t="0" r="r" b="b"/>
              <a:pathLst>
                <a:path w="1609" h="1310">
                  <a:moveTo>
                    <a:pt x="854" y="85"/>
                  </a:moveTo>
                  <a:lnTo>
                    <a:pt x="814" y="80"/>
                  </a:lnTo>
                  <a:lnTo>
                    <a:pt x="787" y="91"/>
                  </a:lnTo>
                  <a:lnTo>
                    <a:pt x="772" y="92"/>
                  </a:lnTo>
                  <a:lnTo>
                    <a:pt x="729" y="83"/>
                  </a:lnTo>
                  <a:lnTo>
                    <a:pt x="719" y="89"/>
                  </a:lnTo>
                  <a:lnTo>
                    <a:pt x="687" y="88"/>
                  </a:lnTo>
                  <a:lnTo>
                    <a:pt x="659" y="96"/>
                  </a:lnTo>
                  <a:lnTo>
                    <a:pt x="633" y="99"/>
                  </a:lnTo>
                  <a:lnTo>
                    <a:pt x="612" y="84"/>
                  </a:lnTo>
                  <a:lnTo>
                    <a:pt x="599" y="88"/>
                  </a:lnTo>
                  <a:lnTo>
                    <a:pt x="570" y="75"/>
                  </a:lnTo>
                  <a:lnTo>
                    <a:pt x="542" y="74"/>
                  </a:lnTo>
                  <a:lnTo>
                    <a:pt x="516" y="49"/>
                  </a:lnTo>
                  <a:lnTo>
                    <a:pt x="509" y="52"/>
                  </a:lnTo>
                  <a:lnTo>
                    <a:pt x="503" y="64"/>
                  </a:lnTo>
                  <a:lnTo>
                    <a:pt x="476" y="62"/>
                  </a:lnTo>
                  <a:lnTo>
                    <a:pt x="478" y="34"/>
                  </a:lnTo>
                  <a:lnTo>
                    <a:pt x="467" y="22"/>
                  </a:lnTo>
                  <a:lnTo>
                    <a:pt x="437" y="16"/>
                  </a:lnTo>
                  <a:lnTo>
                    <a:pt x="408" y="21"/>
                  </a:lnTo>
                  <a:lnTo>
                    <a:pt x="393" y="4"/>
                  </a:lnTo>
                  <a:lnTo>
                    <a:pt x="336" y="0"/>
                  </a:lnTo>
                  <a:lnTo>
                    <a:pt x="337" y="30"/>
                  </a:lnTo>
                  <a:lnTo>
                    <a:pt x="349" y="58"/>
                  </a:lnTo>
                  <a:lnTo>
                    <a:pt x="347" y="78"/>
                  </a:lnTo>
                  <a:lnTo>
                    <a:pt x="337" y="99"/>
                  </a:lnTo>
                  <a:lnTo>
                    <a:pt x="322" y="107"/>
                  </a:lnTo>
                  <a:lnTo>
                    <a:pt x="301" y="105"/>
                  </a:lnTo>
                  <a:lnTo>
                    <a:pt x="291" y="111"/>
                  </a:lnTo>
                  <a:lnTo>
                    <a:pt x="284" y="127"/>
                  </a:lnTo>
                  <a:lnTo>
                    <a:pt x="304" y="142"/>
                  </a:lnTo>
                  <a:lnTo>
                    <a:pt x="316" y="162"/>
                  </a:lnTo>
                  <a:lnTo>
                    <a:pt x="317" y="238"/>
                  </a:lnTo>
                  <a:lnTo>
                    <a:pt x="288" y="237"/>
                  </a:lnTo>
                  <a:lnTo>
                    <a:pt x="273" y="248"/>
                  </a:lnTo>
                  <a:lnTo>
                    <a:pt x="195" y="247"/>
                  </a:lnTo>
                  <a:lnTo>
                    <a:pt x="121" y="275"/>
                  </a:lnTo>
                  <a:lnTo>
                    <a:pt x="93" y="297"/>
                  </a:lnTo>
                  <a:lnTo>
                    <a:pt x="73" y="327"/>
                  </a:lnTo>
                  <a:lnTo>
                    <a:pt x="59" y="366"/>
                  </a:lnTo>
                  <a:lnTo>
                    <a:pt x="47" y="380"/>
                  </a:lnTo>
                  <a:lnTo>
                    <a:pt x="27" y="395"/>
                  </a:lnTo>
                  <a:lnTo>
                    <a:pt x="0" y="404"/>
                  </a:lnTo>
                  <a:lnTo>
                    <a:pt x="1" y="444"/>
                  </a:lnTo>
                  <a:lnTo>
                    <a:pt x="15" y="451"/>
                  </a:lnTo>
                  <a:lnTo>
                    <a:pt x="26" y="452"/>
                  </a:lnTo>
                  <a:lnTo>
                    <a:pt x="35" y="448"/>
                  </a:lnTo>
                  <a:lnTo>
                    <a:pt x="56" y="417"/>
                  </a:lnTo>
                  <a:lnTo>
                    <a:pt x="68" y="410"/>
                  </a:lnTo>
                  <a:lnTo>
                    <a:pt x="72" y="412"/>
                  </a:lnTo>
                  <a:lnTo>
                    <a:pt x="79" y="470"/>
                  </a:lnTo>
                  <a:lnTo>
                    <a:pt x="114" y="476"/>
                  </a:lnTo>
                  <a:lnTo>
                    <a:pt x="117" y="482"/>
                  </a:lnTo>
                  <a:lnTo>
                    <a:pt x="116" y="535"/>
                  </a:lnTo>
                  <a:lnTo>
                    <a:pt x="133" y="583"/>
                  </a:lnTo>
                  <a:lnTo>
                    <a:pt x="148" y="605"/>
                  </a:lnTo>
                  <a:lnTo>
                    <a:pt x="174" y="619"/>
                  </a:lnTo>
                  <a:lnTo>
                    <a:pt x="208" y="645"/>
                  </a:lnTo>
                  <a:lnTo>
                    <a:pt x="252" y="665"/>
                  </a:lnTo>
                  <a:lnTo>
                    <a:pt x="280" y="703"/>
                  </a:lnTo>
                  <a:lnTo>
                    <a:pt x="283" y="751"/>
                  </a:lnTo>
                  <a:lnTo>
                    <a:pt x="316" y="765"/>
                  </a:lnTo>
                  <a:lnTo>
                    <a:pt x="327" y="787"/>
                  </a:lnTo>
                  <a:lnTo>
                    <a:pt x="338" y="796"/>
                  </a:lnTo>
                  <a:lnTo>
                    <a:pt x="338" y="808"/>
                  </a:lnTo>
                  <a:lnTo>
                    <a:pt x="352" y="821"/>
                  </a:lnTo>
                  <a:lnTo>
                    <a:pt x="366" y="844"/>
                  </a:lnTo>
                  <a:lnTo>
                    <a:pt x="375" y="847"/>
                  </a:lnTo>
                  <a:lnTo>
                    <a:pt x="397" y="856"/>
                  </a:lnTo>
                  <a:lnTo>
                    <a:pt x="421" y="857"/>
                  </a:lnTo>
                  <a:lnTo>
                    <a:pt x="432" y="855"/>
                  </a:lnTo>
                  <a:lnTo>
                    <a:pt x="441" y="847"/>
                  </a:lnTo>
                  <a:lnTo>
                    <a:pt x="462" y="808"/>
                  </a:lnTo>
                  <a:lnTo>
                    <a:pt x="482" y="806"/>
                  </a:lnTo>
                  <a:lnTo>
                    <a:pt x="494" y="798"/>
                  </a:lnTo>
                  <a:lnTo>
                    <a:pt x="496" y="779"/>
                  </a:lnTo>
                  <a:lnTo>
                    <a:pt x="517" y="771"/>
                  </a:lnTo>
                  <a:lnTo>
                    <a:pt x="541" y="740"/>
                  </a:lnTo>
                  <a:lnTo>
                    <a:pt x="560" y="711"/>
                  </a:lnTo>
                  <a:lnTo>
                    <a:pt x="559" y="676"/>
                  </a:lnTo>
                  <a:lnTo>
                    <a:pt x="573" y="670"/>
                  </a:lnTo>
                  <a:lnTo>
                    <a:pt x="608" y="669"/>
                  </a:lnTo>
                  <a:lnTo>
                    <a:pt x="620" y="679"/>
                  </a:lnTo>
                  <a:lnTo>
                    <a:pt x="636" y="678"/>
                  </a:lnTo>
                  <a:lnTo>
                    <a:pt x="659" y="671"/>
                  </a:lnTo>
                  <a:lnTo>
                    <a:pt x="683" y="670"/>
                  </a:lnTo>
                  <a:lnTo>
                    <a:pt x="686" y="650"/>
                  </a:lnTo>
                  <a:lnTo>
                    <a:pt x="790" y="652"/>
                  </a:lnTo>
                  <a:lnTo>
                    <a:pt x="843" y="659"/>
                  </a:lnTo>
                  <a:lnTo>
                    <a:pt x="855" y="689"/>
                  </a:lnTo>
                  <a:lnTo>
                    <a:pt x="881" y="703"/>
                  </a:lnTo>
                  <a:lnTo>
                    <a:pt x="893" y="728"/>
                  </a:lnTo>
                  <a:lnTo>
                    <a:pt x="911" y="740"/>
                  </a:lnTo>
                  <a:lnTo>
                    <a:pt x="911" y="754"/>
                  </a:lnTo>
                  <a:lnTo>
                    <a:pt x="922" y="767"/>
                  </a:lnTo>
                  <a:lnTo>
                    <a:pt x="915" y="777"/>
                  </a:lnTo>
                  <a:lnTo>
                    <a:pt x="918" y="789"/>
                  </a:lnTo>
                  <a:lnTo>
                    <a:pt x="948" y="798"/>
                  </a:lnTo>
                  <a:lnTo>
                    <a:pt x="955" y="807"/>
                  </a:lnTo>
                  <a:lnTo>
                    <a:pt x="955" y="814"/>
                  </a:lnTo>
                  <a:lnTo>
                    <a:pt x="948" y="825"/>
                  </a:lnTo>
                  <a:lnTo>
                    <a:pt x="955" y="845"/>
                  </a:lnTo>
                  <a:lnTo>
                    <a:pt x="950" y="849"/>
                  </a:lnTo>
                  <a:lnTo>
                    <a:pt x="952" y="867"/>
                  </a:lnTo>
                  <a:lnTo>
                    <a:pt x="959" y="880"/>
                  </a:lnTo>
                  <a:lnTo>
                    <a:pt x="978" y="891"/>
                  </a:lnTo>
                  <a:lnTo>
                    <a:pt x="983" y="906"/>
                  </a:lnTo>
                  <a:lnTo>
                    <a:pt x="987" y="952"/>
                  </a:lnTo>
                  <a:lnTo>
                    <a:pt x="986" y="957"/>
                  </a:lnTo>
                  <a:lnTo>
                    <a:pt x="963" y="963"/>
                  </a:lnTo>
                  <a:lnTo>
                    <a:pt x="950" y="1009"/>
                  </a:lnTo>
                  <a:lnTo>
                    <a:pt x="939" y="1031"/>
                  </a:lnTo>
                  <a:lnTo>
                    <a:pt x="939" y="1043"/>
                  </a:lnTo>
                  <a:lnTo>
                    <a:pt x="991" y="1024"/>
                  </a:lnTo>
                  <a:lnTo>
                    <a:pt x="1017" y="1004"/>
                  </a:lnTo>
                  <a:lnTo>
                    <a:pt x="1022" y="1004"/>
                  </a:lnTo>
                  <a:lnTo>
                    <a:pt x="1025" y="1014"/>
                  </a:lnTo>
                  <a:lnTo>
                    <a:pt x="1024" y="1030"/>
                  </a:lnTo>
                  <a:lnTo>
                    <a:pt x="1042" y="1028"/>
                  </a:lnTo>
                  <a:lnTo>
                    <a:pt x="1052" y="1003"/>
                  </a:lnTo>
                  <a:lnTo>
                    <a:pt x="1069" y="993"/>
                  </a:lnTo>
                  <a:lnTo>
                    <a:pt x="1083" y="1000"/>
                  </a:lnTo>
                  <a:lnTo>
                    <a:pt x="1103" y="1019"/>
                  </a:lnTo>
                  <a:lnTo>
                    <a:pt x="1111" y="1019"/>
                  </a:lnTo>
                  <a:lnTo>
                    <a:pt x="1120" y="1011"/>
                  </a:lnTo>
                  <a:lnTo>
                    <a:pt x="1157" y="999"/>
                  </a:lnTo>
                  <a:lnTo>
                    <a:pt x="1165" y="1004"/>
                  </a:lnTo>
                  <a:lnTo>
                    <a:pt x="1164" y="1010"/>
                  </a:lnTo>
                  <a:lnTo>
                    <a:pt x="1177" y="1027"/>
                  </a:lnTo>
                  <a:lnTo>
                    <a:pt x="1206" y="1047"/>
                  </a:lnTo>
                  <a:lnTo>
                    <a:pt x="1205" y="1079"/>
                  </a:lnTo>
                  <a:lnTo>
                    <a:pt x="1220" y="1103"/>
                  </a:lnTo>
                  <a:lnTo>
                    <a:pt x="1223" y="1161"/>
                  </a:lnTo>
                  <a:lnTo>
                    <a:pt x="1234" y="1173"/>
                  </a:lnTo>
                  <a:lnTo>
                    <a:pt x="1228" y="1235"/>
                  </a:lnTo>
                  <a:lnTo>
                    <a:pt x="1218" y="1250"/>
                  </a:lnTo>
                  <a:lnTo>
                    <a:pt x="1200" y="1261"/>
                  </a:lnTo>
                  <a:lnTo>
                    <a:pt x="1196" y="1269"/>
                  </a:lnTo>
                  <a:lnTo>
                    <a:pt x="1201" y="1276"/>
                  </a:lnTo>
                  <a:lnTo>
                    <a:pt x="1219" y="1273"/>
                  </a:lnTo>
                  <a:lnTo>
                    <a:pt x="1235" y="1262"/>
                  </a:lnTo>
                  <a:lnTo>
                    <a:pt x="1245" y="1263"/>
                  </a:lnTo>
                  <a:lnTo>
                    <a:pt x="1265" y="1282"/>
                  </a:lnTo>
                  <a:lnTo>
                    <a:pt x="1285" y="1310"/>
                  </a:lnTo>
                  <a:lnTo>
                    <a:pt x="1304" y="1307"/>
                  </a:lnTo>
                  <a:lnTo>
                    <a:pt x="1317" y="1298"/>
                  </a:lnTo>
                  <a:lnTo>
                    <a:pt x="1347" y="1295"/>
                  </a:lnTo>
                  <a:lnTo>
                    <a:pt x="1351" y="1275"/>
                  </a:lnTo>
                  <a:lnTo>
                    <a:pt x="1371" y="1252"/>
                  </a:lnTo>
                  <a:lnTo>
                    <a:pt x="1375" y="1218"/>
                  </a:lnTo>
                  <a:lnTo>
                    <a:pt x="1387" y="1208"/>
                  </a:lnTo>
                  <a:lnTo>
                    <a:pt x="1413" y="1209"/>
                  </a:lnTo>
                  <a:lnTo>
                    <a:pt x="1428" y="1237"/>
                  </a:lnTo>
                  <a:lnTo>
                    <a:pt x="1440" y="1229"/>
                  </a:lnTo>
                  <a:lnTo>
                    <a:pt x="1498" y="1232"/>
                  </a:lnTo>
                  <a:lnTo>
                    <a:pt x="1500" y="1214"/>
                  </a:lnTo>
                  <a:lnTo>
                    <a:pt x="1519" y="1186"/>
                  </a:lnTo>
                  <a:lnTo>
                    <a:pt x="1520" y="1154"/>
                  </a:lnTo>
                  <a:lnTo>
                    <a:pt x="1527" y="1133"/>
                  </a:lnTo>
                  <a:lnTo>
                    <a:pt x="1545" y="1120"/>
                  </a:lnTo>
                  <a:lnTo>
                    <a:pt x="1542" y="1112"/>
                  </a:lnTo>
                  <a:lnTo>
                    <a:pt x="1534" y="1109"/>
                  </a:lnTo>
                  <a:lnTo>
                    <a:pt x="1537" y="1102"/>
                  </a:lnTo>
                  <a:lnTo>
                    <a:pt x="1534" y="1087"/>
                  </a:lnTo>
                  <a:lnTo>
                    <a:pt x="1520" y="1083"/>
                  </a:lnTo>
                  <a:lnTo>
                    <a:pt x="1493" y="1084"/>
                  </a:lnTo>
                  <a:lnTo>
                    <a:pt x="1486" y="1076"/>
                  </a:lnTo>
                  <a:lnTo>
                    <a:pt x="1495" y="1055"/>
                  </a:lnTo>
                  <a:lnTo>
                    <a:pt x="1492" y="1036"/>
                  </a:lnTo>
                  <a:lnTo>
                    <a:pt x="1486" y="1031"/>
                  </a:lnTo>
                  <a:lnTo>
                    <a:pt x="1486" y="1027"/>
                  </a:lnTo>
                  <a:lnTo>
                    <a:pt x="1519" y="1015"/>
                  </a:lnTo>
                  <a:lnTo>
                    <a:pt x="1556" y="1019"/>
                  </a:lnTo>
                  <a:lnTo>
                    <a:pt x="1569" y="1034"/>
                  </a:lnTo>
                  <a:lnTo>
                    <a:pt x="1579" y="1037"/>
                  </a:lnTo>
                  <a:lnTo>
                    <a:pt x="1593" y="1032"/>
                  </a:lnTo>
                  <a:lnTo>
                    <a:pt x="1603" y="1058"/>
                  </a:lnTo>
                  <a:lnTo>
                    <a:pt x="1609" y="1058"/>
                  </a:lnTo>
                  <a:lnTo>
                    <a:pt x="1607" y="1020"/>
                  </a:lnTo>
                  <a:lnTo>
                    <a:pt x="1609" y="999"/>
                  </a:lnTo>
                  <a:lnTo>
                    <a:pt x="1595" y="984"/>
                  </a:lnTo>
                  <a:lnTo>
                    <a:pt x="1596" y="961"/>
                  </a:lnTo>
                  <a:lnTo>
                    <a:pt x="1583" y="961"/>
                  </a:lnTo>
                  <a:lnTo>
                    <a:pt x="1570" y="951"/>
                  </a:lnTo>
                  <a:lnTo>
                    <a:pt x="1562" y="956"/>
                  </a:lnTo>
                  <a:lnTo>
                    <a:pt x="1576" y="916"/>
                  </a:lnTo>
                  <a:lnTo>
                    <a:pt x="1590" y="901"/>
                  </a:lnTo>
                  <a:lnTo>
                    <a:pt x="1602" y="895"/>
                  </a:lnTo>
                  <a:lnTo>
                    <a:pt x="1602" y="889"/>
                  </a:lnTo>
                  <a:lnTo>
                    <a:pt x="1585" y="867"/>
                  </a:lnTo>
                  <a:lnTo>
                    <a:pt x="1572" y="870"/>
                  </a:lnTo>
                  <a:lnTo>
                    <a:pt x="1582" y="813"/>
                  </a:lnTo>
                  <a:lnTo>
                    <a:pt x="1551" y="816"/>
                  </a:lnTo>
                  <a:lnTo>
                    <a:pt x="1523" y="796"/>
                  </a:lnTo>
                  <a:lnTo>
                    <a:pt x="1520" y="789"/>
                  </a:lnTo>
                  <a:lnTo>
                    <a:pt x="1526" y="716"/>
                  </a:lnTo>
                  <a:lnTo>
                    <a:pt x="1523" y="681"/>
                  </a:lnTo>
                  <a:lnTo>
                    <a:pt x="1533" y="671"/>
                  </a:lnTo>
                  <a:lnTo>
                    <a:pt x="1535" y="660"/>
                  </a:lnTo>
                  <a:lnTo>
                    <a:pt x="1564" y="632"/>
                  </a:lnTo>
                  <a:lnTo>
                    <a:pt x="1566" y="622"/>
                  </a:lnTo>
                  <a:lnTo>
                    <a:pt x="1567" y="609"/>
                  </a:lnTo>
                  <a:lnTo>
                    <a:pt x="1561" y="596"/>
                  </a:lnTo>
                  <a:lnTo>
                    <a:pt x="1538" y="582"/>
                  </a:lnTo>
                  <a:lnTo>
                    <a:pt x="1532" y="565"/>
                  </a:lnTo>
                  <a:lnTo>
                    <a:pt x="1511" y="562"/>
                  </a:lnTo>
                  <a:lnTo>
                    <a:pt x="1498" y="537"/>
                  </a:lnTo>
                  <a:lnTo>
                    <a:pt x="1499" y="440"/>
                  </a:lnTo>
                  <a:lnTo>
                    <a:pt x="1496" y="425"/>
                  </a:lnTo>
                  <a:lnTo>
                    <a:pt x="1476" y="419"/>
                  </a:lnTo>
                  <a:lnTo>
                    <a:pt x="1457" y="421"/>
                  </a:lnTo>
                  <a:lnTo>
                    <a:pt x="1432" y="450"/>
                  </a:lnTo>
                  <a:lnTo>
                    <a:pt x="1422" y="449"/>
                  </a:lnTo>
                  <a:lnTo>
                    <a:pt x="1425" y="417"/>
                  </a:lnTo>
                  <a:lnTo>
                    <a:pt x="1429" y="410"/>
                  </a:lnTo>
                  <a:lnTo>
                    <a:pt x="1449" y="403"/>
                  </a:lnTo>
                  <a:lnTo>
                    <a:pt x="1452" y="385"/>
                  </a:lnTo>
                  <a:lnTo>
                    <a:pt x="1468" y="384"/>
                  </a:lnTo>
                  <a:lnTo>
                    <a:pt x="1475" y="368"/>
                  </a:lnTo>
                  <a:lnTo>
                    <a:pt x="1492" y="368"/>
                  </a:lnTo>
                  <a:lnTo>
                    <a:pt x="1492" y="346"/>
                  </a:lnTo>
                  <a:lnTo>
                    <a:pt x="1489" y="342"/>
                  </a:lnTo>
                  <a:lnTo>
                    <a:pt x="1467" y="341"/>
                  </a:lnTo>
                  <a:lnTo>
                    <a:pt x="1455" y="326"/>
                  </a:lnTo>
                  <a:lnTo>
                    <a:pt x="1439" y="316"/>
                  </a:lnTo>
                  <a:lnTo>
                    <a:pt x="1422" y="277"/>
                  </a:lnTo>
                  <a:lnTo>
                    <a:pt x="1405" y="285"/>
                  </a:lnTo>
                  <a:lnTo>
                    <a:pt x="1398" y="282"/>
                  </a:lnTo>
                  <a:lnTo>
                    <a:pt x="1402" y="209"/>
                  </a:lnTo>
                  <a:lnTo>
                    <a:pt x="1395" y="189"/>
                  </a:lnTo>
                  <a:lnTo>
                    <a:pt x="1386" y="187"/>
                  </a:lnTo>
                  <a:lnTo>
                    <a:pt x="1391" y="161"/>
                  </a:lnTo>
                  <a:lnTo>
                    <a:pt x="1382" y="153"/>
                  </a:lnTo>
                  <a:lnTo>
                    <a:pt x="1369" y="154"/>
                  </a:lnTo>
                  <a:lnTo>
                    <a:pt x="1363" y="151"/>
                  </a:lnTo>
                  <a:lnTo>
                    <a:pt x="1372" y="102"/>
                  </a:lnTo>
                  <a:lnTo>
                    <a:pt x="1371" y="96"/>
                  </a:lnTo>
                  <a:lnTo>
                    <a:pt x="1357" y="84"/>
                  </a:lnTo>
                  <a:lnTo>
                    <a:pt x="1348" y="84"/>
                  </a:lnTo>
                  <a:lnTo>
                    <a:pt x="1335" y="97"/>
                  </a:lnTo>
                  <a:lnTo>
                    <a:pt x="1328" y="97"/>
                  </a:lnTo>
                  <a:lnTo>
                    <a:pt x="1300" y="80"/>
                  </a:lnTo>
                  <a:lnTo>
                    <a:pt x="1290" y="80"/>
                  </a:lnTo>
                  <a:lnTo>
                    <a:pt x="1286" y="83"/>
                  </a:lnTo>
                  <a:lnTo>
                    <a:pt x="1284" y="120"/>
                  </a:lnTo>
                  <a:lnTo>
                    <a:pt x="1271" y="131"/>
                  </a:lnTo>
                  <a:lnTo>
                    <a:pt x="1217" y="150"/>
                  </a:lnTo>
                  <a:lnTo>
                    <a:pt x="1214" y="171"/>
                  </a:lnTo>
                  <a:lnTo>
                    <a:pt x="1205" y="190"/>
                  </a:lnTo>
                  <a:lnTo>
                    <a:pt x="1147" y="169"/>
                  </a:lnTo>
                  <a:lnTo>
                    <a:pt x="1114" y="146"/>
                  </a:lnTo>
                  <a:lnTo>
                    <a:pt x="1078" y="137"/>
                  </a:lnTo>
                  <a:lnTo>
                    <a:pt x="1066" y="138"/>
                  </a:lnTo>
                  <a:lnTo>
                    <a:pt x="1048" y="161"/>
                  </a:lnTo>
                  <a:lnTo>
                    <a:pt x="1028" y="168"/>
                  </a:lnTo>
                  <a:lnTo>
                    <a:pt x="1016" y="191"/>
                  </a:lnTo>
                  <a:lnTo>
                    <a:pt x="1000" y="204"/>
                  </a:lnTo>
                  <a:lnTo>
                    <a:pt x="977" y="195"/>
                  </a:lnTo>
                  <a:lnTo>
                    <a:pt x="949" y="148"/>
                  </a:lnTo>
                  <a:lnTo>
                    <a:pt x="939" y="137"/>
                  </a:lnTo>
                  <a:lnTo>
                    <a:pt x="916" y="139"/>
                  </a:lnTo>
                  <a:lnTo>
                    <a:pt x="892" y="165"/>
                  </a:lnTo>
                  <a:lnTo>
                    <a:pt x="875" y="176"/>
                  </a:lnTo>
                  <a:lnTo>
                    <a:pt x="856" y="179"/>
                  </a:lnTo>
                  <a:lnTo>
                    <a:pt x="837" y="168"/>
                  </a:lnTo>
                  <a:lnTo>
                    <a:pt x="821" y="148"/>
                  </a:lnTo>
                  <a:lnTo>
                    <a:pt x="824" y="133"/>
                  </a:lnTo>
                  <a:lnTo>
                    <a:pt x="842" y="114"/>
                  </a:lnTo>
                  <a:lnTo>
                    <a:pt x="842" y="101"/>
                  </a:lnTo>
                  <a:lnTo>
                    <a:pt x="854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7" name="Freeform 44"/>
            <p:cNvSpPr>
              <a:spLocks/>
            </p:cNvSpPr>
            <p:nvPr/>
          </p:nvSpPr>
          <p:spPr bwMode="gray">
            <a:xfrm>
              <a:off x="5396659" y="-816103"/>
              <a:ext cx="221044" cy="179805"/>
            </a:xfrm>
            <a:custGeom>
              <a:avLst/>
              <a:gdLst/>
              <a:ahLst/>
              <a:cxnLst>
                <a:cxn ang="0">
                  <a:pos x="729" y="83"/>
                </a:cxn>
                <a:cxn ang="0">
                  <a:pos x="612" y="84"/>
                </a:cxn>
                <a:cxn ang="0">
                  <a:pos x="509" y="52"/>
                </a:cxn>
                <a:cxn ang="0">
                  <a:pos x="437" y="16"/>
                </a:cxn>
                <a:cxn ang="0">
                  <a:pos x="349" y="58"/>
                </a:cxn>
                <a:cxn ang="0">
                  <a:pos x="291" y="111"/>
                </a:cxn>
                <a:cxn ang="0">
                  <a:pos x="288" y="237"/>
                </a:cxn>
                <a:cxn ang="0">
                  <a:pos x="73" y="327"/>
                </a:cxn>
                <a:cxn ang="0">
                  <a:pos x="1" y="444"/>
                </a:cxn>
                <a:cxn ang="0">
                  <a:pos x="68" y="410"/>
                </a:cxn>
                <a:cxn ang="0">
                  <a:pos x="116" y="535"/>
                </a:cxn>
                <a:cxn ang="0">
                  <a:pos x="252" y="665"/>
                </a:cxn>
                <a:cxn ang="0">
                  <a:pos x="338" y="796"/>
                </a:cxn>
                <a:cxn ang="0">
                  <a:pos x="397" y="856"/>
                </a:cxn>
                <a:cxn ang="0">
                  <a:pos x="482" y="806"/>
                </a:cxn>
                <a:cxn ang="0">
                  <a:pos x="560" y="711"/>
                </a:cxn>
                <a:cxn ang="0">
                  <a:pos x="636" y="678"/>
                </a:cxn>
                <a:cxn ang="0">
                  <a:pos x="843" y="659"/>
                </a:cxn>
                <a:cxn ang="0">
                  <a:pos x="911" y="754"/>
                </a:cxn>
                <a:cxn ang="0">
                  <a:pos x="955" y="807"/>
                </a:cxn>
                <a:cxn ang="0">
                  <a:pos x="952" y="867"/>
                </a:cxn>
                <a:cxn ang="0">
                  <a:pos x="986" y="957"/>
                </a:cxn>
                <a:cxn ang="0">
                  <a:pos x="991" y="1024"/>
                </a:cxn>
                <a:cxn ang="0">
                  <a:pos x="1042" y="1028"/>
                </a:cxn>
                <a:cxn ang="0">
                  <a:pos x="1111" y="1019"/>
                </a:cxn>
                <a:cxn ang="0">
                  <a:pos x="1177" y="1027"/>
                </a:cxn>
                <a:cxn ang="0">
                  <a:pos x="1234" y="1173"/>
                </a:cxn>
                <a:cxn ang="0">
                  <a:pos x="1201" y="1276"/>
                </a:cxn>
                <a:cxn ang="0">
                  <a:pos x="1285" y="1310"/>
                </a:cxn>
                <a:cxn ang="0">
                  <a:pos x="1371" y="1252"/>
                </a:cxn>
                <a:cxn ang="0">
                  <a:pos x="1440" y="1229"/>
                </a:cxn>
                <a:cxn ang="0">
                  <a:pos x="1527" y="1133"/>
                </a:cxn>
                <a:cxn ang="0">
                  <a:pos x="1534" y="1087"/>
                </a:cxn>
                <a:cxn ang="0">
                  <a:pos x="1492" y="1036"/>
                </a:cxn>
                <a:cxn ang="0">
                  <a:pos x="1569" y="1034"/>
                </a:cxn>
                <a:cxn ang="0">
                  <a:pos x="1607" y="1020"/>
                </a:cxn>
                <a:cxn ang="0">
                  <a:pos x="1570" y="951"/>
                </a:cxn>
                <a:cxn ang="0">
                  <a:pos x="1602" y="889"/>
                </a:cxn>
                <a:cxn ang="0">
                  <a:pos x="1523" y="796"/>
                </a:cxn>
                <a:cxn ang="0">
                  <a:pos x="1535" y="660"/>
                </a:cxn>
                <a:cxn ang="0">
                  <a:pos x="1538" y="582"/>
                </a:cxn>
                <a:cxn ang="0">
                  <a:pos x="1496" y="425"/>
                </a:cxn>
                <a:cxn ang="0">
                  <a:pos x="1425" y="417"/>
                </a:cxn>
                <a:cxn ang="0">
                  <a:pos x="1475" y="368"/>
                </a:cxn>
                <a:cxn ang="0">
                  <a:pos x="1455" y="326"/>
                </a:cxn>
                <a:cxn ang="0">
                  <a:pos x="1402" y="209"/>
                </a:cxn>
                <a:cxn ang="0">
                  <a:pos x="1369" y="154"/>
                </a:cxn>
                <a:cxn ang="0">
                  <a:pos x="1348" y="84"/>
                </a:cxn>
                <a:cxn ang="0">
                  <a:pos x="1286" y="83"/>
                </a:cxn>
                <a:cxn ang="0">
                  <a:pos x="1205" y="190"/>
                </a:cxn>
                <a:cxn ang="0">
                  <a:pos x="1048" y="161"/>
                </a:cxn>
                <a:cxn ang="0">
                  <a:pos x="949" y="148"/>
                </a:cxn>
                <a:cxn ang="0">
                  <a:pos x="856" y="179"/>
                </a:cxn>
                <a:cxn ang="0">
                  <a:pos x="842" y="101"/>
                </a:cxn>
              </a:cxnLst>
              <a:rect l="0" t="0" r="r" b="b"/>
              <a:pathLst>
                <a:path w="1609" h="1310">
                  <a:moveTo>
                    <a:pt x="854" y="85"/>
                  </a:moveTo>
                  <a:lnTo>
                    <a:pt x="814" y="80"/>
                  </a:lnTo>
                  <a:lnTo>
                    <a:pt x="787" y="91"/>
                  </a:lnTo>
                  <a:lnTo>
                    <a:pt x="772" y="92"/>
                  </a:lnTo>
                  <a:lnTo>
                    <a:pt x="729" y="83"/>
                  </a:lnTo>
                  <a:lnTo>
                    <a:pt x="719" y="89"/>
                  </a:lnTo>
                  <a:lnTo>
                    <a:pt x="687" y="88"/>
                  </a:lnTo>
                  <a:lnTo>
                    <a:pt x="659" y="96"/>
                  </a:lnTo>
                  <a:lnTo>
                    <a:pt x="633" y="99"/>
                  </a:lnTo>
                  <a:lnTo>
                    <a:pt x="612" y="84"/>
                  </a:lnTo>
                  <a:lnTo>
                    <a:pt x="599" y="88"/>
                  </a:lnTo>
                  <a:lnTo>
                    <a:pt x="570" y="75"/>
                  </a:lnTo>
                  <a:lnTo>
                    <a:pt x="542" y="74"/>
                  </a:lnTo>
                  <a:lnTo>
                    <a:pt x="516" y="49"/>
                  </a:lnTo>
                  <a:lnTo>
                    <a:pt x="509" y="52"/>
                  </a:lnTo>
                  <a:lnTo>
                    <a:pt x="503" y="64"/>
                  </a:lnTo>
                  <a:lnTo>
                    <a:pt x="476" y="62"/>
                  </a:lnTo>
                  <a:lnTo>
                    <a:pt x="478" y="34"/>
                  </a:lnTo>
                  <a:lnTo>
                    <a:pt x="467" y="22"/>
                  </a:lnTo>
                  <a:lnTo>
                    <a:pt x="437" y="16"/>
                  </a:lnTo>
                  <a:lnTo>
                    <a:pt x="408" y="21"/>
                  </a:lnTo>
                  <a:lnTo>
                    <a:pt x="393" y="4"/>
                  </a:lnTo>
                  <a:lnTo>
                    <a:pt x="336" y="0"/>
                  </a:lnTo>
                  <a:lnTo>
                    <a:pt x="337" y="30"/>
                  </a:lnTo>
                  <a:lnTo>
                    <a:pt x="349" y="58"/>
                  </a:lnTo>
                  <a:lnTo>
                    <a:pt x="347" y="78"/>
                  </a:lnTo>
                  <a:lnTo>
                    <a:pt x="337" y="99"/>
                  </a:lnTo>
                  <a:lnTo>
                    <a:pt x="322" y="107"/>
                  </a:lnTo>
                  <a:lnTo>
                    <a:pt x="301" y="105"/>
                  </a:lnTo>
                  <a:lnTo>
                    <a:pt x="291" y="111"/>
                  </a:lnTo>
                  <a:lnTo>
                    <a:pt x="284" y="127"/>
                  </a:lnTo>
                  <a:lnTo>
                    <a:pt x="304" y="142"/>
                  </a:lnTo>
                  <a:lnTo>
                    <a:pt x="316" y="162"/>
                  </a:lnTo>
                  <a:lnTo>
                    <a:pt x="317" y="238"/>
                  </a:lnTo>
                  <a:lnTo>
                    <a:pt x="288" y="237"/>
                  </a:lnTo>
                  <a:lnTo>
                    <a:pt x="273" y="248"/>
                  </a:lnTo>
                  <a:lnTo>
                    <a:pt x="195" y="247"/>
                  </a:lnTo>
                  <a:lnTo>
                    <a:pt x="121" y="275"/>
                  </a:lnTo>
                  <a:lnTo>
                    <a:pt x="93" y="297"/>
                  </a:lnTo>
                  <a:lnTo>
                    <a:pt x="73" y="327"/>
                  </a:lnTo>
                  <a:lnTo>
                    <a:pt x="59" y="366"/>
                  </a:lnTo>
                  <a:lnTo>
                    <a:pt x="47" y="380"/>
                  </a:lnTo>
                  <a:lnTo>
                    <a:pt x="27" y="395"/>
                  </a:lnTo>
                  <a:lnTo>
                    <a:pt x="0" y="404"/>
                  </a:lnTo>
                  <a:lnTo>
                    <a:pt x="1" y="444"/>
                  </a:lnTo>
                  <a:lnTo>
                    <a:pt x="15" y="451"/>
                  </a:lnTo>
                  <a:lnTo>
                    <a:pt x="26" y="452"/>
                  </a:lnTo>
                  <a:lnTo>
                    <a:pt x="35" y="448"/>
                  </a:lnTo>
                  <a:lnTo>
                    <a:pt x="56" y="417"/>
                  </a:lnTo>
                  <a:lnTo>
                    <a:pt x="68" y="410"/>
                  </a:lnTo>
                  <a:lnTo>
                    <a:pt x="72" y="412"/>
                  </a:lnTo>
                  <a:lnTo>
                    <a:pt x="79" y="470"/>
                  </a:lnTo>
                  <a:lnTo>
                    <a:pt x="114" y="476"/>
                  </a:lnTo>
                  <a:lnTo>
                    <a:pt x="117" y="482"/>
                  </a:lnTo>
                  <a:lnTo>
                    <a:pt x="116" y="535"/>
                  </a:lnTo>
                  <a:lnTo>
                    <a:pt x="133" y="583"/>
                  </a:lnTo>
                  <a:lnTo>
                    <a:pt x="148" y="605"/>
                  </a:lnTo>
                  <a:lnTo>
                    <a:pt x="174" y="619"/>
                  </a:lnTo>
                  <a:lnTo>
                    <a:pt x="208" y="645"/>
                  </a:lnTo>
                  <a:lnTo>
                    <a:pt x="252" y="665"/>
                  </a:lnTo>
                  <a:lnTo>
                    <a:pt x="280" y="703"/>
                  </a:lnTo>
                  <a:lnTo>
                    <a:pt x="283" y="751"/>
                  </a:lnTo>
                  <a:lnTo>
                    <a:pt x="316" y="765"/>
                  </a:lnTo>
                  <a:lnTo>
                    <a:pt x="327" y="787"/>
                  </a:lnTo>
                  <a:lnTo>
                    <a:pt x="338" y="796"/>
                  </a:lnTo>
                  <a:lnTo>
                    <a:pt x="338" y="808"/>
                  </a:lnTo>
                  <a:lnTo>
                    <a:pt x="352" y="821"/>
                  </a:lnTo>
                  <a:lnTo>
                    <a:pt x="366" y="844"/>
                  </a:lnTo>
                  <a:lnTo>
                    <a:pt x="375" y="847"/>
                  </a:lnTo>
                  <a:lnTo>
                    <a:pt x="397" y="856"/>
                  </a:lnTo>
                  <a:lnTo>
                    <a:pt x="421" y="857"/>
                  </a:lnTo>
                  <a:lnTo>
                    <a:pt x="432" y="855"/>
                  </a:lnTo>
                  <a:lnTo>
                    <a:pt x="441" y="847"/>
                  </a:lnTo>
                  <a:lnTo>
                    <a:pt x="462" y="808"/>
                  </a:lnTo>
                  <a:lnTo>
                    <a:pt x="482" y="806"/>
                  </a:lnTo>
                  <a:lnTo>
                    <a:pt x="494" y="798"/>
                  </a:lnTo>
                  <a:lnTo>
                    <a:pt x="496" y="779"/>
                  </a:lnTo>
                  <a:lnTo>
                    <a:pt x="517" y="771"/>
                  </a:lnTo>
                  <a:lnTo>
                    <a:pt x="541" y="740"/>
                  </a:lnTo>
                  <a:lnTo>
                    <a:pt x="560" y="711"/>
                  </a:lnTo>
                  <a:lnTo>
                    <a:pt x="559" y="676"/>
                  </a:lnTo>
                  <a:lnTo>
                    <a:pt x="573" y="670"/>
                  </a:lnTo>
                  <a:lnTo>
                    <a:pt x="608" y="669"/>
                  </a:lnTo>
                  <a:lnTo>
                    <a:pt x="620" y="679"/>
                  </a:lnTo>
                  <a:lnTo>
                    <a:pt x="636" y="678"/>
                  </a:lnTo>
                  <a:lnTo>
                    <a:pt x="659" y="671"/>
                  </a:lnTo>
                  <a:lnTo>
                    <a:pt x="683" y="670"/>
                  </a:lnTo>
                  <a:lnTo>
                    <a:pt x="686" y="650"/>
                  </a:lnTo>
                  <a:lnTo>
                    <a:pt x="790" y="652"/>
                  </a:lnTo>
                  <a:lnTo>
                    <a:pt x="843" y="659"/>
                  </a:lnTo>
                  <a:lnTo>
                    <a:pt x="855" y="689"/>
                  </a:lnTo>
                  <a:lnTo>
                    <a:pt x="881" y="703"/>
                  </a:lnTo>
                  <a:lnTo>
                    <a:pt x="893" y="728"/>
                  </a:lnTo>
                  <a:lnTo>
                    <a:pt x="911" y="740"/>
                  </a:lnTo>
                  <a:lnTo>
                    <a:pt x="911" y="754"/>
                  </a:lnTo>
                  <a:lnTo>
                    <a:pt x="922" y="767"/>
                  </a:lnTo>
                  <a:lnTo>
                    <a:pt x="915" y="777"/>
                  </a:lnTo>
                  <a:lnTo>
                    <a:pt x="918" y="789"/>
                  </a:lnTo>
                  <a:lnTo>
                    <a:pt x="948" y="798"/>
                  </a:lnTo>
                  <a:lnTo>
                    <a:pt x="955" y="807"/>
                  </a:lnTo>
                  <a:lnTo>
                    <a:pt x="955" y="814"/>
                  </a:lnTo>
                  <a:lnTo>
                    <a:pt x="948" y="825"/>
                  </a:lnTo>
                  <a:lnTo>
                    <a:pt x="955" y="845"/>
                  </a:lnTo>
                  <a:lnTo>
                    <a:pt x="950" y="849"/>
                  </a:lnTo>
                  <a:lnTo>
                    <a:pt x="952" y="867"/>
                  </a:lnTo>
                  <a:lnTo>
                    <a:pt x="959" y="880"/>
                  </a:lnTo>
                  <a:lnTo>
                    <a:pt x="978" y="891"/>
                  </a:lnTo>
                  <a:lnTo>
                    <a:pt x="983" y="906"/>
                  </a:lnTo>
                  <a:lnTo>
                    <a:pt x="987" y="952"/>
                  </a:lnTo>
                  <a:lnTo>
                    <a:pt x="986" y="957"/>
                  </a:lnTo>
                  <a:lnTo>
                    <a:pt x="963" y="963"/>
                  </a:lnTo>
                  <a:lnTo>
                    <a:pt x="950" y="1009"/>
                  </a:lnTo>
                  <a:lnTo>
                    <a:pt x="939" y="1031"/>
                  </a:lnTo>
                  <a:lnTo>
                    <a:pt x="939" y="1043"/>
                  </a:lnTo>
                  <a:lnTo>
                    <a:pt x="991" y="1024"/>
                  </a:lnTo>
                  <a:lnTo>
                    <a:pt x="1017" y="1004"/>
                  </a:lnTo>
                  <a:lnTo>
                    <a:pt x="1022" y="1004"/>
                  </a:lnTo>
                  <a:lnTo>
                    <a:pt x="1025" y="1014"/>
                  </a:lnTo>
                  <a:lnTo>
                    <a:pt x="1024" y="1030"/>
                  </a:lnTo>
                  <a:lnTo>
                    <a:pt x="1042" y="1028"/>
                  </a:lnTo>
                  <a:lnTo>
                    <a:pt x="1052" y="1003"/>
                  </a:lnTo>
                  <a:lnTo>
                    <a:pt x="1069" y="993"/>
                  </a:lnTo>
                  <a:lnTo>
                    <a:pt x="1083" y="1000"/>
                  </a:lnTo>
                  <a:lnTo>
                    <a:pt x="1103" y="1019"/>
                  </a:lnTo>
                  <a:lnTo>
                    <a:pt x="1111" y="1019"/>
                  </a:lnTo>
                  <a:lnTo>
                    <a:pt x="1120" y="1011"/>
                  </a:lnTo>
                  <a:lnTo>
                    <a:pt x="1157" y="999"/>
                  </a:lnTo>
                  <a:lnTo>
                    <a:pt x="1165" y="1004"/>
                  </a:lnTo>
                  <a:lnTo>
                    <a:pt x="1164" y="1010"/>
                  </a:lnTo>
                  <a:lnTo>
                    <a:pt x="1177" y="1027"/>
                  </a:lnTo>
                  <a:lnTo>
                    <a:pt x="1206" y="1047"/>
                  </a:lnTo>
                  <a:lnTo>
                    <a:pt x="1205" y="1079"/>
                  </a:lnTo>
                  <a:lnTo>
                    <a:pt x="1220" y="1103"/>
                  </a:lnTo>
                  <a:lnTo>
                    <a:pt x="1223" y="1161"/>
                  </a:lnTo>
                  <a:lnTo>
                    <a:pt x="1234" y="1173"/>
                  </a:lnTo>
                  <a:lnTo>
                    <a:pt x="1228" y="1235"/>
                  </a:lnTo>
                  <a:lnTo>
                    <a:pt x="1218" y="1250"/>
                  </a:lnTo>
                  <a:lnTo>
                    <a:pt x="1200" y="1261"/>
                  </a:lnTo>
                  <a:lnTo>
                    <a:pt x="1196" y="1269"/>
                  </a:lnTo>
                  <a:lnTo>
                    <a:pt x="1201" y="1276"/>
                  </a:lnTo>
                  <a:lnTo>
                    <a:pt x="1219" y="1273"/>
                  </a:lnTo>
                  <a:lnTo>
                    <a:pt x="1235" y="1262"/>
                  </a:lnTo>
                  <a:lnTo>
                    <a:pt x="1245" y="1263"/>
                  </a:lnTo>
                  <a:lnTo>
                    <a:pt x="1265" y="1282"/>
                  </a:lnTo>
                  <a:lnTo>
                    <a:pt x="1285" y="1310"/>
                  </a:lnTo>
                  <a:lnTo>
                    <a:pt x="1304" y="1307"/>
                  </a:lnTo>
                  <a:lnTo>
                    <a:pt x="1317" y="1298"/>
                  </a:lnTo>
                  <a:lnTo>
                    <a:pt x="1347" y="1295"/>
                  </a:lnTo>
                  <a:lnTo>
                    <a:pt x="1351" y="1275"/>
                  </a:lnTo>
                  <a:lnTo>
                    <a:pt x="1371" y="1252"/>
                  </a:lnTo>
                  <a:lnTo>
                    <a:pt x="1375" y="1218"/>
                  </a:lnTo>
                  <a:lnTo>
                    <a:pt x="1387" y="1208"/>
                  </a:lnTo>
                  <a:lnTo>
                    <a:pt x="1413" y="1209"/>
                  </a:lnTo>
                  <a:lnTo>
                    <a:pt x="1428" y="1237"/>
                  </a:lnTo>
                  <a:lnTo>
                    <a:pt x="1440" y="1229"/>
                  </a:lnTo>
                  <a:lnTo>
                    <a:pt x="1498" y="1232"/>
                  </a:lnTo>
                  <a:lnTo>
                    <a:pt x="1500" y="1214"/>
                  </a:lnTo>
                  <a:lnTo>
                    <a:pt x="1519" y="1186"/>
                  </a:lnTo>
                  <a:lnTo>
                    <a:pt x="1520" y="1154"/>
                  </a:lnTo>
                  <a:lnTo>
                    <a:pt x="1527" y="1133"/>
                  </a:lnTo>
                  <a:lnTo>
                    <a:pt x="1545" y="1120"/>
                  </a:lnTo>
                  <a:lnTo>
                    <a:pt x="1542" y="1112"/>
                  </a:lnTo>
                  <a:lnTo>
                    <a:pt x="1534" y="1109"/>
                  </a:lnTo>
                  <a:lnTo>
                    <a:pt x="1537" y="1102"/>
                  </a:lnTo>
                  <a:lnTo>
                    <a:pt x="1534" y="1087"/>
                  </a:lnTo>
                  <a:lnTo>
                    <a:pt x="1520" y="1083"/>
                  </a:lnTo>
                  <a:lnTo>
                    <a:pt x="1493" y="1084"/>
                  </a:lnTo>
                  <a:lnTo>
                    <a:pt x="1486" y="1076"/>
                  </a:lnTo>
                  <a:lnTo>
                    <a:pt x="1495" y="1055"/>
                  </a:lnTo>
                  <a:lnTo>
                    <a:pt x="1492" y="1036"/>
                  </a:lnTo>
                  <a:lnTo>
                    <a:pt x="1486" y="1031"/>
                  </a:lnTo>
                  <a:lnTo>
                    <a:pt x="1486" y="1027"/>
                  </a:lnTo>
                  <a:lnTo>
                    <a:pt x="1519" y="1015"/>
                  </a:lnTo>
                  <a:lnTo>
                    <a:pt x="1556" y="1019"/>
                  </a:lnTo>
                  <a:lnTo>
                    <a:pt x="1569" y="1034"/>
                  </a:lnTo>
                  <a:lnTo>
                    <a:pt x="1579" y="1037"/>
                  </a:lnTo>
                  <a:lnTo>
                    <a:pt x="1593" y="1032"/>
                  </a:lnTo>
                  <a:lnTo>
                    <a:pt x="1603" y="1058"/>
                  </a:lnTo>
                  <a:lnTo>
                    <a:pt x="1609" y="1058"/>
                  </a:lnTo>
                  <a:lnTo>
                    <a:pt x="1607" y="1020"/>
                  </a:lnTo>
                  <a:lnTo>
                    <a:pt x="1609" y="999"/>
                  </a:lnTo>
                  <a:lnTo>
                    <a:pt x="1595" y="984"/>
                  </a:lnTo>
                  <a:lnTo>
                    <a:pt x="1596" y="961"/>
                  </a:lnTo>
                  <a:lnTo>
                    <a:pt x="1583" y="961"/>
                  </a:lnTo>
                  <a:lnTo>
                    <a:pt x="1570" y="951"/>
                  </a:lnTo>
                  <a:lnTo>
                    <a:pt x="1562" y="956"/>
                  </a:lnTo>
                  <a:lnTo>
                    <a:pt x="1576" y="916"/>
                  </a:lnTo>
                  <a:lnTo>
                    <a:pt x="1590" y="901"/>
                  </a:lnTo>
                  <a:lnTo>
                    <a:pt x="1602" y="895"/>
                  </a:lnTo>
                  <a:lnTo>
                    <a:pt x="1602" y="889"/>
                  </a:lnTo>
                  <a:lnTo>
                    <a:pt x="1585" y="867"/>
                  </a:lnTo>
                  <a:lnTo>
                    <a:pt x="1572" y="870"/>
                  </a:lnTo>
                  <a:lnTo>
                    <a:pt x="1582" y="813"/>
                  </a:lnTo>
                  <a:lnTo>
                    <a:pt x="1551" y="816"/>
                  </a:lnTo>
                  <a:lnTo>
                    <a:pt x="1523" y="796"/>
                  </a:lnTo>
                  <a:lnTo>
                    <a:pt x="1520" y="789"/>
                  </a:lnTo>
                  <a:lnTo>
                    <a:pt x="1526" y="716"/>
                  </a:lnTo>
                  <a:lnTo>
                    <a:pt x="1523" y="681"/>
                  </a:lnTo>
                  <a:lnTo>
                    <a:pt x="1533" y="671"/>
                  </a:lnTo>
                  <a:lnTo>
                    <a:pt x="1535" y="660"/>
                  </a:lnTo>
                  <a:lnTo>
                    <a:pt x="1564" y="632"/>
                  </a:lnTo>
                  <a:lnTo>
                    <a:pt x="1566" y="622"/>
                  </a:lnTo>
                  <a:lnTo>
                    <a:pt x="1567" y="609"/>
                  </a:lnTo>
                  <a:lnTo>
                    <a:pt x="1561" y="596"/>
                  </a:lnTo>
                  <a:lnTo>
                    <a:pt x="1538" y="582"/>
                  </a:lnTo>
                  <a:lnTo>
                    <a:pt x="1532" y="565"/>
                  </a:lnTo>
                  <a:lnTo>
                    <a:pt x="1511" y="562"/>
                  </a:lnTo>
                  <a:lnTo>
                    <a:pt x="1498" y="537"/>
                  </a:lnTo>
                  <a:lnTo>
                    <a:pt x="1499" y="440"/>
                  </a:lnTo>
                  <a:lnTo>
                    <a:pt x="1496" y="425"/>
                  </a:lnTo>
                  <a:lnTo>
                    <a:pt x="1476" y="419"/>
                  </a:lnTo>
                  <a:lnTo>
                    <a:pt x="1457" y="421"/>
                  </a:lnTo>
                  <a:lnTo>
                    <a:pt x="1432" y="450"/>
                  </a:lnTo>
                  <a:lnTo>
                    <a:pt x="1422" y="449"/>
                  </a:lnTo>
                  <a:lnTo>
                    <a:pt x="1425" y="417"/>
                  </a:lnTo>
                  <a:lnTo>
                    <a:pt x="1429" y="410"/>
                  </a:lnTo>
                  <a:lnTo>
                    <a:pt x="1449" y="403"/>
                  </a:lnTo>
                  <a:lnTo>
                    <a:pt x="1452" y="385"/>
                  </a:lnTo>
                  <a:lnTo>
                    <a:pt x="1468" y="384"/>
                  </a:lnTo>
                  <a:lnTo>
                    <a:pt x="1475" y="368"/>
                  </a:lnTo>
                  <a:lnTo>
                    <a:pt x="1492" y="368"/>
                  </a:lnTo>
                  <a:lnTo>
                    <a:pt x="1492" y="346"/>
                  </a:lnTo>
                  <a:lnTo>
                    <a:pt x="1489" y="342"/>
                  </a:lnTo>
                  <a:lnTo>
                    <a:pt x="1467" y="341"/>
                  </a:lnTo>
                  <a:lnTo>
                    <a:pt x="1455" y="326"/>
                  </a:lnTo>
                  <a:lnTo>
                    <a:pt x="1439" y="316"/>
                  </a:lnTo>
                  <a:lnTo>
                    <a:pt x="1422" y="277"/>
                  </a:lnTo>
                  <a:lnTo>
                    <a:pt x="1405" y="285"/>
                  </a:lnTo>
                  <a:lnTo>
                    <a:pt x="1398" y="282"/>
                  </a:lnTo>
                  <a:lnTo>
                    <a:pt x="1402" y="209"/>
                  </a:lnTo>
                  <a:lnTo>
                    <a:pt x="1395" y="189"/>
                  </a:lnTo>
                  <a:lnTo>
                    <a:pt x="1386" y="187"/>
                  </a:lnTo>
                  <a:lnTo>
                    <a:pt x="1391" y="161"/>
                  </a:lnTo>
                  <a:lnTo>
                    <a:pt x="1382" y="153"/>
                  </a:lnTo>
                  <a:lnTo>
                    <a:pt x="1369" y="154"/>
                  </a:lnTo>
                  <a:lnTo>
                    <a:pt x="1363" y="151"/>
                  </a:lnTo>
                  <a:lnTo>
                    <a:pt x="1372" y="102"/>
                  </a:lnTo>
                  <a:lnTo>
                    <a:pt x="1371" y="96"/>
                  </a:lnTo>
                  <a:lnTo>
                    <a:pt x="1357" y="84"/>
                  </a:lnTo>
                  <a:lnTo>
                    <a:pt x="1348" y="84"/>
                  </a:lnTo>
                  <a:lnTo>
                    <a:pt x="1335" y="97"/>
                  </a:lnTo>
                  <a:lnTo>
                    <a:pt x="1328" y="97"/>
                  </a:lnTo>
                  <a:lnTo>
                    <a:pt x="1300" y="80"/>
                  </a:lnTo>
                  <a:lnTo>
                    <a:pt x="1290" y="80"/>
                  </a:lnTo>
                  <a:lnTo>
                    <a:pt x="1286" y="83"/>
                  </a:lnTo>
                  <a:lnTo>
                    <a:pt x="1284" y="120"/>
                  </a:lnTo>
                  <a:lnTo>
                    <a:pt x="1271" y="131"/>
                  </a:lnTo>
                  <a:lnTo>
                    <a:pt x="1217" y="150"/>
                  </a:lnTo>
                  <a:lnTo>
                    <a:pt x="1214" y="171"/>
                  </a:lnTo>
                  <a:lnTo>
                    <a:pt x="1205" y="190"/>
                  </a:lnTo>
                  <a:lnTo>
                    <a:pt x="1147" y="169"/>
                  </a:lnTo>
                  <a:lnTo>
                    <a:pt x="1114" y="146"/>
                  </a:lnTo>
                  <a:lnTo>
                    <a:pt x="1078" y="137"/>
                  </a:lnTo>
                  <a:lnTo>
                    <a:pt x="1066" y="138"/>
                  </a:lnTo>
                  <a:lnTo>
                    <a:pt x="1048" y="161"/>
                  </a:lnTo>
                  <a:lnTo>
                    <a:pt x="1028" y="168"/>
                  </a:lnTo>
                  <a:lnTo>
                    <a:pt x="1016" y="191"/>
                  </a:lnTo>
                  <a:lnTo>
                    <a:pt x="1000" y="204"/>
                  </a:lnTo>
                  <a:lnTo>
                    <a:pt x="977" y="195"/>
                  </a:lnTo>
                  <a:lnTo>
                    <a:pt x="949" y="148"/>
                  </a:lnTo>
                  <a:lnTo>
                    <a:pt x="939" y="137"/>
                  </a:lnTo>
                  <a:lnTo>
                    <a:pt x="916" y="139"/>
                  </a:lnTo>
                  <a:lnTo>
                    <a:pt x="892" y="165"/>
                  </a:lnTo>
                  <a:lnTo>
                    <a:pt x="875" y="176"/>
                  </a:lnTo>
                  <a:lnTo>
                    <a:pt x="856" y="179"/>
                  </a:lnTo>
                  <a:lnTo>
                    <a:pt x="837" y="168"/>
                  </a:lnTo>
                  <a:lnTo>
                    <a:pt x="821" y="148"/>
                  </a:lnTo>
                  <a:lnTo>
                    <a:pt x="824" y="133"/>
                  </a:lnTo>
                  <a:lnTo>
                    <a:pt x="842" y="114"/>
                  </a:lnTo>
                  <a:lnTo>
                    <a:pt x="842" y="101"/>
                  </a:lnTo>
                  <a:lnTo>
                    <a:pt x="854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8" name="Freeform 45"/>
            <p:cNvSpPr>
              <a:spLocks/>
            </p:cNvSpPr>
            <p:nvPr/>
          </p:nvSpPr>
          <p:spPr bwMode="gray">
            <a:xfrm>
              <a:off x="6105980" y="-1558417"/>
              <a:ext cx="107222" cy="216096"/>
            </a:xfrm>
            <a:custGeom>
              <a:avLst/>
              <a:gdLst/>
              <a:ahLst/>
              <a:cxnLst>
                <a:cxn ang="0">
                  <a:pos x="414" y="1571"/>
                </a:cxn>
                <a:cxn ang="0">
                  <a:pos x="497" y="1513"/>
                </a:cxn>
                <a:cxn ang="0">
                  <a:pos x="524" y="1444"/>
                </a:cxn>
                <a:cxn ang="0">
                  <a:pos x="510" y="1314"/>
                </a:cxn>
                <a:cxn ang="0">
                  <a:pos x="573" y="1264"/>
                </a:cxn>
                <a:cxn ang="0">
                  <a:pos x="628" y="1206"/>
                </a:cxn>
                <a:cxn ang="0">
                  <a:pos x="759" y="1118"/>
                </a:cxn>
                <a:cxn ang="0">
                  <a:pos x="776" y="959"/>
                </a:cxn>
                <a:cxn ang="0">
                  <a:pos x="759" y="932"/>
                </a:cxn>
                <a:cxn ang="0">
                  <a:pos x="723" y="936"/>
                </a:cxn>
                <a:cxn ang="0">
                  <a:pos x="710" y="908"/>
                </a:cxn>
                <a:cxn ang="0">
                  <a:pos x="669" y="845"/>
                </a:cxn>
                <a:cxn ang="0">
                  <a:pos x="619" y="846"/>
                </a:cxn>
                <a:cxn ang="0">
                  <a:pos x="590" y="831"/>
                </a:cxn>
                <a:cxn ang="0">
                  <a:pos x="546" y="823"/>
                </a:cxn>
                <a:cxn ang="0">
                  <a:pos x="496" y="759"/>
                </a:cxn>
                <a:cxn ang="0">
                  <a:pos x="541" y="731"/>
                </a:cxn>
                <a:cxn ang="0">
                  <a:pos x="552" y="677"/>
                </a:cxn>
                <a:cxn ang="0">
                  <a:pos x="604" y="648"/>
                </a:cxn>
                <a:cxn ang="0">
                  <a:pos x="672" y="605"/>
                </a:cxn>
                <a:cxn ang="0">
                  <a:pos x="720" y="541"/>
                </a:cxn>
                <a:cxn ang="0">
                  <a:pos x="746" y="441"/>
                </a:cxn>
                <a:cxn ang="0">
                  <a:pos x="711" y="369"/>
                </a:cxn>
                <a:cxn ang="0">
                  <a:pos x="665" y="339"/>
                </a:cxn>
                <a:cxn ang="0">
                  <a:pos x="637" y="264"/>
                </a:cxn>
                <a:cxn ang="0">
                  <a:pos x="678" y="196"/>
                </a:cxn>
                <a:cxn ang="0">
                  <a:pos x="764" y="106"/>
                </a:cxn>
                <a:cxn ang="0">
                  <a:pos x="720" y="66"/>
                </a:cxn>
                <a:cxn ang="0">
                  <a:pos x="678" y="108"/>
                </a:cxn>
                <a:cxn ang="0">
                  <a:pos x="637" y="130"/>
                </a:cxn>
                <a:cxn ang="0">
                  <a:pos x="608" y="79"/>
                </a:cxn>
                <a:cxn ang="0">
                  <a:pos x="584" y="32"/>
                </a:cxn>
                <a:cxn ang="0">
                  <a:pos x="528" y="2"/>
                </a:cxn>
                <a:cxn ang="0">
                  <a:pos x="443" y="5"/>
                </a:cxn>
                <a:cxn ang="0">
                  <a:pos x="359" y="38"/>
                </a:cxn>
                <a:cxn ang="0">
                  <a:pos x="316" y="72"/>
                </a:cxn>
                <a:cxn ang="0">
                  <a:pos x="294" y="97"/>
                </a:cxn>
                <a:cxn ang="0">
                  <a:pos x="253" y="129"/>
                </a:cxn>
                <a:cxn ang="0">
                  <a:pos x="209" y="170"/>
                </a:cxn>
                <a:cxn ang="0">
                  <a:pos x="238" y="193"/>
                </a:cxn>
                <a:cxn ang="0">
                  <a:pos x="209" y="329"/>
                </a:cxn>
                <a:cxn ang="0">
                  <a:pos x="214" y="436"/>
                </a:cxn>
                <a:cxn ang="0">
                  <a:pos x="227" y="479"/>
                </a:cxn>
                <a:cxn ang="0">
                  <a:pos x="184" y="607"/>
                </a:cxn>
                <a:cxn ang="0">
                  <a:pos x="100" y="685"/>
                </a:cxn>
                <a:cxn ang="0">
                  <a:pos x="50" y="714"/>
                </a:cxn>
                <a:cxn ang="0">
                  <a:pos x="7" y="747"/>
                </a:cxn>
                <a:cxn ang="0">
                  <a:pos x="6" y="771"/>
                </a:cxn>
                <a:cxn ang="0">
                  <a:pos x="38" y="901"/>
                </a:cxn>
                <a:cxn ang="0">
                  <a:pos x="124" y="949"/>
                </a:cxn>
                <a:cxn ang="0">
                  <a:pos x="148" y="1086"/>
                </a:cxn>
                <a:cxn ang="0">
                  <a:pos x="300" y="1173"/>
                </a:cxn>
                <a:cxn ang="0">
                  <a:pos x="312" y="1177"/>
                </a:cxn>
                <a:cxn ang="0">
                  <a:pos x="362" y="1561"/>
                </a:cxn>
              </a:cxnLst>
              <a:rect l="0" t="0" r="r" b="b"/>
              <a:pathLst>
                <a:path w="779" h="1574">
                  <a:moveTo>
                    <a:pt x="366" y="1574"/>
                  </a:moveTo>
                  <a:lnTo>
                    <a:pt x="414" y="1571"/>
                  </a:lnTo>
                  <a:lnTo>
                    <a:pt x="460" y="1543"/>
                  </a:lnTo>
                  <a:lnTo>
                    <a:pt x="497" y="1513"/>
                  </a:lnTo>
                  <a:lnTo>
                    <a:pt x="519" y="1478"/>
                  </a:lnTo>
                  <a:lnTo>
                    <a:pt x="524" y="1444"/>
                  </a:lnTo>
                  <a:lnTo>
                    <a:pt x="504" y="1346"/>
                  </a:lnTo>
                  <a:lnTo>
                    <a:pt x="510" y="1314"/>
                  </a:lnTo>
                  <a:lnTo>
                    <a:pt x="529" y="1283"/>
                  </a:lnTo>
                  <a:lnTo>
                    <a:pt x="573" y="1264"/>
                  </a:lnTo>
                  <a:lnTo>
                    <a:pt x="610" y="1240"/>
                  </a:lnTo>
                  <a:lnTo>
                    <a:pt x="628" y="1206"/>
                  </a:lnTo>
                  <a:lnTo>
                    <a:pt x="736" y="1138"/>
                  </a:lnTo>
                  <a:lnTo>
                    <a:pt x="759" y="1118"/>
                  </a:lnTo>
                  <a:lnTo>
                    <a:pt x="778" y="1082"/>
                  </a:lnTo>
                  <a:lnTo>
                    <a:pt x="776" y="959"/>
                  </a:lnTo>
                  <a:lnTo>
                    <a:pt x="779" y="944"/>
                  </a:lnTo>
                  <a:lnTo>
                    <a:pt x="759" y="932"/>
                  </a:lnTo>
                  <a:lnTo>
                    <a:pt x="747" y="936"/>
                  </a:lnTo>
                  <a:lnTo>
                    <a:pt x="723" y="936"/>
                  </a:lnTo>
                  <a:lnTo>
                    <a:pt x="709" y="921"/>
                  </a:lnTo>
                  <a:lnTo>
                    <a:pt x="710" y="908"/>
                  </a:lnTo>
                  <a:lnTo>
                    <a:pt x="685" y="845"/>
                  </a:lnTo>
                  <a:lnTo>
                    <a:pt x="669" y="845"/>
                  </a:lnTo>
                  <a:lnTo>
                    <a:pt x="635" y="864"/>
                  </a:lnTo>
                  <a:lnTo>
                    <a:pt x="619" y="846"/>
                  </a:lnTo>
                  <a:lnTo>
                    <a:pt x="610" y="826"/>
                  </a:lnTo>
                  <a:lnTo>
                    <a:pt x="590" y="831"/>
                  </a:lnTo>
                  <a:lnTo>
                    <a:pt x="569" y="831"/>
                  </a:lnTo>
                  <a:lnTo>
                    <a:pt x="546" y="823"/>
                  </a:lnTo>
                  <a:lnTo>
                    <a:pt x="507" y="798"/>
                  </a:lnTo>
                  <a:lnTo>
                    <a:pt x="496" y="759"/>
                  </a:lnTo>
                  <a:lnTo>
                    <a:pt x="498" y="721"/>
                  </a:lnTo>
                  <a:lnTo>
                    <a:pt x="541" y="731"/>
                  </a:lnTo>
                  <a:lnTo>
                    <a:pt x="544" y="703"/>
                  </a:lnTo>
                  <a:lnTo>
                    <a:pt x="552" y="677"/>
                  </a:lnTo>
                  <a:lnTo>
                    <a:pt x="582" y="668"/>
                  </a:lnTo>
                  <a:lnTo>
                    <a:pt x="604" y="648"/>
                  </a:lnTo>
                  <a:lnTo>
                    <a:pt x="625" y="640"/>
                  </a:lnTo>
                  <a:lnTo>
                    <a:pt x="672" y="605"/>
                  </a:lnTo>
                  <a:lnTo>
                    <a:pt x="697" y="578"/>
                  </a:lnTo>
                  <a:lnTo>
                    <a:pt x="720" y="541"/>
                  </a:lnTo>
                  <a:lnTo>
                    <a:pt x="755" y="471"/>
                  </a:lnTo>
                  <a:lnTo>
                    <a:pt x="746" y="441"/>
                  </a:lnTo>
                  <a:lnTo>
                    <a:pt x="738" y="387"/>
                  </a:lnTo>
                  <a:lnTo>
                    <a:pt x="711" y="369"/>
                  </a:lnTo>
                  <a:lnTo>
                    <a:pt x="700" y="345"/>
                  </a:lnTo>
                  <a:lnTo>
                    <a:pt x="665" y="339"/>
                  </a:lnTo>
                  <a:lnTo>
                    <a:pt x="649" y="314"/>
                  </a:lnTo>
                  <a:lnTo>
                    <a:pt x="637" y="264"/>
                  </a:lnTo>
                  <a:lnTo>
                    <a:pt x="649" y="218"/>
                  </a:lnTo>
                  <a:lnTo>
                    <a:pt x="678" y="196"/>
                  </a:lnTo>
                  <a:lnTo>
                    <a:pt x="721" y="181"/>
                  </a:lnTo>
                  <a:lnTo>
                    <a:pt x="764" y="106"/>
                  </a:lnTo>
                  <a:lnTo>
                    <a:pt x="746" y="66"/>
                  </a:lnTo>
                  <a:lnTo>
                    <a:pt x="720" y="66"/>
                  </a:lnTo>
                  <a:lnTo>
                    <a:pt x="701" y="91"/>
                  </a:lnTo>
                  <a:lnTo>
                    <a:pt x="678" y="108"/>
                  </a:lnTo>
                  <a:lnTo>
                    <a:pt x="653" y="115"/>
                  </a:lnTo>
                  <a:lnTo>
                    <a:pt x="637" y="130"/>
                  </a:lnTo>
                  <a:lnTo>
                    <a:pt x="601" y="115"/>
                  </a:lnTo>
                  <a:lnTo>
                    <a:pt x="608" y="79"/>
                  </a:lnTo>
                  <a:lnTo>
                    <a:pt x="591" y="50"/>
                  </a:lnTo>
                  <a:lnTo>
                    <a:pt x="584" y="32"/>
                  </a:lnTo>
                  <a:lnTo>
                    <a:pt x="589" y="24"/>
                  </a:lnTo>
                  <a:lnTo>
                    <a:pt x="528" y="2"/>
                  </a:lnTo>
                  <a:lnTo>
                    <a:pt x="490" y="0"/>
                  </a:lnTo>
                  <a:lnTo>
                    <a:pt x="443" y="5"/>
                  </a:lnTo>
                  <a:lnTo>
                    <a:pt x="404" y="18"/>
                  </a:lnTo>
                  <a:lnTo>
                    <a:pt x="359" y="38"/>
                  </a:lnTo>
                  <a:lnTo>
                    <a:pt x="327" y="57"/>
                  </a:lnTo>
                  <a:lnTo>
                    <a:pt x="316" y="72"/>
                  </a:lnTo>
                  <a:lnTo>
                    <a:pt x="301" y="77"/>
                  </a:lnTo>
                  <a:lnTo>
                    <a:pt x="294" y="97"/>
                  </a:lnTo>
                  <a:lnTo>
                    <a:pt x="276" y="107"/>
                  </a:lnTo>
                  <a:lnTo>
                    <a:pt x="253" y="129"/>
                  </a:lnTo>
                  <a:lnTo>
                    <a:pt x="220" y="154"/>
                  </a:lnTo>
                  <a:lnTo>
                    <a:pt x="209" y="170"/>
                  </a:lnTo>
                  <a:lnTo>
                    <a:pt x="233" y="179"/>
                  </a:lnTo>
                  <a:lnTo>
                    <a:pt x="238" y="193"/>
                  </a:lnTo>
                  <a:lnTo>
                    <a:pt x="212" y="297"/>
                  </a:lnTo>
                  <a:lnTo>
                    <a:pt x="209" y="329"/>
                  </a:lnTo>
                  <a:lnTo>
                    <a:pt x="216" y="359"/>
                  </a:lnTo>
                  <a:lnTo>
                    <a:pt x="214" y="436"/>
                  </a:lnTo>
                  <a:lnTo>
                    <a:pt x="228" y="459"/>
                  </a:lnTo>
                  <a:lnTo>
                    <a:pt x="227" y="479"/>
                  </a:lnTo>
                  <a:lnTo>
                    <a:pt x="202" y="565"/>
                  </a:lnTo>
                  <a:lnTo>
                    <a:pt x="184" y="607"/>
                  </a:lnTo>
                  <a:lnTo>
                    <a:pt x="110" y="648"/>
                  </a:lnTo>
                  <a:lnTo>
                    <a:pt x="100" y="685"/>
                  </a:lnTo>
                  <a:lnTo>
                    <a:pt x="69" y="698"/>
                  </a:lnTo>
                  <a:lnTo>
                    <a:pt x="50" y="714"/>
                  </a:lnTo>
                  <a:lnTo>
                    <a:pt x="45" y="725"/>
                  </a:lnTo>
                  <a:lnTo>
                    <a:pt x="7" y="747"/>
                  </a:lnTo>
                  <a:lnTo>
                    <a:pt x="0" y="747"/>
                  </a:lnTo>
                  <a:lnTo>
                    <a:pt x="6" y="771"/>
                  </a:lnTo>
                  <a:lnTo>
                    <a:pt x="23" y="811"/>
                  </a:lnTo>
                  <a:lnTo>
                    <a:pt x="38" y="901"/>
                  </a:lnTo>
                  <a:lnTo>
                    <a:pt x="107" y="927"/>
                  </a:lnTo>
                  <a:lnTo>
                    <a:pt x="124" y="949"/>
                  </a:lnTo>
                  <a:lnTo>
                    <a:pt x="151" y="1020"/>
                  </a:lnTo>
                  <a:lnTo>
                    <a:pt x="148" y="1086"/>
                  </a:lnTo>
                  <a:lnTo>
                    <a:pt x="214" y="1129"/>
                  </a:lnTo>
                  <a:lnTo>
                    <a:pt x="300" y="1173"/>
                  </a:lnTo>
                  <a:lnTo>
                    <a:pt x="310" y="1173"/>
                  </a:lnTo>
                  <a:lnTo>
                    <a:pt x="312" y="1177"/>
                  </a:lnTo>
                  <a:lnTo>
                    <a:pt x="349" y="1430"/>
                  </a:lnTo>
                  <a:lnTo>
                    <a:pt x="362" y="1561"/>
                  </a:lnTo>
                  <a:lnTo>
                    <a:pt x="366" y="15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19" name="Freeform 46"/>
            <p:cNvSpPr>
              <a:spLocks/>
            </p:cNvSpPr>
            <p:nvPr/>
          </p:nvSpPr>
          <p:spPr bwMode="gray">
            <a:xfrm>
              <a:off x="6105980" y="-1558417"/>
              <a:ext cx="107222" cy="216096"/>
            </a:xfrm>
            <a:custGeom>
              <a:avLst/>
              <a:gdLst/>
              <a:ahLst/>
              <a:cxnLst>
                <a:cxn ang="0">
                  <a:pos x="414" y="1571"/>
                </a:cxn>
                <a:cxn ang="0">
                  <a:pos x="497" y="1513"/>
                </a:cxn>
                <a:cxn ang="0">
                  <a:pos x="524" y="1444"/>
                </a:cxn>
                <a:cxn ang="0">
                  <a:pos x="510" y="1314"/>
                </a:cxn>
                <a:cxn ang="0">
                  <a:pos x="573" y="1264"/>
                </a:cxn>
                <a:cxn ang="0">
                  <a:pos x="628" y="1206"/>
                </a:cxn>
                <a:cxn ang="0">
                  <a:pos x="759" y="1118"/>
                </a:cxn>
                <a:cxn ang="0">
                  <a:pos x="776" y="959"/>
                </a:cxn>
                <a:cxn ang="0">
                  <a:pos x="759" y="932"/>
                </a:cxn>
                <a:cxn ang="0">
                  <a:pos x="723" y="936"/>
                </a:cxn>
                <a:cxn ang="0">
                  <a:pos x="710" y="908"/>
                </a:cxn>
                <a:cxn ang="0">
                  <a:pos x="669" y="845"/>
                </a:cxn>
                <a:cxn ang="0">
                  <a:pos x="619" y="846"/>
                </a:cxn>
                <a:cxn ang="0">
                  <a:pos x="590" y="831"/>
                </a:cxn>
                <a:cxn ang="0">
                  <a:pos x="546" y="823"/>
                </a:cxn>
                <a:cxn ang="0">
                  <a:pos x="496" y="759"/>
                </a:cxn>
                <a:cxn ang="0">
                  <a:pos x="541" y="731"/>
                </a:cxn>
                <a:cxn ang="0">
                  <a:pos x="552" y="677"/>
                </a:cxn>
                <a:cxn ang="0">
                  <a:pos x="604" y="648"/>
                </a:cxn>
                <a:cxn ang="0">
                  <a:pos x="672" y="605"/>
                </a:cxn>
                <a:cxn ang="0">
                  <a:pos x="720" y="541"/>
                </a:cxn>
                <a:cxn ang="0">
                  <a:pos x="746" y="441"/>
                </a:cxn>
                <a:cxn ang="0">
                  <a:pos x="711" y="369"/>
                </a:cxn>
                <a:cxn ang="0">
                  <a:pos x="665" y="339"/>
                </a:cxn>
                <a:cxn ang="0">
                  <a:pos x="637" y="264"/>
                </a:cxn>
                <a:cxn ang="0">
                  <a:pos x="678" y="196"/>
                </a:cxn>
                <a:cxn ang="0">
                  <a:pos x="764" y="106"/>
                </a:cxn>
                <a:cxn ang="0">
                  <a:pos x="720" y="66"/>
                </a:cxn>
                <a:cxn ang="0">
                  <a:pos x="678" y="108"/>
                </a:cxn>
                <a:cxn ang="0">
                  <a:pos x="637" y="130"/>
                </a:cxn>
                <a:cxn ang="0">
                  <a:pos x="608" y="79"/>
                </a:cxn>
                <a:cxn ang="0">
                  <a:pos x="584" y="32"/>
                </a:cxn>
                <a:cxn ang="0">
                  <a:pos x="528" y="2"/>
                </a:cxn>
                <a:cxn ang="0">
                  <a:pos x="443" y="5"/>
                </a:cxn>
                <a:cxn ang="0">
                  <a:pos x="359" y="38"/>
                </a:cxn>
                <a:cxn ang="0">
                  <a:pos x="316" y="72"/>
                </a:cxn>
                <a:cxn ang="0">
                  <a:pos x="294" y="97"/>
                </a:cxn>
                <a:cxn ang="0">
                  <a:pos x="253" y="129"/>
                </a:cxn>
                <a:cxn ang="0">
                  <a:pos x="209" y="170"/>
                </a:cxn>
                <a:cxn ang="0">
                  <a:pos x="238" y="193"/>
                </a:cxn>
                <a:cxn ang="0">
                  <a:pos x="209" y="329"/>
                </a:cxn>
                <a:cxn ang="0">
                  <a:pos x="214" y="436"/>
                </a:cxn>
                <a:cxn ang="0">
                  <a:pos x="227" y="479"/>
                </a:cxn>
                <a:cxn ang="0">
                  <a:pos x="184" y="607"/>
                </a:cxn>
                <a:cxn ang="0">
                  <a:pos x="100" y="685"/>
                </a:cxn>
                <a:cxn ang="0">
                  <a:pos x="50" y="714"/>
                </a:cxn>
                <a:cxn ang="0">
                  <a:pos x="7" y="747"/>
                </a:cxn>
                <a:cxn ang="0">
                  <a:pos x="6" y="771"/>
                </a:cxn>
                <a:cxn ang="0">
                  <a:pos x="38" y="901"/>
                </a:cxn>
                <a:cxn ang="0">
                  <a:pos x="124" y="949"/>
                </a:cxn>
                <a:cxn ang="0">
                  <a:pos x="148" y="1086"/>
                </a:cxn>
                <a:cxn ang="0">
                  <a:pos x="300" y="1173"/>
                </a:cxn>
                <a:cxn ang="0">
                  <a:pos x="312" y="1177"/>
                </a:cxn>
                <a:cxn ang="0">
                  <a:pos x="362" y="1561"/>
                </a:cxn>
              </a:cxnLst>
              <a:rect l="0" t="0" r="r" b="b"/>
              <a:pathLst>
                <a:path w="779" h="1574">
                  <a:moveTo>
                    <a:pt x="366" y="1574"/>
                  </a:moveTo>
                  <a:lnTo>
                    <a:pt x="414" y="1571"/>
                  </a:lnTo>
                  <a:lnTo>
                    <a:pt x="460" y="1543"/>
                  </a:lnTo>
                  <a:lnTo>
                    <a:pt x="497" y="1513"/>
                  </a:lnTo>
                  <a:lnTo>
                    <a:pt x="519" y="1478"/>
                  </a:lnTo>
                  <a:lnTo>
                    <a:pt x="524" y="1444"/>
                  </a:lnTo>
                  <a:lnTo>
                    <a:pt x="504" y="1346"/>
                  </a:lnTo>
                  <a:lnTo>
                    <a:pt x="510" y="1314"/>
                  </a:lnTo>
                  <a:lnTo>
                    <a:pt x="529" y="1283"/>
                  </a:lnTo>
                  <a:lnTo>
                    <a:pt x="573" y="1264"/>
                  </a:lnTo>
                  <a:lnTo>
                    <a:pt x="610" y="1240"/>
                  </a:lnTo>
                  <a:lnTo>
                    <a:pt x="628" y="1206"/>
                  </a:lnTo>
                  <a:lnTo>
                    <a:pt x="736" y="1138"/>
                  </a:lnTo>
                  <a:lnTo>
                    <a:pt x="759" y="1118"/>
                  </a:lnTo>
                  <a:lnTo>
                    <a:pt x="778" y="1082"/>
                  </a:lnTo>
                  <a:lnTo>
                    <a:pt x="776" y="959"/>
                  </a:lnTo>
                  <a:lnTo>
                    <a:pt x="779" y="944"/>
                  </a:lnTo>
                  <a:lnTo>
                    <a:pt x="759" y="932"/>
                  </a:lnTo>
                  <a:lnTo>
                    <a:pt x="747" y="936"/>
                  </a:lnTo>
                  <a:lnTo>
                    <a:pt x="723" y="936"/>
                  </a:lnTo>
                  <a:lnTo>
                    <a:pt x="709" y="921"/>
                  </a:lnTo>
                  <a:lnTo>
                    <a:pt x="710" y="908"/>
                  </a:lnTo>
                  <a:lnTo>
                    <a:pt x="685" y="845"/>
                  </a:lnTo>
                  <a:lnTo>
                    <a:pt x="669" y="845"/>
                  </a:lnTo>
                  <a:lnTo>
                    <a:pt x="635" y="864"/>
                  </a:lnTo>
                  <a:lnTo>
                    <a:pt x="619" y="846"/>
                  </a:lnTo>
                  <a:lnTo>
                    <a:pt x="610" y="826"/>
                  </a:lnTo>
                  <a:lnTo>
                    <a:pt x="590" y="831"/>
                  </a:lnTo>
                  <a:lnTo>
                    <a:pt x="569" y="831"/>
                  </a:lnTo>
                  <a:lnTo>
                    <a:pt x="546" y="823"/>
                  </a:lnTo>
                  <a:lnTo>
                    <a:pt x="507" y="798"/>
                  </a:lnTo>
                  <a:lnTo>
                    <a:pt x="496" y="759"/>
                  </a:lnTo>
                  <a:lnTo>
                    <a:pt x="498" y="721"/>
                  </a:lnTo>
                  <a:lnTo>
                    <a:pt x="541" y="731"/>
                  </a:lnTo>
                  <a:lnTo>
                    <a:pt x="544" y="703"/>
                  </a:lnTo>
                  <a:lnTo>
                    <a:pt x="552" y="677"/>
                  </a:lnTo>
                  <a:lnTo>
                    <a:pt x="582" y="668"/>
                  </a:lnTo>
                  <a:lnTo>
                    <a:pt x="604" y="648"/>
                  </a:lnTo>
                  <a:lnTo>
                    <a:pt x="625" y="640"/>
                  </a:lnTo>
                  <a:lnTo>
                    <a:pt x="672" y="605"/>
                  </a:lnTo>
                  <a:lnTo>
                    <a:pt x="697" y="578"/>
                  </a:lnTo>
                  <a:lnTo>
                    <a:pt x="720" y="541"/>
                  </a:lnTo>
                  <a:lnTo>
                    <a:pt x="755" y="471"/>
                  </a:lnTo>
                  <a:lnTo>
                    <a:pt x="746" y="441"/>
                  </a:lnTo>
                  <a:lnTo>
                    <a:pt x="738" y="387"/>
                  </a:lnTo>
                  <a:lnTo>
                    <a:pt x="711" y="369"/>
                  </a:lnTo>
                  <a:lnTo>
                    <a:pt x="700" y="345"/>
                  </a:lnTo>
                  <a:lnTo>
                    <a:pt x="665" y="339"/>
                  </a:lnTo>
                  <a:lnTo>
                    <a:pt x="649" y="314"/>
                  </a:lnTo>
                  <a:lnTo>
                    <a:pt x="637" y="264"/>
                  </a:lnTo>
                  <a:lnTo>
                    <a:pt x="649" y="218"/>
                  </a:lnTo>
                  <a:lnTo>
                    <a:pt x="678" y="196"/>
                  </a:lnTo>
                  <a:lnTo>
                    <a:pt x="721" y="181"/>
                  </a:lnTo>
                  <a:lnTo>
                    <a:pt x="764" y="106"/>
                  </a:lnTo>
                  <a:lnTo>
                    <a:pt x="746" y="66"/>
                  </a:lnTo>
                  <a:lnTo>
                    <a:pt x="720" y="66"/>
                  </a:lnTo>
                  <a:lnTo>
                    <a:pt x="701" y="91"/>
                  </a:lnTo>
                  <a:lnTo>
                    <a:pt x="678" y="108"/>
                  </a:lnTo>
                  <a:lnTo>
                    <a:pt x="653" y="115"/>
                  </a:lnTo>
                  <a:lnTo>
                    <a:pt x="637" y="130"/>
                  </a:lnTo>
                  <a:lnTo>
                    <a:pt x="601" y="115"/>
                  </a:lnTo>
                  <a:lnTo>
                    <a:pt x="608" y="79"/>
                  </a:lnTo>
                  <a:lnTo>
                    <a:pt x="591" y="50"/>
                  </a:lnTo>
                  <a:lnTo>
                    <a:pt x="584" y="32"/>
                  </a:lnTo>
                  <a:lnTo>
                    <a:pt x="589" y="24"/>
                  </a:lnTo>
                  <a:lnTo>
                    <a:pt x="528" y="2"/>
                  </a:lnTo>
                  <a:lnTo>
                    <a:pt x="490" y="0"/>
                  </a:lnTo>
                  <a:lnTo>
                    <a:pt x="443" y="5"/>
                  </a:lnTo>
                  <a:lnTo>
                    <a:pt x="404" y="18"/>
                  </a:lnTo>
                  <a:lnTo>
                    <a:pt x="359" y="38"/>
                  </a:lnTo>
                  <a:lnTo>
                    <a:pt x="327" y="57"/>
                  </a:lnTo>
                  <a:lnTo>
                    <a:pt x="316" y="72"/>
                  </a:lnTo>
                  <a:lnTo>
                    <a:pt x="301" y="77"/>
                  </a:lnTo>
                  <a:lnTo>
                    <a:pt x="294" y="97"/>
                  </a:lnTo>
                  <a:lnTo>
                    <a:pt x="276" y="107"/>
                  </a:lnTo>
                  <a:lnTo>
                    <a:pt x="253" y="129"/>
                  </a:lnTo>
                  <a:lnTo>
                    <a:pt x="220" y="154"/>
                  </a:lnTo>
                  <a:lnTo>
                    <a:pt x="209" y="170"/>
                  </a:lnTo>
                  <a:lnTo>
                    <a:pt x="233" y="179"/>
                  </a:lnTo>
                  <a:lnTo>
                    <a:pt x="238" y="193"/>
                  </a:lnTo>
                  <a:lnTo>
                    <a:pt x="212" y="297"/>
                  </a:lnTo>
                  <a:lnTo>
                    <a:pt x="209" y="329"/>
                  </a:lnTo>
                  <a:lnTo>
                    <a:pt x="216" y="359"/>
                  </a:lnTo>
                  <a:lnTo>
                    <a:pt x="214" y="436"/>
                  </a:lnTo>
                  <a:lnTo>
                    <a:pt x="228" y="459"/>
                  </a:lnTo>
                  <a:lnTo>
                    <a:pt x="227" y="479"/>
                  </a:lnTo>
                  <a:lnTo>
                    <a:pt x="202" y="565"/>
                  </a:lnTo>
                  <a:lnTo>
                    <a:pt x="184" y="607"/>
                  </a:lnTo>
                  <a:lnTo>
                    <a:pt x="110" y="648"/>
                  </a:lnTo>
                  <a:lnTo>
                    <a:pt x="100" y="685"/>
                  </a:lnTo>
                  <a:lnTo>
                    <a:pt x="69" y="698"/>
                  </a:lnTo>
                  <a:lnTo>
                    <a:pt x="50" y="714"/>
                  </a:lnTo>
                  <a:lnTo>
                    <a:pt x="45" y="725"/>
                  </a:lnTo>
                  <a:lnTo>
                    <a:pt x="7" y="747"/>
                  </a:lnTo>
                  <a:lnTo>
                    <a:pt x="0" y="747"/>
                  </a:lnTo>
                  <a:lnTo>
                    <a:pt x="6" y="771"/>
                  </a:lnTo>
                  <a:lnTo>
                    <a:pt x="23" y="811"/>
                  </a:lnTo>
                  <a:lnTo>
                    <a:pt x="38" y="901"/>
                  </a:lnTo>
                  <a:lnTo>
                    <a:pt x="107" y="927"/>
                  </a:lnTo>
                  <a:lnTo>
                    <a:pt x="124" y="949"/>
                  </a:lnTo>
                  <a:lnTo>
                    <a:pt x="151" y="1020"/>
                  </a:lnTo>
                  <a:lnTo>
                    <a:pt x="148" y="1086"/>
                  </a:lnTo>
                  <a:lnTo>
                    <a:pt x="214" y="1129"/>
                  </a:lnTo>
                  <a:lnTo>
                    <a:pt x="300" y="1173"/>
                  </a:lnTo>
                  <a:lnTo>
                    <a:pt x="310" y="1173"/>
                  </a:lnTo>
                  <a:lnTo>
                    <a:pt x="312" y="1177"/>
                  </a:lnTo>
                  <a:lnTo>
                    <a:pt x="349" y="1430"/>
                  </a:lnTo>
                  <a:lnTo>
                    <a:pt x="362" y="1561"/>
                  </a:lnTo>
                  <a:lnTo>
                    <a:pt x="366" y="15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0" name="Freeform 47"/>
            <p:cNvSpPr>
              <a:spLocks/>
            </p:cNvSpPr>
            <p:nvPr/>
          </p:nvSpPr>
          <p:spPr bwMode="gray">
            <a:xfrm>
              <a:off x="6220625" y="-271740"/>
              <a:ext cx="31342" cy="44539"/>
            </a:xfrm>
            <a:custGeom>
              <a:avLst/>
              <a:gdLst/>
              <a:ahLst/>
              <a:cxnLst>
                <a:cxn ang="0">
                  <a:pos x="227" y="59"/>
                </a:cxn>
                <a:cxn ang="0">
                  <a:pos x="207" y="15"/>
                </a:cxn>
                <a:cxn ang="0">
                  <a:pos x="169" y="0"/>
                </a:cxn>
                <a:cxn ang="0">
                  <a:pos x="128" y="22"/>
                </a:cxn>
                <a:cxn ang="0">
                  <a:pos x="99" y="82"/>
                </a:cxn>
                <a:cxn ang="0">
                  <a:pos x="58" y="104"/>
                </a:cxn>
                <a:cxn ang="0">
                  <a:pos x="0" y="146"/>
                </a:cxn>
                <a:cxn ang="0">
                  <a:pos x="23" y="168"/>
                </a:cxn>
                <a:cxn ang="0">
                  <a:pos x="34" y="225"/>
                </a:cxn>
                <a:cxn ang="0">
                  <a:pos x="31" y="265"/>
                </a:cxn>
                <a:cxn ang="0">
                  <a:pos x="38" y="294"/>
                </a:cxn>
                <a:cxn ang="0">
                  <a:pos x="71" y="322"/>
                </a:cxn>
                <a:cxn ang="0">
                  <a:pos x="110" y="304"/>
                </a:cxn>
                <a:cxn ang="0">
                  <a:pos x="113" y="254"/>
                </a:cxn>
                <a:cxn ang="0">
                  <a:pos x="122" y="190"/>
                </a:cxn>
                <a:cxn ang="0">
                  <a:pos x="139" y="128"/>
                </a:cxn>
                <a:cxn ang="0">
                  <a:pos x="176" y="91"/>
                </a:cxn>
                <a:cxn ang="0">
                  <a:pos x="211" y="65"/>
                </a:cxn>
                <a:cxn ang="0">
                  <a:pos x="227" y="59"/>
                </a:cxn>
              </a:cxnLst>
              <a:rect l="0" t="0" r="r" b="b"/>
              <a:pathLst>
                <a:path w="227" h="322">
                  <a:moveTo>
                    <a:pt x="227" y="59"/>
                  </a:moveTo>
                  <a:lnTo>
                    <a:pt x="207" y="15"/>
                  </a:lnTo>
                  <a:lnTo>
                    <a:pt x="169" y="0"/>
                  </a:lnTo>
                  <a:lnTo>
                    <a:pt x="128" y="22"/>
                  </a:lnTo>
                  <a:lnTo>
                    <a:pt x="99" y="82"/>
                  </a:lnTo>
                  <a:lnTo>
                    <a:pt x="58" y="104"/>
                  </a:lnTo>
                  <a:lnTo>
                    <a:pt x="0" y="146"/>
                  </a:lnTo>
                  <a:lnTo>
                    <a:pt x="23" y="168"/>
                  </a:lnTo>
                  <a:lnTo>
                    <a:pt x="34" y="225"/>
                  </a:lnTo>
                  <a:lnTo>
                    <a:pt x="31" y="265"/>
                  </a:lnTo>
                  <a:lnTo>
                    <a:pt x="38" y="294"/>
                  </a:lnTo>
                  <a:lnTo>
                    <a:pt x="71" y="322"/>
                  </a:lnTo>
                  <a:lnTo>
                    <a:pt x="110" y="304"/>
                  </a:lnTo>
                  <a:lnTo>
                    <a:pt x="113" y="254"/>
                  </a:lnTo>
                  <a:lnTo>
                    <a:pt x="122" y="190"/>
                  </a:lnTo>
                  <a:lnTo>
                    <a:pt x="139" y="128"/>
                  </a:lnTo>
                  <a:lnTo>
                    <a:pt x="176" y="91"/>
                  </a:lnTo>
                  <a:lnTo>
                    <a:pt x="211" y="65"/>
                  </a:lnTo>
                  <a:lnTo>
                    <a:pt x="227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1" name="Freeform 48"/>
            <p:cNvSpPr>
              <a:spLocks/>
            </p:cNvSpPr>
            <p:nvPr/>
          </p:nvSpPr>
          <p:spPr bwMode="gray">
            <a:xfrm>
              <a:off x="6220625" y="-271740"/>
              <a:ext cx="31342" cy="44539"/>
            </a:xfrm>
            <a:custGeom>
              <a:avLst/>
              <a:gdLst/>
              <a:ahLst/>
              <a:cxnLst>
                <a:cxn ang="0">
                  <a:pos x="227" y="59"/>
                </a:cxn>
                <a:cxn ang="0">
                  <a:pos x="207" y="15"/>
                </a:cxn>
                <a:cxn ang="0">
                  <a:pos x="169" y="0"/>
                </a:cxn>
                <a:cxn ang="0">
                  <a:pos x="128" y="22"/>
                </a:cxn>
                <a:cxn ang="0">
                  <a:pos x="99" y="82"/>
                </a:cxn>
                <a:cxn ang="0">
                  <a:pos x="58" y="104"/>
                </a:cxn>
                <a:cxn ang="0">
                  <a:pos x="0" y="146"/>
                </a:cxn>
                <a:cxn ang="0">
                  <a:pos x="23" y="168"/>
                </a:cxn>
                <a:cxn ang="0">
                  <a:pos x="34" y="225"/>
                </a:cxn>
                <a:cxn ang="0">
                  <a:pos x="31" y="265"/>
                </a:cxn>
                <a:cxn ang="0">
                  <a:pos x="38" y="294"/>
                </a:cxn>
                <a:cxn ang="0">
                  <a:pos x="71" y="322"/>
                </a:cxn>
                <a:cxn ang="0">
                  <a:pos x="110" y="304"/>
                </a:cxn>
                <a:cxn ang="0">
                  <a:pos x="113" y="254"/>
                </a:cxn>
                <a:cxn ang="0">
                  <a:pos x="122" y="190"/>
                </a:cxn>
                <a:cxn ang="0">
                  <a:pos x="139" y="128"/>
                </a:cxn>
                <a:cxn ang="0">
                  <a:pos x="176" y="91"/>
                </a:cxn>
                <a:cxn ang="0">
                  <a:pos x="211" y="65"/>
                </a:cxn>
                <a:cxn ang="0">
                  <a:pos x="227" y="59"/>
                </a:cxn>
              </a:cxnLst>
              <a:rect l="0" t="0" r="r" b="b"/>
              <a:pathLst>
                <a:path w="227" h="322">
                  <a:moveTo>
                    <a:pt x="227" y="59"/>
                  </a:moveTo>
                  <a:lnTo>
                    <a:pt x="207" y="15"/>
                  </a:lnTo>
                  <a:lnTo>
                    <a:pt x="169" y="0"/>
                  </a:lnTo>
                  <a:lnTo>
                    <a:pt x="128" y="22"/>
                  </a:lnTo>
                  <a:lnTo>
                    <a:pt x="99" y="82"/>
                  </a:lnTo>
                  <a:lnTo>
                    <a:pt x="58" y="104"/>
                  </a:lnTo>
                  <a:lnTo>
                    <a:pt x="0" y="146"/>
                  </a:lnTo>
                  <a:lnTo>
                    <a:pt x="23" y="168"/>
                  </a:lnTo>
                  <a:lnTo>
                    <a:pt x="34" y="225"/>
                  </a:lnTo>
                  <a:lnTo>
                    <a:pt x="31" y="265"/>
                  </a:lnTo>
                  <a:lnTo>
                    <a:pt x="38" y="294"/>
                  </a:lnTo>
                  <a:lnTo>
                    <a:pt x="71" y="322"/>
                  </a:lnTo>
                  <a:lnTo>
                    <a:pt x="110" y="304"/>
                  </a:lnTo>
                  <a:lnTo>
                    <a:pt x="113" y="254"/>
                  </a:lnTo>
                  <a:lnTo>
                    <a:pt x="122" y="190"/>
                  </a:lnTo>
                  <a:lnTo>
                    <a:pt x="139" y="128"/>
                  </a:lnTo>
                  <a:lnTo>
                    <a:pt x="176" y="91"/>
                  </a:lnTo>
                  <a:lnTo>
                    <a:pt x="211" y="65"/>
                  </a:lnTo>
                  <a:lnTo>
                    <a:pt x="227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2" name="Freeform 49"/>
            <p:cNvSpPr>
              <a:spLocks/>
            </p:cNvSpPr>
            <p:nvPr/>
          </p:nvSpPr>
          <p:spPr bwMode="gray">
            <a:xfrm>
              <a:off x="6297332" y="-748470"/>
              <a:ext cx="404148" cy="253211"/>
            </a:xfrm>
            <a:custGeom>
              <a:avLst/>
              <a:gdLst/>
              <a:ahLst/>
              <a:cxnLst>
                <a:cxn ang="0">
                  <a:pos x="1760" y="22"/>
                </a:cxn>
                <a:cxn ang="0">
                  <a:pos x="1649" y="61"/>
                </a:cxn>
                <a:cxn ang="0">
                  <a:pos x="1602" y="180"/>
                </a:cxn>
                <a:cxn ang="0">
                  <a:pos x="1542" y="235"/>
                </a:cxn>
                <a:cxn ang="0">
                  <a:pos x="1448" y="354"/>
                </a:cxn>
                <a:cxn ang="0">
                  <a:pos x="1354" y="416"/>
                </a:cxn>
                <a:cxn ang="0">
                  <a:pos x="1291" y="433"/>
                </a:cxn>
                <a:cxn ang="0">
                  <a:pos x="1195" y="448"/>
                </a:cxn>
                <a:cxn ang="0">
                  <a:pos x="1058" y="460"/>
                </a:cxn>
                <a:cxn ang="0">
                  <a:pos x="1004" y="496"/>
                </a:cxn>
                <a:cxn ang="0">
                  <a:pos x="1041" y="554"/>
                </a:cxn>
                <a:cxn ang="0">
                  <a:pos x="997" y="619"/>
                </a:cxn>
                <a:cxn ang="0">
                  <a:pos x="951" y="646"/>
                </a:cxn>
                <a:cxn ang="0">
                  <a:pos x="839" y="677"/>
                </a:cxn>
                <a:cxn ang="0">
                  <a:pos x="748" y="689"/>
                </a:cxn>
                <a:cxn ang="0">
                  <a:pos x="629" y="748"/>
                </a:cxn>
                <a:cxn ang="0">
                  <a:pos x="561" y="782"/>
                </a:cxn>
                <a:cxn ang="0">
                  <a:pos x="502" y="751"/>
                </a:cxn>
                <a:cxn ang="0">
                  <a:pos x="465" y="723"/>
                </a:cxn>
                <a:cxn ang="0">
                  <a:pos x="436" y="762"/>
                </a:cxn>
                <a:cxn ang="0">
                  <a:pos x="320" y="806"/>
                </a:cxn>
                <a:cxn ang="0">
                  <a:pos x="248" y="804"/>
                </a:cxn>
                <a:cxn ang="0">
                  <a:pos x="158" y="920"/>
                </a:cxn>
                <a:cxn ang="0">
                  <a:pos x="47" y="1107"/>
                </a:cxn>
                <a:cxn ang="0">
                  <a:pos x="18" y="1265"/>
                </a:cxn>
                <a:cxn ang="0">
                  <a:pos x="57" y="1475"/>
                </a:cxn>
                <a:cxn ang="0">
                  <a:pos x="240" y="1762"/>
                </a:cxn>
                <a:cxn ang="0">
                  <a:pos x="401" y="1786"/>
                </a:cxn>
                <a:cxn ang="0">
                  <a:pos x="646" y="1650"/>
                </a:cxn>
                <a:cxn ang="0">
                  <a:pos x="853" y="1700"/>
                </a:cxn>
                <a:cxn ang="0">
                  <a:pos x="991" y="1638"/>
                </a:cxn>
                <a:cxn ang="0">
                  <a:pos x="996" y="1469"/>
                </a:cxn>
                <a:cxn ang="0">
                  <a:pos x="1077" y="1362"/>
                </a:cxn>
                <a:cxn ang="0">
                  <a:pos x="1252" y="1324"/>
                </a:cxn>
                <a:cxn ang="0">
                  <a:pos x="1380" y="1474"/>
                </a:cxn>
                <a:cxn ang="0">
                  <a:pos x="1498" y="1487"/>
                </a:cxn>
                <a:cxn ang="0">
                  <a:pos x="1831" y="1498"/>
                </a:cxn>
                <a:cxn ang="0">
                  <a:pos x="1969" y="1403"/>
                </a:cxn>
                <a:cxn ang="0">
                  <a:pos x="2125" y="1378"/>
                </a:cxn>
                <a:cxn ang="0">
                  <a:pos x="2300" y="1333"/>
                </a:cxn>
                <a:cxn ang="0">
                  <a:pos x="2332" y="1371"/>
                </a:cxn>
                <a:cxn ang="0">
                  <a:pos x="2424" y="1306"/>
                </a:cxn>
                <a:cxn ang="0">
                  <a:pos x="2664" y="1293"/>
                </a:cxn>
                <a:cxn ang="0">
                  <a:pos x="2795" y="1355"/>
                </a:cxn>
                <a:cxn ang="0">
                  <a:pos x="2920" y="1281"/>
                </a:cxn>
                <a:cxn ang="0">
                  <a:pos x="2766" y="1117"/>
                </a:cxn>
                <a:cxn ang="0">
                  <a:pos x="2688" y="1024"/>
                </a:cxn>
                <a:cxn ang="0">
                  <a:pos x="2608" y="913"/>
                </a:cxn>
                <a:cxn ang="0">
                  <a:pos x="2423" y="774"/>
                </a:cxn>
                <a:cxn ang="0">
                  <a:pos x="2396" y="669"/>
                </a:cxn>
                <a:cxn ang="0">
                  <a:pos x="2232" y="614"/>
                </a:cxn>
                <a:cxn ang="0">
                  <a:pos x="2111" y="522"/>
                </a:cxn>
                <a:cxn ang="0">
                  <a:pos x="2013" y="421"/>
                </a:cxn>
                <a:cxn ang="0">
                  <a:pos x="2020" y="221"/>
                </a:cxn>
                <a:cxn ang="0">
                  <a:pos x="1841" y="0"/>
                </a:cxn>
              </a:cxnLst>
              <a:rect l="0" t="0" r="r" b="b"/>
              <a:pathLst>
                <a:path w="2942" h="1844">
                  <a:moveTo>
                    <a:pt x="1841" y="0"/>
                  </a:moveTo>
                  <a:lnTo>
                    <a:pt x="1794" y="8"/>
                  </a:lnTo>
                  <a:lnTo>
                    <a:pt x="1760" y="22"/>
                  </a:lnTo>
                  <a:lnTo>
                    <a:pt x="1698" y="27"/>
                  </a:lnTo>
                  <a:lnTo>
                    <a:pt x="1671" y="37"/>
                  </a:lnTo>
                  <a:lnTo>
                    <a:pt x="1649" y="61"/>
                  </a:lnTo>
                  <a:lnTo>
                    <a:pt x="1627" y="106"/>
                  </a:lnTo>
                  <a:lnTo>
                    <a:pt x="1628" y="169"/>
                  </a:lnTo>
                  <a:lnTo>
                    <a:pt x="1602" y="180"/>
                  </a:lnTo>
                  <a:lnTo>
                    <a:pt x="1576" y="218"/>
                  </a:lnTo>
                  <a:lnTo>
                    <a:pt x="1561" y="229"/>
                  </a:lnTo>
                  <a:lnTo>
                    <a:pt x="1542" y="235"/>
                  </a:lnTo>
                  <a:lnTo>
                    <a:pt x="1477" y="298"/>
                  </a:lnTo>
                  <a:lnTo>
                    <a:pt x="1461" y="341"/>
                  </a:lnTo>
                  <a:lnTo>
                    <a:pt x="1448" y="354"/>
                  </a:lnTo>
                  <a:lnTo>
                    <a:pt x="1400" y="378"/>
                  </a:lnTo>
                  <a:lnTo>
                    <a:pt x="1374" y="384"/>
                  </a:lnTo>
                  <a:lnTo>
                    <a:pt x="1354" y="416"/>
                  </a:lnTo>
                  <a:lnTo>
                    <a:pt x="1342" y="426"/>
                  </a:lnTo>
                  <a:lnTo>
                    <a:pt x="1311" y="439"/>
                  </a:lnTo>
                  <a:lnTo>
                    <a:pt x="1291" y="433"/>
                  </a:lnTo>
                  <a:lnTo>
                    <a:pt x="1264" y="433"/>
                  </a:lnTo>
                  <a:lnTo>
                    <a:pt x="1234" y="442"/>
                  </a:lnTo>
                  <a:lnTo>
                    <a:pt x="1195" y="448"/>
                  </a:lnTo>
                  <a:lnTo>
                    <a:pt x="1182" y="454"/>
                  </a:lnTo>
                  <a:lnTo>
                    <a:pt x="1102" y="454"/>
                  </a:lnTo>
                  <a:lnTo>
                    <a:pt x="1058" y="460"/>
                  </a:lnTo>
                  <a:lnTo>
                    <a:pt x="1016" y="475"/>
                  </a:lnTo>
                  <a:lnTo>
                    <a:pt x="1011" y="480"/>
                  </a:lnTo>
                  <a:lnTo>
                    <a:pt x="1004" y="496"/>
                  </a:lnTo>
                  <a:lnTo>
                    <a:pt x="1005" y="507"/>
                  </a:lnTo>
                  <a:lnTo>
                    <a:pt x="1027" y="526"/>
                  </a:lnTo>
                  <a:lnTo>
                    <a:pt x="1041" y="554"/>
                  </a:lnTo>
                  <a:lnTo>
                    <a:pt x="1029" y="572"/>
                  </a:lnTo>
                  <a:lnTo>
                    <a:pt x="1011" y="585"/>
                  </a:lnTo>
                  <a:lnTo>
                    <a:pt x="997" y="619"/>
                  </a:lnTo>
                  <a:lnTo>
                    <a:pt x="979" y="631"/>
                  </a:lnTo>
                  <a:lnTo>
                    <a:pt x="958" y="634"/>
                  </a:lnTo>
                  <a:lnTo>
                    <a:pt x="951" y="646"/>
                  </a:lnTo>
                  <a:lnTo>
                    <a:pt x="944" y="671"/>
                  </a:lnTo>
                  <a:lnTo>
                    <a:pt x="939" y="677"/>
                  </a:lnTo>
                  <a:lnTo>
                    <a:pt x="839" y="677"/>
                  </a:lnTo>
                  <a:lnTo>
                    <a:pt x="807" y="692"/>
                  </a:lnTo>
                  <a:lnTo>
                    <a:pt x="776" y="693"/>
                  </a:lnTo>
                  <a:lnTo>
                    <a:pt x="748" y="689"/>
                  </a:lnTo>
                  <a:lnTo>
                    <a:pt x="662" y="722"/>
                  </a:lnTo>
                  <a:lnTo>
                    <a:pt x="642" y="735"/>
                  </a:lnTo>
                  <a:lnTo>
                    <a:pt x="629" y="748"/>
                  </a:lnTo>
                  <a:lnTo>
                    <a:pt x="605" y="760"/>
                  </a:lnTo>
                  <a:lnTo>
                    <a:pt x="569" y="764"/>
                  </a:lnTo>
                  <a:lnTo>
                    <a:pt x="561" y="782"/>
                  </a:lnTo>
                  <a:lnTo>
                    <a:pt x="545" y="788"/>
                  </a:lnTo>
                  <a:lnTo>
                    <a:pt x="516" y="760"/>
                  </a:lnTo>
                  <a:lnTo>
                    <a:pt x="502" y="751"/>
                  </a:lnTo>
                  <a:lnTo>
                    <a:pt x="489" y="726"/>
                  </a:lnTo>
                  <a:lnTo>
                    <a:pt x="479" y="722"/>
                  </a:lnTo>
                  <a:lnTo>
                    <a:pt x="465" y="723"/>
                  </a:lnTo>
                  <a:lnTo>
                    <a:pt x="457" y="731"/>
                  </a:lnTo>
                  <a:lnTo>
                    <a:pt x="443" y="732"/>
                  </a:lnTo>
                  <a:lnTo>
                    <a:pt x="436" y="762"/>
                  </a:lnTo>
                  <a:lnTo>
                    <a:pt x="379" y="772"/>
                  </a:lnTo>
                  <a:lnTo>
                    <a:pt x="340" y="804"/>
                  </a:lnTo>
                  <a:lnTo>
                    <a:pt x="320" y="806"/>
                  </a:lnTo>
                  <a:lnTo>
                    <a:pt x="296" y="798"/>
                  </a:lnTo>
                  <a:lnTo>
                    <a:pt x="275" y="798"/>
                  </a:lnTo>
                  <a:lnTo>
                    <a:pt x="248" y="804"/>
                  </a:lnTo>
                  <a:lnTo>
                    <a:pt x="215" y="806"/>
                  </a:lnTo>
                  <a:lnTo>
                    <a:pt x="199" y="817"/>
                  </a:lnTo>
                  <a:lnTo>
                    <a:pt x="158" y="920"/>
                  </a:lnTo>
                  <a:lnTo>
                    <a:pt x="119" y="985"/>
                  </a:lnTo>
                  <a:lnTo>
                    <a:pt x="86" y="1048"/>
                  </a:lnTo>
                  <a:lnTo>
                    <a:pt x="47" y="1107"/>
                  </a:lnTo>
                  <a:lnTo>
                    <a:pt x="5" y="1153"/>
                  </a:lnTo>
                  <a:lnTo>
                    <a:pt x="0" y="1205"/>
                  </a:lnTo>
                  <a:lnTo>
                    <a:pt x="18" y="1265"/>
                  </a:lnTo>
                  <a:lnTo>
                    <a:pt x="13" y="1334"/>
                  </a:lnTo>
                  <a:lnTo>
                    <a:pt x="18" y="1400"/>
                  </a:lnTo>
                  <a:lnTo>
                    <a:pt x="57" y="1475"/>
                  </a:lnTo>
                  <a:lnTo>
                    <a:pt x="94" y="1522"/>
                  </a:lnTo>
                  <a:lnTo>
                    <a:pt x="196" y="1710"/>
                  </a:lnTo>
                  <a:lnTo>
                    <a:pt x="240" y="1762"/>
                  </a:lnTo>
                  <a:lnTo>
                    <a:pt x="337" y="1844"/>
                  </a:lnTo>
                  <a:lnTo>
                    <a:pt x="367" y="1841"/>
                  </a:lnTo>
                  <a:lnTo>
                    <a:pt x="401" y="1786"/>
                  </a:lnTo>
                  <a:lnTo>
                    <a:pt x="471" y="1722"/>
                  </a:lnTo>
                  <a:lnTo>
                    <a:pt x="567" y="1663"/>
                  </a:lnTo>
                  <a:lnTo>
                    <a:pt x="646" y="1650"/>
                  </a:lnTo>
                  <a:lnTo>
                    <a:pt x="719" y="1690"/>
                  </a:lnTo>
                  <a:lnTo>
                    <a:pt x="785" y="1714"/>
                  </a:lnTo>
                  <a:lnTo>
                    <a:pt x="853" y="1700"/>
                  </a:lnTo>
                  <a:lnTo>
                    <a:pt x="915" y="1672"/>
                  </a:lnTo>
                  <a:lnTo>
                    <a:pt x="939" y="1650"/>
                  </a:lnTo>
                  <a:lnTo>
                    <a:pt x="991" y="1638"/>
                  </a:lnTo>
                  <a:lnTo>
                    <a:pt x="978" y="1607"/>
                  </a:lnTo>
                  <a:lnTo>
                    <a:pt x="983" y="1526"/>
                  </a:lnTo>
                  <a:lnTo>
                    <a:pt x="996" y="1469"/>
                  </a:lnTo>
                  <a:lnTo>
                    <a:pt x="1027" y="1450"/>
                  </a:lnTo>
                  <a:lnTo>
                    <a:pt x="1053" y="1387"/>
                  </a:lnTo>
                  <a:lnTo>
                    <a:pt x="1077" y="1362"/>
                  </a:lnTo>
                  <a:lnTo>
                    <a:pt x="1133" y="1318"/>
                  </a:lnTo>
                  <a:lnTo>
                    <a:pt x="1190" y="1318"/>
                  </a:lnTo>
                  <a:lnTo>
                    <a:pt x="1252" y="1324"/>
                  </a:lnTo>
                  <a:lnTo>
                    <a:pt x="1284" y="1361"/>
                  </a:lnTo>
                  <a:lnTo>
                    <a:pt x="1296" y="1399"/>
                  </a:lnTo>
                  <a:lnTo>
                    <a:pt x="1380" y="1474"/>
                  </a:lnTo>
                  <a:lnTo>
                    <a:pt x="1410" y="1480"/>
                  </a:lnTo>
                  <a:lnTo>
                    <a:pt x="1442" y="1450"/>
                  </a:lnTo>
                  <a:lnTo>
                    <a:pt x="1498" y="1487"/>
                  </a:lnTo>
                  <a:lnTo>
                    <a:pt x="1593" y="1512"/>
                  </a:lnTo>
                  <a:lnTo>
                    <a:pt x="1799" y="1511"/>
                  </a:lnTo>
                  <a:lnTo>
                    <a:pt x="1831" y="1498"/>
                  </a:lnTo>
                  <a:lnTo>
                    <a:pt x="1837" y="1429"/>
                  </a:lnTo>
                  <a:lnTo>
                    <a:pt x="1893" y="1391"/>
                  </a:lnTo>
                  <a:lnTo>
                    <a:pt x="1969" y="1403"/>
                  </a:lnTo>
                  <a:lnTo>
                    <a:pt x="2006" y="1429"/>
                  </a:lnTo>
                  <a:lnTo>
                    <a:pt x="2081" y="1403"/>
                  </a:lnTo>
                  <a:lnTo>
                    <a:pt x="2125" y="1378"/>
                  </a:lnTo>
                  <a:lnTo>
                    <a:pt x="2230" y="1358"/>
                  </a:lnTo>
                  <a:lnTo>
                    <a:pt x="2275" y="1333"/>
                  </a:lnTo>
                  <a:lnTo>
                    <a:pt x="2300" y="1333"/>
                  </a:lnTo>
                  <a:lnTo>
                    <a:pt x="2306" y="1358"/>
                  </a:lnTo>
                  <a:lnTo>
                    <a:pt x="2300" y="1358"/>
                  </a:lnTo>
                  <a:lnTo>
                    <a:pt x="2332" y="1371"/>
                  </a:lnTo>
                  <a:lnTo>
                    <a:pt x="2362" y="1357"/>
                  </a:lnTo>
                  <a:lnTo>
                    <a:pt x="2414" y="1357"/>
                  </a:lnTo>
                  <a:lnTo>
                    <a:pt x="2424" y="1306"/>
                  </a:lnTo>
                  <a:lnTo>
                    <a:pt x="2507" y="1325"/>
                  </a:lnTo>
                  <a:lnTo>
                    <a:pt x="2600" y="1311"/>
                  </a:lnTo>
                  <a:lnTo>
                    <a:pt x="2664" y="1293"/>
                  </a:lnTo>
                  <a:lnTo>
                    <a:pt x="2721" y="1356"/>
                  </a:lnTo>
                  <a:lnTo>
                    <a:pt x="2746" y="1324"/>
                  </a:lnTo>
                  <a:lnTo>
                    <a:pt x="2795" y="1355"/>
                  </a:lnTo>
                  <a:lnTo>
                    <a:pt x="2827" y="1310"/>
                  </a:lnTo>
                  <a:lnTo>
                    <a:pt x="2942" y="1309"/>
                  </a:lnTo>
                  <a:lnTo>
                    <a:pt x="2920" y="1281"/>
                  </a:lnTo>
                  <a:lnTo>
                    <a:pt x="2911" y="1236"/>
                  </a:lnTo>
                  <a:lnTo>
                    <a:pt x="2888" y="1195"/>
                  </a:lnTo>
                  <a:lnTo>
                    <a:pt x="2766" y="1117"/>
                  </a:lnTo>
                  <a:lnTo>
                    <a:pt x="2726" y="1105"/>
                  </a:lnTo>
                  <a:lnTo>
                    <a:pt x="2718" y="1060"/>
                  </a:lnTo>
                  <a:lnTo>
                    <a:pt x="2688" y="1024"/>
                  </a:lnTo>
                  <a:lnTo>
                    <a:pt x="2672" y="979"/>
                  </a:lnTo>
                  <a:lnTo>
                    <a:pt x="2652" y="937"/>
                  </a:lnTo>
                  <a:lnTo>
                    <a:pt x="2608" y="913"/>
                  </a:lnTo>
                  <a:lnTo>
                    <a:pt x="2575" y="871"/>
                  </a:lnTo>
                  <a:lnTo>
                    <a:pt x="2497" y="824"/>
                  </a:lnTo>
                  <a:lnTo>
                    <a:pt x="2423" y="774"/>
                  </a:lnTo>
                  <a:lnTo>
                    <a:pt x="2397" y="728"/>
                  </a:lnTo>
                  <a:lnTo>
                    <a:pt x="2404" y="687"/>
                  </a:lnTo>
                  <a:lnTo>
                    <a:pt x="2396" y="669"/>
                  </a:lnTo>
                  <a:lnTo>
                    <a:pt x="2359" y="638"/>
                  </a:lnTo>
                  <a:lnTo>
                    <a:pt x="2322" y="615"/>
                  </a:lnTo>
                  <a:lnTo>
                    <a:pt x="2232" y="614"/>
                  </a:lnTo>
                  <a:lnTo>
                    <a:pt x="2188" y="592"/>
                  </a:lnTo>
                  <a:lnTo>
                    <a:pt x="2163" y="534"/>
                  </a:lnTo>
                  <a:lnTo>
                    <a:pt x="2111" y="522"/>
                  </a:lnTo>
                  <a:lnTo>
                    <a:pt x="2064" y="517"/>
                  </a:lnTo>
                  <a:lnTo>
                    <a:pt x="2021" y="478"/>
                  </a:lnTo>
                  <a:lnTo>
                    <a:pt x="2013" y="421"/>
                  </a:lnTo>
                  <a:lnTo>
                    <a:pt x="2022" y="355"/>
                  </a:lnTo>
                  <a:lnTo>
                    <a:pt x="2041" y="284"/>
                  </a:lnTo>
                  <a:lnTo>
                    <a:pt x="2020" y="221"/>
                  </a:lnTo>
                  <a:lnTo>
                    <a:pt x="1954" y="136"/>
                  </a:lnTo>
                  <a:lnTo>
                    <a:pt x="1884" y="58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3" name="Freeform 50"/>
            <p:cNvSpPr>
              <a:spLocks/>
            </p:cNvSpPr>
            <p:nvPr/>
          </p:nvSpPr>
          <p:spPr bwMode="gray">
            <a:xfrm>
              <a:off x="6297332" y="-748470"/>
              <a:ext cx="404148" cy="253211"/>
            </a:xfrm>
            <a:custGeom>
              <a:avLst/>
              <a:gdLst/>
              <a:ahLst/>
              <a:cxnLst>
                <a:cxn ang="0">
                  <a:pos x="1760" y="22"/>
                </a:cxn>
                <a:cxn ang="0">
                  <a:pos x="1649" y="61"/>
                </a:cxn>
                <a:cxn ang="0">
                  <a:pos x="1602" y="180"/>
                </a:cxn>
                <a:cxn ang="0">
                  <a:pos x="1542" y="235"/>
                </a:cxn>
                <a:cxn ang="0">
                  <a:pos x="1448" y="354"/>
                </a:cxn>
                <a:cxn ang="0">
                  <a:pos x="1354" y="416"/>
                </a:cxn>
                <a:cxn ang="0">
                  <a:pos x="1291" y="433"/>
                </a:cxn>
                <a:cxn ang="0">
                  <a:pos x="1195" y="448"/>
                </a:cxn>
                <a:cxn ang="0">
                  <a:pos x="1058" y="460"/>
                </a:cxn>
                <a:cxn ang="0">
                  <a:pos x="1004" y="496"/>
                </a:cxn>
                <a:cxn ang="0">
                  <a:pos x="1041" y="554"/>
                </a:cxn>
                <a:cxn ang="0">
                  <a:pos x="997" y="619"/>
                </a:cxn>
                <a:cxn ang="0">
                  <a:pos x="951" y="646"/>
                </a:cxn>
                <a:cxn ang="0">
                  <a:pos x="839" y="677"/>
                </a:cxn>
                <a:cxn ang="0">
                  <a:pos x="748" y="689"/>
                </a:cxn>
                <a:cxn ang="0">
                  <a:pos x="629" y="748"/>
                </a:cxn>
                <a:cxn ang="0">
                  <a:pos x="561" y="782"/>
                </a:cxn>
                <a:cxn ang="0">
                  <a:pos x="502" y="751"/>
                </a:cxn>
                <a:cxn ang="0">
                  <a:pos x="465" y="723"/>
                </a:cxn>
                <a:cxn ang="0">
                  <a:pos x="436" y="762"/>
                </a:cxn>
                <a:cxn ang="0">
                  <a:pos x="320" y="806"/>
                </a:cxn>
                <a:cxn ang="0">
                  <a:pos x="248" y="804"/>
                </a:cxn>
                <a:cxn ang="0">
                  <a:pos x="158" y="920"/>
                </a:cxn>
                <a:cxn ang="0">
                  <a:pos x="47" y="1107"/>
                </a:cxn>
                <a:cxn ang="0">
                  <a:pos x="18" y="1265"/>
                </a:cxn>
                <a:cxn ang="0">
                  <a:pos x="57" y="1475"/>
                </a:cxn>
                <a:cxn ang="0">
                  <a:pos x="240" y="1762"/>
                </a:cxn>
                <a:cxn ang="0">
                  <a:pos x="401" y="1786"/>
                </a:cxn>
                <a:cxn ang="0">
                  <a:pos x="646" y="1650"/>
                </a:cxn>
                <a:cxn ang="0">
                  <a:pos x="853" y="1700"/>
                </a:cxn>
                <a:cxn ang="0">
                  <a:pos x="991" y="1638"/>
                </a:cxn>
                <a:cxn ang="0">
                  <a:pos x="996" y="1469"/>
                </a:cxn>
                <a:cxn ang="0">
                  <a:pos x="1077" y="1362"/>
                </a:cxn>
                <a:cxn ang="0">
                  <a:pos x="1252" y="1324"/>
                </a:cxn>
                <a:cxn ang="0">
                  <a:pos x="1380" y="1474"/>
                </a:cxn>
                <a:cxn ang="0">
                  <a:pos x="1498" y="1487"/>
                </a:cxn>
                <a:cxn ang="0">
                  <a:pos x="1831" y="1498"/>
                </a:cxn>
                <a:cxn ang="0">
                  <a:pos x="1969" y="1403"/>
                </a:cxn>
                <a:cxn ang="0">
                  <a:pos x="2125" y="1378"/>
                </a:cxn>
                <a:cxn ang="0">
                  <a:pos x="2300" y="1333"/>
                </a:cxn>
                <a:cxn ang="0">
                  <a:pos x="2332" y="1371"/>
                </a:cxn>
                <a:cxn ang="0">
                  <a:pos x="2424" y="1306"/>
                </a:cxn>
                <a:cxn ang="0">
                  <a:pos x="2664" y="1293"/>
                </a:cxn>
                <a:cxn ang="0">
                  <a:pos x="2795" y="1355"/>
                </a:cxn>
                <a:cxn ang="0">
                  <a:pos x="2920" y="1281"/>
                </a:cxn>
                <a:cxn ang="0">
                  <a:pos x="2766" y="1117"/>
                </a:cxn>
                <a:cxn ang="0">
                  <a:pos x="2688" y="1024"/>
                </a:cxn>
                <a:cxn ang="0">
                  <a:pos x="2608" y="913"/>
                </a:cxn>
                <a:cxn ang="0">
                  <a:pos x="2423" y="774"/>
                </a:cxn>
                <a:cxn ang="0">
                  <a:pos x="2396" y="669"/>
                </a:cxn>
                <a:cxn ang="0">
                  <a:pos x="2232" y="614"/>
                </a:cxn>
                <a:cxn ang="0">
                  <a:pos x="2111" y="522"/>
                </a:cxn>
                <a:cxn ang="0">
                  <a:pos x="2013" y="421"/>
                </a:cxn>
                <a:cxn ang="0">
                  <a:pos x="2020" y="221"/>
                </a:cxn>
                <a:cxn ang="0">
                  <a:pos x="1841" y="0"/>
                </a:cxn>
              </a:cxnLst>
              <a:rect l="0" t="0" r="r" b="b"/>
              <a:pathLst>
                <a:path w="2942" h="1844">
                  <a:moveTo>
                    <a:pt x="1841" y="0"/>
                  </a:moveTo>
                  <a:lnTo>
                    <a:pt x="1794" y="8"/>
                  </a:lnTo>
                  <a:lnTo>
                    <a:pt x="1760" y="22"/>
                  </a:lnTo>
                  <a:lnTo>
                    <a:pt x="1698" y="27"/>
                  </a:lnTo>
                  <a:lnTo>
                    <a:pt x="1671" y="37"/>
                  </a:lnTo>
                  <a:lnTo>
                    <a:pt x="1649" y="61"/>
                  </a:lnTo>
                  <a:lnTo>
                    <a:pt x="1627" y="106"/>
                  </a:lnTo>
                  <a:lnTo>
                    <a:pt x="1628" y="169"/>
                  </a:lnTo>
                  <a:lnTo>
                    <a:pt x="1602" y="180"/>
                  </a:lnTo>
                  <a:lnTo>
                    <a:pt x="1576" y="218"/>
                  </a:lnTo>
                  <a:lnTo>
                    <a:pt x="1561" y="229"/>
                  </a:lnTo>
                  <a:lnTo>
                    <a:pt x="1542" y="235"/>
                  </a:lnTo>
                  <a:lnTo>
                    <a:pt x="1477" y="298"/>
                  </a:lnTo>
                  <a:lnTo>
                    <a:pt x="1461" y="341"/>
                  </a:lnTo>
                  <a:lnTo>
                    <a:pt x="1448" y="354"/>
                  </a:lnTo>
                  <a:lnTo>
                    <a:pt x="1400" y="378"/>
                  </a:lnTo>
                  <a:lnTo>
                    <a:pt x="1374" y="384"/>
                  </a:lnTo>
                  <a:lnTo>
                    <a:pt x="1354" y="416"/>
                  </a:lnTo>
                  <a:lnTo>
                    <a:pt x="1342" y="426"/>
                  </a:lnTo>
                  <a:lnTo>
                    <a:pt x="1311" y="439"/>
                  </a:lnTo>
                  <a:lnTo>
                    <a:pt x="1291" y="433"/>
                  </a:lnTo>
                  <a:lnTo>
                    <a:pt x="1264" y="433"/>
                  </a:lnTo>
                  <a:lnTo>
                    <a:pt x="1234" y="442"/>
                  </a:lnTo>
                  <a:lnTo>
                    <a:pt x="1195" y="448"/>
                  </a:lnTo>
                  <a:lnTo>
                    <a:pt x="1182" y="454"/>
                  </a:lnTo>
                  <a:lnTo>
                    <a:pt x="1102" y="454"/>
                  </a:lnTo>
                  <a:lnTo>
                    <a:pt x="1058" y="460"/>
                  </a:lnTo>
                  <a:lnTo>
                    <a:pt x="1016" y="475"/>
                  </a:lnTo>
                  <a:lnTo>
                    <a:pt x="1011" y="480"/>
                  </a:lnTo>
                  <a:lnTo>
                    <a:pt x="1004" y="496"/>
                  </a:lnTo>
                  <a:lnTo>
                    <a:pt x="1005" y="507"/>
                  </a:lnTo>
                  <a:lnTo>
                    <a:pt x="1027" y="526"/>
                  </a:lnTo>
                  <a:lnTo>
                    <a:pt x="1041" y="554"/>
                  </a:lnTo>
                  <a:lnTo>
                    <a:pt x="1029" y="572"/>
                  </a:lnTo>
                  <a:lnTo>
                    <a:pt x="1011" y="585"/>
                  </a:lnTo>
                  <a:lnTo>
                    <a:pt x="997" y="619"/>
                  </a:lnTo>
                  <a:lnTo>
                    <a:pt x="979" y="631"/>
                  </a:lnTo>
                  <a:lnTo>
                    <a:pt x="958" y="634"/>
                  </a:lnTo>
                  <a:lnTo>
                    <a:pt x="951" y="646"/>
                  </a:lnTo>
                  <a:lnTo>
                    <a:pt x="944" y="671"/>
                  </a:lnTo>
                  <a:lnTo>
                    <a:pt x="939" y="677"/>
                  </a:lnTo>
                  <a:lnTo>
                    <a:pt x="839" y="677"/>
                  </a:lnTo>
                  <a:lnTo>
                    <a:pt x="807" y="692"/>
                  </a:lnTo>
                  <a:lnTo>
                    <a:pt x="776" y="693"/>
                  </a:lnTo>
                  <a:lnTo>
                    <a:pt x="748" y="689"/>
                  </a:lnTo>
                  <a:lnTo>
                    <a:pt x="662" y="722"/>
                  </a:lnTo>
                  <a:lnTo>
                    <a:pt x="642" y="735"/>
                  </a:lnTo>
                  <a:lnTo>
                    <a:pt x="629" y="748"/>
                  </a:lnTo>
                  <a:lnTo>
                    <a:pt x="605" y="760"/>
                  </a:lnTo>
                  <a:lnTo>
                    <a:pt x="569" y="764"/>
                  </a:lnTo>
                  <a:lnTo>
                    <a:pt x="561" y="782"/>
                  </a:lnTo>
                  <a:lnTo>
                    <a:pt x="545" y="788"/>
                  </a:lnTo>
                  <a:lnTo>
                    <a:pt x="516" y="760"/>
                  </a:lnTo>
                  <a:lnTo>
                    <a:pt x="502" y="751"/>
                  </a:lnTo>
                  <a:lnTo>
                    <a:pt x="489" y="726"/>
                  </a:lnTo>
                  <a:lnTo>
                    <a:pt x="479" y="722"/>
                  </a:lnTo>
                  <a:lnTo>
                    <a:pt x="465" y="723"/>
                  </a:lnTo>
                  <a:lnTo>
                    <a:pt x="457" y="731"/>
                  </a:lnTo>
                  <a:lnTo>
                    <a:pt x="443" y="732"/>
                  </a:lnTo>
                  <a:lnTo>
                    <a:pt x="436" y="762"/>
                  </a:lnTo>
                  <a:lnTo>
                    <a:pt x="379" y="772"/>
                  </a:lnTo>
                  <a:lnTo>
                    <a:pt x="340" y="804"/>
                  </a:lnTo>
                  <a:lnTo>
                    <a:pt x="320" y="806"/>
                  </a:lnTo>
                  <a:lnTo>
                    <a:pt x="296" y="798"/>
                  </a:lnTo>
                  <a:lnTo>
                    <a:pt x="275" y="798"/>
                  </a:lnTo>
                  <a:lnTo>
                    <a:pt x="248" y="804"/>
                  </a:lnTo>
                  <a:lnTo>
                    <a:pt x="215" y="806"/>
                  </a:lnTo>
                  <a:lnTo>
                    <a:pt x="199" y="817"/>
                  </a:lnTo>
                  <a:lnTo>
                    <a:pt x="158" y="920"/>
                  </a:lnTo>
                  <a:lnTo>
                    <a:pt x="119" y="985"/>
                  </a:lnTo>
                  <a:lnTo>
                    <a:pt x="86" y="1048"/>
                  </a:lnTo>
                  <a:lnTo>
                    <a:pt x="47" y="1107"/>
                  </a:lnTo>
                  <a:lnTo>
                    <a:pt x="5" y="1153"/>
                  </a:lnTo>
                  <a:lnTo>
                    <a:pt x="0" y="1205"/>
                  </a:lnTo>
                  <a:lnTo>
                    <a:pt x="18" y="1265"/>
                  </a:lnTo>
                  <a:lnTo>
                    <a:pt x="13" y="1334"/>
                  </a:lnTo>
                  <a:lnTo>
                    <a:pt x="18" y="1400"/>
                  </a:lnTo>
                  <a:lnTo>
                    <a:pt x="57" y="1475"/>
                  </a:lnTo>
                  <a:lnTo>
                    <a:pt x="94" y="1522"/>
                  </a:lnTo>
                  <a:lnTo>
                    <a:pt x="196" y="1710"/>
                  </a:lnTo>
                  <a:lnTo>
                    <a:pt x="240" y="1762"/>
                  </a:lnTo>
                  <a:lnTo>
                    <a:pt x="337" y="1844"/>
                  </a:lnTo>
                  <a:lnTo>
                    <a:pt x="367" y="1841"/>
                  </a:lnTo>
                  <a:lnTo>
                    <a:pt x="401" y="1786"/>
                  </a:lnTo>
                  <a:lnTo>
                    <a:pt x="471" y="1722"/>
                  </a:lnTo>
                  <a:lnTo>
                    <a:pt x="567" y="1663"/>
                  </a:lnTo>
                  <a:lnTo>
                    <a:pt x="646" y="1650"/>
                  </a:lnTo>
                  <a:lnTo>
                    <a:pt x="719" y="1690"/>
                  </a:lnTo>
                  <a:lnTo>
                    <a:pt x="785" y="1714"/>
                  </a:lnTo>
                  <a:lnTo>
                    <a:pt x="853" y="1700"/>
                  </a:lnTo>
                  <a:lnTo>
                    <a:pt x="915" y="1672"/>
                  </a:lnTo>
                  <a:lnTo>
                    <a:pt x="939" y="1650"/>
                  </a:lnTo>
                  <a:lnTo>
                    <a:pt x="991" y="1638"/>
                  </a:lnTo>
                  <a:lnTo>
                    <a:pt x="978" y="1607"/>
                  </a:lnTo>
                  <a:lnTo>
                    <a:pt x="983" y="1526"/>
                  </a:lnTo>
                  <a:lnTo>
                    <a:pt x="996" y="1469"/>
                  </a:lnTo>
                  <a:lnTo>
                    <a:pt x="1027" y="1450"/>
                  </a:lnTo>
                  <a:lnTo>
                    <a:pt x="1053" y="1387"/>
                  </a:lnTo>
                  <a:lnTo>
                    <a:pt x="1077" y="1362"/>
                  </a:lnTo>
                  <a:lnTo>
                    <a:pt x="1133" y="1318"/>
                  </a:lnTo>
                  <a:lnTo>
                    <a:pt x="1190" y="1318"/>
                  </a:lnTo>
                  <a:lnTo>
                    <a:pt x="1252" y="1324"/>
                  </a:lnTo>
                  <a:lnTo>
                    <a:pt x="1284" y="1361"/>
                  </a:lnTo>
                  <a:lnTo>
                    <a:pt x="1296" y="1399"/>
                  </a:lnTo>
                  <a:lnTo>
                    <a:pt x="1380" y="1474"/>
                  </a:lnTo>
                  <a:lnTo>
                    <a:pt x="1410" y="1480"/>
                  </a:lnTo>
                  <a:lnTo>
                    <a:pt x="1442" y="1450"/>
                  </a:lnTo>
                  <a:lnTo>
                    <a:pt x="1498" y="1487"/>
                  </a:lnTo>
                  <a:lnTo>
                    <a:pt x="1593" y="1512"/>
                  </a:lnTo>
                  <a:lnTo>
                    <a:pt x="1799" y="1511"/>
                  </a:lnTo>
                  <a:lnTo>
                    <a:pt x="1831" y="1498"/>
                  </a:lnTo>
                  <a:lnTo>
                    <a:pt x="1837" y="1429"/>
                  </a:lnTo>
                  <a:lnTo>
                    <a:pt x="1893" y="1391"/>
                  </a:lnTo>
                  <a:lnTo>
                    <a:pt x="1969" y="1403"/>
                  </a:lnTo>
                  <a:lnTo>
                    <a:pt x="2006" y="1429"/>
                  </a:lnTo>
                  <a:lnTo>
                    <a:pt x="2081" y="1403"/>
                  </a:lnTo>
                  <a:lnTo>
                    <a:pt x="2125" y="1378"/>
                  </a:lnTo>
                  <a:lnTo>
                    <a:pt x="2230" y="1358"/>
                  </a:lnTo>
                  <a:lnTo>
                    <a:pt x="2275" y="1333"/>
                  </a:lnTo>
                  <a:lnTo>
                    <a:pt x="2300" y="1333"/>
                  </a:lnTo>
                  <a:lnTo>
                    <a:pt x="2306" y="1358"/>
                  </a:lnTo>
                  <a:lnTo>
                    <a:pt x="2300" y="1358"/>
                  </a:lnTo>
                  <a:lnTo>
                    <a:pt x="2332" y="1371"/>
                  </a:lnTo>
                  <a:lnTo>
                    <a:pt x="2362" y="1357"/>
                  </a:lnTo>
                  <a:lnTo>
                    <a:pt x="2414" y="1357"/>
                  </a:lnTo>
                  <a:lnTo>
                    <a:pt x="2424" y="1306"/>
                  </a:lnTo>
                  <a:lnTo>
                    <a:pt x="2507" y="1325"/>
                  </a:lnTo>
                  <a:lnTo>
                    <a:pt x="2600" y="1311"/>
                  </a:lnTo>
                  <a:lnTo>
                    <a:pt x="2664" y="1293"/>
                  </a:lnTo>
                  <a:lnTo>
                    <a:pt x="2721" y="1356"/>
                  </a:lnTo>
                  <a:lnTo>
                    <a:pt x="2746" y="1324"/>
                  </a:lnTo>
                  <a:lnTo>
                    <a:pt x="2795" y="1355"/>
                  </a:lnTo>
                  <a:lnTo>
                    <a:pt x="2827" y="1310"/>
                  </a:lnTo>
                  <a:lnTo>
                    <a:pt x="2942" y="1309"/>
                  </a:lnTo>
                  <a:lnTo>
                    <a:pt x="2920" y="1281"/>
                  </a:lnTo>
                  <a:lnTo>
                    <a:pt x="2911" y="1236"/>
                  </a:lnTo>
                  <a:lnTo>
                    <a:pt x="2888" y="1195"/>
                  </a:lnTo>
                  <a:lnTo>
                    <a:pt x="2766" y="1117"/>
                  </a:lnTo>
                  <a:lnTo>
                    <a:pt x="2726" y="1105"/>
                  </a:lnTo>
                  <a:lnTo>
                    <a:pt x="2718" y="1060"/>
                  </a:lnTo>
                  <a:lnTo>
                    <a:pt x="2688" y="1024"/>
                  </a:lnTo>
                  <a:lnTo>
                    <a:pt x="2672" y="979"/>
                  </a:lnTo>
                  <a:lnTo>
                    <a:pt x="2652" y="937"/>
                  </a:lnTo>
                  <a:lnTo>
                    <a:pt x="2608" y="913"/>
                  </a:lnTo>
                  <a:lnTo>
                    <a:pt x="2575" y="871"/>
                  </a:lnTo>
                  <a:lnTo>
                    <a:pt x="2497" y="824"/>
                  </a:lnTo>
                  <a:lnTo>
                    <a:pt x="2423" y="774"/>
                  </a:lnTo>
                  <a:lnTo>
                    <a:pt x="2397" y="728"/>
                  </a:lnTo>
                  <a:lnTo>
                    <a:pt x="2404" y="687"/>
                  </a:lnTo>
                  <a:lnTo>
                    <a:pt x="2396" y="669"/>
                  </a:lnTo>
                  <a:lnTo>
                    <a:pt x="2359" y="638"/>
                  </a:lnTo>
                  <a:lnTo>
                    <a:pt x="2322" y="615"/>
                  </a:lnTo>
                  <a:lnTo>
                    <a:pt x="2232" y="614"/>
                  </a:lnTo>
                  <a:lnTo>
                    <a:pt x="2188" y="592"/>
                  </a:lnTo>
                  <a:lnTo>
                    <a:pt x="2163" y="534"/>
                  </a:lnTo>
                  <a:lnTo>
                    <a:pt x="2111" y="522"/>
                  </a:lnTo>
                  <a:lnTo>
                    <a:pt x="2064" y="517"/>
                  </a:lnTo>
                  <a:lnTo>
                    <a:pt x="2021" y="478"/>
                  </a:lnTo>
                  <a:lnTo>
                    <a:pt x="2013" y="421"/>
                  </a:lnTo>
                  <a:lnTo>
                    <a:pt x="2022" y="355"/>
                  </a:lnTo>
                  <a:lnTo>
                    <a:pt x="2041" y="284"/>
                  </a:lnTo>
                  <a:lnTo>
                    <a:pt x="2020" y="221"/>
                  </a:lnTo>
                  <a:lnTo>
                    <a:pt x="1954" y="136"/>
                  </a:lnTo>
                  <a:lnTo>
                    <a:pt x="1884" y="58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4" name="Freeform 51"/>
            <p:cNvSpPr>
              <a:spLocks/>
            </p:cNvSpPr>
            <p:nvPr/>
          </p:nvSpPr>
          <p:spPr bwMode="gray">
            <a:xfrm>
              <a:off x="7133670" y="-816928"/>
              <a:ext cx="45364" cy="61035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177" y="50"/>
                </a:cxn>
                <a:cxn ang="0">
                  <a:pos x="118" y="81"/>
                </a:cxn>
                <a:cxn ang="0">
                  <a:pos x="100" y="106"/>
                </a:cxn>
                <a:cxn ang="0">
                  <a:pos x="77" y="126"/>
                </a:cxn>
                <a:cxn ang="0">
                  <a:pos x="63" y="220"/>
                </a:cxn>
                <a:cxn ang="0">
                  <a:pos x="54" y="267"/>
                </a:cxn>
                <a:cxn ang="0">
                  <a:pos x="34" y="319"/>
                </a:cxn>
                <a:cxn ang="0">
                  <a:pos x="2" y="363"/>
                </a:cxn>
                <a:cxn ang="0">
                  <a:pos x="0" y="373"/>
                </a:cxn>
                <a:cxn ang="0">
                  <a:pos x="9" y="413"/>
                </a:cxn>
                <a:cxn ang="0">
                  <a:pos x="36" y="440"/>
                </a:cxn>
                <a:cxn ang="0">
                  <a:pos x="84" y="441"/>
                </a:cxn>
                <a:cxn ang="0">
                  <a:pos x="107" y="434"/>
                </a:cxn>
                <a:cxn ang="0">
                  <a:pos x="129" y="441"/>
                </a:cxn>
                <a:cxn ang="0">
                  <a:pos x="134" y="438"/>
                </a:cxn>
                <a:cxn ang="0">
                  <a:pos x="140" y="424"/>
                </a:cxn>
                <a:cxn ang="0">
                  <a:pos x="190" y="403"/>
                </a:cxn>
                <a:cxn ang="0">
                  <a:pos x="207" y="408"/>
                </a:cxn>
                <a:cxn ang="0">
                  <a:pos x="246" y="438"/>
                </a:cxn>
                <a:cxn ang="0">
                  <a:pos x="247" y="441"/>
                </a:cxn>
                <a:cxn ang="0">
                  <a:pos x="255" y="417"/>
                </a:cxn>
                <a:cxn ang="0">
                  <a:pos x="291" y="365"/>
                </a:cxn>
                <a:cxn ang="0">
                  <a:pos x="307" y="316"/>
                </a:cxn>
                <a:cxn ang="0">
                  <a:pos x="315" y="310"/>
                </a:cxn>
                <a:cxn ang="0">
                  <a:pos x="306" y="299"/>
                </a:cxn>
                <a:cxn ang="0">
                  <a:pos x="294" y="296"/>
                </a:cxn>
                <a:cxn ang="0">
                  <a:pos x="287" y="286"/>
                </a:cxn>
                <a:cxn ang="0">
                  <a:pos x="257" y="293"/>
                </a:cxn>
                <a:cxn ang="0">
                  <a:pos x="224" y="292"/>
                </a:cxn>
                <a:cxn ang="0">
                  <a:pos x="192" y="300"/>
                </a:cxn>
                <a:cxn ang="0">
                  <a:pos x="186" y="314"/>
                </a:cxn>
                <a:cxn ang="0">
                  <a:pos x="178" y="317"/>
                </a:cxn>
                <a:cxn ang="0">
                  <a:pos x="164" y="314"/>
                </a:cxn>
                <a:cxn ang="0">
                  <a:pos x="150" y="297"/>
                </a:cxn>
                <a:cxn ang="0">
                  <a:pos x="154" y="290"/>
                </a:cxn>
                <a:cxn ang="0">
                  <a:pos x="176" y="297"/>
                </a:cxn>
                <a:cxn ang="0">
                  <a:pos x="185" y="294"/>
                </a:cxn>
                <a:cxn ang="0">
                  <a:pos x="188" y="278"/>
                </a:cxn>
                <a:cxn ang="0">
                  <a:pos x="210" y="247"/>
                </a:cxn>
                <a:cxn ang="0">
                  <a:pos x="223" y="239"/>
                </a:cxn>
                <a:cxn ang="0">
                  <a:pos x="242" y="237"/>
                </a:cxn>
                <a:cxn ang="0">
                  <a:pos x="259" y="211"/>
                </a:cxn>
                <a:cxn ang="0">
                  <a:pos x="302" y="201"/>
                </a:cxn>
                <a:cxn ang="0">
                  <a:pos x="325" y="181"/>
                </a:cxn>
                <a:cxn ang="0">
                  <a:pos x="329" y="155"/>
                </a:cxn>
                <a:cxn ang="0">
                  <a:pos x="313" y="93"/>
                </a:cxn>
                <a:cxn ang="0">
                  <a:pos x="308" y="81"/>
                </a:cxn>
                <a:cxn ang="0">
                  <a:pos x="286" y="65"/>
                </a:cxn>
                <a:cxn ang="0">
                  <a:pos x="268" y="36"/>
                </a:cxn>
                <a:cxn ang="0">
                  <a:pos x="251" y="19"/>
                </a:cxn>
                <a:cxn ang="0">
                  <a:pos x="243" y="0"/>
                </a:cxn>
              </a:cxnLst>
              <a:rect l="0" t="0" r="r" b="b"/>
              <a:pathLst>
                <a:path w="329" h="441">
                  <a:moveTo>
                    <a:pt x="243" y="0"/>
                  </a:moveTo>
                  <a:lnTo>
                    <a:pt x="177" y="50"/>
                  </a:lnTo>
                  <a:lnTo>
                    <a:pt x="118" y="81"/>
                  </a:lnTo>
                  <a:lnTo>
                    <a:pt x="100" y="106"/>
                  </a:lnTo>
                  <a:lnTo>
                    <a:pt x="77" y="126"/>
                  </a:lnTo>
                  <a:lnTo>
                    <a:pt x="63" y="220"/>
                  </a:lnTo>
                  <a:lnTo>
                    <a:pt x="54" y="267"/>
                  </a:lnTo>
                  <a:lnTo>
                    <a:pt x="34" y="319"/>
                  </a:lnTo>
                  <a:lnTo>
                    <a:pt x="2" y="363"/>
                  </a:lnTo>
                  <a:lnTo>
                    <a:pt x="0" y="373"/>
                  </a:lnTo>
                  <a:lnTo>
                    <a:pt x="9" y="413"/>
                  </a:lnTo>
                  <a:lnTo>
                    <a:pt x="36" y="440"/>
                  </a:lnTo>
                  <a:lnTo>
                    <a:pt x="84" y="441"/>
                  </a:lnTo>
                  <a:lnTo>
                    <a:pt x="107" y="434"/>
                  </a:lnTo>
                  <a:lnTo>
                    <a:pt x="129" y="441"/>
                  </a:lnTo>
                  <a:lnTo>
                    <a:pt x="134" y="438"/>
                  </a:lnTo>
                  <a:lnTo>
                    <a:pt x="140" y="424"/>
                  </a:lnTo>
                  <a:lnTo>
                    <a:pt x="190" y="403"/>
                  </a:lnTo>
                  <a:lnTo>
                    <a:pt x="207" y="408"/>
                  </a:lnTo>
                  <a:lnTo>
                    <a:pt x="246" y="438"/>
                  </a:lnTo>
                  <a:lnTo>
                    <a:pt x="247" y="441"/>
                  </a:lnTo>
                  <a:lnTo>
                    <a:pt x="255" y="417"/>
                  </a:lnTo>
                  <a:lnTo>
                    <a:pt x="291" y="365"/>
                  </a:lnTo>
                  <a:lnTo>
                    <a:pt x="307" y="316"/>
                  </a:lnTo>
                  <a:lnTo>
                    <a:pt x="315" y="310"/>
                  </a:lnTo>
                  <a:lnTo>
                    <a:pt x="306" y="299"/>
                  </a:lnTo>
                  <a:lnTo>
                    <a:pt x="294" y="296"/>
                  </a:lnTo>
                  <a:lnTo>
                    <a:pt x="287" y="286"/>
                  </a:lnTo>
                  <a:lnTo>
                    <a:pt x="257" y="293"/>
                  </a:lnTo>
                  <a:lnTo>
                    <a:pt x="224" y="292"/>
                  </a:lnTo>
                  <a:lnTo>
                    <a:pt x="192" y="300"/>
                  </a:lnTo>
                  <a:lnTo>
                    <a:pt x="186" y="314"/>
                  </a:lnTo>
                  <a:lnTo>
                    <a:pt x="178" y="317"/>
                  </a:lnTo>
                  <a:lnTo>
                    <a:pt x="164" y="314"/>
                  </a:lnTo>
                  <a:lnTo>
                    <a:pt x="150" y="297"/>
                  </a:lnTo>
                  <a:lnTo>
                    <a:pt x="154" y="290"/>
                  </a:lnTo>
                  <a:lnTo>
                    <a:pt x="176" y="297"/>
                  </a:lnTo>
                  <a:lnTo>
                    <a:pt x="185" y="294"/>
                  </a:lnTo>
                  <a:lnTo>
                    <a:pt x="188" y="278"/>
                  </a:lnTo>
                  <a:lnTo>
                    <a:pt x="210" y="247"/>
                  </a:lnTo>
                  <a:lnTo>
                    <a:pt x="223" y="239"/>
                  </a:lnTo>
                  <a:lnTo>
                    <a:pt x="242" y="237"/>
                  </a:lnTo>
                  <a:lnTo>
                    <a:pt x="259" y="211"/>
                  </a:lnTo>
                  <a:lnTo>
                    <a:pt x="302" y="201"/>
                  </a:lnTo>
                  <a:lnTo>
                    <a:pt x="325" y="181"/>
                  </a:lnTo>
                  <a:lnTo>
                    <a:pt x="329" y="155"/>
                  </a:lnTo>
                  <a:lnTo>
                    <a:pt x="313" y="93"/>
                  </a:lnTo>
                  <a:lnTo>
                    <a:pt x="308" y="81"/>
                  </a:lnTo>
                  <a:lnTo>
                    <a:pt x="286" y="65"/>
                  </a:lnTo>
                  <a:lnTo>
                    <a:pt x="268" y="36"/>
                  </a:lnTo>
                  <a:lnTo>
                    <a:pt x="251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5" name="Freeform 52"/>
            <p:cNvSpPr>
              <a:spLocks/>
            </p:cNvSpPr>
            <p:nvPr/>
          </p:nvSpPr>
          <p:spPr bwMode="gray">
            <a:xfrm>
              <a:off x="7133670" y="-816928"/>
              <a:ext cx="45364" cy="61035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177" y="50"/>
                </a:cxn>
                <a:cxn ang="0">
                  <a:pos x="118" y="81"/>
                </a:cxn>
                <a:cxn ang="0">
                  <a:pos x="100" y="106"/>
                </a:cxn>
                <a:cxn ang="0">
                  <a:pos x="77" y="126"/>
                </a:cxn>
                <a:cxn ang="0">
                  <a:pos x="63" y="220"/>
                </a:cxn>
                <a:cxn ang="0">
                  <a:pos x="54" y="267"/>
                </a:cxn>
                <a:cxn ang="0">
                  <a:pos x="34" y="319"/>
                </a:cxn>
                <a:cxn ang="0">
                  <a:pos x="2" y="363"/>
                </a:cxn>
                <a:cxn ang="0">
                  <a:pos x="0" y="373"/>
                </a:cxn>
                <a:cxn ang="0">
                  <a:pos x="9" y="413"/>
                </a:cxn>
                <a:cxn ang="0">
                  <a:pos x="36" y="440"/>
                </a:cxn>
                <a:cxn ang="0">
                  <a:pos x="84" y="441"/>
                </a:cxn>
                <a:cxn ang="0">
                  <a:pos x="107" y="434"/>
                </a:cxn>
                <a:cxn ang="0">
                  <a:pos x="129" y="441"/>
                </a:cxn>
                <a:cxn ang="0">
                  <a:pos x="134" y="438"/>
                </a:cxn>
                <a:cxn ang="0">
                  <a:pos x="140" y="424"/>
                </a:cxn>
                <a:cxn ang="0">
                  <a:pos x="190" y="403"/>
                </a:cxn>
                <a:cxn ang="0">
                  <a:pos x="207" y="408"/>
                </a:cxn>
                <a:cxn ang="0">
                  <a:pos x="246" y="438"/>
                </a:cxn>
                <a:cxn ang="0">
                  <a:pos x="247" y="441"/>
                </a:cxn>
                <a:cxn ang="0">
                  <a:pos x="255" y="417"/>
                </a:cxn>
                <a:cxn ang="0">
                  <a:pos x="291" y="365"/>
                </a:cxn>
                <a:cxn ang="0">
                  <a:pos x="307" y="316"/>
                </a:cxn>
                <a:cxn ang="0">
                  <a:pos x="315" y="310"/>
                </a:cxn>
                <a:cxn ang="0">
                  <a:pos x="306" y="299"/>
                </a:cxn>
                <a:cxn ang="0">
                  <a:pos x="294" y="296"/>
                </a:cxn>
                <a:cxn ang="0">
                  <a:pos x="287" y="286"/>
                </a:cxn>
                <a:cxn ang="0">
                  <a:pos x="257" y="293"/>
                </a:cxn>
                <a:cxn ang="0">
                  <a:pos x="224" y="292"/>
                </a:cxn>
                <a:cxn ang="0">
                  <a:pos x="192" y="300"/>
                </a:cxn>
                <a:cxn ang="0">
                  <a:pos x="186" y="314"/>
                </a:cxn>
                <a:cxn ang="0">
                  <a:pos x="178" y="317"/>
                </a:cxn>
                <a:cxn ang="0">
                  <a:pos x="164" y="314"/>
                </a:cxn>
                <a:cxn ang="0">
                  <a:pos x="150" y="297"/>
                </a:cxn>
                <a:cxn ang="0">
                  <a:pos x="154" y="290"/>
                </a:cxn>
                <a:cxn ang="0">
                  <a:pos x="176" y="297"/>
                </a:cxn>
                <a:cxn ang="0">
                  <a:pos x="185" y="294"/>
                </a:cxn>
                <a:cxn ang="0">
                  <a:pos x="188" y="278"/>
                </a:cxn>
                <a:cxn ang="0">
                  <a:pos x="210" y="247"/>
                </a:cxn>
                <a:cxn ang="0">
                  <a:pos x="223" y="239"/>
                </a:cxn>
                <a:cxn ang="0">
                  <a:pos x="242" y="237"/>
                </a:cxn>
                <a:cxn ang="0">
                  <a:pos x="259" y="211"/>
                </a:cxn>
                <a:cxn ang="0">
                  <a:pos x="302" y="201"/>
                </a:cxn>
                <a:cxn ang="0">
                  <a:pos x="325" y="181"/>
                </a:cxn>
                <a:cxn ang="0">
                  <a:pos x="329" y="155"/>
                </a:cxn>
                <a:cxn ang="0">
                  <a:pos x="313" y="93"/>
                </a:cxn>
                <a:cxn ang="0">
                  <a:pos x="308" y="81"/>
                </a:cxn>
                <a:cxn ang="0">
                  <a:pos x="286" y="65"/>
                </a:cxn>
                <a:cxn ang="0">
                  <a:pos x="268" y="36"/>
                </a:cxn>
                <a:cxn ang="0">
                  <a:pos x="251" y="19"/>
                </a:cxn>
                <a:cxn ang="0">
                  <a:pos x="243" y="0"/>
                </a:cxn>
              </a:cxnLst>
              <a:rect l="0" t="0" r="r" b="b"/>
              <a:pathLst>
                <a:path w="329" h="441">
                  <a:moveTo>
                    <a:pt x="243" y="0"/>
                  </a:moveTo>
                  <a:lnTo>
                    <a:pt x="177" y="50"/>
                  </a:lnTo>
                  <a:lnTo>
                    <a:pt x="118" y="81"/>
                  </a:lnTo>
                  <a:lnTo>
                    <a:pt x="100" y="106"/>
                  </a:lnTo>
                  <a:lnTo>
                    <a:pt x="77" y="126"/>
                  </a:lnTo>
                  <a:lnTo>
                    <a:pt x="63" y="220"/>
                  </a:lnTo>
                  <a:lnTo>
                    <a:pt x="54" y="267"/>
                  </a:lnTo>
                  <a:lnTo>
                    <a:pt x="34" y="319"/>
                  </a:lnTo>
                  <a:lnTo>
                    <a:pt x="2" y="363"/>
                  </a:lnTo>
                  <a:lnTo>
                    <a:pt x="0" y="373"/>
                  </a:lnTo>
                  <a:lnTo>
                    <a:pt x="9" y="413"/>
                  </a:lnTo>
                  <a:lnTo>
                    <a:pt x="36" y="440"/>
                  </a:lnTo>
                  <a:lnTo>
                    <a:pt x="84" y="441"/>
                  </a:lnTo>
                  <a:lnTo>
                    <a:pt x="107" y="434"/>
                  </a:lnTo>
                  <a:lnTo>
                    <a:pt x="129" y="441"/>
                  </a:lnTo>
                  <a:lnTo>
                    <a:pt x="134" y="438"/>
                  </a:lnTo>
                  <a:lnTo>
                    <a:pt x="140" y="424"/>
                  </a:lnTo>
                  <a:lnTo>
                    <a:pt x="190" y="403"/>
                  </a:lnTo>
                  <a:lnTo>
                    <a:pt x="207" y="408"/>
                  </a:lnTo>
                  <a:lnTo>
                    <a:pt x="246" y="438"/>
                  </a:lnTo>
                  <a:lnTo>
                    <a:pt x="247" y="441"/>
                  </a:lnTo>
                  <a:lnTo>
                    <a:pt x="255" y="417"/>
                  </a:lnTo>
                  <a:lnTo>
                    <a:pt x="291" y="365"/>
                  </a:lnTo>
                  <a:lnTo>
                    <a:pt x="307" y="316"/>
                  </a:lnTo>
                  <a:lnTo>
                    <a:pt x="315" y="310"/>
                  </a:lnTo>
                  <a:lnTo>
                    <a:pt x="306" y="299"/>
                  </a:lnTo>
                  <a:lnTo>
                    <a:pt x="294" y="296"/>
                  </a:lnTo>
                  <a:lnTo>
                    <a:pt x="287" y="286"/>
                  </a:lnTo>
                  <a:lnTo>
                    <a:pt x="257" y="293"/>
                  </a:lnTo>
                  <a:lnTo>
                    <a:pt x="224" y="292"/>
                  </a:lnTo>
                  <a:lnTo>
                    <a:pt x="192" y="300"/>
                  </a:lnTo>
                  <a:lnTo>
                    <a:pt x="186" y="314"/>
                  </a:lnTo>
                  <a:lnTo>
                    <a:pt x="178" y="317"/>
                  </a:lnTo>
                  <a:lnTo>
                    <a:pt x="164" y="314"/>
                  </a:lnTo>
                  <a:lnTo>
                    <a:pt x="150" y="297"/>
                  </a:lnTo>
                  <a:lnTo>
                    <a:pt x="154" y="290"/>
                  </a:lnTo>
                  <a:lnTo>
                    <a:pt x="176" y="297"/>
                  </a:lnTo>
                  <a:lnTo>
                    <a:pt x="185" y="294"/>
                  </a:lnTo>
                  <a:lnTo>
                    <a:pt x="188" y="278"/>
                  </a:lnTo>
                  <a:lnTo>
                    <a:pt x="210" y="247"/>
                  </a:lnTo>
                  <a:lnTo>
                    <a:pt x="223" y="239"/>
                  </a:lnTo>
                  <a:lnTo>
                    <a:pt x="242" y="237"/>
                  </a:lnTo>
                  <a:lnTo>
                    <a:pt x="259" y="211"/>
                  </a:lnTo>
                  <a:lnTo>
                    <a:pt x="302" y="201"/>
                  </a:lnTo>
                  <a:lnTo>
                    <a:pt x="325" y="181"/>
                  </a:lnTo>
                  <a:lnTo>
                    <a:pt x="329" y="155"/>
                  </a:lnTo>
                  <a:lnTo>
                    <a:pt x="313" y="93"/>
                  </a:lnTo>
                  <a:lnTo>
                    <a:pt x="308" y="81"/>
                  </a:lnTo>
                  <a:lnTo>
                    <a:pt x="286" y="65"/>
                  </a:lnTo>
                  <a:lnTo>
                    <a:pt x="268" y="36"/>
                  </a:lnTo>
                  <a:lnTo>
                    <a:pt x="251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6" name="Freeform 53"/>
            <p:cNvSpPr>
              <a:spLocks/>
            </p:cNvSpPr>
            <p:nvPr/>
          </p:nvSpPr>
          <p:spPr bwMode="gray">
            <a:xfrm>
              <a:off x="6748493" y="-376489"/>
              <a:ext cx="58560" cy="54436"/>
            </a:xfrm>
            <a:custGeom>
              <a:avLst/>
              <a:gdLst/>
              <a:ahLst/>
              <a:cxnLst>
                <a:cxn ang="0">
                  <a:pos x="27" y="379"/>
                </a:cxn>
                <a:cxn ang="0">
                  <a:pos x="32" y="382"/>
                </a:cxn>
                <a:cxn ang="0">
                  <a:pos x="32" y="344"/>
                </a:cxn>
                <a:cxn ang="0">
                  <a:pos x="52" y="329"/>
                </a:cxn>
                <a:cxn ang="0">
                  <a:pos x="71" y="329"/>
                </a:cxn>
                <a:cxn ang="0">
                  <a:pos x="79" y="334"/>
                </a:cxn>
                <a:cxn ang="0">
                  <a:pos x="92" y="355"/>
                </a:cxn>
                <a:cxn ang="0">
                  <a:pos x="106" y="393"/>
                </a:cxn>
                <a:cxn ang="0">
                  <a:pos x="117" y="396"/>
                </a:cxn>
                <a:cxn ang="0">
                  <a:pos x="142" y="392"/>
                </a:cxn>
                <a:cxn ang="0">
                  <a:pos x="164" y="382"/>
                </a:cxn>
                <a:cxn ang="0">
                  <a:pos x="194" y="381"/>
                </a:cxn>
                <a:cxn ang="0">
                  <a:pos x="211" y="364"/>
                </a:cxn>
                <a:cxn ang="0">
                  <a:pos x="211" y="328"/>
                </a:cxn>
                <a:cxn ang="0">
                  <a:pos x="216" y="315"/>
                </a:cxn>
                <a:cxn ang="0">
                  <a:pos x="227" y="305"/>
                </a:cxn>
                <a:cxn ang="0">
                  <a:pos x="265" y="308"/>
                </a:cxn>
                <a:cxn ang="0">
                  <a:pos x="321" y="291"/>
                </a:cxn>
                <a:cxn ang="0">
                  <a:pos x="338" y="291"/>
                </a:cxn>
                <a:cxn ang="0">
                  <a:pos x="340" y="295"/>
                </a:cxn>
                <a:cxn ang="0">
                  <a:pos x="359" y="297"/>
                </a:cxn>
                <a:cxn ang="0">
                  <a:pos x="368" y="309"/>
                </a:cxn>
                <a:cxn ang="0">
                  <a:pos x="413" y="249"/>
                </a:cxn>
                <a:cxn ang="0">
                  <a:pos x="426" y="211"/>
                </a:cxn>
                <a:cxn ang="0">
                  <a:pos x="420" y="177"/>
                </a:cxn>
                <a:cxn ang="0">
                  <a:pos x="397" y="116"/>
                </a:cxn>
                <a:cxn ang="0">
                  <a:pos x="351" y="27"/>
                </a:cxn>
                <a:cxn ang="0">
                  <a:pos x="329" y="0"/>
                </a:cxn>
                <a:cxn ang="0">
                  <a:pos x="310" y="12"/>
                </a:cxn>
                <a:cxn ang="0">
                  <a:pos x="278" y="21"/>
                </a:cxn>
                <a:cxn ang="0">
                  <a:pos x="263" y="37"/>
                </a:cxn>
                <a:cxn ang="0">
                  <a:pos x="239" y="79"/>
                </a:cxn>
                <a:cxn ang="0">
                  <a:pos x="203" y="85"/>
                </a:cxn>
                <a:cxn ang="0">
                  <a:pos x="179" y="76"/>
                </a:cxn>
                <a:cxn ang="0">
                  <a:pos x="161" y="63"/>
                </a:cxn>
                <a:cxn ang="0">
                  <a:pos x="148" y="69"/>
                </a:cxn>
                <a:cxn ang="0">
                  <a:pos x="118" y="99"/>
                </a:cxn>
                <a:cxn ang="0">
                  <a:pos x="89" y="145"/>
                </a:cxn>
                <a:cxn ang="0">
                  <a:pos x="57" y="204"/>
                </a:cxn>
                <a:cxn ang="0">
                  <a:pos x="43" y="247"/>
                </a:cxn>
                <a:cxn ang="0">
                  <a:pos x="3" y="307"/>
                </a:cxn>
                <a:cxn ang="0">
                  <a:pos x="0" y="337"/>
                </a:cxn>
                <a:cxn ang="0">
                  <a:pos x="4" y="349"/>
                </a:cxn>
                <a:cxn ang="0">
                  <a:pos x="27" y="379"/>
                </a:cxn>
              </a:cxnLst>
              <a:rect l="0" t="0" r="r" b="b"/>
              <a:pathLst>
                <a:path w="426" h="396">
                  <a:moveTo>
                    <a:pt x="27" y="379"/>
                  </a:moveTo>
                  <a:lnTo>
                    <a:pt x="32" y="382"/>
                  </a:lnTo>
                  <a:lnTo>
                    <a:pt x="32" y="344"/>
                  </a:lnTo>
                  <a:lnTo>
                    <a:pt x="52" y="329"/>
                  </a:lnTo>
                  <a:lnTo>
                    <a:pt x="71" y="329"/>
                  </a:lnTo>
                  <a:lnTo>
                    <a:pt x="79" y="334"/>
                  </a:lnTo>
                  <a:lnTo>
                    <a:pt x="92" y="355"/>
                  </a:lnTo>
                  <a:lnTo>
                    <a:pt x="106" y="393"/>
                  </a:lnTo>
                  <a:lnTo>
                    <a:pt x="117" y="396"/>
                  </a:lnTo>
                  <a:lnTo>
                    <a:pt x="142" y="392"/>
                  </a:lnTo>
                  <a:lnTo>
                    <a:pt x="164" y="382"/>
                  </a:lnTo>
                  <a:lnTo>
                    <a:pt x="194" y="381"/>
                  </a:lnTo>
                  <a:lnTo>
                    <a:pt x="211" y="364"/>
                  </a:lnTo>
                  <a:lnTo>
                    <a:pt x="211" y="328"/>
                  </a:lnTo>
                  <a:lnTo>
                    <a:pt x="216" y="315"/>
                  </a:lnTo>
                  <a:lnTo>
                    <a:pt x="227" y="305"/>
                  </a:lnTo>
                  <a:lnTo>
                    <a:pt x="265" y="308"/>
                  </a:lnTo>
                  <a:lnTo>
                    <a:pt x="321" y="291"/>
                  </a:lnTo>
                  <a:lnTo>
                    <a:pt x="338" y="291"/>
                  </a:lnTo>
                  <a:lnTo>
                    <a:pt x="340" y="295"/>
                  </a:lnTo>
                  <a:lnTo>
                    <a:pt x="359" y="297"/>
                  </a:lnTo>
                  <a:lnTo>
                    <a:pt x="368" y="309"/>
                  </a:lnTo>
                  <a:lnTo>
                    <a:pt x="413" y="249"/>
                  </a:lnTo>
                  <a:lnTo>
                    <a:pt x="426" y="211"/>
                  </a:lnTo>
                  <a:lnTo>
                    <a:pt x="420" y="177"/>
                  </a:lnTo>
                  <a:lnTo>
                    <a:pt x="397" y="116"/>
                  </a:lnTo>
                  <a:lnTo>
                    <a:pt x="351" y="27"/>
                  </a:lnTo>
                  <a:lnTo>
                    <a:pt x="329" y="0"/>
                  </a:lnTo>
                  <a:lnTo>
                    <a:pt x="310" y="12"/>
                  </a:lnTo>
                  <a:lnTo>
                    <a:pt x="278" y="21"/>
                  </a:lnTo>
                  <a:lnTo>
                    <a:pt x="263" y="37"/>
                  </a:lnTo>
                  <a:lnTo>
                    <a:pt x="239" y="79"/>
                  </a:lnTo>
                  <a:lnTo>
                    <a:pt x="203" y="85"/>
                  </a:lnTo>
                  <a:lnTo>
                    <a:pt x="179" y="76"/>
                  </a:lnTo>
                  <a:lnTo>
                    <a:pt x="161" y="63"/>
                  </a:lnTo>
                  <a:lnTo>
                    <a:pt x="148" y="69"/>
                  </a:lnTo>
                  <a:lnTo>
                    <a:pt x="118" y="99"/>
                  </a:lnTo>
                  <a:lnTo>
                    <a:pt x="89" y="145"/>
                  </a:lnTo>
                  <a:lnTo>
                    <a:pt x="57" y="204"/>
                  </a:lnTo>
                  <a:lnTo>
                    <a:pt x="43" y="247"/>
                  </a:lnTo>
                  <a:lnTo>
                    <a:pt x="3" y="307"/>
                  </a:lnTo>
                  <a:lnTo>
                    <a:pt x="0" y="337"/>
                  </a:lnTo>
                  <a:lnTo>
                    <a:pt x="4" y="349"/>
                  </a:lnTo>
                  <a:lnTo>
                    <a:pt x="27" y="3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7" name="Freeform 54"/>
            <p:cNvSpPr>
              <a:spLocks/>
            </p:cNvSpPr>
            <p:nvPr/>
          </p:nvSpPr>
          <p:spPr bwMode="gray">
            <a:xfrm>
              <a:off x="6748493" y="-376489"/>
              <a:ext cx="58560" cy="54436"/>
            </a:xfrm>
            <a:custGeom>
              <a:avLst/>
              <a:gdLst/>
              <a:ahLst/>
              <a:cxnLst>
                <a:cxn ang="0">
                  <a:pos x="27" y="379"/>
                </a:cxn>
                <a:cxn ang="0">
                  <a:pos x="32" y="382"/>
                </a:cxn>
                <a:cxn ang="0">
                  <a:pos x="32" y="344"/>
                </a:cxn>
                <a:cxn ang="0">
                  <a:pos x="52" y="329"/>
                </a:cxn>
                <a:cxn ang="0">
                  <a:pos x="71" y="329"/>
                </a:cxn>
                <a:cxn ang="0">
                  <a:pos x="79" y="334"/>
                </a:cxn>
                <a:cxn ang="0">
                  <a:pos x="92" y="355"/>
                </a:cxn>
                <a:cxn ang="0">
                  <a:pos x="106" y="393"/>
                </a:cxn>
                <a:cxn ang="0">
                  <a:pos x="117" y="396"/>
                </a:cxn>
                <a:cxn ang="0">
                  <a:pos x="142" y="392"/>
                </a:cxn>
                <a:cxn ang="0">
                  <a:pos x="164" y="382"/>
                </a:cxn>
                <a:cxn ang="0">
                  <a:pos x="194" y="381"/>
                </a:cxn>
                <a:cxn ang="0">
                  <a:pos x="211" y="364"/>
                </a:cxn>
                <a:cxn ang="0">
                  <a:pos x="211" y="328"/>
                </a:cxn>
                <a:cxn ang="0">
                  <a:pos x="216" y="315"/>
                </a:cxn>
                <a:cxn ang="0">
                  <a:pos x="227" y="305"/>
                </a:cxn>
                <a:cxn ang="0">
                  <a:pos x="265" y="308"/>
                </a:cxn>
                <a:cxn ang="0">
                  <a:pos x="321" y="291"/>
                </a:cxn>
                <a:cxn ang="0">
                  <a:pos x="338" y="291"/>
                </a:cxn>
                <a:cxn ang="0">
                  <a:pos x="340" y="295"/>
                </a:cxn>
                <a:cxn ang="0">
                  <a:pos x="359" y="297"/>
                </a:cxn>
                <a:cxn ang="0">
                  <a:pos x="368" y="309"/>
                </a:cxn>
                <a:cxn ang="0">
                  <a:pos x="413" y="249"/>
                </a:cxn>
                <a:cxn ang="0">
                  <a:pos x="426" y="211"/>
                </a:cxn>
                <a:cxn ang="0">
                  <a:pos x="420" y="177"/>
                </a:cxn>
                <a:cxn ang="0">
                  <a:pos x="397" y="116"/>
                </a:cxn>
                <a:cxn ang="0">
                  <a:pos x="351" y="27"/>
                </a:cxn>
                <a:cxn ang="0">
                  <a:pos x="329" y="0"/>
                </a:cxn>
                <a:cxn ang="0">
                  <a:pos x="310" y="12"/>
                </a:cxn>
                <a:cxn ang="0">
                  <a:pos x="278" y="21"/>
                </a:cxn>
                <a:cxn ang="0">
                  <a:pos x="263" y="37"/>
                </a:cxn>
                <a:cxn ang="0">
                  <a:pos x="239" y="79"/>
                </a:cxn>
                <a:cxn ang="0">
                  <a:pos x="203" y="85"/>
                </a:cxn>
                <a:cxn ang="0">
                  <a:pos x="179" y="76"/>
                </a:cxn>
                <a:cxn ang="0">
                  <a:pos x="161" y="63"/>
                </a:cxn>
                <a:cxn ang="0">
                  <a:pos x="148" y="69"/>
                </a:cxn>
                <a:cxn ang="0">
                  <a:pos x="118" y="99"/>
                </a:cxn>
                <a:cxn ang="0">
                  <a:pos x="89" y="145"/>
                </a:cxn>
                <a:cxn ang="0">
                  <a:pos x="57" y="204"/>
                </a:cxn>
                <a:cxn ang="0">
                  <a:pos x="43" y="247"/>
                </a:cxn>
                <a:cxn ang="0">
                  <a:pos x="3" y="307"/>
                </a:cxn>
                <a:cxn ang="0">
                  <a:pos x="0" y="337"/>
                </a:cxn>
                <a:cxn ang="0">
                  <a:pos x="4" y="349"/>
                </a:cxn>
                <a:cxn ang="0">
                  <a:pos x="27" y="379"/>
                </a:cxn>
              </a:cxnLst>
              <a:rect l="0" t="0" r="r" b="b"/>
              <a:pathLst>
                <a:path w="426" h="396">
                  <a:moveTo>
                    <a:pt x="27" y="379"/>
                  </a:moveTo>
                  <a:lnTo>
                    <a:pt x="32" y="382"/>
                  </a:lnTo>
                  <a:lnTo>
                    <a:pt x="32" y="344"/>
                  </a:lnTo>
                  <a:lnTo>
                    <a:pt x="52" y="329"/>
                  </a:lnTo>
                  <a:lnTo>
                    <a:pt x="71" y="329"/>
                  </a:lnTo>
                  <a:lnTo>
                    <a:pt x="79" y="334"/>
                  </a:lnTo>
                  <a:lnTo>
                    <a:pt x="92" y="355"/>
                  </a:lnTo>
                  <a:lnTo>
                    <a:pt x="106" y="393"/>
                  </a:lnTo>
                  <a:lnTo>
                    <a:pt x="117" y="396"/>
                  </a:lnTo>
                  <a:lnTo>
                    <a:pt x="142" y="392"/>
                  </a:lnTo>
                  <a:lnTo>
                    <a:pt x="164" y="382"/>
                  </a:lnTo>
                  <a:lnTo>
                    <a:pt x="194" y="381"/>
                  </a:lnTo>
                  <a:lnTo>
                    <a:pt x="211" y="364"/>
                  </a:lnTo>
                  <a:lnTo>
                    <a:pt x="211" y="328"/>
                  </a:lnTo>
                  <a:lnTo>
                    <a:pt x="216" y="315"/>
                  </a:lnTo>
                  <a:lnTo>
                    <a:pt x="227" y="305"/>
                  </a:lnTo>
                  <a:lnTo>
                    <a:pt x="265" y="308"/>
                  </a:lnTo>
                  <a:lnTo>
                    <a:pt x="321" y="291"/>
                  </a:lnTo>
                  <a:lnTo>
                    <a:pt x="338" y="291"/>
                  </a:lnTo>
                  <a:lnTo>
                    <a:pt x="340" y="295"/>
                  </a:lnTo>
                  <a:lnTo>
                    <a:pt x="359" y="297"/>
                  </a:lnTo>
                  <a:lnTo>
                    <a:pt x="368" y="309"/>
                  </a:lnTo>
                  <a:lnTo>
                    <a:pt x="413" y="249"/>
                  </a:lnTo>
                  <a:lnTo>
                    <a:pt x="426" y="211"/>
                  </a:lnTo>
                  <a:lnTo>
                    <a:pt x="420" y="177"/>
                  </a:lnTo>
                  <a:lnTo>
                    <a:pt x="397" y="116"/>
                  </a:lnTo>
                  <a:lnTo>
                    <a:pt x="351" y="27"/>
                  </a:lnTo>
                  <a:lnTo>
                    <a:pt x="329" y="0"/>
                  </a:lnTo>
                  <a:lnTo>
                    <a:pt x="310" y="12"/>
                  </a:lnTo>
                  <a:lnTo>
                    <a:pt x="278" y="21"/>
                  </a:lnTo>
                  <a:lnTo>
                    <a:pt x="263" y="37"/>
                  </a:lnTo>
                  <a:lnTo>
                    <a:pt x="239" y="79"/>
                  </a:lnTo>
                  <a:lnTo>
                    <a:pt x="203" y="85"/>
                  </a:lnTo>
                  <a:lnTo>
                    <a:pt x="179" y="76"/>
                  </a:lnTo>
                  <a:lnTo>
                    <a:pt x="161" y="63"/>
                  </a:lnTo>
                  <a:lnTo>
                    <a:pt x="148" y="69"/>
                  </a:lnTo>
                  <a:lnTo>
                    <a:pt x="118" y="99"/>
                  </a:lnTo>
                  <a:lnTo>
                    <a:pt x="89" y="145"/>
                  </a:lnTo>
                  <a:lnTo>
                    <a:pt x="57" y="204"/>
                  </a:lnTo>
                  <a:lnTo>
                    <a:pt x="43" y="247"/>
                  </a:lnTo>
                  <a:lnTo>
                    <a:pt x="3" y="307"/>
                  </a:lnTo>
                  <a:lnTo>
                    <a:pt x="0" y="337"/>
                  </a:lnTo>
                  <a:lnTo>
                    <a:pt x="4" y="349"/>
                  </a:lnTo>
                  <a:lnTo>
                    <a:pt x="27" y="3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8" name="Freeform 55"/>
            <p:cNvSpPr>
              <a:spLocks/>
            </p:cNvSpPr>
            <p:nvPr/>
          </p:nvSpPr>
          <p:spPr bwMode="gray">
            <a:xfrm>
              <a:off x="5366142" y="-1267265"/>
              <a:ext cx="372806" cy="387653"/>
            </a:xfrm>
            <a:custGeom>
              <a:avLst/>
              <a:gdLst/>
              <a:ahLst/>
              <a:cxnLst>
                <a:cxn ang="0">
                  <a:pos x="431" y="1236"/>
                </a:cxn>
                <a:cxn ang="0">
                  <a:pos x="113" y="1240"/>
                </a:cxn>
                <a:cxn ang="0">
                  <a:pos x="69" y="1284"/>
                </a:cxn>
                <a:cxn ang="0">
                  <a:pos x="49" y="1299"/>
                </a:cxn>
                <a:cxn ang="0">
                  <a:pos x="120" y="1396"/>
                </a:cxn>
                <a:cxn ang="0">
                  <a:pos x="184" y="1474"/>
                </a:cxn>
                <a:cxn ang="0">
                  <a:pos x="173" y="1589"/>
                </a:cxn>
                <a:cxn ang="0">
                  <a:pos x="111" y="1673"/>
                </a:cxn>
                <a:cxn ang="0">
                  <a:pos x="172" y="1851"/>
                </a:cxn>
                <a:cxn ang="0">
                  <a:pos x="150" y="2100"/>
                </a:cxn>
                <a:cxn ang="0">
                  <a:pos x="41" y="2343"/>
                </a:cxn>
                <a:cxn ang="0">
                  <a:pos x="7" y="2455"/>
                </a:cxn>
                <a:cxn ang="0">
                  <a:pos x="63" y="2360"/>
                </a:cxn>
                <a:cxn ang="0">
                  <a:pos x="119" y="2361"/>
                </a:cxn>
                <a:cxn ang="0">
                  <a:pos x="221" y="2373"/>
                </a:cxn>
                <a:cxn ang="0">
                  <a:pos x="312" y="2361"/>
                </a:cxn>
                <a:cxn ang="0">
                  <a:pos x="325" y="2342"/>
                </a:cxn>
                <a:cxn ang="0">
                  <a:pos x="395" y="2350"/>
                </a:cxn>
                <a:cxn ang="0">
                  <a:pos x="483" y="2354"/>
                </a:cxn>
                <a:cxn ang="0">
                  <a:pos x="554" y="2423"/>
                </a:cxn>
                <a:cxn ang="0">
                  <a:pos x="601" y="2476"/>
                </a:cxn>
                <a:cxn ang="0">
                  <a:pos x="637" y="2490"/>
                </a:cxn>
                <a:cxn ang="0">
                  <a:pos x="704" y="2539"/>
                </a:cxn>
                <a:cxn ang="0">
                  <a:pos x="733" y="2604"/>
                </a:cxn>
                <a:cxn ang="0">
                  <a:pos x="752" y="2639"/>
                </a:cxn>
                <a:cxn ang="0">
                  <a:pos x="777" y="2666"/>
                </a:cxn>
                <a:cxn ang="0">
                  <a:pos x="782" y="2690"/>
                </a:cxn>
                <a:cxn ang="0">
                  <a:pos x="809" y="2717"/>
                </a:cxn>
                <a:cxn ang="0">
                  <a:pos x="862" y="2741"/>
                </a:cxn>
                <a:cxn ang="0">
                  <a:pos x="880" y="2784"/>
                </a:cxn>
                <a:cxn ang="0">
                  <a:pos x="1029" y="2732"/>
                </a:cxn>
                <a:cxn ang="0">
                  <a:pos x="1109" y="2568"/>
                </a:cxn>
                <a:cxn ang="0">
                  <a:pos x="1133" y="2573"/>
                </a:cxn>
                <a:cxn ang="0">
                  <a:pos x="1183" y="2647"/>
                </a:cxn>
                <a:cxn ang="0">
                  <a:pos x="1285" y="2741"/>
                </a:cxn>
                <a:cxn ang="0">
                  <a:pos x="2029" y="2697"/>
                </a:cxn>
                <a:cxn ang="0">
                  <a:pos x="2454" y="2527"/>
                </a:cxn>
                <a:cxn ang="0">
                  <a:pos x="2354" y="2048"/>
                </a:cxn>
                <a:cxn ang="0">
                  <a:pos x="2343" y="1396"/>
                </a:cxn>
                <a:cxn ang="0">
                  <a:pos x="2341" y="745"/>
                </a:cxn>
                <a:cxn ang="0">
                  <a:pos x="2441" y="339"/>
                </a:cxn>
                <a:cxn ang="0">
                  <a:pos x="1970" y="260"/>
                </a:cxn>
                <a:cxn ang="0">
                  <a:pos x="1365" y="217"/>
                </a:cxn>
                <a:cxn ang="0">
                  <a:pos x="1236" y="660"/>
                </a:cxn>
                <a:cxn ang="0">
                  <a:pos x="1068" y="821"/>
                </a:cxn>
                <a:cxn ang="0">
                  <a:pos x="969" y="868"/>
                </a:cxn>
                <a:cxn ang="0">
                  <a:pos x="925" y="1046"/>
                </a:cxn>
                <a:cxn ang="0">
                  <a:pos x="924" y="1269"/>
                </a:cxn>
              </a:cxnLst>
              <a:rect l="0" t="0" r="r" b="b"/>
              <a:pathLst>
                <a:path w="2713" h="2818">
                  <a:moveTo>
                    <a:pt x="827" y="1262"/>
                  </a:moveTo>
                  <a:lnTo>
                    <a:pt x="639" y="1250"/>
                  </a:lnTo>
                  <a:lnTo>
                    <a:pt x="431" y="1236"/>
                  </a:lnTo>
                  <a:lnTo>
                    <a:pt x="236" y="1222"/>
                  </a:lnTo>
                  <a:lnTo>
                    <a:pt x="124" y="1214"/>
                  </a:lnTo>
                  <a:lnTo>
                    <a:pt x="113" y="1240"/>
                  </a:lnTo>
                  <a:lnTo>
                    <a:pt x="75" y="1267"/>
                  </a:lnTo>
                  <a:lnTo>
                    <a:pt x="58" y="1286"/>
                  </a:lnTo>
                  <a:lnTo>
                    <a:pt x="69" y="1284"/>
                  </a:lnTo>
                  <a:lnTo>
                    <a:pt x="48" y="1299"/>
                  </a:lnTo>
                  <a:lnTo>
                    <a:pt x="48" y="1308"/>
                  </a:lnTo>
                  <a:lnTo>
                    <a:pt x="49" y="1299"/>
                  </a:lnTo>
                  <a:lnTo>
                    <a:pt x="90" y="1289"/>
                  </a:lnTo>
                  <a:lnTo>
                    <a:pt x="97" y="1304"/>
                  </a:lnTo>
                  <a:lnTo>
                    <a:pt x="120" y="1396"/>
                  </a:lnTo>
                  <a:lnTo>
                    <a:pt x="126" y="1404"/>
                  </a:lnTo>
                  <a:lnTo>
                    <a:pt x="155" y="1399"/>
                  </a:lnTo>
                  <a:lnTo>
                    <a:pt x="184" y="1474"/>
                  </a:lnTo>
                  <a:lnTo>
                    <a:pt x="187" y="1495"/>
                  </a:lnTo>
                  <a:lnTo>
                    <a:pt x="179" y="1556"/>
                  </a:lnTo>
                  <a:lnTo>
                    <a:pt x="173" y="1589"/>
                  </a:lnTo>
                  <a:lnTo>
                    <a:pt x="140" y="1658"/>
                  </a:lnTo>
                  <a:lnTo>
                    <a:pt x="130" y="1671"/>
                  </a:lnTo>
                  <a:lnTo>
                    <a:pt x="111" y="1673"/>
                  </a:lnTo>
                  <a:lnTo>
                    <a:pt x="102" y="1691"/>
                  </a:lnTo>
                  <a:lnTo>
                    <a:pt x="161" y="1794"/>
                  </a:lnTo>
                  <a:lnTo>
                    <a:pt x="172" y="1851"/>
                  </a:lnTo>
                  <a:lnTo>
                    <a:pt x="170" y="1903"/>
                  </a:lnTo>
                  <a:lnTo>
                    <a:pt x="168" y="1955"/>
                  </a:lnTo>
                  <a:lnTo>
                    <a:pt x="150" y="2100"/>
                  </a:lnTo>
                  <a:lnTo>
                    <a:pt x="126" y="2160"/>
                  </a:lnTo>
                  <a:lnTo>
                    <a:pt x="50" y="2308"/>
                  </a:lnTo>
                  <a:lnTo>
                    <a:pt x="41" y="2343"/>
                  </a:lnTo>
                  <a:lnTo>
                    <a:pt x="11" y="2408"/>
                  </a:lnTo>
                  <a:lnTo>
                    <a:pt x="0" y="2457"/>
                  </a:lnTo>
                  <a:lnTo>
                    <a:pt x="7" y="2455"/>
                  </a:lnTo>
                  <a:lnTo>
                    <a:pt x="20" y="2443"/>
                  </a:lnTo>
                  <a:lnTo>
                    <a:pt x="42" y="2413"/>
                  </a:lnTo>
                  <a:lnTo>
                    <a:pt x="63" y="2360"/>
                  </a:lnTo>
                  <a:lnTo>
                    <a:pt x="79" y="2361"/>
                  </a:lnTo>
                  <a:lnTo>
                    <a:pt x="89" y="2356"/>
                  </a:lnTo>
                  <a:lnTo>
                    <a:pt x="119" y="2361"/>
                  </a:lnTo>
                  <a:lnTo>
                    <a:pt x="153" y="2362"/>
                  </a:lnTo>
                  <a:lnTo>
                    <a:pt x="191" y="2377"/>
                  </a:lnTo>
                  <a:lnTo>
                    <a:pt x="221" y="2373"/>
                  </a:lnTo>
                  <a:lnTo>
                    <a:pt x="230" y="2365"/>
                  </a:lnTo>
                  <a:lnTo>
                    <a:pt x="276" y="2356"/>
                  </a:lnTo>
                  <a:lnTo>
                    <a:pt x="312" y="2361"/>
                  </a:lnTo>
                  <a:lnTo>
                    <a:pt x="318" y="2358"/>
                  </a:lnTo>
                  <a:lnTo>
                    <a:pt x="322" y="2343"/>
                  </a:lnTo>
                  <a:lnTo>
                    <a:pt x="325" y="2342"/>
                  </a:lnTo>
                  <a:lnTo>
                    <a:pt x="352" y="2346"/>
                  </a:lnTo>
                  <a:lnTo>
                    <a:pt x="370" y="2341"/>
                  </a:lnTo>
                  <a:lnTo>
                    <a:pt x="395" y="2350"/>
                  </a:lnTo>
                  <a:lnTo>
                    <a:pt x="457" y="2354"/>
                  </a:lnTo>
                  <a:lnTo>
                    <a:pt x="465" y="2360"/>
                  </a:lnTo>
                  <a:lnTo>
                    <a:pt x="483" y="2354"/>
                  </a:lnTo>
                  <a:lnTo>
                    <a:pt x="492" y="2377"/>
                  </a:lnTo>
                  <a:lnTo>
                    <a:pt x="516" y="2381"/>
                  </a:lnTo>
                  <a:lnTo>
                    <a:pt x="554" y="2423"/>
                  </a:lnTo>
                  <a:lnTo>
                    <a:pt x="560" y="2449"/>
                  </a:lnTo>
                  <a:lnTo>
                    <a:pt x="585" y="2477"/>
                  </a:lnTo>
                  <a:lnTo>
                    <a:pt x="601" y="2476"/>
                  </a:lnTo>
                  <a:lnTo>
                    <a:pt x="625" y="2468"/>
                  </a:lnTo>
                  <a:lnTo>
                    <a:pt x="624" y="2486"/>
                  </a:lnTo>
                  <a:lnTo>
                    <a:pt x="637" y="2490"/>
                  </a:lnTo>
                  <a:lnTo>
                    <a:pt x="658" y="2478"/>
                  </a:lnTo>
                  <a:lnTo>
                    <a:pt x="671" y="2481"/>
                  </a:lnTo>
                  <a:lnTo>
                    <a:pt x="704" y="2539"/>
                  </a:lnTo>
                  <a:lnTo>
                    <a:pt x="717" y="2581"/>
                  </a:lnTo>
                  <a:lnTo>
                    <a:pt x="715" y="2596"/>
                  </a:lnTo>
                  <a:lnTo>
                    <a:pt x="733" y="2604"/>
                  </a:lnTo>
                  <a:lnTo>
                    <a:pt x="742" y="2622"/>
                  </a:lnTo>
                  <a:lnTo>
                    <a:pt x="744" y="2636"/>
                  </a:lnTo>
                  <a:lnTo>
                    <a:pt x="752" y="2639"/>
                  </a:lnTo>
                  <a:lnTo>
                    <a:pt x="768" y="2634"/>
                  </a:lnTo>
                  <a:lnTo>
                    <a:pt x="771" y="2636"/>
                  </a:lnTo>
                  <a:lnTo>
                    <a:pt x="777" y="2666"/>
                  </a:lnTo>
                  <a:lnTo>
                    <a:pt x="789" y="2671"/>
                  </a:lnTo>
                  <a:lnTo>
                    <a:pt x="797" y="2685"/>
                  </a:lnTo>
                  <a:lnTo>
                    <a:pt x="782" y="2690"/>
                  </a:lnTo>
                  <a:lnTo>
                    <a:pt x="782" y="2694"/>
                  </a:lnTo>
                  <a:lnTo>
                    <a:pt x="801" y="2703"/>
                  </a:lnTo>
                  <a:lnTo>
                    <a:pt x="809" y="2717"/>
                  </a:lnTo>
                  <a:lnTo>
                    <a:pt x="823" y="2728"/>
                  </a:lnTo>
                  <a:lnTo>
                    <a:pt x="839" y="2728"/>
                  </a:lnTo>
                  <a:lnTo>
                    <a:pt x="862" y="2741"/>
                  </a:lnTo>
                  <a:lnTo>
                    <a:pt x="872" y="2753"/>
                  </a:lnTo>
                  <a:lnTo>
                    <a:pt x="875" y="2778"/>
                  </a:lnTo>
                  <a:lnTo>
                    <a:pt x="880" y="2784"/>
                  </a:lnTo>
                  <a:lnTo>
                    <a:pt x="905" y="2793"/>
                  </a:lnTo>
                  <a:lnTo>
                    <a:pt x="932" y="2818"/>
                  </a:lnTo>
                  <a:lnTo>
                    <a:pt x="1029" y="2732"/>
                  </a:lnTo>
                  <a:lnTo>
                    <a:pt x="1065" y="2660"/>
                  </a:lnTo>
                  <a:lnTo>
                    <a:pt x="1084" y="2612"/>
                  </a:lnTo>
                  <a:lnTo>
                    <a:pt x="1109" y="2568"/>
                  </a:lnTo>
                  <a:lnTo>
                    <a:pt x="1117" y="2566"/>
                  </a:lnTo>
                  <a:lnTo>
                    <a:pt x="1130" y="2568"/>
                  </a:lnTo>
                  <a:lnTo>
                    <a:pt x="1133" y="2573"/>
                  </a:lnTo>
                  <a:lnTo>
                    <a:pt x="1153" y="2580"/>
                  </a:lnTo>
                  <a:lnTo>
                    <a:pt x="1170" y="2592"/>
                  </a:lnTo>
                  <a:lnTo>
                    <a:pt x="1183" y="2647"/>
                  </a:lnTo>
                  <a:lnTo>
                    <a:pt x="1216" y="2726"/>
                  </a:lnTo>
                  <a:lnTo>
                    <a:pt x="1277" y="2741"/>
                  </a:lnTo>
                  <a:lnTo>
                    <a:pt x="1285" y="2741"/>
                  </a:lnTo>
                  <a:lnTo>
                    <a:pt x="1395" y="2658"/>
                  </a:lnTo>
                  <a:lnTo>
                    <a:pt x="1743" y="2679"/>
                  </a:lnTo>
                  <a:lnTo>
                    <a:pt x="2029" y="2697"/>
                  </a:lnTo>
                  <a:lnTo>
                    <a:pt x="2320" y="2713"/>
                  </a:lnTo>
                  <a:lnTo>
                    <a:pt x="2393" y="2714"/>
                  </a:lnTo>
                  <a:lnTo>
                    <a:pt x="2454" y="2527"/>
                  </a:lnTo>
                  <a:lnTo>
                    <a:pt x="2368" y="2494"/>
                  </a:lnTo>
                  <a:lnTo>
                    <a:pt x="2360" y="2265"/>
                  </a:lnTo>
                  <a:lnTo>
                    <a:pt x="2354" y="2048"/>
                  </a:lnTo>
                  <a:lnTo>
                    <a:pt x="2350" y="1832"/>
                  </a:lnTo>
                  <a:lnTo>
                    <a:pt x="2346" y="1615"/>
                  </a:lnTo>
                  <a:lnTo>
                    <a:pt x="2343" y="1396"/>
                  </a:lnTo>
                  <a:lnTo>
                    <a:pt x="2341" y="1179"/>
                  </a:lnTo>
                  <a:lnTo>
                    <a:pt x="2341" y="962"/>
                  </a:lnTo>
                  <a:lnTo>
                    <a:pt x="2341" y="745"/>
                  </a:lnTo>
                  <a:lnTo>
                    <a:pt x="2344" y="523"/>
                  </a:lnTo>
                  <a:lnTo>
                    <a:pt x="2713" y="543"/>
                  </a:lnTo>
                  <a:lnTo>
                    <a:pt x="2441" y="339"/>
                  </a:lnTo>
                  <a:lnTo>
                    <a:pt x="2234" y="178"/>
                  </a:lnTo>
                  <a:lnTo>
                    <a:pt x="2004" y="0"/>
                  </a:lnTo>
                  <a:lnTo>
                    <a:pt x="1970" y="260"/>
                  </a:lnTo>
                  <a:lnTo>
                    <a:pt x="1769" y="246"/>
                  </a:lnTo>
                  <a:lnTo>
                    <a:pt x="1567" y="232"/>
                  </a:lnTo>
                  <a:lnTo>
                    <a:pt x="1365" y="217"/>
                  </a:lnTo>
                  <a:lnTo>
                    <a:pt x="1298" y="212"/>
                  </a:lnTo>
                  <a:lnTo>
                    <a:pt x="1266" y="437"/>
                  </a:lnTo>
                  <a:lnTo>
                    <a:pt x="1236" y="660"/>
                  </a:lnTo>
                  <a:lnTo>
                    <a:pt x="1217" y="801"/>
                  </a:lnTo>
                  <a:lnTo>
                    <a:pt x="1136" y="816"/>
                  </a:lnTo>
                  <a:lnTo>
                    <a:pt x="1068" y="821"/>
                  </a:lnTo>
                  <a:lnTo>
                    <a:pt x="1006" y="839"/>
                  </a:lnTo>
                  <a:lnTo>
                    <a:pt x="986" y="850"/>
                  </a:lnTo>
                  <a:lnTo>
                    <a:pt x="969" y="868"/>
                  </a:lnTo>
                  <a:lnTo>
                    <a:pt x="940" y="911"/>
                  </a:lnTo>
                  <a:lnTo>
                    <a:pt x="933" y="945"/>
                  </a:lnTo>
                  <a:lnTo>
                    <a:pt x="925" y="1046"/>
                  </a:lnTo>
                  <a:lnTo>
                    <a:pt x="927" y="1126"/>
                  </a:lnTo>
                  <a:lnTo>
                    <a:pt x="920" y="1204"/>
                  </a:lnTo>
                  <a:lnTo>
                    <a:pt x="924" y="1269"/>
                  </a:lnTo>
                  <a:lnTo>
                    <a:pt x="827" y="12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29" name="Freeform 56"/>
            <p:cNvSpPr>
              <a:spLocks/>
            </p:cNvSpPr>
            <p:nvPr/>
          </p:nvSpPr>
          <p:spPr bwMode="gray">
            <a:xfrm>
              <a:off x="5366142" y="-1267265"/>
              <a:ext cx="372806" cy="387653"/>
            </a:xfrm>
            <a:custGeom>
              <a:avLst/>
              <a:gdLst/>
              <a:ahLst/>
              <a:cxnLst>
                <a:cxn ang="0">
                  <a:pos x="431" y="1236"/>
                </a:cxn>
                <a:cxn ang="0">
                  <a:pos x="113" y="1240"/>
                </a:cxn>
                <a:cxn ang="0">
                  <a:pos x="69" y="1284"/>
                </a:cxn>
                <a:cxn ang="0">
                  <a:pos x="49" y="1299"/>
                </a:cxn>
                <a:cxn ang="0">
                  <a:pos x="120" y="1396"/>
                </a:cxn>
                <a:cxn ang="0">
                  <a:pos x="184" y="1474"/>
                </a:cxn>
                <a:cxn ang="0">
                  <a:pos x="173" y="1589"/>
                </a:cxn>
                <a:cxn ang="0">
                  <a:pos x="111" y="1673"/>
                </a:cxn>
                <a:cxn ang="0">
                  <a:pos x="172" y="1851"/>
                </a:cxn>
                <a:cxn ang="0">
                  <a:pos x="150" y="2100"/>
                </a:cxn>
                <a:cxn ang="0">
                  <a:pos x="41" y="2343"/>
                </a:cxn>
                <a:cxn ang="0">
                  <a:pos x="7" y="2455"/>
                </a:cxn>
                <a:cxn ang="0">
                  <a:pos x="63" y="2360"/>
                </a:cxn>
                <a:cxn ang="0">
                  <a:pos x="119" y="2361"/>
                </a:cxn>
                <a:cxn ang="0">
                  <a:pos x="221" y="2373"/>
                </a:cxn>
                <a:cxn ang="0">
                  <a:pos x="312" y="2361"/>
                </a:cxn>
                <a:cxn ang="0">
                  <a:pos x="325" y="2342"/>
                </a:cxn>
                <a:cxn ang="0">
                  <a:pos x="395" y="2350"/>
                </a:cxn>
                <a:cxn ang="0">
                  <a:pos x="483" y="2354"/>
                </a:cxn>
                <a:cxn ang="0">
                  <a:pos x="554" y="2423"/>
                </a:cxn>
                <a:cxn ang="0">
                  <a:pos x="601" y="2476"/>
                </a:cxn>
                <a:cxn ang="0">
                  <a:pos x="637" y="2490"/>
                </a:cxn>
                <a:cxn ang="0">
                  <a:pos x="704" y="2539"/>
                </a:cxn>
                <a:cxn ang="0">
                  <a:pos x="733" y="2604"/>
                </a:cxn>
                <a:cxn ang="0">
                  <a:pos x="752" y="2639"/>
                </a:cxn>
                <a:cxn ang="0">
                  <a:pos x="777" y="2666"/>
                </a:cxn>
                <a:cxn ang="0">
                  <a:pos x="782" y="2690"/>
                </a:cxn>
                <a:cxn ang="0">
                  <a:pos x="809" y="2717"/>
                </a:cxn>
                <a:cxn ang="0">
                  <a:pos x="862" y="2741"/>
                </a:cxn>
                <a:cxn ang="0">
                  <a:pos x="880" y="2784"/>
                </a:cxn>
                <a:cxn ang="0">
                  <a:pos x="1029" y="2732"/>
                </a:cxn>
                <a:cxn ang="0">
                  <a:pos x="1109" y="2568"/>
                </a:cxn>
                <a:cxn ang="0">
                  <a:pos x="1133" y="2573"/>
                </a:cxn>
                <a:cxn ang="0">
                  <a:pos x="1183" y="2647"/>
                </a:cxn>
                <a:cxn ang="0">
                  <a:pos x="1285" y="2741"/>
                </a:cxn>
                <a:cxn ang="0">
                  <a:pos x="2029" y="2697"/>
                </a:cxn>
                <a:cxn ang="0">
                  <a:pos x="2454" y="2527"/>
                </a:cxn>
                <a:cxn ang="0">
                  <a:pos x="2354" y="2048"/>
                </a:cxn>
                <a:cxn ang="0">
                  <a:pos x="2343" y="1396"/>
                </a:cxn>
                <a:cxn ang="0">
                  <a:pos x="2341" y="745"/>
                </a:cxn>
                <a:cxn ang="0">
                  <a:pos x="2441" y="339"/>
                </a:cxn>
                <a:cxn ang="0">
                  <a:pos x="1970" y="260"/>
                </a:cxn>
                <a:cxn ang="0">
                  <a:pos x="1365" y="217"/>
                </a:cxn>
                <a:cxn ang="0">
                  <a:pos x="1236" y="660"/>
                </a:cxn>
                <a:cxn ang="0">
                  <a:pos x="1068" y="821"/>
                </a:cxn>
                <a:cxn ang="0">
                  <a:pos x="969" y="868"/>
                </a:cxn>
                <a:cxn ang="0">
                  <a:pos x="925" y="1046"/>
                </a:cxn>
                <a:cxn ang="0">
                  <a:pos x="924" y="1269"/>
                </a:cxn>
              </a:cxnLst>
              <a:rect l="0" t="0" r="r" b="b"/>
              <a:pathLst>
                <a:path w="2713" h="2818">
                  <a:moveTo>
                    <a:pt x="827" y="1262"/>
                  </a:moveTo>
                  <a:lnTo>
                    <a:pt x="639" y="1250"/>
                  </a:lnTo>
                  <a:lnTo>
                    <a:pt x="431" y="1236"/>
                  </a:lnTo>
                  <a:lnTo>
                    <a:pt x="236" y="1222"/>
                  </a:lnTo>
                  <a:lnTo>
                    <a:pt x="124" y="1214"/>
                  </a:lnTo>
                  <a:lnTo>
                    <a:pt x="113" y="1240"/>
                  </a:lnTo>
                  <a:lnTo>
                    <a:pt x="75" y="1267"/>
                  </a:lnTo>
                  <a:lnTo>
                    <a:pt x="58" y="1286"/>
                  </a:lnTo>
                  <a:lnTo>
                    <a:pt x="69" y="1284"/>
                  </a:lnTo>
                  <a:lnTo>
                    <a:pt x="48" y="1299"/>
                  </a:lnTo>
                  <a:lnTo>
                    <a:pt x="48" y="1308"/>
                  </a:lnTo>
                  <a:lnTo>
                    <a:pt x="49" y="1299"/>
                  </a:lnTo>
                  <a:lnTo>
                    <a:pt x="90" y="1289"/>
                  </a:lnTo>
                  <a:lnTo>
                    <a:pt x="97" y="1304"/>
                  </a:lnTo>
                  <a:lnTo>
                    <a:pt x="120" y="1396"/>
                  </a:lnTo>
                  <a:lnTo>
                    <a:pt x="126" y="1404"/>
                  </a:lnTo>
                  <a:lnTo>
                    <a:pt x="155" y="1399"/>
                  </a:lnTo>
                  <a:lnTo>
                    <a:pt x="184" y="1474"/>
                  </a:lnTo>
                  <a:lnTo>
                    <a:pt x="187" y="1495"/>
                  </a:lnTo>
                  <a:lnTo>
                    <a:pt x="179" y="1556"/>
                  </a:lnTo>
                  <a:lnTo>
                    <a:pt x="173" y="1589"/>
                  </a:lnTo>
                  <a:lnTo>
                    <a:pt x="140" y="1658"/>
                  </a:lnTo>
                  <a:lnTo>
                    <a:pt x="130" y="1671"/>
                  </a:lnTo>
                  <a:lnTo>
                    <a:pt x="111" y="1673"/>
                  </a:lnTo>
                  <a:lnTo>
                    <a:pt x="102" y="1691"/>
                  </a:lnTo>
                  <a:lnTo>
                    <a:pt x="161" y="1794"/>
                  </a:lnTo>
                  <a:lnTo>
                    <a:pt x="172" y="1851"/>
                  </a:lnTo>
                  <a:lnTo>
                    <a:pt x="170" y="1903"/>
                  </a:lnTo>
                  <a:lnTo>
                    <a:pt x="168" y="1955"/>
                  </a:lnTo>
                  <a:lnTo>
                    <a:pt x="150" y="2100"/>
                  </a:lnTo>
                  <a:lnTo>
                    <a:pt x="126" y="2160"/>
                  </a:lnTo>
                  <a:lnTo>
                    <a:pt x="50" y="2308"/>
                  </a:lnTo>
                  <a:lnTo>
                    <a:pt x="41" y="2343"/>
                  </a:lnTo>
                  <a:lnTo>
                    <a:pt x="11" y="2408"/>
                  </a:lnTo>
                  <a:lnTo>
                    <a:pt x="0" y="2457"/>
                  </a:lnTo>
                  <a:lnTo>
                    <a:pt x="7" y="2455"/>
                  </a:lnTo>
                  <a:lnTo>
                    <a:pt x="20" y="2443"/>
                  </a:lnTo>
                  <a:lnTo>
                    <a:pt x="42" y="2413"/>
                  </a:lnTo>
                  <a:lnTo>
                    <a:pt x="63" y="2360"/>
                  </a:lnTo>
                  <a:lnTo>
                    <a:pt x="79" y="2361"/>
                  </a:lnTo>
                  <a:lnTo>
                    <a:pt x="89" y="2356"/>
                  </a:lnTo>
                  <a:lnTo>
                    <a:pt x="119" y="2361"/>
                  </a:lnTo>
                  <a:lnTo>
                    <a:pt x="153" y="2362"/>
                  </a:lnTo>
                  <a:lnTo>
                    <a:pt x="191" y="2377"/>
                  </a:lnTo>
                  <a:lnTo>
                    <a:pt x="221" y="2373"/>
                  </a:lnTo>
                  <a:lnTo>
                    <a:pt x="230" y="2365"/>
                  </a:lnTo>
                  <a:lnTo>
                    <a:pt x="276" y="2356"/>
                  </a:lnTo>
                  <a:lnTo>
                    <a:pt x="312" y="2361"/>
                  </a:lnTo>
                  <a:lnTo>
                    <a:pt x="318" y="2358"/>
                  </a:lnTo>
                  <a:lnTo>
                    <a:pt x="322" y="2343"/>
                  </a:lnTo>
                  <a:lnTo>
                    <a:pt x="325" y="2342"/>
                  </a:lnTo>
                  <a:lnTo>
                    <a:pt x="352" y="2346"/>
                  </a:lnTo>
                  <a:lnTo>
                    <a:pt x="370" y="2341"/>
                  </a:lnTo>
                  <a:lnTo>
                    <a:pt x="395" y="2350"/>
                  </a:lnTo>
                  <a:lnTo>
                    <a:pt x="457" y="2354"/>
                  </a:lnTo>
                  <a:lnTo>
                    <a:pt x="465" y="2360"/>
                  </a:lnTo>
                  <a:lnTo>
                    <a:pt x="483" y="2354"/>
                  </a:lnTo>
                  <a:lnTo>
                    <a:pt x="492" y="2377"/>
                  </a:lnTo>
                  <a:lnTo>
                    <a:pt x="516" y="2381"/>
                  </a:lnTo>
                  <a:lnTo>
                    <a:pt x="554" y="2423"/>
                  </a:lnTo>
                  <a:lnTo>
                    <a:pt x="560" y="2449"/>
                  </a:lnTo>
                  <a:lnTo>
                    <a:pt x="585" y="2477"/>
                  </a:lnTo>
                  <a:lnTo>
                    <a:pt x="601" y="2476"/>
                  </a:lnTo>
                  <a:lnTo>
                    <a:pt x="625" y="2468"/>
                  </a:lnTo>
                  <a:lnTo>
                    <a:pt x="624" y="2486"/>
                  </a:lnTo>
                  <a:lnTo>
                    <a:pt x="637" y="2490"/>
                  </a:lnTo>
                  <a:lnTo>
                    <a:pt x="658" y="2478"/>
                  </a:lnTo>
                  <a:lnTo>
                    <a:pt x="671" y="2481"/>
                  </a:lnTo>
                  <a:lnTo>
                    <a:pt x="704" y="2539"/>
                  </a:lnTo>
                  <a:lnTo>
                    <a:pt x="717" y="2581"/>
                  </a:lnTo>
                  <a:lnTo>
                    <a:pt x="715" y="2596"/>
                  </a:lnTo>
                  <a:lnTo>
                    <a:pt x="733" y="2604"/>
                  </a:lnTo>
                  <a:lnTo>
                    <a:pt x="742" y="2622"/>
                  </a:lnTo>
                  <a:lnTo>
                    <a:pt x="744" y="2636"/>
                  </a:lnTo>
                  <a:lnTo>
                    <a:pt x="752" y="2639"/>
                  </a:lnTo>
                  <a:lnTo>
                    <a:pt x="768" y="2634"/>
                  </a:lnTo>
                  <a:lnTo>
                    <a:pt x="771" y="2636"/>
                  </a:lnTo>
                  <a:lnTo>
                    <a:pt x="777" y="2666"/>
                  </a:lnTo>
                  <a:lnTo>
                    <a:pt x="789" y="2671"/>
                  </a:lnTo>
                  <a:lnTo>
                    <a:pt x="797" y="2685"/>
                  </a:lnTo>
                  <a:lnTo>
                    <a:pt x="782" y="2690"/>
                  </a:lnTo>
                  <a:lnTo>
                    <a:pt x="782" y="2694"/>
                  </a:lnTo>
                  <a:lnTo>
                    <a:pt x="801" y="2703"/>
                  </a:lnTo>
                  <a:lnTo>
                    <a:pt x="809" y="2717"/>
                  </a:lnTo>
                  <a:lnTo>
                    <a:pt x="823" y="2728"/>
                  </a:lnTo>
                  <a:lnTo>
                    <a:pt x="839" y="2728"/>
                  </a:lnTo>
                  <a:lnTo>
                    <a:pt x="862" y="2741"/>
                  </a:lnTo>
                  <a:lnTo>
                    <a:pt x="872" y="2753"/>
                  </a:lnTo>
                  <a:lnTo>
                    <a:pt x="875" y="2778"/>
                  </a:lnTo>
                  <a:lnTo>
                    <a:pt x="880" y="2784"/>
                  </a:lnTo>
                  <a:lnTo>
                    <a:pt x="905" y="2793"/>
                  </a:lnTo>
                  <a:lnTo>
                    <a:pt x="932" y="2818"/>
                  </a:lnTo>
                  <a:lnTo>
                    <a:pt x="1029" y="2732"/>
                  </a:lnTo>
                  <a:lnTo>
                    <a:pt x="1065" y="2660"/>
                  </a:lnTo>
                  <a:lnTo>
                    <a:pt x="1084" y="2612"/>
                  </a:lnTo>
                  <a:lnTo>
                    <a:pt x="1109" y="2568"/>
                  </a:lnTo>
                  <a:lnTo>
                    <a:pt x="1117" y="2566"/>
                  </a:lnTo>
                  <a:lnTo>
                    <a:pt x="1130" y="2568"/>
                  </a:lnTo>
                  <a:lnTo>
                    <a:pt x="1133" y="2573"/>
                  </a:lnTo>
                  <a:lnTo>
                    <a:pt x="1153" y="2580"/>
                  </a:lnTo>
                  <a:lnTo>
                    <a:pt x="1170" y="2592"/>
                  </a:lnTo>
                  <a:lnTo>
                    <a:pt x="1183" y="2647"/>
                  </a:lnTo>
                  <a:lnTo>
                    <a:pt x="1216" y="2726"/>
                  </a:lnTo>
                  <a:lnTo>
                    <a:pt x="1277" y="2741"/>
                  </a:lnTo>
                  <a:lnTo>
                    <a:pt x="1285" y="2741"/>
                  </a:lnTo>
                  <a:lnTo>
                    <a:pt x="1395" y="2658"/>
                  </a:lnTo>
                  <a:lnTo>
                    <a:pt x="1743" y="2679"/>
                  </a:lnTo>
                  <a:lnTo>
                    <a:pt x="2029" y="2697"/>
                  </a:lnTo>
                  <a:lnTo>
                    <a:pt x="2320" y="2713"/>
                  </a:lnTo>
                  <a:lnTo>
                    <a:pt x="2393" y="2714"/>
                  </a:lnTo>
                  <a:lnTo>
                    <a:pt x="2454" y="2527"/>
                  </a:lnTo>
                  <a:lnTo>
                    <a:pt x="2368" y="2494"/>
                  </a:lnTo>
                  <a:lnTo>
                    <a:pt x="2360" y="2265"/>
                  </a:lnTo>
                  <a:lnTo>
                    <a:pt x="2354" y="2048"/>
                  </a:lnTo>
                  <a:lnTo>
                    <a:pt x="2350" y="1832"/>
                  </a:lnTo>
                  <a:lnTo>
                    <a:pt x="2346" y="1615"/>
                  </a:lnTo>
                  <a:lnTo>
                    <a:pt x="2343" y="1396"/>
                  </a:lnTo>
                  <a:lnTo>
                    <a:pt x="2341" y="1179"/>
                  </a:lnTo>
                  <a:lnTo>
                    <a:pt x="2341" y="962"/>
                  </a:lnTo>
                  <a:lnTo>
                    <a:pt x="2341" y="745"/>
                  </a:lnTo>
                  <a:lnTo>
                    <a:pt x="2344" y="523"/>
                  </a:lnTo>
                  <a:lnTo>
                    <a:pt x="2713" y="543"/>
                  </a:lnTo>
                  <a:lnTo>
                    <a:pt x="2441" y="339"/>
                  </a:lnTo>
                  <a:lnTo>
                    <a:pt x="2234" y="178"/>
                  </a:lnTo>
                  <a:lnTo>
                    <a:pt x="2004" y="0"/>
                  </a:lnTo>
                  <a:lnTo>
                    <a:pt x="1970" y="260"/>
                  </a:lnTo>
                  <a:lnTo>
                    <a:pt x="1769" y="246"/>
                  </a:lnTo>
                  <a:lnTo>
                    <a:pt x="1567" y="232"/>
                  </a:lnTo>
                  <a:lnTo>
                    <a:pt x="1365" y="217"/>
                  </a:lnTo>
                  <a:lnTo>
                    <a:pt x="1298" y="212"/>
                  </a:lnTo>
                  <a:lnTo>
                    <a:pt x="1266" y="437"/>
                  </a:lnTo>
                  <a:lnTo>
                    <a:pt x="1236" y="660"/>
                  </a:lnTo>
                  <a:lnTo>
                    <a:pt x="1217" y="801"/>
                  </a:lnTo>
                  <a:lnTo>
                    <a:pt x="1136" y="816"/>
                  </a:lnTo>
                  <a:lnTo>
                    <a:pt x="1068" y="821"/>
                  </a:lnTo>
                  <a:lnTo>
                    <a:pt x="1006" y="839"/>
                  </a:lnTo>
                  <a:lnTo>
                    <a:pt x="986" y="850"/>
                  </a:lnTo>
                  <a:lnTo>
                    <a:pt x="969" y="868"/>
                  </a:lnTo>
                  <a:lnTo>
                    <a:pt x="940" y="911"/>
                  </a:lnTo>
                  <a:lnTo>
                    <a:pt x="933" y="945"/>
                  </a:lnTo>
                  <a:lnTo>
                    <a:pt x="925" y="1046"/>
                  </a:lnTo>
                  <a:lnTo>
                    <a:pt x="927" y="1126"/>
                  </a:lnTo>
                  <a:lnTo>
                    <a:pt x="920" y="1204"/>
                  </a:lnTo>
                  <a:lnTo>
                    <a:pt x="924" y="1269"/>
                  </a:lnTo>
                  <a:lnTo>
                    <a:pt x="827" y="12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0" name="Freeform 57"/>
            <p:cNvSpPr>
              <a:spLocks/>
            </p:cNvSpPr>
            <p:nvPr/>
          </p:nvSpPr>
          <p:spPr bwMode="gray">
            <a:xfrm>
              <a:off x="6525800" y="-152970"/>
              <a:ext cx="359609" cy="303524"/>
            </a:xfrm>
            <a:custGeom>
              <a:avLst/>
              <a:gdLst/>
              <a:ahLst/>
              <a:cxnLst>
                <a:cxn ang="0">
                  <a:pos x="14" y="1277"/>
                </a:cxn>
                <a:cxn ang="0">
                  <a:pos x="462" y="1051"/>
                </a:cxn>
                <a:cxn ang="0">
                  <a:pos x="455" y="925"/>
                </a:cxn>
                <a:cxn ang="0">
                  <a:pos x="471" y="710"/>
                </a:cxn>
                <a:cxn ang="0">
                  <a:pos x="480" y="616"/>
                </a:cxn>
                <a:cxn ang="0">
                  <a:pos x="509" y="573"/>
                </a:cxn>
                <a:cxn ang="0">
                  <a:pos x="558" y="670"/>
                </a:cxn>
                <a:cxn ang="0">
                  <a:pos x="655" y="660"/>
                </a:cxn>
                <a:cxn ang="0">
                  <a:pos x="762" y="712"/>
                </a:cxn>
                <a:cxn ang="0">
                  <a:pos x="956" y="823"/>
                </a:cxn>
                <a:cxn ang="0">
                  <a:pos x="1128" y="791"/>
                </a:cxn>
                <a:cxn ang="0">
                  <a:pos x="1323" y="912"/>
                </a:cxn>
                <a:cxn ang="0">
                  <a:pos x="1427" y="1020"/>
                </a:cxn>
                <a:cxn ang="0">
                  <a:pos x="1612" y="1126"/>
                </a:cxn>
                <a:cxn ang="0">
                  <a:pos x="1672" y="1115"/>
                </a:cxn>
                <a:cxn ang="0">
                  <a:pos x="1731" y="1142"/>
                </a:cxn>
                <a:cxn ang="0">
                  <a:pos x="1718" y="910"/>
                </a:cxn>
                <a:cxn ang="0">
                  <a:pos x="1564" y="911"/>
                </a:cxn>
                <a:cxn ang="0">
                  <a:pos x="1471" y="803"/>
                </a:cxn>
                <a:cxn ang="0">
                  <a:pos x="1554" y="530"/>
                </a:cxn>
                <a:cxn ang="0">
                  <a:pos x="1533" y="263"/>
                </a:cxn>
                <a:cxn ang="0">
                  <a:pos x="1574" y="147"/>
                </a:cxn>
                <a:cxn ang="0">
                  <a:pos x="1646" y="65"/>
                </a:cxn>
                <a:cxn ang="0">
                  <a:pos x="1947" y="53"/>
                </a:cxn>
                <a:cxn ang="0">
                  <a:pos x="2039" y="138"/>
                </a:cxn>
                <a:cxn ang="0">
                  <a:pos x="2168" y="134"/>
                </a:cxn>
                <a:cxn ang="0">
                  <a:pos x="2368" y="245"/>
                </a:cxn>
                <a:cxn ang="0">
                  <a:pos x="2481" y="287"/>
                </a:cxn>
                <a:cxn ang="0">
                  <a:pos x="2488" y="347"/>
                </a:cxn>
                <a:cxn ang="0">
                  <a:pos x="2569" y="446"/>
                </a:cxn>
                <a:cxn ang="0">
                  <a:pos x="2622" y="580"/>
                </a:cxn>
                <a:cxn ang="0">
                  <a:pos x="2558" y="631"/>
                </a:cxn>
                <a:cxn ang="0">
                  <a:pos x="2532" y="808"/>
                </a:cxn>
                <a:cxn ang="0">
                  <a:pos x="2537" y="955"/>
                </a:cxn>
                <a:cxn ang="0">
                  <a:pos x="2516" y="1007"/>
                </a:cxn>
                <a:cxn ang="0">
                  <a:pos x="2451" y="1094"/>
                </a:cxn>
                <a:cxn ang="0">
                  <a:pos x="2387" y="1257"/>
                </a:cxn>
                <a:cxn ang="0">
                  <a:pos x="2458" y="1327"/>
                </a:cxn>
                <a:cxn ang="0">
                  <a:pos x="1764" y="1557"/>
                </a:cxn>
                <a:cxn ang="0">
                  <a:pos x="1810" y="1686"/>
                </a:cxn>
                <a:cxn ang="0">
                  <a:pos x="1701" y="1676"/>
                </a:cxn>
                <a:cxn ang="0">
                  <a:pos x="1542" y="1718"/>
                </a:cxn>
                <a:cxn ang="0">
                  <a:pos x="1460" y="1781"/>
                </a:cxn>
                <a:cxn ang="0">
                  <a:pos x="1448" y="1873"/>
                </a:cxn>
                <a:cxn ang="0">
                  <a:pos x="1339" y="1889"/>
                </a:cxn>
                <a:cxn ang="0">
                  <a:pos x="1258" y="1936"/>
                </a:cxn>
                <a:cxn ang="0">
                  <a:pos x="1203" y="1973"/>
                </a:cxn>
                <a:cxn ang="0">
                  <a:pos x="1125" y="2102"/>
                </a:cxn>
                <a:cxn ang="0">
                  <a:pos x="1040" y="2199"/>
                </a:cxn>
                <a:cxn ang="0">
                  <a:pos x="966" y="2184"/>
                </a:cxn>
                <a:cxn ang="0">
                  <a:pos x="831" y="2185"/>
                </a:cxn>
                <a:cxn ang="0">
                  <a:pos x="674" y="2152"/>
                </a:cxn>
                <a:cxn ang="0">
                  <a:pos x="547" y="2066"/>
                </a:cxn>
                <a:cxn ang="0">
                  <a:pos x="253" y="2098"/>
                </a:cxn>
                <a:cxn ang="0">
                  <a:pos x="154" y="2016"/>
                </a:cxn>
                <a:cxn ang="0">
                  <a:pos x="29" y="1891"/>
                </a:cxn>
              </a:cxnLst>
              <a:rect l="0" t="0" r="r" b="b"/>
              <a:pathLst>
                <a:path w="2622" h="2209">
                  <a:moveTo>
                    <a:pt x="1" y="1858"/>
                  </a:moveTo>
                  <a:lnTo>
                    <a:pt x="4" y="1712"/>
                  </a:lnTo>
                  <a:lnTo>
                    <a:pt x="8" y="1494"/>
                  </a:lnTo>
                  <a:lnTo>
                    <a:pt x="14" y="1277"/>
                  </a:lnTo>
                  <a:lnTo>
                    <a:pt x="18" y="1060"/>
                  </a:lnTo>
                  <a:lnTo>
                    <a:pt x="259" y="1062"/>
                  </a:lnTo>
                  <a:lnTo>
                    <a:pt x="497" y="1065"/>
                  </a:lnTo>
                  <a:lnTo>
                    <a:pt x="462" y="1051"/>
                  </a:lnTo>
                  <a:lnTo>
                    <a:pt x="446" y="1039"/>
                  </a:lnTo>
                  <a:lnTo>
                    <a:pt x="441" y="1021"/>
                  </a:lnTo>
                  <a:lnTo>
                    <a:pt x="444" y="958"/>
                  </a:lnTo>
                  <a:lnTo>
                    <a:pt x="455" y="925"/>
                  </a:lnTo>
                  <a:lnTo>
                    <a:pt x="460" y="872"/>
                  </a:lnTo>
                  <a:lnTo>
                    <a:pt x="455" y="811"/>
                  </a:lnTo>
                  <a:lnTo>
                    <a:pt x="467" y="762"/>
                  </a:lnTo>
                  <a:lnTo>
                    <a:pt x="471" y="710"/>
                  </a:lnTo>
                  <a:lnTo>
                    <a:pt x="480" y="687"/>
                  </a:lnTo>
                  <a:lnTo>
                    <a:pt x="482" y="668"/>
                  </a:lnTo>
                  <a:lnTo>
                    <a:pt x="474" y="630"/>
                  </a:lnTo>
                  <a:lnTo>
                    <a:pt x="480" y="616"/>
                  </a:lnTo>
                  <a:lnTo>
                    <a:pt x="488" y="614"/>
                  </a:lnTo>
                  <a:lnTo>
                    <a:pt x="485" y="596"/>
                  </a:lnTo>
                  <a:lnTo>
                    <a:pt x="472" y="584"/>
                  </a:lnTo>
                  <a:lnTo>
                    <a:pt x="509" y="573"/>
                  </a:lnTo>
                  <a:lnTo>
                    <a:pt x="527" y="571"/>
                  </a:lnTo>
                  <a:lnTo>
                    <a:pt x="536" y="576"/>
                  </a:lnTo>
                  <a:lnTo>
                    <a:pt x="560" y="616"/>
                  </a:lnTo>
                  <a:lnTo>
                    <a:pt x="558" y="670"/>
                  </a:lnTo>
                  <a:lnTo>
                    <a:pt x="565" y="687"/>
                  </a:lnTo>
                  <a:lnTo>
                    <a:pt x="578" y="690"/>
                  </a:lnTo>
                  <a:lnTo>
                    <a:pt x="634" y="666"/>
                  </a:lnTo>
                  <a:lnTo>
                    <a:pt x="655" y="660"/>
                  </a:lnTo>
                  <a:lnTo>
                    <a:pt x="680" y="660"/>
                  </a:lnTo>
                  <a:lnTo>
                    <a:pt x="726" y="641"/>
                  </a:lnTo>
                  <a:lnTo>
                    <a:pt x="751" y="675"/>
                  </a:lnTo>
                  <a:lnTo>
                    <a:pt x="762" y="712"/>
                  </a:lnTo>
                  <a:lnTo>
                    <a:pt x="781" y="736"/>
                  </a:lnTo>
                  <a:lnTo>
                    <a:pt x="836" y="760"/>
                  </a:lnTo>
                  <a:lnTo>
                    <a:pt x="887" y="792"/>
                  </a:lnTo>
                  <a:lnTo>
                    <a:pt x="956" y="823"/>
                  </a:lnTo>
                  <a:lnTo>
                    <a:pt x="1005" y="826"/>
                  </a:lnTo>
                  <a:lnTo>
                    <a:pt x="1037" y="818"/>
                  </a:lnTo>
                  <a:lnTo>
                    <a:pt x="1088" y="797"/>
                  </a:lnTo>
                  <a:lnTo>
                    <a:pt x="1128" y="791"/>
                  </a:lnTo>
                  <a:lnTo>
                    <a:pt x="1147" y="793"/>
                  </a:lnTo>
                  <a:lnTo>
                    <a:pt x="1224" y="869"/>
                  </a:lnTo>
                  <a:lnTo>
                    <a:pt x="1278" y="895"/>
                  </a:lnTo>
                  <a:lnTo>
                    <a:pt x="1323" y="912"/>
                  </a:lnTo>
                  <a:lnTo>
                    <a:pt x="1368" y="915"/>
                  </a:lnTo>
                  <a:lnTo>
                    <a:pt x="1396" y="945"/>
                  </a:lnTo>
                  <a:lnTo>
                    <a:pt x="1414" y="992"/>
                  </a:lnTo>
                  <a:lnTo>
                    <a:pt x="1427" y="1020"/>
                  </a:lnTo>
                  <a:lnTo>
                    <a:pt x="1480" y="1068"/>
                  </a:lnTo>
                  <a:lnTo>
                    <a:pt x="1537" y="1104"/>
                  </a:lnTo>
                  <a:lnTo>
                    <a:pt x="1573" y="1119"/>
                  </a:lnTo>
                  <a:lnTo>
                    <a:pt x="1612" y="1126"/>
                  </a:lnTo>
                  <a:lnTo>
                    <a:pt x="1629" y="1127"/>
                  </a:lnTo>
                  <a:lnTo>
                    <a:pt x="1654" y="1115"/>
                  </a:lnTo>
                  <a:lnTo>
                    <a:pt x="1667" y="1114"/>
                  </a:lnTo>
                  <a:lnTo>
                    <a:pt x="1672" y="1115"/>
                  </a:lnTo>
                  <a:lnTo>
                    <a:pt x="1691" y="1145"/>
                  </a:lnTo>
                  <a:lnTo>
                    <a:pt x="1707" y="1153"/>
                  </a:lnTo>
                  <a:lnTo>
                    <a:pt x="1722" y="1153"/>
                  </a:lnTo>
                  <a:lnTo>
                    <a:pt x="1731" y="1142"/>
                  </a:lnTo>
                  <a:lnTo>
                    <a:pt x="1732" y="1115"/>
                  </a:lnTo>
                  <a:lnTo>
                    <a:pt x="1728" y="1084"/>
                  </a:lnTo>
                  <a:lnTo>
                    <a:pt x="1728" y="942"/>
                  </a:lnTo>
                  <a:lnTo>
                    <a:pt x="1718" y="910"/>
                  </a:lnTo>
                  <a:lnTo>
                    <a:pt x="1697" y="904"/>
                  </a:lnTo>
                  <a:lnTo>
                    <a:pt x="1661" y="924"/>
                  </a:lnTo>
                  <a:lnTo>
                    <a:pt x="1617" y="913"/>
                  </a:lnTo>
                  <a:lnTo>
                    <a:pt x="1564" y="911"/>
                  </a:lnTo>
                  <a:lnTo>
                    <a:pt x="1538" y="893"/>
                  </a:lnTo>
                  <a:lnTo>
                    <a:pt x="1499" y="838"/>
                  </a:lnTo>
                  <a:lnTo>
                    <a:pt x="1475" y="814"/>
                  </a:lnTo>
                  <a:lnTo>
                    <a:pt x="1471" y="803"/>
                  </a:lnTo>
                  <a:lnTo>
                    <a:pt x="1468" y="767"/>
                  </a:lnTo>
                  <a:lnTo>
                    <a:pt x="1476" y="735"/>
                  </a:lnTo>
                  <a:lnTo>
                    <a:pt x="1491" y="689"/>
                  </a:lnTo>
                  <a:lnTo>
                    <a:pt x="1554" y="530"/>
                  </a:lnTo>
                  <a:lnTo>
                    <a:pt x="1558" y="503"/>
                  </a:lnTo>
                  <a:lnTo>
                    <a:pt x="1568" y="403"/>
                  </a:lnTo>
                  <a:lnTo>
                    <a:pt x="1560" y="343"/>
                  </a:lnTo>
                  <a:lnTo>
                    <a:pt x="1533" y="263"/>
                  </a:lnTo>
                  <a:lnTo>
                    <a:pt x="1533" y="224"/>
                  </a:lnTo>
                  <a:lnTo>
                    <a:pt x="1544" y="209"/>
                  </a:lnTo>
                  <a:lnTo>
                    <a:pt x="1554" y="175"/>
                  </a:lnTo>
                  <a:lnTo>
                    <a:pt x="1574" y="147"/>
                  </a:lnTo>
                  <a:lnTo>
                    <a:pt x="1604" y="90"/>
                  </a:lnTo>
                  <a:lnTo>
                    <a:pt x="1615" y="78"/>
                  </a:lnTo>
                  <a:lnTo>
                    <a:pt x="1636" y="65"/>
                  </a:lnTo>
                  <a:lnTo>
                    <a:pt x="1646" y="65"/>
                  </a:lnTo>
                  <a:lnTo>
                    <a:pt x="1689" y="51"/>
                  </a:lnTo>
                  <a:lnTo>
                    <a:pt x="1941" y="0"/>
                  </a:lnTo>
                  <a:lnTo>
                    <a:pt x="1952" y="25"/>
                  </a:lnTo>
                  <a:lnTo>
                    <a:pt x="1947" y="53"/>
                  </a:lnTo>
                  <a:lnTo>
                    <a:pt x="1951" y="87"/>
                  </a:lnTo>
                  <a:lnTo>
                    <a:pt x="1966" y="96"/>
                  </a:lnTo>
                  <a:lnTo>
                    <a:pt x="1996" y="100"/>
                  </a:lnTo>
                  <a:lnTo>
                    <a:pt x="2039" y="138"/>
                  </a:lnTo>
                  <a:lnTo>
                    <a:pt x="2075" y="90"/>
                  </a:lnTo>
                  <a:lnTo>
                    <a:pt x="2102" y="87"/>
                  </a:lnTo>
                  <a:lnTo>
                    <a:pt x="2129" y="97"/>
                  </a:lnTo>
                  <a:lnTo>
                    <a:pt x="2168" y="134"/>
                  </a:lnTo>
                  <a:lnTo>
                    <a:pt x="2188" y="161"/>
                  </a:lnTo>
                  <a:lnTo>
                    <a:pt x="2217" y="180"/>
                  </a:lnTo>
                  <a:lnTo>
                    <a:pt x="2257" y="189"/>
                  </a:lnTo>
                  <a:lnTo>
                    <a:pt x="2368" y="245"/>
                  </a:lnTo>
                  <a:lnTo>
                    <a:pt x="2412" y="258"/>
                  </a:lnTo>
                  <a:lnTo>
                    <a:pt x="2456" y="260"/>
                  </a:lnTo>
                  <a:lnTo>
                    <a:pt x="2468" y="267"/>
                  </a:lnTo>
                  <a:lnTo>
                    <a:pt x="2481" y="287"/>
                  </a:lnTo>
                  <a:lnTo>
                    <a:pt x="2475" y="293"/>
                  </a:lnTo>
                  <a:lnTo>
                    <a:pt x="2474" y="314"/>
                  </a:lnTo>
                  <a:lnTo>
                    <a:pt x="2483" y="322"/>
                  </a:lnTo>
                  <a:lnTo>
                    <a:pt x="2488" y="347"/>
                  </a:lnTo>
                  <a:lnTo>
                    <a:pt x="2526" y="347"/>
                  </a:lnTo>
                  <a:lnTo>
                    <a:pt x="2551" y="382"/>
                  </a:lnTo>
                  <a:lnTo>
                    <a:pt x="2559" y="403"/>
                  </a:lnTo>
                  <a:lnTo>
                    <a:pt x="2569" y="446"/>
                  </a:lnTo>
                  <a:lnTo>
                    <a:pt x="2592" y="469"/>
                  </a:lnTo>
                  <a:lnTo>
                    <a:pt x="2602" y="544"/>
                  </a:lnTo>
                  <a:lnTo>
                    <a:pt x="2617" y="557"/>
                  </a:lnTo>
                  <a:lnTo>
                    <a:pt x="2622" y="580"/>
                  </a:lnTo>
                  <a:lnTo>
                    <a:pt x="2617" y="597"/>
                  </a:lnTo>
                  <a:lnTo>
                    <a:pt x="2585" y="617"/>
                  </a:lnTo>
                  <a:lnTo>
                    <a:pt x="2573" y="619"/>
                  </a:lnTo>
                  <a:lnTo>
                    <a:pt x="2558" y="631"/>
                  </a:lnTo>
                  <a:lnTo>
                    <a:pt x="2552" y="669"/>
                  </a:lnTo>
                  <a:lnTo>
                    <a:pt x="2554" y="703"/>
                  </a:lnTo>
                  <a:lnTo>
                    <a:pt x="2527" y="775"/>
                  </a:lnTo>
                  <a:lnTo>
                    <a:pt x="2532" y="808"/>
                  </a:lnTo>
                  <a:lnTo>
                    <a:pt x="2531" y="865"/>
                  </a:lnTo>
                  <a:lnTo>
                    <a:pt x="2520" y="926"/>
                  </a:lnTo>
                  <a:lnTo>
                    <a:pt x="2524" y="935"/>
                  </a:lnTo>
                  <a:lnTo>
                    <a:pt x="2537" y="955"/>
                  </a:lnTo>
                  <a:lnTo>
                    <a:pt x="2556" y="965"/>
                  </a:lnTo>
                  <a:lnTo>
                    <a:pt x="2562" y="991"/>
                  </a:lnTo>
                  <a:lnTo>
                    <a:pt x="2553" y="1002"/>
                  </a:lnTo>
                  <a:lnTo>
                    <a:pt x="2516" y="1007"/>
                  </a:lnTo>
                  <a:lnTo>
                    <a:pt x="2492" y="1025"/>
                  </a:lnTo>
                  <a:lnTo>
                    <a:pt x="2469" y="1030"/>
                  </a:lnTo>
                  <a:lnTo>
                    <a:pt x="2465" y="1037"/>
                  </a:lnTo>
                  <a:lnTo>
                    <a:pt x="2451" y="1094"/>
                  </a:lnTo>
                  <a:lnTo>
                    <a:pt x="2446" y="1153"/>
                  </a:lnTo>
                  <a:lnTo>
                    <a:pt x="2420" y="1211"/>
                  </a:lnTo>
                  <a:lnTo>
                    <a:pt x="2392" y="1243"/>
                  </a:lnTo>
                  <a:lnTo>
                    <a:pt x="2387" y="1257"/>
                  </a:lnTo>
                  <a:lnTo>
                    <a:pt x="2393" y="1293"/>
                  </a:lnTo>
                  <a:lnTo>
                    <a:pt x="2413" y="1300"/>
                  </a:lnTo>
                  <a:lnTo>
                    <a:pt x="2425" y="1327"/>
                  </a:lnTo>
                  <a:lnTo>
                    <a:pt x="2458" y="1327"/>
                  </a:lnTo>
                  <a:lnTo>
                    <a:pt x="2469" y="1333"/>
                  </a:lnTo>
                  <a:lnTo>
                    <a:pt x="2471" y="1339"/>
                  </a:lnTo>
                  <a:lnTo>
                    <a:pt x="2434" y="1341"/>
                  </a:lnTo>
                  <a:lnTo>
                    <a:pt x="1764" y="1557"/>
                  </a:lnTo>
                  <a:lnTo>
                    <a:pt x="1789" y="1620"/>
                  </a:lnTo>
                  <a:lnTo>
                    <a:pt x="1798" y="1668"/>
                  </a:lnTo>
                  <a:lnTo>
                    <a:pt x="1815" y="1681"/>
                  </a:lnTo>
                  <a:lnTo>
                    <a:pt x="1810" y="1686"/>
                  </a:lnTo>
                  <a:lnTo>
                    <a:pt x="1783" y="1684"/>
                  </a:lnTo>
                  <a:lnTo>
                    <a:pt x="1748" y="1694"/>
                  </a:lnTo>
                  <a:lnTo>
                    <a:pt x="1722" y="1686"/>
                  </a:lnTo>
                  <a:lnTo>
                    <a:pt x="1701" y="1676"/>
                  </a:lnTo>
                  <a:lnTo>
                    <a:pt x="1685" y="1674"/>
                  </a:lnTo>
                  <a:lnTo>
                    <a:pt x="1636" y="1697"/>
                  </a:lnTo>
                  <a:lnTo>
                    <a:pt x="1571" y="1701"/>
                  </a:lnTo>
                  <a:lnTo>
                    <a:pt x="1542" y="1718"/>
                  </a:lnTo>
                  <a:lnTo>
                    <a:pt x="1515" y="1743"/>
                  </a:lnTo>
                  <a:lnTo>
                    <a:pt x="1488" y="1744"/>
                  </a:lnTo>
                  <a:lnTo>
                    <a:pt x="1465" y="1755"/>
                  </a:lnTo>
                  <a:lnTo>
                    <a:pt x="1460" y="1781"/>
                  </a:lnTo>
                  <a:lnTo>
                    <a:pt x="1457" y="1819"/>
                  </a:lnTo>
                  <a:lnTo>
                    <a:pt x="1459" y="1836"/>
                  </a:lnTo>
                  <a:lnTo>
                    <a:pt x="1455" y="1853"/>
                  </a:lnTo>
                  <a:lnTo>
                    <a:pt x="1448" y="1873"/>
                  </a:lnTo>
                  <a:lnTo>
                    <a:pt x="1445" y="1885"/>
                  </a:lnTo>
                  <a:lnTo>
                    <a:pt x="1407" y="1887"/>
                  </a:lnTo>
                  <a:lnTo>
                    <a:pt x="1364" y="1879"/>
                  </a:lnTo>
                  <a:lnTo>
                    <a:pt x="1339" y="1889"/>
                  </a:lnTo>
                  <a:lnTo>
                    <a:pt x="1329" y="1900"/>
                  </a:lnTo>
                  <a:lnTo>
                    <a:pt x="1318" y="1904"/>
                  </a:lnTo>
                  <a:lnTo>
                    <a:pt x="1288" y="1939"/>
                  </a:lnTo>
                  <a:lnTo>
                    <a:pt x="1258" y="1936"/>
                  </a:lnTo>
                  <a:lnTo>
                    <a:pt x="1240" y="1942"/>
                  </a:lnTo>
                  <a:lnTo>
                    <a:pt x="1230" y="1949"/>
                  </a:lnTo>
                  <a:lnTo>
                    <a:pt x="1219" y="1967"/>
                  </a:lnTo>
                  <a:lnTo>
                    <a:pt x="1203" y="1973"/>
                  </a:lnTo>
                  <a:lnTo>
                    <a:pt x="1176" y="2020"/>
                  </a:lnTo>
                  <a:lnTo>
                    <a:pt x="1135" y="2060"/>
                  </a:lnTo>
                  <a:lnTo>
                    <a:pt x="1125" y="2077"/>
                  </a:lnTo>
                  <a:lnTo>
                    <a:pt x="1125" y="2102"/>
                  </a:lnTo>
                  <a:lnTo>
                    <a:pt x="1107" y="2121"/>
                  </a:lnTo>
                  <a:lnTo>
                    <a:pt x="1090" y="2133"/>
                  </a:lnTo>
                  <a:lnTo>
                    <a:pt x="1065" y="2169"/>
                  </a:lnTo>
                  <a:lnTo>
                    <a:pt x="1040" y="2199"/>
                  </a:lnTo>
                  <a:lnTo>
                    <a:pt x="1017" y="2196"/>
                  </a:lnTo>
                  <a:lnTo>
                    <a:pt x="989" y="2209"/>
                  </a:lnTo>
                  <a:lnTo>
                    <a:pt x="971" y="2204"/>
                  </a:lnTo>
                  <a:lnTo>
                    <a:pt x="966" y="2184"/>
                  </a:lnTo>
                  <a:lnTo>
                    <a:pt x="947" y="2175"/>
                  </a:lnTo>
                  <a:lnTo>
                    <a:pt x="916" y="2178"/>
                  </a:lnTo>
                  <a:lnTo>
                    <a:pt x="898" y="2175"/>
                  </a:lnTo>
                  <a:lnTo>
                    <a:pt x="831" y="2185"/>
                  </a:lnTo>
                  <a:lnTo>
                    <a:pt x="775" y="2161"/>
                  </a:lnTo>
                  <a:lnTo>
                    <a:pt x="701" y="2168"/>
                  </a:lnTo>
                  <a:lnTo>
                    <a:pt x="685" y="2164"/>
                  </a:lnTo>
                  <a:lnTo>
                    <a:pt x="674" y="2152"/>
                  </a:lnTo>
                  <a:lnTo>
                    <a:pt x="647" y="2142"/>
                  </a:lnTo>
                  <a:lnTo>
                    <a:pt x="618" y="2092"/>
                  </a:lnTo>
                  <a:lnTo>
                    <a:pt x="602" y="2080"/>
                  </a:lnTo>
                  <a:lnTo>
                    <a:pt x="547" y="2066"/>
                  </a:lnTo>
                  <a:lnTo>
                    <a:pt x="463" y="2065"/>
                  </a:lnTo>
                  <a:lnTo>
                    <a:pt x="453" y="2053"/>
                  </a:lnTo>
                  <a:lnTo>
                    <a:pt x="278" y="2091"/>
                  </a:lnTo>
                  <a:lnTo>
                    <a:pt x="253" y="2098"/>
                  </a:lnTo>
                  <a:lnTo>
                    <a:pt x="220" y="2078"/>
                  </a:lnTo>
                  <a:lnTo>
                    <a:pt x="205" y="2052"/>
                  </a:lnTo>
                  <a:lnTo>
                    <a:pt x="170" y="2034"/>
                  </a:lnTo>
                  <a:lnTo>
                    <a:pt x="154" y="2016"/>
                  </a:lnTo>
                  <a:lnTo>
                    <a:pt x="116" y="1984"/>
                  </a:lnTo>
                  <a:lnTo>
                    <a:pt x="92" y="1952"/>
                  </a:lnTo>
                  <a:lnTo>
                    <a:pt x="42" y="1920"/>
                  </a:lnTo>
                  <a:lnTo>
                    <a:pt x="29" y="1891"/>
                  </a:lnTo>
                  <a:lnTo>
                    <a:pt x="0" y="1866"/>
                  </a:lnTo>
                  <a:lnTo>
                    <a:pt x="1" y="18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1" name="Freeform 58"/>
            <p:cNvSpPr>
              <a:spLocks/>
            </p:cNvSpPr>
            <p:nvPr/>
          </p:nvSpPr>
          <p:spPr bwMode="gray">
            <a:xfrm>
              <a:off x="6525800" y="-152970"/>
              <a:ext cx="359609" cy="303524"/>
            </a:xfrm>
            <a:custGeom>
              <a:avLst/>
              <a:gdLst/>
              <a:ahLst/>
              <a:cxnLst>
                <a:cxn ang="0">
                  <a:pos x="14" y="1277"/>
                </a:cxn>
                <a:cxn ang="0">
                  <a:pos x="462" y="1051"/>
                </a:cxn>
                <a:cxn ang="0">
                  <a:pos x="455" y="925"/>
                </a:cxn>
                <a:cxn ang="0">
                  <a:pos x="471" y="710"/>
                </a:cxn>
                <a:cxn ang="0">
                  <a:pos x="480" y="616"/>
                </a:cxn>
                <a:cxn ang="0">
                  <a:pos x="509" y="573"/>
                </a:cxn>
                <a:cxn ang="0">
                  <a:pos x="558" y="670"/>
                </a:cxn>
                <a:cxn ang="0">
                  <a:pos x="655" y="660"/>
                </a:cxn>
                <a:cxn ang="0">
                  <a:pos x="762" y="712"/>
                </a:cxn>
                <a:cxn ang="0">
                  <a:pos x="956" y="823"/>
                </a:cxn>
                <a:cxn ang="0">
                  <a:pos x="1128" y="791"/>
                </a:cxn>
                <a:cxn ang="0">
                  <a:pos x="1323" y="912"/>
                </a:cxn>
                <a:cxn ang="0">
                  <a:pos x="1427" y="1020"/>
                </a:cxn>
                <a:cxn ang="0">
                  <a:pos x="1612" y="1126"/>
                </a:cxn>
                <a:cxn ang="0">
                  <a:pos x="1672" y="1115"/>
                </a:cxn>
                <a:cxn ang="0">
                  <a:pos x="1731" y="1142"/>
                </a:cxn>
                <a:cxn ang="0">
                  <a:pos x="1718" y="910"/>
                </a:cxn>
                <a:cxn ang="0">
                  <a:pos x="1564" y="911"/>
                </a:cxn>
                <a:cxn ang="0">
                  <a:pos x="1471" y="803"/>
                </a:cxn>
                <a:cxn ang="0">
                  <a:pos x="1554" y="530"/>
                </a:cxn>
                <a:cxn ang="0">
                  <a:pos x="1533" y="263"/>
                </a:cxn>
                <a:cxn ang="0">
                  <a:pos x="1574" y="147"/>
                </a:cxn>
                <a:cxn ang="0">
                  <a:pos x="1646" y="65"/>
                </a:cxn>
                <a:cxn ang="0">
                  <a:pos x="1947" y="53"/>
                </a:cxn>
                <a:cxn ang="0">
                  <a:pos x="2039" y="138"/>
                </a:cxn>
                <a:cxn ang="0">
                  <a:pos x="2168" y="134"/>
                </a:cxn>
                <a:cxn ang="0">
                  <a:pos x="2368" y="245"/>
                </a:cxn>
                <a:cxn ang="0">
                  <a:pos x="2481" y="287"/>
                </a:cxn>
                <a:cxn ang="0">
                  <a:pos x="2488" y="347"/>
                </a:cxn>
                <a:cxn ang="0">
                  <a:pos x="2569" y="446"/>
                </a:cxn>
                <a:cxn ang="0">
                  <a:pos x="2622" y="580"/>
                </a:cxn>
                <a:cxn ang="0">
                  <a:pos x="2558" y="631"/>
                </a:cxn>
                <a:cxn ang="0">
                  <a:pos x="2532" y="808"/>
                </a:cxn>
                <a:cxn ang="0">
                  <a:pos x="2537" y="955"/>
                </a:cxn>
                <a:cxn ang="0">
                  <a:pos x="2516" y="1007"/>
                </a:cxn>
                <a:cxn ang="0">
                  <a:pos x="2451" y="1094"/>
                </a:cxn>
                <a:cxn ang="0">
                  <a:pos x="2387" y="1257"/>
                </a:cxn>
                <a:cxn ang="0">
                  <a:pos x="2458" y="1327"/>
                </a:cxn>
                <a:cxn ang="0">
                  <a:pos x="1764" y="1557"/>
                </a:cxn>
                <a:cxn ang="0">
                  <a:pos x="1810" y="1686"/>
                </a:cxn>
                <a:cxn ang="0">
                  <a:pos x="1701" y="1676"/>
                </a:cxn>
                <a:cxn ang="0">
                  <a:pos x="1542" y="1718"/>
                </a:cxn>
                <a:cxn ang="0">
                  <a:pos x="1460" y="1781"/>
                </a:cxn>
                <a:cxn ang="0">
                  <a:pos x="1448" y="1873"/>
                </a:cxn>
                <a:cxn ang="0">
                  <a:pos x="1339" y="1889"/>
                </a:cxn>
                <a:cxn ang="0">
                  <a:pos x="1258" y="1936"/>
                </a:cxn>
                <a:cxn ang="0">
                  <a:pos x="1203" y="1973"/>
                </a:cxn>
                <a:cxn ang="0">
                  <a:pos x="1125" y="2102"/>
                </a:cxn>
                <a:cxn ang="0">
                  <a:pos x="1040" y="2199"/>
                </a:cxn>
                <a:cxn ang="0">
                  <a:pos x="966" y="2184"/>
                </a:cxn>
                <a:cxn ang="0">
                  <a:pos x="831" y="2185"/>
                </a:cxn>
                <a:cxn ang="0">
                  <a:pos x="674" y="2152"/>
                </a:cxn>
                <a:cxn ang="0">
                  <a:pos x="547" y="2066"/>
                </a:cxn>
                <a:cxn ang="0">
                  <a:pos x="253" y="2098"/>
                </a:cxn>
                <a:cxn ang="0">
                  <a:pos x="154" y="2016"/>
                </a:cxn>
                <a:cxn ang="0">
                  <a:pos x="29" y="1891"/>
                </a:cxn>
              </a:cxnLst>
              <a:rect l="0" t="0" r="r" b="b"/>
              <a:pathLst>
                <a:path w="2622" h="2209">
                  <a:moveTo>
                    <a:pt x="1" y="1858"/>
                  </a:moveTo>
                  <a:lnTo>
                    <a:pt x="4" y="1712"/>
                  </a:lnTo>
                  <a:lnTo>
                    <a:pt x="8" y="1494"/>
                  </a:lnTo>
                  <a:lnTo>
                    <a:pt x="14" y="1277"/>
                  </a:lnTo>
                  <a:lnTo>
                    <a:pt x="18" y="1060"/>
                  </a:lnTo>
                  <a:lnTo>
                    <a:pt x="259" y="1062"/>
                  </a:lnTo>
                  <a:lnTo>
                    <a:pt x="497" y="1065"/>
                  </a:lnTo>
                  <a:lnTo>
                    <a:pt x="462" y="1051"/>
                  </a:lnTo>
                  <a:lnTo>
                    <a:pt x="446" y="1039"/>
                  </a:lnTo>
                  <a:lnTo>
                    <a:pt x="441" y="1021"/>
                  </a:lnTo>
                  <a:lnTo>
                    <a:pt x="444" y="958"/>
                  </a:lnTo>
                  <a:lnTo>
                    <a:pt x="455" y="925"/>
                  </a:lnTo>
                  <a:lnTo>
                    <a:pt x="460" y="872"/>
                  </a:lnTo>
                  <a:lnTo>
                    <a:pt x="455" y="811"/>
                  </a:lnTo>
                  <a:lnTo>
                    <a:pt x="467" y="762"/>
                  </a:lnTo>
                  <a:lnTo>
                    <a:pt x="471" y="710"/>
                  </a:lnTo>
                  <a:lnTo>
                    <a:pt x="480" y="687"/>
                  </a:lnTo>
                  <a:lnTo>
                    <a:pt x="482" y="668"/>
                  </a:lnTo>
                  <a:lnTo>
                    <a:pt x="474" y="630"/>
                  </a:lnTo>
                  <a:lnTo>
                    <a:pt x="480" y="616"/>
                  </a:lnTo>
                  <a:lnTo>
                    <a:pt x="488" y="614"/>
                  </a:lnTo>
                  <a:lnTo>
                    <a:pt x="485" y="596"/>
                  </a:lnTo>
                  <a:lnTo>
                    <a:pt x="472" y="584"/>
                  </a:lnTo>
                  <a:lnTo>
                    <a:pt x="509" y="573"/>
                  </a:lnTo>
                  <a:lnTo>
                    <a:pt x="527" y="571"/>
                  </a:lnTo>
                  <a:lnTo>
                    <a:pt x="536" y="576"/>
                  </a:lnTo>
                  <a:lnTo>
                    <a:pt x="560" y="616"/>
                  </a:lnTo>
                  <a:lnTo>
                    <a:pt x="558" y="670"/>
                  </a:lnTo>
                  <a:lnTo>
                    <a:pt x="565" y="687"/>
                  </a:lnTo>
                  <a:lnTo>
                    <a:pt x="578" y="690"/>
                  </a:lnTo>
                  <a:lnTo>
                    <a:pt x="634" y="666"/>
                  </a:lnTo>
                  <a:lnTo>
                    <a:pt x="655" y="660"/>
                  </a:lnTo>
                  <a:lnTo>
                    <a:pt x="680" y="660"/>
                  </a:lnTo>
                  <a:lnTo>
                    <a:pt x="726" y="641"/>
                  </a:lnTo>
                  <a:lnTo>
                    <a:pt x="751" y="675"/>
                  </a:lnTo>
                  <a:lnTo>
                    <a:pt x="762" y="712"/>
                  </a:lnTo>
                  <a:lnTo>
                    <a:pt x="781" y="736"/>
                  </a:lnTo>
                  <a:lnTo>
                    <a:pt x="836" y="760"/>
                  </a:lnTo>
                  <a:lnTo>
                    <a:pt x="887" y="792"/>
                  </a:lnTo>
                  <a:lnTo>
                    <a:pt x="956" y="823"/>
                  </a:lnTo>
                  <a:lnTo>
                    <a:pt x="1005" y="826"/>
                  </a:lnTo>
                  <a:lnTo>
                    <a:pt x="1037" y="818"/>
                  </a:lnTo>
                  <a:lnTo>
                    <a:pt x="1088" y="797"/>
                  </a:lnTo>
                  <a:lnTo>
                    <a:pt x="1128" y="791"/>
                  </a:lnTo>
                  <a:lnTo>
                    <a:pt x="1147" y="793"/>
                  </a:lnTo>
                  <a:lnTo>
                    <a:pt x="1224" y="869"/>
                  </a:lnTo>
                  <a:lnTo>
                    <a:pt x="1278" y="895"/>
                  </a:lnTo>
                  <a:lnTo>
                    <a:pt x="1323" y="912"/>
                  </a:lnTo>
                  <a:lnTo>
                    <a:pt x="1368" y="915"/>
                  </a:lnTo>
                  <a:lnTo>
                    <a:pt x="1396" y="945"/>
                  </a:lnTo>
                  <a:lnTo>
                    <a:pt x="1414" y="992"/>
                  </a:lnTo>
                  <a:lnTo>
                    <a:pt x="1427" y="1020"/>
                  </a:lnTo>
                  <a:lnTo>
                    <a:pt x="1480" y="1068"/>
                  </a:lnTo>
                  <a:lnTo>
                    <a:pt x="1537" y="1104"/>
                  </a:lnTo>
                  <a:lnTo>
                    <a:pt x="1573" y="1119"/>
                  </a:lnTo>
                  <a:lnTo>
                    <a:pt x="1612" y="1126"/>
                  </a:lnTo>
                  <a:lnTo>
                    <a:pt x="1629" y="1127"/>
                  </a:lnTo>
                  <a:lnTo>
                    <a:pt x="1654" y="1115"/>
                  </a:lnTo>
                  <a:lnTo>
                    <a:pt x="1667" y="1114"/>
                  </a:lnTo>
                  <a:lnTo>
                    <a:pt x="1672" y="1115"/>
                  </a:lnTo>
                  <a:lnTo>
                    <a:pt x="1691" y="1145"/>
                  </a:lnTo>
                  <a:lnTo>
                    <a:pt x="1707" y="1153"/>
                  </a:lnTo>
                  <a:lnTo>
                    <a:pt x="1722" y="1153"/>
                  </a:lnTo>
                  <a:lnTo>
                    <a:pt x="1731" y="1142"/>
                  </a:lnTo>
                  <a:lnTo>
                    <a:pt x="1732" y="1115"/>
                  </a:lnTo>
                  <a:lnTo>
                    <a:pt x="1728" y="1084"/>
                  </a:lnTo>
                  <a:lnTo>
                    <a:pt x="1728" y="942"/>
                  </a:lnTo>
                  <a:lnTo>
                    <a:pt x="1718" y="910"/>
                  </a:lnTo>
                  <a:lnTo>
                    <a:pt x="1697" y="904"/>
                  </a:lnTo>
                  <a:lnTo>
                    <a:pt x="1661" y="924"/>
                  </a:lnTo>
                  <a:lnTo>
                    <a:pt x="1617" y="913"/>
                  </a:lnTo>
                  <a:lnTo>
                    <a:pt x="1564" y="911"/>
                  </a:lnTo>
                  <a:lnTo>
                    <a:pt x="1538" y="893"/>
                  </a:lnTo>
                  <a:lnTo>
                    <a:pt x="1499" y="838"/>
                  </a:lnTo>
                  <a:lnTo>
                    <a:pt x="1475" y="814"/>
                  </a:lnTo>
                  <a:lnTo>
                    <a:pt x="1471" y="803"/>
                  </a:lnTo>
                  <a:lnTo>
                    <a:pt x="1468" y="767"/>
                  </a:lnTo>
                  <a:lnTo>
                    <a:pt x="1476" y="735"/>
                  </a:lnTo>
                  <a:lnTo>
                    <a:pt x="1491" y="689"/>
                  </a:lnTo>
                  <a:lnTo>
                    <a:pt x="1554" y="530"/>
                  </a:lnTo>
                  <a:lnTo>
                    <a:pt x="1558" y="503"/>
                  </a:lnTo>
                  <a:lnTo>
                    <a:pt x="1568" y="403"/>
                  </a:lnTo>
                  <a:lnTo>
                    <a:pt x="1560" y="343"/>
                  </a:lnTo>
                  <a:lnTo>
                    <a:pt x="1533" y="263"/>
                  </a:lnTo>
                  <a:lnTo>
                    <a:pt x="1533" y="224"/>
                  </a:lnTo>
                  <a:lnTo>
                    <a:pt x="1544" y="209"/>
                  </a:lnTo>
                  <a:lnTo>
                    <a:pt x="1554" y="175"/>
                  </a:lnTo>
                  <a:lnTo>
                    <a:pt x="1574" y="147"/>
                  </a:lnTo>
                  <a:lnTo>
                    <a:pt x="1604" y="90"/>
                  </a:lnTo>
                  <a:lnTo>
                    <a:pt x="1615" y="78"/>
                  </a:lnTo>
                  <a:lnTo>
                    <a:pt x="1636" y="65"/>
                  </a:lnTo>
                  <a:lnTo>
                    <a:pt x="1646" y="65"/>
                  </a:lnTo>
                  <a:lnTo>
                    <a:pt x="1689" y="51"/>
                  </a:lnTo>
                  <a:lnTo>
                    <a:pt x="1941" y="0"/>
                  </a:lnTo>
                  <a:lnTo>
                    <a:pt x="1952" y="25"/>
                  </a:lnTo>
                  <a:lnTo>
                    <a:pt x="1947" y="53"/>
                  </a:lnTo>
                  <a:lnTo>
                    <a:pt x="1951" y="87"/>
                  </a:lnTo>
                  <a:lnTo>
                    <a:pt x="1966" y="96"/>
                  </a:lnTo>
                  <a:lnTo>
                    <a:pt x="1996" y="100"/>
                  </a:lnTo>
                  <a:lnTo>
                    <a:pt x="2039" y="138"/>
                  </a:lnTo>
                  <a:lnTo>
                    <a:pt x="2075" y="90"/>
                  </a:lnTo>
                  <a:lnTo>
                    <a:pt x="2102" y="87"/>
                  </a:lnTo>
                  <a:lnTo>
                    <a:pt x="2129" y="97"/>
                  </a:lnTo>
                  <a:lnTo>
                    <a:pt x="2168" y="134"/>
                  </a:lnTo>
                  <a:lnTo>
                    <a:pt x="2188" y="161"/>
                  </a:lnTo>
                  <a:lnTo>
                    <a:pt x="2217" y="180"/>
                  </a:lnTo>
                  <a:lnTo>
                    <a:pt x="2257" y="189"/>
                  </a:lnTo>
                  <a:lnTo>
                    <a:pt x="2368" y="245"/>
                  </a:lnTo>
                  <a:lnTo>
                    <a:pt x="2412" y="258"/>
                  </a:lnTo>
                  <a:lnTo>
                    <a:pt x="2456" y="260"/>
                  </a:lnTo>
                  <a:lnTo>
                    <a:pt x="2468" y="267"/>
                  </a:lnTo>
                  <a:lnTo>
                    <a:pt x="2481" y="287"/>
                  </a:lnTo>
                  <a:lnTo>
                    <a:pt x="2475" y="293"/>
                  </a:lnTo>
                  <a:lnTo>
                    <a:pt x="2474" y="314"/>
                  </a:lnTo>
                  <a:lnTo>
                    <a:pt x="2483" y="322"/>
                  </a:lnTo>
                  <a:lnTo>
                    <a:pt x="2488" y="347"/>
                  </a:lnTo>
                  <a:lnTo>
                    <a:pt x="2526" y="347"/>
                  </a:lnTo>
                  <a:lnTo>
                    <a:pt x="2551" y="382"/>
                  </a:lnTo>
                  <a:lnTo>
                    <a:pt x="2559" y="403"/>
                  </a:lnTo>
                  <a:lnTo>
                    <a:pt x="2569" y="446"/>
                  </a:lnTo>
                  <a:lnTo>
                    <a:pt x="2592" y="469"/>
                  </a:lnTo>
                  <a:lnTo>
                    <a:pt x="2602" y="544"/>
                  </a:lnTo>
                  <a:lnTo>
                    <a:pt x="2617" y="557"/>
                  </a:lnTo>
                  <a:lnTo>
                    <a:pt x="2622" y="580"/>
                  </a:lnTo>
                  <a:lnTo>
                    <a:pt x="2617" y="597"/>
                  </a:lnTo>
                  <a:lnTo>
                    <a:pt x="2585" y="617"/>
                  </a:lnTo>
                  <a:lnTo>
                    <a:pt x="2573" y="619"/>
                  </a:lnTo>
                  <a:lnTo>
                    <a:pt x="2558" y="631"/>
                  </a:lnTo>
                  <a:lnTo>
                    <a:pt x="2552" y="669"/>
                  </a:lnTo>
                  <a:lnTo>
                    <a:pt x="2554" y="703"/>
                  </a:lnTo>
                  <a:lnTo>
                    <a:pt x="2527" y="775"/>
                  </a:lnTo>
                  <a:lnTo>
                    <a:pt x="2532" y="808"/>
                  </a:lnTo>
                  <a:lnTo>
                    <a:pt x="2531" y="865"/>
                  </a:lnTo>
                  <a:lnTo>
                    <a:pt x="2520" y="926"/>
                  </a:lnTo>
                  <a:lnTo>
                    <a:pt x="2524" y="935"/>
                  </a:lnTo>
                  <a:lnTo>
                    <a:pt x="2537" y="955"/>
                  </a:lnTo>
                  <a:lnTo>
                    <a:pt x="2556" y="965"/>
                  </a:lnTo>
                  <a:lnTo>
                    <a:pt x="2562" y="991"/>
                  </a:lnTo>
                  <a:lnTo>
                    <a:pt x="2553" y="1002"/>
                  </a:lnTo>
                  <a:lnTo>
                    <a:pt x="2516" y="1007"/>
                  </a:lnTo>
                  <a:lnTo>
                    <a:pt x="2492" y="1025"/>
                  </a:lnTo>
                  <a:lnTo>
                    <a:pt x="2469" y="1030"/>
                  </a:lnTo>
                  <a:lnTo>
                    <a:pt x="2465" y="1037"/>
                  </a:lnTo>
                  <a:lnTo>
                    <a:pt x="2451" y="1094"/>
                  </a:lnTo>
                  <a:lnTo>
                    <a:pt x="2446" y="1153"/>
                  </a:lnTo>
                  <a:lnTo>
                    <a:pt x="2420" y="1211"/>
                  </a:lnTo>
                  <a:lnTo>
                    <a:pt x="2392" y="1243"/>
                  </a:lnTo>
                  <a:lnTo>
                    <a:pt x="2387" y="1257"/>
                  </a:lnTo>
                  <a:lnTo>
                    <a:pt x="2393" y="1293"/>
                  </a:lnTo>
                  <a:lnTo>
                    <a:pt x="2413" y="1300"/>
                  </a:lnTo>
                  <a:lnTo>
                    <a:pt x="2425" y="1327"/>
                  </a:lnTo>
                  <a:lnTo>
                    <a:pt x="2458" y="1327"/>
                  </a:lnTo>
                  <a:lnTo>
                    <a:pt x="2469" y="1333"/>
                  </a:lnTo>
                  <a:lnTo>
                    <a:pt x="2471" y="1339"/>
                  </a:lnTo>
                  <a:lnTo>
                    <a:pt x="2434" y="1341"/>
                  </a:lnTo>
                  <a:lnTo>
                    <a:pt x="1764" y="1557"/>
                  </a:lnTo>
                  <a:lnTo>
                    <a:pt x="1789" y="1620"/>
                  </a:lnTo>
                  <a:lnTo>
                    <a:pt x="1798" y="1668"/>
                  </a:lnTo>
                  <a:lnTo>
                    <a:pt x="1815" y="1681"/>
                  </a:lnTo>
                  <a:lnTo>
                    <a:pt x="1810" y="1686"/>
                  </a:lnTo>
                  <a:lnTo>
                    <a:pt x="1783" y="1684"/>
                  </a:lnTo>
                  <a:lnTo>
                    <a:pt x="1748" y="1694"/>
                  </a:lnTo>
                  <a:lnTo>
                    <a:pt x="1722" y="1686"/>
                  </a:lnTo>
                  <a:lnTo>
                    <a:pt x="1701" y="1676"/>
                  </a:lnTo>
                  <a:lnTo>
                    <a:pt x="1685" y="1674"/>
                  </a:lnTo>
                  <a:lnTo>
                    <a:pt x="1636" y="1697"/>
                  </a:lnTo>
                  <a:lnTo>
                    <a:pt x="1571" y="1701"/>
                  </a:lnTo>
                  <a:lnTo>
                    <a:pt x="1542" y="1718"/>
                  </a:lnTo>
                  <a:lnTo>
                    <a:pt x="1515" y="1743"/>
                  </a:lnTo>
                  <a:lnTo>
                    <a:pt x="1488" y="1744"/>
                  </a:lnTo>
                  <a:lnTo>
                    <a:pt x="1465" y="1755"/>
                  </a:lnTo>
                  <a:lnTo>
                    <a:pt x="1460" y="1781"/>
                  </a:lnTo>
                  <a:lnTo>
                    <a:pt x="1457" y="1819"/>
                  </a:lnTo>
                  <a:lnTo>
                    <a:pt x="1459" y="1836"/>
                  </a:lnTo>
                  <a:lnTo>
                    <a:pt x="1455" y="1853"/>
                  </a:lnTo>
                  <a:lnTo>
                    <a:pt x="1448" y="1873"/>
                  </a:lnTo>
                  <a:lnTo>
                    <a:pt x="1445" y="1885"/>
                  </a:lnTo>
                  <a:lnTo>
                    <a:pt x="1407" y="1887"/>
                  </a:lnTo>
                  <a:lnTo>
                    <a:pt x="1364" y="1879"/>
                  </a:lnTo>
                  <a:lnTo>
                    <a:pt x="1339" y="1889"/>
                  </a:lnTo>
                  <a:lnTo>
                    <a:pt x="1329" y="1900"/>
                  </a:lnTo>
                  <a:lnTo>
                    <a:pt x="1318" y="1904"/>
                  </a:lnTo>
                  <a:lnTo>
                    <a:pt x="1288" y="1939"/>
                  </a:lnTo>
                  <a:lnTo>
                    <a:pt x="1258" y="1936"/>
                  </a:lnTo>
                  <a:lnTo>
                    <a:pt x="1240" y="1942"/>
                  </a:lnTo>
                  <a:lnTo>
                    <a:pt x="1230" y="1949"/>
                  </a:lnTo>
                  <a:lnTo>
                    <a:pt x="1219" y="1967"/>
                  </a:lnTo>
                  <a:lnTo>
                    <a:pt x="1203" y="1973"/>
                  </a:lnTo>
                  <a:lnTo>
                    <a:pt x="1176" y="2020"/>
                  </a:lnTo>
                  <a:lnTo>
                    <a:pt x="1135" y="2060"/>
                  </a:lnTo>
                  <a:lnTo>
                    <a:pt x="1125" y="2077"/>
                  </a:lnTo>
                  <a:lnTo>
                    <a:pt x="1125" y="2102"/>
                  </a:lnTo>
                  <a:lnTo>
                    <a:pt x="1107" y="2121"/>
                  </a:lnTo>
                  <a:lnTo>
                    <a:pt x="1090" y="2133"/>
                  </a:lnTo>
                  <a:lnTo>
                    <a:pt x="1065" y="2169"/>
                  </a:lnTo>
                  <a:lnTo>
                    <a:pt x="1040" y="2199"/>
                  </a:lnTo>
                  <a:lnTo>
                    <a:pt x="1017" y="2196"/>
                  </a:lnTo>
                  <a:lnTo>
                    <a:pt x="989" y="2209"/>
                  </a:lnTo>
                  <a:lnTo>
                    <a:pt x="971" y="2204"/>
                  </a:lnTo>
                  <a:lnTo>
                    <a:pt x="966" y="2184"/>
                  </a:lnTo>
                  <a:lnTo>
                    <a:pt x="947" y="2175"/>
                  </a:lnTo>
                  <a:lnTo>
                    <a:pt x="916" y="2178"/>
                  </a:lnTo>
                  <a:lnTo>
                    <a:pt x="898" y="2175"/>
                  </a:lnTo>
                  <a:lnTo>
                    <a:pt x="831" y="2185"/>
                  </a:lnTo>
                  <a:lnTo>
                    <a:pt x="775" y="2161"/>
                  </a:lnTo>
                  <a:lnTo>
                    <a:pt x="701" y="2168"/>
                  </a:lnTo>
                  <a:lnTo>
                    <a:pt x="685" y="2164"/>
                  </a:lnTo>
                  <a:lnTo>
                    <a:pt x="674" y="2152"/>
                  </a:lnTo>
                  <a:lnTo>
                    <a:pt x="647" y="2142"/>
                  </a:lnTo>
                  <a:lnTo>
                    <a:pt x="618" y="2092"/>
                  </a:lnTo>
                  <a:lnTo>
                    <a:pt x="602" y="2080"/>
                  </a:lnTo>
                  <a:lnTo>
                    <a:pt x="547" y="2066"/>
                  </a:lnTo>
                  <a:lnTo>
                    <a:pt x="463" y="2065"/>
                  </a:lnTo>
                  <a:lnTo>
                    <a:pt x="453" y="2053"/>
                  </a:lnTo>
                  <a:lnTo>
                    <a:pt x="278" y="2091"/>
                  </a:lnTo>
                  <a:lnTo>
                    <a:pt x="253" y="2098"/>
                  </a:lnTo>
                  <a:lnTo>
                    <a:pt x="220" y="2078"/>
                  </a:lnTo>
                  <a:lnTo>
                    <a:pt x="205" y="2052"/>
                  </a:lnTo>
                  <a:lnTo>
                    <a:pt x="170" y="2034"/>
                  </a:lnTo>
                  <a:lnTo>
                    <a:pt x="154" y="2016"/>
                  </a:lnTo>
                  <a:lnTo>
                    <a:pt x="116" y="1984"/>
                  </a:lnTo>
                  <a:lnTo>
                    <a:pt x="92" y="1952"/>
                  </a:lnTo>
                  <a:lnTo>
                    <a:pt x="42" y="1920"/>
                  </a:lnTo>
                  <a:lnTo>
                    <a:pt x="29" y="1891"/>
                  </a:lnTo>
                  <a:lnTo>
                    <a:pt x="0" y="1866"/>
                  </a:lnTo>
                  <a:lnTo>
                    <a:pt x="1" y="18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2" name="Freeform 59"/>
            <p:cNvSpPr>
              <a:spLocks/>
            </p:cNvSpPr>
            <p:nvPr/>
          </p:nvSpPr>
          <p:spPr bwMode="gray">
            <a:xfrm>
              <a:off x="5414805" y="-1328300"/>
              <a:ext cx="19795" cy="17321"/>
            </a:xfrm>
            <a:custGeom>
              <a:avLst/>
              <a:gdLst/>
              <a:ahLst/>
              <a:cxnLst>
                <a:cxn ang="0">
                  <a:pos x="137" y="4"/>
                </a:cxn>
                <a:cxn ang="0">
                  <a:pos x="123" y="0"/>
                </a:cxn>
                <a:cxn ang="0">
                  <a:pos x="85" y="24"/>
                </a:cxn>
                <a:cxn ang="0">
                  <a:pos x="43" y="38"/>
                </a:cxn>
                <a:cxn ang="0">
                  <a:pos x="0" y="45"/>
                </a:cxn>
                <a:cxn ang="0">
                  <a:pos x="2" y="88"/>
                </a:cxn>
                <a:cxn ang="0">
                  <a:pos x="27" y="123"/>
                </a:cxn>
                <a:cxn ang="0">
                  <a:pos x="70" y="111"/>
                </a:cxn>
                <a:cxn ang="0">
                  <a:pos x="93" y="59"/>
                </a:cxn>
                <a:cxn ang="0">
                  <a:pos x="134" y="36"/>
                </a:cxn>
                <a:cxn ang="0">
                  <a:pos x="150" y="19"/>
                </a:cxn>
                <a:cxn ang="0">
                  <a:pos x="147" y="10"/>
                </a:cxn>
                <a:cxn ang="0">
                  <a:pos x="137" y="4"/>
                </a:cxn>
              </a:cxnLst>
              <a:rect l="0" t="0" r="r" b="b"/>
              <a:pathLst>
                <a:path w="150" h="123">
                  <a:moveTo>
                    <a:pt x="137" y="4"/>
                  </a:moveTo>
                  <a:lnTo>
                    <a:pt x="123" y="0"/>
                  </a:lnTo>
                  <a:lnTo>
                    <a:pt x="85" y="24"/>
                  </a:lnTo>
                  <a:lnTo>
                    <a:pt x="43" y="38"/>
                  </a:lnTo>
                  <a:lnTo>
                    <a:pt x="0" y="45"/>
                  </a:lnTo>
                  <a:lnTo>
                    <a:pt x="2" y="88"/>
                  </a:lnTo>
                  <a:lnTo>
                    <a:pt x="27" y="123"/>
                  </a:lnTo>
                  <a:lnTo>
                    <a:pt x="70" y="111"/>
                  </a:lnTo>
                  <a:lnTo>
                    <a:pt x="93" y="59"/>
                  </a:lnTo>
                  <a:lnTo>
                    <a:pt x="134" y="36"/>
                  </a:lnTo>
                  <a:lnTo>
                    <a:pt x="150" y="19"/>
                  </a:lnTo>
                  <a:lnTo>
                    <a:pt x="147" y="10"/>
                  </a:lnTo>
                  <a:lnTo>
                    <a:pt x="13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3" name="Freeform 60"/>
            <p:cNvSpPr>
              <a:spLocks/>
            </p:cNvSpPr>
            <p:nvPr/>
          </p:nvSpPr>
          <p:spPr bwMode="gray">
            <a:xfrm>
              <a:off x="5414805" y="-1328300"/>
              <a:ext cx="19795" cy="17321"/>
            </a:xfrm>
            <a:custGeom>
              <a:avLst/>
              <a:gdLst/>
              <a:ahLst/>
              <a:cxnLst>
                <a:cxn ang="0">
                  <a:pos x="137" y="4"/>
                </a:cxn>
                <a:cxn ang="0">
                  <a:pos x="123" y="0"/>
                </a:cxn>
                <a:cxn ang="0">
                  <a:pos x="85" y="24"/>
                </a:cxn>
                <a:cxn ang="0">
                  <a:pos x="43" y="38"/>
                </a:cxn>
                <a:cxn ang="0">
                  <a:pos x="0" y="45"/>
                </a:cxn>
                <a:cxn ang="0">
                  <a:pos x="2" y="88"/>
                </a:cxn>
                <a:cxn ang="0">
                  <a:pos x="27" y="123"/>
                </a:cxn>
                <a:cxn ang="0">
                  <a:pos x="70" y="111"/>
                </a:cxn>
                <a:cxn ang="0">
                  <a:pos x="93" y="59"/>
                </a:cxn>
                <a:cxn ang="0">
                  <a:pos x="134" y="36"/>
                </a:cxn>
                <a:cxn ang="0">
                  <a:pos x="150" y="19"/>
                </a:cxn>
                <a:cxn ang="0">
                  <a:pos x="147" y="10"/>
                </a:cxn>
                <a:cxn ang="0">
                  <a:pos x="137" y="4"/>
                </a:cxn>
              </a:cxnLst>
              <a:rect l="0" t="0" r="r" b="b"/>
              <a:pathLst>
                <a:path w="150" h="123">
                  <a:moveTo>
                    <a:pt x="137" y="4"/>
                  </a:moveTo>
                  <a:lnTo>
                    <a:pt x="123" y="0"/>
                  </a:lnTo>
                  <a:lnTo>
                    <a:pt x="85" y="24"/>
                  </a:lnTo>
                  <a:lnTo>
                    <a:pt x="43" y="38"/>
                  </a:lnTo>
                  <a:lnTo>
                    <a:pt x="0" y="45"/>
                  </a:lnTo>
                  <a:lnTo>
                    <a:pt x="2" y="88"/>
                  </a:lnTo>
                  <a:lnTo>
                    <a:pt x="27" y="123"/>
                  </a:lnTo>
                  <a:lnTo>
                    <a:pt x="70" y="111"/>
                  </a:lnTo>
                  <a:lnTo>
                    <a:pt x="93" y="59"/>
                  </a:lnTo>
                  <a:lnTo>
                    <a:pt x="134" y="36"/>
                  </a:lnTo>
                  <a:lnTo>
                    <a:pt x="150" y="19"/>
                  </a:lnTo>
                  <a:lnTo>
                    <a:pt x="147" y="10"/>
                  </a:lnTo>
                  <a:lnTo>
                    <a:pt x="13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4" name="Freeform 61"/>
            <p:cNvSpPr>
              <a:spLocks/>
            </p:cNvSpPr>
            <p:nvPr/>
          </p:nvSpPr>
          <p:spPr bwMode="gray">
            <a:xfrm>
              <a:off x="5441198" y="-1312629"/>
              <a:ext cx="13197" cy="131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" y="44"/>
                </a:cxn>
                <a:cxn ang="0">
                  <a:pos x="0" y="86"/>
                </a:cxn>
                <a:cxn ang="0">
                  <a:pos x="14" y="99"/>
                </a:cxn>
                <a:cxn ang="0">
                  <a:pos x="47" y="99"/>
                </a:cxn>
                <a:cxn ang="0">
                  <a:pos x="71" y="91"/>
                </a:cxn>
                <a:cxn ang="0">
                  <a:pos x="82" y="77"/>
                </a:cxn>
                <a:cxn ang="0">
                  <a:pos x="89" y="64"/>
                </a:cxn>
                <a:cxn ang="0">
                  <a:pos x="95" y="29"/>
                </a:cxn>
                <a:cxn ang="0">
                  <a:pos x="88" y="18"/>
                </a:cxn>
                <a:cxn ang="0">
                  <a:pos x="41" y="0"/>
                </a:cxn>
              </a:cxnLst>
              <a:rect l="0" t="0" r="r" b="b"/>
              <a:pathLst>
                <a:path w="95" h="99">
                  <a:moveTo>
                    <a:pt x="41" y="0"/>
                  </a:moveTo>
                  <a:lnTo>
                    <a:pt x="5" y="44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47" y="99"/>
                  </a:lnTo>
                  <a:lnTo>
                    <a:pt x="71" y="91"/>
                  </a:lnTo>
                  <a:lnTo>
                    <a:pt x="82" y="77"/>
                  </a:lnTo>
                  <a:lnTo>
                    <a:pt x="89" y="64"/>
                  </a:lnTo>
                  <a:lnTo>
                    <a:pt x="95" y="29"/>
                  </a:lnTo>
                  <a:lnTo>
                    <a:pt x="88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5" name="Freeform 62"/>
            <p:cNvSpPr>
              <a:spLocks/>
            </p:cNvSpPr>
            <p:nvPr/>
          </p:nvSpPr>
          <p:spPr bwMode="gray">
            <a:xfrm>
              <a:off x="5441198" y="-1312629"/>
              <a:ext cx="13197" cy="1319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" y="44"/>
                </a:cxn>
                <a:cxn ang="0">
                  <a:pos x="0" y="86"/>
                </a:cxn>
                <a:cxn ang="0">
                  <a:pos x="14" y="99"/>
                </a:cxn>
                <a:cxn ang="0">
                  <a:pos x="47" y="99"/>
                </a:cxn>
                <a:cxn ang="0">
                  <a:pos x="71" y="91"/>
                </a:cxn>
                <a:cxn ang="0">
                  <a:pos x="82" y="77"/>
                </a:cxn>
                <a:cxn ang="0">
                  <a:pos x="89" y="64"/>
                </a:cxn>
                <a:cxn ang="0">
                  <a:pos x="95" y="29"/>
                </a:cxn>
                <a:cxn ang="0">
                  <a:pos x="88" y="18"/>
                </a:cxn>
                <a:cxn ang="0">
                  <a:pos x="41" y="0"/>
                </a:cxn>
              </a:cxnLst>
              <a:rect l="0" t="0" r="r" b="b"/>
              <a:pathLst>
                <a:path w="95" h="99">
                  <a:moveTo>
                    <a:pt x="41" y="0"/>
                  </a:moveTo>
                  <a:lnTo>
                    <a:pt x="5" y="44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47" y="99"/>
                  </a:lnTo>
                  <a:lnTo>
                    <a:pt x="71" y="91"/>
                  </a:lnTo>
                  <a:lnTo>
                    <a:pt x="82" y="77"/>
                  </a:lnTo>
                  <a:lnTo>
                    <a:pt x="89" y="64"/>
                  </a:lnTo>
                  <a:lnTo>
                    <a:pt x="95" y="29"/>
                  </a:lnTo>
                  <a:lnTo>
                    <a:pt x="88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6" name="Freeform 63"/>
            <p:cNvSpPr>
              <a:spLocks/>
            </p:cNvSpPr>
            <p:nvPr/>
          </p:nvSpPr>
          <p:spPr bwMode="gray">
            <a:xfrm>
              <a:off x="5482438" y="-1326650"/>
              <a:ext cx="18145" cy="18970"/>
            </a:xfrm>
            <a:custGeom>
              <a:avLst/>
              <a:gdLst/>
              <a:ahLst/>
              <a:cxnLst>
                <a:cxn ang="0">
                  <a:pos x="128" y="6"/>
                </a:cxn>
                <a:cxn ang="0">
                  <a:pos x="127" y="0"/>
                </a:cxn>
                <a:cxn ang="0">
                  <a:pos x="109" y="0"/>
                </a:cxn>
                <a:cxn ang="0">
                  <a:pos x="85" y="29"/>
                </a:cxn>
                <a:cxn ang="0">
                  <a:pos x="69" y="58"/>
                </a:cxn>
                <a:cxn ang="0">
                  <a:pos x="32" y="103"/>
                </a:cxn>
                <a:cxn ang="0">
                  <a:pos x="30" y="123"/>
                </a:cxn>
                <a:cxn ang="0">
                  <a:pos x="0" y="139"/>
                </a:cxn>
                <a:cxn ang="0">
                  <a:pos x="78" y="116"/>
                </a:cxn>
                <a:cxn ang="0">
                  <a:pos x="102" y="92"/>
                </a:cxn>
                <a:cxn ang="0">
                  <a:pos x="119" y="64"/>
                </a:cxn>
                <a:cxn ang="0">
                  <a:pos x="128" y="6"/>
                </a:cxn>
              </a:cxnLst>
              <a:rect l="0" t="0" r="r" b="b"/>
              <a:pathLst>
                <a:path w="128" h="139">
                  <a:moveTo>
                    <a:pt x="128" y="6"/>
                  </a:moveTo>
                  <a:lnTo>
                    <a:pt x="127" y="0"/>
                  </a:lnTo>
                  <a:lnTo>
                    <a:pt x="109" y="0"/>
                  </a:lnTo>
                  <a:lnTo>
                    <a:pt x="85" y="29"/>
                  </a:lnTo>
                  <a:lnTo>
                    <a:pt x="69" y="58"/>
                  </a:lnTo>
                  <a:lnTo>
                    <a:pt x="32" y="103"/>
                  </a:lnTo>
                  <a:lnTo>
                    <a:pt x="30" y="123"/>
                  </a:lnTo>
                  <a:lnTo>
                    <a:pt x="0" y="139"/>
                  </a:lnTo>
                  <a:lnTo>
                    <a:pt x="78" y="116"/>
                  </a:lnTo>
                  <a:lnTo>
                    <a:pt x="102" y="92"/>
                  </a:lnTo>
                  <a:lnTo>
                    <a:pt x="119" y="64"/>
                  </a:lnTo>
                  <a:lnTo>
                    <a:pt x="128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7" name="Freeform 64"/>
            <p:cNvSpPr>
              <a:spLocks/>
            </p:cNvSpPr>
            <p:nvPr/>
          </p:nvSpPr>
          <p:spPr bwMode="gray">
            <a:xfrm>
              <a:off x="5482438" y="-1326650"/>
              <a:ext cx="18145" cy="18970"/>
            </a:xfrm>
            <a:custGeom>
              <a:avLst/>
              <a:gdLst/>
              <a:ahLst/>
              <a:cxnLst>
                <a:cxn ang="0">
                  <a:pos x="128" y="6"/>
                </a:cxn>
                <a:cxn ang="0">
                  <a:pos x="127" y="0"/>
                </a:cxn>
                <a:cxn ang="0">
                  <a:pos x="109" y="0"/>
                </a:cxn>
                <a:cxn ang="0">
                  <a:pos x="85" y="29"/>
                </a:cxn>
                <a:cxn ang="0">
                  <a:pos x="69" y="58"/>
                </a:cxn>
                <a:cxn ang="0">
                  <a:pos x="32" y="103"/>
                </a:cxn>
                <a:cxn ang="0">
                  <a:pos x="30" y="123"/>
                </a:cxn>
                <a:cxn ang="0">
                  <a:pos x="0" y="139"/>
                </a:cxn>
                <a:cxn ang="0">
                  <a:pos x="78" y="116"/>
                </a:cxn>
                <a:cxn ang="0">
                  <a:pos x="102" y="92"/>
                </a:cxn>
                <a:cxn ang="0">
                  <a:pos x="119" y="64"/>
                </a:cxn>
                <a:cxn ang="0">
                  <a:pos x="128" y="6"/>
                </a:cxn>
              </a:cxnLst>
              <a:rect l="0" t="0" r="r" b="b"/>
              <a:pathLst>
                <a:path w="128" h="139">
                  <a:moveTo>
                    <a:pt x="128" y="6"/>
                  </a:moveTo>
                  <a:lnTo>
                    <a:pt x="127" y="0"/>
                  </a:lnTo>
                  <a:lnTo>
                    <a:pt x="109" y="0"/>
                  </a:lnTo>
                  <a:lnTo>
                    <a:pt x="85" y="29"/>
                  </a:lnTo>
                  <a:lnTo>
                    <a:pt x="69" y="58"/>
                  </a:lnTo>
                  <a:lnTo>
                    <a:pt x="32" y="103"/>
                  </a:lnTo>
                  <a:lnTo>
                    <a:pt x="30" y="123"/>
                  </a:lnTo>
                  <a:lnTo>
                    <a:pt x="0" y="139"/>
                  </a:lnTo>
                  <a:lnTo>
                    <a:pt x="78" y="116"/>
                  </a:lnTo>
                  <a:lnTo>
                    <a:pt x="102" y="92"/>
                  </a:lnTo>
                  <a:lnTo>
                    <a:pt x="119" y="64"/>
                  </a:lnTo>
                  <a:lnTo>
                    <a:pt x="128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8" name="Freeform 65"/>
            <p:cNvSpPr>
              <a:spLocks/>
            </p:cNvSpPr>
            <p:nvPr/>
          </p:nvSpPr>
          <p:spPr bwMode="gray">
            <a:xfrm>
              <a:off x="5502233" y="-1340672"/>
              <a:ext cx="13197" cy="9073"/>
            </a:xfrm>
            <a:custGeom>
              <a:avLst/>
              <a:gdLst/>
              <a:ahLst/>
              <a:cxnLst>
                <a:cxn ang="0">
                  <a:pos x="94" y="4"/>
                </a:cxn>
                <a:cxn ang="0">
                  <a:pos x="81" y="0"/>
                </a:cxn>
                <a:cxn ang="0">
                  <a:pos x="68" y="17"/>
                </a:cxn>
                <a:cxn ang="0">
                  <a:pos x="25" y="35"/>
                </a:cxn>
                <a:cxn ang="0">
                  <a:pos x="8" y="51"/>
                </a:cxn>
                <a:cxn ang="0">
                  <a:pos x="0" y="71"/>
                </a:cxn>
                <a:cxn ang="0">
                  <a:pos x="42" y="63"/>
                </a:cxn>
                <a:cxn ang="0">
                  <a:pos x="61" y="53"/>
                </a:cxn>
                <a:cxn ang="0">
                  <a:pos x="77" y="35"/>
                </a:cxn>
                <a:cxn ang="0">
                  <a:pos x="94" y="4"/>
                </a:cxn>
              </a:cxnLst>
              <a:rect l="0" t="0" r="r" b="b"/>
              <a:pathLst>
                <a:path w="94" h="71">
                  <a:moveTo>
                    <a:pt x="94" y="4"/>
                  </a:moveTo>
                  <a:lnTo>
                    <a:pt x="81" y="0"/>
                  </a:lnTo>
                  <a:lnTo>
                    <a:pt x="68" y="17"/>
                  </a:lnTo>
                  <a:lnTo>
                    <a:pt x="25" y="35"/>
                  </a:lnTo>
                  <a:lnTo>
                    <a:pt x="8" y="51"/>
                  </a:lnTo>
                  <a:lnTo>
                    <a:pt x="0" y="71"/>
                  </a:lnTo>
                  <a:lnTo>
                    <a:pt x="42" y="63"/>
                  </a:lnTo>
                  <a:lnTo>
                    <a:pt x="61" y="53"/>
                  </a:lnTo>
                  <a:lnTo>
                    <a:pt x="77" y="35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39" name="Freeform 66"/>
            <p:cNvSpPr>
              <a:spLocks/>
            </p:cNvSpPr>
            <p:nvPr/>
          </p:nvSpPr>
          <p:spPr bwMode="gray">
            <a:xfrm>
              <a:off x="5502233" y="-1340672"/>
              <a:ext cx="13197" cy="9073"/>
            </a:xfrm>
            <a:custGeom>
              <a:avLst/>
              <a:gdLst/>
              <a:ahLst/>
              <a:cxnLst>
                <a:cxn ang="0">
                  <a:pos x="94" y="4"/>
                </a:cxn>
                <a:cxn ang="0">
                  <a:pos x="81" y="0"/>
                </a:cxn>
                <a:cxn ang="0">
                  <a:pos x="68" y="17"/>
                </a:cxn>
                <a:cxn ang="0">
                  <a:pos x="25" y="35"/>
                </a:cxn>
                <a:cxn ang="0">
                  <a:pos x="8" y="51"/>
                </a:cxn>
                <a:cxn ang="0">
                  <a:pos x="0" y="71"/>
                </a:cxn>
                <a:cxn ang="0">
                  <a:pos x="42" y="63"/>
                </a:cxn>
                <a:cxn ang="0">
                  <a:pos x="61" y="53"/>
                </a:cxn>
                <a:cxn ang="0">
                  <a:pos x="77" y="35"/>
                </a:cxn>
                <a:cxn ang="0">
                  <a:pos x="94" y="4"/>
                </a:cxn>
              </a:cxnLst>
              <a:rect l="0" t="0" r="r" b="b"/>
              <a:pathLst>
                <a:path w="94" h="71">
                  <a:moveTo>
                    <a:pt x="94" y="4"/>
                  </a:moveTo>
                  <a:lnTo>
                    <a:pt x="81" y="0"/>
                  </a:lnTo>
                  <a:lnTo>
                    <a:pt x="68" y="17"/>
                  </a:lnTo>
                  <a:lnTo>
                    <a:pt x="25" y="35"/>
                  </a:lnTo>
                  <a:lnTo>
                    <a:pt x="8" y="51"/>
                  </a:lnTo>
                  <a:lnTo>
                    <a:pt x="0" y="71"/>
                  </a:lnTo>
                  <a:lnTo>
                    <a:pt x="42" y="63"/>
                  </a:lnTo>
                  <a:lnTo>
                    <a:pt x="61" y="53"/>
                  </a:lnTo>
                  <a:lnTo>
                    <a:pt x="77" y="35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40" name="Freeform 67"/>
            <p:cNvSpPr>
              <a:spLocks/>
            </p:cNvSpPr>
            <p:nvPr/>
          </p:nvSpPr>
          <p:spPr bwMode="gray">
            <a:xfrm>
              <a:off x="6074638" y="-461442"/>
              <a:ext cx="4124" cy="659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5" y="0"/>
                </a:cxn>
                <a:cxn ang="0">
                  <a:pos x="26" y="20"/>
                </a:cxn>
                <a:cxn ang="0">
                  <a:pos x="12" y="45"/>
                </a:cxn>
                <a:cxn ang="0">
                  <a:pos x="2" y="47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16" y="0"/>
                </a:cxn>
              </a:cxnLst>
              <a:rect l="0" t="0" r="r" b="b"/>
              <a:pathLst>
                <a:path w="26" h="47">
                  <a:moveTo>
                    <a:pt x="16" y="0"/>
                  </a:moveTo>
                  <a:lnTo>
                    <a:pt x="25" y="0"/>
                  </a:lnTo>
                  <a:lnTo>
                    <a:pt x="26" y="20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8"/>
                  </a:lnTo>
                  <a:lnTo>
                    <a:pt x="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41" name="Freeform 68"/>
            <p:cNvSpPr>
              <a:spLocks/>
            </p:cNvSpPr>
            <p:nvPr/>
          </p:nvSpPr>
          <p:spPr bwMode="gray">
            <a:xfrm>
              <a:off x="6074638" y="-461442"/>
              <a:ext cx="4124" cy="659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5" y="0"/>
                </a:cxn>
                <a:cxn ang="0">
                  <a:pos x="26" y="20"/>
                </a:cxn>
                <a:cxn ang="0">
                  <a:pos x="12" y="45"/>
                </a:cxn>
                <a:cxn ang="0">
                  <a:pos x="2" y="47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16" y="0"/>
                </a:cxn>
              </a:cxnLst>
              <a:rect l="0" t="0" r="r" b="b"/>
              <a:pathLst>
                <a:path w="26" h="47">
                  <a:moveTo>
                    <a:pt x="16" y="0"/>
                  </a:moveTo>
                  <a:lnTo>
                    <a:pt x="25" y="0"/>
                  </a:lnTo>
                  <a:lnTo>
                    <a:pt x="26" y="20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8"/>
                  </a:lnTo>
                  <a:lnTo>
                    <a:pt x="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42" name="Freeform 69"/>
            <p:cNvSpPr>
              <a:spLocks/>
            </p:cNvSpPr>
            <p:nvPr/>
          </p:nvSpPr>
          <p:spPr bwMode="gray">
            <a:xfrm>
              <a:off x="6049069" y="-421852"/>
              <a:ext cx="9898" cy="1072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5" y="1"/>
                </a:cxn>
                <a:cxn ang="0">
                  <a:pos x="65" y="8"/>
                </a:cxn>
                <a:cxn ang="0">
                  <a:pos x="70" y="37"/>
                </a:cxn>
                <a:cxn ang="0">
                  <a:pos x="36" y="76"/>
                </a:cxn>
                <a:cxn ang="0">
                  <a:pos x="28" y="78"/>
                </a:cxn>
                <a:cxn ang="0">
                  <a:pos x="4" y="62"/>
                </a:cxn>
                <a:cxn ang="0">
                  <a:pos x="0" y="33"/>
                </a:cxn>
                <a:cxn ang="0">
                  <a:pos x="4" y="19"/>
                </a:cxn>
                <a:cxn ang="0">
                  <a:pos x="18" y="6"/>
                </a:cxn>
                <a:cxn ang="0">
                  <a:pos x="39" y="0"/>
                </a:cxn>
              </a:cxnLst>
              <a:rect l="0" t="0" r="r" b="b"/>
              <a:pathLst>
                <a:path w="70" h="78">
                  <a:moveTo>
                    <a:pt x="39" y="0"/>
                  </a:moveTo>
                  <a:lnTo>
                    <a:pt x="55" y="1"/>
                  </a:lnTo>
                  <a:lnTo>
                    <a:pt x="65" y="8"/>
                  </a:lnTo>
                  <a:lnTo>
                    <a:pt x="70" y="37"/>
                  </a:lnTo>
                  <a:lnTo>
                    <a:pt x="36" y="76"/>
                  </a:lnTo>
                  <a:lnTo>
                    <a:pt x="28" y="78"/>
                  </a:lnTo>
                  <a:lnTo>
                    <a:pt x="4" y="62"/>
                  </a:lnTo>
                  <a:lnTo>
                    <a:pt x="0" y="33"/>
                  </a:lnTo>
                  <a:lnTo>
                    <a:pt x="4" y="19"/>
                  </a:lnTo>
                  <a:lnTo>
                    <a:pt x="18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47" name="Freeform 70"/>
            <p:cNvSpPr>
              <a:spLocks/>
            </p:cNvSpPr>
            <p:nvPr/>
          </p:nvSpPr>
          <p:spPr bwMode="gray">
            <a:xfrm>
              <a:off x="6049069" y="-421852"/>
              <a:ext cx="9898" cy="1072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5" y="1"/>
                </a:cxn>
                <a:cxn ang="0">
                  <a:pos x="65" y="8"/>
                </a:cxn>
                <a:cxn ang="0">
                  <a:pos x="70" y="37"/>
                </a:cxn>
                <a:cxn ang="0">
                  <a:pos x="36" y="76"/>
                </a:cxn>
                <a:cxn ang="0">
                  <a:pos x="28" y="78"/>
                </a:cxn>
                <a:cxn ang="0">
                  <a:pos x="4" y="62"/>
                </a:cxn>
                <a:cxn ang="0">
                  <a:pos x="0" y="33"/>
                </a:cxn>
                <a:cxn ang="0">
                  <a:pos x="4" y="19"/>
                </a:cxn>
                <a:cxn ang="0">
                  <a:pos x="18" y="6"/>
                </a:cxn>
                <a:cxn ang="0">
                  <a:pos x="39" y="0"/>
                </a:cxn>
              </a:cxnLst>
              <a:rect l="0" t="0" r="r" b="b"/>
              <a:pathLst>
                <a:path w="70" h="78">
                  <a:moveTo>
                    <a:pt x="39" y="0"/>
                  </a:moveTo>
                  <a:lnTo>
                    <a:pt x="55" y="1"/>
                  </a:lnTo>
                  <a:lnTo>
                    <a:pt x="65" y="8"/>
                  </a:lnTo>
                  <a:lnTo>
                    <a:pt x="70" y="37"/>
                  </a:lnTo>
                  <a:lnTo>
                    <a:pt x="36" y="76"/>
                  </a:lnTo>
                  <a:lnTo>
                    <a:pt x="28" y="78"/>
                  </a:lnTo>
                  <a:lnTo>
                    <a:pt x="4" y="62"/>
                  </a:lnTo>
                  <a:lnTo>
                    <a:pt x="0" y="33"/>
                  </a:lnTo>
                  <a:lnTo>
                    <a:pt x="4" y="19"/>
                  </a:lnTo>
                  <a:lnTo>
                    <a:pt x="18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48" name="Freeform 71"/>
            <p:cNvSpPr>
              <a:spLocks/>
            </p:cNvSpPr>
            <p:nvPr/>
          </p:nvSpPr>
          <p:spPr bwMode="gray">
            <a:xfrm>
              <a:off x="6900255" y="-552170"/>
              <a:ext cx="244963" cy="291152"/>
            </a:xfrm>
            <a:custGeom>
              <a:avLst/>
              <a:gdLst/>
              <a:ahLst/>
              <a:cxnLst>
                <a:cxn ang="0">
                  <a:pos x="1596" y="852"/>
                </a:cxn>
                <a:cxn ang="0">
                  <a:pos x="1592" y="402"/>
                </a:cxn>
                <a:cxn ang="0">
                  <a:pos x="1694" y="300"/>
                </a:cxn>
                <a:cxn ang="0">
                  <a:pos x="1784" y="142"/>
                </a:cxn>
                <a:cxn ang="0">
                  <a:pos x="1725" y="139"/>
                </a:cxn>
                <a:cxn ang="0">
                  <a:pos x="1535" y="80"/>
                </a:cxn>
                <a:cxn ang="0">
                  <a:pos x="1377" y="122"/>
                </a:cxn>
                <a:cxn ang="0">
                  <a:pos x="1219" y="244"/>
                </a:cxn>
                <a:cxn ang="0">
                  <a:pos x="1028" y="218"/>
                </a:cxn>
                <a:cxn ang="0">
                  <a:pos x="878" y="188"/>
                </a:cxn>
                <a:cxn ang="0">
                  <a:pos x="675" y="46"/>
                </a:cxn>
                <a:cxn ang="0">
                  <a:pos x="540" y="9"/>
                </a:cxn>
                <a:cxn ang="0">
                  <a:pos x="421" y="0"/>
                </a:cxn>
                <a:cxn ang="0">
                  <a:pos x="278" y="12"/>
                </a:cxn>
                <a:cxn ang="0">
                  <a:pos x="112" y="8"/>
                </a:cxn>
                <a:cxn ang="0">
                  <a:pos x="0" y="123"/>
                </a:cxn>
                <a:cxn ang="0">
                  <a:pos x="19" y="138"/>
                </a:cxn>
                <a:cxn ang="0">
                  <a:pos x="80" y="153"/>
                </a:cxn>
                <a:cxn ang="0">
                  <a:pos x="84" y="192"/>
                </a:cxn>
                <a:cxn ang="0">
                  <a:pos x="117" y="314"/>
                </a:cxn>
                <a:cxn ang="0">
                  <a:pos x="148" y="362"/>
                </a:cxn>
                <a:cxn ang="0">
                  <a:pos x="194" y="386"/>
                </a:cxn>
                <a:cxn ang="0">
                  <a:pos x="233" y="450"/>
                </a:cxn>
                <a:cxn ang="0">
                  <a:pos x="243" y="568"/>
                </a:cxn>
                <a:cxn ang="0">
                  <a:pos x="228" y="707"/>
                </a:cxn>
                <a:cxn ang="0">
                  <a:pos x="161" y="804"/>
                </a:cxn>
                <a:cxn ang="0">
                  <a:pos x="113" y="863"/>
                </a:cxn>
                <a:cxn ang="0">
                  <a:pos x="19" y="1000"/>
                </a:cxn>
                <a:cxn ang="0">
                  <a:pos x="44" y="1099"/>
                </a:cxn>
                <a:cxn ang="0">
                  <a:pos x="84" y="1131"/>
                </a:cxn>
                <a:cxn ang="0">
                  <a:pos x="154" y="1110"/>
                </a:cxn>
                <a:cxn ang="0">
                  <a:pos x="196" y="1133"/>
                </a:cxn>
                <a:cxn ang="0">
                  <a:pos x="114" y="1179"/>
                </a:cxn>
                <a:cxn ang="0">
                  <a:pos x="37" y="1234"/>
                </a:cxn>
                <a:cxn ang="0">
                  <a:pos x="852" y="1745"/>
                </a:cxn>
                <a:cxn ang="0">
                  <a:pos x="864" y="1798"/>
                </a:cxn>
                <a:cxn ang="0">
                  <a:pos x="899" y="1923"/>
                </a:cxn>
                <a:cxn ang="0">
                  <a:pos x="1251" y="2100"/>
                </a:cxn>
                <a:cxn ang="0">
                  <a:pos x="1286" y="2054"/>
                </a:cxn>
                <a:cxn ang="0">
                  <a:pos x="1327" y="1953"/>
                </a:cxn>
                <a:cxn ang="0">
                  <a:pos x="1407" y="1807"/>
                </a:cxn>
                <a:cxn ang="0">
                  <a:pos x="1452" y="1679"/>
                </a:cxn>
                <a:cxn ang="0">
                  <a:pos x="1482" y="1647"/>
                </a:cxn>
                <a:cxn ang="0">
                  <a:pos x="1561" y="1580"/>
                </a:cxn>
                <a:cxn ang="0">
                  <a:pos x="1599" y="1521"/>
                </a:cxn>
                <a:cxn ang="0">
                  <a:pos x="1659" y="1504"/>
                </a:cxn>
                <a:cxn ang="0">
                  <a:pos x="1717" y="1435"/>
                </a:cxn>
                <a:cxn ang="0">
                  <a:pos x="1620" y="1298"/>
                </a:cxn>
                <a:cxn ang="0">
                  <a:pos x="1597" y="1077"/>
                </a:cxn>
              </a:cxnLst>
              <a:rect l="0" t="0" r="r" b="b"/>
              <a:pathLst>
                <a:path w="1784" h="2121">
                  <a:moveTo>
                    <a:pt x="1597" y="1077"/>
                  </a:moveTo>
                  <a:lnTo>
                    <a:pt x="1596" y="852"/>
                  </a:lnTo>
                  <a:lnTo>
                    <a:pt x="1595" y="627"/>
                  </a:lnTo>
                  <a:lnTo>
                    <a:pt x="1592" y="402"/>
                  </a:lnTo>
                  <a:lnTo>
                    <a:pt x="1605" y="394"/>
                  </a:lnTo>
                  <a:lnTo>
                    <a:pt x="1694" y="300"/>
                  </a:lnTo>
                  <a:lnTo>
                    <a:pt x="1778" y="162"/>
                  </a:lnTo>
                  <a:lnTo>
                    <a:pt x="1784" y="142"/>
                  </a:lnTo>
                  <a:lnTo>
                    <a:pt x="1765" y="144"/>
                  </a:lnTo>
                  <a:lnTo>
                    <a:pt x="1725" y="139"/>
                  </a:lnTo>
                  <a:lnTo>
                    <a:pt x="1670" y="147"/>
                  </a:lnTo>
                  <a:lnTo>
                    <a:pt x="1535" y="80"/>
                  </a:lnTo>
                  <a:lnTo>
                    <a:pt x="1456" y="95"/>
                  </a:lnTo>
                  <a:lnTo>
                    <a:pt x="1377" y="122"/>
                  </a:lnTo>
                  <a:lnTo>
                    <a:pt x="1317" y="191"/>
                  </a:lnTo>
                  <a:lnTo>
                    <a:pt x="1219" y="244"/>
                  </a:lnTo>
                  <a:lnTo>
                    <a:pt x="1122" y="242"/>
                  </a:lnTo>
                  <a:lnTo>
                    <a:pt x="1028" y="218"/>
                  </a:lnTo>
                  <a:lnTo>
                    <a:pt x="960" y="216"/>
                  </a:lnTo>
                  <a:lnTo>
                    <a:pt x="878" y="188"/>
                  </a:lnTo>
                  <a:lnTo>
                    <a:pt x="830" y="140"/>
                  </a:lnTo>
                  <a:lnTo>
                    <a:pt x="675" y="46"/>
                  </a:lnTo>
                  <a:lnTo>
                    <a:pt x="602" y="13"/>
                  </a:lnTo>
                  <a:lnTo>
                    <a:pt x="540" y="9"/>
                  </a:lnTo>
                  <a:lnTo>
                    <a:pt x="477" y="17"/>
                  </a:lnTo>
                  <a:lnTo>
                    <a:pt x="421" y="0"/>
                  </a:lnTo>
                  <a:lnTo>
                    <a:pt x="337" y="11"/>
                  </a:lnTo>
                  <a:lnTo>
                    <a:pt x="278" y="12"/>
                  </a:lnTo>
                  <a:lnTo>
                    <a:pt x="159" y="3"/>
                  </a:lnTo>
                  <a:lnTo>
                    <a:pt x="112" y="8"/>
                  </a:lnTo>
                  <a:lnTo>
                    <a:pt x="62" y="36"/>
                  </a:lnTo>
                  <a:lnTo>
                    <a:pt x="0" y="123"/>
                  </a:lnTo>
                  <a:lnTo>
                    <a:pt x="12" y="126"/>
                  </a:lnTo>
                  <a:lnTo>
                    <a:pt x="19" y="138"/>
                  </a:lnTo>
                  <a:lnTo>
                    <a:pt x="73" y="145"/>
                  </a:lnTo>
                  <a:lnTo>
                    <a:pt x="80" y="153"/>
                  </a:lnTo>
                  <a:lnTo>
                    <a:pt x="79" y="183"/>
                  </a:lnTo>
                  <a:lnTo>
                    <a:pt x="84" y="192"/>
                  </a:lnTo>
                  <a:lnTo>
                    <a:pt x="97" y="202"/>
                  </a:lnTo>
                  <a:lnTo>
                    <a:pt x="117" y="314"/>
                  </a:lnTo>
                  <a:lnTo>
                    <a:pt x="129" y="341"/>
                  </a:lnTo>
                  <a:lnTo>
                    <a:pt x="148" y="362"/>
                  </a:lnTo>
                  <a:lnTo>
                    <a:pt x="174" y="378"/>
                  </a:lnTo>
                  <a:lnTo>
                    <a:pt x="194" y="386"/>
                  </a:lnTo>
                  <a:lnTo>
                    <a:pt x="225" y="420"/>
                  </a:lnTo>
                  <a:lnTo>
                    <a:pt x="233" y="450"/>
                  </a:lnTo>
                  <a:lnTo>
                    <a:pt x="234" y="524"/>
                  </a:lnTo>
                  <a:lnTo>
                    <a:pt x="243" y="568"/>
                  </a:lnTo>
                  <a:lnTo>
                    <a:pt x="240" y="650"/>
                  </a:lnTo>
                  <a:lnTo>
                    <a:pt x="228" y="707"/>
                  </a:lnTo>
                  <a:lnTo>
                    <a:pt x="200" y="758"/>
                  </a:lnTo>
                  <a:lnTo>
                    <a:pt x="161" y="804"/>
                  </a:lnTo>
                  <a:lnTo>
                    <a:pt x="153" y="820"/>
                  </a:lnTo>
                  <a:lnTo>
                    <a:pt x="113" y="863"/>
                  </a:lnTo>
                  <a:lnTo>
                    <a:pt x="41" y="977"/>
                  </a:lnTo>
                  <a:lnTo>
                    <a:pt x="19" y="1000"/>
                  </a:lnTo>
                  <a:lnTo>
                    <a:pt x="15" y="1063"/>
                  </a:lnTo>
                  <a:lnTo>
                    <a:pt x="44" y="1099"/>
                  </a:lnTo>
                  <a:lnTo>
                    <a:pt x="56" y="1136"/>
                  </a:lnTo>
                  <a:lnTo>
                    <a:pt x="84" y="1131"/>
                  </a:lnTo>
                  <a:lnTo>
                    <a:pt x="112" y="1117"/>
                  </a:lnTo>
                  <a:lnTo>
                    <a:pt x="154" y="1110"/>
                  </a:lnTo>
                  <a:lnTo>
                    <a:pt x="196" y="1113"/>
                  </a:lnTo>
                  <a:lnTo>
                    <a:pt x="196" y="1133"/>
                  </a:lnTo>
                  <a:lnTo>
                    <a:pt x="149" y="1150"/>
                  </a:lnTo>
                  <a:lnTo>
                    <a:pt x="114" y="1179"/>
                  </a:lnTo>
                  <a:lnTo>
                    <a:pt x="70" y="1179"/>
                  </a:lnTo>
                  <a:lnTo>
                    <a:pt x="37" y="1234"/>
                  </a:lnTo>
                  <a:lnTo>
                    <a:pt x="71" y="1270"/>
                  </a:lnTo>
                  <a:lnTo>
                    <a:pt x="852" y="1745"/>
                  </a:lnTo>
                  <a:lnTo>
                    <a:pt x="862" y="1766"/>
                  </a:lnTo>
                  <a:lnTo>
                    <a:pt x="864" y="1798"/>
                  </a:lnTo>
                  <a:lnTo>
                    <a:pt x="880" y="1879"/>
                  </a:lnTo>
                  <a:lnTo>
                    <a:pt x="899" y="1923"/>
                  </a:lnTo>
                  <a:lnTo>
                    <a:pt x="1207" y="2121"/>
                  </a:lnTo>
                  <a:lnTo>
                    <a:pt x="1251" y="2100"/>
                  </a:lnTo>
                  <a:lnTo>
                    <a:pt x="1267" y="2084"/>
                  </a:lnTo>
                  <a:lnTo>
                    <a:pt x="1286" y="2054"/>
                  </a:lnTo>
                  <a:lnTo>
                    <a:pt x="1304" y="2018"/>
                  </a:lnTo>
                  <a:lnTo>
                    <a:pt x="1327" y="1953"/>
                  </a:lnTo>
                  <a:lnTo>
                    <a:pt x="1364" y="1895"/>
                  </a:lnTo>
                  <a:lnTo>
                    <a:pt x="1407" y="1807"/>
                  </a:lnTo>
                  <a:lnTo>
                    <a:pt x="1423" y="1737"/>
                  </a:lnTo>
                  <a:lnTo>
                    <a:pt x="1452" y="1679"/>
                  </a:lnTo>
                  <a:lnTo>
                    <a:pt x="1471" y="1653"/>
                  </a:lnTo>
                  <a:lnTo>
                    <a:pt x="1482" y="1647"/>
                  </a:lnTo>
                  <a:lnTo>
                    <a:pt x="1556" y="1609"/>
                  </a:lnTo>
                  <a:lnTo>
                    <a:pt x="1561" y="1580"/>
                  </a:lnTo>
                  <a:lnTo>
                    <a:pt x="1571" y="1557"/>
                  </a:lnTo>
                  <a:lnTo>
                    <a:pt x="1599" y="1521"/>
                  </a:lnTo>
                  <a:lnTo>
                    <a:pt x="1623" y="1508"/>
                  </a:lnTo>
                  <a:lnTo>
                    <a:pt x="1659" y="1504"/>
                  </a:lnTo>
                  <a:lnTo>
                    <a:pt x="1705" y="1458"/>
                  </a:lnTo>
                  <a:lnTo>
                    <a:pt x="1717" y="1435"/>
                  </a:lnTo>
                  <a:lnTo>
                    <a:pt x="1715" y="1415"/>
                  </a:lnTo>
                  <a:lnTo>
                    <a:pt x="1620" y="1298"/>
                  </a:lnTo>
                  <a:lnTo>
                    <a:pt x="1596" y="1259"/>
                  </a:lnTo>
                  <a:lnTo>
                    <a:pt x="1597" y="10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49" name="Freeform 72"/>
            <p:cNvSpPr>
              <a:spLocks/>
            </p:cNvSpPr>
            <p:nvPr/>
          </p:nvSpPr>
          <p:spPr bwMode="gray">
            <a:xfrm>
              <a:off x="6900255" y="-552170"/>
              <a:ext cx="244963" cy="291152"/>
            </a:xfrm>
            <a:custGeom>
              <a:avLst/>
              <a:gdLst/>
              <a:ahLst/>
              <a:cxnLst>
                <a:cxn ang="0">
                  <a:pos x="1596" y="852"/>
                </a:cxn>
                <a:cxn ang="0">
                  <a:pos x="1592" y="402"/>
                </a:cxn>
                <a:cxn ang="0">
                  <a:pos x="1694" y="300"/>
                </a:cxn>
                <a:cxn ang="0">
                  <a:pos x="1784" y="142"/>
                </a:cxn>
                <a:cxn ang="0">
                  <a:pos x="1725" y="139"/>
                </a:cxn>
                <a:cxn ang="0">
                  <a:pos x="1535" y="80"/>
                </a:cxn>
                <a:cxn ang="0">
                  <a:pos x="1377" y="122"/>
                </a:cxn>
                <a:cxn ang="0">
                  <a:pos x="1219" y="244"/>
                </a:cxn>
                <a:cxn ang="0">
                  <a:pos x="1028" y="218"/>
                </a:cxn>
                <a:cxn ang="0">
                  <a:pos x="878" y="188"/>
                </a:cxn>
                <a:cxn ang="0">
                  <a:pos x="675" y="46"/>
                </a:cxn>
                <a:cxn ang="0">
                  <a:pos x="540" y="9"/>
                </a:cxn>
                <a:cxn ang="0">
                  <a:pos x="421" y="0"/>
                </a:cxn>
                <a:cxn ang="0">
                  <a:pos x="278" y="12"/>
                </a:cxn>
                <a:cxn ang="0">
                  <a:pos x="112" y="8"/>
                </a:cxn>
                <a:cxn ang="0">
                  <a:pos x="0" y="123"/>
                </a:cxn>
                <a:cxn ang="0">
                  <a:pos x="19" y="138"/>
                </a:cxn>
                <a:cxn ang="0">
                  <a:pos x="80" y="153"/>
                </a:cxn>
                <a:cxn ang="0">
                  <a:pos x="84" y="192"/>
                </a:cxn>
                <a:cxn ang="0">
                  <a:pos x="117" y="314"/>
                </a:cxn>
                <a:cxn ang="0">
                  <a:pos x="148" y="362"/>
                </a:cxn>
                <a:cxn ang="0">
                  <a:pos x="194" y="386"/>
                </a:cxn>
                <a:cxn ang="0">
                  <a:pos x="233" y="450"/>
                </a:cxn>
                <a:cxn ang="0">
                  <a:pos x="243" y="568"/>
                </a:cxn>
                <a:cxn ang="0">
                  <a:pos x="228" y="707"/>
                </a:cxn>
                <a:cxn ang="0">
                  <a:pos x="161" y="804"/>
                </a:cxn>
                <a:cxn ang="0">
                  <a:pos x="113" y="863"/>
                </a:cxn>
                <a:cxn ang="0">
                  <a:pos x="19" y="1000"/>
                </a:cxn>
                <a:cxn ang="0">
                  <a:pos x="44" y="1099"/>
                </a:cxn>
                <a:cxn ang="0">
                  <a:pos x="84" y="1131"/>
                </a:cxn>
                <a:cxn ang="0">
                  <a:pos x="154" y="1110"/>
                </a:cxn>
                <a:cxn ang="0">
                  <a:pos x="196" y="1133"/>
                </a:cxn>
                <a:cxn ang="0">
                  <a:pos x="114" y="1179"/>
                </a:cxn>
                <a:cxn ang="0">
                  <a:pos x="37" y="1234"/>
                </a:cxn>
                <a:cxn ang="0">
                  <a:pos x="852" y="1745"/>
                </a:cxn>
                <a:cxn ang="0">
                  <a:pos x="864" y="1798"/>
                </a:cxn>
                <a:cxn ang="0">
                  <a:pos x="899" y="1923"/>
                </a:cxn>
                <a:cxn ang="0">
                  <a:pos x="1251" y="2100"/>
                </a:cxn>
                <a:cxn ang="0">
                  <a:pos x="1286" y="2054"/>
                </a:cxn>
                <a:cxn ang="0">
                  <a:pos x="1327" y="1953"/>
                </a:cxn>
                <a:cxn ang="0">
                  <a:pos x="1407" y="1807"/>
                </a:cxn>
                <a:cxn ang="0">
                  <a:pos x="1452" y="1679"/>
                </a:cxn>
                <a:cxn ang="0">
                  <a:pos x="1482" y="1647"/>
                </a:cxn>
                <a:cxn ang="0">
                  <a:pos x="1561" y="1580"/>
                </a:cxn>
                <a:cxn ang="0">
                  <a:pos x="1599" y="1521"/>
                </a:cxn>
                <a:cxn ang="0">
                  <a:pos x="1659" y="1504"/>
                </a:cxn>
                <a:cxn ang="0">
                  <a:pos x="1717" y="1435"/>
                </a:cxn>
                <a:cxn ang="0">
                  <a:pos x="1620" y="1298"/>
                </a:cxn>
                <a:cxn ang="0">
                  <a:pos x="1597" y="1077"/>
                </a:cxn>
              </a:cxnLst>
              <a:rect l="0" t="0" r="r" b="b"/>
              <a:pathLst>
                <a:path w="1784" h="2121">
                  <a:moveTo>
                    <a:pt x="1597" y="1077"/>
                  </a:moveTo>
                  <a:lnTo>
                    <a:pt x="1596" y="852"/>
                  </a:lnTo>
                  <a:lnTo>
                    <a:pt x="1595" y="627"/>
                  </a:lnTo>
                  <a:lnTo>
                    <a:pt x="1592" y="402"/>
                  </a:lnTo>
                  <a:lnTo>
                    <a:pt x="1605" y="394"/>
                  </a:lnTo>
                  <a:lnTo>
                    <a:pt x="1694" y="300"/>
                  </a:lnTo>
                  <a:lnTo>
                    <a:pt x="1778" y="162"/>
                  </a:lnTo>
                  <a:lnTo>
                    <a:pt x="1784" y="142"/>
                  </a:lnTo>
                  <a:lnTo>
                    <a:pt x="1765" y="144"/>
                  </a:lnTo>
                  <a:lnTo>
                    <a:pt x="1725" y="139"/>
                  </a:lnTo>
                  <a:lnTo>
                    <a:pt x="1670" y="147"/>
                  </a:lnTo>
                  <a:lnTo>
                    <a:pt x="1535" y="80"/>
                  </a:lnTo>
                  <a:lnTo>
                    <a:pt x="1456" y="95"/>
                  </a:lnTo>
                  <a:lnTo>
                    <a:pt x="1377" y="122"/>
                  </a:lnTo>
                  <a:lnTo>
                    <a:pt x="1317" y="191"/>
                  </a:lnTo>
                  <a:lnTo>
                    <a:pt x="1219" y="244"/>
                  </a:lnTo>
                  <a:lnTo>
                    <a:pt x="1122" y="242"/>
                  </a:lnTo>
                  <a:lnTo>
                    <a:pt x="1028" y="218"/>
                  </a:lnTo>
                  <a:lnTo>
                    <a:pt x="960" y="216"/>
                  </a:lnTo>
                  <a:lnTo>
                    <a:pt x="878" y="188"/>
                  </a:lnTo>
                  <a:lnTo>
                    <a:pt x="830" y="140"/>
                  </a:lnTo>
                  <a:lnTo>
                    <a:pt x="675" y="46"/>
                  </a:lnTo>
                  <a:lnTo>
                    <a:pt x="602" y="13"/>
                  </a:lnTo>
                  <a:lnTo>
                    <a:pt x="540" y="9"/>
                  </a:lnTo>
                  <a:lnTo>
                    <a:pt x="477" y="17"/>
                  </a:lnTo>
                  <a:lnTo>
                    <a:pt x="421" y="0"/>
                  </a:lnTo>
                  <a:lnTo>
                    <a:pt x="337" y="11"/>
                  </a:lnTo>
                  <a:lnTo>
                    <a:pt x="278" y="12"/>
                  </a:lnTo>
                  <a:lnTo>
                    <a:pt x="159" y="3"/>
                  </a:lnTo>
                  <a:lnTo>
                    <a:pt x="112" y="8"/>
                  </a:lnTo>
                  <a:lnTo>
                    <a:pt x="62" y="36"/>
                  </a:lnTo>
                  <a:lnTo>
                    <a:pt x="0" y="123"/>
                  </a:lnTo>
                  <a:lnTo>
                    <a:pt x="12" y="126"/>
                  </a:lnTo>
                  <a:lnTo>
                    <a:pt x="19" y="138"/>
                  </a:lnTo>
                  <a:lnTo>
                    <a:pt x="73" y="145"/>
                  </a:lnTo>
                  <a:lnTo>
                    <a:pt x="80" y="153"/>
                  </a:lnTo>
                  <a:lnTo>
                    <a:pt x="79" y="183"/>
                  </a:lnTo>
                  <a:lnTo>
                    <a:pt x="84" y="192"/>
                  </a:lnTo>
                  <a:lnTo>
                    <a:pt x="97" y="202"/>
                  </a:lnTo>
                  <a:lnTo>
                    <a:pt x="117" y="314"/>
                  </a:lnTo>
                  <a:lnTo>
                    <a:pt x="129" y="341"/>
                  </a:lnTo>
                  <a:lnTo>
                    <a:pt x="148" y="362"/>
                  </a:lnTo>
                  <a:lnTo>
                    <a:pt x="174" y="378"/>
                  </a:lnTo>
                  <a:lnTo>
                    <a:pt x="194" y="386"/>
                  </a:lnTo>
                  <a:lnTo>
                    <a:pt x="225" y="420"/>
                  </a:lnTo>
                  <a:lnTo>
                    <a:pt x="233" y="450"/>
                  </a:lnTo>
                  <a:lnTo>
                    <a:pt x="234" y="524"/>
                  </a:lnTo>
                  <a:lnTo>
                    <a:pt x="243" y="568"/>
                  </a:lnTo>
                  <a:lnTo>
                    <a:pt x="240" y="650"/>
                  </a:lnTo>
                  <a:lnTo>
                    <a:pt x="228" y="707"/>
                  </a:lnTo>
                  <a:lnTo>
                    <a:pt x="200" y="758"/>
                  </a:lnTo>
                  <a:lnTo>
                    <a:pt x="161" y="804"/>
                  </a:lnTo>
                  <a:lnTo>
                    <a:pt x="153" y="820"/>
                  </a:lnTo>
                  <a:lnTo>
                    <a:pt x="113" y="863"/>
                  </a:lnTo>
                  <a:lnTo>
                    <a:pt x="41" y="977"/>
                  </a:lnTo>
                  <a:lnTo>
                    <a:pt x="19" y="1000"/>
                  </a:lnTo>
                  <a:lnTo>
                    <a:pt x="15" y="1063"/>
                  </a:lnTo>
                  <a:lnTo>
                    <a:pt x="44" y="1099"/>
                  </a:lnTo>
                  <a:lnTo>
                    <a:pt x="56" y="1136"/>
                  </a:lnTo>
                  <a:lnTo>
                    <a:pt x="84" y="1131"/>
                  </a:lnTo>
                  <a:lnTo>
                    <a:pt x="112" y="1117"/>
                  </a:lnTo>
                  <a:lnTo>
                    <a:pt x="154" y="1110"/>
                  </a:lnTo>
                  <a:lnTo>
                    <a:pt x="196" y="1113"/>
                  </a:lnTo>
                  <a:lnTo>
                    <a:pt x="196" y="1133"/>
                  </a:lnTo>
                  <a:lnTo>
                    <a:pt x="149" y="1150"/>
                  </a:lnTo>
                  <a:lnTo>
                    <a:pt x="114" y="1179"/>
                  </a:lnTo>
                  <a:lnTo>
                    <a:pt x="70" y="1179"/>
                  </a:lnTo>
                  <a:lnTo>
                    <a:pt x="37" y="1234"/>
                  </a:lnTo>
                  <a:lnTo>
                    <a:pt x="71" y="1270"/>
                  </a:lnTo>
                  <a:lnTo>
                    <a:pt x="852" y="1745"/>
                  </a:lnTo>
                  <a:lnTo>
                    <a:pt x="862" y="1766"/>
                  </a:lnTo>
                  <a:lnTo>
                    <a:pt x="864" y="1798"/>
                  </a:lnTo>
                  <a:lnTo>
                    <a:pt x="880" y="1879"/>
                  </a:lnTo>
                  <a:lnTo>
                    <a:pt x="899" y="1923"/>
                  </a:lnTo>
                  <a:lnTo>
                    <a:pt x="1207" y="2121"/>
                  </a:lnTo>
                  <a:lnTo>
                    <a:pt x="1251" y="2100"/>
                  </a:lnTo>
                  <a:lnTo>
                    <a:pt x="1267" y="2084"/>
                  </a:lnTo>
                  <a:lnTo>
                    <a:pt x="1286" y="2054"/>
                  </a:lnTo>
                  <a:lnTo>
                    <a:pt x="1304" y="2018"/>
                  </a:lnTo>
                  <a:lnTo>
                    <a:pt x="1327" y="1953"/>
                  </a:lnTo>
                  <a:lnTo>
                    <a:pt x="1364" y="1895"/>
                  </a:lnTo>
                  <a:lnTo>
                    <a:pt x="1407" y="1807"/>
                  </a:lnTo>
                  <a:lnTo>
                    <a:pt x="1423" y="1737"/>
                  </a:lnTo>
                  <a:lnTo>
                    <a:pt x="1452" y="1679"/>
                  </a:lnTo>
                  <a:lnTo>
                    <a:pt x="1471" y="1653"/>
                  </a:lnTo>
                  <a:lnTo>
                    <a:pt x="1482" y="1647"/>
                  </a:lnTo>
                  <a:lnTo>
                    <a:pt x="1556" y="1609"/>
                  </a:lnTo>
                  <a:lnTo>
                    <a:pt x="1561" y="1580"/>
                  </a:lnTo>
                  <a:lnTo>
                    <a:pt x="1571" y="1557"/>
                  </a:lnTo>
                  <a:lnTo>
                    <a:pt x="1599" y="1521"/>
                  </a:lnTo>
                  <a:lnTo>
                    <a:pt x="1623" y="1508"/>
                  </a:lnTo>
                  <a:lnTo>
                    <a:pt x="1659" y="1504"/>
                  </a:lnTo>
                  <a:lnTo>
                    <a:pt x="1705" y="1458"/>
                  </a:lnTo>
                  <a:lnTo>
                    <a:pt x="1717" y="1435"/>
                  </a:lnTo>
                  <a:lnTo>
                    <a:pt x="1715" y="1415"/>
                  </a:lnTo>
                  <a:lnTo>
                    <a:pt x="1620" y="1298"/>
                  </a:lnTo>
                  <a:lnTo>
                    <a:pt x="1596" y="1259"/>
                  </a:lnTo>
                  <a:lnTo>
                    <a:pt x="1597" y="107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0" name="Freeform 73"/>
            <p:cNvSpPr>
              <a:spLocks/>
            </p:cNvSpPr>
            <p:nvPr/>
          </p:nvSpPr>
          <p:spPr bwMode="gray">
            <a:xfrm>
              <a:off x="5460168" y="-647846"/>
              <a:ext cx="10722" cy="4949"/>
            </a:xfrm>
            <a:custGeom>
              <a:avLst/>
              <a:gdLst/>
              <a:ahLst/>
              <a:cxnLst>
                <a:cxn ang="0">
                  <a:pos x="74" y="9"/>
                </a:cxn>
                <a:cxn ang="0">
                  <a:pos x="70" y="11"/>
                </a:cxn>
                <a:cxn ang="0">
                  <a:pos x="50" y="0"/>
                </a:cxn>
                <a:cxn ang="0">
                  <a:pos x="25" y="10"/>
                </a:cxn>
                <a:cxn ang="0">
                  <a:pos x="0" y="10"/>
                </a:cxn>
                <a:cxn ang="0">
                  <a:pos x="12" y="29"/>
                </a:cxn>
                <a:cxn ang="0">
                  <a:pos x="38" y="38"/>
                </a:cxn>
                <a:cxn ang="0">
                  <a:pos x="60" y="37"/>
                </a:cxn>
                <a:cxn ang="0">
                  <a:pos x="74" y="9"/>
                </a:cxn>
              </a:cxnLst>
              <a:rect l="0" t="0" r="r" b="b"/>
              <a:pathLst>
                <a:path w="74" h="38">
                  <a:moveTo>
                    <a:pt x="74" y="9"/>
                  </a:moveTo>
                  <a:lnTo>
                    <a:pt x="70" y="11"/>
                  </a:lnTo>
                  <a:lnTo>
                    <a:pt x="50" y="0"/>
                  </a:lnTo>
                  <a:lnTo>
                    <a:pt x="25" y="10"/>
                  </a:lnTo>
                  <a:lnTo>
                    <a:pt x="0" y="10"/>
                  </a:lnTo>
                  <a:lnTo>
                    <a:pt x="12" y="29"/>
                  </a:lnTo>
                  <a:lnTo>
                    <a:pt x="38" y="38"/>
                  </a:lnTo>
                  <a:lnTo>
                    <a:pt x="60" y="37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1" name="Freeform 74"/>
            <p:cNvSpPr>
              <a:spLocks/>
            </p:cNvSpPr>
            <p:nvPr/>
          </p:nvSpPr>
          <p:spPr bwMode="gray">
            <a:xfrm>
              <a:off x="5460168" y="-647846"/>
              <a:ext cx="10722" cy="4949"/>
            </a:xfrm>
            <a:custGeom>
              <a:avLst/>
              <a:gdLst/>
              <a:ahLst/>
              <a:cxnLst>
                <a:cxn ang="0">
                  <a:pos x="74" y="9"/>
                </a:cxn>
                <a:cxn ang="0">
                  <a:pos x="70" y="11"/>
                </a:cxn>
                <a:cxn ang="0">
                  <a:pos x="50" y="0"/>
                </a:cxn>
                <a:cxn ang="0">
                  <a:pos x="25" y="10"/>
                </a:cxn>
                <a:cxn ang="0">
                  <a:pos x="0" y="10"/>
                </a:cxn>
                <a:cxn ang="0">
                  <a:pos x="12" y="29"/>
                </a:cxn>
                <a:cxn ang="0">
                  <a:pos x="38" y="38"/>
                </a:cxn>
                <a:cxn ang="0">
                  <a:pos x="60" y="37"/>
                </a:cxn>
                <a:cxn ang="0">
                  <a:pos x="74" y="9"/>
                </a:cxn>
              </a:cxnLst>
              <a:rect l="0" t="0" r="r" b="b"/>
              <a:pathLst>
                <a:path w="74" h="38">
                  <a:moveTo>
                    <a:pt x="74" y="9"/>
                  </a:moveTo>
                  <a:lnTo>
                    <a:pt x="70" y="11"/>
                  </a:lnTo>
                  <a:lnTo>
                    <a:pt x="50" y="0"/>
                  </a:lnTo>
                  <a:lnTo>
                    <a:pt x="25" y="10"/>
                  </a:lnTo>
                  <a:lnTo>
                    <a:pt x="0" y="10"/>
                  </a:lnTo>
                  <a:lnTo>
                    <a:pt x="12" y="29"/>
                  </a:lnTo>
                  <a:lnTo>
                    <a:pt x="38" y="38"/>
                  </a:lnTo>
                  <a:lnTo>
                    <a:pt x="60" y="37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2" name="Freeform 75"/>
            <p:cNvSpPr>
              <a:spLocks/>
            </p:cNvSpPr>
            <p:nvPr/>
          </p:nvSpPr>
          <p:spPr bwMode="gray">
            <a:xfrm>
              <a:off x="7078409" y="-251945"/>
              <a:ext cx="5773" cy="16496"/>
            </a:xfrm>
            <a:custGeom>
              <a:avLst/>
              <a:gdLst/>
              <a:ahLst/>
              <a:cxnLst>
                <a:cxn ang="0">
                  <a:pos x="36" y="39"/>
                </a:cxn>
                <a:cxn ang="0">
                  <a:pos x="40" y="74"/>
                </a:cxn>
                <a:cxn ang="0">
                  <a:pos x="22" y="123"/>
                </a:cxn>
                <a:cxn ang="0">
                  <a:pos x="0" y="105"/>
                </a:cxn>
                <a:cxn ang="0">
                  <a:pos x="6" y="51"/>
                </a:cxn>
                <a:cxn ang="0">
                  <a:pos x="5" y="0"/>
                </a:cxn>
                <a:cxn ang="0">
                  <a:pos x="18" y="8"/>
                </a:cxn>
                <a:cxn ang="0">
                  <a:pos x="32" y="1"/>
                </a:cxn>
                <a:cxn ang="0">
                  <a:pos x="36" y="47"/>
                </a:cxn>
                <a:cxn ang="0">
                  <a:pos x="36" y="39"/>
                </a:cxn>
              </a:cxnLst>
              <a:rect l="0" t="0" r="r" b="b"/>
              <a:pathLst>
                <a:path w="40" h="123">
                  <a:moveTo>
                    <a:pt x="36" y="39"/>
                  </a:moveTo>
                  <a:lnTo>
                    <a:pt x="40" y="74"/>
                  </a:lnTo>
                  <a:lnTo>
                    <a:pt x="22" y="123"/>
                  </a:lnTo>
                  <a:lnTo>
                    <a:pt x="0" y="105"/>
                  </a:lnTo>
                  <a:lnTo>
                    <a:pt x="6" y="51"/>
                  </a:lnTo>
                  <a:lnTo>
                    <a:pt x="5" y="0"/>
                  </a:lnTo>
                  <a:lnTo>
                    <a:pt x="18" y="8"/>
                  </a:lnTo>
                  <a:lnTo>
                    <a:pt x="32" y="1"/>
                  </a:lnTo>
                  <a:lnTo>
                    <a:pt x="36" y="47"/>
                  </a:lnTo>
                  <a:lnTo>
                    <a:pt x="36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3" name="Freeform 76"/>
            <p:cNvSpPr>
              <a:spLocks/>
            </p:cNvSpPr>
            <p:nvPr/>
          </p:nvSpPr>
          <p:spPr bwMode="gray">
            <a:xfrm>
              <a:off x="7078409" y="-251945"/>
              <a:ext cx="5773" cy="16496"/>
            </a:xfrm>
            <a:custGeom>
              <a:avLst/>
              <a:gdLst/>
              <a:ahLst/>
              <a:cxnLst>
                <a:cxn ang="0">
                  <a:pos x="36" y="39"/>
                </a:cxn>
                <a:cxn ang="0">
                  <a:pos x="40" y="74"/>
                </a:cxn>
                <a:cxn ang="0">
                  <a:pos x="22" y="123"/>
                </a:cxn>
                <a:cxn ang="0">
                  <a:pos x="0" y="105"/>
                </a:cxn>
                <a:cxn ang="0">
                  <a:pos x="6" y="51"/>
                </a:cxn>
                <a:cxn ang="0">
                  <a:pos x="5" y="0"/>
                </a:cxn>
                <a:cxn ang="0">
                  <a:pos x="18" y="8"/>
                </a:cxn>
                <a:cxn ang="0">
                  <a:pos x="32" y="1"/>
                </a:cxn>
                <a:cxn ang="0">
                  <a:pos x="36" y="47"/>
                </a:cxn>
                <a:cxn ang="0">
                  <a:pos x="36" y="39"/>
                </a:cxn>
              </a:cxnLst>
              <a:rect l="0" t="0" r="r" b="b"/>
              <a:pathLst>
                <a:path w="40" h="123">
                  <a:moveTo>
                    <a:pt x="36" y="39"/>
                  </a:moveTo>
                  <a:lnTo>
                    <a:pt x="40" y="74"/>
                  </a:lnTo>
                  <a:lnTo>
                    <a:pt x="22" y="123"/>
                  </a:lnTo>
                  <a:lnTo>
                    <a:pt x="0" y="105"/>
                  </a:lnTo>
                  <a:lnTo>
                    <a:pt x="6" y="51"/>
                  </a:lnTo>
                  <a:lnTo>
                    <a:pt x="5" y="0"/>
                  </a:lnTo>
                  <a:lnTo>
                    <a:pt x="18" y="8"/>
                  </a:lnTo>
                  <a:lnTo>
                    <a:pt x="32" y="1"/>
                  </a:lnTo>
                  <a:lnTo>
                    <a:pt x="36" y="47"/>
                  </a:lnTo>
                  <a:lnTo>
                    <a:pt x="36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4" name="Freeform 77"/>
            <p:cNvSpPr>
              <a:spLocks/>
            </p:cNvSpPr>
            <p:nvPr/>
          </p:nvSpPr>
          <p:spPr bwMode="gray">
            <a:xfrm>
              <a:off x="7064388" y="-225552"/>
              <a:ext cx="8248" cy="2226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" y="41"/>
                </a:cxn>
                <a:cxn ang="0">
                  <a:pos x="29" y="89"/>
                </a:cxn>
                <a:cxn ang="0">
                  <a:pos x="40" y="107"/>
                </a:cxn>
                <a:cxn ang="0">
                  <a:pos x="52" y="109"/>
                </a:cxn>
                <a:cxn ang="0">
                  <a:pos x="64" y="161"/>
                </a:cxn>
                <a:cxn ang="0">
                  <a:pos x="10" y="119"/>
                </a:cxn>
                <a:cxn ang="0">
                  <a:pos x="0" y="36"/>
                </a:cxn>
                <a:cxn ang="0">
                  <a:pos x="13" y="5"/>
                </a:cxn>
                <a:cxn ang="0">
                  <a:pos x="24" y="0"/>
                </a:cxn>
              </a:cxnLst>
              <a:rect l="0" t="0" r="r" b="b"/>
              <a:pathLst>
                <a:path w="64" h="161">
                  <a:moveTo>
                    <a:pt x="24" y="0"/>
                  </a:moveTo>
                  <a:lnTo>
                    <a:pt x="22" y="41"/>
                  </a:lnTo>
                  <a:lnTo>
                    <a:pt x="29" y="89"/>
                  </a:lnTo>
                  <a:lnTo>
                    <a:pt x="40" y="107"/>
                  </a:lnTo>
                  <a:lnTo>
                    <a:pt x="52" y="109"/>
                  </a:lnTo>
                  <a:lnTo>
                    <a:pt x="64" y="161"/>
                  </a:lnTo>
                  <a:lnTo>
                    <a:pt x="10" y="119"/>
                  </a:lnTo>
                  <a:lnTo>
                    <a:pt x="0" y="36"/>
                  </a:lnTo>
                  <a:lnTo>
                    <a:pt x="13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5" name="Freeform 78"/>
            <p:cNvSpPr>
              <a:spLocks/>
            </p:cNvSpPr>
            <p:nvPr/>
          </p:nvSpPr>
          <p:spPr bwMode="gray">
            <a:xfrm>
              <a:off x="7064388" y="-225552"/>
              <a:ext cx="8248" cy="2226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" y="41"/>
                </a:cxn>
                <a:cxn ang="0">
                  <a:pos x="29" y="89"/>
                </a:cxn>
                <a:cxn ang="0">
                  <a:pos x="40" y="107"/>
                </a:cxn>
                <a:cxn ang="0">
                  <a:pos x="52" y="109"/>
                </a:cxn>
                <a:cxn ang="0">
                  <a:pos x="64" y="161"/>
                </a:cxn>
                <a:cxn ang="0">
                  <a:pos x="10" y="119"/>
                </a:cxn>
                <a:cxn ang="0">
                  <a:pos x="0" y="36"/>
                </a:cxn>
                <a:cxn ang="0">
                  <a:pos x="13" y="5"/>
                </a:cxn>
                <a:cxn ang="0">
                  <a:pos x="24" y="0"/>
                </a:cxn>
              </a:cxnLst>
              <a:rect l="0" t="0" r="r" b="b"/>
              <a:pathLst>
                <a:path w="64" h="161">
                  <a:moveTo>
                    <a:pt x="24" y="0"/>
                  </a:moveTo>
                  <a:lnTo>
                    <a:pt x="22" y="41"/>
                  </a:lnTo>
                  <a:lnTo>
                    <a:pt x="29" y="89"/>
                  </a:lnTo>
                  <a:lnTo>
                    <a:pt x="40" y="107"/>
                  </a:lnTo>
                  <a:lnTo>
                    <a:pt x="52" y="109"/>
                  </a:lnTo>
                  <a:lnTo>
                    <a:pt x="64" y="161"/>
                  </a:lnTo>
                  <a:lnTo>
                    <a:pt x="10" y="119"/>
                  </a:lnTo>
                  <a:lnTo>
                    <a:pt x="0" y="36"/>
                  </a:lnTo>
                  <a:lnTo>
                    <a:pt x="13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6" name="Freeform 79"/>
            <p:cNvSpPr>
              <a:spLocks/>
            </p:cNvSpPr>
            <p:nvPr/>
          </p:nvSpPr>
          <p:spPr bwMode="gray">
            <a:xfrm>
              <a:off x="5330676" y="-945596"/>
              <a:ext cx="184753" cy="142689"/>
            </a:xfrm>
            <a:custGeom>
              <a:avLst/>
              <a:gdLst/>
              <a:ahLst/>
              <a:cxnLst>
                <a:cxn ang="0">
                  <a:pos x="156" y="639"/>
                </a:cxn>
                <a:cxn ang="0">
                  <a:pos x="108" y="509"/>
                </a:cxn>
                <a:cxn ang="0">
                  <a:pos x="29" y="436"/>
                </a:cxn>
                <a:cxn ang="0">
                  <a:pos x="8" y="413"/>
                </a:cxn>
                <a:cxn ang="0">
                  <a:pos x="156" y="333"/>
                </a:cxn>
                <a:cxn ang="0">
                  <a:pos x="258" y="116"/>
                </a:cxn>
                <a:cxn ang="0">
                  <a:pos x="321" y="19"/>
                </a:cxn>
                <a:cxn ang="0">
                  <a:pos x="411" y="21"/>
                </a:cxn>
                <a:cxn ang="0">
                  <a:pos x="534" y="15"/>
                </a:cxn>
                <a:cxn ang="0">
                  <a:pos x="583" y="1"/>
                </a:cxn>
                <a:cxn ang="0">
                  <a:pos x="715" y="13"/>
                </a:cxn>
                <a:cxn ang="0">
                  <a:pos x="774" y="40"/>
                </a:cxn>
                <a:cxn ang="0">
                  <a:pos x="859" y="135"/>
                </a:cxn>
                <a:cxn ang="0">
                  <a:pos x="916" y="137"/>
                </a:cxn>
                <a:cxn ang="0">
                  <a:pos x="973" y="255"/>
                </a:cxn>
                <a:cxn ang="0">
                  <a:pos x="1010" y="298"/>
                </a:cxn>
                <a:cxn ang="0">
                  <a:pos x="1047" y="330"/>
                </a:cxn>
                <a:cxn ang="0">
                  <a:pos x="1059" y="362"/>
                </a:cxn>
                <a:cxn ang="0">
                  <a:pos x="1120" y="400"/>
                </a:cxn>
                <a:cxn ang="0">
                  <a:pos x="1163" y="452"/>
                </a:cxn>
                <a:cxn ang="0">
                  <a:pos x="1187" y="531"/>
                </a:cxn>
                <a:cxn ang="0">
                  <a:pos x="1206" y="577"/>
                </a:cxn>
                <a:cxn ang="0">
                  <a:pos x="1228" y="670"/>
                </a:cxn>
                <a:cxn ang="0">
                  <a:pos x="1235" y="773"/>
                </a:cxn>
                <a:cxn ang="0">
                  <a:pos x="1272" y="795"/>
                </a:cxn>
                <a:cxn ang="0">
                  <a:pos x="1306" y="846"/>
                </a:cxn>
                <a:cxn ang="0">
                  <a:pos x="1343" y="909"/>
                </a:cxn>
                <a:cxn ang="0">
                  <a:pos x="1339" y="950"/>
                </a:cxn>
                <a:cxn ang="0">
                  <a:pos x="1341" y="1016"/>
                </a:cxn>
                <a:cxn ang="0">
                  <a:pos x="1250" y="1031"/>
                </a:cxn>
                <a:cxn ang="0">
                  <a:pos x="1137" y="1035"/>
                </a:cxn>
                <a:cxn ang="0">
                  <a:pos x="1048" y="1014"/>
                </a:cxn>
                <a:cxn ang="0">
                  <a:pos x="981" y="1003"/>
                </a:cxn>
                <a:cxn ang="0">
                  <a:pos x="915" y="955"/>
                </a:cxn>
                <a:cxn ang="0">
                  <a:pos x="613" y="932"/>
                </a:cxn>
                <a:cxn ang="0">
                  <a:pos x="403" y="974"/>
                </a:cxn>
                <a:cxn ang="0">
                  <a:pos x="182" y="999"/>
                </a:cxn>
                <a:cxn ang="0">
                  <a:pos x="124" y="985"/>
                </a:cxn>
                <a:cxn ang="0">
                  <a:pos x="158" y="808"/>
                </a:cxn>
                <a:cxn ang="0">
                  <a:pos x="369" y="768"/>
                </a:cxn>
                <a:cxn ang="0">
                  <a:pos x="487" y="756"/>
                </a:cxn>
                <a:cxn ang="0">
                  <a:pos x="552" y="750"/>
                </a:cxn>
                <a:cxn ang="0">
                  <a:pos x="674" y="807"/>
                </a:cxn>
                <a:cxn ang="0">
                  <a:pos x="791" y="793"/>
                </a:cxn>
                <a:cxn ang="0">
                  <a:pos x="805" y="740"/>
                </a:cxn>
                <a:cxn ang="0">
                  <a:pos x="748" y="738"/>
                </a:cxn>
                <a:cxn ang="0">
                  <a:pos x="644" y="716"/>
                </a:cxn>
                <a:cxn ang="0">
                  <a:pos x="545" y="671"/>
                </a:cxn>
                <a:cxn ang="0">
                  <a:pos x="466" y="672"/>
                </a:cxn>
              </a:cxnLst>
              <a:rect l="0" t="0" r="r" b="b"/>
              <a:pathLst>
                <a:path w="1343" h="1038">
                  <a:moveTo>
                    <a:pt x="198" y="704"/>
                  </a:moveTo>
                  <a:lnTo>
                    <a:pt x="192" y="706"/>
                  </a:lnTo>
                  <a:lnTo>
                    <a:pt x="182" y="677"/>
                  </a:lnTo>
                  <a:lnTo>
                    <a:pt x="156" y="639"/>
                  </a:lnTo>
                  <a:lnTo>
                    <a:pt x="153" y="588"/>
                  </a:lnTo>
                  <a:lnTo>
                    <a:pt x="147" y="573"/>
                  </a:lnTo>
                  <a:lnTo>
                    <a:pt x="124" y="548"/>
                  </a:lnTo>
                  <a:lnTo>
                    <a:pt x="108" y="509"/>
                  </a:lnTo>
                  <a:lnTo>
                    <a:pt x="74" y="469"/>
                  </a:lnTo>
                  <a:lnTo>
                    <a:pt x="61" y="433"/>
                  </a:lnTo>
                  <a:lnTo>
                    <a:pt x="43" y="432"/>
                  </a:lnTo>
                  <a:lnTo>
                    <a:pt x="29" y="436"/>
                  </a:lnTo>
                  <a:lnTo>
                    <a:pt x="18" y="452"/>
                  </a:lnTo>
                  <a:lnTo>
                    <a:pt x="4" y="433"/>
                  </a:lnTo>
                  <a:lnTo>
                    <a:pt x="0" y="421"/>
                  </a:lnTo>
                  <a:lnTo>
                    <a:pt x="8" y="413"/>
                  </a:lnTo>
                  <a:lnTo>
                    <a:pt x="28" y="414"/>
                  </a:lnTo>
                  <a:lnTo>
                    <a:pt x="73" y="400"/>
                  </a:lnTo>
                  <a:lnTo>
                    <a:pt x="139" y="353"/>
                  </a:lnTo>
                  <a:lnTo>
                    <a:pt x="156" y="333"/>
                  </a:lnTo>
                  <a:lnTo>
                    <a:pt x="177" y="296"/>
                  </a:lnTo>
                  <a:lnTo>
                    <a:pt x="243" y="212"/>
                  </a:lnTo>
                  <a:lnTo>
                    <a:pt x="250" y="190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78" y="102"/>
                  </a:lnTo>
                  <a:lnTo>
                    <a:pt x="300" y="72"/>
                  </a:lnTo>
                  <a:lnTo>
                    <a:pt x="321" y="19"/>
                  </a:lnTo>
                  <a:lnTo>
                    <a:pt x="337" y="20"/>
                  </a:lnTo>
                  <a:lnTo>
                    <a:pt x="347" y="15"/>
                  </a:lnTo>
                  <a:lnTo>
                    <a:pt x="377" y="20"/>
                  </a:lnTo>
                  <a:lnTo>
                    <a:pt x="411" y="21"/>
                  </a:lnTo>
                  <a:lnTo>
                    <a:pt x="449" y="36"/>
                  </a:lnTo>
                  <a:lnTo>
                    <a:pt x="479" y="32"/>
                  </a:lnTo>
                  <a:lnTo>
                    <a:pt x="488" y="24"/>
                  </a:lnTo>
                  <a:lnTo>
                    <a:pt x="534" y="15"/>
                  </a:lnTo>
                  <a:lnTo>
                    <a:pt x="570" y="20"/>
                  </a:lnTo>
                  <a:lnTo>
                    <a:pt x="576" y="17"/>
                  </a:lnTo>
                  <a:lnTo>
                    <a:pt x="580" y="2"/>
                  </a:lnTo>
                  <a:lnTo>
                    <a:pt x="583" y="1"/>
                  </a:lnTo>
                  <a:lnTo>
                    <a:pt x="610" y="5"/>
                  </a:lnTo>
                  <a:lnTo>
                    <a:pt x="628" y="0"/>
                  </a:lnTo>
                  <a:lnTo>
                    <a:pt x="653" y="9"/>
                  </a:lnTo>
                  <a:lnTo>
                    <a:pt x="715" y="13"/>
                  </a:lnTo>
                  <a:lnTo>
                    <a:pt x="723" y="19"/>
                  </a:lnTo>
                  <a:lnTo>
                    <a:pt x="741" y="13"/>
                  </a:lnTo>
                  <a:lnTo>
                    <a:pt x="750" y="36"/>
                  </a:lnTo>
                  <a:lnTo>
                    <a:pt x="774" y="40"/>
                  </a:lnTo>
                  <a:lnTo>
                    <a:pt x="812" y="82"/>
                  </a:lnTo>
                  <a:lnTo>
                    <a:pt x="818" y="108"/>
                  </a:lnTo>
                  <a:lnTo>
                    <a:pt x="843" y="136"/>
                  </a:lnTo>
                  <a:lnTo>
                    <a:pt x="859" y="135"/>
                  </a:lnTo>
                  <a:lnTo>
                    <a:pt x="883" y="127"/>
                  </a:lnTo>
                  <a:lnTo>
                    <a:pt x="882" y="145"/>
                  </a:lnTo>
                  <a:lnTo>
                    <a:pt x="895" y="149"/>
                  </a:lnTo>
                  <a:lnTo>
                    <a:pt x="916" y="137"/>
                  </a:lnTo>
                  <a:lnTo>
                    <a:pt x="929" y="140"/>
                  </a:lnTo>
                  <a:lnTo>
                    <a:pt x="962" y="198"/>
                  </a:lnTo>
                  <a:lnTo>
                    <a:pt x="975" y="240"/>
                  </a:lnTo>
                  <a:lnTo>
                    <a:pt x="973" y="255"/>
                  </a:lnTo>
                  <a:lnTo>
                    <a:pt x="991" y="263"/>
                  </a:lnTo>
                  <a:lnTo>
                    <a:pt x="1000" y="281"/>
                  </a:lnTo>
                  <a:lnTo>
                    <a:pt x="1002" y="295"/>
                  </a:lnTo>
                  <a:lnTo>
                    <a:pt x="1010" y="298"/>
                  </a:lnTo>
                  <a:lnTo>
                    <a:pt x="1026" y="293"/>
                  </a:lnTo>
                  <a:lnTo>
                    <a:pt x="1029" y="295"/>
                  </a:lnTo>
                  <a:lnTo>
                    <a:pt x="1035" y="325"/>
                  </a:lnTo>
                  <a:lnTo>
                    <a:pt x="1047" y="330"/>
                  </a:lnTo>
                  <a:lnTo>
                    <a:pt x="1055" y="344"/>
                  </a:lnTo>
                  <a:lnTo>
                    <a:pt x="1040" y="349"/>
                  </a:lnTo>
                  <a:lnTo>
                    <a:pt x="1040" y="353"/>
                  </a:lnTo>
                  <a:lnTo>
                    <a:pt x="1059" y="362"/>
                  </a:lnTo>
                  <a:lnTo>
                    <a:pt x="1067" y="376"/>
                  </a:lnTo>
                  <a:lnTo>
                    <a:pt x="1081" y="387"/>
                  </a:lnTo>
                  <a:lnTo>
                    <a:pt x="1097" y="387"/>
                  </a:lnTo>
                  <a:lnTo>
                    <a:pt x="1120" y="400"/>
                  </a:lnTo>
                  <a:lnTo>
                    <a:pt x="1130" y="412"/>
                  </a:lnTo>
                  <a:lnTo>
                    <a:pt x="1133" y="437"/>
                  </a:lnTo>
                  <a:lnTo>
                    <a:pt x="1138" y="443"/>
                  </a:lnTo>
                  <a:lnTo>
                    <a:pt x="1163" y="452"/>
                  </a:lnTo>
                  <a:lnTo>
                    <a:pt x="1190" y="477"/>
                  </a:lnTo>
                  <a:lnTo>
                    <a:pt x="1198" y="489"/>
                  </a:lnTo>
                  <a:lnTo>
                    <a:pt x="1198" y="506"/>
                  </a:lnTo>
                  <a:lnTo>
                    <a:pt x="1187" y="531"/>
                  </a:lnTo>
                  <a:lnTo>
                    <a:pt x="1187" y="560"/>
                  </a:lnTo>
                  <a:lnTo>
                    <a:pt x="1194" y="560"/>
                  </a:lnTo>
                  <a:lnTo>
                    <a:pt x="1198" y="575"/>
                  </a:lnTo>
                  <a:lnTo>
                    <a:pt x="1206" y="577"/>
                  </a:lnTo>
                  <a:lnTo>
                    <a:pt x="1217" y="592"/>
                  </a:lnTo>
                  <a:lnTo>
                    <a:pt x="1221" y="622"/>
                  </a:lnTo>
                  <a:lnTo>
                    <a:pt x="1219" y="646"/>
                  </a:lnTo>
                  <a:lnTo>
                    <a:pt x="1228" y="670"/>
                  </a:lnTo>
                  <a:lnTo>
                    <a:pt x="1228" y="690"/>
                  </a:lnTo>
                  <a:lnTo>
                    <a:pt x="1209" y="716"/>
                  </a:lnTo>
                  <a:lnTo>
                    <a:pt x="1205" y="730"/>
                  </a:lnTo>
                  <a:lnTo>
                    <a:pt x="1235" y="773"/>
                  </a:lnTo>
                  <a:lnTo>
                    <a:pt x="1239" y="799"/>
                  </a:lnTo>
                  <a:lnTo>
                    <a:pt x="1247" y="804"/>
                  </a:lnTo>
                  <a:lnTo>
                    <a:pt x="1260" y="805"/>
                  </a:lnTo>
                  <a:lnTo>
                    <a:pt x="1272" y="795"/>
                  </a:lnTo>
                  <a:lnTo>
                    <a:pt x="1290" y="800"/>
                  </a:lnTo>
                  <a:lnTo>
                    <a:pt x="1291" y="815"/>
                  </a:lnTo>
                  <a:lnTo>
                    <a:pt x="1306" y="826"/>
                  </a:lnTo>
                  <a:lnTo>
                    <a:pt x="1306" y="846"/>
                  </a:lnTo>
                  <a:lnTo>
                    <a:pt x="1319" y="853"/>
                  </a:lnTo>
                  <a:lnTo>
                    <a:pt x="1325" y="874"/>
                  </a:lnTo>
                  <a:lnTo>
                    <a:pt x="1340" y="895"/>
                  </a:lnTo>
                  <a:lnTo>
                    <a:pt x="1343" y="909"/>
                  </a:lnTo>
                  <a:lnTo>
                    <a:pt x="1336" y="911"/>
                  </a:lnTo>
                  <a:lnTo>
                    <a:pt x="1334" y="918"/>
                  </a:lnTo>
                  <a:lnTo>
                    <a:pt x="1340" y="931"/>
                  </a:lnTo>
                  <a:lnTo>
                    <a:pt x="1339" y="950"/>
                  </a:lnTo>
                  <a:lnTo>
                    <a:pt x="1327" y="962"/>
                  </a:lnTo>
                  <a:lnTo>
                    <a:pt x="1326" y="995"/>
                  </a:lnTo>
                  <a:lnTo>
                    <a:pt x="1343" y="1009"/>
                  </a:lnTo>
                  <a:lnTo>
                    <a:pt x="1341" y="1016"/>
                  </a:lnTo>
                  <a:lnTo>
                    <a:pt x="1332" y="1024"/>
                  </a:lnTo>
                  <a:lnTo>
                    <a:pt x="1292" y="1019"/>
                  </a:lnTo>
                  <a:lnTo>
                    <a:pt x="1265" y="1030"/>
                  </a:lnTo>
                  <a:lnTo>
                    <a:pt x="1250" y="1031"/>
                  </a:lnTo>
                  <a:lnTo>
                    <a:pt x="1207" y="1022"/>
                  </a:lnTo>
                  <a:lnTo>
                    <a:pt x="1197" y="1028"/>
                  </a:lnTo>
                  <a:lnTo>
                    <a:pt x="1165" y="1027"/>
                  </a:lnTo>
                  <a:lnTo>
                    <a:pt x="1137" y="1035"/>
                  </a:lnTo>
                  <a:lnTo>
                    <a:pt x="1111" y="1038"/>
                  </a:lnTo>
                  <a:lnTo>
                    <a:pt x="1090" y="1023"/>
                  </a:lnTo>
                  <a:lnTo>
                    <a:pt x="1077" y="1027"/>
                  </a:lnTo>
                  <a:lnTo>
                    <a:pt x="1048" y="1014"/>
                  </a:lnTo>
                  <a:lnTo>
                    <a:pt x="1020" y="1013"/>
                  </a:lnTo>
                  <a:lnTo>
                    <a:pt x="994" y="988"/>
                  </a:lnTo>
                  <a:lnTo>
                    <a:pt x="987" y="991"/>
                  </a:lnTo>
                  <a:lnTo>
                    <a:pt x="981" y="1003"/>
                  </a:lnTo>
                  <a:lnTo>
                    <a:pt x="954" y="1001"/>
                  </a:lnTo>
                  <a:lnTo>
                    <a:pt x="956" y="973"/>
                  </a:lnTo>
                  <a:lnTo>
                    <a:pt x="945" y="961"/>
                  </a:lnTo>
                  <a:lnTo>
                    <a:pt x="915" y="955"/>
                  </a:lnTo>
                  <a:lnTo>
                    <a:pt x="886" y="960"/>
                  </a:lnTo>
                  <a:lnTo>
                    <a:pt x="871" y="943"/>
                  </a:lnTo>
                  <a:lnTo>
                    <a:pt x="814" y="939"/>
                  </a:lnTo>
                  <a:lnTo>
                    <a:pt x="613" y="932"/>
                  </a:lnTo>
                  <a:lnTo>
                    <a:pt x="601" y="935"/>
                  </a:lnTo>
                  <a:lnTo>
                    <a:pt x="502" y="932"/>
                  </a:lnTo>
                  <a:lnTo>
                    <a:pt x="449" y="952"/>
                  </a:lnTo>
                  <a:lnTo>
                    <a:pt x="403" y="974"/>
                  </a:lnTo>
                  <a:lnTo>
                    <a:pt x="364" y="982"/>
                  </a:lnTo>
                  <a:lnTo>
                    <a:pt x="248" y="973"/>
                  </a:lnTo>
                  <a:lnTo>
                    <a:pt x="230" y="983"/>
                  </a:lnTo>
                  <a:lnTo>
                    <a:pt x="182" y="999"/>
                  </a:lnTo>
                  <a:lnTo>
                    <a:pt x="157" y="998"/>
                  </a:lnTo>
                  <a:lnTo>
                    <a:pt x="141" y="992"/>
                  </a:lnTo>
                  <a:lnTo>
                    <a:pt x="134" y="982"/>
                  </a:lnTo>
                  <a:lnTo>
                    <a:pt x="124" y="985"/>
                  </a:lnTo>
                  <a:lnTo>
                    <a:pt x="131" y="982"/>
                  </a:lnTo>
                  <a:lnTo>
                    <a:pt x="121" y="978"/>
                  </a:lnTo>
                  <a:lnTo>
                    <a:pt x="139" y="834"/>
                  </a:lnTo>
                  <a:lnTo>
                    <a:pt x="158" y="808"/>
                  </a:lnTo>
                  <a:lnTo>
                    <a:pt x="314" y="800"/>
                  </a:lnTo>
                  <a:lnTo>
                    <a:pt x="350" y="802"/>
                  </a:lnTo>
                  <a:lnTo>
                    <a:pt x="356" y="798"/>
                  </a:lnTo>
                  <a:lnTo>
                    <a:pt x="369" y="768"/>
                  </a:lnTo>
                  <a:lnTo>
                    <a:pt x="386" y="766"/>
                  </a:lnTo>
                  <a:lnTo>
                    <a:pt x="404" y="771"/>
                  </a:lnTo>
                  <a:lnTo>
                    <a:pt x="449" y="770"/>
                  </a:lnTo>
                  <a:lnTo>
                    <a:pt x="487" y="756"/>
                  </a:lnTo>
                  <a:lnTo>
                    <a:pt x="505" y="733"/>
                  </a:lnTo>
                  <a:lnTo>
                    <a:pt x="515" y="727"/>
                  </a:lnTo>
                  <a:lnTo>
                    <a:pt x="540" y="734"/>
                  </a:lnTo>
                  <a:lnTo>
                    <a:pt x="552" y="750"/>
                  </a:lnTo>
                  <a:lnTo>
                    <a:pt x="583" y="761"/>
                  </a:lnTo>
                  <a:lnTo>
                    <a:pt x="614" y="787"/>
                  </a:lnTo>
                  <a:lnTo>
                    <a:pt x="642" y="789"/>
                  </a:lnTo>
                  <a:lnTo>
                    <a:pt x="674" y="807"/>
                  </a:lnTo>
                  <a:lnTo>
                    <a:pt x="704" y="807"/>
                  </a:lnTo>
                  <a:lnTo>
                    <a:pt x="717" y="816"/>
                  </a:lnTo>
                  <a:lnTo>
                    <a:pt x="743" y="801"/>
                  </a:lnTo>
                  <a:lnTo>
                    <a:pt x="791" y="793"/>
                  </a:lnTo>
                  <a:lnTo>
                    <a:pt x="807" y="779"/>
                  </a:lnTo>
                  <a:lnTo>
                    <a:pt x="809" y="763"/>
                  </a:lnTo>
                  <a:lnTo>
                    <a:pt x="807" y="741"/>
                  </a:lnTo>
                  <a:lnTo>
                    <a:pt x="805" y="740"/>
                  </a:lnTo>
                  <a:lnTo>
                    <a:pt x="794" y="742"/>
                  </a:lnTo>
                  <a:lnTo>
                    <a:pt x="780" y="735"/>
                  </a:lnTo>
                  <a:lnTo>
                    <a:pt x="763" y="734"/>
                  </a:lnTo>
                  <a:lnTo>
                    <a:pt x="748" y="738"/>
                  </a:lnTo>
                  <a:lnTo>
                    <a:pt x="702" y="758"/>
                  </a:lnTo>
                  <a:lnTo>
                    <a:pt x="679" y="753"/>
                  </a:lnTo>
                  <a:lnTo>
                    <a:pt x="658" y="739"/>
                  </a:lnTo>
                  <a:lnTo>
                    <a:pt x="644" y="716"/>
                  </a:lnTo>
                  <a:lnTo>
                    <a:pt x="637" y="711"/>
                  </a:lnTo>
                  <a:lnTo>
                    <a:pt x="589" y="708"/>
                  </a:lnTo>
                  <a:lnTo>
                    <a:pt x="566" y="675"/>
                  </a:lnTo>
                  <a:lnTo>
                    <a:pt x="545" y="671"/>
                  </a:lnTo>
                  <a:lnTo>
                    <a:pt x="533" y="663"/>
                  </a:lnTo>
                  <a:lnTo>
                    <a:pt x="508" y="666"/>
                  </a:lnTo>
                  <a:lnTo>
                    <a:pt x="489" y="675"/>
                  </a:lnTo>
                  <a:lnTo>
                    <a:pt x="466" y="672"/>
                  </a:lnTo>
                  <a:lnTo>
                    <a:pt x="442" y="689"/>
                  </a:lnTo>
                  <a:lnTo>
                    <a:pt x="424" y="714"/>
                  </a:lnTo>
                  <a:lnTo>
                    <a:pt x="198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7" name="Freeform 80"/>
            <p:cNvSpPr>
              <a:spLocks/>
            </p:cNvSpPr>
            <p:nvPr/>
          </p:nvSpPr>
          <p:spPr bwMode="gray">
            <a:xfrm>
              <a:off x="5330677" y="-945596"/>
              <a:ext cx="184753" cy="142689"/>
            </a:xfrm>
            <a:custGeom>
              <a:avLst/>
              <a:gdLst/>
              <a:ahLst/>
              <a:cxnLst>
                <a:cxn ang="0">
                  <a:pos x="156" y="639"/>
                </a:cxn>
                <a:cxn ang="0">
                  <a:pos x="108" y="509"/>
                </a:cxn>
                <a:cxn ang="0">
                  <a:pos x="29" y="436"/>
                </a:cxn>
                <a:cxn ang="0">
                  <a:pos x="8" y="413"/>
                </a:cxn>
                <a:cxn ang="0">
                  <a:pos x="156" y="333"/>
                </a:cxn>
                <a:cxn ang="0">
                  <a:pos x="258" y="116"/>
                </a:cxn>
                <a:cxn ang="0">
                  <a:pos x="321" y="19"/>
                </a:cxn>
                <a:cxn ang="0">
                  <a:pos x="411" y="21"/>
                </a:cxn>
                <a:cxn ang="0">
                  <a:pos x="534" y="15"/>
                </a:cxn>
                <a:cxn ang="0">
                  <a:pos x="583" y="1"/>
                </a:cxn>
                <a:cxn ang="0">
                  <a:pos x="715" y="13"/>
                </a:cxn>
                <a:cxn ang="0">
                  <a:pos x="774" y="40"/>
                </a:cxn>
                <a:cxn ang="0">
                  <a:pos x="859" y="135"/>
                </a:cxn>
                <a:cxn ang="0">
                  <a:pos x="916" y="137"/>
                </a:cxn>
                <a:cxn ang="0">
                  <a:pos x="973" y="255"/>
                </a:cxn>
                <a:cxn ang="0">
                  <a:pos x="1010" y="298"/>
                </a:cxn>
                <a:cxn ang="0">
                  <a:pos x="1047" y="330"/>
                </a:cxn>
                <a:cxn ang="0">
                  <a:pos x="1059" y="362"/>
                </a:cxn>
                <a:cxn ang="0">
                  <a:pos x="1120" y="400"/>
                </a:cxn>
                <a:cxn ang="0">
                  <a:pos x="1163" y="452"/>
                </a:cxn>
                <a:cxn ang="0">
                  <a:pos x="1187" y="531"/>
                </a:cxn>
                <a:cxn ang="0">
                  <a:pos x="1206" y="577"/>
                </a:cxn>
                <a:cxn ang="0">
                  <a:pos x="1228" y="670"/>
                </a:cxn>
                <a:cxn ang="0">
                  <a:pos x="1235" y="773"/>
                </a:cxn>
                <a:cxn ang="0">
                  <a:pos x="1272" y="795"/>
                </a:cxn>
                <a:cxn ang="0">
                  <a:pos x="1306" y="846"/>
                </a:cxn>
                <a:cxn ang="0">
                  <a:pos x="1343" y="909"/>
                </a:cxn>
                <a:cxn ang="0">
                  <a:pos x="1339" y="950"/>
                </a:cxn>
                <a:cxn ang="0">
                  <a:pos x="1341" y="1016"/>
                </a:cxn>
                <a:cxn ang="0">
                  <a:pos x="1250" y="1031"/>
                </a:cxn>
                <a:cxn ang="0">
                  <a:pos x="1137" y="1035"/>
                </a:cxn>
                <a:cxn ang="0">
                  <a:pos x="1048" y="1014"/>
                </a:cxn>
                <a:cxn ang="0">
                  <a:pos x="981" y="1003"/>
                </a:cxn>
                <a:cxn ang="0">
                  <a:pos x="915" y="955"/>
                </a:cxn>
                <a:cxn ang="0">
                  <a:pos x="613" y="932"/>
                </a:cxn>
                <a:cxn ang="0">
                  <a:pos x="403" y="974"/>
                </a:cxn>
                <a:cxn ang="0">
                  <a:pos x="182" y="999"/>
                </a:cxn>
                <a:cxn ang="0">
                  <a:pos x="124" y="985"/>
                </a:cxn>
                <a:cxn ang="0">
                  <a:pos x="158" y="808"/>
                </a:cxn>
                <a:cxn ang="0">
                  <a:pos x="369" y="768"/>
                </a:cxn>
                <a:cxn ang="0">
                  <a:pos x="487" y="756"/>
                </a:cxn>
                <a:cxn ang="0">
                  <a:pos x="552" y="750"/>
                </a:cxn>
                <a:cxn ang="0">
                  <a:pos x="674" y="807"/>
                </a:cxn>
                <a:cxn ang="0">
                  <a:pos x="791" y="793"/>
                </a:cxn>
                <a:cxn ang="0">
                  <a:pos x="805" y="740"/>
                </a:cxn>
                <a:cxn ang="0">
                  <a:pos x="748" y="738"/>
                </a:cxn>
                <a:cxn ang="0">
                  <a:pos x="644" y="716"/>
                </a:cxn>
                <a:cxn ang="0">
                  <a:pos x="545" y="671"/>
                </a:cxn>
                <a:cxn ang="0">
                  <a:pos x="466" y="672"/>
                </a:cxn>
              </a:cxnLst>
              <a:rect l="0" t="0" r="r" b="b"/>
              <a:pathLst>
                <a:path w="1343" h="1038">
                  <a:moveTo>
                    <a:pt x="198" y="704"/>
                  </a:moveTo>
                  <a:lnTo>
                    <a:pt x="192" y="706"/>
                  </a:lnTo>
                  <a:lnTo>
                    <a:pt x="182" y="677"/>
                  </a:lnTo>
                  <a:lnTo>
                    <a:pt x="156" y="639"/>
                  </a:lnTo>
                  <a:lnTo>
                    <a:pt x="153" y="588"/>
                  </a:lnTo>
                  <a:lnTo>
                    <a:pt x="147" y="573"/>
                  </a:lnTo>
                  <a:lnTo>
                    <a:pt x="124" y="548"/>
                  </a:lnTo>
                  <a:lnTo>
                    <a:pt x="108" y="509"/>
                  </a:lnTo>
                  <a:lnTo>
                    <a:pt x="74" y="469"/>
                  </a:lnTo>
                  <a:lnTo>
                    <a:pt x="61" y="433"/>
                  </a:lnTo>
                  <a:lnTo>
                    <a:pt x="43" y="432"/>
                  </a:lnTo>
                  <a:lnTo>
                    <a:pt x="29" y="436"/>
                  </a:lnTo>
                  <a:lnTo>
                    <a:pt x="18" y="452"/>
                  </a:lnTo>
                  <a:lnTo>
                    <a:pt x="4" y="433"/>
                  </a:lnTo>
                  <a:lnTo>
                    <a:pt x="0" y="421"/>
                  </a:lnTo>
                  <a:lnTo>
                    <a:pt x="8" y="413"/>
                  </a:lnTo>
                  <a:lnTo>
                    <a:pt x="28" y="414"/>
                  </a:lnTo>
                  <a:lnTo>
                    <a:pt x="73" y="400"/>
                  </a:lnTo>
                  <a:lnTo>
                    <a:pt x="139" y="353"/>
                  </a:lnTo>
                  <a:lnTo>
                    <a:pt x="156" y="333"/>
                  </a:lnTo>
                  <a:lnTo>
                    <a:pt x="177" y="296"/>
                  </a:lnTo>
                  <a:lnTo>
                    <a:pt x="243" y="212"/>
                  </a:lnTo>
                  <a:lnTo>
                    <a:pt x="250" y="190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78" y="102"/>
                  </a:lnTo>
                  <a:lnTo>
                    <a:pt x="300" y="72"/>
                  </a:lnTo>
                  <a:lnTo>
                    <a:pt x="321" y="19"/>
                  </a:lnTo>
                  <a:lnTo>
                    <a:pt x="337" y="20"/>
                  </a:lnTo>
                  <a:lnTo>
                    <a:pt x="347" y="15"/>
                  </a:lnTo>
                  <a:lnTo>
                    <a:pt x="377" y="20"/>
                  </a:lnTo>
                  <a:lnTo>
                    <a:pt x="411" y="21"/>
                  </a:lnTo>
                  <a:lnTo>
                    <a:pt x="449" y="36"/>
                  </a:lnTo>
                  <a:lnTo>
                    <a:pt x="479" y="32"/>
                  </a:lnTo>
                  <a:lnTo>
                    <a:pt x="488" y="24"/>
                  </a:lnTo>
                  <a:lnTo>
                    <a:pt x="534" y="15"/>
                  </a:lnTo>
                  <a:lnTo>
                    <a:pt x="570" y="20"/>
                  </a:lnTo>
                  <a:lnTo>
                    <a:pt x="576" y="17"/>
                  </a:lnTo>
                  <a:lnTo>
                    <a:pt x="580" y="2"/>
                  </a:lnTo>
                  <a:lnTo>
                    <a:pt x="583" y="1"/>
                  </a:lnTo>
                  <a:lnTo>
                    <a:pt x="610" y="5"/>
                  </a:lnTo>
                  <a:lnTo>
                    <a:pt x="628" y="0"/>
                  </a:lnTo>
                  <a:lnTo>
                    <a:pt x="653" y="9"/>
                  </a:lnTo>
                  <a:lnTo>
                    <a:pt x="715" y="13"/>
                  </a:lnTo>
                  <a:lnTo>
                    <a:pt x="723" y="19"/>
                  </a:lnTo>
                  <a:lnTo>
                    <a:pt x="741" y="13"/>
                  </a:lnTo>
                  <a:lnTo>
                    <a:pt x="750" y="36"/>
                  </a:lnTo>
                  <a:lnTo>
                    <a:pt x="774" y="40"/>
                  </a:lnTo>
                  <a:lnTo>
                    <a:pt x="812" y="82"/>
                  </a:lnTo>
                  <a:lnTo>
                    <a:pt x="818" y="108"/>
                  </a:lnTo>
                  <a:lnTo>
                    <a:pt x="843" y="136"/>
                  </a:lnTo>
                  <a:lnTo>
                    <a:pt x="859" y="135"/>
                  </a:lnTo>
                  <a:lnTo>
                    <a:pt x="883" y="127"/>
                  </a:lnTo>
                  <a:lnTo>
                    <a:pt x="882" y="145"/>
                  </a:lnTo>
                  <a:lnTo>
                    <a:pt x="895" y="149"/>
                  </a:lnTo>
                  <a:lnTo>
                    <a:pt x="916" y="137"/>
                  </a:lnTo>
                  <a:lnTo>
                    <a:pt x="929" y="140"/>
                  </a:lnTo>
                  <a:lnTo>
                    <a:pt x="962" y="198"/>
                  </a:lnTo>
                  <a:lnTo>
                    <a:pt x="975" y="240"/>
                  </a:lnTo>
                  <a:lnTo>
                    <a:pt x="973" y="255"/>
                  </a:lnTo>
                  <a:lnTo>
                    <a:pt x="991" y="263"/>
                  </a:lnTo>
                  <a:lnTo>
                    <a:pt x="1000" y="281"/>
                  </a:lnTo>
                  <a:lnTo>
                    <a:pt x="1002" y="295"/>
                  </a:lnTo>
                  <a:lnTo>
                    <a:pt x="1010" y="298"/>
                  </a:lnTo>
                  <a:lnTo>
                    <a:pt x="1026" y="293"/>
                  </a:lnTo>
                  <a:lnTo>
                    <a:pt x="1029" y="295"/>
                  </a:lnTo>
                  <a:lnTo>
                    <a:pt x="1035" y="325"/>
                  </a:lnTo>
                  <a:lnTo>
                    <a:pt x="1047" y="330"/>
                  </a:lnTo>
                  <a:lnTo>
                    <a:pt x="1055" y="344"/>
                  </a:lnTo>
                  <a:lnTo>
                    <a:pt x="1040" y="349"/>
                  </a:lnTo>
                  <a:lnTo>
                    <a:pt x="1040" y="353"/>
                  </a:lnTo>
                  <a:lnTo>
                    <a:pt x="1059" y="362"/>
                  </a:lnTo>
                  <a:lnTo>
                    <a:pt x="1067" y="376"/>
                  </a:lnTo>
                  <a:lnTo>
                    <a:pt x="1081" y="387"/>
                  </a:lnTo>
                  <a:lnTo>
                    <a:pt x="1097" y="387"/>
                  </a:lnTo>
                  <a:lnTo>
                    <a:pt x="1120" y="400"/>
                  </a:lnTo>
                  <a:lnTo>
                    <a:pt x="1130" y="412"/>
                  </a:lnTo>
                  <a:lnTo>
                    <a:pt x="1133" y="437"/>
                  </a:lnTo>
                  <a:lnTo>
                    <a:pt x="1138" y="443"/>
                  </a:lnTo>
                  <a:lnTo>
                    <a:pt x="1163" y="452"/>
                  </a:lnTo>
                  <a:lnTo>
                    <a:pt x="1190" y="477"/>
                  </a:lnTo>
                  <a:lnTo>
                    <a:pt x="1198" y="489"/>
                  </a:lnTo>
                  <a:lnTo>
                    <a:pt x="1198" y="506"/>
                  </a:lnTo>
                  <a:lnTo>
                    <a:pt x="1187" y="531"/>
                  </a:lnTo>
                  <a:lnTo>
                    <a:pt x="1187" y="560"/>
                  </a:lnTo>
                  <a:lnTo>
                    <a:pt x="1194" y="560"/>
                  </a:lnTo>
                  <a:lnTo>
                    <a:pt x="1198" y="575"/>
                  </a:lnTo>
                  <a:lnTo>
                    <a:pt x="1206" y="577"/>
                  </a:lnTo>
                  <a:lnTo>
                    <a:pt x="1217" y="592"/>
                  </a:lnTo>
                  <a:lnTo>
                    <a:pt x="1221" y="622"/>
                  </a:lnTo>
                  <a:lnTo>
                    <a:pt x="1219" y="646"/>
                  </a:lnTo>
                  <a:lnTo>
                    <a:pt x="1228" y="670"/>
                  </a:lnTo>
                  <a:lnTo>
                    <a:pt x="1228" y="690"/>
                  </a:lnTo>
                  <a:lnTo>
                    <a:pt x="1209" y="716"/>
                  </a:lnTo>
                  <a:lnTo>
                    <a:pt x="1205" y="730"/>
                  </a:lnTo>
                  <a:lnTo>
                    <a:pt x="1235" y="773"/>
                  </a:lnTo>
                  <a:lnTo>
                    <a:pt x="1239" y="799"/>
                  </a:lnTo>
                  <a:lnTo>
                    <a:pt x="1247" y="804"/>
                  </a:lnTo>
                  <a:lnTo>
                    <a:pt x="1260" y="805"/>
                  </a:lnTo>
                  <a:lnTo>
                    <a:pt x="1272" y="795"/>
                  </a:lnTo>
                  <a:lnTo>
                    <a:pt x="1290" y="800"/>
                  </a:lnTo>
                  <a:lnTo>
                    <a:pt x="1291" y="815"/>
                  </a:lnTo>
                  <a:lnTo>
                    <a:pt x="1306" y="826"/>
                  </a:lnTo>
                  <a:lnTo>
                    <a:pt x="1306" y="846"/>
                  </a:lnTo>
                  <a:lnTo>
                    <a:pt x="1319" y="853"/>
                  </a:lnTo>
                  <a:lnTo>
                    <a:pt x="1325" y="874"/>
                  </a:lnTo>
                  <a:lnTo>
                    <a:pt x="1340" y="895"/>
                  </a:lnTo>
                  <a:lnTo>
                    <a:pt x="1343" y="909"/>
                  </a:lnTo>
                  <a:lnTo>
                    <a:pt x="1336" y="911"/>
                  </a:lnTo>
                  <a:lnTo>
                    <a:pt x="1334" y="918"/>
                  </a:lnTo>
                  <a:lnTo>
                    <a:pt x="1340" y="931"/>
                  </a:lnTo>
                  <a:lnTo>
                    <a:pt x="1339" y="950"/>
                  </a:lnTo>
                  <a:lnTo>
                    <a:pt x="1327" y="962"/>
                  </a:lnTo>
                  <a:lnTo>
                    <a:pt x="1326" y="995"/>
                  </a:lnTo>
                  <a:lnTo>
                    <a:pt x="1343" y="1009"/>
                  </a:lnTo>
                  <a:lnTo>
                    <a:pt x="1341" y="1016"/>
                  </a:lnTo>
                  <a:lnTo>
                    <a:pt x="1332" y="1024"/>
                  </a:lnTo>
                  <a:lnTo>
                    <a:pt x="1292" y="1019"/>
                  </a:lnTo>
                  <a:lnTo>
                    <a:pt x="1265" y="1030"/>
                  </a:lnTo>
                  <a:lnTo>
                    <a:pt x="1250" y="1031"/>
                  </a:lnTo>
                  <a:lnTo>
                    <a:pt x="1207" y="1022"/>
                  </a:lnTo>
                  <a:lnTo>
                    <a:pt x="1197" y="1028"/>
                  </a:lnTo>
                  <a:lnTo>
                    <a:pt x="1165" y="1027"/>
                  </a:lnTo>
                  <a:lnTo>
                    <a:pt x="1137" y="1035"/>
                  </a:lnTo>
                  <a:lnTo>
                    <a:pt x="1111" y="1038"/>
                  </a:lnTo>
                  <a:lnTo>
                    <a:pt x="1090" y="1023"/>
                  </a:lnTo>
                  <a:lnTo>
                    <a:pt x="1077" y="1027"/>
                  </a:lnTo>
                  <a:lnTo>
                    <a:pt x="1048" y="1014"/>
                  </a:lnTo>
                  <a:lnTo>
                    <a:pt x="1020" y="1013"/>
                  </a:lnTo>
                  <a:lnTo>
                    <a:pt x="994" y="988"/>
                  </a:lnTo>
                  <a:lnTo>
                    <a:pt x="987" y="991"/>
                  </a:lnTo>
                  <a:lnTo>
                    <a:pt x="981" y="1003"/>
                  </a:lnTo>
                  <a:lnTo>
                    <a:pt x="954" y="1001"/>
                  </a:lnTo>
                  <a:lnTo>
                    <a:pt x="956" y="973"/>
                  </a:lnTo>
                  <a:lnTo>
                    <a:pt x="945" y="961"/>
                  </a:lnTo>
                  <a:lnTo>
                    <a:pt x="915" y="955"/>
                  </a:lnTo>
                  <a:lnTo>
                    <a:pt x="886" y="960"/>
                  </a:lnTo>
                  <a:lnTo>
                    <a:pt x="871" y="943"/>
                  </a:lnTo>
                  <a:lnTo>
                    <a:pt x="814" y="939"/>
                  </a:lnTo>
                  <a:lnTo>
                    <a:pt x="613" y="932"/>
                  </a:lnTo>
                  <a:lnTo>
                    <a:pt x="601" y="935"/>
                  </a:lnTo>
                  <a:lnTo>
                    <a:pt x="502" y="932"/>
                  </a:lnTo>
                  <a:lnTo>
                    <a:pt x="449" y="952"/>
                  </a:lnTo>
                  <a:lnTo>
                    <a:pt x="403" y="974"/>
                  </a:lnTo>
                  <a:lnTo>
                    <a:pt x="364" y="982"/>
                  </a:lnTo>
                  <a:lnTo>
                    <a:pt x="248" y="973"/>
                  </a:lnTo>
                  <a:lnTo>
                    <a:pt x="230" y="983"/>
                  </a:lnTo>
                  <a:lnTo>
                    <a:pt x="182" y="999"/>
                  </a:lnTo>
                  <a:lnTo>
                    <a:pt x="157" y="998"/>
                  </a:lnTo>
                  <a:lnTo>
                    <a:pt x="141" y="992"/>
                  </a:lnTo>
                  <a:lnTo>
                    <a:pt x="134" y="982"/>
                  </a:lnTo>
                  <a:lnTo>
                    <a:pt x="124" y="985"/>
                  </a:lnTo>
                  <a:lnTo>
                    <a:pt x="131" y="982"/>
                  </a:lnTo>
                  <a:lnTo>
                    <a:pt x="121" y="978"/>
                  </a:lnTo>
                  <a:lnTo>
                    <a:pt x="139" y="834"/>
                  </a:lnTo>
                  <a:lnTo>
                    <a:pt x="158" y="808"/>
                  </a:lnTo>
                  <a:lnTo>
                    <a:pt x="314" y="800"/>
                  </a:lnTo>
                  <a:lnTo>
                    <a:pt x="350" y="802"/>
                  </a:lnTo>
                  <a:lnTo>
                    <a:pt x="356" y="798"/>
                  </a:lnTo>
                  <a:lnTo>
                    <a:pt x="369" y="768"/>
                  </a:lnTo>
                  <a:lnTo>
                    <a:pt x="386" y="766"/>
                  </a:lnTo>
                  <a:lnTo>
                    <a:pt x="404" y="771"/>
                  </a:lnTo>
                  <a:lnTo>
                    <a:pt x="449" y="770"/>
                  </a:lnTo>
                  <a:lnTo>
                    <a:pt x="487" y="756"/>
                  </a:lnTo>
                  <a:lnTo>
                    <a:pt x="505" y="733"/>
                  </a:lnTo>
                  <a:lnTo>
                    <a:pt x="515" y="727"/>
                  </a:lnTo>
                  <a:lnTo>
                    <a:pt x="540" y="734"/>
                  </a:lnTo>
                  <a:lnTo>
                    <a:pt x="552" y="750"/>
                  </a:lnTo>
                  <a:lnTo>
                    <a:pt x="583" y="761"/>
                  </a:lnTo>
                  <a:lnTo>
                    <a:pt x="614" y="787"/>
                  </a:lnTo>
                  <a:lnTo>
                    <a:pt x="642" y="789"/>
                  </a:lnTo>
                  <a:lnTo>
                    <a:pt x="674" y="807"/>
                  </a:lnTo>
                  <a:lnTo>
                    <a:pt x="704" y="807"/>
                  </a:lnTo>
                  <a:lnTo>
                    <a:pt x="717" y="816"/>
                  </a:lnTo>
                  <a:lnTo>
                    <a:pt x="743" y="801"/>
                  </a:lnTo>
                  <a:lnTo>
                    <a:pt x="791" y="793"/>
                  </a:lnTo>
                  <a:lnTo>
                    <a:pt x="807" y="779"/>
                  </a:lnTo>
                  <a:lnTo>
                    <a:pt x="809" y="763"/>
                  </a:lnTo>
                  <a:lnTo>
                    <a:pt x="807" y="741"/>
                  </a:lnTo>
                  <a:lnTo>
                    <a:pt x="805" y="740"/>
                  </a:lnTo>
                  <a:lnTo>
                    <a:pt x="794" y="742"/>
                  </a:lnTo>
                  <a:lnTo>
                    <a:pt x="780" y="735"/>
                  </a:lnTo>
                  <a:lnTo>
                    <a:pt x="763" y="734"/>
                  </a:lnTo>
                  <a:lnTo>
                    <a:pt x="748" y="738"/>
                  </a:lnTo>
                  <a:lnTo>
                    <a:pt x="702" y="758"/>
                  </a:lnTo>
                  <a:lnTo>
                    <a:pt x="679" y="753"/>
                  </a:lnTo>
                  <a:lnTo>
                    <a:pt x="658" y="739"/>
                  </a:lnTo>
                  <a:lnTo>
                    <a:pt x="644" y="716"/>
                  </a:lnTo>
                  <a:lnTo>
                    <a:pt x="637" y="711"/>
                  </a:lnTo>
                  <a:lnTo>
                    <a:pt x="589" y="708"/>
                  </a:lnTo>
                  <a:lnTo>
                    <a:pt x="566" y="675"/>
                  </a:lnTo>
                  <a:lnTo>
                    <a:pt x="545" y="671"/>
                  </a:lnTo>
                  <a:lnTo>
                    <a:pt x="533" y="663"/>
                  </a:lnTo>
                  <a:lnTo>
                    <a:pt x="508" y="666"/>
                  </a:lnTo>
                  <a:lnTo>
                    <a:pt x="489" y="675"/>
                  </a:lnTo>
                  <a:lnTo>
                    <a:pt x="466" y="672"/>
                  </a:lnTo>
                  <a:lnTo>
                    <a:pt x="442" y="689"/>
                  </a:lnTo>
                  <a:lnTo>
                    <a:pt x="424" y="714"/>
                  </a:lnTo>
                  <a:lnTo>
                    <a:pt x="198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8" name="Freeform 81"/>
            <p:cNvSpPr>
              <a:spLocks/>
            </p:cNvSpPr>
            <p:nvPr/>
          </p:nvSpPr>
          <p:spPr bwMode="gray">
            <a:xfrm>
              <a:off x="6767463" y="-377314"/>
              <a:ext cx="328267" cy="338990"/>
            </a:xfrm>
            <a:custGeom>
              <a:avLst/>
              <a:gdLst/>
              <a:ahLst/>
              <a:cxnLst>
                <a:cxn ang="0">
                  <a:pos x="1846" y="609"/>
                </a:cxn>
                <a:cxn ang="0">
                  <a:pos x="2131" y="1004"/>
                </a:cxn>
                <a:cxn ang="0">
                  <a:pos x="2063" y="1231"/>
                </a:cxn>
                <a:cxn ang="0">
                  <a:pos x="2189" y="1371"/>
                </a:cxn>
                <a:cxn ang="0">
                  <a:pos x="2180" y="1477"/>
                </a:cxn>
                <a:cxn ang="0">
                  <a:pos x="2175" y="1605"/>
                </a:cxn>
                <a:cxn ang="0">
                  <a:pos x="2140" y="1699"/>
                </a:cxn>
                <a:cxn ang="0">
                  <a:pos x="2187" y="1822"/>
                </a:cxn>
                <a:cxn ang="0">
                  <a:pos x="2216" y="1972"/>
                </a:cxn>
                <a:cxn ang="0">
                  <a:pos x="2256" y="2062"/>
                </a:cxn>
                <a:cxn ang="0">
                  <a:pos x="2354" y="2172"/>
                </a:cxn>
                <a:cxn ang="0">
                  <a:pos x="2381" y="2225"/>
                </a:cxn>
                <a:cxn ang="0">
                  <a:pos x="2160" y="2344"/>
                </a:cxn>
                <a:cxn ang="0">
                  <a:pos x="1895" y="2366"/>
                </a:cxn>
                <a:cxn ang="0">
                  <a:pos x="1731" y="2438"/>
                </a:cxn>
                <a:cxn ang="0">
                  <a:pos x="1494" y="2458"/>
                </a:cxn>
                <a:cxn ang="0">
                  <a:pos x="1401" y="2420"/>
                </a:cxn>
                <a:cxn ang="0">
                  <a:pos x="1303" y="2431"/>
                </a:cxn>
                <a:cxn ang="0">
                  <a:pos x="1101" y="2355"/>
                </a:cxn>
                <a:cxn ang="0">
                  <a:pos x="1070" y="2208"/>
                </a:cxn>
                <a:cxn ang="0">
                  <a:pos x="990" y="1979"/>
                </a:cxn>
                <a:cxn ang="0">
                  <a:pos x="907" y="1970"/>
                </a:cxn>
                <a:cxn ang="0">
                  <a:pos x="822" y="1970"/>
                </a:cxn>
                <a:cxn ang="0">
                  <a:pos x="707" y="1902"/>
                </a:cxn>
                <a:cxn ang="0">
                  <a:pos x="496" y="1824"/>
                </a:cxn>
                <a:cxn ang="0">
                  <a:pos x="368" y="1732"/>
                </a:cxn>
                <a:cxn ang="0">
                  <a:pos x="252" y="1599"/>
                </a:cxn>
                <a:cxn ang="0">
                  <a:pos x="194" y="1362"/>
                </a:cxn>
                <a:cxn ang="0">
                  <a:pos x="46" y="1151"/>
                </a:cxn>
                <a:cxn ang="0">
                  <a:pos x="36" y="957"/>
                </a:cxn>
                <a:cxn ang="0">
                  <a:pos x="5" y="776"/>
                </a:cxn>
                <a:cxn ang="0">
                  <a:pos x="167" y="657"/>
                </a:cxn>
                <a:cxn ang="0">
                  <a:pos x="266" y="503"/>
                </a:cxn>
                <a:cxn ang="0">
                  <a:pos x="219" y="424"/>
                </a:cxn>
                <a:cxn ang="0">
                  <a:pos x="209" y="343"/>
                </a:cxn>
                <a:cxn ang="0">
                  <a:pos x="282" y="188"/>
                </a:cxn>
                <a:cxn ang="0">
                  <a:pos x="281" y="20"/>
                </a:cxn>
                <a:cxn ang="0">
                  <a:pos x="499" y="23"/>
                </a:cxn>
                <a:cxn ang="0">
                  <a:pos x="490" y="343"/>
                </a:cxn>
                <a:cxn ang="0">
                  <a:pos x="554" y="363"/>
                </a:cxn>
                <a:cxn ang="0">
                  <a:pos x="614" y="311"/>
                </a:cxn>
                <a:cxn ang="0">
                  <a:pos x="720" y="362"/>
                </a:cxn>
                <a:cxn ang="0">
                  <a:pos x="767" y="353"/>
                </a:cxn>
                <a:cxn ang="0">
                  <a:pos x="887" y="332"/>
                </a:cxn>
                <a:cxn ang="0">
                  <a:pos x="864" y="273"/>
                </a:cxn>
                <a:cxn ang="0">
                  <a:pos x="865" y="204"/>
                </a:cxn>
                <a:cxn ang="0">
                  <a:pos x="932" y="146"/>
                </a:cxn>
                <a:cxn ang="0">
                  <a:pos x="987" y="88"/>
                </a:cxn>
                <a:cxn ang="0">
                  <a:pos x="1037" y="0"/>
                </a:cxn>
              </a:cxnLst>
              <a:rect l="0" t="0" r="r" b="b"/>
              <a:pathLst>
                <a:path w="2388" h="2466">
                  <a:moveTo>
                    <a:pt x="1818" y="475"/>
                  </a:moveTo>
                  <a:lnTo>
                    <a:pt x="1828" y="496"/>
                  </a:lnTo>
                  <a:lnTo>
                    <a:pt x="1830" y="528"/>
                  </a:lnTo>
                  <a:lnTo>
                    <a:pt x="1846" y="609"/>
                  </a:lnTo>
                  <a:lnTo>
                    <a:pt x="1865" y="653"/>
                  </a:lnTo>
                  <a:lnTo>
                    <a:pt x="2173" y="851"/>
                  </a:lnTo>
                  <a:lnTo>
                    <a:pt x="2167" y="877"/>
                  </a:lnTo>
                  <a:lnTo>
                    <a:pt x="2131" y="1004"/>
                  </a:lnTo>
                  <a:lnTo>
                    <a:pt x="2118" y="1029"/>
                  </a:lnTo>
                  <a:lnTo>
                    <a:pt x="2101" y="1085"/>
                  </a:lnTo>
                  <a:lnTo>
                    <a:pt x="2059" y="1186"/>
                  </a:lnTo>
                  <a:lnTo>
                    <a:pt x="2063" y="1231"/>
                  </a:lnTo>
                  <a:lnTo>
                    <a:pt x="2070" y="1257"/>
                  </a:lnTo>
                  <a:lnTo>
                    <a:pt x="2133" y="1304"/>
                  </a:lnTo>
                  <a:lnTo>
                    <a:pt x="2155" y="1340"/>
                  </a:lnTo>
                  <a:lnTo>
                    <a:pt x="2189" y="1371"/>
                  </a:lnTo>
                  <a:lnTo>
                    <a:pt x="2214" y="1422"/>
                  </a:lnTo>
                  <a:lnTo>
                    <a:pt x="2214" y="1440"/>
                  </a:lnTo>
                  <a:lnTo>
                    <a:pt x="2202" y="1447"/>
                  </a:lnTo>
                  <a:lnTo>
                    <a:pt x="2180" y="1477"/>
                  </a:lnTo>
                  <a:lnTo>
                    <a:pt x="2174" y="1527"/>
                  </a:lnTo>
                  <a:lnTo>
                    <a:pt x="2166" y="1556"/>
                  </a:lnTo>
                  <a:lnTo>
                    <a:pt x="2176" y="1581"/>
                  </a:lnTo>
                  <a:lnTo>
                    <a:pt x="2175" y="1605"/>
                  </a:lnTo>
                  <a:lnTo>
                    <a:pt x="2179" y="1627"/>
                  </a:lnTo>
                  <a:lnTo>
                    <a:pt x="2173" y="1668"/>
                  </a:lnTo>
                  <a:lnTo>
                    <a:pt x="2149" y="1669"/>
                  </a:lnTo>
                  <a:lnTo>
                    <a:pt x="2140" y="1699"/>
                  </a:lnTo>
                  <a:lnTo>
                    <a:pt x="2149" y="1739"/>
                  </a:lnTo>
                  <a:lnTo>
                    <a:pt x="2168" y="1794"/>
                  </a:lnTo>
                  <a:lnTo>
                    <a:pt x="2187" y="1812"/>
                  </a:lnTo>
                  <a:lnTo>
                    <a:pt x="2187" y="1822"/>
                  </a:lnTo>
                  <a:lnTo>
                    <a:pt x="2171" y="1835"/>
                  </a:lnTo>
                  <a:lnTo>
                    <a:pt x="2222" y="1920"/>
                  </a:lnTo>
                  <a:lnTo>
                    <a:pt x="2223" y="1942"/>
                  </a:lnTo>
                  <a:lnTo>
                    <a:pt x="2216" y="1972"/>
                  </a:lnTo>
                  <a:lnTo>
                    <a:pt x="2237" y="1994"/>
                  </a:lnTo>
                  <a:lnTo>
                    <a:pt x="2246" y="2019"/>
                  </a:lnTo>
                  <a:lnTo>
                    <a:pt x="2245" y="2046"/>
                  </a:lnTo>
                  <a:lnTo>
                    <a:pt x="2256" y="2062"/>
                  </a:lnTo>
                  <a:lnTo>
                    <a:pt x="2255" y="2094"/>
                  </a:lnTo>
                  <a:lnTo>
                    <a:pt x="2297" y="2121"/>
                  </a:lnTo>
                  <a:lnTo>
                    <a:pt x="2317" y="2161"/>
                  </a:lnTo>
                  <a:lnTo>
                    <a:pt x="2354" y="2172"/>
                  </a:lnTo>
                  <a:lnTo>
                    <a:pt x="2376" y="2189"/>
                  </a:lnTo>
                  <a:lnTo>
                    <a:pt x="2388" y="2192"/>
                  </a:lnTo>
                  <a:lnTo>
                    <a:pt x="2388" y="2216"/>
                  </a:lnTo>
                  <a:lnTo>
                    <a:pt x="2381" y="2225"/>
                  </a:lnTo>
                  <a:lnTo>
                    <a:pt x="2319" y="2264"/>
                  </a:lnTo>
                  <a:lnTo>
                    <a:pt x="2256" y="2314"/>
                  </a:lnTo>
                  <a:lnTo>
                    <a:pt x="2238" y="2323"/>
                  </a:lnTo>
                  <a:lnTo>
                    <a:pt x="2160" y="2344"/>
                  </a:lnTo>
                  <a:lnTo>
                    <a:pt x="2023" y="2393"/>
                  </a:lnTo>
                  <a:lnTo>
                    <a:pt x="1984" y="2397"/>
                  </a:lnTo>
                  <a:lnTo>
                    <a:pt x="1947" y="2394"/>
                  </a:lnTo>
                  <a:lnTo>
                    <a:pt x="1895" y="2366"/>
                  </a:lnTo>
                  <a:lnTo>
                    <a:pt x="1858" y="2377"/>
                  </a:lnTo>
                  <a:lnTo>
                    <a:pt x="1801" y="2380"/>
                  </a:lnTo>
                  <a:lnTo>
                    <a:pt x="1743" y="2434"/>
                  </a:lnTo>
                  <a:lnTo>
                    <a:pt x="1731" y="2438"/>
                  </a:lnTo>
                  <a:lnTo>
                    <a:pt x="1702" y="2441"/>
                  </a:lnTo>
                  <a:lnTo>
                    <a:pt x="1575" y="2430"/>
                  </a:lnTo>
                  <a:lnTo>
                    <a:pt x="1529" y="2459"/>
                  </a:lnTo>
                  <a:lnTo>
                    <a:pt x="1494" y="2458"/>
                  </a:lnTo>
                  <a:lnTo>
                    <a:pt x="1463" y="2466"/>
                  </a:lnTo>
                  <a:lnTo>
                    <a:pt x="1444" y="2462"/>
                  </a:lnTo>
                  <a:lnTo>
                    <a:pt x="1426" y="2449"/>
                  </a:lnTo>
                  <a:lnTo>
                    <a:pt x="1401" y="2420"/>
                  </a:lnTo>
                  <a:lnTo>
                    <a:pt x="1375" y="2408"/>
                  </a:lnTo>
                  <a:lnTo>
                    <a:pt x="1346" y="2410"/>
                  </a:lnTo>
                  <a:lnTo>
                    <a:pt x="1319" y="2430"/>
                  </a:lnTo>
                  <a:lnTo>
                    <a:pt x="1303" y="2431"/>
                  </a:lnTo>
                  <a:lnTo>
                    <a:pt x="1139" y="2424"/>
                  </a:lnTo>
                  <a:lnTo>
                    <a:pt x="1139" y="2406"/>
                  </a:lnTo>
                  <a:lnTo>
                    <a:pt x="1122" y="2373"/>
                  </a:lnTo>
                  <a:lnTo>
                    <a:pt x="1101" y="2355"/>
                  </a:lnTo>
                  <a:lnTo>
                    <a:pt x="1081" y="2329"/>
                  </a:lnTo>
                  <a:lnTo>
                    <a:pt x="1079" y="2318"/>
                  </a:lnTo>
                  <a:lnTo>
                    <a:pt x="1085" y="2240"/>
                  </a:lnTo>
                  <a:lnTo>
                    <a:pt x="1070" y="2208"/>
                  </a:lnTo>
                  <a:lnTo>
                    <a:pt x="1064" y="2134"/>
                  </a:lnTo>
                  <a:lnTo>
                    <a:pt x="1049" y="2059"/>
                  </a:lnTo>
                  <a:lnTo>
                    <a:pt x="1034" y="2028"/>
                  </a:lnTo>
                  <a:lnTo>
                    <a:pt x="990" y="1979"/>
                  </a:lnTo>
                  <a:lnTo>
                    <a:pt x="942" y="1966"/>
                  </a:lnTo>
                  <a:lnTo>
                    <a:pt x="921" y="1991"/>
                  </a:lnTo>
                  <a:lnTo>
                    <a:pt x="911" y="1980"/>
                  </a:lnTo>
                  <a:lnTo>
                    <a:pt x="907" y="1970"/>
                  </a:lnTo>
                  <a:lnTo>
                    <a:pt x="895" y="1962"/>
                  </a:lnTo>
                  <a:lnTo>
                    <a:pt x="880" y="1961"/>
                  </a:lnTo>
                  <a:lnTo>
                    <a:pt x="831" y="1977"/>
                  </a:lnTo>
                  <a:lnTo>
                    <a:pt x="822" y="1970"/>
                  </a:lnTo>
                  <a:lnTo>
                    <a:pt x="807" y="1947"/>
                  </a:lnTo>
                  <a:lnTo>
                    <a:pt x="765" y="1948"/>
                  </a:lnTo>
                  <a:lnTo>
                    <a:pt x="720" y="1922"/>
                  </a:lnTo>
                  <a:lnTo>
                    <a:pt x="707" y="1902"/>
                  </a:lnTo>
                  <a:lnTo>
                    <a:pt x="695" y="1895"/>
                  </a:lnTo>
                  <a:lnTo>
                    <a:pt x="651" y="1893"/>
                  </a:lnTo>
                  <a:lnTo>
                    <a:pt x="607" y="1880"/>
                  </a:lnTo>
                  <a:lnTo>
                    <a:pt x="496" y="1824"/>
                  </a:lnTo>
                  <a:lnTo>
                    <a:pt x="456" y="1815"/>
                  </a:lnTo>
                  <a:lnTo>
                    <a:pt x="427" y="1796"/>
                  </a:lnTo>
                  <a:lnTo>
                    <a:pt x="407" y="1769"/>
                  </a:lnTo>
                  <a:lnTo>
                    <a:pt x="368" y="1732"/>
                  </a:lnTo>
                  <a:lnTo>
                    <a:pt x="341" y="1722"/>
                  </a:lnTo>
                  <a:lnTo>
                    <a:pt x="314" y="1725"/>
                  </a:lnTo>
                  <a:lnTo>
                    <a:pt x="270" y="1650"/>
                  </a:lnTo>
                  <a:lnTo>
                    <a:pt x="252" y="1599"/>
                  </a:lnTo>
                  <a:lnTo>
                    <a:pt x="226" y="1550"/>
                  </a:lnTo>
                  <a:lnTo>
                    <a:pt x="194" y="1455"/>
                  </a:lnTo>
                  <a:lnTo>
                    <a:pt x="198" y="1399"/>
                  </a:lnTo>
                  <a:lnTo>
                    <a:pt x="194" y="1362"/>
                  </a:lnTo>
                  <a:lnTo>
                    <a:pt x="122" y="1282"/>
                  </a:lnTo>
                  <a:lnTo>
                    <a:pt x="34" y="1231"/>
                  </a:lnTo>
                  <a:lnTo>
                    <a:pt x="21" y="1175"/>
                  </a:lnTo>
                  <a:lnTo>
                    <a:pt x="46" y="1151"/>
                  </a:lnTo>
                  <a:lnTo>
                    <a:pt x="58" y="1125"/>
                  </a:lnTo>
                  <a:lnTo>
                    <a:pt x="43" y="1072"/>
                  </a:lnTo>
                  <a:lnTo>
                    <a:pt x="33" y="1016"/>
                  </a:lnTo>
                  <a:lnTo>
                    <a:pt x="36" y="957"/>
                  </a:lnTo>
                  <a:lnTo>
                    <a:pt x="22" y="934"/>
                  </a:lnTo>
                  <a:lnTo>
                    <a:pt x="5" y="919"/>
                  </a:lnTo>
                  <a:lnTo>
                    <a:pt x="0" y="851"/>
                  </a:lnTo>
                  <a:lnTo>
                    <a:pt x="5" y="776"/>
                  </a:lnTo>
                  <a:lnTo>
                    <a:pt x="16" y="768"/>
                  </a:lnTo>
                  <a:lnTo>
                    <a:pt x="60" y="762"/>
                  </a:lnTo>
                  <a:lnTo>
                    <a:pt x="119" y="740"/>
                  </a:lnTo>
                  <a:lnTo>
                    <a:pt x="167" y="657"/>
                  </a:lnTo>
                  <a:lnTo>
                    <a:pt x="187" y="632"/>
                  </a:lnTo>
                  <a:lnTo>
                    <a:pt x="210" y="576"/>
                  </a:lnTo>
                  <a:lnTo>
                    <a:pt x="253" y="529"/>
                  </a:lnTo>
                  <a:lnTo>
                    <a:pt x="266" y="503"/>
                  </a:lnTo>
                  <a:lnTo>
                    <a:pt x="266" y="469"/>
                  </a:lnTo>
                  <a:lnTo>
                    <a:pt x="259" y="442"/>
                  </a:lnTo>
                  <a:lnTo>
                    <a:pt x="244" y="431"/>
                  </a:lnTo>
                  <a:lnTo>
                    <a:pt x="219" y="424"/>
                  </a:lnTo>
                  <a:lnTo>
                    <a:pt x="206" y="407"/>
                  </a:lnTo>
                  <a:lnTo>
                    <a:pt x="203" y="394"/>
                  </a:lnTo>
                  <a:lnTo>
                    <a:pt x="203" y="370"/>
                  </a:lnTo>
                  <a:lnTo>
                    <a:pt x="209" y="343"/>
                  </a:lnTo>
                  <a:lnTo>
                    <a:pt x="230" y="320"/>
                  </a:lnTo>
                  <a:lnTo>
                    <a:pt x="275" y="260"/>
                  </a:lnTo>
                  <a:lnTo>
                    <a:pt x="288" y="222"/>
                  </a:lnTo>
                  <a:lnTo>
                    <a:pt x="282" y="188"/>
                  </a:lnTo>
                  <a:lnTo>
                    <a:pt x="259" y="127"/>
                  </a:lnTo>
                  <a:lnTo>
                    <a:pt x="213" y="38"/>
                  </a:lnTo>
                  <a:lnTo>
                    <a:pt x="191" y="11"/>
                  </a:lnTo>
                  <a:lnTo>
                    <a:pt x="281" y="20"/>
                  </a:lnTo>
                  <a:lnTo>
                    <a:pt x="305" y="8"/>
                  </a:lnTo>
                  <a:lnTo>
                    <a:pt x="307" y="1"/>
                  </a:lnTo>
                  <a:lnTo>
                    <a:pt x="496" y="3"/>
                  </a:lnTo>
                  <a:lnTo>
                    <a:pt x="499" y="23"/>
                  </a:lnTo>
                  <a:lnTo>
                    <a:pt x="494" y="107"/>
                  </a:lnTo>
                  <a:lnTo>
                    <a:pt x="476" y="162"/>
                  </a:lnTo>
                  <a:lnTo>
                    <a:pt x="471" y="250"/>
                  </a:lnTo>
                  <a:lnTo>
                    <a:pt x="490" y="343"/>
                  </a:lnTo>
                  <a:lnTo>
                    <a:pt x="486" y="374"/>
                  </a:lnTo>
                  <a:lnTo>
                    <a:pt x="506" y="411"/>
                  </a:lnTo>
                  <a:lnTo>
                    <a:pt x="538" y="394"/>
                  </a:lnTo>
                  <a:lnTo>
                    <a:pt x="554" y="363"/>
                  </a:lnTo>
                  <a:lnTo>
                    <a:pt x="578" y="361"/>
                  </a:lnTo>
                  <a:lnTo>
                    <a:pt x="571" y="326"/>
                  </a:lnTo>
                  <a:lnTo>
                    <a:pt x="594" y="298"/>
                  </a:lnTo>
                  <a:lnTo>
                    <a:pt x="614" y="311"/>
                  </a:lnTo>
                  <a:lnTo>
                    <a:pt x="653" y="357"/>
                  </a:lnTo>
                  <a:lnTo>
                    <a:pt x="677" y="374"/>
                  </a:lnTo>
                  <a:lnTo>
                    <a:pt x="703" y="359"/>
                  </a:lnTo>
                  <a:lnTo>
                    <a:pt x="720" y="362"/>
                  </a:lnTo>
                  <a:lnTo>
                    <a:pt x="729" y="445"/>
                  </a:lnTo>
                  <a:lnTo>
                    <a:pt x="756" y="422"/>
                  </a:lnTo>
                  <a:lnTo>
                    <a:pt x="754" y="392"/>
                  </a:lnTo>
                  <a:lnTo>
                    <a:pt x="767" y="353"/>
                  </a:lnTo>
                  <a:lnTo>
                    <a:pt x="785" y="347"/>
                  </a:lnTo>
                  <a:lnTo>
                    <a:pt x="829" y="345"/>
                  </a:lnTo>
                  <a:lnTo>
                    <a:pt x="851" y="344"/>
                  </a:lnTo>
                  <a:lnTo>
                    <a:pt x="887" y="332"/>
                  </a:lnTo>
                  <a:lnTo>
                    <a:pt x="929" y="298"/>
                  </a:lnTo>
                  <a:lnTo>
                    <a:pt x="934" y="287"/>
                  </a:lnTo>
                  <a:lnTo>
                    <a:pt x="924" y="269"/>
                  </a:lnTo>
                  <a:lnTo>
                    <a:pt x="864" y="273"/>
                  </a:lnTo>
                  <a:lnTo>
                    <a:pt x="830" y="257"/>
                  </a:lnTo>
                  <a:lnTo>
                    <a:pt x="837" y="243"/>
                  </a:lnTo>
                  <a:lnTo>
                    <a:pt x="878" y="216"/>
                  </a:lnTo>
                  <a:lnTo>
                    <a:pt x="865" y="204"/>
                  </a:lnTo>
                  <a:lnTo>
                    <a:pt x="878" y="191"/>
                  </a:lnTo>
                  <a:lnTo>
                    <a:pt x="905" y="191"/>
                  </a:lnTo>
                  <a:lnTo>
                    <a:pt x="910" y="173"/>
                  </a:lnTo>
                  <a:lnTo>
                    <a:pt x="932" y="146"/>
                  </a:lnTo>
                  <a:lnTo>
                    <a:pt x="935" y="125"/>
                  </a:lnTo>
                  <a:lnTo>
                    <a:pt x="958" y="121"/>
                  </a:lnTo>
                  <a:lnTo>
                    <a:pt x="965" y="83"/>
                  </a:lnTo>
                  <a:lnTo>
                    <a:pt x="987" y="88"/>
                  </a:lnTo>
                  <a:lnTo>
                    <a:pt x="992" y="75"/>
                  </a:lnTo>
                  <a:lnTo>
                    <a:pt x="980" y="48"/>
                  </a:lnTo>
                  <a:lnTo>
                    <a:pt x="992" y="20"/>
                  </a:lnTo>
                  <a:lnTo>
                    <a:pt x="1037" y="0"/>
                  </a:lnTo>
                  <a:lnTo>
                    <a:pt x="1818" y="4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59" name="Freeform 82"/>
            <p:cNvSpPr>
              <a:spLocks/>
            </p:cNvSpPr>
            <p:nvPr/>
          </p:nvSpPr>
          <p:spPr bwMode="gray">
            <a:xfrm>
              <a:off x="6767463" y="-377314"/>
              <a:ext cx="328267" cy="338990"/>
            </a:xfrm>
            <a:custGeom>
              <a:avLst/>
              <a:gdLst/>
              <a:ahLst/>
              <a:cxnLst>
                <a:cxn ang="0">
                  <a:pos x="1846" y="609"/>
                </a:cxn>
                <a:cxn ang="0">
                  <a:pos x="2131" y="1004"/>
                </a:cxn>
                <a:cxn ang="0">
                  <a:pos x="2063" y="1231"/>
                </a:cxn>
                <a:cxn ang="0">
                  <a:pos x="2189" y="1371"/>
                </a:cxn>
                <a:cxn ang="0">
                  <a:pos x="2180" y="1477"/>
                </a:cxn>
                <a:cxn ang="0">
                  <a:pos x="2175" y="1605"/>
                </a:cxn>
                <a:cxn ang="0">
                  <a:pos x="2140" y="1699"/>
                </a:cxn>
                <a:cxn ang="0">
                  <a:pos x="2187" y="1822"/>
                </a:cxn>
                <a:cxn ang="0">
                  <a:pos x="2216" y="1972"/>
                </a:cxn>
                <a:cxn ang="0">
                  <a:pos x="2256" y="2062"/>
                </a:cxn>
                <a:cxn ang="0">
                  <a:pos x="2354" y="2172"/>
                </a:cxn>
                <a:cxn ang="0">
                  <a:pos x="2381" y="2225"/>
                </a:cxn>
                <a:cxn ang="0">
                  <a:pos x="2160" y="2344"/>
                </a:cxn>
                <a:cxn ang="0">
                  <a:pos x="1895" y="2366"/>
                </a:cxn>
                <a:cxn ang="0">
                  <a:pos x="1731" y="2438"/>
                </a:cxn>
                <a:cxn ang="0">
                  <a:pos x="1494" y="2458"/>
                </a:cxn>
                <a:cxn ang="0">
                  <a:pos x="1401" y="2420"/>
                </a:cxn>
                <a:cxn ang="0">
                  <a:pos x="1303" y="2431"/>
                </a:cxn>
                <a:cxn ang="0">
                  <a:pos x="1101" y="2355"/>
                </a:cxn>
                <a:cxn ang="0">
                  <a:pos x="1070" y="2208"/>
                </a:cxn>
                <a:cxn ang="0">
                  <a:pos x="990" y="1979"/>
                </a:cxn>
                <a:cxn ang="0">
                  <a:pos x="907" y="1970"/>
                </a:cxn>
                <a:cxn ang="0">
                  <a:pos x="822" y="1970"/>
                </a:cxn>
                <a:cxn ang="0">
                  <a:pos x="707" y="1902"/>
                </a:cxn>
                <a:cxn ang="0">
                  <a:pos x="496" y="1824"/>
                </a:cxn>
                <a:cxn ang="0">
                  <a:pos x="368" y="1732"/>
                </a:cxn>
                <a:cxn ang="0">
                  <a:pos x="252" y="1599"/>
                </a:cxn>
                <a:cxn ang="0">
                  <a:pos x="194" y="1362"/>
                </a:cxn>
                <a:cxn ang="0">
                  <a:pos x="46" y="1151"/>
                </a:cxn>
                <a:cxn ang="0">
                  <a:pos x="36" y="957"/>
                </a:cxn>
                <a:cxn ang="0">
                  <a:pos x="5" y="776"/>
                </a:cxn>
                <a:cxn ang="0">
                  <a:pos x="167" y="657"/>
                </a:cxn>
                <a:cxn ang="0">
                  <a:pos x="266" y="503"/>
                </a:cxn>
                <a:cxn ang="0">
                  <a:pos x="219" y="424"/>
                </a:cxn>
                <a:cxn ang="0">
                  <a:pos x="209" y="343"/>
                </a:cxn>
                <a:cxn ang="0">
                  <a:pos x="282" y="188"/>
                </a:cxn>
                <a:cxn ang="0">
                  <a:pos x="281" y="20"/>
                </a:cxn>
                <a:cxn ang="0">
                  <a:pos x="499" y="23"/>
                </a:cxn>
                <a:cxn ang="0">
                  <a:pos x="490" y="343"/>
                </a:cxn>
                <a:cxn ang="0">
                  <a:pos x="554" y="363"/>
                </a:cxn>
                <a:cxn ang="0">
                  <a:pos x="614" y="311"/>
                </a:cxn>
                <a:cxn ang="0">
                  <a:pos x="720" y="362"/>
                </a:cxn>
                <a:cxn ang="0">
                  <a:pos x="767" y="353"/>
                </a:cxn>
                <a:cxn ang="0">
                  <a:pos x="887" y="332"/>
                </a:cxn>
                <a:cxn ang="0">
                  <a:pos x="864" y="273"/>
                </a:cxn>
                <a:cxn ang="0">
                  <a:pos x="865" y="204"/>
                </a:cxn>
                <a:cxn ang="0">
                  <a:pos x="932" y="146"/>
                </a:cxn>
                <a:cxn ang="0">
                  <a:pos x="987" y="88"/>
                </a:cxn>
                <a:cxn ang="0">
                  <a:pos x="1037" y="0"/>
                </a:cxn>
              </a:cxnLst>
              <a:rect l="0" t="0" r="r" b="b"/>
              <a:pathLst>
                <a:path w="2388" h="2466">
                  <a:moveTo>
                    <a:pt x="1818" y="475"/>
                  </a:moveTo>
                  <a:lnTo>
                    <a:pt x="1828" y="496"/>
                  </a:lnTo>
                  <a:lnTo>
                    <a:pt x="1830" y="528"/>
                  </a:lnTo>
                  <a:lnTo>
                    <a:pt x="1846" y="609"/>
                  </a:lnTo>
                  <a:lnTo>
                    <a:pt x="1865" y="653"/>
                  </a:lnTo>
                  <a:lnTo>
                    <a:pt x="2173" y="851"/>
                  </a:lnTo>
                  <a:lnTo>
                    <a:pt x="2167" y="877"/>
                  </a:lnTo>
                  <a:lnTo>
                    <a:pt x="2131" y="1004"/>
                  </a:lnTo>
                  <a:lnTo>
                    <a:pt x="2118" y="1029"/>
                  </a:lnTo>
                  <a:lnTo>
                    <a:pt x="2101" y="1085"/>
                  </a:lnTo>
                  <a:lnTo>
                    <a:pt x="2059" y="1186"/>
                  </a:lnTo>
                  <a:lnTo>
                    <a:pt x="2063" y="1231"/>
                  </a:lnTo>
                  <a:lnTo>
                    <a:pt x="2070" y="1257"/>
                  </a:lnTo>
                  <a:lnTo>
                    <a:pt x="2133" y="1304"/>
                  </a:lnTo>
                  <a:lnTo>
                    <a:pt x="2155" y="1340"/>
                  </a:lnTo>
                  <a:lnTo>
                    <a:pt x="2189" y="1371"/>
                  </a:lnTo>
                  <a:lnTo>
                    <a:pt x="2214" y="1422"/>
                  </a:lnTo>
                  <a:lnTo>
                    <a:pt x="2214" y="1440"/>
                  </a:lnTo>
                  <a:lnTo>
                    <a:pt x="2202" y="1447"/>
                  </a:lnTo>
                  <a:lnTo>
                    <a:pt x="2180" y="1477"/>
                  </a:lnTo>
                  <a:lnTo>
                    <a:pt x="2174" y="1527"/>
                  </a:lnTo>
                  <a:lnTo>
                    <a:pt x="2166" y="1556"/>
                  </a:lnTo>
                  <a:lnTo>
                    <a:pt x="2176" y="1581"/>
                  </a:lnTo>
                  <a:lnTo>
                    <a:pt x="2175" y="1605"/>
                  </a:lnTo>
                  <a:lnTo>
                    <a:pt x="2179" y="1627"/>
                  </a:lnTo>
                  <a:lnTo>
                    <a:pt x="2173" y="1668"/>
                  </a:lnTo>
                  <a:lnTo>
                    <a:pt x="2149" y="1669"/>
                  </a:lnTo>
                  <a:lnTo>
                    <a:pt x="2140" y="1699"/>
                  </a:lnTo>
                  <a:lnTo>
                    <a:pt x="2149" y="1739"/>
                  </a:lnTo>
                  <a:lnTo>
                    <a:pt x="2168" y="1794"/>
                  </a:lnTo>
                  <a:lnTo>
                    <a:pt x="2187" y="1812"/>
                  </a:lnTo>
                  <a:lnTo>
                    <a:pt x="2187" y="1822"/>
                  </a:lnTo>
                  <a:lnTo>
                    <a:pt x="2171" y="1835"/>
                  </a:lnTo>
                  <a:lnTo>
                    <a:pt x="2222" y="1920"/>
                  </a:lnTo>
                  <a:lnTo>
                    <a:pt x="2223" y="1942"/>
                  </a:lnTo>
                  <a:lnTo>
                    <a:pt x="2216" y="1972"/>
                  </a:lnTo>
                  <a:lnTo>
                    <a:pt x="2237" y="1994"/>
                  </a:lnTo>
                  <a:lnTo>
                    <a:pt x="2246" y="2019"/>
                  </a:lnTo>
                  <a:lnTo>
                    <a:pt x="2245" y="2046"/>
                  </a:lnTo>
                  <a:lnTo>
                    <a:pt x="2256" y="2062"/>
                  </a:lnTo>
                  <a:lnTo>
                    <a:pt x="2255" y="2094"/>
                  </a:lnTo>
                  <a:lnTo>
                    <a:pt x="2297" y="2121"/>
                  </a:lnTo>
                  <a:lnTo>
                    <a:pt x="2317" y="2161"/>
                  </a:lnTo>
                  <a:lnTo>
                    <a:pt x="2354" y="2172"/>
                  </a:lnTo>
                  <a:lnTo>
                    <a:pt x="2376" y="2189"/>
                  </a:lnTo>
                  <a:lnTo>
                    <a:pt x="2388" y="2192"/>
                  </a:lnTo>
                  <a:lnTo>
                    <a:pt x="2388" y="2216"/>
                  </a:lnTo>
                  <a:lnTo>
                    <a:pt x="2381" y="2225"/>
                  </a:lnTo>
                  <a:lnTo>
                    <a:pt x="2319" y="2264"/>
                  </a:lnTo>
                  <a:lnTo>
                    <a:pt x="2256" y="2314"/>
                  </a:lnTo>
                  <a:lnTo>
                    <a:pt x="2238" y="2323"/>
                  </a:lnTo>
                  <a:lnTo>
                    <a:pt x="2160" y="2344"/>
                  </a:lnTo>
                  <a:lnTo>
                    <a:pt x="2023" y="2393"/>
                  </a:lnTo>
                  <a:lnTo>
                    <a:pt x="1984" y="2397"/>
                  </a:lnTo>
                  <a:lnTo>
                    <a:pt x="1947" y="2394"/>
                  </a:lnTo>
                  <a:lnTo>
                    <a:pt x="1895" y="2366"/>
                  </a:lnTo>
                  <a:lnTo>
                    <a:pt x="1858" y="2377"/>
                  </a:lnTo>
                  <a:lnTo>
                    <a:pt x="1801" y="2380"/>
                  </a:lnTo>
                  <a:lnTo>
                    <a:pt x="1743" y="2434"/>
                  </a:lnTo>
                  <a:lnTo>
                    <a:pt x="1731" y="2438"/>
                  </a:lnTo>
                  <a:lnTo>
                    <a:pt x="1702" y="2441"/>
                  </a:lnTo>
                  <a:lnTo>
                    <a:pt x="1575" y="2430"/>
                  </a:lnTo>
                  <a:lnTo>
                    <a:pt x="1529" y="2459"/>
                  </a:lnTo>
                  <a:lnTo>
                    <a:pt x="1494" y="2458"/>
                  </a:lnTo>
                  <a:lnTo>
                    <a:pt x="1463" y="2466"/>
                  </a:lnTo>
                  <a:lnTo>
                    <a:pt x="1444" y="2462"/>
                  </a:lnTo>
                  <a:lnTo>
                    <a:pt x="1426" y="2449"/>
                  </a:lnTo>
                  <a:lnTo>
                    <a:pt x="1401" y="2420"/>
                  </a:lnTo>
                  <a:lnTo>
                    <a:pt x="1375" y="2408"/>
                  </a:lnTo>
                  <a:lnTo>
                    <a:pt x="1346" y="2410"/>
                  </a:lnTo>
                  <a:lnTo>
                    <a:pt x="1319" y="2430"/>
                  </a:lnTo>
                  <a:lnTo>
                    <a:pt x="1303" y="2431"/>
                  </a:lnTo>
                  <a:lnTo>
                    <a:pt x="1139" y="2424"/>
                  </a:lnTo>
                  <a:lnTo>
                    <a:pt x="1139" y="2406"/>
                  </a:lnTo>
                  <a:lnTo>
                    <a:pt x="1122" y="2373"/>
                  </a:lnTo>
                  <a:lnTo>
                    <a:pt x="1101" y="2355"/>
                  </a:lnTo>
                  <a:lnTo>
                    <a:pt x="1081" y="2329"/>
                  </a:lnTo>
                  <a:lnTo>
                    <a:pt x="1079" y="2318"/>
                  </a:lnTo>
                  <a:lnTo>
                    <a:pt x="1085" y="2240"/>
                  </a:lnTo>
                  <a:lnTo>
                    <a:pt x="1070" y="2208"/>
                  </a:lnTo>
                  <a:lnTo>
                    <a:pt x="1064" y="2134"/>
                  </a:lnTo>
                  <a:lnTo>
                    <a:pt x="1049" y="2059"/>
                  </a:lnTo>
                  <a:lnTo>
                    <a:pt x="1034" y="2028"/>
                  </a:lnTo>
                  <a:lnTo>
                    <a:pt x="990" y="1979"/>
                  </a:lnTo>
                  <a:lnTo>
                    <a:pt x="942" y="1966"/>
                  </a:lnTo>
                  <a:lnTo>
                    <a:pt x="921" y="1991"/>
                  </a:lnTo>
                  <a:lnTo>
                    <a:pt x="911" y="1980"/>
                  </a:lnTo>
                  <a:lnTo>
                    <a:pt x="907" y="1970"/>
                  </a:lnTo>
                  <a:lnTo>
                    <a:pt x="895" y="1962"/>
                  </a:lnTo>
                  <a:lnTo>
                    <a:pt x="880" y="1961"/>
                  </a:lnTo>
                  <a:lnTo>
                    <a:pt x="831" y="1977"/>
                  </a:lnTo>
                  <a:lnTo>
                    <a:pt x="822" y="1970"/>
                  </a:lnTo>
                  <a:lnTo>
                    <a:pt x="807" y="1947"/>
                  </a:lnTo>
                  <a:lnTo>
                    <a:pt x="765" y="1948"/>
                  </a:lnTo>
                  <a:lnTo>
                    <a:pt x="720" y="1922"/>
                  </a:lnTo>
                  <a:lnTo>
                    <a:pt x="707" y="1902"/>
                  </a:lnTo>
                  <a:lnTo>
                    <a:pt x="695" y="1895"/>
                  </a:lnTo>
                  <a:lnTo>
                    <a:pt x="651" y="1893"/>
                  </a:lnTo>
                  <a:lnTo>
                    <a:pt x="607" y="1880"/>
                  </a:lnTo>
                  <a:lnTo>
                    <a:pt x="496" y="1824"/>
                  </a:lnTo>
                  <a:lnTo>
                    <a:pt x="456" y="1815"/>
                  </a:lnTo>
                  <a:lnTo>
                    <a:pt x="427" y="1796"/>
                  </a:lnTo>
                  <a:lnTo>
                    <a:pt x="407" y="1769"/>
                  </a:lnTo>
                  <a:lnTo>
                    <a:pt x="368" y="1732"/>
                  </a:lnTo>
                  <a:lnTo>
                    <a:pt x="341" y="1722"/>
                  </a:lnTo>
                  <a:lnTo>
                    <a:pt x="314" y="1725"/>
                  </a:lnTo>
                  <a:lnTo>
                    <a:pt x="270" y="1650"/>
                  </a:lnTo>
                  <a:lnTo>
                    <a:pt x="252" y="1599"/>
                  </a:lnTo>
                  <a:lnTo>
                    <a:pt x="226" y="1550"/>
                  </a:lnTo>
                  <a:lnTo>
                    <a:pt x="194" y="1455"/>
                  </a:lnTo>
                  <a:lnTo>
                    <a:pt x="198" y="1399"/>
                  </a:lnTo>
                  <a:lnTo>
                    <a:pt x="194" y="1362"/>
                  </a:lnTo>
                  <a:lnTo>
                    <a:pt x="122" y="1282"/>
                  </a:lnTo>
                  <a:lnTo>
                    <a:pt x="34" y="1231"/>
                  </a:lnTo>
                  <a:lnTo>
                    <a:pt x="21" y="1175"/>
                  </a:lnTo>
                  <a:lnTo>
                    <a:pt x="46" y="1151"/>
                  </a:lnTo>
                  <a:lnTo>
                    <a:pt x="58" y="1125"/>
                  </a:lnTo>
                  <a:lnTo>
                    <a:pt x="43" y="1072"/>
                  </a:lnTo>
                  <a:lnTo>
                    <a:pt x="33" y="1016"/>
                  </a:lnTo>
                  <a:lnTo>
                    <a:pt x="36" y="957"/>
                  </a:lnTo>
                  <a:lnTo>
                    <a:pt x="22" y="934"/>
                  </a:lnTo>
                  <a:lnTo>
                    <a:pt x="5" y="919"/>
                  </a:lnTo>
                  <a:lnTo>
                    <a:pt x="0" y="851"/>
                  </a:lnTo>
                  <a:lnTo>
                    <a:pt x="5" y="776"/>
                  </a:lnTo>
                  <a:lnTo>
                    <a:pt x="16" y="768"/>
                  </a:lnTo>
                  <a:lnTo>
                    <a:pt x="60" y="762"/>
                  </a:lnTo>
                  <a:lnTo>
                    <a:pt x="119" y="740"/>
                  </a:lnTo>
                  <a:lnTo>
                    <a:pt x="167" y="657"/>
                  </a:lnTo>
                  <a:lnTo>
                    <a:pt x="187" y="632"/>
                  </a:lnTo>
                  <a:lnTo>
                    <a:pt x="210" y="576"/>
                  </a:lnTo>
                  <a:lnTo>
                    <a:pt x="253" y="529"/>
                  </a:lnTo>
                  <a:lnTo>
                    <a:pt x="266" y="503"/>
                  </a:lnTo>
                  <a:lnTo>
                    <a:pt x="266" y="469"/>
                  </a:lnTo>
                  <a:lnTo>
                    <a:pt x="259" y="442"/>
                  </a:lnTo>
                  <a:lnTo>
                    <a:pt x="244" y="431"/>
                  </a:lnTo>
                  <a:lnTo>
                    <a:pt x="219" y="424"/>
                  </a:lnTo>
                  <a:lnTo>
                    <a:pt x="206" y="407"/>
                  </a:lnTo>
                  <a:lnTo>
                    <a:pt x="203" y="394"/>
                  </a:lnTo>
                  <a:lnTo>
                    <a:pt x="203" y="370"/>
                  </a:lnTo>
                  <a:lnTo>
                    <a:pt x="209" y="343"/>
                  </a:lnTo>
                  <a:lnTo>
                    <a:pt x="230" y="320"/>
                  </a:lnTo>
                  <a:lnTo>
                    <a:pt x="275" y="260"/>
                  </a:lnTo>
                  <a:lnTo>
                    <a:pt x="288" y="222"/>
                  </a:lnTo>
                  <a:lnTo>
                    <a:pt x="282" y="188"/>
                  </a:lnTo>
                  <a:lnTo>
                    <a:pt x="259" y="127"/>
                  </a:lnTo>
                  <a:lnTo>
                    <a:pt x="213" y="38"/>
                  </a:lnTo>
                  <a:lnTo>
                    <a:pt x="191" y="11"/>
                  </a:lnTo>
                  <a:lnTo>
                    <a:pt x="281" y="20"/>
                  </a:lnTo>
                  <a:lnTo>
                    <a:pt x="305" y="8"/>
                  </a:lnTo>
                  <a:lnTo>
                    <a:pt x="307" y="1"/>
                  </a:lnTo>
                  <a:lnTo>
                    <a:pt x="496" y="3"/>
                  </a:lnTo>
                  <a:lnTo>
                    <a:pt x="499" y="23"/>
                  </a:lnTo>
                  <a:lnTo>
                    <a:pt x="494" y="107"/>
                  </a:lnTo>
                  <a:lnTo>
                    <a:pt x="476" y="162"/>
                  </a:lnTo>
                  <a:lnTo>
                    <a:pt x="471" y="250"/>
                  </a:lnTo>
                  <a:lnTo>
                    <a:pt x="490" y="343"/>
                  </a:lnTo>
                  <a:lnTo>
                    <a:pt x="486" y="374"/>
                  </a:lnTo>
                  <a:lnTo>
                    <a:pt x="506" y="411"/>
                  </a:lnTo>
                  <a:lnTo>
                    <a:pt x="538" y="394"/>
                  </a:lnTo>
                  <a:lnTo>
                    <a:pt x="554" y="363"/>
                  </a:lnTo>
                  <a:lnTo>
                    <a:pt x="578" y="361"/>
                  </a:lnTo>
                  <a:lnTo>
                    <a:pt x="571" y="326"/>
                  </a:lnTo>
                  <a:lnTo>
                    <a:pt x="594" y="298"/>
                  </a:lnTo>
                  <a:lnTo>
                    <a:pt x="614" y="311"/>
                  </a:lnTo>
                  <a:lnTo>
                    <a:pt x="653" y="357"/>
                  </a:lnTo>
                  <a:lnTo>
                    <a:pt x="677" y="374"/>
                  </a:lnTo>
                  <a:lnTo>
                    <a:pt x="703" y="359"/>
                  </a:lnTo>
                  <a:lnTo>
                    <a:pt x="720" y="362"/>
                  </a:lnTo>
                  <a:lnTo>
                    <a:pt x="729" y="445"/>
                  </a:lnTo>
                  <a:lnTo>
                    <a:pt x="756" y="422"/>
                  </a:lnTo>
                  <a:lnTo>
                    <a:pt x="754" y="392"/>
                  </a:lnTo>
                  <a:lnTo>
                    <a:pt x="767" y="353"/>
                  </a:lnTo>
                  <a:lnTo>
                    <a:pt x="785" y="347"/>
                  </a:lnTo>
                  <a:lnTo>
                    <a:pt x="829" y="345"/>
                  </a:lnTo>
                  <a:lnTo>
                    <a:pt x="851" y="344"/>
                  </a:lnTo>
                  <a:lnTo>
                    <a:pt x="887" y="332"/>
                  </a:lnTo>
                  <a:lnTo>
                    <a:pt x="929" y="298"/>
                  </a:lnTo>
                  <a:lnTo>
                    <a:pt x="934" y="287"/>
                  </a:lnTo>
                  <a:lnTo>
                    <a:pt x="924" y="269"/>
                  </a:lnTo>
                  <a:lnTo>
                    <a:pt x="864" y="273"/>
                  </a:lnTo>
                  <a:lnTo>
                    <a:pt x="830" y="257"/>
                  </a:lnTo>
                  <a:lnTo>
                    <a:pt x="837" y="243"/>
                  </a:lnTo>
                  <a:lnTo>
                    <a:pt x="878" y="216"/>
                  </a:lnTo>
                  <a:lnTo>
                    <a:pt x="865" y="204"/>
                  </a:lnTo>
                  <a:lnTo>
                    <a:pt x="878" y="191"/>
                  </a:lnTo>
                  <a:lnTo>
                    <a:pt x="905" y="191"/>
                  </a:lnTo>
                  <a:lnTo>
                    <a:pt x="910" y="173"/>
                  </a:lnTo>
                  <a:lnTo>
                    <a:pt x="932" y="146"/>
                  </a:lnTo>
                  <a:lnTo>
                    <a:pt x="935" y="125"/>
                  </a:lnTo>
                  <a:lnTo>
                    <a:pt x="958" y="121"/>
                  </a:lnTo>
                  <a:lnTo>
                    <a:pt x="965" y="83"/>
                  </a:lnTo>
                  <a:lnTo>
                    <a:pt x="987" y="88"/>
                  </a:lnTo>
                  <a:lnTo>
                    <a:pt x="992" y="75"/>
                  </a:lnTo>
                  <a:lnTo>
                    <a:pt x="980" y="48"/>
                  </a:lnTo>
                  <a:lnTo>
                    <a:pt x="992" y="20"/>
                  </a:lnTo>
                  <a:lnTo>
                    <a:pt x="1037" y="0"/>
                  </a:lnTo>
                  <a:lnTo>
                    <a:pt x="1818" y="4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0" name="Freeform 83"/>
            <p:cNvSpPr>
              <a:spLocks/>
            </p:cNvSpPr>
            <p:nvPr/>
          </p:nvSpPr>
          <p:spPr bwMode="gray">
            <a:xfrm>
              <a:off x="5520378" y="-1533673"/>
              <a:ext cx="353836" cy="249912"/>
            </a:xfrm>
            <a:custGeom>
              <a:avLst/>
              <a:gdLst/>
              <a:ahLst/>
              <a:cxnLst>
                <a:cxn ang="0">
                  <a:pos x="765" y="1809"/>
                </a:cxn>
                <a:cxn ang="0">
                  <a:pos x="295" y="1773"/>
                </a:cxn>
                <a:cxn ang="0">
                  <a:pos x="0" y="1750"/>
                </a:cxn>
                <a:cxn ang="0">
                  <a:pos x="108" y="1705"/>
                </a:cxn>
                <a:cxn ang="0">
                  <a:pos x="346" y="1629"/>
                </a:cxn>
                <a:cxn ang="0">
                  <a:pos x="455" y="1549"/>
                </a:cxn>
                <a:cxn ang="0">
                  <a:pos x="588" y="1471"/>
                </a:cxn>
                <a:cxn ang="0">
                  <a:pos x="685" y="1372"/>
                </a:cxn>
                <a:cxn ang="0">
                  <a:pos x="771" y="1196"/>
                </a:cxn>
                <a:cxn ang="0">
                  <a:pos x="780" y="991"/>
                </a:cxn>
                <a:cxn ang="0">
                  <a:pos x="873" y="850"/>
                </a:cxn>
                <a:cxn ang="0">
                  <a:pos x="963" y="753"/>
                </a:cxn>
                <a:cxn ang="0">
                  <a:pos x="1100" y="581"/>
                </a:cxn>
                <a:cxn ang="0">
                  <a:pos x="1315" y="498"/>
                </a:cxn>
                <a:cxn ang="0">
                  <a:pos x="1508" y="389"/>
                </a:cxn>
                <a:cxn ang="0">
                  <a:pos x="1646" y="175"/>
                </a:cxn>
                <a:cxn ang="0">
                  <a:pos x="1827" y="0"/>
                </a:cxn>
                <a:cxn ang="0">
                  <a:pos x="1961" y="174"/>
                </a:cxn>
                <a:cxn ang="0">
                  <a:pos x="2112" y="171"/>
                </a:cxn>
                <a:cxn ang="0">
                  <a:pos x="2264" y="168"/>
                </a:cxn>
                <a:cxn ang="0">
                  <a:pos x="2351" y="219"/>
                </a:cxn>
                <a:cxn ang="0">
                  <a:pos x="2454" y="232"/>
                </a:cxn>
                <a:cxn ang="0">
                  <a:pos x="2478" y="284"/>
                </a:cxn>
                <a:cxn ang="0">
                  <a:pos x="2506" y="318"/>
                </a:cxn>
                <a:cxn ang="0">
                  <a:pos x="2503" y="339"/>
                </a:cxn>
                <a:cxn ang="0">
                  <a:pos x="2501" y="401"/>
                </a:cxn>
                <a:cxn ang="0">
                  <a:pos x="2501" y="496"/>
                </a:cxn>
                <a:cxn ang="0">
                  <a:pos x="2509" y="567"/>
                </a:cxn>
                <a:cxn ang="0">
                  <a:pos x="2500" y="618"/>
                </a:cxn>
                <a:cxn ang="0">
                  <a:pos x="2508" y="686"/>
                </a:cxn>
                <a:cxn ang="0">
                  <a:pos x="2554" y="792"/>
                </a:cxn>
                <a:cxn ang="0">
                  <a:pos x="2561" y="823"/>
                </a:cxn>
                <a:cxn ang="0">
                  <a:pos x="2543" y="890"/>
                </a:cxn>
                <a:cxn ang="0">
                  <a:pos x="2507" y="887"/>
                </a:cxn>
                <a:cxn ang="0">
                  <a:pos x="2405" y="879"/>
                </a:cxn>
                <a:cxn ang="0">
                  <a:pos x="2241" y="889"/>
                </a:cxn>
                <a:cxn ang="0">
                  <a:pos x="2192" y="883"/>
                </a:cxn>
                <a:cxn ang="0">
                  <a:pos x="2173" y="942"/>
                </a:cxn>
                <a:cxn ang="0">
                  <a:pos x="2084" y="972"/>
                </a:cxn>
                <a:cxn ang="0">
                  <a:pos x="2014" y="966"/>
                </a:cxn>
                <a:cxn ang="0">
                  <a:pos x="1982" y="1018"/>
                </a:cxn>
                <a:cxn ang="0">
                  <a:pos x="2009" y="1036"/>
                </a:cxn>
                <a:cxn ang="0">
                  <a:pos x="1985" y="1093"/>
                </a:cxn>
                <a:cxn ang="0">
                  <a:pos x="2007" y="1100"/>
                </a:cxn>
                <a:cxn ang="0">
                  <a:pos x="2015" y="1138"/>
                </a:cxn>
                <a:cxn ang="0">
                  <a:pos x="1809" y="1202"/>
                </a:cxn>
                <a:cxn ang="0">
                  <a:pos x="1697" y="1268"/>
                </a:cxn>
                <a:cxn ang="0">
                  <a:pos x="1660" y="1315"/>
                </a:cxn>
                <a:cxn ang="0">
                  <a:pos x="1506" y="1360"/>
                </a:cxn>
                <a:cxn ang="0">
                  <a:pos x="1394" y="1356"/>
                </a:cxn>
                <a:cxn ang="0">
                  <a:pos x="1372" y="1405"/>
                </a:cxn>
                <a:cxn ang="0">
                  <a:pos x="1296" y="1395"/>
                </a:cxn>
                <a:cxn ang="0">
                  <a:pos x="1229" y="1422"/>
                </a:cxn>
                <a:cxn ang="0">
                  <a:pos x="1124" y="1451"/>
                </a:cxn>
              </a:cxnLst>
              <a:rect l="0" t="0" r="r" b="b"/>
              <a:pathLst>
                <a:path w="2579" h="1819">
                  <a:moveTo>
                    <a:pt x="937" y="1563"/>
                  </a:moveTo>
                  <a:lnTo>
                    <a:pt x="901" y="1819"/>
                  </a:lnTo>
                  <a:lnTo>
                    <a:pt x="765" y="1809"/>
                  </a:lnTo>
                  <a:lnTo>
                    <a:pt x="601" y="1797"/>
                  </a:lnTo>
                  <a:lnTo>
                    <a:pt x="445" y="1785"/>
                  </a:lnTo>
                  <a:lnTo>
                    <a:pt x="295" y="1773"/>
                  </a:lnTo>
                  <a:lnTo>
                    <a:pt x="159" y="1762"/>
                  </a:lnTo>
                  <a:lnTo>
                    <a:pt x="31" y="1751"/>
                  </a:lnTo>
                  <a:lnTo>
                    <a:pt x="0" y="1750"/>
                  </a:lnTo>
                  <a:lnTo>
                    <a:pt x="22" y="1708"/>
                  </a:lnTo>
                  <a:lnTo>
                    <a:pt x="61" y="1701"/>
                  </a:lnTo>
                  <a:lnTo>
                    <a:pt x="108" y="1705"/>
                  </a:lnTo>
                  <a:lnTo>
                    <a:pt x="183" y="1692"/>
                  </a:lnTo>
                  <a:lnTo>
                    <a:pt x="300" y="1659"/>
                  </a:lnTo>
                  <a:lnTo>
                    <a:pt x="346" y="1629"/>
                  </a:lnTo>
                  <a:lnTo>
                    <a:pt x="394" y="1587"/>
                  </a:lnTo>
                  <a:lnTo>
                    <a:pt x="406" y="1579"/>
                  </a:lnTo>
                  <a:lnTo>
                    <a:pt x="455" y="1549"/>
                  </a:lnTo>
                  <a:lnTo>
                    <a:pt x="522" y="1528"/>
                  </a:lnTo>
                  <a:lnTo>
                    <a:pt x="571" y="1493"/>
                  </a:lnTo>
                  <a:lnTo>
                    <a:pt x="588" y="1471"/>
                  </a:lnTo>
                  <a:lnTo>
                    <a:pt x="605" y="1463"/>
                  </a:lnTo>
                  <a:lnTo>
                    <a:pt x="628" y="1448"/>
                  </a:lnTo>
                  <a:lnTo>
                    <a:pt x="685" y="1372"/>
                  </a:lnTo>
                  <a:lnTo>
                    <a:pt x="761" y="1279"/>
                  </a:lnTo>
                  <a:lnTo>
                    <a:pt x="765" y="1262"/>
                  </a:lnTo>
                  <a:lnTo>
                    <a:pt x="771" y="1196"/>
                  </a:lnTo>
                  <a:lnTo>
                    <a:pt x="746" y="1127"/>
                  </a:lnTo>
                  <a:lnTo>
                    <a:pt x="762" y="1089"/>
                  </a:lnTo>
                  <a:lnTo>
                    <a:pt x="780" y="991"/>
                  </a:lnTo>
                  <a:lnTo>
                    <a:pt x="790" y="962"/>
                  </a:lnTo>
                  <a:lnTo>
                    <a:pt x="871" y="862"/>
                  </a:lnTo>
                  <a:lnTo>
                    <a:pt x="873" y="850"/>
                  </a:lnTo>
                  <a:lnTo>
                    <a:pt x="924" y="826"/>
                  </a:lnTo>
                  <a:lnTo>
                    <a:pt x="915" y="832"/>
                  </a:lnTo>
                  <a:lnTo>
                    <a:pt x="963" y="753"/>
                  </a:lnTo>
                  <a:lnTo>
                    <a:pt x="964" y="711"/>
                  </a:lnTo>
                  <a:lnTo>
                    <a:pt x="1059" y="627"/>
                  </a:lnTo>
                  <a:lnTo>
                    <a:pt x="1100" y="581"/>
                  </a:lnTo>
                  <a:lnTo>
                    <a:pt x="1140" y="552"/>
                  </a:lnTo>
                  <a:lnTo>
                    <a:pt x="1204" y="530"/>
                  </a:lnTo>
                  <a:lnTo>
                    <a:pt x="1315" y="498"/>
                  </a:lnTo>
                  <a:lnTo>
                    <a:pt x="1371" y="475"/>
                  </a:lnTo>
                  <a:lnTo>
                    <a:pt x="1462" y="429"/>
                  </a:lnTo>
                  <a:lnTo>
                    <a:pt x="1508" y="389"/>
                  </a:lnTo>
                  <a:lnTo>
                    <a:pt x="1543" y="333"/>
                  </a:lnTo>
                  <a:lnTo>
                    <a:pt x="1590" y="285"/>
                  </a:lnTo>
                  <a:lnTo>
                    <a:pt x="1646" y="175"/>
                  </a:lnTo>
                  <a:lnTo>
                    <a:pt x="1727" y="29"/>
                  </a:lnTo>
                  <a:lnTo>
                    <a:pt x="1749" y="16"/>
                  </a:lnTo>
                  <a:lnTo>
                    <a:pt x="1827" y="0"/>
                  </a:lnTo>
                  <a:lnTo>
                    <a:pt x="1851" y="62"/>
                  </a:lnTo>
                  <a:lnTo>
                    <a:pt x="1892" y="117"/>
                  </a:lnTo>
                  <a:lnTo>
                    <a:pt x="1961" y="174"/>
                  </a:lnTo>
                  <a:lnTo>
                    <a:pt x="1997" y="185"/>
                  </a:lnTo>
                  <a:lnTo>
                    <a:pt x="2087" y="164"/>
                  </a:lnTo>
                  <a:lnTo>
                    <a:pt x="2112" y="171"/>
                  </a:lnTo>
                  <a:lnTo>
                    <a:pt x="2178" y="177"/>
                  </a:lnTo>
                  <a:lnTo>
                    <a:pt x="2237" y="177"/>
                  </a:lnTo>
                  <a:lnTo>
                    <a:pt x="2264" y="168"/>
                  </a:lnTo>
                  <a:lnTo>
                    <a:pt x="2291" y="184"/>
                  </a:lnTo>
                  <a:lnTo>
                    <a:pt x="2316" y="207"/>
                  </a:lnTo>
                  <a:lnTo>
                    <a:pt x="2351" y="219"/>
                  </a:lnTo>
                  <a:lnTo>
                    <a:pt x="2373" y="219"/>
                  </a:lnTo>
                  <a:lnTo>
                    <a:pt x="2390" y="218"/>
                  </a:lnTo>
                  <a:lnTo>
                    <a:pt x="2454" y="232"/>
                  </a:lnTo>
                  <a:lnTo>
                    <a:pt x="2450" y="251"/>
                  </a:lnTo>
                  <a:lnTo>
                    <a:pt x="2458" y="266"/>
                  </a:lnTo>
                  <a:lnTo>
                    <a:pt x="2478" y="284"/>
                  </a:lnTo>
                  <a:lnTo>
                    <a:pt x="2481" y="296"/>
                  </a:lnTo>
                  <a:lnTo>
                    <a:pt x="2494" y="313"/>
                  </a:lnTo>
                  <a:lnTo>
                    <a:pt x="2506" y="318"/>
                  </a:lnTo>
                  <a:lnTo>
                    <a:pt x="2513" y="330"/>
                  </a:lnTo>
                  <a:lnTo>
                    <a:pt x="2509" y="337"/>
                  </a:lnTo>
                  <a:lnTo>
                    <a:pt x="2503" y="339"/>
                  </a:lnTo>
                  <a:lnTo>
                    <a:pt x="2500" y="344"/>
                  </a:lnTo>
                  <a:lnTo>
                    <a:pt x="2514" y="379"/>
                  </a:lnTo>
                  <a:lnTo>
                    <a:pt x="2501" y="401"/>
                  </a:lnTo>
                  <a:lnTo>
                    <a:pt x="2507" y="429"/>
                  </a:lnTo>
                  <a:lnTo>
                    <a:pt x="2509" y="467"/>
                  </a:lnTo>
                  <a:lnTo>
                    <a:pt x="2501" y="496"/>
                  </a:lnTo>
                  <a:lnTo>
                    <a:pt x="2498" y="528"/>
                  </a:lnTo>
                  <a:lnTo>
                    <a:pt x="2489" y="541"/>
                  </a:lnTo>
                  <a:lnTo>
                    <a:pt x="2509" y="567"/>
                  </a:lnTo>
                  <a:lnTo>
                    <a:pt x="2513" y="584"/>
                  </a:lnTo>
                  <a:lnTo>
                    <a:pt x="2510" y="600"/>
                  </a:lnTo>
                  <a:lnTo>
                    <a:pt x="2500" y="618"/>
                  </a:lnTo>
                  <a:lnTo>
                    <a:pt x="2495" y="638"/>
                  </a:lnTo>
                  <a:lnTo>
                    <a:pt x="2500" y="663"/>
                  </a:lnTo>
                  <a:lnTo>
                    <a:pt x="2508" y="686"/>
                  </a:lnTo>
                  <a:lnTo>
                    <a:pt x="2504" y="707"/>
                  </a:lnTo>
                  <a:lnTo>
                    <a:pt x="2524" y="760"/>
                  </a:lnTo>
                  <a:lnTo>
                    <a:pt x="2554" y="792"/>
                  </a:lnTo>
                  <a:lnTo>
                    <a:pt x="2579" y="812"/>
                  </a:lnTo>
                  <a:lnTo>
                    <a:pt x="2578" y="817"/>
                  </a:lnTo>
                  <a:lnTo>
                    <a:pt x="2561" y="823"/>
                  </a:lnTo>
                  <a:lnTo>
                    <a:pt x="2540" y="846"/>
                  </a:lnTo>
                  <a:lnTo>
                    <a:pt x="2535" y="871"/>
                  </a:lnTo>
                  <a:lnTo>
                    <a:pt x="2543" y="890"/>
                  </a:lnTo>
                  <a:lnTo>
                    <a:pt x="2543" y="896"/>
                  </a:lnTo>
                  <a:lnTo>
                    <a:pt x="2530" y="898"/>
                  </a:lnTo>
                  <a:lnTo>
                    <a:pt x="2507" y="887"/>
                  </a:lnTo>
                  <a:lnTo>
                    <a:pt x="2461" y="885"/>
                  </a:lnTo>
                  <a:lnTo>
                    <a:pt x="2421" y="876"/>
                  </a:lnTo>
                  <a:lnTo>
                    <a:pt x="2405" y="879"/>
                  </a:lnTo>
                  <a:lnTo>
                    <a:pt x="2292" y="874"/>
                  </a:lnTo>
                  <a:lnTo>
                    <a:pt x="2252" y="881"/>
                  </a:lnTo>
                  <a:lnTo>
                    <a:pt x="2241" y="889"/>
                  </a:lnTo>
                  <a:lnTo>
                    <a:pt x="2225" y="893"/>
                  </a:lnTo>
                  <a:lnTo>
                    <a:pt x="2201" y="882"/>
                  </a:lnTo>
                  <a:lnTo>
                    <a:pt x="2192" y="883"/>
                  </a:lnTo>
                  <a:lnTo>
                    <a:pt x="2179" y="900"/>
                  </a:lnTo>
                  <a:lnTo>
                    <a:pt x="2181" y="921"/>
                  </a:lnTo>
                  <a:lnTo>
                    <a:pt x="2173" y="942"/>
                  </a:lnTo>
                  <a:lnTo>
                    <a:pt x="2167" y="949"/>
                  </a:lnTo>
                  <a:lnTo>
                    <a:pt x="2114" y="967"/>
                  </a:lnTo>
                  <a:lnTo>
                    <a:pt x="2084" y="972"/>
                  </a:lnTo>
                  <a:lnTo>
                    <a:pt x="2056" y="973"/>
                  </a:lnTo>
                  <a:lnTo>
                    <a:pt x="2033" y="966"/>
                  </a:lnTo>
                  <a:lnTo>
                    <a:pt x="2014" y="966"/>
                  </a:lnTo>
                  <a:lnTo>
                    <a:pt x="1994" y="977"/>
                  </a:lnTo>
                  <a:lnTo>
                    <a:pt x="1987" y="994"/>
                  </a:lnTo>
                  <a:lnTo>
                    <a:pt x="1982" y="1018"/>
                  </a:lnTo>
                  <a:lnTo>
                    <a:pt x="1987" y="1026"/>
                  </a:lnTo>
                  <a:lnTo>
                    <a:pt x="2006" y="1029"/>
                  </a:lnTo>
                  <a:lnTo>
                    <a:pt x="2009" y="1036"/>
                  </a:lnTo>
                  <a:lnTo>
                    <a:pt x="1990" y="1054"/>
                  </a:lnTo>
                  <a:lnTo>
                    <a:pt x="1978" y="1090"/>
                  </a:lnTo>
                  <a:lnTo>
                    <a:pt x="1985" y="1093"/>
                  </a:lnTo>
                  <a:lnTo>
                    <a:pt x="1994" y="1087"/>
                  </a:lnTo>
                  <a:lnTo>
                    <a:pt x="2002" y="1089"/>
                  </a:lnTo>
                  <a:lnTo>
                    <a:pt x="2007" y="1100"/>
                  </a:lnTo>
                  <a:lnTo>
                    <a:pt x="2021" y="1113"/>
                  </a:lnTo>
                  <a:lnTo>
                    <a:pt x="2025" y="1126"/>
                  </a:lnTo>
                  <a:lnTo>
                    <a:pt x="2015" y="1138"/>
                  </a:lnTo>
                  <a:lnTo>
                    <a:pt x="1935" y="1147"/>
                  </a:lnTo>
                  <a:lnTo>
                    <a:pt x="1833" y="1201"/>
                  </a:lnTo>
                  <a:lnTo>
                    <a:pt x="1809" y="1202"/>
                  </a:lnTo>
                  <a:lnTo>
                    <a:pt x="1755" y="1217"/>
                  </a:lnTo>
                  <a:lnTo>
                    <a:pt x="1716" y="1243"/>
                  </a:lnTo>
                  <a:lnTo>
                    <a:pt x="1697" y="1268"/>
                  </a:lnTo>
                  <a:lnTo>
                    <a:pt x="1696" y="1280"/>
                  </a:lnTo>
                  <a:lnTo>
                    <a:pt x="1682" y="1297"/>
                  </a:lnTo>
                  <a:lnTo>
                    <a:pt x="1660" y="1315"/>
                  </a:lnTo>
                  <a:lnTo>
                    <a:pt x="1633" y="1333"/>
                  </a:lnTo>
                  <a:lnTo>
                    <a:pt x="1568" y="1353"/>
                  </a:lnTo>
                  <a:lnTo>
                    <a:pt x="1506" y="1360"/>
                  </a:lnTo>
                  <a:lnTo>
                    <a:pt x="1473" y="1357"/>
                  </a:lnTo>
                  <a:lnTo>
                    <a:pt x="1453" y="1365"/>
                  </a:lnTo>
                  <a:lnTo>
                    <a:pt x="1394" y="1356"/>
                  </a:lnTo>
                  <a:lnTo>
                    <a:pt x="1385" y="1370"/>
                  </a:lnTo>
                  <a:lnTo>
                    <a:pt x="1379" y="1402"/>
                  </a:lnTo>
                  <a:lnTo>
                    <a:pt x="1372" y="1405"/>
                  </a:lnTo>
                  <a:lnTo>
                    <a:pt x="1340" y="1402"/>
                  </a:lnTo>
                  <a:lnTo>
                    <a:pt x="1320" y="1393"/>
                  </a:lnTo>
                  <a:lnTo>
                    <a:pt x="1296" y="1395"/>
                  </a:lnTo>
                  <a:lnTo>
                    <a:pt x="1272" y="1390"/>
                  </a:lnTo>
                  <a:lnTo>
                    <a:pt x="1253" y="1399"/>
                  </a:lnTo>
                  <a:lnTo>
                    <a:pt x="1229" y="1422"/>
                  </a:lnTo>
                  <a:lnTo>
                    <a:pt x="1200" y="1432"/>
                  </a:lnTo>
                  <a:lnTo>
                    <a:pt x="1173" y="1452"/>
                  </a:lnTo>
                  <a:lnTo>
                    <a:pt x="1124" y="1451"/>
                  </a:lnTo>
                  <a:lnTo>
                    <a:pt x="1042" y="1494"/>
                  </a:lnTo>
                  <a:lnTo>
                    <a:pt x="937" y="15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1" name="Freeform 84"/>
            <p:cNvSpPr>
              <a:spLocks/>
            </p:cNvSpPr>
            <p:nvPr/>
          </p:nvSpPr>
          <p:spPr bwMode="gray">
            <a:xfrm>
              <a:off x="5520378" y="-1533673"/>
              <a:ext cx="353836" cy="249912"/>
            </a:xfrm>
            <a:custGeom>
              <a:avLst/>
              <a:gdLst/>
              <a:ahLst/>
              <a:cxnLst>
                <a:cxn ang="0">
                  <a:pos x="765" y="1809"/>
                </a:cxn>
                <a:cxn ang="0">
                  <a:pos x="295" y="1773"/>
                </a:cxn>
                <a:cxn ang="0">
                  <a:pos x="0" y="1750"/>
                </a:cxn>
                <a:cxn ang="0">
                  <a:pos x="108" y="1705"/>
                </a:cxn>
                <a:cxn ang="0">
                  <a:pos x="346" y="1629"/>
                </a:cxn>
                <a:cxn ang="0">
                  <a:pos x="455" y="1549"/>
                </a:cxn>
                <a:cxn ang="0">
                  <a:pos x="588" y="1471"/>
                </a:cxn>
                <a:cxn ang="0">
                  <a:pos x="685" y="1372"/>
                </a:cxn>
                <a:cxn ang="0">
                  <a:pos x="771" y="1196"/>
                </a:cxn>
                <a:cxn ang="0">
                  <a:pos x="780" y="991"/>
                </a:cxn>
                <a:cxn ang="0">
                  <a:pos x="873" y="850"/>
                </a:cxn>
                <a:cxn ang="0">
                  <a:pos x="963" y="753"/>
                </a:cxn>
                <a:cxn ang="0">
                  <a:pos x="1100" y="581"/>
                </a:cxn>
                <a:cxn ang="0">
                  <a:pos x="1315" y="498"/>
                </a:cxn>
                <a:cxn ang="0">
                  <a:pos x="1508" y="389"/>
                </a:cxn>
                <a:cxn ang="0">
                  <a:pos x="1646" y="175"/>
                </a:cxn>
                <a:cxn ang="0">
                  <a:pos x="1827" y="0"/>
                </a:cxn>
                <a:cxn ang="0">
                  <a:pos x="1961" y="174"/>
                </a:cxn>
                <a:cxn ang="0">
                  <a:pos x="2112" y="171"/>
                </a:cxn>
                <a:cxn ang="0">
                  <a:pos x="2264" y="168"/>
                </a:cxn>
                <a:cxn ang="0">
                  <a:pos x="2351" y="219"/>
                </a:cxn>
                <a:cxn ang="0">
                  <a:pos x="2454" y="232"/>
                </a:cxn>
                <a:cxn ang="0">
                  <a:pos x="2478" y="284"/>
                </a:cxn>
                <a:cxn ang="0">
                  <a:pos x="2506" y="318"/>
                </a:cxn>
                <a:cxn ang="0">
                  <a:pos x="2503" y="339"/>
                </a:cxn>
                <a:cxn ang="0">
                  <a:pos x="2501" y="401"/>
                </a:cxn>
                <a:cxn ang="0">
                  <a:pos x="2501" y="496"/>
                </a:cxn>
                <a:cxn ang="0">
                  <a:pos x="2509" y="567"/>
                </a:cxn>
                <a:cxn ang="0">
                  <a:pos x="2500" y="618"/>
                </a:cxn>
                <a:cxn ang="0">
                  <a:pos x="2508" y="686"/>
                </a:cxn>
                <a:cxn ang="0">
                  <a:pos x="2554" y="792"/>
                </a:cxn>
                <a:cxn ang="0">
                  <a:pos x="2561" y="823"/>
                </a:cxn>
                <a:cxn ang="0">
                  <a:pos x="2543" y="890"/>
                </a:cxn>
                <a:cxn ang="0">
                  <a:pos x="2507" y="887"/>
                </a:cxn>
                <a:cxn ang="0">
                  <a:pos x="2405" y="879"/>
                </a:cxn>
                <a:cxn ang="0">
                  <a:pos x="2241" y="889"/>
                </a:cxn>
                <a:cxn ang="0">
                  <a:pos x="2192" y="883"/>
                </a:cxn>
                <a:cxn ang="0">
                  <a:pos x="2173" y="942"/>
                </a:cxn>
                <a:cxn ang="0">
                  <a:pos x="2084" y="972"/>
                </a:cxn>
                <a:cxn ang="0">
                  <a:pos x="2014" y="966"/>
                </a:cxn>
                <a:cxn ang="0">
                  <a:pos x="1982" y="1018"/>
                </a:cxn>
                <a:cxn ang="0">
                  <a:pos x="2009" y="1036"/>
                </a:cxn>
                <a:cxn ang="0">
                  <a:pos x="1985" y="1093"/>
                </a:cxn>
                <a:cxn ang="0">
                  <a:pos x="2007" y="1100"/>
                </a:cxn>
                <a:cxn ang="0">
                  <a:pos x="2015" y="1138"/>
                </a:cxn>
                <a:cxn ang="0">
                  <a:pos x="1809" y="1202"/>
                </a:cxn>
                <a:cxn ang="0">
                  <a:pos x="1697" y="1268"/>
                </a:cxn>
                <a:cxn ang="0">
                  <a:pos x="1660" y="1315"/>
                </a:cxn>
                <a:cxn ang="0">
                  <a:pos x="1506" y="1360"/>
                </a:cxn>
                <a:cxn ang="0">
                  <a:pos x="1394" y="1356"/>
                </a:cxn>
                <a:cxn ang="0">
                  <a:pos x="1372" y="1405"/>
                </a:cxn>
                <a:cxn ang="0">
                  <a:pos x="1296" y="1395"/>
                </a:cxn>
                <a:cxn ang="0">
                  <a:pos x="1229" y="1422"/>
                </a:cxn>
                <a:cxn ang="0">
                  <a:pos x="1124" y="1451"/>
                </a:cxn>
              </a:cxnLst>
              <a:rect l="0" t="0" r="r" b="b"/>
              <a:pathLst>
                <a:path w="2579" h="1819">
                  <a:moveTo>
                    <a:pt x="937" y="1563"/>
                  </a:moveTo>
                  <a:lnTo>
                    <a:pt x="901" y="1819"/>
                  </a:lnTo>
                  <a:lnTo>
                    <a:pt x="765" y="1809"/>
                  </a:lnTo>
                  <a:lnTo>
                    <a:pt x="601" y="1797"/>
                  </a:lnTo>
                  <a:lnTo>
                    <a:pt x="445" y="1785"/>
                  </a:lnTo>
                  <a:lnTo>
                    <a:pt x="295" y="1773"/>
                  </a:lnTo>
                  <a:lnTo>
                    <a:pt x="159" y="1762"/>
                  </a:lnTo>
                  <a:lnTo>
                    <a:pt x="31" y="1751"/>
                  </a:lnTo>
                  <a:lnTo>
                    <a:pt x="0" y="1750"/>
                  </a:lnTo>
                  <a:lnTo>
                    <a:pt x="22" y="1708"/>
                  </a:lnTo>
                  <a:lnTo>
                    <a:pt x="61" y="1701"/>
                  </a:lnTo>
                  <a:lnTo>
                    <a:pt x="108" y="1705"/>
                  </a:lnTo>
                  <a:lnTo>
                    <a:pt x="183" y="1692"/>
                  </a:lnTo>
                  <a:lnTo>
                    <a:pt x="300" y="1659"/>
                  </a:lnTo>
                  <a:lnTo>
                    <a:pt x="346" y="1629"/>
                  </a:lnTo>
                  <a:lnTo>
                    <a:pt x="394" y="1587"/>
                  </a:lnTo>
                  <a:lnTo>
                    <a:pt x="406" y="1579"/>
                  </a:lnTo>
                  <a:lnTo>
                    <a:pt x="455" y="1549"/>
                  </a:lnTo>
                  <a:lnTo>
                    <a:pt x="522" y="1528"/>
                  </a:lnTo>
                  <a:lnTo>
                    <a:pt x="571" y="1493"/>
                  </a:lnTo>
                  <a:lnTo>
                    <a:pt x="588" y="1471"/>
                  </a:lnTo>
                  <a:lnTo>
                    <a:pt x="605" y="1463"/>
                  </a:lnTo>
                  <a:lnTo>
                    <a:pt x="628" y="1448"/>
                  </a:lnTo>
                  <a:lnTo>
                    <a:pt x="685" y="1372"/>
                  </a:lnTo>
                  <a:lnTo>
                    <a:pt x="761" y="1279"/>
                  </a:lnTo>
                  <a:lnTo>
                    <a:pt x="765" y="1262"/>
                  </a:lnTo>
                  <a:lnTo>
                    <a:pt x="771" y="1196"/>
                  </a:lnTo>
                  <a:lnTo>
                    <a:pt x="746" y="1127"/>
                  </a:lnTo>
                  <a:lnTo>
                    <a:pt x="762" y="1089"/>
                  </a:lnTo>
                  <a:lnTo>
                    <a:pt x="780" y="991"/>
                  </a:lnTo>
                  <a:lnTo>
                    <a:pt x="790" y="962"/>
                  </a:lnTo>
                  <a:lnTo>
                    <a:pt x="871" y="862"/>
                  </a:lnTo>
                  <a:lnTo>
                    <a:pt x="873" y="850"/>
                  </a:lnTo>
                  <a:lnTo>
                    <a:pt x="924" y="826"/>
                  </a:lnTo>
                  <a:lnTo>
                    <a:pt x="915" y="832"/>
                  </a:lnTo>
                  <a:lnTo>
                    <a:pt x="963" y="753"/>
                  </a:lnTo>
                  <a:lnTo>
                    <a:pt x="964" y="711"/>
                  </a:lnTo>
                  <a:lnTo>
                    <a:pt x="1059" y="627"/>
                  </a:lnTo>
                  <a:lnTo>
                    <a:pt x="1100" y="581"/>
                  </a:lnTo>
                  <a:lnTo>
                    <a:pt x="1140" y="552"/>
                  </a:lnTo>
                  <a:lnTo>
                    <a:pt x="1204" y="530"/>
                  </a:lnTo>
                  <a:lnTo>
                    <a:pt x="1315" y="498"/>
                  </a:lnTo>
                  <a:lnTo>
                    <a:pt x="1371" y="475"/>
                  </a:lnTo>
                  <a:lnTo>
                    <a:pt x="1462" y="429"/>
                  </a:lnTo>
                  <a:lnTo>
                    <a:pt x="1508" y="389"/>
                  </a:lnTo>
                  <a:lnTo>
                    <a:pt x="1543" y="333"/>
                  </a:lnTo>
                  <a:lnTo>
                    <a:pt x="1590" y="285"/>
                  </a:lnTo>
                  <a:lnTo>
                    <a:pt x="1646" y="175"/>
                  </a:lnTo>
                  <a:lnTo>
                    <a:pt x="1727" y="29"/>
                  </a:lnTo>
                  <a:lnTo>
                    <a:pt x="1749" y="16"/>
                  </a:lnTo>
                  <a:lnTo>
                    <a:pt x="1827" y="0"/>
                  </a:lnTo>
                  <a:lnTo>
                    <a:pt x="1851" y="62"/>
                  </a:lnTo>
                  <a:lnTo>
                    <a:pt x="1892" y="117"/>
                  </a:lnTo>
                  <a:lnTo>
                    <a:pt x="1961" y="174"/>
                  </a:lnTo>
                  <a:lnTo>
                    <a:pt x="1997" y="185"/>
                  </a:lnTo>
                  <a:lnTo>
                    <a:pt x="2087" y="164"/>
                  </a:lnTo>
                  <a:lnTo>
                    <a:pt x="2112" y="171"/>
                  </a:lnTo>
                  <a:lnTo>
                    <a:pt x="2178" y="177"/>
                  </a:lnTo>
                  <a:lnTo>
                    <a:pt x="2237" y="177"/>
                  </a:lnTo>
                  <a:lnTo>
                    <a:pt x="2264" y="168"/>
                  </a:lnTo>
                  <a:lnTo>
                    <a:pt x="2291" y="184"/>
                  </a:lnTo>
                  <a:lnTo>
                    <a:pt x="2316" y="207"/>
                  </a:lnTo>
                  <a:lnTo>
                    <a:pt x="2351" y="219"/>
                  </a:lnTo>
                  <a:lnTo>
                    <a:pt x="2373" y="219"/>
                  </a:lnTo>
                  <a:lnTo>
                    <a:pt x="2390" y="218"/>
                  </a:lnTo>
                  <a:lnTo>
                    <a:pt x="2454" y="232"/>
                  </a:lnTo>
                  <a:lnTo>
                    <a:pt x="2450" y="251"/>
                  </a:lnTo>
                  <a:lnTo>
                    <a:pt x="2458" y="266"/>
                  </a:lnTo>
                  <a:lnTo>
                    <a:pt x="2478" y="284"/>
                  </a:lnTo>
                  <a:lnTo>
                    <a:pt x="2481" y="296"/>
                  </a:lnTo>
                  <a:lnTo>
                    <a:pt x="2494" y="313"/>
                  </a:lnTo>
                  <a:lnTo>
                    <a:pt x="2506" y="318"/>
                  </a:lnTo>
                  <a:lnTo>
                    <a:pt x="2513" y="330"/>
                  </a:lnTo>
                  <a:lnTo>
                    <a:pt x="2509" y="337"/>
                  </a:lnTo>
                  <a:lnTo>
                    <a:pt x="2503" y="339"/>
                  </a:lnTo>
                  <a:lnTo>
                    <a:pt x="2500" y="344"/>
                  </a:lnTo>
                  <a:lnTo>
                    <a:pt x="2514" y="379"/>
                  </a:lnTo>
                  <a:lnTo>
                    <a:pt x="2501" y="401"/>
                  </a:lnTo>
                  <a:lnTo>
                    <a:pt x="2507" y="429"/>
                  </a:lnTo>
                  <a:lnTo>
                    <a:pt x="2509" y="467"/>
                  </a:lnTo>
                  <a:lnTo>
                    <a:pt x="2501" y="496"/>
                  </a:lnTo>
                  <a:lnTo>
                    <a:pt x="2498" y="528"/>
                  </a:lnTo>
                  <a:lnTo>
                    <a:pt x="2489" y="541"/>
                  </a:lnTo>
                  <a:lnTo>
                    <a:pt x="2509" y="567"/>
                  </a:lnTo>
                  <a:lnTo>
                    <a:pt x="2513" y="584"/>
                  </a:lnTo>
                  <a:lnTo>
                    <a:pt x="2510" y="600"/>
                  </a:lnTo>
                  <a:lnTo>
                    <a:pt x="2500" y="618"/>
                  </a:lnTo>
                  <a:lnTo>
                    <a:pt x="2495" y="638"/>
                  </a:lnTo>
                  <a:lnTo>
                    <a:pt x="2500" y="663"/>
                  </a:lnTo>
                  <a:lnTo>
                    <a:pt x="2508" y="686"/>
                  </a:lnTo>
                  <a:lnTo>
                    <a:pt x="2504" y="707"/>
                  </a:lnTo>
                  <a:lnTo>
                    <a:pt x="2524" y="760"/>
                  </a:lnTo>
                  <a:lnTo>
                    <a:pt x="2554" y="792"/>
                  </a:lnTo>
                  <a:lnTo>
                    <a:pt x="2579" y="812"/>
                  </a:lnTo>
                  <a:lnTo>
                    <a:pt x="2578" y="817"/>
                  </a:lnTo>
                  <a:lnTo>
                    <a:pt x="2561" y="823"/>
                  </a:lnTo>
                  <a:lnTo>
                    <a:pt x="2540" y="846"/>
                  </a:lnTo>
                  <a:lnTo>
                    <a:pt x="2535" y="871"/>
                  </a:lnTo>
                  <a:lnTo>
                    <a:pt x="2543" y="890"/>
                  </a:lnTo>
                  <a:lnTo>
                    <a:pt x="2543" y="896"/>
                  </a:lnTo>
                  <a:lnTo>
                    <a:pt x="2530" y="898"/>
                  </a:lnTo>
                  <a:lnTo>
                    <a:pt x="2507" y="887"/>
                  </a:lnTo>
                  <a:lnTo>
                    <a:pt x="2461" y="885"/>
                  </a:lnTo>
                  <a:lnTo>
                    <a:pt x="2421" y="876"/>
                  </a:lnTo>
                  <a:lnTo>
                    <a:pt x="2405" y="879"/>
                  </a:lnTo>
                  <a:lnTo>
                    <a:pt x="2292" y="874"/>
                  </a:lnTo>
                  <a:lnTo>
                    <a:pt x="2252" y="881"/>
                  </a:lnTo>
                  <a:lnTo>
                    <a:pt x="2241" y="889"/>
                  </a:lnTo>
                  <a:lnTo>
                    <a:pt x="2225" y="893"/>
                  </a:lnTo>
                  <a:lnTo>
                    <a:pt x="2201" y="882"/>
                  </a:lnTo>
                  <a:lnTo>
                    <a:pt x="2192" y="883"/>
                  </a:lnTo>
                  <a:lnTo>
                    <a:pt x="2179" y="900"/>
                  </a:lnTo>
                  <a:lnTo>
                    <a:pt x="2181" y="921"/>
                  </a:lnTo>
                  <a:lnTo>
                    <a:pt x="2173" y="942"/>
                  </a:lnTo>
                  <a:lnTo>
                    <a:pt x="2167" y="949"/>
                  </a:lnTo>
                  <a:lnTo>
                    <a:pt x="2114" y="967"/>
                  </a:lnTo>
                  <a:lnTo>
                    <a:pt x="2084" y="972"/>
                  </a:lnTo>
                  <a:lnTo>
                    <a:pt x="2056" y="973"/>
                  </a:lnTo>
                  <a:lnTo>
                    <a:pt x="2033" y="966"/>
                  </a:lnTo>
                  <a:lnTo>
                    <a:pt x="2014" y="966"/>
                  </a:lnTo>
                  <a:lnTo>
                    <a:pt x="1994" y="977"/>
                  </a:lnTo>
                  <a:lnTo>
                    <a:pt x="1987" y="994"/>
                  </a:lnTo>
                  <a:lnTo>
                    <a:pt x="1982" y="1018"/>
                  </a:lnTo>
                  <a:lnTo>
                    <a:pt x="1987" y="1026"/>
                  </a:lnTo>
                  <a:lnTo>
                    <a:pt x="2006" y="1029"/>
                  </a:lnTo>
                  <a:lnTo>
                    <a:pt x="2009" y="1036"/>
                  </a:lnTo>
                  <a:lnTo>
                    <a:pt x="1990" y="1054"/>
                  </a:lnTo>
                  <a:lnTo>
                    <a:pt x="1978" y="1090"/>
                  </a:lnTo>
                  <a:lnTo>
                    <a:pt x="1985" y="1093"/>
                  </a:lnTo>
                  <a:lnTo>
                    <a:pt x="1994" y="1087"/>
                  </a:lnTo>
                  <a:lnTo>
                    <a:pt x="2002" y="1089"/>
                  </a:lnTo>
                  <a:lnTo>
                    <a:pt x="2007" y="1100"/>
                  </a:lnTo>
                  <a:lnTo>
                    <a:pt x="2021" y="1113"/>
                  </a:lnTo>
                  <a:lnTo>
                    <a:pt x="2025" y="1126"/>
                  </a:lnTo>
                  <a:lnTo>
                    <a:pt x="2015" y="1138"/>
                  </a:lnTo>
                  <a:lnTo>
                    <a:pt x="1935" y="1147"/>
                  </a:lnTo>
                  <a:lnTo>
                    <a:pt x="1833" y="1201"/>
                  </a:lnTo>
                  <a:lnTo>
                    <a:pt x="1809" y="1202"/>
                  </a:lnTo>
                  <a:lnTo>
                    <a:pt x="1755" y="1217"/>
                  </a:lnTo>
                  <a:lnTo>
                    <a:pt x="1716" y="1243"/>
                  </a:lnTo>
                  <a:lnTo>
                    <a:pt x="1697" y="1268"/>
                  </a:lnTo>
                  <a:lnTo>
                    <a:pt x="1696" y="1280"/>
                  </a:lnTo>
                  <a:lnTo>
                    <a:pt x="1682" y="1297"/>
                  </a:lnTo>
                  <a:lnTo>
                    <a:pt x="1660" y="1315"/>
                  </a:lnTo>
                  <a:lnTo>
                    <a:pt x="1633" y="1333"/>
                  </a:lnTo>
                  <a:lnTo>
                    <a:pt x="1568" y="1353"/>
                  </a:lnTo>
                  <a:lnTo>
                    <a:pt x="1506" y="1360"/>
                  </a:lnTo>
                  <a:lnTo>
                    <a:pt x="1473" y="1357"/>
                  </a:lnTo>
                  <a:lnTo>
                    <a:pt x="1453" y="1365"/>
                  </a:lnTo>
                  <a:lnTo>
                    <a:pt x="1394" y="1356"/>
                  </a:lnTo>
                  <a:lnTo>
                    <a:pt x="1385" y="1370"/>
                  </a:lnTo>
                  <a:lnTo>
                    <a:pt x="1379" y="1402"/>
                  </a:lnTo>
                  <a:lnTo>
                    <a:pt x="1372" y="1405"/>
                  </a:lnTo>
                  <a:lnTo>
                    <a:pt x="1340" y="1402"/>
                  </a:lnTo>
                  <a:lnTo>
                    <a:pt x="1320" y="1393"/>
                  </a:lnTo>
                  <a:lnTo>
                    <a:pt x="1296" y="1395"/>
                  </a:lnTo>
                  <a:lnTo>
                    <a:pt x="1272" y="1390"/>
                  </a:lnTo>
                  <a:lnTo>
                    <a:pt x="1253" y="1399"/>
                  </a:lnTo>
                  <a:lnTo>
                    <a:pt x="1229" y="1422"/>
                  </a:lnTo>
                  <a:lnTo>
                    <a:pt x="1200" y="1432"/>
                  </a:lnTo>
                  <a:lnTo>
                    <a:pt x="1173" y="1452"/>
                  </a:lnTo>
                  <a:lnTo>
                    <a:pt x="1124" y="1451"/>
                  </a:lnTo>
                  <a:lnTo>
                    <a:pt x="1042" y="1494"/>
                  </a:lnTo>
                  <a:lnTo>
                    <a:pt x="937" y="156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2" name="Freeform 85"/>
            <p:cNvSpPr>
              <a:spLocks/>
            </p:cNvSpPr>
            <p:nvPr/>
          </p:nvSpPr>
          <p:spPr bwMode="gray">
            <a:xfrm>
              <a:off x="5446147" y="-727026"/>
              <a:ext cx="92377" cy="96501"/>
            </a:xfrm>
            <a:custGeom>
              <a:avLst/>
              <a:gdLst/>
              <a:ahLst/>
              <a:cxnLst>
                <a:cxn ang="0">
                  <a:pos x="36" y="206"/>
                </a:cxn>
                <a:cxn ang="0">
                  <a:pos x="71" y="205"/>
                </a:cxn>
                <a:cxn ang="0">
                  <a:pos x="101" y="158"/>
                </a:cxn>
                <a:cxn ang="0">
                  <a:pos x="133" y="148"/>
                </a:cxn>
                <a:cxn ang="0">
                  <a:pos x="156" y="121"/>
                </a:cxn>
                <a:cxn ang="0">
                  <a:pos x="199" y="61"/>
                </a:cxn>
                <a:cxn ang="0">
                  <a:pos x="212" y="20"/>
                </a:cxn>
                <a:cxn ang="0">
                  <a:pos x="259" y="29"/>
                </a:cxn>
                <a:cxn ang="0">
                  <a:pos x="298" y="21"/>
                </a:cxn>
                <a:cxn ang="0">
                  <a:pos x="325" y="0"/>
                </a:cxn>
                <a:cxn ang="0">
                  <a:pos x="482" y="9"/>
                </a:cxn>
                <a:cxn ang="0">
                  <a:pos x="520" y="53"/>
                </a:cxn>
                <a:cxn ang="0">
                  <a:pos x="550" y="90"/>
                </a:cxn>
                <a:cxn ang="0">
                  <a:pos x="561" y="117"/>
                </a:cxn>
                <a:cxn ang="0">
                  <a:pos x="557" y="139"/>
                </a:cxn>
                <a:cxn ang="0">
                  <a:pos x="594" y="157"/>
                </a:cxn>
                <a:cxn ang="0">
                  <a:pos x="587" y="175"/>
                </a:cxn>
                <a:cxn ang="0">
                  <a:pos x="589" y="199"/>
                </a:cxn>
                <a:cxn ang="0">
                  <a:pos x="598" y="230"/>
                </a:cxn>
                <a:cxn ang="0">
                  <a:pos x="622" y="256"/>
                </a:cxn>
                <a:cxn ang="0">
                  <a:pos x="625" y="307"/>
                </a:cxn>
                <a:cxn ang="0">
                  <a:pos x="589" y="359"/>
                </a:cxn>
                <a:cxn ang="0">
                  <a:pos x="578" y="393"/>
                </a:cxn>
                <a:cxn ang="0">
                  <a:pos x="656" y="354"/>
                </a:cxn>
                <a:cxn ang="0">
                  <a:pos x="664" y="364"/>
                </a:cxn>
                <a:cxn ang="0">
                  <a:pos x="660" y="400"/>
                </a:cxn>
                <a:cxn ang="0">
                  <a:pos x="670" y="422"/>
                </a:cxn>
                <a:cxn ang="0">
                  <a:pos x="613" y="450"/>
                </a:cxn>
                <a:cxn ang="0">
                  <a:pos x="598" y="522"/>
                </a:cxn>
                <a:cxn ang="0">
                  <a:pos x="574" y="545"/>
                </a:cxn>
                <a:cxn ang="0">
                  <a:pos x="541" y="575"/>
                </a:cxn>
                <a:cxn ang="0">
                  <a:pos x="481" y="618"/>
                </a:cxn>
                <a:cxn ang="0">
                  <a:pos x="444" y="630"/>
                </a:cxn>
                <a:cxn ang="0">
                  <a:pos x="437" y="659"/>
                </a:cxn>
                <a:cxn ang="0">
                  <a:pos x="421" y="689"/>
                </a:cxn>
                <a:cxn ang="0">
                  <a:pos x="394" y="700"/>
                </a:cxn>
                <a:cxn ang="0">
                  <a:pos x="232" y="619"/>
                </a:cxn>
                <a:cxn ang="0">
                  <a:pos x="194" y="586"/>
                </a:cxn>
                <a:cxn ang="0">
                  <a:pos x="118" y="515"/>
                </a:cxn>
                <a:cxn ang="0">
                  <a:pos x="82" y="491"/>
                </a:cxn>
                <a:cxn ang="0">
                  <a:pos x="79" y="456"/>
                </a:cxn>
                <a:cxn ang="0">
                  <a:pos x="58" y="423"/>
                </a:cxn>
                <a:cxn ang="0">
                  <a:pos x="15" y="381"/>
                </a:cxn>
                <a:cxn ang="0">
                  <a:pos x="27" y="351"/>
                </a:cxn>
                <a:cxn ang="0">
                  <a:pos x="48" y="357"/>
                </a:cxn>
                <a:cxn ang="0">
                  <a:pos x="42" y="337"/>
                </a:cxn>
                <a:cxn ang="0">
                  <a:pos x="17" y="320"/>
                </a:cxn>
                <a:cxn ang="0">
                  <a:pos x="21" y="263"/>
                </a:cxn>
                <a:cxn ang="0">
                  <a:pos x="0" y="240"/>
                </a:cxn>
                <a:cxn ang="0">
                  <a:pos x="14" y="197"/>
                </a:cxn>
              </a:cxnLst>
              <a:rect l="0" t="0" r="r" b="b"/>
              <a:pathLst>
                <a:path w="672" h="700">
                  <a:moveTo>
                    <a:pt x="14" y="197"/>
                  </a:moveTo>
                  <a:lnTo>
                    <a:pt x="36" y="206"/>
                  </a:lnTo>
                  <a:lnTo>
                    <a:pt x="60" y="207"/>
                  </a:lnTo>
                  <a:lnTo>
                    <a:pt x="71" y="205"/>
                  </a:lnTo>
                  <a:lnTo>
                    <a:pt x="80" y="197"/>
                  </a:lnTo>
                  <a:lnTo>
                    <a:pt x="101" y="158"/>
                  </a:lnTo>
                  <a:lnTo>
                    <a:pt x="121" y="156"/>
                  </a:lnTo>
                  <a:lnTo>
                    <a:pt x="133" y="148"/>
                  </a:lnTo>
                  <a:lnTo>
                    <a:pt x="135" y="129"/>
                  </a:lnTo>
                  <a:lnTo>
                    <a:pt x="156" y="121"/>
                  </a:lnTo>
                  <a:lnTo>
                    <a:pt x="180" y="90"/>
                  </a:lnTo>
                  <a:lnTo>
                    <a:pt x="199" y="61"/>
                  </a:lnTo>
                  <a:lnTo>
                    <a:pt x="198" y="26"/>
                  </a:lnTo>
                  <a:lnTo>
                    <a:pt x="212" y="20"/>
                  </a:lnTo>
                  <a:lnTo>
                    <a:pt x="247" y="19"/>
                  </a:lnTo>
                  <a:lnTo>
                    <a:pt x="259" y="29"/>
                  </a:lnTo>
                  <a:lnTo>
                    <a:pt x="275" y="28"/>
                  </a:lnTo>
                  <a:lnTo>
                    <a:pt x="298" y="21"/>
                  </a:lnTo>
                  <a:lnTo>
                    <a:pt x="322" y="20"/>
                  </a:lnTo>
                  <a:lnTo>
                    <a:pt x="325" y="0"/>
                  </a:lnTo>
                  <a:lnTo>
                    <a:pt x="429" y="2"/>
                  </a:lnTo>
                  <a:lnTo>
                    <a:pt x="482" y="9"/>
                  </a:lnTo>
                  <a:lnTo>
                    <a:pt x="494" y="39"/>
                  </a:lnTo>
                  <a:lnTo>
                    <a:pt x="520" y="53"/>
                  </a:lnTo>
                  <a:lnTo>
                    <a:pt x="532" y="78"/>
                  </a:lnTo>
                  <a:lnTo>
                    <a:pt x="550" y="90"/>
                  </a:lnTo>
                  <a:lnTo>
                    <a:pt x="550" y="104"/>
                  </a:lnTo>
                  <a:lnTo>
                    <a:pt x="561" y="117"/>
                  </a:lnTo>
                  <a:lnTo>
                    <a:pt x="554" y="127"/>
                  </a:lnTo>
                  <a:lnTo>
                    <a:pt x="557" y="139"/>
                  </a:lnTo>
                  <a:lnTo>
                    <a:pt x="587" y="148"/>
                  </a:lnTo>
                  <a:lnTo>
                    <a:pt x="594" y="157"/>
                  </a:lnTo>
                  <a:lnTo>
                    <a:pt x="594" y="164"/>
                  </a:lnTo>
                  <a:lnTo>
                    <a:pt x="587" y="175"/>
                  </a:lnTo>
                  <a:lnTo>
                    <a:pt x="594" y="195"/>
                  </a:lnTo>
                  <a:lnTo>
                    <a:pt x="589" y="199"/>
                  </a:lnTo>
                  <a:lnTo>
                    <a:pt x="591" y="217"/>
                  </a:lnTo>
                  <a:lnTo>
                    <a:pt x="598" y="230"/>
                  </a:lnTo>
                  <a:lnTo>
                    <a:pt x="617" y="241"/>
                  </a:lnTo>
                  <a:lnTo>
                    <a:pt x="622" y="256"/>
                  </a:lnTo>
                  <a:lnTo>
                    <a:pt x="626" y="302"/>
                  </a:lnTo>
                  <a:lnTo>
                    <a:pt x="625" y="307"/>
                  </a:lnTo>
                  <a:lnTo>
                    <a:pt x="602" y="313"/>
                  </a:lnTo>
                  <a:lnTo>
                    <a:pt x="589" y="359"/>
                  </a:lnTo>
                  <a:lnTo>
                    <a:pt x="578" y="381"/>
                  </a:lnTo>
                  <a:lnTo>
                    <a:pt x="578" y="393"/>
                  </a:lnTo>
                  <a:lnTo>
                    <a:pt x="630" y="374"/>
                  </a:lnTo>
                  <a:lnTo>
                    <a:pt x="656" y="354"/>
                  </a:lnTo>
                  <a:lnTo>
                    <a:pt x="661" y="354"/>
                  </a:lnTo>
                  <a:lnTo>
                    <a:pt x="664" y="364"/>
                  </a:lnTo>
                  <a:lnTo>
                    <a:pt x="663" y="380"/>
                  </a:lnTo>
                  <a:lnTo>
                    <a:pt x="660" y="400"/>
                  </a:lnTo>
                  <a:lnTo>
                    <a:pt x="672" y="415"/>
                  </a:lnTo>
                  <a:lnTo>
                    <a:pt x="670" y="422"/>
                  </a:lnTo>
                  <a:lnTo>
                    <a:pt x="630" y="426"/>
                  </a:lnTo>
                  <a:lnTo>
                    <a:pt x="613" y="450"/>
                  </a:lnTo>
                  <a:lnTo>
                    <a:pt x="599" y="456"/>
                  </a:lnTo>
                  <a:lnTo>
                    <a:pt x="598" y="522"/>
                  </a:lnTo>
                  <a:lnTo>
                    <a:pt x="583" y="526"/>
                  </a:lnTo>
                  <a:lnTo>
                    <a:pt x="574" y="545"/>
                  </a:lnTo>
                  <a:lnTo>
                    <a:pt x="557" y="548"/>
                  </a:lnTo>
                  <a:lnTo>
                    <a:pt x="541" y="575"/>
                  </a:lnTo>
                  <a:lnTo>
                    <a:pt x="514" y="583"/>
                  </a:lnTo>
                  <a:lnTo>
                    <a:pt x="481" y="618"/>
                  </a:lnTo>
                  <a:lnTo>
                    <a:pt x="463" y="630"/>
                  </a:lnTo>
                  <a:lnTo>
                    <a:pt x="444" y="630"/>
                  </a:lnTo>
                  <a:lnTo>
                    <a:pt x="438" y="640"/>
                  </a:lnTo>
                  <a:lnTo>
                    <a:pt x="437" y="659"/>
                  </a:lnTo>
                  <a:lnTo>
                    <a:pt x="428" y="664"/>
                  </a:lnTo>
                  <a:lnTo>
                    <a:pt x="421" y="689"/>
                  </a:lnTo>
                  <a:lnTo>
                    <a:pt x="403" y="700"/>
                  </a:lnTo>
                  <a:lnTo>
                    <a:pt x="394" y="700"/>
                  </a:lnTo>
                  <a:lnTo>
                    <a:pt x="351" y="685"/>
                  </a:lnTo>
                  <a:lnTo>
                    <a:pt x="232" y="619"/>
                  </a:lnTo>
                  <a:lnTo>
                    <a:pt x="196" y="609"/>
                  </a:lnTo>
                  <a:lnTo>
                    <a:pt x="194" y="586"/>
                  </a:lnTo>
                  <a:lnTo>
                    <a:pt x="179" y="565"/>
                  </a:lnTo>
                  <a:lnTo>
                    <a:pt x="118" y="515"/>
                  </a:lnTo>
                  <a:lnTo>
                    <a:pt x="90" y="500"/>
                  </a:lnTo>
                  <a:lnTo>
                    <a:pt x="82" y="491"/>
                  </a:lnTo>
                  <a:lnTo>
                    <a:pt x="86" y="468"/>
                  </a:lnTo>
                  <a:lnTo>
                    <a:pt x="79" y="456"/>
                  </a:lnTo>
                  <a:lnTo>
                    <a:pt x="78" y="442"/>
                  </a:lnTo>
                  <a:lnTo>
                    <a:pt x="58" y="423"/>
                  </a:lnTo>
                  <a:lnTo>
                    <a:pt x="33" y="418"/>
                  </a:lnTo>
                  <a:lnTo>
                    <a:pt x="15" y="381"/>
                  </a:lnTo>
                  <a:lnTo>
                    <a:pt x="16" y="352"/>
                  </a:lnTo>
                  <a:lnTo>
                    <a:pt x="27" y="351"/>
                  </a:lnTo>
                  <a:lnTo>
                    <a:pt x="34" y="356"/>
                  </a:lnTo>
                  <a:lnTo>
                    <a:pt x="48" y="357"/>
                  </a:lnTo>
                  <a:lnTo>
                    <a:pt x="48" y="351"/>
                  </a:lnTo>
                  <a:lnTo>
                    <a:pt x="42" y="337"/>
                  </a:lnTo>
                  <a:lnTo>
                    <a:pt x="26" y="334"/>
                  </a:lnTo>
                  <a:lnTo>
                    <a:pt x="17" y="320"/>
                  </a:lnTo>
                  <a:lnTo>
                    <a:pt x="22" y="291"/>
                  </a:lnTo>
                  <a:lnTo>
                    <a:pt x="21" y="263"/>
                  </a:lnTo>
                  <a:lnTo>
                    <a:pt x="16" y="254"/>
                  </a:lnTo>
                  <a:lnTo>
                    <a:pt x="0" y="240"/>
                  </a:lnTo>
                  <a:lnTo>
                    <a:pt x="1" y="223"/>
                  </a:lnTo>
                  <a:lnTo>
                    <a:pt x="14" y="19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3" name="Freeform 86"/>
            <p:cNvSpPr>
              <a:spLocks/>
            </p:cNvSpPr>
            <p:nvPr/>
          </p:nvSpPr>
          <p:spPr bwMode="gray">
            <a:xfrm>
              <a:off x="5446147" y="-727026"/>
              <a:ext cx="92377" cy="96501"/>
            </a:xfrm>
            <a:custGeom>
              <a:avLst/>
              <a:gdLst/>
              <a:ahLst/>
              <a:cxnLst>
                <a:cxn ang="0">
                  <a:pos x="36" y="206"/>
                </a:cxn>
                <a:cxn ang="0">
                  <a:pos x="71" y="205"/>
                </a:cxn>
                <a:cxn ang="0">
                  <a:pos x="101" y="158"/>
                </a:cxn>
                <a:cxn ang="0">
                  <a:pos x="133" y="148"/>
                </a:cxn>
                <a:cxn ang="0">
                  <a:pos x="156" y="121"/>
                </a:cxn>
                <a:cxn ang="0">
                  <a:pos x="199" y="61"/>
                </a:cxn>
                <a:cxn ang="0">
                  <a:pos x="212" y="20"/>
                </a:cxn>
                <a:cxn ang="0">
                  <a:pos x="259" y="29"/>
                </a:cxn>
                <a:cxn ang="0">
                  <a:pos x="298" y="21"/>
                </a:cxn>
                <a:cxn ang="0">
                  <a:pos x="325" y="0"/>
                </a:cxn>
                <a:cxn ang="0">
                  <a:pos x="482" y="9"/>
                </a:cxn>
                <a:cxn ang="0">
                  <a:pos x="520" y="53"/>
                </a:cxn>
                <a:cxn ang="0">
                  <a:pos x="550" y="90"/>
                </a:cxn>
                <a:cxn ang="0">
                  <a:pos x="561" y="117"/>
                </a:cxn>
                <a:cxn ang="0">
                  <a:pos x="557" y="139"/>
                </a:cxn>
                <a:cxn ang="0">
                  <a:pos x="594" y="157"/>
                </a:cxn>
                <a:cxn ang="0">
                  <a:pos x="587" y="175"/>
                </a:cxn>
                <a:cxn ang="0">
                  <a:pos x="589" y="199"/>
                </a:cxn>
                <a:cxn ang="0">
                  <a:pos x="598" y="230"/>
                </a:cxn>
                <a:cxn ang="0">
                  <a:pos x="622" y="256"/>
                </a:cxn>
                <a:cxn ang="0">
                  <a:pos x="625" y="307"/>
                </a:cxn>
                <a:cxn ang="0">
                  <a:pos x="589" y="359"/>
                </a:cxn>
                <a:cxn ang="0">
                  <a:pos x="578" y="393"/>
                </a:cxn>
                <a:cxn ang="0">
                  <a:pos x="656" y="354"/>
                </a:cxn>
                <a:cxn ang="0">
                  <a:pos x="664" y="364"/>
                </a:cxn>
                <a:cxn ang="0">
                  <a:pos x="660" y="400"/>
                </a:cxn>
                <a:cxn ang="0">
                  <a:pos x="670" y="422"/>
                </a:cxn>
                <a:cxn ang="0">
                  <a:pos x="613" y="450"/>
                </a:cxn>
                <a:cxn ang="0">
                  <a:pos x="598" y="522"/>
                </a:cxn>
                <a:cxn ang="0">
                  <a:pos x="574" y="545"/>
                </a:cxn>
                <a:cxn ang="0">
                  <a:pos x="541" y="575"/>
                </a:cxn>
                <a:cxn ang="0">
                  <a:pos x="481" y="618"/>
                </a:cxn>
                <a:cxn ang="0">
                  <a:pos x="444" y="630"/>
                </a:cxn>
                <a:cxn ang="0">
                  <a:pos x="437" y="659"/>
                </a:cxn>
                <a:cxn ang="0">
                  <a:pos x="421" y="689"/>
                </a:cxn>
                <a:cxn ang="0">
                  <a:pos x="394" y="700"/>
                </a:cxn>
                <a:cxn ang="0">
                  <a:pos x="232" y="619"/>
                </a:cxn>
                <a:cxn ang="0">
                  <a:pos x="194" y="586"/>
                </a:cxn>
                <a:cxn ang="0">
                  <a:pos x="118" y="515"/>
                </a:cxn>
                <a:cxn ang="0">
                  <a:pos x="82" y="491"/>
                </a:cxn>
                <a:cxn ang="0">
                  <a:pos x="79" y="456"/>
                </a:cxn>
                <a:cxn ang="0">
                  <a:pos x="58" y="423"/>
                </a:cxn>
                <a:cxn ang="0">
                  <a:pos x="15" y="381"/>
                </a:cxn>
                <a:cxn ang="0">
                  <a:pos x="27" y="351"/>
                </a:cxn>
                <a:cxn ang="0">
                  <a:pos x="48" y="357"/>
                </a:cxn>
                <a:cxn ang="0">
                  <a:pos x="42" y="337"/>
                </a:cxn>
                <a:cxn ang="0">
                  <a:pos x="17" y="320"/>
                </a:cxn>
                <a:cxn ang="0">
                  <a:pos x="21" y="263"/>
                </a:cxn>
                <a:cxn ang="0">
                  <a:pos x="0" y="240"/>
                </a:cxn>
                <a:cxn ang="0">
                  <a:pos x="14" y="197"/>
                </a:cxn>
              </a:cxnLst>
              <a:rect l="0" t="0" r="r" b="b"/>
              <a:pathLst>
                <a:path w="672" h="700">
                  <a:moveTo>
                    <a:pt x="14" y="197"/>
                  </a:moveTo>
                  <a:lnTo>
                    <a:pt x="36" y="206"/>
                  </a:lnTo>
                  <a:lnTo>
                    <a:pt x="60" y="207"/>
                  </a:lnTo>
                  <a:lnTo>
                    <a:pt x="71" y="205"/>
                  </a:lnTo>
                  <a:lnTo>
                    <a:pt x="80" y="197"/>
                  </a:lnTo>
                  <a:lnTo>
                    <a:pt x="101" y="158"/>
                  </a:lnTo>
                  <a:lnTo>
                    <a:pt x="121" y="156"/>
                  </a:lnTo>
                  <a:lnTo>
                    <a:pt x="133" y="148"/>
                  </a:lnTo>
                  <a:lnTo>
                    <a:pt x="135" y="129"/>
                  </a:lnTo>
                  <a:lnTo>
                    <a:pt x="156" y="121"/>
                  </a:lnTo>
                  <a:lnTo>
                    <a:pt x="180" y="90"/>
                  </a:lnTo>
                  <a:lnTo>
                    <a:pt x="199" y="61"/>
                  </a:lnTo>
                  <a:lnTo>
                    <a:pt x="198" y="26"/>
                  </a:lnTo>
                  <a:lnTo>
                    <a:pt x="212" y="20"/>
                  </a:lnTo>
                  <a:lnTo>
                    <a:pt x="247" y="19"/>
                  </a:lnTo>
                  <a:lnTo>
                    <a:pt x="259" y="29"/>
                  </a:lnTo>
                  <a:lnTo>
                    <a:pt x="275" y="28"/>
                  </a:lnTo>
                  <a:lnTo>
                    <a:pt x="298" y="21"/>
                  </a:lnTo>
                  <a:lnTo>
                    <a:pt x="322" y="20"/>
                  </a:lnTo>
                  <a:lnTo>
                    <a:pt x="325" y="0"/>
                  </a:lnTo>
                  <a:lnTo>
                    <a:pt x="429" y="2"/>
                  </a:lnTo>
                  <a:lnTo>
                    <a:pt x="482" y="9"/>
                  </a:lnTo>
                  <a:lnTo>
                    <a:pt x="494" y="39"/>
                  </a:lnTo>
                  <a:lnTo>
                    <a:pt x="520" y="53"/>
                  </a:lnTo>
                  <a:lnTo>
                    <a:pt x="532" y="78"/>
                  </a:lnTo>
                  <a:lnTo>
                    <a:pt x="550" y="90"/>
                  </a:lnTo>
                  <a:lnTo>
                    <a:pt x="550" y="104"/>
                  </a:lnTo>
                  <a:lnTo>
                    <a:pt x="561" y="117"/>
                  </a:lnTo>
                  <a:lnTo>
                    <a:pt x="554" y="127"/>
                  </a:lnTo>
                  <a:lnTo>
                    <a:pt x="557" y="139"/>
                  </a:lnTo>
                  <a:lnTo>
                    <a:pt x="587" y="148"/>
                  </a:lnTo>
                  <a:lnTo>
                    <a:pt x="594" y="157"/>
                  </a:lnTo>
                  <a:lnTo>
                    <a:pt x="594" y="164"/>
                  </a:lnTo>
                  <a:lnTo>
                    <a:pt x="587" y="175"/>
                  </a:lnTo>
                  <a:lnTo>
                    <a:pt x="594" y="195"/>
                  </a:lnTo>
                  <a:lnTo>
                    <a:pt x="589" y="199"/>
                  </a:lnTo>
                  <a:lnTo>
                    <a:pt x="591" y="217"/>
                  </a:lnTo>
                  <a:lnTo>
                    <a:pt x="598" y="230"/>
                  </a:lnTo>
                  <a:lnTo>
                    <a:pt x="617" y="241"/>
                  </a:lnTo>
                  <a:lnTo>
                    <a:pt x="622" y="256"/>
                  </a:lnTo>
                  <a:lnTo>
                    <a:pt x="626" y="302"/>
                  </a:lnTo>
                  <a:lnTo>
                    <a:pt x="625" y="307"/>
                  </a:lnTo>
                  <a:lnTo>
                    <a:pt x="602" y="313"/>
                  </a:lnTo>
                  <a:lnTo>
                    <a:pt x="589" y="359"/>
                  </a:lnTo>
                  <a:lnTo>
                    <a:pt x="578" y="381"/>
                  </a:lnTo>
                  <a:lnTo>
                    <a:pt x="578" y="393"/>
                  </a:lnTo>
                  <a:lnTo>
                    <a:pt x="630" y="374"/>
                  </a:lnTo>
                  <a:lnTo>
                    <a:pt x="656" y="354"/>
                  </a:lnTo>
                  <a:lnTo>
                    <a:pt x="661" y="354"/>
                  </a:lnTo>
                  <a:lnTo>
                    <a:pt x="664" y="364"/>
                  </a:lnTo>
                  <a:lnTo>
                    <a:pt x="663" y="380"/>
                  </a:lnTo>
                  <a:lnTo>
                    <a:pt x="660" y="400"/>
                  </a:lnTo>
                  <a:lnTo>
                    <a:pt x="672" y="415"/>
                  </a:lnTo>
                  <a:lnTo>
                    <a:pt x="670" y="422"/>
                  </a:lnTo>
                  <a:lnTo>
                    <a:pt x="630" y="426"/>
                  </a:lnTo>
                  <a:lnTo>
                    <a:pt x="613" y="450"/>
                  </a:lnTo>
                  <a:lnTo>
                    <a:pt x="599" y="456"/>
                  </a:lnTo>
                  <a:lnTo>
                    <a:pt x="598" y="522"/>
                  </a:lnTo>
                  <a:lnTo>
                    <a:pt x="583" y="526"/>
                  </a:lnTo>
                  <a:lnTo>
                    <a:pt x="574" y="545"/>
                  </a:lnTo>
                  <a:lnTo>
                    <a:pt x="557" y="548"/>
                  </a:lnTo>
                  <a:lnTo>
                    <a:pt x="541" y="575"/>
                  </a:lnTo>
                  <a:lnTo>
                    <a:pt x="514" y="583"/>
                  </a:lnTo>
                  <a:lnTo>
                    <a:pt x="481" y="618"/>
                  </a:lnTo>
                  <a:lnTo>
                    <a:pt x="463" y="630"/>
                  </a:lnTo>
                  <a:lnTo>
                    <a:pt x="444" y="630"/>
                  </a:lnTo>
                  <a:lnTo>
                    <a:pt x="438" y="640"/>
                  </a:lnTo>
                  <a:lnTo>
                    <a:pt x="437" y="659"/>
                  </a:lnTo>
                  <a:lnTo>
                    <a:pt x="428" y="664"/>
                  </a:lnTo>
                  <a:lnTo>
                    <a:pt x="421" y="689"/>
                  </a:lnTo>
                  <a:lnTo>
                    <a:pt x="403" y="700"/>
                  </a:lnTo>
                  <a:lnTo>
                    <a:pt x="394" y="700"/>
                  </a:lnTo>
                  <a:lnTo>
                    <a:pt x="351" y="685"/>
                  </a:lnTo>
                  <a:lnTo>
                    <a:pt x="232" y="619"/>
                  </a:lnTo>
                  <a:lnTo>
                    <a:pt x="196" y="609"/>
                  </a:lnTo>
                  <a:lnTo>
                    <a:pt x="194" y="586"/>
                  </a:lnTo>
                  <a:lnTo>
                    <a:pt x="179" y="565"/>
                  </a:lnTo>
                  <a:lnTo>
                    <a:pt x="118" y="515"/>
                  </a:lnTo>
                  <a:lnTo>
                    <a:pt x="90" y="500"/>
                  </a:lnTo>
                  <a:lnTo>
                    <a:pt x="82" y="491"/>
                  </a:lnTo>
                  <a:lnTo>
                    <a:pt x="86" y="468"/>
                  </a:lnTo>
                  <a:lnTo>
                    <a:pt x="79" y="456"/>
                  </a:lnTo>
                  <a:lnTo>
                    <a:pt x="78" y="442"/>
                  </a:lnTo>
                  <a:lnTo>
                    <a:pt x="58" y="423"/>
                  </a:lnTo>
                  <a:lnTo>
                    <a:pt x="33" y="418"/>
                  </a:lnTo>
                  <a:lnTo>
                    <a:pt x="15" y="381"/>
                  </a:lnTo>
                  <a:lnTo>
                    <a:pt x="16" y="352"/>
                  </a:lnTo>
                  <a:lnTo>
                    <a:pt x="27" y="351"/>
                  </a:lnTo>
                  <a:lnTo>
                    <a:pt x="34" y="356"/>
                  </a:lnTo>
                  <a:lnTo>
                    <a:pt x="48" y="357"/>
                  </a:lnTo>
                  <a:lnTo>
                    <a:pt x="48" y="351"/>
                  </a:lnTo>
                  <a:lnTo>
                    <a:pt x="42" y="337"/>
                  </a:lnTo>
                  <a:lnTo>
                    <a:pt x="26" y="334"/>
                  </a:lnTo>
                  <a:lnTo>
                    <a:pt x="17" y="320"/>
                  </a:lnTo>
                  <a:lnTo>
                    <a:pt x="22" y="291"/>
                  </a:lnTo>
                  <a:lnTo>
                    <a:pt x="21" y="263"/>
                  </a:lnTo>
                  <a:lnTo>
                    <a:pt x="16" y="254"/>
                  </a:lnTo>
                  <a:lnTo>
                    <a:pt x="0" y="240"/>
                  </a:lnTo>
                  <a:lnTo>
                    <a:pt x="1" y="223"/>
                  </a:lnTo>
                  <a:lnTo>
                    <a:pt x="14" y="19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4" name="Freeform 87"/>
            <p:cNvSpPr>
              <a:spLocks/>
            </p:cNvSpPr>
            <p:nvPr/>
          </p:nvSpPr>
          <p:spPr bwMode="gray">
            <a:xfrm>
              <a:off x="5588836" y="-745996"/>
              <a:ext cx="190527" cy="202074"/>
            </a:xfrm>
            <a:custGeom>
              <a:avLst/>
              <a:gdLst/>
              <a:ahLst/>
              <a:cxnLst>
                <a:cxn ang="0">
                  <a:pos x="386" y="1417"/>
                </a:cxn>
                <a:cxn ang="0">
                  <a:pos x="698" y="1322"/>
                </a:cxn>
                <a:cxn ang="0">
                  <a:pos x="1047" y="1280"/>
                </a:cxn>
                <a:cxn ang="0">
                  <a:pos x="1220" y="1311"/>
                </a:cxn>
                <a:cxn ang="0">
                  <a:pos x="1287" y="1293"/>
                </a:cxn>
                <a:cxn ang="0">
                  <a:pos x="1297" y="1170"/>
                </a:cxn>
                <a:cxn ang="0">
                  <a:pos x="1208" y="995"/>
                </a:cxn>
                <a:cxn ang="0">
                  <a:pos x="1258" y="836"/>
                </a:cxn>
                <a:cxn ang="0">
                  <a:pos x="1310" y="679"/>
                </a:cxn>
                <a:cxn ang="0">
                  <a:pos x="1363" y="608"/>
                </a:cxn>
                <a:cxn ang="0">
                  <a:pos x="1352" y="403"/>
                </a:cxn>
                <a:cxn ang="0">
                  <a:pos x="1349" y="355"/>
                </a:cxn>
                <a:cxn ang="0">
                  <a:pos x="1332" y="303"/>
                </a:cxn>
                <a:cxn ang="0">
                  <a:pos x="1275" y="238"/>
                </a:cxn>
                <a:cxn ang="0">
                  <a:pos x="1208" y="209"/>
                </a:cxn>
                <a:cxn ang="0">
                  <a:pos x="1042" y="210"/>
                </a:cxn>
                <a:cxn ang="0">
                  <a:pos x="963" y="263"/>
                </a:cxn>
                <a:cxn ang="0">
                  <a:pos x="914" y="242"/>
                </a:cxn>
                <a:cxn ang="0">
                  <a:pos x="864" y="212"/>
                </a:cxn>
                <a:cxn ang="0">
                  <a:pos x="832" y="167"/>
                </a:cxn>
                <a:cxn ang="0">
                  <a:pos x="795" y="125"/>
                </a:cxn>
                <a:cxn ang="0">
                  <a:pos x="736" y="104"/>
                </a:cxn>
                <a:cxn ang="0">
                  <a:pos x="658" y="67"/>
                </a:cxn>
                <a:cxn ang="0">
                  <a:pos x="600" y="113"/>
                </a:cxn>
                <a:cxn ang="0">
                  <a:pos x="560" y="40"/>
                </a:cxn>
                <a:cxn ang="0">
                  <a:pos x="541" y="6"/>
                </a:cxn>
                <a:cxn ang="0">
                  <a:pos x="480" y="18"/>
                </a:cxn>
                <a:cxn ang="0">
                  <a:pos x="462" y="72"/>
                </a:cxn>
                <a:cxn ang="0">
                  <a:pos x="382" y="109"/>
                </a:cxn>
                <a:cxn ang="0">
                  <a:pos x="327" y="96"/>
                </a:cxn>
                <a:cxn ang="0">
                  <a:pos x="299" y="107"/>
                </a:cxn>
                <a:cxn ang="0">
                  <a:pos x="250" y="67"/>
                </a:cxn>
                <a:cxn ang="0">
                  <a:pos x="205" y="93"/>
                </a:cxn>
                <a:cxn ang="0">
                  <a:pos x="135" y="151"/>
                </a:cxn>
                <a:cxn ang="0">
                  <a:pos x="120" y="280"/>
                </a:cxn>
                <a:cxn ang="0">
                  <a:pos x="172" y="361"/>
                </a:cxn>
                <a:cxn ang="0">
                  <a:pos x="190" y="392"/>
                </a:cxn>
                <a:cxn ang="0">
                  <a:pos x="183" y="452"/>
                </a:cxn>
                <a:cxn ang="0">
                  <a:pos x="207" y="511"/>
                </a:cxn>
                <a:cxn ang="0">
                  <a:pos x="179" y="528"/>
                </a:cxn>
                <a:cxn ang="0">
                  <a:pos x="86" y="518"/>
                </a:cxn>
                <a:cxn ang="0">
                  <a:pos x="86" y="567"/>
                </a:cxn>
                <a:cxn ang="0">
                  <a:pos x="137" y="593"/>
                </a:cxn>
                <a:cxn ang="0">
                  <a:pos x="127" y="624"/>
                </a:cxn>
                <a:cxn ang="0">
                  <a:pos x="98" y="723"/>
                </a:cxn>
                <a:cxn ang="0">
                  <a:pos x="37" y="787"/>
                </a:cxn>
                <a:cxn ang="0">
                  <a:pos x="73" y="826"/>
                </a:cxn>
                <a:cxn ang="0">
                  <a:pos x="0" y="961"/>
                </a:cxn>
                <a:cxn ang="0">
                  <a:pos x="30" y="972"/>
                </a:cxn>
                <a:cxn ang="0">
                  <a:pos x="90" y="1009"/>
                </a:cxn>
                <a:cxn ang="0">
                  <a:pos x="154" y="1054"/>
                </a:cxn>
                <a:cxn ang="0">
                  <a:pos x="205" y="1102"/>
                </a:cxn>
                <a:cxn ang="0">
                  <a:pos x="259" y="1159"/>
                </a:cxn>
                <a:cxn ang="0">
                  <a:pos x="262" y="1241"/>
                </a:cxn>
                <a:cxn ang="0">
                  <a:pos x="225" y="1290"/>
                </a:cxn>
                <a:cxn ang="0">
                  <a:pos x="217" y="1452"/>
                </a:cxn>
              </a:cxnLst>
              <a:rect l="0" t="0" r="r" b="b"/>
              <a:pathLst>
                <a:path w="1388" h="1470">
                  <a:moveTo>
                    <a:pt x="217" y="1452"/>
                  </a:moveTo>
                  <a:lnTo>
                    <a:pt x="222" y="1463"/>
                  </a:lnTo>
                  <a:lnTo>
                    <a:pt x="287" y="1470"/>
                  </a:lnTo>
                  <a:lnTo>
                    <a:pt x="386" y="1417"/>
                  </a:lnTo>
                  <a:lnTo>
                    <a:pt x="484" y="1380"/>
                  </a:lnTo>
                  <a:lnTo>
                    <a:pt x="543" y="1351"/>
                  </a:lnTo>
                  <a:lnTo>
                    <a:pt x="643" y="1326"/>
                  </a:lnTo>
                  <a:lnTo>
                    <a:pt x="698" y="1322"/>
                  </a:lnTo>
                  <a:lnTo>
                    <a:pt x="841" y="1293"/>
                  </a:lnTo>
                  <a:lnTo>
                    <a:pt x="885" y="1292"/>
                  </a:lnTo>
                  <a:lnTo>
                    <a:pt x="974" y="1281"/>
                  </a:lnTo>
                  <a:lnTo>
                    <a:pt x="1047" y="1280"/>
                  </a:lnTo>
                  <a:lnTo>
                    <a:pt x="1112" y="1302"/>
                  </a:lnTo>
                  <a:lnTo>
                    <a:pt x="1196" y="1319"/>
                  </a:lnTo>
                  <a:lnTo>
                    <a:pt x="1210" y="1321"/>
                  </a:lnTo>
                  <a:lnTo>
                    <a:pt x="1220" y="1311"/>
                  </a:lnTo>
                  <a:lnTo>
                    <a:pt x="1240" y="1288"/>
                  </a:lnTo>
                  <a:lnTo>
                    <a:pt x="1248" y="1285"/>
                  </a:lnTo>
                  <a:lnTo>
                    <a:pt x="1273" y="1286"/>
                  </a:lnTo>
                  <a:lnTo>
                    <a:pt x="1287" y="1293"/>
                  </a:lnTo>
                  <a:lnTo>
                    <a:pt x="1313" y="1290"/>
                  </a:lnTo>
                  <a:lnTo>
                    <a:pt x="1314" y="1228"/>
                  </a:lnTo>
                  <a:lnTo>
                    <a:pt x="1304" y="1179"/>
                  </a:lnTo>
                  <a:lnTo>
                    <a:pt x="1297" y="1170"/>
                  </a:lnTo>
                  <a:lnTo>
                    <a:pt x="1265" y="1166"/>
                  </a:lnTo>
                  <a:lnTo>
                    <a:pt x="1250" y="1147"/>
                  </a:lnTo>
                  <a:lnTo>
                    <a:pt x="1237" y="1077"/>
                  </a:lnTo>
                  <a:lnTo>
                    <a:pt x="1208" y="995"/>
                  </a:lnTo>
                  <a:lnTo>
                    <a:pt x="1208" y="962"/>
                  </a:lnTo>
                  <a:lnTo>
                    <a:pt x="1217" y="891"/>
                  </a:lnTo>
                  <a:lnTo>
                    <a:pt x="1232" y="863"/>
                  </a:lnTo>
                  <a:lnTo>
                    <a:pt x="1258" y="836"/>
                  </a:lnTo>
                  <a:lnTo>
                    <a:pt x="1269" y="814"/>
                  </a:lnTo>
                  <a:lnTo>
                    <a:pt x="1273" y="768"/>
                  </a:lnTo>
                  <a:lnTo>
                    <a:pt x="1281" y="734"/>
                  </a:lnTo>
                  <a:lnTo>
                    <a:pt x="1310" y="679"/>
                  </a:lnTo>
                  <a:lnTo>
                    <a:pt x="1321" y="643"/>
                  </a:lnTo>
                  <a:lnTo>
                    <a:pt x="1336" y="634"/>
                  </a:lnTo>
                  <a:lnTo>
                    <a:pt x="1347" y="614"/>
                  </a:lnTo>
                  <a:lnTo>
                    <a:pt x="1363" y="608"/>
                  </a:lnTo>
                  <a:lnTo>
                    <a:pt x="1363" y="587"/>
                  </a:lnTo>
                  <a:lnTo>
                    <a:pt x="1388" y="584"/>
                  </a:lnTo>
                  <a:lnTo>
                    <a:pt x="1378" y="518"/>
                  </a:lnTo>
                  <a:lnTo>
                    <a:pt x="1352" y="403"/>
                  </a:lnTo>
                  <a:lnTo>
                    <a:pt x="1340" y="393"/>
                  </a:lnTo>
                  <a:lnTo>
                    <a:pt x="1324" y="387"/>
                  </a:lnTo>
                  <a:lnTo>
                    <a:pt x="1328" y="376"/>
                  </a:lnTo>
                  <a:lnTo>
                    <a:pt x="1349" y="355"/>
                  </a:lnTo>
                  <a:lnTo>
                    <a:pt x="1336" y="333"/>
                  </a:lnTo>
                  <a:lnTo>
                    <a:pt x="1345" y="320"/>
                  </a:lnTo>
                  <a:lnTo>
                    <a:pt x="1345" y="295"/>
                  </a:lnTo>
                  <a:lnTo>
                    <a:pt x="1332" y="303"/>
                  </a:lnTo>
                  <a:lnTo>
                    <a:pt x="1310" y="303"/>
                  </a:lnTo>
                  <a:lnTo>
                    <a:pt x="1298" y="297"/>
                  </a:lnTo>
                  <a:lnTo>
                    <a:pt x="1279" y="256"/>
                  </a:lnTo>
                  <a:lnTo>
                    <a:pt x="1275" y="238"/>
                  </a:lnTo>
                  <a:lnTo>
                    <a:pt x="1258" y="230"/>
                  </a:lnTo>
                  <a:lnTo>
                    <a:pt x="1235" y="192"/>
                  </a:lnTo>
                  <a:lnTo>
                    <a:pt x="1228" y="192"/>
                  </a:lnTo>
                  <a:lnTo>
                    <a:pt x="1208" y="209"/>
                  </a:lnTo>
                  <a:lnTo>
                    <a:pt x="1161" y="190"/>
                  </a:lnTo>
                  <a:lnTo>
                    <a:pt x="1132" y="186"/>
                  </a:lnTo>
                  <a:lnTo>
                    <a:pt x="1093" y="200"/>
                  </a:lnTo>
                  <a:lnTo>
                    <a:pt x="1042" y="210"/>
                  </a:lnTo>
                  <a:lnTo>
                    <a:pt x="1011" y="223"/>
                  </a:lnTo>
                  <a:lnTo>
                    <a:pt x="988" y="225"/>
                  </a:lnTo>
                  <a:lnTo>
                    <a:pt x="976" y="250"/>
                  </a:lnTo>
                  <a:lnTo>
                    <a:pt x="963" y="263"/>
                  </a:lnTo>
                  <a:lnTo>
                    <a:pt x="931" y="247"/>
                  </a:lnTo>
                  <a:lnTo>
                    <a:pt x="927" y="229"/>
                  </a:lnTo>
                  <a:lnTo>
                    <a:pt x="921" y="230"/>
                  </a:lnTo>
                  <a:lnTo>
                    <a:pt x="914" y="242"/>
                  </a:lnTo>
                  <a:lnTo>
                    <a:pt x="896" y="242"/>
                  </a:lnTo>
                  <a:lnTo>
                    <a:pt x="895" y="245"/>
                  </a:lnTo>
                  <a:lnTo>
                    <a:pt x="867" y="228"/>
                  </a:lnTo>
                  <a:lnTo>
                    <a:pt x="864" y="212"/>
                  </a:lnTo>
                  <a:lnTo>
                    <a:pt x="849" y="201"/>
                  </a:lnTo>
                  <a:lnTo>
                    <a:pt x="835" y="199"/>
                  </a:lnTo>
                  <a:lnTo>
                    <a:pt x="836" y="178"/>
                  </a:lnTo>
                  <a:lnTo>
                    <a:pt x="832" y="167"/>
                  </a:lnTo>
                  <a:lnTo>
                    <a:pt x="823" y="161"/>
                  </a:lnTo>
                  <a:lnTo>
                    <a:pt x="806" y="135"/>
                  </a:lnTo>
                  <a:lnTo>
                    <a:pt x="799" y="132"/>
                  </a:lnTo>
                  <a:lnTo>
                    <a:pt x="795" y="125"/>
                  </a:lnTo>
                  <a:lnTo>
                    <a:pt x="794" y="104"/>
                  </a:lnTo>
                  <a:lnTo>
                    <a:pt x="791" y="98"/>
                  </a:lnTo>
                  <a:lnTo>
                    <a:pt x="784" y="96"/>
                  </a:lnTo>
                  <a:lnTo>
                    <a:pt x="736" y="104"/>
                  </a:lnTo>
                  <a:lnTo>
                    <a:pt x="728" y="100"/>
                  </a:lnTo>
                  <a:lnTo>
                    <a:pt x="714" y="75"/>
                  </a:lnTo>
                  <a:lnTo>
                    <a:pt x="702" y="68"/>
                  </a:lnTo>
                  <a:lnTo>
                    <a:pt x="658" y="67"/>
                  </a:lnTo>
                  <a:lnTo>
                    <a:pt x="646" y="70"/>
                  </a:lnTo>
                  <a:lnTo>
                    <a:pt x="632" y="95"/>
                  </a:lnTo>
                  <a:lnTo>
                    <a:pt x="617" y="96"/>
                  </a:lnTo>
                  <a:lnTo>
                    <a:pt x="600" y="113"/>
                  </a:lnTo>
                  <a:lnTo>
                    <a:pt x="565" y="111"/>
                  </a:lnTo>
                  <a:lnTo>
                    <a:pt x="568" y="103"/>
                  </a:lnTo>
                  <a:lnTo>
                    <a:pt x="567" y="55"/>
                  </a:lnTo>
                  <a:lnTo>
                    <a:pt x="560" y="40"/>
                  </a:lnTo>
                  <a:lnTo>
                    <a:pt x="563" y="35"/>
                  </a:lnTo>
                  <a:lnTo>
                    <a:pt x="563" y="13"/>
                  </a:lnTo>
                  <a:lnTo>
                    <a:pt x="556" y="0"/>
                  </a:lnTo>
                  <a:lnTo>
                    <a:pt x="541" y="6"/>
                  </a:lnTo>
                  <a:lnTo>
                    <a:pt x="520" y="5"/>
                  </a:lnTo>
                  <a:lnTo>
                    <a:pt x="506" y="34"/>
                  </a:lnTo>
                  <a:lnTo>
                    <a:pt x="500" y="34"/>
                  </a:lnTo>
                  <a:lnTo>
                    <a:pt x="480" y="18"/>
                  </a:lnTo>
                  <a:lnTo>
                    <a:pt x="467" y="18"/>
                  </a:lnTo>
                  <a:lnTo>
                    <a:pt x="458" y="30"/>
                  </a:lnTo>
                  <a:lnTo>
                    <a:pt x="457" y="49"/>
                  </a:lnTo>
                  <a:lnTo>
                    <a:pt x="462" y="72"/>
                  </a:lnTo>
                  <a:lnTo>
                    <a:pt x="453" y="85"/>
                  </a:lnTo>
                  <a:lnTo>
                    <a:pt x="409" y="84"/>
                  </a:lnTo>
                  <a:lnTo>
                    <a:pt x="384" y="93"/>
                  </a:lnTo>
                  <a:lnTo>
                    <a:pt x="382" y="109"/>
                  </a:lnTo>
                  <a:lnTo>
                    <a:pt x="372" y="127"/>
                  </a:lnTo>
                  <a:lnTo>
                    <a:pt x="358" y="125"/>
                  </a:lnTo>
                  <a:lnTo>
                    <a:pt x="342" y="114"/>
                  </a:lnTo>
                  <a:lnTo>
                    <a:pt x="327" y="96"/>
                  </a:lnTo>
                  <a:lnTo>
                    <a:pt x="319" y="94"/>
                  </a:lnTo>
                  <a:lnTo>
                    <a:pt x="308" y="101"/>
                  </a:lnTo>
                  <a:lnTo>
                    <a:pt x="304" y="107"/>
                  </a:lnTo>
                  <a:lnTo>
                    <a:pt x="299" y="107"/>
                  </a:lnTo>
                  <a:lnTo>
                    <a:pt x="295" y="82"/>
                  </a:lnTo>
                  <a:lnTo>
                    <a:pt x="281" y="57"/>
                  </a:lnTo>
                  <a:lnTo>
                    <a:pt x="265" y="54"/>
                  </a:lnTo>
                  <a:lnTo>
                    <a:pt x="250" y="67"/>
                  </a:lnTo>
                  <a:lnTo>
                    <a:pt x="230" y="63"/>
                  </a:lnTo>
                  <a:lnTo>
                    <a:pt x="221" y="66"/>
                  </a:lnTo>
                  <a:lnTo>
                    <a:pt x="211" y="76"/>
                  </a:lnTo>
                  <a:lnTo>
                    <a:pt x="205" y="93"/>
                  </a:lnTo>
                  <a:lnTo>
                    <a:pt x="191" y="108"/>
                  </a:lnTo>
                  <a:lnTo>
                    <a:pt x="166" y="113"/>
                  </a:lnTo>
                  <a:lnTo>
                    <a:pt x="164" y="123"/>
                  </a:lnTo>
                  <a:lnTo>
                    <a:pt x="135" y="151"/>
                  </a:lnTo>
                  <a:lnTo>
                    <a:pt x="133" y="162"/>
                  </a:lnTo>
                  <a:lnTo>
                    <a:pt x="123" y="172"/>
                  </a:lnTo>
                  <a:lnTo>
                    <a:pt x="126" y="207"/>
                  </a:lnTo>
                  <a:lnTo>
                    <a:pt x="120" y="280"/>
                  </a:lnTo>
                  <a:lnTo>
                    <a:pt x="123" y="287"/>
                  </a:lnTo>
                  <a:lnTo>
                    <a:pt x="151" y="307"/>
                  </a:lnTo>
                  <a:lnTo>
                    <a:pt x="182" y="304"/>
                  </a:lnTo>
                  <a:lnTo>
                    <a:pt x="172" y="361"/>
                  </a:lnTo>
                  <a:lnTo>
                    <a:pt x="185" y="358"/>
                  </a:lnTo>
                  <a:lnTo>
                    <a:pt x="202" y="380"/>
                  </a:lnTo>
                  <a:lnTo>
                    <a:pt x="202" y="386"/>
                  </a:lnTo>
                  <a:lnTo>
                    <a:pt x="190" y="392"/>
                  </a:lnTo>
                  <a:lnTo>
                    <a:pt x="176" y="407"/>
                  </a:lnTo>
                  <a:lnTo>
                    <a:pt x="162" y="447"/>
                  </a:lnTo>
                  <a:lnTo>
                    <a:pt x="170" y="442"/>
                  </a:lnTo>
                  <a:lnTo>
                    <a:pt x="183" y="452"/>
                  </a:lnTo>
                  <a:lnTo>
                    <a:pt x="196" y="452"/>
                  </a:lnTo>
                  <a:lnTo>
                    <a:pt x="195" y="475"/>
                  </a:lnTo>
                  <a:lnTo>
                    <a:pt x="209" y="490"/>
                  </a:lnTo>
                  <a:lnTo>
                    <a:pt x="207" y="511"/>
                  </a:lnTo>
                  <a:lnTo>
                    <a:pt x="209" y="549"/>
                  </a:lnTo>
                  <a:lnTo>
                    <a:pt x="203" y="549"/>
                  </a:lnTo>
                  <a:lnTo>
                    <a:pt x="193" y="523"/>
                  </a:lnTo>
                  <a:lnTo>
                    <a:pt x="179" y="528"/>
                  </a:lnTo>
                  <a:lnTo>
                    <a:pt x="169" y="525"/>
                  </a:lnTo>
                  <a:lnTo>
                    <a:pt x="156" y="510"/>
                  </a:lnTo>
                  <a:lnTo>
                    <a:pt x="119" y="506"/>
                  </a:lnTo>
                  <a:lnTo>
                    <a:pt x="86" y="518"/>
                  </a:lnTo>
                  <a:lnTo>
                    <a:pt x="86" y="522"/>
                  </a:lnTo>
                  <a:lnTo>
                    <a:pt x="92" y="527"/>
                  </a:lnTo>
                  <a:lnTo>
                    <a:pt x="95" y="546"/>
                  </a:lnTo>
                  <a:lnTo>
                    <a:pt x="86" y="567"/>
                  </a:lnTo>
                  <a:lnTo>
                    <a:pt x="93" y="575"/>
                  </a:lnTo>
                  <a:lnTo>
                    <a:pt x="120" y="574"/>
                  </a:lnTo>
                  <a:lnTo>
                    <a:pt x="134" y="578"/>
                  </a:lnTo>
                  <a:lnTo>
                    <a:pt x="137" y="593"/>
                  </a:lnTo>
                  <a:lnTo>
                    <a:pt x="134" y="600"/>
                  </a:lnTo>
                  <a:lnTo>
                    <a:pt x="142" y="603"/>
                  </a:lnTo>
                  <a:lnTo>
                    <a:pt x="145" y="611"/>
                  </a:lnTo>
                  <a:lnTo>
                    <a:pt x="127" y="624"/>
                  </a:lnTo>
                  <a:lnTo>
                    <a:pt x="120" y="645"/>
                  </a:lnTo>
                  <a:lnTo>
                    <a:pt x="119" y="677"/>
                  </a:lnTo>
                  <a:lnTo>
                    <a:pt x="100" y="705"/>
                  </a:lnTo>
                  <a:lnTo>
                    <a:pt x="98" y="723"/>
                  </a:lnTo>
                  <a:lnTo>
                    <a:pt x="40" y="720"/>
                  </a:lnTo>
                  <a:lnTo>
                    <a:pt x="28" y="728"/>
                  </a:lnTo>
                  <a:lnTo>
                    <a:pt x="33" y="748"/>
                  </a:lnTo>
                  <a:lnTo>
                    <a:pt x="37" y="787"/>
                  </a:lnTo>
                  <a:lnTo>
                    <a:pt x="47" y="791"/>
                  </a:lnTo>
                  <a:lnTo>
                    <a:pt x="55" y="804"/>
                  </a:lnTo>
                  <a:lnTo>
                    <a:pt x="55" y="814"/>
                  </a:lnTo>
                  <a:lnTo>
                    <a:pt x="73" y="826"/>
                  </a:lnTo>
                  <a:lnTo>
                    <a:pt x="56" y="895"/>
                  </a:lnTo>
                  <a:lnTo>
                    <a:pt x="51" y="904"/>
                  </a:lnTo>
                  <a:lnTo>
                    <a:pt x="16" y="935"/>
                  </a:lnTo>
                  <a:lnTo>
                    <a:pt x="0" y="961"/>
                  </a:lnTo>
                  <a:lnTo>
                    <a:pt x="2" y="966"/>
                  </a:lnTo>
                  <a:lnTo>
                    <a:pt x="12" y="966"/>
                  </a:lnTo>
                  <a:lnTo>
                    <a:pt x="15" y="973"/>
                  </a:lnTo>
                  <a:lnTo>
                    <a:pt x="30" y="972"/>
                  </a:lnTo>
                  <a:lnTo>
                    <a:pt x="34" y="983"/>
                  </a:lnTo>
                  <a:lnTo>
                    <a:pt x="41" y="989"/>
                  </a:lnTo>
                  <a:lnTo>
                    <a:pt x="59" y="989"/>
                  </a:lnTo>
                  <a:lnTo>
                    <a:pt x="90" y="1009"/>
                  </a:lnTo>
                  <a:lnTo>
                    <a:pt x="128" y="1008"/>
                  </a:lnTo>
                  <a:lnTo>
                    <a:pt x="136" y="1011"/>
                  </a:lnTo>
                  <a:lnTo>
                    <a:pt x="155" y="1037"/>
                  </a:lnTo>
                  <a:lnTo>
                    <a:pt x="154" y="1054"/>
                  </a:lnTo>
                  <a:lnTo>
                    <a:pt x="164" y="1060"/>
                  </a:lnTo>
                  <a:lnTo>
                    <a:pt x="176" y="1080"/>
                  </a:lnTo>
                  <a:lnTo>
                    <a:pt x="183" y="1099"/>
                  </a:lnTo>
                  <a:lnTo>
                    <a:pt x="205" y="1102"/>
                  </a:lnTo>
                  <a:lnTo>
                    <a:pt x="227" y="1123"/>
                  </a:lnTo>
                  <a:lnTo>
                    <a:pt x="249" y="1118"/>
                  </a:lnTo>
                  <a:lnTo>
                    <a:pt x="249" y="1139"/>
                  </a:lnTo>
                  <a:lnTo>
                    <a:pt x="259" y="1159"/>
                  </a:lnTo>
                  <a:lnTo>
                    <a:pt x="264" y="1187"/>
                  </a:lnTo>
                  <a:lnTo>
                    <a:pt x="253" y="1216"/>
                  </a:lnTo>
                  <a:lnTo>
                    <a:pt x="263" y="1237"/>
                  </a:lnTo>
                  <a:lnTo>
                    <a:pt x="262" y="1241"/>
                  </a:lnTo>
                  <a:lnTo>
                    <a:pt x="245" y="1241"/>
                  </a:lnTo>
                  <a:lnTo>
                    <a:pt x="239" y="1255"/>
                  </a:lnTo>
                  <a:lnTo>
                    <a:pt x="237" y="1287"/>
                  </a:lnTo>
                  <a:lnTo>
                    <a:pt x="225" y="1290"/>
                  </a:lnTo>
                  <a:lnTo>
                    <a:pt x="221" y="1297"/>
                  </a:lnTo>
                  <a:lnTo>
                    <a:pt x="224" y="1322"/>
                  </a:lnTo>
                  <a:lnTo>
                    <a:pt x="216" y="1341"/>
                  </a:lnTo>
                  <a:lnTo>
                    <a:pt x="217" y="14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5" name="Freeform 88"/>
            <p:cNvSpPr>
              <a:spLocks/>
            </p:cNvSpPr>
            <p:nvPr/>
          </p:nvSpPr>
          <p:spPr bwMode="gray">
            <a:xfrm>
              <a:off x="5588836" y="-745996"/>
              <a:ext cx="190527" cy="202074"/>
            </a:xfrm>
            <a:custGeom>
              <a:avLst/>
              <a:gdLst/>
              <a:ahLst/>
              <a:cxnLst>
                <a:cxn ang="0">
                  <a:pos x="386" y="1417"/>
                </a:cxn>
                <a:cxn ang="0">
                  <a:pos x="698" y="1322"/>
                </a:cxn>
                <a:cxn ang="0">
                  <a:pos x="1047" y="1280"/>
                </a:cxn>
                <a:cxn ang="0">
                  <a:pos x="1220" y="1311"/>
                </a:cxn>
                <a:cxn ang="0">
                  <a:pos x="1287" y="1293"/>
                </a:cxn>
                <a:cxn ang="0">
                  <a:pos x="1297" y="1170"/>
                </a:cxn>
                <a:cxn ang="0">
                  <a:pos x="1208" y="995"/>
                </a:cxn>
                <a:cxn ang="0">
                  <a:pos x="1258" y="836"/>
                </a:cxn>
                <a:cxn ang="0">
                  <a:pos x="1310" y="679"/>
                </a:cxn>
                <a:cxn ang="0">
                  <a:pos x="1363" y="608"/>
                </a:cxn>
                <a:cxn ang="0">
                  <a:pos x="1352" y="403"/>
                </a:cxn>
                <a:cxn ang="0">
                  <a:pos x="1349" y="355"/>
                </a:cxn>
                <a:cxn ang="0">
                  <a:pos x="1332" y="303"/>
                </a:cxn>
                <a:cxn ang="0">
                  <a:pos x="1275" y="238"/>
                </a:cxn>
                <a:cxn ang="0">
                  <a:pos x="1208" y="209"/>
                </a:cxn>
                <a:cxn ang="0">
                  <a:pos x="1042" y="210"/>
                </a:cxn>
                <a:cxn ang="0">
                  <a:pos x="963" y="263"/>
                </a:cxn>
                <a:cxn ang="0">
                  <a:pos x="914" y="242"/>
                </a:cxn>
                <a:cxn ang="0">
                  <a:pos x="864" y="212"/>
                </a:cxn>
                <a:cxn ang="0">
                  <a:pos x="832" y="167"/>
                </a:cxn>
                <a:cxn ang="0">
                  <a:pos x="795" y="125"/>
                </a:cxn>
                <a:cxn ang="0">
                  <a:pos x="736" y="104"/>
                </a:cxn>
                <a:cxn ang="0">
                  <a:pos x="658" y="67"/>
                </a:cxn>
                <a:cxn ang="0">
                  <a:pos x="600" y="113"/>
                </a:cxn>
                <a:cxn ang="0">
                  <a:pos x="560" y="40"/>
                </a:cxn>
                <a:cxn ang="0">
                  <a:pos x="541" y="6"/>
                </a:cxn>
                <a:cxn ang="0">
                  <a:pos x="480" y="18"/>
                </a:cxn>
                <a:cxn ang="0">
                  <a:pos x="462" y="72"/>
                </a:cxn>
                <a:cxn ang="0">
                  <a:pos x="382" y="109"/>
                </a:cxn>
                <a:cxn ang="0">
                  <a:pos x="327" y="96"/>
                </a:cxn>
                <a:cxn ang="0">
                  <a:pos x="299" y="107"/>
                </a:cxn>
                <a:cxn ang="0">
                  <a:pos x="250" y="67"/>
                </a:cxn>
                <a:cxn ang="0">
                  <a:pos x="205" y="93"/>
                </a:cxn>
                <a:cxn ang="0">
                  <a:pos x="135" y="151"/>
                </a:cxn>
                <a:cxn ang="0">
                  <a:pos x="120" y="280"/>
                </a:cxn>
                <a:cxn ang="0">
                  <a:pos x="172" y="361"/>
                </a:cxn>
                <a:cxn ang="0">
                  <a:pos x="190" y="392"/>
                </a:cxn>
                <a:cxn ang="0">
                  <a:pos x="183" y="452"/>
                </a:cxn>
                <a:cxn ang="0">
                  <a:pos x="207" y="511"/>
                </a:cxn>
                <a:cxn ang="0">
                  <a:pos x="179" y="528"/>
                </a:cxn>
                <a:cxn ang="0">
                  <a:pos x="86" y="518"/>
                </a:cxn>
                <a:cxn ang="0">
                  <a:pos x="86" y="567"/>
                </a:cxn>
                <a:cxn ang="0">
                  <a:pos x="137" y="593"/>
                </a:cxn>
                <a:cxn ang="0">
                  <a:pos x="127" y="624"/>
                </a:cxn>
                <a:cxn ang="0">
                  <a:pos x="98" y="723"/>
                </a:cxn>
                <a:cxn ang="0">
                  <a:pos x="37" y="787"/>
                </a:cxn>
                <a:cxn ang="0">
                  <a:pos x="73" y="826"/>
                </a:cxn>
                <a:cxn ang="0">
                  <a:pos x="0" y="961"/>
                </a:cxn>
                <a:cxn ang="0">
                  <a:pos x="30" y="972"/>
                </a:cxn>
                <a:cxn ang="0">
                  <a:pos x="90" y="1009"/>
                </a:cxn>
                <a:cxn ang="0">
                  <a:pos x="154" y="1054"/>
                </a:cxn>
                <a:cxn ang="0">
                  <a:pos x="205" y="1102"/>
                </a:cxn>
                <a:cxn ang="0">
                  <a:pos x="259" y="1159"/>
                </a:cxn>
                <a:cxn ang="0">
                  <a:pos x="262" y="1241"/>
                </a:cxn>
                <a:cxn ang="0">
                  <a:pos x="225" y="1290"/>
                </a:cxn>
                <a:cxn ang="0">
                  <a:pos x="217" y="1452"/>
                </a:cxn>
              </a:cxnLst>
              <a:rect l="0" t="0" r="r" b="b"/>
              <a:pathLst>
                <a:path w="1388" h="1470">
                  <a:moveTo>
                    <a:pt x="217" y="1452"/>
                  </a:moveTo>
                  <a:lnTo>
                    <a:pt x="222" y="1463"/>
                  </a:lnTo>
                  <a:lnTo>
                    <a:pt x="287" y="1470"/>
                  </a:lnTo>
                  <a:lnTo>
                    <a:pt x="386" y="1417"/>
                  </a:lnTo>
                  <a:lnTo>
                    <a:pt x="484" y="1380"/>
                  </a:lnTo>
                  <a:lnTo>
                    <a:pt x="543" y="1351"/>
                  </a:lnTo>
                  <a:lnTo>
                    <a:pt x="643" y="1326"/>
                  </a:lnTo>
                  <a:lnTo>
                    <a:pt x="698" y="1322"/>
                  </a:lnTo>
                  <a:lnTo>
                    <a:pt x="841" y="1293"/>
                  </a:lnTo>
                  <a:lnTo>
                    <a:pt x="885" y="1292"/>
                  </a:lnTo>
                  <a:lnTo>
                    <a:pt x="974" y="1281"/>
                  </a:lnTo>
                  <a:lnTo>
                    <a:pt x="1047" y="1280"/>
                  </a:lnTo>
                  <a:lnTo>
                    <a:pt x="1112" y="1302"/>
                  </a:lnTo>
                  <a:lnTo>
                    <a:pt x="1196" y="1319"/>
                  </a:lnTo>
                  <a:lnTo>
                    <a:pt x="1210" y="1321"/>
                  </a:lnTo>
                  <a:lnTo>
                    <a:pt x="1220" y="1311"/>
                  </a:lnTo>
                  <a:lnTo>
                    <a:pt x="1240" y="1288"/>
                  </a:lnTo>
                  <a:lnTo>
                    <a:pt x="1248" y="1285"/>
                  </a:lnTo>
                  <a:lnTo>
                    <a:pt x="1273" y="1286"/>
                  </a:lnTo>
                  <a:lnTo>
                    <a:pt x="1287" y="1293"/>
                  </a:lnTo>
                  <a:lnTo>
                    <a:pt x="1313" y="1290"/>
                  </a:lnTo>
                  <a:lnTo>
                    <a:pt x="1314" y="1228"/>
                  </a:lnTo>
                  <a:lnTo>
                    <a:pt x="1304" y="1179"/>
                  </a:lnTo>
                  <a:lnTo>
                    <a:pt x="1297" y="1170"/>
                  </a:lnTo>
                  <a:lnTo>
                    <a:pt x="1265" y="1166"/>
                  </a:lnTo>
                  <a:lnTo>
                    <a:pt x="1250" y="1147"/>
                  </a:lnTo>
                  <a:lnTo>
                    <a:pt x="1237" y="1077"/>
                  </a:lnTo>
                  <a:lnTo>
                    <a:pt x="1208" y="995"/>
                  </a:lnTo>
                  <a:lnTo>
                    <a:pt x="1208" y="962"/>
                  </a:lnTo>
                  <a:lnTo>
                    <a:pt x="1217" y="891"/>
                  </a:lnTo>
                  <a:lnTo>
                    <a:pt x="1232" y="863"/>
                  </a:lnTo>
                  <a:lnTo>
                    <a:pt x="1258" y="836"/>
                  </a:lnTo>
                  <a:lnTo>
                    <a:pt x="1269" y="814"/>
                  </a:lnTo>
                  <a:lnTo>
                    <a:pt x="1273" y="768"/>
                  </a:lnTo>
                  <a:lnTo>
                    <a:pt x="1281" y="734"/>
                  </a:lnTo>
                  <a:lnTo>
                    <a:pt x="1310" y="679"/>
                  </a:lnTo>
                  <a:lnTo>
                    <a:pt x="1321" y="643"/>
                  </a:lnTo>
                  <a:lnTo>
                    <a:pt x="1336" y="634"/>
                  </a:lnTo>
                  <a:lnTo>
                    <a:pt x="1347" y="614"/>
                  </a:lnTo>
                  <a:lnTo>
                    <a:pt x="1363" y="608"/>
                  </a:lnTo>
                  <a:lnTo>
                    <a:pt x="1363" y="587"/>
                  </a:lnTo>
                  <a:lnTo>
                    <a:pt x="1388" y="584"/>
                  </a:lnTo>
                  <a:lnTo>
                    <a:pt x="1378" y="518"/>
                  </a:lnTo>
                  <a:lnTo>
                    <a:pt x="1352" y="403"/>
                  </a:lnTo>
                  <a:lnTo>
                    <a:pt x="1340" y="393"/>
                  </a:lnTo>
                  <a:lnTo>
                    <a:pt x="1324" y="387"/>
                  </a:lnTo>
                  <a:lnTo>
                    <a:pt x="1328" y="376"/>
                  </a:lnTo>
                  <a:lnTo>
                    <a:pt x="1349" y="355"/>
                  </a:lnTo>
                  <a:lnTo>
                    <a:pt x="1336" y="333"/>
                  </a:lnTo>
                  <a:lnTo>
                    <a:pt x="1345" y="320"/>
                  </a:lnTo>
                  <a:lnTo>
                    <a:pt x="1345" y="295"/>
                  </a:lnTo>
                  <a:lnTo>
                    <a:pt x="1332" y="303"/>
                  </a:lnTo>
                  <a:lnTo>
                    <a:pt x="1310" y="303"/>
                  </a:lnTo>
                  <a:lnTo>
                    <a:pt x="1298" y="297"/>
                  </a:lnTo>
                  <a:lnTo>
                    <a:pt x="1279" y="256"/>
                  </a:lnTo>
                  <a:lnTo>
                    <a:pt x="1275" y="238"/>
                  </a:lnTo>
                  <a:lnTo>
                    <a:pt x="1258" y="230"/>
                  </a:lnTo>
                  <a:lnTo>
                    <a:pt x="1235" y="192"/>
                  </a:lnTo>
                  <a:lnTo>
                    <a:pt x="1228" y="192"/>
                  </a:lnTo>
                  <a:lnTo>
                    <a:pt x="1208" y="209"/>
                  </a:lnTo>
                  <a:lnTo>
                    <a:pt x="1161" y="190"/>
                  </a:lnTo>
                  <a:lnTo>
                    <a:pt x="1132" y="186"/>
                  </a:lnTo>
                  <a:lnTo>
                    <a:pt x="1093" y="200"/>
                  </a:lnTo>
                  <a:lnTo>
                    <a:pt x="1042" y="210"/>
                  </a:lnTo>
                  <a:lnTo>
                    <a:pt x="1011" y="223"/>
                  </a:lnTo>
                  <a:lnTo>
                    <a:pt x="988" y="225"/>
                  </a:lnTo>
                  <a:lnTo>
                    <a:pt x="976" y="250"/>
                  </a:lnTo>
                  <a:lnTo>
                    <a:pt x="963" y="263"/>
                  </a:lnTo>
                  <a:lnTo>
                    <a:pt x="931" y="247"/>
                  </a:lnTo>
                  <a:lnTo>
                    <a:pt x="927" y="229"/>
                  </a:lnTo>
                  <a:lnTo>
                    <a:pt x="921" y="230"/>
                  </a:lnTo>
                  <a:lnTo>
                    <a:pt x="914" y="242"/>
                  </a:lnTo>
                  <a:lnTo>
                    <a:pt x="896" y="242"/>
                  </a:lnTo>
                  <a:lnTo>
                    <a:pt x="895" y="245"/>
                  </a:lnTo>
                  <a:lnTo>
                    <a:pt x="867" y="228"/>
                  </a:lnTo>
                  <a:lnTo>
                    <a:pt x="864" y="212"/>
                  </a:lnTo>
                  <a:lnTo>
                    <a:pt x="849" y="201"/>
                  </a:lnTo>
                  <a:lnTo>
                    <a:pt x="835" y="199"/>
                  </a:lnTo>
                  <a:lnTo>
                    <a:pt x="836" y="178"/>
                  </a:lnTo>
                  <a:lnTo>
                    <a:pt x="832" y="167"/>
                  </a:lnTo>
                  <a:lnTo>
                    <a:pt x="823" y="161"/>
                  </a:lnTo>
                  <a:lnTo>
                    <a:pt x="806" y="135"/>
                  </a:lnTo>
                  <a:lnTo>
                    <a:pt x="799" y="132"/>
                  </a:lnTo>
                  <a:lnTo>
                    <a:pt x="795" y="125"/>
                  </a:lnTo>
                  <a:lnTo>
                    <a:pt x="794" y="104"/>
                  </a:lnTo>
                  <a:lnTo>
                    <a:pt x="791" y="98"/>
                  </a:lnTo>
                  <a:lnTo>
                    <a:pt x="784" y="96"/>
                  </a:lnTo>
                  <a:lnTo>
                    <a:pt x="736" y="104"/>
                  </a:lnTo>
                  <a:lnTo>
                    <a:pt x="728" y="100"/>
                  </a:lnTo>
                  <a:lnTo>
                    <a:pt x="714" y="75"/>
                  </a:lnTo>
                  <a:lnTo>
                    <a:pt x="702" y="68"/>
                  </a:lnTo>
                  <a:lnTo>
                    <a:pt x="658" y="67"/>
                  </a:lnTo>
                  <a:lnTo>
                    <a:pt x="646" y="70"/>
                  </a:lnTo>
                  <a:lnTo>
                    <a:pt x="632" y="95"/>
                  </a:lnTo>
                  <a:lnTo>
                    <a:pt x="617" y="96"/>
                  </a:lnTo>
                  <a:lnTo>
                    <a:pt x="600" y="113"/>
                  </a:lnTo>
                  <a:lnTo>
                    <a:pt x="565" y="111"/>
                  </a:lnTo>
                  <a:lnTo>
                    <a:pt x="568" y="103"/>
                  </a:lnTo>
                  <a:lnTo>
                    <a:pt x="567" y="55"/>
                  </a:lnTo>
                  <a:lnTo>
                    <a:pt x="560" y="40"/>
                  </a:lnTo>
                  <a:lnTo>
                    <a:pt x="563" y="35"/>
                  </a:lnTo>
                  <a:lnTo>
                    <a:pt x="563" y="13"/>
                  </a:lnTo>
                  <a:lnTo>
                    <a:pt x="556" y="0"/>
                  </a:lnTo>
                  <a:lnTo>
                    <a:pt x="541" y="6"/>
                  </a:lnTo>
                  <a:lnTo>
                    <a:pt x="520" y="5"/>
                  </a:lnTo>
                  <a:lnTo>
                    <a:pt x="506" y="34"/>
                  </a:lnTo>
                  <a:lnTo>
                    <a:pt x="500" y="34"/>
                  </a:lnTo>
                  <a:lnTo>
                    <a:pt x="480" y="18"/>
                  </a:lnTo>
                  <a:lnTo>
                    <a:pt x="467" y="18"/>
                  </a:lnTo>
                  <a:lnTo>
                    <a:pt x="458" y="30"/>
                  </a:lnTo>
                  <a:lnTo>
                    <a:pt x="457" y="49"/>
                  </a:lnTo>
                  <a:lnTo>
                    <a:pt x="462" y="72"/>
                  </a:lnTo>
                  <a:lnTo>
                    <a:pt x="453" y="85"/>
                  </a:lnTo>
                  <a:lnTo>
                    <a:pt x="409" y="84"/>
                  </a:lnTo>
                  <a:lnTo>
                    <a:pt x="384" y="93"/>
                  </a:lnTo>
                  <a:lnTo>
                    <a:pt x="382" y="109"/>
                  </a:lnTo>
                  <a:lnTo>
                    <a:pt x="372" y="127"/>
                  </a:lnTo>
                  <a:lnTo>
                    <a:pt x="358" y="125"/>
                  </a:lnTo>
                  <a:lnTo>
                    <a:pt x="342" y="114"/>
                  </a:lnTo>
                  <a:lnTo>
                    <a:pt x="327" y="96"/>
                  </a:lnTo>
                  <a:lnTo>
                    <a:pt x="319" y="94"/>
                  </a:lnTo>
                  <a:lnTo>
                    <a:pt x="308" y="101"/>
                  </a:lnTo>
                  <a:lnTo>
                    <a:pt x="304" y="107"/>
                  </a:lnTo>
                  <a:lnTo>
                    <a:pt x="299" y="107"/>
                  </a:lnTo>
                  <a:lnTo>
                    <a:pt x="295" y="82"/>
                  </a:lnTo>
                  <a:lnTo>
                    <a:pt x="281" y="57"/>
                  </a:lnTo>
                  <a:lnTo>
                    <a:pt x="265" y="54"/>
                  </a:lnTo>
                  <a:lnTo>
                    <a:pt x="250" y="67"/>
                  </a:lnTo>
                  <a:lnTo>
                    <a:pt x="230" y="63"/>
                  </a:lnTo>
                  <a:lnTo>
                    <a:pt x="221" y="66"/>
                  </a:lnTo>
                  <a:lnTo>
                    <a:pt x="211" y="76"/>
                  </a:lnTo>
                  <a:lnTo>
                    <a:pt x="205" y="93"/>
                  </a:lnTo>
                  <a:lnTo>
                    <a:pt x="191" y="108"/>
                  </a:lnTo>
                  <a:lnTo>
                    <a:pt x="166" y="113"/>
                  </a:lnTo>
                  <a:lnTo>
                    <a:pt x="164" y="123"/>
                  </a:lnTo>
                  <a:lnTo>
                    <a:pt x="135" y="151"/>
                  </a:lnTo>
                  <a:lnTo>
                    <a:pt x="133" y="162"/>
                  </a:lnTo>
                  <a:lnTo>
                    <a:pt x="123" y="172"/>
                  </a:lnTo>
                  <a:lnTo>
                    <a:pt x="126" y="207"/>
                  </a:lnTo>
                  <a:lnTo>
                    <a:pt x="120" y="280"/>
                  </a:lnTo>
                  <a:lnTo>
                    <a:pt x="123" y="287"/>
                  </a:lnTo>
                  <a:lnTo>
                    <a:pt x="151" y="307"/>
                  </a:lnTo>
                  <a:lnTo>
                    <a:pt x="182" y="304"/>
                  </a:lnTo>
                  <a:lnTo>
                    <a:pt x="172" y="361"/>
                  </a:lnTo>
                  <a:lnTo>
                    <a:pt x="185" y="358"/>
                  </a:lnTo>
                  <a:lnTo>
                    <a:pt x="202" y="380"/>
                  </a:lnTo>
                  <a:lnTo>
                    <a:pt x="202" y="386"/>
                  </a:lnTo>
                  <a:lnTo>
                    <a:pt x="190" y="392"/>
                  </a:lnTo>
                  <a:lnTo>
                    <a:pt x="176" y="407"/>
                  </a:lnTo>
                  <a:lnTo>
                    <a:pt x="162" y="447"/>
                  </a:lnTo>
                  <a:lnTo>
                    <a:pt x="170" y="442"/>
                  </a:lnTo>
                  <a:lnTo>
                    <a:pt x="183" y="452"/>
                  </a:lnTo>
                  <a:lnTo>
                    <a:pt x="196" y="452"/>
                  </a:lnTo>
                  <a:lnTo>
                    <a:pt x="195" y="475"/>
                  </a:lnTo>
                  <a:lnTo>
                    <a:pt x="209" y="490"/>
                  </a:lnTo>
                  <a:lnTo>
                    <a:pt x="207" y="511"/>
                  </a:lnTo>
                  <a:lnTo>
                    <a:pt x="209" y="549"/>
                  </a:lnTo>
                  <a:lnTo>
                    <a:pt x="203" y="549"/>
                  </a:lnTo>
                  <a:lnTo>
                    <a:pt x="193" y="523"/>
                  </a:lnTo>
                  <a:lnTo>
                    <a:pt x="179" y="528"/>
                  </a:lnTo>
                  <a:lnTo>
                    <a:pt x="169" y="525"/>
                  </a:lnTo>
                  <a:lnTo>
                    <a:pt x="156" y="510"/>
                  </a:lnTo>
                  <a:lnTo>
                    <a:pt x="119" y="506"/>
                  </a:lnTo>
                  <a:lnTo>
                    <a:pt x="86" y="518"/>
                  </a:lnTo>
                  <a:lnTo>
                    <a:pt x="86" y="522"/>
                  </a:lnTo>
                  <a:lnTo>
                    <a:pt x="92" y="527"/>
                  </a:lnTo>
                  <a:lnTo>
                    <a:pt x="95" y="546"/>
                  </a:lnTo>
                  <a:lnTo>
                    <a:pt x="86" y="567"/>
                  </a:lnTo>
                  <a:lnTo>
                    <a:pt x="93" y="575"/>
                  </a:lnTo>
                  <a:lnTo>
                    <a:pt x="120" y="574"/>
                  </a:lnTo>
                  <a:lnTo>
                    <a:pt x="134" y="578"/>
                  </a:lnTo>
                  <a:lnTo>
                    <a:pt x="137" y="593"/>
                  </a:lnTo>
                  <a:lnTo>
                    <a:pt x="134" y="600"/>
                  </a:lnTo>
                  <a:lnTo>
                    <a:pt x="142" y="603"/>
                  </a:lnTo>
                  <a:lnTo>
                    <a:pt x="145" y="611"/>
                  </a:lnTo>
                  <a:lnTo>
                    <a:pt x="127" y="624"/>
                  </a:lnTo>
                  <a:lnTo>
                    <a:pt x="120" y="645"/>
                  </a:lnTo>
                  <a:lnTo>
                    <a:pt x="119" y="677"/>
                  </a:lnTo>
                  <a:lnTo>
                    <a:pt x="100" y="705"/>
                  </a:lnTo>
                  <a:lnTo>
                    <a:pt x="98" y="723"/>
                  </a:lnTo>
                  <a:lnTo>
                    <a:pt x="40" y="720"/>
                  </a:lnTo>
                  <a:lnTo>
                    <a:pt x="28" y="728"/>
                  </a:lnTo>
                  <a:lnTo>
                    <a:pt x="33" y="748"/>
                  </a:lnTo>
                  <a:lnTo>
                    <a:pt x="37" y="787"/>
                  </a:lnTo>
                  <a:lnTo>
                    <a:pt x="47" y="791"/>
                  </a:lnTo>
                  <a:lnTo>
                    <a:pt x="55" y="804"/>
                  </a:lnTo>
                  <a:lnTo>
                    <a:pt x="55" y="814"/>
                  </a:lnTo>
                  <a:lnTo>
                    <a:pt x="73" y="826"/>
                  </a:lnTo>
                  <a:lnTo>
                    <a:pt x="56" y="895"/>
                  </a:lnTo>
                  <a:lnTo>
                    <a:pt x="51" y="904"/>
                  </a:lnTo>
                  <a:lnTo>
                    <a:pt x="16" y="935"/>
                  </a:lnTo>
                  <a:lnTo>
                    <a:pt x="0" y="961"/>
                  </a:lnTo>
                  <a:lnTo>
                    <a:pt x="2" y="966"/>
                  </a:lnTo>
                  <a:lnTo>
                    <a:pt x="12" y="966"/>
                  </a:lnTo>
                  <a:lnTo>
                    <a:pt x="15" y="973"/>
                  </a:lnTo>
                  <a:lnTo>
                    <a:pt x="30" y="972"/>
                  </a:lnTo>
                  <a:lnTo>
                    <a:pt x="34" y="983"/>
                  </a:lnTo>
                  <a:lnTo>
                    <a:pt x="41" y="989"/>
                  </a:lnTo>
                  <a:lnTo>
                    <a:pt x="59" y="989"/>
                  </a:lnTo>
                  <a:lnTo>
                    <a:pt x="90" y="1009"/>
                  </a:lnTo>
                  <a:lnTo>
                    <a:pt x="128" y="1008"/>
                  </a:lnTo>
                  <a:lnTo>
                    <a:pt x="136" y="1011"/>
                  </a:lnTo>
                  <a:lnTo>
                    <a:pt x="155" y="1037"/>
                  </a:lnTo>
                  <a:lnTo>
                    <a:pt x="154" y="1054"/>
                  </a:lnTo>
                  <a:lnTo>
                    <a:pt x="164" y="1060"/>
                  </a:lnTo>
                  <a:lnTo>
                    <a:pt x="176" y="1080"/>
                  </a:lnTo>
                  <a:lnTo>
                    <a:pt x="183" y="1099"/>
                  </a:lnTo>
                  <a:lnTo>
                    <a:pt x="205" y="1102"/>
                  </a:lnTo>
                  <a:lnTo>
                    <a:pt x="227" y="1123"/>
                  </a:lnTo>
                  <a:lnTo>
                    <a:pt x="249" y="1118"/>
                  </a:lnTo>
                  <a:lnTo>
                    <a:pt x="249" y="1139"/>
                  </a:lnTo>
                  <a:lnTo>
                    <a:pt x="259" y="1159"/>
                  </a:lnTo>
                  <a:lnTo>
                    <a:pt x="264" y="1187"/>
                  </a:lnTo>
                  <a:lnTo>
                    <a:pt x="253" y="1216"/>
                  </a:lnTo>
                  <a:lnTo>
                    <a:pt x="263" y="1237"/>
                  </a:lnTo>
                  <a:lnTo>
                    <a:pt x="262" y="1241"/>
                  </a:lnTo>
                  <a:lnTo>
                    <a:pt x="245" y="1241"/>
                  </a:lnTo>
                  <a:lnTo>
                    <a:pt x="239" y="1255"/>
                  </a:lnTo>
                  <a:lnTo>
                    <a:pt x="237" y="1287"/>
                  </a:lnTo>
                  <a:lnTo>
                    <a:pt x="225" y="1290"/>
                  </a:lnTo>
                  <a:lnTo>
                    <a:pt x="221" y="1297"/>
                  </a:lnTo>
                  <a:lnTo>
                    <a:pt x="224" y="1322"/>
                  </a:lnTo>
                  <a:lnTo>
                    <a:pt x="216" y="1341"/>
                  </a:lnTo>
                  <a:lnTo>
                    <a:pt x="217" y="14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6" name="Freeform 89"/>
            <p:cNvSpPr>
              <a:spLocks/>
            </p:cNvSpPr>
            <p:nvPr/>
          </p:nvSpPr>
          <p:spPr bwMode="gray">
            <a:xfrm>
              <a:off x="5850295" y="-754244"/>
              <a:ext cx="62684" cy="159185"/>
            </a:xfrm>
            <a:custGeom>
              <a:avLst/>
              <a:gdLst/>
              <a:ahLst/>
              <a:cxnLst>
                <a:cxn ang="0">
                  <a:pos x="299" y="1157"/>
                </a:cxn>
                <a:cxn ang="0">
                  <a:pos x="281" y="1150"/>
                </a:cxn>
                <a:cxn ang="0">
                  <a:pos x="216" y="1078"/>
                </a:cxn>
                <a:cxn ang="0">
                  <a:pos x="187" y="1037"/>
                </a:cxn>
                <a:cxn ang="0">
                  <a:pos x="170" y="989"/>
                </a:cxn>
                <a:cxn ang="0">
                  <a:pos x="162" y="952"/>
                </a:cxn>
                <a:cxn ang="0">
                  <a:pos x="161" y="859"/>
                </a:cxn>
                <a:cxn ang="0">
                  <a:pos x="168" y="774"/>
                </a:cxn>
                <a:cxn ang="0">
                  <a:pos x="157" y="606"/>
                </a:cxn>
                <a:cxn ang="0">
                  <a:pos x="159" y="472"/>
                </a:cxn>
                <a:cxn ang="0">
                  <a:pos x="151" y="416"/>
                </a:cxn>
                <a:cxn ang="0">
                  <a:pos x="142" y="387"/>
                </a:cxn>
                <a:cxn ang="0">
                  <a:pos x="125" y="365"/>
                </a:cxn>
                <a:cxn ang="0">
                  <a:pos x="120" y="277"/>
                </a:cxn>
                <a:cxn ang="0">
                  <a:pos x="111" y="220"/>
                </a:cxn>
                <a:cxn ang="0">
                  <a:pos x="96" y="196"/>
                </a:cxn>
                <a:cxn ang="0">
                  <a:pos x="65" y="164"/>
                </a:cxn>
                <a:cxn ang="0">
                  <a:pos x="50" y="134"/>
                </a:cxn>
                <a:cxn ang="0">
                  <a:pos x="17" y="111"/>
                </a:cxn>
                <a:cxn ang="0">
                  <a:pos x="16" y="88"/>
                </a:cxn>
                <a:cxn ang="0">
                  <a:pos x="29" y="64"/>
                </a:cxn>
                <a:cxn ang="0">
                  <a:pos x="30" y="44"/>
                </a:cxn>
                <a:cxn ang="0">
                  <a:pos x="44" y="24"/>
                </a:cxn>
                <a:cxn ang="0">
                  <a:pos x="42" y="19"/>
                </a:cxn>
                <a:cxn ang="0">
                  <a:pos x="5" y="13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137" y="27"/>
                </a:cxn>
                <a:cxn ang="0">
                  <a:pos x="156" y="49"/>
                </a:cxn>
                <a:cxn ang="0">
                  <a:pos x="168" y="49"/>
                </a:cxn>
                <a:cxn ang="0">
                  <a:pos x="177" y="35"/>
                </a:cxn>
                <a:cxn ang="0">
                  <a:pos x="238" y="37"/>
                </a:cxn>
                <a:cxn ang="0">
                  <a:pos x="241" y="34"/>
                </a:cxn>
                <a:cxn ang="0">
                  <a:pos x="235" y="43"/>
                </a:cxn>
                <a:cxn ang="0">
                  <a:pos x="226" y="76"/>
                </a:cxn>
                <a:cxn ang="0">
                  <a:pos x="213" y="103"/>
                </a:cxn>
                <a:cxn ang="0">
                  <a:pos x="204" y="146"/>
                </a:cxn>
                <a:cxn ang="0">
                  <a:pos x="206" y="181"/>
                </a:cxn>
                <a:cxn ang="0">
                  <a:pos x="222" y="196"/>
                </a:cxn>
                <a:cxn ang="0">
                  <a:pos x="251" y="211"/>
                </a:cxn>
                <a:cxn ang="0">
                  <a:pos x="262" y="212"/>
                </a:cxn>
                <a:cxn ang="0">
                  <a:pos x="284" y="223"/>
                </a:cxn>
                <a:cxn ang="0">
                  <a:pos x="333" y="286"/>
                </a:cxn>
                <a:cxn ang="0">
                  <a:pos x="362" y="367"/>
                </a:cxn>
                <a:cxn ang="0">
                  <a:pos x="385" y="454"/>
                </a:cxn>
                <a:cxn ang="0">
                  <a:pos x="401" y="495"/>
                </a:cxn>
                <a:cxn ang="0">
                  <a:pos x="404" y="519"/>
                </a:cxn>
                <a:cxn ang="0">
                  <a:pos x="414" y="555"/>
                </a:cxn>
                <a:cxn ang="0">
                  <a:pos x="421" y="600"/>
                </a:cxn>
                <a:cxn ang="0">
                  <a:pos x="426" y="674"/>
                </a:cxn>
                <a:cxn ang="0">
                  <a:pos x="424" y="886"/>
                </a:cxn>
                <a:cxn ang="0">
                  <a:pos x="406" y="981"/>
                </a:cxn>
                <a:cxn ang="0">
                  <a:pos x="405" y="1020"/>
                </a:cxn>
                <a:cxn ang="0">
                  <a:pos x="418" y="1075"/>
                </a:cxn>
                <a:cxn ang="0">
                  <a:pos x="431" y="1105"/>
                </a:cxn>
                <a:cxn ang="0">
                  <a:pos x="434" y="1110"/>
                </a:cxn>
                <a:cxn ang="0">
                  <a:pos x="458" y="1114"/>
                </a:cxn>
                <a:cxn ang="0">
                  <a:pos x="374" y="1133"/>
                </a:cxn>
                <a:cxn ang="0">
                  <a:pos x="299" y="1157"/>
                </a:cxn>
              </a:cxnLst>
              <a:rect l="0" t="0" r="r" b="b"/>
              <a:pathLst>
                <a:path w="458" h="1157">
                  <a:moveTo>
                    <a:pt x="299" y="1157"/>
                  </a:moveTo>
                  <a:lnTo>
                    <a:pt x="281" y="1150"/>
                  </a:lnTo>
                  <a:lnTo>
                    <a:pt x="216" y="1078"/>
                  </a:lnTo>
                  <a:lnTo>
                    <a:pt x="187" y="1037"/>
                  </a:lnTo>
                  <a:lnTo>
                    <a:pt x="170" y="989"/>
                  </a:lnTo>
                  <a:lnTo>
                    <a:pt x="162" y="952"/>
                  </a:lnTo>
                  <a:lnTo>
                    <a:pt x="161" y="859"/>
                  </a:lnTo>
                  <a:lnTo>
                    <a:pt x="168" y="774"/>
                  </a:lnTo>
                  <a:lnTo>
                    <a:pt x="157" y="606"/>
                  </a:lnTo>
                  <a:lnTo>
                    <a:pt x="159" y="472"/>
                  </a:lnTo>
                  <a:lnTo>
                    <a:pt x="151" y="416"/>
                  </a:lnTo>
                  <a:lnTo>
                    <a:pt x="142" y="387"/>
                  </a:lnTo>
                  <a:lnTo>
                    <a:pt x="125" y="365"/>
                  </a:lnTo>
                  <a:lnTo>
                    <a:pt x="120" y="277"/>
                  </a:lnTo>
                  <a:lnTo>
                    <a:pt x="111" y="220"/>
                  </a:lnTo>
                  <a:lnTo>
                    <a:pt x="96" y="196"/>
                  </a:lnTo>
                  <a:lnTo>
                    <a:pt x="65" y="164"/>
                  </a:lnTo>
                  <a:lnTo>
                    <a:pt x="50" y="134"/>
                  </a:lnTo>
                  <a:lnTo>
                    <a:pt x="17" y="111"/>
                  </a:lnTo>
                  <a:lnTo>
                    <a:pt x="16" y="88"/>
                  </a:lnTo>
                  <a:lnTo>
                    <a:pt x="29" y="64"/>
                  </a:lnTo>
                  <a:lnTo>
                    <a:pt x="30" y="44"/>
                  </a:lnTo>
                  <a:lnTo>
                    <a:pt x="44" y="24"/>
                  </a:lnTo>
                  <a:lnTo>
                    <a:pt x="42" y="19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37" y="27"/>
                  </a:lnTo>
                  <a:lnTo>
                    <a:pt x="156" y="49"/>
                  </a:lnTo>
                  <a:lnTo>
                    <a:pt x="168" y="49"/>
                  </a:lnTo>
                  <a:lnTo>
                    <a:pt x="177" y="35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5" y="43"/>
                  </a:lnTo>
                  <a:lnTo>
                    <a:pt x="226" y="76"/>
                  </a:lnTo>
                  <a:lnTo>
                    <a:pt x="213" y="103"/>
                  </a:lnTo>
                  <a:lnTo>
                    <a:pt x="204" y="146"/>
                  </a:lnTo>
                  <a:lnTo>
                    <a:pt x="206" y="181"/>
                  </a:lnTo>
                  <a:lnTo>
                    <a:pt x="222" y="196"/>
                  </a:lnTo>
                  <a:lnTo>
                    <a:pt x="251" y="211"/>
                  </a:lnTo>
                  <a:lnTo>
                    <a:pt x="262" y="212"/>
                  </a:lnTo>
                  <a:lnTo>
                    <a:pt x="284" y="223"/>
                  </a:lnTo>
                  <a:lnTo>
                    <a:pt x="333" y="286"/>
                  </a:lnTo>
                  <a:lnTo>
                    <a:pt x="362" y="367"/>
                  </a:lnTo>
                  <a:lnTo>
                    <a:pt x="385" y="454"/>
                  </a:lnTo>
                  <a:lnTo>
                    <a:pt x="401" y="495"/>
                  </a:lnTo>
                  <a:lnTo>
                    <a:pt x="404" y="519"/>
                  </a:lnTo>
                  <a:lnTo>
                    <a:pt x="414" y="555"/>
                  </a:lnTo>
                  <a:lnTo>
                    <a:pt x="421" y="600"/>
                  </a:lnTo>
                  <a:lnTo>
                    <a:pt x="426" y="674"/>
                  </a:lnTo>
                  <a:lnTo>
                    <a:pt x="424" y="886"/>
                  </a:lnTo>
                  <a:lnTo>
                    <a:pt x="406" y="981"/>
                  </a:lnTo>
                  <a:lnTo>
                    <a:pt x="405" y="1020"/>
                  </a:lnTo>
                  <a:lnTo>
                    <a:pt x="418" y="1075"/>
                  </a:lnTo>
                  <a:lnTo>
                    <a:pt x="431" y="1105"/>
                  </a:lnTo>
                  <a:lnTo>
                    <a:pt x="434" y="1110"/>
                  </a:lnTo>
                  <a:lnTo>
                    <a:pt x="458" y="1114"/>
                  </a:lnTo>
                  <a:lnTo>
                    <a:pt x="374" y="1133"/>
                  </a:lnTo>
                  <a:lnTo>
                    <a:pt x="299" y="11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7" name="Freeform 90"/>
            <p:cNvSpPr>
              <a:spLocks/>
            </p:cNvSpPr>
            <p:nvPr/>
          </p:nvSpPr>
          <p:spPr bwMode="gray">
            <a:xfrm>
              <a:off x="5850295" y="-754244"/>
              <a:ext cx="62684" cy="159185"/>
            </a:xfrm>
            <a:custGeom>
              <a:avLst/>
              <a:gdLst/>
              <a:ahLst/>
              <a:cxnLst>
                <a:cxn ang="0">
                  <a:pos x="299" y="1157"/>
                </a:cxn>
                <a:cxn ang="0">
                  <a:pos x="281" y="1150"/>
                </a:cxn>
                <a:cxn ang="0">
                  <a:pos x="216" y="1078"/>
                </a:cxn>
                <a:cxn ang="0">
                  <a:pos x="187" y="1037"/>
                </a:cxn>
                <a:cxn ang="0">
                  <a:pos x="170" y="989"/>
                </a:cxn>
                <a:cxn ang="0">
                  <a:pos x="162" y="952"/>
                </a:cxn>
                <a:cxn ang="0">
                  <a:pos x="161" y="859"/>
                </a:cxn>
                <a:cxn ang="0">
                  <a:pos x="168" y="774"/>
                </a:cxn>
                <a:cxn ang="0">
                  <a:pos x="157" y="606"/>
                </a:cxn>
                <a:cxn ang="0">
                  <a:pos x="159" y="472"/>
                </a:cxn>
                <a:cxn ang="0">
                  <a:pos x="151" y="416"/>
                </a:cxn>
                <a:cxn ang="0">
                  <a:pos x="142" y="387"/>
                </a:cxn>
                <a:cxn ang="0">
                  <a:pos x="125" y="365"/>
                </a:cxn>
                <a:cxn ang="0">
                  <a:pos x="120" y="277"/>
                </a:cxn>
                <a:cxn ang="0">
                  <a:pos x="111" y="220"/>
                </a:cxn>
                <a:cxn ang="0">
                  <a:pos x="96" y="196"/>
                </a:cxn>
                <a:cxn ang="0">
                  <a:pos x="65" y="164"/>
                </a:cxn>
                <a:cxn ang="0">
                  <a:pos x="50" y="134"/>
                </a:cxn>
                <a:cxn ang="0">
                  <a:pos x="17" y="111"/>
                </a:cxn>
                <a:cxn ang="0">
                  <a:pos x="16" y="88"/>
                </a:cxn>
                <a:cxn ang="0">
                  <a:pos x="29" y="64"/>
                </a:cxn>
                <a:cxn ang="0">
                  <a:pos x="30" y="44"/>
                </a:cxn>
                <a:cxn ang="0">
                  <a:pos x="44" y="24"/>
                </a:cxn>
                <a:cxn ang="0">
                  <a:pos x="42" y="19"/>
                </a:cxn>
                <a:cxn ang="0">
                  <a:pos x="5" y="13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137" y="27"/>
                </a:cxn>
                <a:cxn ang="0">
                  <a:pos x="156" y="49"/>
                </a:cxn>
                <a:cxn ang="0">
                  <a:pos x="168" y="49"/>
                </a:cxn>
                <a:cxn ang="0">
                  <a:pos x="177" y="35"/>
                </a:cxn>
                <a:cxn ang="0">
                  <a:pos x="238" y="37"/>
                </a:cxn>
                <a:cxn ang="0">
                  <a:pos x="241" y="34"/>
                </a:cxn>
                <a:cxn ang="0">
                  <a:pos x="235" y="43"/>
                </a:cxn>
                <a:cxn ang="0">
                  <a:pos x="226" y="76"/>
                </a:cxn>
                <a:cxn ang="0">
                  <a:pos x="213" y="103"/>
                </a:cxn>
                <a:cxn ang="0">
                  <a:pos x="204" y="146"/>
                </a:cxn>
                <a:cxn ang="0">
                  <a:pos x="206" y="181"/>
                </a:cxn>
                <a:cxn ang="0">
                  <a:pos x="222" y="196"/>
                </a:cxn>
                <a:cxn ang="0">
                  <a:pos x="251" y="211"/>
                </a:cxn>
                <a:cxn ang="0">
                  <a:pos x="262" y="212"/>
                </a:cxn>
                <a:cxn ang="0">
                  <a:pos x="284" y="223"/>
                </a:cxn>
                <a:cxn ang="0">
                  <a:pos x="333" y="286"/>
                </a:cxn>
                <a:cxn ang="0">
                  <a:pos x="362" y="367"/>
                </a:cxn>
                <a:cxn ang="0">
                  <a:pos x="385" y="454"/>
                </a:cxn>
                <a:cxn ang="0">
                  <a:pos x="401" y="495"/>
                </a:cxn>
                <a:cxn ang="0">
                  <a:pos x="404" y="519"/>
                </a:cxn>
                <a:cxn ang="0">
                  <a:pos x="414" y="555"/>
                </a:cxn>
                <a:cxn ang="0">
                  <a:pos x="421" y="600"/>
                </a:cxn>
                <a:cxn ang="0">
                  <a:pos x="426" y="674"/>
                </a:cxn>
                <a:cxn ang="0">
                  <a:pos x="424" y="886"/>
                </a:cxn>
                <a:cxn ang="0">
                  <a:pos x="406" y="981"/>
                </a:cxn>
                <a:cxn ang="0">
                  <a:pos x="405" y="1020"/>
                </a:cxn>
                <a:cxn ang="0">
                  <a:pos x="418" y="1075"/>
                </a:cxn>
                <a:cxn ang="0">
                  <a:pos x="431" y="1105"/>
                </a:cxn>
                <a:cxn ang="0">
                  <a:pos x="434" y="1110"/>
                </a:cxn>
                <a:cxn ang="0">
                  <a:pos x="458" y="1114"/>
                </a:cxn>
                <a:cxn ang="0">
                  <a:pos x="374" y="1133"/>
                </a:cxn>
                <a:cxn ang="0">
                  <a:pos x="299" y="1157"/>
                </a:cxn>
              </a:cxnLst>
              <a:rect l="0" t="0" r="r" b="b"/>
              <a:pathLst>
                <a:path w="458" h="1157">
                  <a:moveTo>
                    <a:pt x="299" y="1157"/>
                  </a:moveTo>
                  <a:lnTo>
                    <a:pt x="281" y="1150"/>
                  </a:lnTo>
                  <a:lnTo>
                    <a:pt x="216" y="1078"/>
                  </a:lnTo>
                  <a:lnTo>
                    <a:pt x="187" y="1037"/>
                  </a:lnTo>
                  <a:lnTo>
                    <a:pt x="170" y="989"/>
                  </a:lnTo>
                  <a:lnTo>
                    <a:pt x="162" y="952"/>
                  </a:lnTo>
                  <a:lnTo>
                    <a:pt x="161" y="859"/>
                  </a:lnTo>
                  <a:lnTo>
                    <a:pt x="168" y="774"/>
                  </a:lnTo>
                  <a:lnTo>
                    <a:pt x="157" y="606"/>
                  </a:lnTo>
                  <a:lnTo>
                    <a:pt x="159" y="472"/>
                  </a:lnTo>
                  <a:lnTo>
                    <a:pt x="151" y="416"/>
                  </a:lnTo>
                  <a:lnTo>
                    <a:pt x="142" y="387"/>
                  </a:lnTo>
                  <a:lnTo>
                    <a:pt x="125" y="365"/>
                  </a:lnTo>
                  <a:lnTo>
                    <a:pt x="120" y="277"/>
                  </a:lnTo>
                  <a:lnTo>
                    <a:pt x="111" y="220"/>
                  </a:lnTo>
                  <a:lnTo>
                    <a:pt x="96" y="196"/>
                  </a:lnTo>
                  <a:lnTo>
                    <a:pt x="65" y="164"/>
                  </a:lnTo>
                  <a:lnTo>
                    <a:pt x="50" y="134"/>
                  </a:lnTo>
                  <a:lnTo>
                    <a:pt x="17" y="111"/>
                  </a:lnTo>
                  <a:lnTo>
                    <a:pt x="16" y="88"/>
                  </a:lnTo>
                  <a:lnTo>
                    <a:pt x="29" y="64"/>
                  </a:lnTo>
                  <a:lnTo>
                    <a:pt x="30" y="44"/>
                  </a:lnTo>
                  <a:lnTo>
                    <a:pt x="44" y="24"/>
                  </a:lnTo>
                  <a:lnTo>
                    <a:pt x="42" y="19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37" y="27"/>
                  </a:lnTo>
                  <a:lnTo>
                    <a:pt x="156" y="49"/>
                  </a:lnTo>
                  <a:lnTo>
                    <a:pt x="168" y="49"/>
                  </a:lnTo>
                  <a:lnTo>
                    <a:pt x="177" y="35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5" y="43"/>
                  </a:lnTo>
                  <a:lnTo>
                    <a:pt x="226" y="76"/>
                  </a:lnTo>
                  <a:lnTo>
                    <a:pt x="213" y="103"/>
                  </a:lnTo>
                  <a:lnTo>
                    <a:pt x="204" y="146"/>
                  </a:lnTo>
                  <a:lnTo>
                    <a:pt x="206" y="181"/>
                  </a:lnTo>
                  <a:lnTo>
                    <a:pt x="222" y="196"/>
                  </a:lnTo>
                  <a:lnTo>
                    <a:pt x="251" y="211"/>
                  </a:lnTo>
                  <a:lnTo>
                    <a:pt x="262" y="212"/>
                  </a:lnTo>
                  <a:lnTo>
                    <a:pt x="284" y="223"/>
                  </a:lnTo>
                  <a:lnTo>
                    <a:pt x="333" y="286"/>
                  </a:lnTo>
                  <a:lnTo>
                    <a:pt x="362" y="367"/>
                  </a:lnTo>
                  <a:lnTo>
                    <a:pt x="385" y="454"/>
                  </a:lnTo>
                  <a:lnTo>
                    <a:pt x="401" y="495"/>
                  </a:lnTo>
                  <a:lnTo>
                    <a:pt x="404" y="519"/>
                  </a:lnTo>
                  <a:lnTo>
                    <a:pt x="414" y="555"/>
                  </a:lnTo>
                  <a:lnTo>
                    <a:pt x="421" y="600"/>
                  </a:lnTo>
                  <a:lnTo>
                    <a:pt x="426" y="674"/>
                  </a:lnTo>
                  <a:lnTo>
                    <a:pt x="424" y="886"/>
                  </a:lnTo>
                  <a:lnTo>
                    <a:pt x="406" y="981"/>
                  </a:lnTo>
                  <a:lnTo>
                    <a:pt x="405" y="1020"/>
                  </a:lnTo>
                  <a:lnTo>
                    <a:pt x="418" y="1075"/>
                  </a:lnTo>
                  <a:lnTo>
                    <a:pt x="431" y="1105"/>
                  </a:lnTo>
                  <a:lnTo>
                    <a:pt x="434" y="1110"/>
                  </a:lnTo>
                  <a:lnTo>
                    <a:pt x="458" y="1114"/>
                  </a:lnTo>
                  <a:lnTo>
                    <a:pt x="374" y="1133"/>
                  </a:lnTo>
                  <a:lnTo>
                    <a:pt x="299" y="11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8" name="Freeform 91"/>
            <p:cNvSpPr>
              <a:spLocks/>
            </p:cNvSpPr>
            <p:nvPr/>
          </p:nvSpPr>
          <p:spPr bwMode="gray">
            <a:xfrm>
              <a:off x="6618176" y="77147"/>
              <a:ext cx="235065" cy="220220"/>
            </a:xfrm>
            <a:custGeom>
              <a:avLst/>
              <a:gdLst/>
              <a:ahLst/>
              <a:cxnLst>
                <a:cxn ang="0">
                  <a:pos x="816" y="238"/>
                </a:cxn>
                <a:cxn ang="0">
                  <a:pos x="795" y="263"/>
                </a:cxn>
                <a:cxn ang="0">
                  <a:pos x="774" y="275"/>
                </a:cxn>
                <a:cxn ang="0">
                  <a:pos x="722" y="260"/>
                </a:cxn>
                <a:cxn ang="0">
                  <a:pos x="705" y="279"/>
                </a:cxn>
                <a:cxn ang="0">
                  <a:pos x="685" y="274"/>
                </a:cxn>
                <a:cxn ang="0">
                  <a:pos x="664" y="283"/>
                </a:cxn>
                <a:cxn ang="0">
                  <a:pos x="628" y="304"/>
                </a:cxn>
                <a:cxn ang="0">
                  <a:pos x="627" y="326"/>
                </a:cxn>
                <a:cxn ang="0">
                  <a:pos x="618" y="333"/>
                </a:cxn>
                <a:cxn ang="0">
                  <a:pos x="577" y="340"/>
                </a:cxn>
                <a:cxn ang="0">
                  <a:pos x="560" y="365"/>
                </a:cxn>
                <a:cxn ang="0">
                  <a:pos x="520" y="392"/>
                </a:cxn>
                <a:cxn ang="0">
                  <a:pos x="488" y="427"/>
                </a:cxn>
                <a:cxn ang="0">
                  <a:pos x="462" y="446"/>
                </a:cxn>
                <a:cxn ang="0">
                  <a:pos x="412" y="497"/>
                </a:cxn>
                <a:cxn ang="0">
                  <a:pos x="366" y="525"/>
                </a:cxn>
                <a:cxn ang="0">
                  <a:pos x="315" y="535"/>
                </a:cxn>
                <a:cxn ang="0">
                  <a:pos x="292" y="510"/>
                </a:cxn>
                <a:cxn ang="0">
                  <a:pos x="242" y="504"/>
                </a:cxn>
                <a:cxn ang="0">
                  <a:pos x="157" y="511"/>
                </a:cxn>
                <a:cxn ang="0">
                  <a:pos x="27" y="494"/>
                </a:cxn>
                <a:cxn ang="0">
                  <a:pos x="0" y="478"/>
                </a:cxn>
                <a:cxn ang="0">
                  <a:pos x="11" y="538"/>
                </a:cxn>
                <a:cxn ang="0">
                  <a:pos x="98" y="660"/>
                </a:cxn>
                <a:cxn ang="0">
                  <a:pos x="127" y="762"/>
                </a:cxn>
                <a:cxn ang="0">
                  <a:pos x="288" y="958"/>
                </a:cxn>
                <a:cxn ang="0">
                  <a:pos x="399" y="1013"/>
                </a:cxn>
                <a:cxn ang="0">
                  <a:pos x="483" y="1085"/>
                </a:cxn>
                <a:cxn ang="0">
                  <a:pos x="521" y="1201"/>
                </a:cxn>
                <a:cxn ang="0">
                  <a:pos x="554" y="1331"/>
                </a:cxn>
                <a:cxn ang="0">
                  <a:pos x="616" y="1388"/>
                </a:cxn>
                <a:cxn ang="0">
                  <a:pos x="717" y="1398"/>
                </a:cxn>
                <a:cxn ang="0">
                  <a:pos x="804" y="1438"/>
                </a:cxn>
                <a:cxn ang="0">
                  <a:pos x="892" y="1457"/>
                </a:cxn>
                <a:cxn ang="0">
                  <a:pos x="1015" y="1498"/>
                </a:cxn>
                <a:cxn ang="0">
                  <a:pos x="1112" y="1503"/>
                </a:cxn>
                <a:cxn ang="0">
                  <a:pos x="1236" y="1535"/>
                </a:cxn>
                <a:cxn ang="0">
                  <a:pos x="1311" y="1601"/>
                </a:cxn>
                <a:cxn ang="0">
                  <a:pos x="1320" y="1598"/>
                </a:cxn>
                <a:cxn ang="0">
                  <a:pos x="1340" y="1497"/>
                </a:cxn>
                <a:cxn ang="0">
                  <a:pos x="1416" y="1432"/>
                </a:cxn>
                <a:cxn ang="0">
                  <a:pos x="1525" y="1277"/>
                </a:cxn>
                <a:cxn ang="0">
                  <a:pos x="1642" y="1018"/>
                </a:cxn>
                <a:cxn ang="0">
                  <a:pos x="1620" y="859"/>
                </a:cxn>
                <a:cxn ang="0">
                  <a:pos x="1665" y="722"/>
                </a:cxn>
                <a:cxn ang="0">
                  <a:pos x="1694" y="625"/>
                </a:cxn>
                <a:cxn ang="0">
                  <a:pos x="1708" y="443"/>
                </a:cxn>
                <a:cxn ang="0">
                  <a:pos x="1682" y="314"/>
                </a:cxn>
                <a:cxn ang="0">
                  <a:pos x="1649" y="221"/>
                </a:cxn>
                <a:cxn ang="0">
                  <a:pos x="1418" y="120"/>
                </a:cxn>
                <a:cxn ang="0">
                  <a:pos x="1299" y="86"/>
                </a:cxn>
                <a:cxn ang="0">
                  <a:pos x="1137" y="84"/>
                </a:cxn>
                <a:cxn ang="0">
                  <a:pos x="1136" y="12"/>
                </a:cxn>
                <a:cxn ang="0">
                  <a:pos x="1074" y="20"/>
                </a:cxn>
                <a:cxn ang="0">
                  <a:pos x="1027" y="2"/>
                </a:cxn>
                <a:cxn ang="0">
                  <a:pos x="962" y="23"/>
                </a:cxn>
                <a:cxn ang="0">
                  <a:pos x="868" y="44"/>
                </a:cxn>
                <a:cxn ang="0">
                  <a:pos x="814" y="70"/>
                </a:cxn>
                <a:cxn ang="0">
                  <a:pos x="786" y="107"/>
                </a:cxn>
                <a:cxn ang="0">
                  <a:pos x="785" y="162"/>
                </a:cxn>
                <a:cxn ang="0">
                  <a:pos x="774" y="199"/>
                </a:cxn>
              </a:cxnLst>
              <a:rect l="0" t="0" r="r" b="b"/>
              <a:pathLst>
                <a:path w="1708" h="1605">
                  <a:moveTo>
                    <a:pt x="771" y="211"/>
                  </a:moveTo>
                  <a:lnTo>
                    <a:pt x="816" y="238"/>
                  </a:lnTo>
                  <a:lnTo>
                    <a:pt x="819" y="254"/>
                  </a:lnTo>
                  <a:lnTo>
                    <a:pt x="795" y="263"/>
                  </a:lnTo>
                  <a:lnTo>
                    <a:pt x="784" y="276"/>
                  </a:lnTo>
                  <a:lnTo>
                    <a:pt x="774" y="275"/>
                  </a:lnTo>
                  <a:lnTo>
                    <a:pt x="741" y="261"/>
                  </a:lnTo>
                  <a:lnTo>
                    <a:pt x="722" y="260"/>
                  </a:lnTo>
                  <a:lnTo>
                    <a:pt x="712" y="266"/>
                  </a:lnTo>
                  <a:lnTo>
                    <a:pt x="705" y="279"/>
                  </a:lnTo>
                  <a:lnTo>
                    <a:pt x="692" y="281"/>
                  </a:lnTo>
                  <a:lnTo>
                    <a:pt x="685" y="274"/>
                  </a:lnTo>
                  <a:lnTo>
                    <a:pt x="674" y="274"/>
                  </a:lnTo>
                  <a:lnTo>
                    <a:pt x="664" y="283"/>
                  </a:lnTo>
                  <a:lnTo>
                    <a:pt x="642" y="293"/>
                  </a:lnTo>
                  <a:lnTo>
                    <a:pt x="628" y="304"/>
                  </a:lnTo>
                  <a:lnTo>
                    <a:pt x="625" y="313"/>
                  </a:lnTo>
                  <a:lnTo>
                    <a:pt x="627" y="326"/>
                  </a:lnTo>
                  <a:lnTo>
                    <a:pt x="624" y="331"/>
                  </a:lnTo>
                  <a:lnTo>
                    <a:pt x="618" y="333"/>
                  </a:lnTo>
                  <a:lnTo>
                    <a:pt x="610" y="327"/>
                  </a:lnTo>
                  <a:lnTo>
                    <a:pt x="577" y="340"/>
                  </a:lnTo>
                  <a:lnTo>
                    <a:pt x="565" y="352"/>
                  </a:lnTo>
                  <a:lnTo>
                    <a:pt x="560" y="365"/>
                  </a:lnTo>
                  <a:lnTo>
                    <a:pt x="540" y="372"/>
                  </a:lnTo>
                  <a:lnTo>
                    <a:pt x="520" y="392"/>
                  </a:lnTo>
                  <a:lnTo>
                    <a:pt x="507" y="415"/>
                  </a:lnTo>
                  <a:lnTo>
                    <a:pt x="488" y="427"/>
                  </a:lnTo>
                  <a:lnTo>
                    <a:pt x="483" y="439"/>
                  </a:lnTo>
                  <a:lnTo>
                    <a:pt x="462" y="446"/>
                  </a:lnTo>
                  <a:lnTo>
                    <a:pt x="442" y="477"/>
                  </a:lnTo>
                  <a:lnTo>
                    <a:pt x="412" y="497"/>
                  </a:lnTo>
                  <a:lnTo>
                    <a:pt x="391" y="495"/>
                  </a:lnTo>
                  <a:lnTo>
                    <a:pt x="366" y="525"/>
                  </a:lnTo>
                  <a:lnTo>
                    <a:pt x="343" y="522"/>
                  </a:lnTo>
                  <a:lnTo>
                    <a:pt x="315" y="535"/>
                  </a:lnTo>
                  <a:lnTo>
                    <a:pt x="297" y="530"/>
                  </a:lnTo>
                  <a:lnTo>
                    <a:pt x="292" y="510"/>
                  </a:lnTo>
                  <a:lnTo>
                    <a:pt x="273" y="501"/>
                  </a:lnTo>
                  <a:lnTo>
                    <a:pt x="242" y="504"/>
                  </a:lnTo>
                  <a:lnTo>
                    <a:pt x="224" y="501"/>
                  </a:lnTo>
                  <a:lnTo>
                    <a:pt x="157" y="511"/>
                  </a:lnTo>
                  <a:lnTo>
                    <a:pt x="101" y="487"/>
                  </a:lnTo>
                  <a:lnTo>
                    <a:pt x="27" y="494"/>
                  </a:lnTo>
                  <a:lnTo>
                    <a:pt x="11" y="490"/>
                  </a:lnTo>
                  <a:lnTo>
                    <a:pt x="0" y="478"/>
                  </a:lnTo>
                  <a:lnTo>
                    <a:pt x="1" y="509"/>
                  </a:lnTo>
                  <a:lnTo>
                    <a:pt x="11" y="538"/>
                  </a:lnTo>
                  <a:lnTo>
                    <a:pt x="59" y="622"/>
                  </a:lnTo>
                  <a:lnTo>
                    <a:pt x="98" y="660"/>
                  </a:lnTo>
                  <a:lnTo>
                    <a:pt x="104" y="705"/>
                  </a:lnTo>
                  <a:lnTo>
                    <a:pt x="127" y="762"/>
                  </a:lnTo>
                  <a:lnTo>
                    <a:pt x="177" y="836"/>
                  </a:lnTo>
                  <a:lnTo>
                    <a:pt x="288" y="958"/>
                  </a:lnTo>
                  <a:lnTo>
                    <a:pt x="352" y="976"/>
                  </a:lnTo>
                  <a:lnTo>
                    <a:pt x="399" y="1013"/>
                  </a:lnTo>
                  <a:lnTo>
                    <a:pt x="435" y="1066"/>
                  </a:lnTo>
                  <a:lnTo>
                    <a:pt x="483" y="1085"/>
                  </a:lnTo>
                  <a:lnTo>
                    <a:pt x="522" y="1124"/>
                  </a:lnTo>
                  <a:lnTo>
                    <a:pt x="521" y="1201"/>
                  </a:lnTo>
                  <a:lnTo>
                    <a:pt x="533" y="1281"/>
                  </a:lnTo>
                  <a:lnTo>
                    <a:pt x="554" y="1331"/>
                  </a:lnTo>
                  <a:lnTo>
                    <a:pt x="583" y="1364"/>
                  </a:lnTo>
                  <a:lnTo>
                    <a:pt x="616" y="1388"/>
                  </a:lnTo>
                  <a:lnTo>
                    <a:pt x="666" y="1397"/>
                  </a:lnTo>
                  <a:lnTo>
                    <a:pt x="717" y="1398"/>
                  </a:lnTo>
                  <a:lnTo>
                    <a:pt x="768" y="1426"/>
                  </a:lnTo>
                  <a:lnTo>
                    <a:pt x="804" y="1438"/>
                  </a:lnTo>
                  <a:lnTo>
                    <a:pt x="847" y="1472"/>
                  </a:lnTo>
                  <a:lnTo>
                    <a:pt x="892" y="1457"/>
                  </a:lnTo>
                  <a:lnTo>
                    <a:pt x="925" y="1466"/>
                  </a:lnTo>
                  <a:lnTo>
                    <a:pt x="1015" y="1498"/>
                  </a:lnTo>
                  <a:lnTo>
                    <a:pt x="1064" y="1508"/>
                  </a:lnTo>
                  <a:lnTo>
                    <a:pt x="1112" y="1503"/>
                  </a:lnTo>
                  <a:lnTo>
                    <a:pt x="1160" y="1506"/>
                  </a:lnTo>
                  <a:lnTo>
                    <a:pt x="1236" y="1535"/>
                  </a:lnTo>
                  <a:lnTo>
                    <a:pt x="1293" y="1595"/>
                  </a:lnTo>
                  <a:lnTo>
                    <a:pt x="1311" y="1601"/>
                  </a:lnTo>
                  <a:lnTo>
                    <a:pt x="1316" y="1605"/>
                  </a:lnTo>
                  <a:lnTo>
                    <a:pt x="1320" y="1598"/>
                  </a:lnTo>
                  <a:lnTo>
                    <a:pt x="1323" y="1543"/>
                  </a:lnTo>
                  <a:lnTo>
                    <a:pt x="1340" y="1497"/>
                  </a:lnTo>
                  <a:lnTo>
                    <a:pt x="1367" y="1460"/>
                  </a:lnTo>
                  <a:lnTo>
                    <a:pt x="1416" y="1432"/>
                  </a:lnTo>
                  <a:lnTo>
                    <a:pt x="1445" y="1407"/>
                  </a:lnTo>
                  <a:lnTo>
                    <a:pt x="1525" y="1277"/>
                  </a:lnTo>
                  <a:lnTo>
                    <a:pt x="1563" y="1158"/>
                  </a:lnTo>
                  <a:lnTo>
                    <a:pt x="1642" y="1018"/>
                  </a:lnTo>
                  <a:lnTo>
                    <a:pt x="1638" y="914"/>
                  </a:lnTo>
                  <a:lnTo>
                    <a:pt x="1620" y="859"/>
                  </a:lnTo>
                  <a:lnTo>
                    <a:pt x="1622" y="793"/>
                  </a:lnTo>
                  <a:lnTo>
                    <a:pt x="1665" y="722"/>
                  </a:lnTo>
                  <a:lnTo>
                    <a:pt x="1673" y="686"/>
                  </a:lnTo>
                  <a:lnTo>
                    <a:pt x="1694" y="625"/>
                  </a:lnTo>
                  <a:lnTo>
                    <a:pt x="1692" y="582"/>
                  </a:lnTo>
                  <a:lnTo>
                    <a:pt x="1708" y="443"/>
                  </a:lnTo>
                  <a:lnTo>
                    <a:pt x="1695" y="355"/>
                  </a:lnTo>
                  <a:lnTo>
                    <a:pt x="1682" y="314"/>
                  </a:lnTo>
                  <a:lnTo>
                    <a:pt x="1681" y="258"/>
                  </a:lnTo>
                  <a:lnTo>
                    <a:pt x="1649" y="221"/>
                  </a:lnTo>
                  <a:lnTo>
                    <a:pt x="1529" y="175"/>
                  </a:lnTo>
                  <a:lnTo>
                    <a:pt x="1418" y="120"/>
                  </a:lnTo>
                  <a:lnTo>
                    <a:pt x="1361" y="102"/>
                  </a:lnTo>
                  <a:lnTo>
                    <a:pt x="1299" y="86"/>
                  </a:lnTo>
                  <a:lnTo>
                    <a:pt x="1212" y="91"/>
                  </a:lnTo>
                  <a:lnTo>
                    <a:pt x="1137" y="84"/>
                  </a:lnTo>
                  <a:lnTo>
                    <a:pt x="1141" y="7"/>
                  </a:lnTo>
                  <a:lnTo>
                    <a:pt x="1136" y="12"/>
                  </a:lnTo>
                  <a:lnTo>
                    <a:pt x="1109" y="10"/>
                  </a:lnTo>
                  <a:lnTo>
                    <a:pt x="1074" y="20"/>
                  </a:lnTo>
                  <a:lnTo>
                    <a:pt x="1048" y="12"/>
                  </a:lnTo>
                  <a:lnTo>
                    <a:pt x="1027" y="2"/>
                  </a:lnTo>
                  <a:lnTo>
                    <a:pt x="1011" y="0"/>
                  </a:lnTo>
                  <a:lnTo>
                    <a:pt x="962" y="23"/>
                  </a:lnTo>
                  <a:lnTo>
                    <a:pt x="897" y="27"/>
                  </a:lnTo>
                  <a:lnTo>
                    <a:pt x="868" y="44"/>
                  </a:lnTo>
                  <a:lnTo>
                    <a:pt x="841" y="69"/>
                  </a:lnTo>
                  <a:lnTo>
                    <a:pt x="814" y="70"/>
                  </a:lnTo>
                  <a:lnTo>
                    <a:pt x="791" y="81"/>
                  </a:lnTo>
                  <a:lnTo>
                    <a:pt x="786" y="107"/>
                  </a:lnTo>
                  <a:lnTo>
                    <a:pt x="783" y="145"/>
                  </a:lnTo>
                  <a:lnTo>
                    <a:pt x="785" y="162"/>
                  </a:lnTo>
                  <a:lnTo>
                    <a:pt x="781" y="179"/>
                  </a:lnTo>
                  <a:lnTo>
                    <a:pt x="774" y="199"/>
                  </a:lnTo>
                  <a:lnTo>
                    <a:pt x="771" y="2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69" name="Freeform 92"/>
            <p:cNvSpPr>
              <a:spLocks/>
            </p:cNvSpPr>
            <p:nvPr/>
          </p:nvSpPr>
          <p:spPr bwMode="gray">
            <a:xfrm>
              <a:off x="6618176" y="77147"/>
              <a:ext cx="235065" cy="220220"/>
            </a:xfrm>
            <a:custGeom>
              <a:avLst/>
              <a:gdLst/>
              <a:ahLst/>
              <a:cxnLst>
                <a:cxn ang="0">
                  <a:pos x="816" y="238"/>
                </a:cxn>
                <a:cxn ang="0">
                  <a:pos x="795" y="263"/>
                </a:cxn>
                <a:cxn ang="0">
                  <a:pos x="774" y="275"/>
                </a:cxn>
                <a:cxn ang="0">
                  <a:pos x="722" y="260"/>
                </a:cxn>
                <a:cxn ang="0">
                  <a:pos x="705" y="279"/>
                </a:cxn>
                <a:cxn ang="0">
                  <a:pos x="685" y="274"/>
                </a:cxn>
                <a:cxn ang="0">
                  <a:pos x="664" y="283"/>
                </a:cxn>
                <a:cxn ang="0">
                  <a:pos x="628" y="304"/>
                </a:cxn>
                <a:cxn ang="0">
                  <a:pos x="627" y="326"/>
                </a:cxn>
                <a:cxn ang="0">
                  <a:pos x="618" y="333"/>
                </a:cxn>
                <a:cxn ang="0">
                  <a:pos x="577" y="340"/>
                </a:cxn>
                <a:cxn ang="0">
                  <a:pos x="560" y="365"/>
                </a:cxn>
                <a:cxn ang="0">
                  <a:pos x="520" y="392"/>
                </a:cxn>
                <a:cxn ang="0">
                  <a:pos x="488" y="427"/>
                </a:cxn>
                <a:cxn ang="0">
                  <a:pos x="462" y="446"/>
                </a:cxn>
                <a:cxn ang="0">
                  <a:pos x="412" y="497"/>
                </a:cxn>
                <a:cxn ang="0">
                  <a:pos x="366" y="525"/>
                </a:cxn>
                <a:cxn ang="0">
                  <a:pos x="315" y="535"/>
                </a:cxn>
                <a:cxn ang="0">
                  <a:pos x="292" y="510"/>
                </a:cxn>
                <a:cxn ang="0">
                  <a:pos x="242" y="504"/>
                </a:cxn>
                <a:cxn ang="0">
                  <a:pos x="157" y="511"/>
                </a:cxn>
                <a:cxn ang="0">
                  <a:pos x="27" y="494"/>
                </a:cxn>
                <a:cxn ang="0">
                  <a:pos x="0" y="478"/>
                </a:cxn>
                <a:cxn ang="0">
                  <a:pos x="11" y="538"/>
                </a:cxn>
                <a:cxn ang="0">
                  <a:pos x="98" y="660"/>
                </a:cxn>
                <a:cxn ang="0">
                  <a:pos x="127" y="762"/>
                </a:cxn>
                <a:cxn ang="0">
                  <a:pos x="288" y="958"/>
                </a:cxn>
                <a:cxn ang="0">
                  <a:pos x="399" y="1013"/>
                </a:cxn>
                <a:cxn ang="0">
                  <a:pos x="483" y="1085"/>
                </a:cxn>
                <a:cxn ang="0">
                  <a:pos x="521" y="1201"/>
                </a:cxn>
                <a:cxn ang="0">
                  <a:pos x="554" y="1331"/>
                </a:cxn>
                <a:cxn ang="0">
                  <a:pos x="616" y="1388"/>
                </a:cxn>
                <a:cxn ang="0">
                  <a:pos x="717" y="1398"/>
                </a:cxn>
                <a:cxn ang="0">
                  <a:pos x="804" y="1438"/>
                </a:cxn>
                <a:cxn ang="0">
                  <a:pos x="892" y="1457"/>
                </a:cxn>
                <a:cxn ang="0">
                  <a:pos x="1015" y="1498"/>
                </a:cxn>
                <a:cxn ang="0">
                  <a:pos x="1112" y="1503"/>
                </a:cxn>
                <a:cxn ang="0">
                  <a:pos x="1236" y="1535"/>
                </a:cxn>
                <a:cxn ang="0">
                  <a:pos x="1311" y="1601"/>
                </a:cxn>
                <a:cxn ang="0">
                  <a:pos x="1320" y="1598"/>
                </a:cxn>
                <a:cxn ang="0">
                  <a:pos x="1340" y="1497"/>
                </a:cxn>
                <a:cxn ang="0">
                  <a:pos x="1416" y="1432"/>
                </a:cxn>
                <a:cxn ang="0">
                  <a:pos x="1525" y="1277"/>
                </a:cxn>
                <a:cxn ang="0">
                  <a:pos x="1642" y="1018"/>
                </a:cxn>
                <a:cxn ang="0">
                  <a:pos x="1620" y="859"/>
                </a:cxn>
                <a:cxn ang="0">
                  <a:pos x="1665" y="722"/>
                </a:cxn>
                <a:cxn ang="0">
                  <a:pos x="1694" y="625"/>
                </a:cxn>
                <a:cxn ang="0">
                  <a:pos x="1708" y="443"/>
                </a:cxn>
                <a:cxn ang="0">
                  <a:pos x="1682" y="314"/>
                </a:cxn>
                <a:cxn ang="0">
                  <a:pos x="1649" y="221"/>
                </a:cxn>
                <a:cxn ang="0">
                  <a:pos x="1418" y="120"/>
                </a:cxn>
                <a:cxn ang="0">
                  <a:pos x="1299" y="86"/>
                </a:cxn>
                <a:cxn ang="0">
                  <a:pos x="1137" y="84"/>
                </a:cxn>
                <a:cxn ang="0">
                  <a:pos x="1136" y="12"/>
                </a:cxn>
                <a:cxn ang="0">
                  <a:pos x="1074" y="20"/>
                </a:cxn>
                <a:cxn ang="0">
                  <a:pos x="1027" y="2"/>
                </a:cxn>
                <a:cxn ang="0">
                  <a:pos x="962" y="23"/>
                </a:cxn>
                <a:cxn ang="0">
                  <a:pos x="868" y="44"/>
                </a:cxn>
                <a:cxn ang="0">
                  <a:pos x="814" y="70"/>
                </a:cxn>
                <a:cxn ang="0">
                  <a:pos x="786" y="107"/>
                </a:cxn>
                <a:cxn ang="0">
                  <a:pos x="785" y="162"/>
                </a:cxn>
                <a:cxn ang="0">
                  <a:pos x="774" y="199"/>
                </a:cxn>
              </a:cxnLst>
              <a:rect l="0" t="0" r="r" b="b"/>
              <a:pathLst>
                <a:path w="1708" h="1605">
                  <a:moveTo>
                    <a:pt x="771" y="211"/>
                  </a:moveTo>
                  <a:lnTo>
                    <a:pt x="816" y="238"/>
                  </a:lnTo>
                  <a:lnTo>
                    <a:pt x="819" y="254"/>
                  </a:lnTo>
                  <a:lnTo>
                    <a:pt x="795" y="263"/>
                  </a:lnTo>
                  <a:lnTo>
                    <a:pt x="784" y="276"/>
                  </a:lnTo>
                  <a:lnTo>
                    <a:pt x="774" y="275"/>
                  </a:lnTo>
                  <a:lnTo>
                    <a:pt x="741" y="261"/>
                  </a:lnTo>
                  <a:lnTo>
                    <a:pt x="722" y="260"/>
                  </a:lnTo>
                  <a:lnTo>
                    <a:pt x="712" y="266"/>
                  </a:lnTo>
                  <a:lnTo>
                    <a:pt x="705" y="279"/>
                  </a:lnTo>
                  <a:lnTo>
                    <a:pt x="692" y="281"/>
                  </a:lnTo>
                  <a:lnTo>
                    <a:pt x="685" y="274"/>
                  </a:lnTo>
                  <a:lnTo>
                    <a:pt x="674" y="274"/>
                  </a:lnTo>
                  <a:lnTo>
                    <a:pt x="664" y="283"/>
                  </a:lnTo>
                  <a:lnTo>
                    <a:pt x="642" y="293"/>
                  </a:lnTo>
                  <a:lnTo>
                    <a:pt x="628" y="304"/>
                  </a:lnTo>
                  <a:lnTo>
                    <a:pt x="625" y="313"/>
                  </a:lnTo>
                  <a:lnTo>
                    <a:pt x="627" y="326"/>
                  </a:lnTo>
                  <a:lnTo>
                    <a:pt x="624" y="331"/>
                  </a:lnTo>
                  <a:lnTo>
                    <a:pt x="618" y="333"/>
                  </a:lnTo>
                  <a:lnTo>
                    <a:pt x="610" y="327"/>
                  </a:lnTo>
                  <a:lnTo>
                    <a:pt x="577" y="340"/>
                  </a:lnTo>
                  <a:lnTo>
                    <a:pt x="565" y="352"/>
                  </a:lnTo>
                  <a:lnTo>
                    <a:pt x="560" y="365"/>
                  </a:lnTo>
                  <a:lnTo>
                    <a:pt x="540" y="372"/>
                  </a:lnTo>
                  <a:lnTo>
                    <a:pt x="520" y="392"/>
                  </a:lnTo>
                  <a:lnTo>
                    <a:pt x="507" y="415"/>
                  </a:lnTo>
                  <a:lnTo>
                    <a:pt x="488" y="427"/>
                  </a:lnTo>
                  <a:lnTo>
                    <a:pt x="483" y="439"/>
                  </a:lnTo>
                  <a:lnTo>
                    <a:pt x="462" y="446"/>
                  </a:lnTo>
                  <a:lnTo>
                    <a:pt x="442" y="477"/>
                  </a:lnTo>
                  <a:lnTo>
                    <a:pt x="412" y="497"/>
                  </a:lnTo>
                  <a:lnTo>
                    <a:pt x="391" y="495"/>
                  </a:lnTo>
                  <a:lnTo>
                    <a:pt x="366" y="525"/>
                  </a:lnTo>
                  <a:lnTo>
                    <a:pt x="343" y="522"/>
                  </a:lnTo>
                  <a:lnTo>
                    <a:pt x="315" y="535"/>
                  </a:lnTo>
                  <a:lnTo>
                    <a:pt x="297" y="530"/>
                  </a:lnTo>
                  <a:lnTo>
                    <a:pt x="292" y="510"/>
                  </a:lnTo>
                  <a:lnTo>
                    <a:pt x="273" y="501"/>
                  </a:lnTo>
                  <a:lnTo>
                    <a:pt x="242" y="504"/>
                  </a:lnTo>
                  <a:lnTo>
                    <a:pt x="224" y="501"/>
                  </a:lnTo>
                  <a:lnTo>
                    <a:pt x="157" y="511"/>
                  </a:lnTo>
                  <a:lnTo>
                    <a:pt x="101" y="487"/>
                  </a:lnTo>
                  <a:lnTo>
                    <a:pt x="27" y="494"/>
                  </a:lnTo>
                  <a:lnTo>
                    <a:pt x="11" y="490"/>
                  </a:lnTo>
                  <a:lnTo>
                    <a:pt x="0" y="478"/>
                  </a:lnTo>
                  <a:lnTo>
                    <a:pt x="1" y="509"/>
                  </a:lnTo>
                  <a:lnTo>
                    <a:pt x="11" y="538"/>
                  </a:lnTo>
                  <a:lnTo>
                    <a:pt x="59" y="622"/>
                  </a:lnTo>
                  <a:lnTo>
                    <a:pt x="98" y="660"/>
                  </a:lnTo>
                  <a:lnTo>
                    <a:pt x="104" y="705"/>
                  </a:lnTo>
                  <a:lnTo>
                    <a:pt x="127" y="762"/>
                  </a:lnTo>
                  <a:lnTo>
                    <a:pt x="177" y="836"/>
                  </a:lnTo>
                  <a:lnTo>
                    <a:pt x="288" y="958"/>
                  </a:lnTo>
                  <a:lnTo>
                    <a:pt x="352" y="976"/>
                  </a:lnTo>
                  <a:lnTo>
                    <a:pt x="399" y="1013"/>
                  </a:lnTo>
                  <a:lnTo>
                    <a:pt x="435" y="1066"/>
                  </a:lnTo>
                  <a:lnTo>
                    <a:pt x="483" y="1085"/>
                  </a:lnTo>
                  <a:lnTo>
                    <a:pt x="522" y="1124"/>
                  </a:lnTo>
                  <a:lnTo>
                    <a:pt x="521" y="1201"/>
                  </a:lnTo>
                  <a:lnTo>
                    <a:pt x="533" y="1281"/>
                  </a:lnTo>
                  <a:lnTo>
                    <a:pt x="554" y="1331"/>
                  </a:lnTo>
                  <a:lnTo>
                    <a:pt x="583" y="1364"/>
                  </a:lnTo>
                  <a:lnTo>
                    <a:pt x="616" y="1388"/>
                  </a:lnTo>
                  <a:lnTo>
                    <a:pt x="666" y="1397"/>
                  </a:lnTo>
                  <a:lnTo>
                    <a:pt x="717" y="1398"/>
                  </a:lnTo>
                  <a:lnTo>
                    <a:pt x="768" y="1426"/>
                  </a:lnTo>
                  <a:lnTo>
                    <a:pt x="804" y="1438"/>
                  </a:lnTo>
                  <a:lnTo>
                    <a:pt x="847" y="1472"/>
                  </a:lnTo>
                  <a:lnTo>
                    <a:pt x="892" y="1457"/>
                  </a:lnTo>
                  <a:lnTo>
                    <a:pt x="925" y="1466"/>
                  </a:lnTo>
                  <a:lnTo>
                    <a:pt x="1015" y="1498"/>
                  </a:lnTo>
                  <a:lnTo>
                    <a:pt x="1064" y="1508"/>
                  </a:lnTo>
                  <a:lnTo>
                    <a:pt x="1112" y="1503"/>
                  </a:lnTo>
                  <a:lnTo>
                    <a:pt x="1160" y="1506"/>
                  </a:lnTo>
                  <a:lnTo>
                    <a:pt x="1236" y="1535"/>
                  </a:lnTo>
                  <a:lnTo>
                    <a:pt x="1293" y="1595"/>
                  </a:lnTo>
                  <a:lnTo>
                    <a:pt x="1311" y="1601"/>
                  </a:lnTo>
                  <a:lnTo>
                    <a:pt x="1316" y="1605"/>
                  </a:lnTo>
                  <a:lnTo>
                    <a:pt x="1320" y="1598"/>
                  </a:lnTo>
                  <a:lnTo>
                    <a:pt x="1323" y="1543"/>
                  </a:lnTo>
                  <a:lnTo>
                    <a:pt x="1340" y="1497"/>
                  </a:lnTo>
                  <a:lnTo>
                    <a:pt x="1367" y="1460"/>
                  </a:lnTo>
                  <a:lnTo>
                    <a:pt x="1416" y="1432"/>
                  </a:lnTo>
                  <a:lnTo>
                    <a:pt x="1445" y="1407"/>
                  </a:lnTo>
                  <a:lnTo>
                    <a:pt x="1525" y="1277"/>
                  </a:lnTo>
                  <a:lnTo>
                    <a:pt x="1563" y="1158"/>
                  </a:lnTo>
                  <a:lnTo>
                    <a:pt x="1642" y="1018"/>
                  </a:lnTo>
                  <a:lnTo>
                    <a:pt x="1638" y="914"/>
                  </a:lnTo>
                  <a:lnTo>
                    <a:pt x="1620" y="859"/>
                  </a:lnTo>
                  <a:lnTo>
                    <a:pt x="1622" y="793"/>
                  </a:lnTo>
                  <a:lnTo>
                    <a:pt x="1665" y="722"/>
                  </a:lnTo>
                  <a:lnTo>
                    <a:pt x="1673" y="686"/>
                  </a:lnTo>
                  <a:lnTo>
                    <a:pt x="1694" y="625"/>
                  </a:lnTo>
                  <a:lnTo>
                    <a:pt x="1692" y="582"/>
                  </a:lnTo>
                  <a:lnTo>
                    <a:pt x="1708" y="443"/>
                  </a:lnTo>
                  <a:lnTo>
                    <a:pt x="1695" y="355"/>
                  </a:lnTo>
                  <a:lnTo>
                    <a:pt x="1682" y="314"/>
                  </a:lnTo>
                  <a:lnTo>
                    <a:pt x="1681" y="258"/>
                  </a:lnTo>
                  <a:lnTo>
                    <a:pt x="1649" y="221"/>
                  </a:lnTo>
                  <a:lnTo>
                    <a:pt x="1529" y="175"/>
                  </a:lnTo>
                  <a:lnTo>
                    <a:pt x="1418" y="120"/>
                  </a:lnTo>
                  <a:lnTo>
                    <a:pt x="1361" y="102"/>
                  </a:lnTo>
                  <a:lnTo>
                    <a:pt x="1299" y="86"/>
                  </a:lnTo>
                  <a:lnTo>
                    <a:pt x="1212" y="91"/>
                  </a:lnTo>
                  <a:lnTo>
                    <a:pt x="1137" y="84"/>
                  </a:lnTo>
                  <a:lnTo>
                    <a:pt x="1141" y="7"/>
                  </a:lnTo>
                  <a:lnTo>
                    <a:pt x="1136" y="12"/>
                  </a:lnTo>
                  <a:lnTo>
                    <a:pt x="1109" y="10"/>
                  </a:lnTo>
                  <a:lnTo>
                    <a:pt x="1074" y="20"/>
                  </a:lnTo>
                  <a:lnTo>
                    <a:pt x="1048" y="12"/>
                  </a:lnTo>
                  <a:lnTo>
                    <a:pt x="1027" y="2"/>
                  </a:lnTo>
                  <a:lnTo>
                    <a:pt x="1011" y="0"/>
                  </a:lnTo>
                  <a:lnTo>
                    <a:pt x="962" y="23"/>
                  </a:lnTo>
                  <a:lnTo>
                    <a:pt x="897" y="27"/>
                  </a:lnTo>
                  <a:lnTo>
                    <a:pt x="868" y="44"/>
                  </a:lnTo>
                  <a:lnTo>
                    <a:pt x="841" y="69"/>
                  </a:lnTo>
                  <a:lnTo>
                    <a:pt x="814" y="70"/>
                  </a:lnTo>
                  <a:lnTo>
                    <a:pt x="791" y="81"/>
                  </a:lnTo>
                  <a:lnTo>
                    <a:pt x="786" y="107"/>
                  </a:lnTo>
                  <a:lnTo>
                    <a:pt x="783" y="145"/>
                  </a:lnTo>
                  <a:lnTo>
                    <a:pt x="785" y="162"/>
                  </a:lnTo>
                  <a:lnTo>
                    <a:pt x="781" y="179"/>
                  </a:lnTo>
                  <a:lnTo>
                    <a:pt x="774" y="199"/>
                  </a:lnTo>
                  <a:lnTo>
                    <a:pt x="771" y="2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0" name="Freeform 93"/>
            <p:cNvSpPr>
              <a:spLocks/>
            </p:cNvSpPr>
            <p:nvPr/>
          </p:nvSpPr>
          <p:spPr bwMode="gray">
            <a:xfrm>
              <a:off x="6524150" y="-1132824"/>
              <a:ext cx="490751" cy="612821"/>
            </a:xfrm>
            <a:custGeom>
              <a:avLst/>
              <a:gdLst/>
              <a:ahLst/>
              <a:cxnLst>
                <a:cxn ang="0">
                  <a:pos x="452" y="1536"/>
                </a:cxn>
                <a:cxn ang="0">
                  <a:pos x="278" y="1746"/>
                </a:cxn>
                <a:cxn ang="0">
                  <a:pos x="212" y="1836"/>
                </a:cxn>
                <a:cxn ang="0">
                  <a:pos x="86" y="2068"/>
                </a:cxn>
                <a:cxn ang="0">
                  <a:pos x="53" y="2147"/>
                </a:cxn>
                <a:cxn ang="0">
                  <a:pos x="29" y="2297"/>
                </a:cxn>
                <a:cxn ang="0">
                  <a:pos x="17" y="2426"/>
                </a:cxn>
                <a:cxn ang="0">
                  <a:pos x="117" y="2531"/>
                </a:cxn>
                <a:cxn ang="0">
                  <a:pos x="211" y="2709"/>
                </a:cxn>
                <a:cxn ang="0">
                  <a:pos x="234" y="2854"/>
                </a:cxn>
                <a:cxn ang="0">
                  <a:pos x="372" y="3151"/>
                </a:cxn>
                <a:cxn ang="0">
                  <a:pos x="461" y="3318"/>
                </a:cxn>
                <a:cxn ang="0">
                  <a:pos x="672" y="3411"/>
                </a:cxn>
                <a:cxn ang="0">
                  <a:pos x="747" y="3524"/>
                </a:cxn>
                <a:cxn ang="0">
                  <a:pos x="958" y="3709"/>
                </a:cxn>
                <a:cxn ang="0">
                  <a:pos x="1068" y="3856"/>
                </a:cxn>
                <a:cxn ang="0">
                  <a:pos x="1261" y="4032"/>
                </a:cxn>
                <a:cxn ang="0">
                  <a:pos x="1370" y="4188"/>
                </a:cxn>
                <a:cxn ang="0">
                  <a:pos x="1538" y="4287"/>
                </a:cxn>
                <a:cxn ang="0">
                  <a:pos x="1769" y="4227"/>
                </a:cxn>
                <a:cxn ang="0">
                  <a:pos x="2007" y="4431"/>
                </a:cxn>
                <a:cxn ang="0">
                  <a:pos x="2145" y="4425"/>
                </a:cxn>
                <a:cxn ang="0">
                  <a:pos x="2306" y="4457"/>
                </a:cxn>
                <a:cxn ang="0">
                  <a:pos x="2548" y="4418"/>
                </a:cxn>
                <a:cxn ang="0">
                  <a:pos x="2736" y="4346"/>
                </a:cxn>
                <a:cxn ang="0">
                  <a:pos x="3014" y="4235"/>
                </a:cxn>
                <a:cxn ang="0">
                  <a:pos x="3162" y="4089"/>
                </a:cxn>
                <a:cxn ang="0">
                  <a:pos x="2996" y="3995"/>
                </a:cxn>
                <a:cxn ang="0">
                  <a:pos x="2891" y="3755"/>
                </a:cxn>
                <a:cxn ang="0">
                  <a:pos x="2734" y="3592"/>
                </a:cxn>
                <a:cxn ang="0">
                  <a:pos x="2584" y="3522"/>
                </a:cxn>
                <a:cxn ang="0">
                  <a:pos x="2520" y="3447"/>
                </a:cxn>
                <a:cxn ang="0">
                  <a:pos x="2673" y="3360"/>
                </a:cxn>
                <a:cxn ang="0">
                  <a:pos x="2743" y="3062"/>
                </a:cxn>
                <a:cxn ang="0">
                  <a:pos x="2754" y="2883"/>
                </a:cxn>
                <a:cxn ang="0">
                  <a:pos x="2836" y="2787"/>
                </a:cxn>
                <a:cxn ang="0">
                  <a:pos x="2930" y="2600"/>
                </a:cxn>
                <a:cxn ang="0">
                  <a:pos x="3160" y="2312"/>
                </a:cxn>
                <a:cxn ang="0">
                  <a:pos x="3191" y="1865"/>
                </a:cxn>
                <a:cxn ang="0">
                  <a:pos x="3261" y="1510"/>
                </a:cxn>
                <a:cxn ang="0">
                  <a:pos x="3334" y="1352"/>
                </a:cxn>
                <a:cxn ang="0">
                  <a:pos x="3494" y="1245"/>
                </a:cxn>
                <a:cxn ang="0">
                  <a:pos x="3556" y="1082"/>
                </a:cxn>
                <a:cxn ang="0">
                  <a:pos x="3480" y="1032"/>
                </a:cxn>
                <a:cxn ang="0">
                  <a:pos x="3341" y="968"/>
                </a:cxn>
                <a:cxn ang="0">
                  <a:pos x="3249" y="596"/>
                </a:cxn>
                <a:cxn ang="0">
                  <a:pos x="3165" y="348"/>
                </a:cxn>
                <a:cxn ang="0">
                  <a:pos x="3053" y="160"/>
                </a:cxn>
                <a:cxn ang="0">
                  <a:pos x="2846" y="0"/>
                </a:cxn>
                <a:cxn ang="0">
                  <a:pos x="2562" y="217"/>
                </a:cxn>
                <a:cxn ang="0">
                  <a:pos x="1986" y="290"/>
                </a:cxn>
                <a:cxn ang="0">
                  <a:pos x="1972" y="241"/>
                </a:cxn>
                <a:cxn ang="0">
                  <a:pos x="1430" y="308"/>
                </a:cxn>
                <a:cxn ang="0">
                  <a:pos x="615" y="330"/>
                </a:cxn>
                <a:cxn ang="0">
                  <a:pos x="431" y="894"/>
                </a:cxn>
              </a:cxnLst>
              <a:rect l="0" t="0" r="r" b="b"/>
              <a:pathLst>
                <a:path w="3572" h="4457">
                  <a:moveTo>
                    <a:pt x="431" y="894"/>
                  </a:moveTo>
                  <a:lnTo>
                    <a:pt x="438" y="1108"/>
                  </a:lnTo>
                  <a:lnTo>
                    <a:pt x="445" y="1322"/>
                  </a:lnTo>
                  <a:lnTo>
                    <a:pt x="452" y="1536"/>
                  </a:lnTo>
                  <a:lnTo>
                    <a:pt x="454" y="1731"/>
                  </a:lnTo>
                  <a:lnTo>
                    <a:pt x="431" y="1736"/>
                  </a:lnTo>
                  <a:lnTo>
                    <a:pt x="311" y="1738"/>
                  </a:lnTo>
                  <a:lnTo>
                    <a:pt x="278" y="1746"/>
                  </a:lnTo>
                  <a:lnTo>
                    <a:pt x="229" y="1749"/>
                  </a:lnTo>
                  <a:lnTo>
                    <a:pt x="223" y="1758"/>
                  </a:lnTo>
                  <a:lnTo>
                    <a:pt x="216" y="1788"/>
                  </a:lnTo>
                  <a:lnTo>
                    <a:pt x="212" y="1836"/>
                  </a:lnTo>
                  <a:lnTo>
                    <a:pt x="194" y="1876"/>
                  </a:lnTo>
                  <a:lnTo>
                    <a:pt x="150" y="1947"/>
                  </a:lnTo>
                  <a:lnTo>
                    <a:pt x="85" y="2021"/>
                  </a:lnTo>
                  <a:lnTo>
                    <a:pt x="86" y="2068"/>
                  </a:lnTo>
                  <a:lnTo>
                    <a:pt x="93" y="2105"/>
                  </a:lnTo>
                  <a:lnTo>
                    <a:pt x="89" y="2123"/>
                  </a:lnTo>
                  <a:lnTo>
                    <a:pt x="84" y="2129"/>
                  </a:lnTo>
                  <a:lnTo>
                    <a:pt x="53" y="2147"/>
                  </a:lnTo>
                  <a:lnTo>
                    <a:pt x="43" y="2163"/>
                  </a:lnTo>
                  <a:lnTo>
                    <a:pt x="36" y="2205"/>
                  </a:lnTo>
                  <a:lnTo>
                    <a:pt x="38" y="2263"/>
                  </a:lnTo>
                  <a:lnTo>
                    <a:pt x="29" y="2297"/>
                  </a:lnTo>
                  <a:lnTo>
                    <a:pt x="5" y="2341"/>
                  </a:lnTo>
                  <a:lnTo>
                    <a:pt x="0" y="2362"/>
                  </a:lnTo>
                  <a:lnTo>
                    <a:pt x="0" y="2426"/>
                  </a:lnTo>
                  <a:lnTo>
                    <a:pt x="17" y="2426"/>
                  </a:lnTo>
                  <a:lnTo>
                    <a:pt x="34" y="2419"/>
                  </a:lnTo>
                  <a:lnTo>
                    <a:pt x="99" y="2404"/>
                  </a:lnTo>
                  <a:lnTo>
                    <a:pt x="98" y="2468"/>
                  </a:lnTo>
                  <a:lnTo>
                    <a:pt x="117" y="2531"/>
                  </a:lnTo>
                  <a:lnTo>
                    <a:pt x="169" y="2670"/>
                  </a:lnTo>
                  <a:lnTo>
                    <a:pt x="173" y="2676"/>
                  </a:lnTo>
                  <a:lnTo>
                    <a:pt x="198" y="2691"/>
                  </a:lnTo>
                  <a:lnTo>
                    <a:pt x="211" y="2709"/>
                  </a:lnTo>
                  <a:lnTo>
                    <a:pt x="224" y="2747"/>
                  </a:lnTo>
                  <a:lnTo>
                    <a:pt x="226" y="2779"/>
                  </a:lnTo>
                  <a:lnTo>
                    <a:pt x="191" y="2796"/>
                  </a:lnTo>
                  <a:lnTo>
                    <a:pt x="234" y="2854"/>
                  </a:lnTo>
                  <a:lnTo>
                    <a:pt x="304" y="2932"/>
                  </a:lnTo>
                  <a:lnTo>
                    <a:pt x="370" y="3017"/>
                  </a:lnTo>
                  <a:lnTo>
                    <a:pt x="391" y="3080"/>
                  </a:lnTo>
                  <a:lnTo>
                    <a:pt x="372" y="3151"/>
                  </a:lnTo>
                  <a:lnTo>
                    <a:pt x="363" y="3217"/>
                  </a:lnTo>
                  <a:lnTo>
                    <a:pt x="371" y="3274"/>
                  </a:lnTo>
                  <a:lnTo>
                    <a:pt x="414" y="3313"/>
                  </a:lnTo>
                  <a:lnTo>
                    <a:pt x="461" y="3318"/>
                  </a:lnTo>
                  <a:lnTo>
                    <a:pt x="513" y="3330"/>
                  </a:lnTo>
                  <a:lnTo>
                    <a:pt x="538" y="3388"/>
                  </a:lnTo>
                  <a:lnTo>
                    <a:pt x="582" y="3410"/>
                  </a:lnTo>
                  <a:lnTo>
                    <a:pt x="672" y="3411"/>
                  </a:lnTo>
                  <a:lnTo>
                    <a:pt x="709" y="3434"/>
                  </a:lnTo>
                  <a:lnTo>
                    <a:pt x="746" y="3465"/>
                  </a:lnTo>
                  <a:lnTo>
                    <a:pt x="754" y="3483"/>
                  </a:lnTo>
                  <a:lnTo>
                    <a:pt x="747" y="3524"/>
                  </a:lnTo>
                  <a:lnTo>
                    <a:pt x="773" y="3570"/>
                  </a:lnTo>
                  <a:lnTo>
                    <a:pt x="847" y="3620"/>
                  </a:lnTo>
                  <a:lnTo>
                    <a:pt x="925" y="3667"/>
                  </a:lnTo>
                  <a:lnTo>
                    <a:pt x="958" y="3709"/>
                  </a:lnTo>
                  <a:lnTo>
                    <a:pt x="1002" y="3733"/>
                  </a:lnTo>
                  <a:lnTo>
                    <a:pt x="1022" y="3775"/>
                  </a:lnTo>
                  <a:lnTo>
                    <a:pt x="1038" y="3820"/>
                  </a:lnTo>
                  <a:lnTo>
                    <a:pt x="1068" y="3856"/>
                  </a:lnTo>
                  <a:lnTo>
                    <a:pt x="1076" y="3901"/>
                  </a:lnTo>
                  <a:lnTo>
                    <a:pt x="1116" y="3913"/>
                  </a:lnTo>
                  <a:lnTo>
                    <a:pt x="1238" y="3991"/>
                  </a:lnTo>
                  <a:lnTo>
                    <a:pt x="1261" y="4032"/>
                  </a:lnTo>
                  <a:lnTo>
                    <a:pt x="1270" y="4077"/>
                  </a:lnTo>
                  <a:lnTo>
                    <a:pt x="1292" y="4105"/>
                  </a:lnTo>
                  <a:lnTo>
                    <a:pt x="1320" y="4151"/>
                  </a:lnTo>
                  <a:lnTo>
                    <a:pt x="1370" y="4188"/>
                  </a:lnTo>
                  <a:lnTo>
                    <a:pt x="1395" y="4222"/>
                  </a:lnTo>
                  <a:lnTo>
                    <a:pt x="1415" y="4263"/>
                  </a:lnTo>
                  <a:lnTo>
                    <a:pt x="1510" y="4299"/>
                  </a:lnTo>
                  <a:lnTo>
                    <a:pt x="1538" y="4287"/>
                  </a:lnTo>
                  <a:lnTo>
                    <a:pt x="1564" y="4251"/>
                  </a:lnTo>
                  <a:lnTo>
                    <a:pt x="1671" y="4276"/>
                  </a:lnTo>
                  <a:lnTo>
                    <a:pt x="1718" y="4271"/>
                  </a:lnTo>
                  <a:lnTo>
                    <a:pt x="1769" y="4227"/>
                  </a:lnTo>
                  <a:lnTo>
                    <a:pt x="1813" y="4255"/>
                  </a:lnTo>
                  <a:lnTo>
                    <a:pt x="1917" y="4362"/>
                  </a:lnTo>
                  <a:lnTo>
                    <a:pt x="1971" y="4393"/>
                  </a:lnTo>
                  <a:lnTo>
                    <a:pt x="2007" y="4431"/>
                  </a:lnTo>
                  <a:lnTo>
                    <a:pt x="2034" y="4453"/>
                  </a:lnTo>
                  <a:lnTo>
                    <a:pt x="2058" y="4450"/>
                  </a:lnTo>
                  <a:lnTo>
                    <a:pt x="2088" y="4428"/>
                  </a:lnTo>
                  <a:lnTo>
                    <a:pt x="2145" y="4425"/>
                  </a:lnTo>
                  <a:lnTo>
                    <a:pt x="2190" y="4440"/>
                  </a:lnTo>
                  <a:lnTo>
                    <a:pt x="2229" y="4427"/>
                  </a:lnTo>
                  <a:lnTo>
                    <a:pt x="2281" y="4424"/>
                  </a:lnTo>
                  <a:lnTo>
                    <a:pt x="2306" y="4457"/>
                  </a:lnTo>
                  <a:lnTo>
                    <a:pt x="2373" y="4442"/>
                  </a:lnTo>
                  <a:lnTo>
                    <a:pt x="2432" y="4437"/>
                  </a:lnTo>
                  <a:lnTo>
                    <a:pt x="2487" y="4412"/>
                  </a:lnTo>
                  <a:lnTo>
                    <a:pt x="2548" y="4418"/>
                  </a:lnTo>
                  <a:lnTo>
                    <a:pt x="2627" y="4414"/>
                  </a:lnTo>
                  <a:lnTo>
                    <a:pt x="2736" y="4343"/>
                  </a:lnTo>
                  <a:lnTo>
                    <a:pt x="2736" y="4331"/>
                  </a:lnTo>
                  <a:lnTo>
                    <a:pt x="2736" y="4346"/>
                  </a:lnTo>
                  <a:lnTo>
                    <a:pt x="2798" y="4259"/>
                  </a:lnTo>
                  <a:lnTo>
                    <a:pt x="2848" y="4231"/>
                  </a:lnTo>
                  <a:lnTo>
                    <a:pt x="2895" y="4226"/>
                  </a:lnTo>
                  <a:lnTo>
                    <a:pt x="3014" y="4235"/>
                  </a:lnTo>
                  <a:lnTo>
                    <a:pt x="3073" y="4234"/>
                  </a:lnTo>
                  <a:lnTo>
                    <a:pt x="3157" y="4223"/>
                  </a:lnTo>
                  <a:lnTo>
                    <a:pt x="3158" y="4130"/>
                  </a:lnTo>
                  <a:lnTo>
                    <a:pt x="3162" y="4089"/>
                  </a:lnTo>
                  <a:lnTo>
                    <a:pt x="3159" y="4059"/>
                  </a:lnTo>
                  <a:lnTo>
                    <a:pt x="3128" y="4039"/>
                  </a:lnTo>
                  <a:lnTo>
                    <a:pt x="3034" y="4020"/>
                  </a:lnTo>
                  <a:lnTo>
                    <a:pt x="2996" y="3995"/>
                  </a:lnTo>
                  <a:lnTo>
                    <a:pt x="2975" y="3956"/>
                  </a:lnTo>
                  <a:lnTo>
                    <a:pt x="2931" y="3847"/>
                  </a:lnTo>
                  <a:lnTo>
                    <a:pt x="2912" y="3792"/>
                  </a:lnTo>
                  <a:lnTo>
                    <a:pt x="2891" y="3755"/>
                  </a:lnTo>
                  <a:lnTo>
                    <a:pt x="2799" y="3698"/>
                  </a:lnTo>
                  <a:lnTo>
                    <a:pt x="2769" y="3669"/>
                  </a:lnTo>
                  <a:lnTo>
                    <a:pt x="2742" y="3632"/>
                  </a:lnTo>
                  <a:lnTo>
                    <a:pt x="2734" y="3592"/>
                  </a:lnTo>
                  <a:lnTo>
                    <a:pt x="2698" y="3553"/>
                  </a:lnTo>
                  <a:lnTo>
                    <a:pt x="2663" y="3530"/>
                  </a:lnTo>
                  <a:lnTo>
                    <a:pt x="2619" y="3518"/>
                  </a:lnTo>
                  <a:lnTo>
                    <a:pt x="2584" y="3522"/>
                  </a:lnTo>
                  <a:lnTo>
                    <a:pt x="2552" y="3499"/>
                  </a:lnTo>
                  <a:lnTo>
                    <a:pt x="2524" y="3497"/>
                  </a:lnTo>
                  <a:lnTo>
                    <a:pt x="2502" y="3480"/>
                  </a:lnTo>
                  <a:lnTo>
                    <a:pt x="2520" y="3447"/>
                  </a:lnTo>
                  <a:lnTo>
                    <a:pt x="2544" y="3430"/>
                  </a:lnTo>
                  <a:lnTo>
                    <a:pt x="2542" y="3365"/>
                  </a:lnTo>
                  <a:lnTo>
                    <a:pt x="2581" y="3351"/>
                  </a:lnTo>
                  <a:lnTo>
                    <a:pt x="2673" y="3360"/>
                  </a:lnTo>
                  <a:lnTo>
                    <a:pt x="2717" y="3340"/>
                  </a:lnTo>
                  <a:lnTo>
                    <a:pt x="2748" y="3311"/>
                  </a:lnTo>
                  <a:lnTo>
                    <a:pt x="2751" y="3254"/>
                  </a:lnTo>
                  <a:lnTo>
                    <a:pt x="2743" y="3062"/>
                  </a:lnTo>
                  <a:lnTo>
                    <a:pt x="2758" y="3000"/>
                  </a:lnTo>
                  <a:lnTo>
                    <a:pt x="2761" y="2952"/>
                  </a:lnTo>
                  <a:lnTo>
                    <a:pt x="2755" y="2925"/>
                  </a:lnTo>
                  <a:lnTo>
                    <a:pt x="2754" y="2883"/>
                  </a:lnTo>
                  <a:lnTo>
                    <a:pt x="2769" y="2893"/>
                  </a:lnTo>
                  <a:lnTo>
                    <a:pt x="2780" y="2860"/>
                  </a:lnTo>
                  <a:lnTo>
                    <a:pt x="2805" y="2810"/>
                  </a:lnTo>
                  <a:lnTo>
                    <a:pt x="2836" y="2787"/>
                  </a:lnTo>
                  <a:lnTo>
                    <a:pt x="2883" y="2788"/>
                  </a:lnTo>
                  <a:lnTo>
                    <a:pt x="2898" y="2768"/>
                  </a:lnTo>
                  <a:lnTo>
                    <a:pt x="2916" y="2656"/>
                  </a:lnTo>
                  <a:lnTo>
                    <a:pt x="2930" y="2600"/>
                  </a:lnTo>
                  <a:lnTo>
                    <a:pt x="3062" y="2397"/>
                  </a:lnTo>
                  <a:lnTo>
                    <a:pt x="3099" y="2356"/>
                  </a:lnTo>
                  <a:lnTo>
                    <a:pt x="3132" y="2343"/>
                  </a:lnTo>
                  <a:lnTo>
                    <a:pt x="3160" y="2312"/>
                  </a:lnTo>
                  <a:lnTo>
                    <a:pt x="3214" y="2071"/>
                  </a:lnTo>
                  <a:lnTo>
                    <a:pt x="3213" y="2010"/>
                  </a:lnTo>
                  <a:lnTo>
                    <a:pt x="3197" y="1943"/>
                  </a:lnTo>
                  <a:lnTo>
                    <a:pt x="3191" y="1865"/>
                  </a:lnTo>
                  <a:lnTo>
                    <a:pt x="3201" y="1794"/>
                  </a:lnTo>
                  <a:lnTo>
                    <a:pt x="3226" y="1737"/>
                  </a:lnTo>
                  <a:lnTo>
                    <a:pt x="3254" y="1599"/>
                  </a:lnTo>
                  <a:lnTo>
                    <a:pt x="3261" y="1510"/>
                  </a:lnTo>
                  <a:lnTo>
                    <a:pt x="3259" y="1478"/>
                  </a:lnTo>
                  <a:lnTo>
                    <a:pt x="3269" y="1395"/>
                  </a:lnTo>
                  <a:lnTo>
                    <a:pt x="3281" y="1358"/>
                  </a:lnTo>
                  <a:lnTo>
                    <a:pt x="3334" y="1352"/>
                  </a:lnTo>
                  <a:lnTo>
                    <a:pt x="3365" y="1329"/>
                  </a:lnTo>
                  <a:lnTo>
                    <a:pt x="3384" y="1299"/>
                  </a:lnTo>
                  <a:lnTo>
                    <a:pt x="3461" y="1256"/>
                  </a:lnTo>
                  <a:lnTo>
                    <a:pt x="3494" y="1245"/>
                  </a:lnTo>
                  <a:lnTo>
                    <a:pt x="3545" y="1219"/>
                  </a:lnTo>
                  <a:lnTo>
                    <a:pt x="3568" y="1159"/>
                  </a:lnTo>
                  <a:lnTo>
                    <a:pt x="3572" y="1118"/>
                  </a:lnTo>
                  <a:lnTo>
                    <a:pt x="3556" y="1082"/>
                  </a:lnTo>
                  <a:lnTo>
                    <a:pt x="3538" y="1083"/>
                  </a:lnTo>
                  <a:lnTo>
                    <a:pt x="3525" y="1071"/>
                  </a:lnTo>
                  <a:lnTo>
                    <a:pt x="3503" y="1080"/>
                  </a:lnTo>
                  <a:lnTo>
                    <a:pt x="3480" y="1032"/>
                  </a:lnTo>
                  <a:lnTo>
                    <a:pt x="3454" y="1011"/>
                  </a:lnTo>
                  <a:lnTo>
                    <a:pt x="3425" y="1006"/>
                  </a:lnTo>
                  <a:lnTo>
                    <a:pt x="3369" y="984"/>
                  </a:lnTo>
                  <a:lnTo>
                    <a:pt x="3341" y="968"/>
                  </a:lnTo>
                  <a:lnTo>
                    <a:pt x="3316" y="936"/>
                  </a:lnTo>
                  <a:lnTo>
                    <a:pt x="3279" y="817"/>
                  </a:lnTo>
                  <a:lnTo>
                    <a:pt x="3261" y="724"/>
                  </a:lnTo>
                  <a:lnTo>
                    <a:pt x="3249" y="596"/>
                  </a:lnTo>
                  <a:lnTo>
                    <a:pt x="3228" y="437"/>
                  </a:lnTo>
                  <a:lnTo>
                    <a:pt x="3240" y="438"/>
                  </a:lnTo>
                  <a:lnTo>
                    <a:pt x="3227" y="413"/>
                  </a:lnTo>
                  <a:lnTo>
                    <a:pt x="3165" y="348"/>
                  </a:lnTo>
                  <a:lnTo>
                    <a:pt x="3150" y="301"/>
                  </a:lnTo>
                  <a:lnTo>
                    <a:pt x="3140" y="238"/>
                  </a:lnTo>
                  <a:lnTo>
                    <a:pt x="3090" y="176"/>
                  </a:lnTo>
                  <a:lnTo>
                    <a:pt x="3053" y="160"/>
                  </a:lnTo>
                  <a:lnTo>
                    <a:pt x="3004" y="110"/>
                  </a:lnTo>
                  <a:lnTo>
                    <a:pt x="2960" y="87"/>
                  </a:lnTo>
                  <a:lnTo>
                    <a:pt x="2901" y="68"/>
                  </a:lnTo>
                  <a:lnTo>
                    <a:pt x="2846" y="0"/>
                  </a:lnTo>
                  <a:lnTo>
                    <a:pt x="2768" y="80"/>
                  </a:lnTo>
                  <a:lnTo>
                    <a:pt x="2715" y="63"/>
                  </a:lnTo>
                  <a:lnTo>
                    <a:pt x="2674" y="183"/>
                  </a:lnTo>
                  <a:lnTo>
                    <a:pt x="2562" y="217"/>
                  </a:lnTo>
                  <a:lnTo>
                    <a:pt x="2542" y="314"/>
                  </a:lnTo>
                  <a:lnTo>
                    <a:pt x="2441" y="326"/>
                  </a:lnTo>
                  <a:lnTo>
                    <a:pt x="2362" y="276"/>
                  </a:lnTo>
                  <a:lnTo>
                    <a:pt x="1986" y="290"/>
                  </a:lnTo>
                  <a:lnTo>
                    <a:pt x="1999" y="246"/>
                  </a:lnTo>
                  <a:lnTo>
                    <a:pt x="1991" y="248"/>
                  </a:lnTo>
                  <a:lnTo>
                    <a:pt x="1983" y="242"/>
                  </a:lnTo>
                  <a:lnTo>
                    <a:pt x="1972" y="241"/>
                  </a:lnTo>
                  <a:lnTo>
                    <a:pt x="1944" y="291"/>
                  </a:lnTo>
                  <a:lnTo>
                    <a:pt x="1836" y="294"/>
                  </a:lnTo>
                  <a:lnTo>
                    <a:pt x="1632" y="301"/>
                  </a:lnTo>
                  <a:lnTo>
                    <a:pt x="1430" y="308"/>
                  </a:lnTo>
                  <a:lnTo>
                    <a:pt x="1227" y="314"/>
                  </a:lnTo>
                  <a:lnTo>
                    <a:pt x="1023" y="319"/>
                  </a:lnTo>
                  <a:lnTo>
                    <a:pt x="819" y="325"/>
                  </a:lnTo>
                  <a:lnTo>
                    <a:pt x="615" y="330"/>
                  </a:lnTo>
                  <a:lnTo>
                    <a:pt x="625" y="531"/>
                  </a:lnTo>
                  <a:lnTo>
                    <a:pt x="634" y="760"/>
                  </a:lnTo>
                  <a:lnTo>
                    <a:pt x="425" y="765"/>
                  </a:lnTo>
                  <a:lnTo>
                    <a:pt x="431" y="8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1" name="Freeform 94"/>
            <p:cNvSpPr>
              <a:spLocks/>
            </p:cNvSpPr>
            <p:nvPr/>
          </p:nvSpPr>
          <p:spPr bwMode="gray">
            <a:xfrm>
              <a:off x="6524150" y="-1132824"/>
              <a:ext cx="490751" cy="612821"/>
            </a:xfrm>
            <a:custGeom>
              <a:avLst/>
              <a:gdLst/>
              <a:ahLst/>
              <a:cxnLst>
                <a:cxn ang="0">
                  <a:pos x="452" y="1536"/>
                </a:cxn>
                <a:cxn ang="0">
                  <a:pos x="278" y="1746"/>
                </a:cxn>
                <a:cxn ang="0">
                  <a:pos x="212" y="1836"/>
                </a:cxn>
                <a:cxn ang="0">
                  <a:pos x="86" y="2068"/>
                </a:cxn>
                <a:cxn ang="0">
                  <a:pos x="53" y="2147"/>
                </a:cxn>
                <a:cxn ang="0">
                  <a:pos x="29" y="2297"/>
                </a:cxn>
                <a:cxn ang="0">
                  <a:pos x="17" y="2426"/>
                </a:cxn>
                <a:cxn ang="0">
                  <a:pos x="117" y="2531"/>
                </a:cxn>
                <a:cxn ang="0">
                  <a:pos x="211" y="2709"/>
                </a:cxn>
                <a:cxn ang="0">
                  <a:pos x="234" y="2854"/>
                </a:cxn>
                <a:cxn ang="0">
                  <a:pos x="372" y="3151"/>
                </a:cxn>
                <a:cxn ang="0">
                  <a:pos x="461" y="3318"/>
                </a:cxn>
                <a:cxn ang="0">
                  <a:pos x="672" y="3411"/>
                </a:cxn>
                <a:cxn ang="0">
                  <a:pos x="747" y="3524"/>
                </a:cxn>
                <a:cxn ang="0">
                  <a:pos x="958" y="3709"/>
                </a:cxn>
                <a:cxn ang="0">
                  <a:pos x="1068" y="3856"/>
                </a:cxn>
                <a:cxn ang="0">
                  <a:pos x="1261" y="4032"/>
                </a:cxn>
                <a:cxn ang="0">
                  <a:pos x="1370" y="4188"/>
                </a:cxn>
                <a:cxn ang="0">
                  <a:pos x="1538" y="4287"/>
                </a:cxn>
                <a:cxn ang="0">
                  <a:pos x="1769" y="4227"/>
                </a:cxn>
                <a:cxn ang="0">
                  <a:pos x="2007" y="4431"/>
                </a:cxn>
                <a:cxn ang="0">
                  <a:pos x="2145" y="4425"/>
                </a:cxn>
                <a:cxn ang="0">
                  <a:pos x="2306" y="4457"/>
                </a:cxn>
                <a:cxn ang="0">
                  <a:pos x="2548" y="4418"/>
                </a:cxn>
                <a:cxn ang="0">
                  <a:pos x="2736" y="4346"/>
                </a:cxn>
                <a:cxn ang="0">
                  <a:pos x="3014" y="4235"/>
                </a:cxn>
                <a:cxn ang="0">
                  <a:pos x="3162" y="4089"/>
                </a:cxn>
                <a:cxn ang="0">
                  <a:pos x="2996" y="3995"/>
                </a:cxn>
                <a:cxn ang="0">
                  <a:pos x="2891" y="3755"/>
                </a:cxn>
                <a:cxn ang="0">
                  <a:pos x="2734" y="3592"/>
                </a:cxn>
                <a:cxn ang="0">
                  <a:pos x="2584" y="3522"/>
                </a:cxn>
                <a:cxn ang="0">
                  <a:pos x="2520" y="3447"/>
                </a:cxn>
                <a:cxn ang="0">
                  <a:pos x="2673" y="3360"/>
                </a:cxn>
                <a:cxn ang="0">
                  <a:pos x="2743" y="3062"/>
                </a:cxn>
                <a:cxn ang="0">
                  <a:pos x="2754" y="2883"/>
                </a:cxn>
                <a:cxn ang="0">
                  <a:pos x="2836" y="2787"/>
                </a:cxn>
                <a:cxn ang="0">
                  <a:pos x="2930" y="2600"/>
                </a:cxn>
                <a:cxn ang="0">
                  <a:pos x="3160" y="2312"/>
                </a:cxn>
                <a:cxn ang="0">
                  <a:pos x="3191" y="1865"/>
                </a:cxn>
                <a:cxn ang="0">
                  <a:pos x="3261" y="1510"/>
                </a:cxn>
                <a:cxn ang="0">
                  <a:pos x="3334" y="1352"/>
                </a:cxn>
                <a:cxn ang="0">
                  <a:pos x="3494" y="1245"/>
                </a:cxn>
                <a:cxn ang="0">
                  <a:pos x="3556" y="1082"/>
                </a:cxn>
                <a:cxn ang="0">
                  <a:pos x="3480" y="1032"/>
                </a:cxn>
                <a:cxn ang="0">
                  <a:pos x="3341" y="968"/>
                </a:cxn>
                <a:cxn ang="0">
                  <a:pos x="3249" y="596"/>
                </a:cxn>
                <a:cxn ang="0">
                  <a:pos x="3165" y="348"/>
                </a:cxn>
                <a:cxn ang="0">
                  <a:pos x="3053" y="160"/>
                </a:cxn>
                <a:cxn ang="0">
                  <a:pos x="2846" y="0"/>
                </a:cxn>
                <a:cxn ang="0">
                  <a:pos x="2562" y="217"/>
                </a:cxn>
                <a:cxn ang="0">
                  <a:pos x="1986" y="290"/>
                </a:cxn>
                <a:cxn ang="0">
                  <a:pos x="1972" y="241"/>
                </a:cxn>
                <a:cxn ang="0">
                  <a:pos x="1430" y="308"/>
                </a:cxn>
                <a:cxn ang="0">
                  <a:pos x="615" y="330"/>
                </a:cxn>
                <a:cxn ang="0">
                  <a:pos x="431" y="894"/>
                </a:cxn>
              </a:cxnLst>
              <a:rect l="0" t="0" r="r" b="b"/>
              <a:pathLst>
                <a:path w="3572" h="4457">
                  <a:moveTo>
                    <a:pt x="431" y="894"/>
                  </a:moveTo>
                  <a:lnTo>
                    <a:pt x="438" y="1108"/>
                  </a:lnTo>
                  <a:lnTo>
                    <a:pt x="445" y="1322"/>
                  </a:lnTo>
                  <a:lnTo>
                    <a:pt x="452" y="1536"/>
                  </a:lnTo>
                  <a:lnTo>
                    <a:pt x="454" y="1731"/>
                  </a:lnTo>
                  <a:lnTo>
                    <a:pt x="431" y="1736"/>
                  </a:lnTo>
                  <a:lnTo>
                    <a:pt x="311" y="1738"/>
                  </a:lnTo>
                  <a:lnTo>
                    <a:pt x="278" y="1746"/>
                  </a:lnTo>
                  <a:lnTo>
                    <a:pt x="229" y="1749"/>
                  </a:lnTo>
                  <a:lnTo>
                    <a:pt x="223" y="1758"/>
                  </a:lnTo>
                  <a:lnTo>
                    <a:pt x="216" y="1788"/>
                  </a:lnTo>
                  <a:lnTo>
                    <a:pt x="212" y="1836"/>
                  </a:lnTo>
                  <a:lnTo>
                    <a:pt x="194" y="1876"/>
                  </a:lnTo>
                  <a:lnTo>
                    <a:pt x="150" y="1947"/>
                  </a:lnTo>
                  <a:lnTo>
                    <a:pt x="85" y="2021"/>
                  </a:lnTo>
                  <a:lnTo>
                    <a:pt x="86" y="2068"/>
                  </a:lnTo>
                  <a:lnTo>
                    <a:pt x="93" y="2105"/>
                  </a:lnTo>
                  <a:lnTo>
                    <a:pt x="89" y="2123"/>
                  </a:lnTo>
                  <a:lnTo>
                    <a:pt x="84" y="2129"/>
                  </a:lnTo>
                  <a:lnTo>
                    <a:pt x="53" y="2147"/>
                  </a:lnTo>
                  <a:lnTo>
                    <a:pt x="43" y="2163"/>
                  </a:lnTo>
                  <a:lnTo>
                    <a:pt x="36" y="2205"/>
                  </a:lnTo>
                  <a:lnTo>
                    <a:pt x="38" y="2263"/>
                  </a:lnTo>
                  <a:lnTo>
                    <a:pt x="29" y="2297"/>
                  </a:lnTo>
                  <a:lnTo>
                    <a:pt x="5" y="2341"/>
                  </a:lnTo>
                  <a:lnTo>
                    <a:pt x="0" y="2362"/>
                  </a:lnTo>
                  <a:lnTo>
                    <a:pt x="0" y="2426"/>
                  </a:lnTo>
                  <a:lnTo>
                    <a:pt x="17" y="2426"/>
                  </a:lnTo>
                  <a:lnTo>
                    <a:pt x="34" y="2419"/>
                  </a:lnTo>
                  <a:lnTo>
                    <a:pt x="99" y="2404"/>
                  </a:lnTo>
                  <a:lnTo>
                    <a:pt x="98" y="2468"/>
                  </a:lnTo>
                  <a:lnTo>
                    <a:pt x="117" y="2531"/>
                  </a:lnTo>
                  <a:lnTo>
                    <a:pt x="169" y="2670"/>
                  </a:lnTo>
                  <a:lnTo>
                    <a:pt x="173" y="2676"/>
                  </a:lnTo>
                  <a:lnTo>
                    <a:pt x="198" y="2691"/>
                  </a:lnTo>
                  <a:lnTo>
                    <a:pt x="211" y="2709"/>
                  </a:lnTo>
                  <a:lnTo>
                    <a:pt x="224" y="2747"/>
                  </a:lnTo>
                  <a:lnTo>
                    <a:pt x="226" y="2779"/>
                  </a:lnTo>
                  <a:lnTo>
                    <a:pt x="191" y="2796"/>
                  </a:lnTo>
                  <a:lnTo>
                    <a:pt x="234" y="2854"/>
                  </a:lnTo>
                  <a:lnTo>
                    <a:pt x="304" y="2932"/>
                  </a:lnTo>
                  <a:lnTo>
                    <a:pt x="370" y="3017"/>
                  </a:lnTo>
                  <a:lnTo>
                    <a:pt x="391" y="3080"/>
                  </a:lnTo>
                  <a:lnTo>
                    <a:pt x="372" y="3151"/>
                  </a:lnTo>
                  <a:lnTo>
                    <a:pt x="363" y="3217"/>
                  </a:lnTo>
                  <a:lnTo>
                    <a:pt x="371" y="3274"/>
                  </a:lnTo>
                  <a:lnTo>
                    <a:pt x="414" y="3313"/>
                  </a:lnTo>
                  <a:lnTo>
                    <a:pt x="461" y="3318"/>
                  </a:lnTo>
                  <a:lnTo>
                    <a:pt x="513" y="3330"/>
                  </a:lnTo>
                  <a:lnTo>
                    <a:pt x="538" y="3388"/>
                  </a:lnTo>
                  <a:lnTo>
                    <a:pt x="582" y="3410"/>
                  </a:lnTo>
                  <a:lnTo>
                    <a:pt x="672" y="3411"/>
                  </a:lnTo>
                  <a:lnTo>
                    <a:pt x="709" y="3434"/>
                  </a:lnTo>
                  <a:lnTo>
                    <a:pt x="746" y="3465"/>
                  </a:lnTo>
                  <a:lnTo>
                    <a:pt x="754" y="3483"/>
                  </a:lnTo>
                  <a:lnTo>
                    <a:pt x="747" y="3524"/>
                  </a:lnTo>
                  <a:lnTo>
                    <a:pt x="773" y="3570"/>
                  </a:lnTo>
                  <a:lnTo>
                    <a:pt x="847" y="3620"/>
                  </a:lnTo>
                  <a:lnTo>
                    <a:pt x="925" y="3667"/>
                  </a:lnTo>
                  <a:lnTo>
                    <a:pt x="958" y="3709"/>
                  </a:lnTo>
                  <a:lnTo>
                    <a:pt x="1002" y="3733"/>
                  </a:lnTo>
                  <a:lnTo>
                    <a:pt x="1022" y="3775"/>
                  </a:lnTo>
                  <a:lnTo>
                    <a:pt x="1038" y="3820"/>
                  </a:lnTo>
                  <a:lnTo>
                    <a:pt x="1068" y="3856"/>
                  </a:lnTo>
                  <a:lnTo>
                    <a:pt x="1076" y="3901"/>
                  </a:lnTo>
                  <a:lnTo>
                    <a:pt x="1116" y="3913"/>
                  </a:lnTo>
                  <a:lnTo>
                    <a:pt x="1238" y="3991"/>
                  </a:lnTo>
                  <a:lnTo>
                    <a:pt x="1261" y="4032"/>
                  </a:lnTo>
                  <a:lnTo>
                    <a:pt x="1270" y="4077"/>
                  </a:lnTo>
                  <a:lnTo>
                    <a:pt x="1292" y="4105"/>
                  </a:lnTo>
                  <a:lnTo>
                    <a:pt x="1320" y="4151"/>
                  </a:lnTo>
                  <a:lnTo>
                    <a:pt x="1370" y="4188"/>
                  </a:lnTo>
                  <a:lnTo>
                    <a:pt x="1395" y="4222"/>
                  </a:lnTo>
                  <a:lnTo>
                    <a:pt x="1415" y="4263"/>
                  </a:lnTo>
                  <a:lnTo>
                    <a:pt x="1510" y="4299"/>
                  </a:lnTo>
                  <a:lnTo>
                    <a:pt x="1538" y="4287"/>
                  </a:lnTo>
                  <a:lnTo>
                    <a:pt x="1564" y="4251"/>
                  </a:lnTo>
                  <a:lnTo>
                    <a:pt x="1671" y="4276"/>
                  </a:lnTo>
                  <a:lnTo>
                    <a:pt x="1718" y="4271"/>
                  </a:lnTo>
                  <a:lnTo>
                    <a:pt x="1769" y="4227"/>
                  </a:lnTo>
                  <a:lnTo>
                    <a:pt x="1813" y="4255"/>
                  </a:lnTo>
                  <a:lnTo>
                    <a:pt x="1917" y="4362"/>
                  </a:lnTo>
                  <a:lnTo>
                    <a:pt x="1971" y="4393"/>
                  </a:lnTo>
                  <a:lnTo>
                    <a:pt x="2007" y="4431"/>
                  </a:lnTo>
                  <a:lnTo>
                    <a:pt x="2034" y="4453"/>
                  </a:lnTo>
                  <a:lnTo>
                    <a:pt x="2058" y="4450"/>
                  </a:lnTo>
                  <a:lnTo>
                    <a:pt x="2088" y="4428"/>
                  </a:lnTo>
                  <a:lnTo>
                    <a:pt x="2145" y="4425"/>
                  </a:lnTo>
                  <a:lnTo>
                    <a:pt x="2190" y="4440"/>
                  </a:lnTo>
                  <a:lnTo>
                    <a:pt x="2229" y="4427"/>
                  </a:lnTo>
                  <a:lnTo>
                    <a:pt x="2281" y="4424"/>
                  </a:lnTo>
                  <a:lnTo>
                    <a:pt x="2306" y="4457"/>
                  </a:lnTo>
                  <a:lnTo>
                    <a:pt x="2373" y="4442"/>
                  </a:lnTo>
                  <a:lnTo>
                    <a:pt x="2432" y="4437"/>
                  </a:lnTo>
                  <a:lnTo>
                    <a:pt x="2487" y="4412"/>
                  </a:lnTo>
                  <a:lnTo>
                    <a:pt x="2548" y="4418"/>
                  </a:lnTo>
                  <a:lnTo>
                    <a:pt x="2627" y="4414"/>
                  </a:lnTo>
                  <a:lnTo>
                    <a:pt x="2736" y="4343"/>
                  </a:lnTo>
                  <a:lnTo>
                    <a:pt x="2736" y="4331"/>
                  </a:lnTo>
                  <a:lnTo>
                    <a:pt x="2736" y="4346"/>
                  </a:lnTo>
                  <a:lnTo>
                    <a:pt x="2798" y="4259"/>
                  </a:lnTo>
                  <a:lnTo>
                    <a:pt x="2848" y="4231"/>
                  </a:lnTo>
                  <a:lnTo>
                    <a:pt x="2895" y="4226"/>
                  </a:lnTo>
                  <a:lnTo>
                    <a:pt x="3014" y="4235"/>
                  </a:lnTo>
                  <a:lnTo>
                    <a:pt x="3073" y="4234"/>
                  </a:lnTo>
                  <a:lnTo>
                    <a:pt x="3157" y="4223"/>
                  </a:lnTo>
                  <a:lnTo>
                    <a:pt x="3158" y="4130"/>
                  </a:lnTo>
                  <a:lnTo>
                    <a:pt x="3162" y="4089"/>
                  </a:lnTo>
                  <a:lnTo>
                    <a:pt x="3159" y="4059"/>
                  </a:lnTo>
                  <a:lnTo>
                    <a:pt x="3128" y="4039"/>
                  </a:lnTo>
                  <a:lnTo>
                    <a:pt x="3034" y="4020"/>
                  </a:lnTo>
                  <a:lnTo>
                    <a:pt x="2996" y="3995"/>
                  </a:lnTo>
                  <a:lnTo>
                    <a:pt x="2975" y="3956"/>
                  </a:lnTo>
                  <a:lnTo>
                    <a:pt x="2931" y="3847"/>
                  </a:lnTo>
                  <a:lnTo>
                    <a:pt x="2912" y="3792"/>
                  </a:lnTo>
                  <a:lnTo>
                    <a:pt x="2891" y="3755"/>
                  </a:lnTo>
                  <a:lnTo>
                    <a:pt x="2799" y="3698"/>
                  </a:lnTo>
                  <a:lnTo>
                    <a:pt x="2769" y="3669"/>
                  </a:lnTo>
                  <a:lnTo>
                    <a:pt x="2742" y="3632"/>
                  </a:lnTo>
                  <a:lnTo>
                    <a:pt x="2734" y="3592"/>
                  </a:lnTo>
                  <a:lnTo>
                    <a:pt x="2698" y="3553"/>
                  </a:lnTo>
                  <a:lnTo>
                    <a:pt x="2663" y="3530"/>
                  </a:lnTo>
                  <a:lnTo>
                    <a:pt x="2619" y="3518"/>
                  </a:lnTo>
                  <a:lnTo>
                    <a:pt x="2584" y="3522"/>
                  </a:lnTo>
                  <a:lnTo>
                    <a:pt x="2552" y="3499"/>
                  </a:lnTo>
                  <a:lnTo>
                    <a:pt x="2524" y="3497"/>
                  </a:lnTo>
                  <a:lnTo>
                    <a:pt x="2502" y="3480"/>
                  </a:lnTo>
                  <a:lnTo>
                    <a:pt x="2520" y="3447"/>
                  </a:lnTo>
                  <a:lnTo>
                    <a:pt x="2544" y="3430"/>
                  </a:lnTo>
                  <a:lnTo>
                    <a:pt x="2542" y="3365"/>
                  </a:lnTo>
                  <a:lnTo>
                    <a:pt x="2581" y="3351"/>
                  </a:lnTo>
                  <a:lnTo>
                    <a:pt x="2673" y="3360"/>
                  </a:lnTo>
                  <a:lnTo>
                    <a:pt x="2717" y="3340"/>
                  </a:lnTo>
                  <a:lnTo>
                    <a:pt x="2748" y="3311"/>
                  </a:lnTo>
                  <a:lnTo>
                    <a:pt x="2751" y="3254"/>
                  </a:lnTo>
                  <a:lnTo>
                    <a:pt x="2743" y="3062"/>
                  </a:lnTo>
                  <a:lnTo>
                    <a:pt x="2758" y="3000"/>
                  </a:lnTo>
                  <a:lnTo>
                    <a:pt x="2761" y="2952"/>
                  </a:lnTo>
                  <a:lnTo>
                    <a:pt x="2755" y="2925"/>
                  </a:lnTo>
                  <a:lnTo>
                    <a:pt x="2754" y="2883"/>
                  </a:lnTo>
                  <a:lnTo>
                    <a:pt x="2769" y="2893"/>
                  </a:lnTo>
                  <a:lnTo>
                    <a:pt x="2780" y="2860"/>
                  </a:lnTo>
                  <a:lnTo>
                    <a:pt x="2805" y="2810"/>
                  </a:lnTo>
                  <a:lnTo>
                    <a:pt x="2836" y="2787"/>
                  </a:lnTo>
                  <a:lnTo>
                    <a:pt x="2883" y="2788"/>
                  </a:lnTo>
                  <a:lnTo>
                    <a:pt x="2898" y="2768"/>
                  </a:lnTo>
                  <a:lnTo>
                    <a:pt x="2916" y="2656"/>
                  </a:lnTo>
                  <a:lnTo>
                    <a:pt x="2930" y="2600"/>
                  </a:lnTo>
                  <a:lnTo>
                    <a:pt x="3062" y="2397"/>
                  </a:lnTo>
                  <a:lnTo>
                    <a:pt x="3099" y="2356"/>
                  </a:lnTo>
                  <a:lnTo>
                    <a:pt x="3132" y="2343"/>
                  </a:lnTo>
                  <a:lnTo>
                    <a:pt x="3160" y="2312"/>
                  </a:lnTo>
                  <a:lnTo>
                    <a:pt x="3214" y="2071"/>
                  </a:lnTo>
                  <a:lnTo>
                    <a:pt x="3213" y="2010"/>
                  </a:lnTo>
                  <a:lnTo>
                    <a:pt x="3197" y="1943"/>
                  </a:lnTo>
                  <a:lnTo>
                    <a:pt x="3191" y="1865"/>
                  </a:lnTo>
                  <a:lnTo>
                    <a:pt x="3201" y="1794"/>
                  </a:lnTo>
                  <a:lnTo>
                    <a:pt x="3226" y="1737"/>
                  </a:lnTo>
                  <a:lnTo>
                    <a:pt x="3254" y="1599"/>
                  </a:lnTo>
                  <a:lnTo>
                    <a:pt x="3261" y="1510"/>
                  </a:lnTo>
                  <a:lnTo>
                    <a:pt x="3259" y="1478"/>
                  </a:lnTo>
                  <a:lnTo>
                    <a:pt x="3269" y="1395"/>
                  </a:lnTo>
                  <a:lnTo>
                    <a:pt x="3281" y="1358"/>
                  </a:lnTo>
                  <a:lnTo>
                    <a:pt x="3334" y="1352"/>
                  </a:lnTo>
                  <a:lnTo>
                    <a:pt x="3365" y="1329"/>
                  </a:lnTo>
                  <a:lnTo>
                    <a:pt x="3384" y="1299"/>
                  </a:lnTo>
                  <a:lnTo>
                    <a:pt x="3461" y="1256"/>
                  </a:lnTo>
                  <a:lnTo>
                    <a:pt x="3494" y="1245"/>
                  </a:lnTo>
                  <a:lnTo>
                    <a:pt x="3545" y="1219"/>
                  </a:lnTo>
                  <a:lnTo>
                    <a:pt x="3568" y="1159"/>
                  </a:lnTo>
                  <a:lnTo>
                    <a:pt x="3572" y="1118"/>
                  </a:lnTo>
                  <a:lnTo>
                    <a:pt x="3556" y="1082"/>
                  </a:lnTo>
                  <a:lnTo>
                    <a:pt x="3538" y="1083"/>
                  </a:lnTo>
                  <a:lnTo>
                    <a:pt x="3525" y="1071"/>
                  </a:lnTo>
                  <a:lnTo>
                    <a:pt x="3503" y="1080"/>
                  </a:lnTo>
                  <a:lnTo>
                    <a:pt x="3480" y="1032"/>
                  </a:lnTo>
                  <a:lnTo>
                    <a:pt x="3454" y="1011"/>
                  </a:lnTo>
                  <a:lnTo>
                    <a:pt x="3425" y="1006"/>
                  </a:lnTo>
                  <a:lnTo>
                    <a:pt x="3369" y="984"/>
                  </a:lnTo>
                  <a:lnTo>
                    <a:pt x="3341" y="968"/>
                  </a:lnTo>
                  <a:lnTo>
                    <a:pt x="3316" y="936"/>
                  </a:lnTo>
                  <a:lnTo>
                    <a:pt x="3279" y="817"/>
                  </a:lnTo>
                  <a:lnTo>
                    <a:pt x="3261" y="724"/>
                  </a:lnTo>
                  <a:lnTo>
                    <a:pt x="3249" y="596"/>
                  </a:lnTo>
                  <a:lnTo>
                    <a:pt x="3228" y="437"/>
                  </a:lnTo>
                  <a:lnTo>
                    <a:pt x="3240" y="438"/>
                  </a:lnTo>
                  <a:lnTo>
                    <a:pt x="3227" y="413"/>
                  </a:lnTo>
                  <a:lnTo>
                    <a:pt x="3165" y="348"/>
                  </a:lnTo>
                  <a:lnTo>
                    <a:pt x="3150" y="301"/>
                  </a:lnTo>
                  <a:lnTo>
                    <a:pt x="3140" y="238"/>
                  </a:lnTo>
                  <a:lnTo>
                    <a:pt x="3090" y="176"/>
                  </a:lnTo>
                  <a:lnTo>
                    <a:pt x="3053" y="160"/>
                  </a:lnTo>
                  <a:lnTo>
                    <a:pt x="3004" y="110"/>
                  </a:lnTo>
                  <a:lnTo>
                    <a:pt x="2960" y="87"/>
                  </a:lnTo>
                  <a:lnTo>
                    <a:pt x="2901" y="68"/>
                  </a:lnTo>
                  <a:lnTo>
                    <a:pt x="2846" y="0"/>
                  </a:lnTo>
                  <a:lnTo>
                    <a:pt x="2768" y="80"/>
                  </a:lnTo>
                  <a:lnTo>
                    <a:pt x="2715" y="63"/>
                  </a:lnTo>
                  <a:lnTo>
                    <a:pt x="2674" y="183"/>
                  </a:lnTo>
                  <a:lnTo>
                    <a:pt x="2562" y="217"/>
                  </a:lnTo>
                  <a:lnTo>
                    <a:pt x="2542" y="314"/>
                  </a:lnTo>
                  <a:lnTo>
                    <a:pt x="2441" y="326"/>
                  </a:lnTo>
                  <a:lnTo>
                    <a:pt x="2362" y="276"/>
                  </a:lnTo>
                  <a:lnTo>
                    <a:pt x="1986" y="290"/>
                  </a:lnTo>
                  <a:lnTo>
                    <a:pt x="1999" y="246"/>
                  </a:lnTo>
                  <a:lnTo>
                    <a:pt x="1991" y="248"/>
                  </a:lnTo>
                  <a:lnTo>
                    <a:pt x="1983" y="242"/>
                  </a:lnTo>
                  <a:lnTo>
                    <a:pt x="1972" y="241"/>
                  </a:lnTo>
                  <a:lnTo>
                    <a:pt x="1944" y="291"/>
                  </a:lnTo>
                  <a:lnTo>
                    <a:pt x="1836" y="294"/>
                  </a:lnTo>
                  <a:lnTo>
                    <a:pt x="1632" y="301"/>
                  </a:lnTo>
                  <a:lnTo>
                    <a:pt x="1430" y="308"/>
                  </a:lnTo>
                  <a:lnTo>
                    <a:pt x="1227" y="314"/>
                  </a:lnTo>
                  <a:lnTo>
                    <a:pt x="1023" y="319"/>
                  </a:lnTo>
                  <a:lnTo>
                    <a:pt x="819" y="325"/>
                  </a:lnTo>
                  <a:lnTo>
                    <a:pt x="615" y="330"/>
                  </a:lnTo>
                  <a:lnTo>
                    <a:pt x="625" y="531"/>
                  </a:lnTo>
                  <a:lnTo>
                    <a:pt x="634" y="760"/>
                  </a:lnTo>
                  <a:lnTo>
                    <a:pt x="425" y="765"/>
                  </a:lnTo>
                  <a:lnTo>
                    <a:pt x="431" y="8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2" name="Freeform 95"/>
            <p:cNvSpPr>
              <a:spLocks/>
            </p:cNvSpPr>
            <p:nvPr/>
          </p:nvSpPr>
          <p:spPr bwMode="gray">
            <a:xfrm>
              <a:off x="5862667" y="-1132824"/>
              <a:ext cx="480853" cy="362084"/>
            </a:xfrm>
            <a:custGeom>
              <a:avLst/>
              <a:gdLst/>
              <a:ahLst/>
              <a:cxnLst>
                <a:cxn ang="0">
                  <a:pos x="916" y="1446"/>
                </a:cxn>
                <a:cxn ang="0">
                  <a:pos x="850" y="1686"/>
                </a:cxn>
                <a:cxn ang="0">
                  <a:pos x="777" y="1766"/>
                </a:cxn>
                <a:cxn ang="0">
                  <a:pos x="752" y="1813"/>
                </a:cxn>
                <a:cxn ang="0">
                  <a:pos x="649" y="1816"/>
                </a:cxn>
                <a:cxn ang="0">
                  <a:pos x="174" y="1884"/>
                </a:cxn>
                <a:cxn ang="0">
                  <a:pos x="14" y="1945"/>
                </a:cxn>
                <a:cxn ang="0">
                  <a:pos x="45" y="2029"/>
                </a:cxn>
                <a:cxn ang="0">
                  <a:pos x="53" y="2106"/>
                </a:cxn>
                <a:cxn ang="0">
                  <a:pos x="189" y="2261"/>
                </a:cxn>
                <a:cxn ang="0">
                  <a:pos x="269" y="2397"/>
                </a:cxn>
                <a:cxn ang="0">
                  <a:pos x="357" y="2426"/>
                </a:cxn>
                <a:cxn ang="0">
                  <a:pos x="414" y="2400"/>
                </a:cxn>
                <a:cxn ang="0">
                  <a:pos x="463" y="2465"/>
                </a:cxn>
                <a:cxn ang="0">
                  <a:pos x="425" y="2477"/>
                </a:cxn>
                <a:cxn ang="0">
                  <a:pos x="449" y="2538"/>
                </a:cxn>
                <a:cxn ang="0">
                  <a:pos x="494" y="2527"/>
                </a:cxn>
                <a:cxn ang="0">
                  <a:pos x="559" y="2496"/>
                </a:cxn>
                <a:cxn ang="0">
                  <a:pos x="647" y="2530"/>
                </a:cxn>
                <a:cxn ang="0">
                  <a:pos x="756" y="2632"/>
                </a:cxn>
                <a:cxn ang="0">
                  <a:pos x="759" y="2465"/>
                </a:cxn>
                <a:cxn ang="0">
                  <a:pos x="816" y="2414"/>
                </a:cxn>
                <a:cxn ang="0">
                  <a:pos x="881" y="2261"/>
                </a:cxn>
                <a:cxn ang="0">
                  <a:pos x="1037" y="2180"/>
                </a:cxn>
                <a:cxn ang="0">
                  <a:pos x="1164" y="2167"/>
                </a:cxn>
                <a:cxn ang="0">
                  <a:pos x="1461" y="2334"/>
                </a:cxn>
                <a:cxn ang="0">
                  <a:pos x="1541" y="2363"/>
                </a:cxn>
                <a:cxn ang="0">
                  <a:pos x="1673" y="2282"/>
                </a:cxn>
                <a:cxn ang="0">
                  <a:pos x="1884" y="2380"/>
                </a:cxn>
                <a:cxn ang="0">
                  <a:pos x="2078" y="2400"/>
                </a:cxn>
                <a:cxn ang="0">
                  <a:pos x="2243" y="2288"/>
                </a:cxn>
                <a:cxn ang="0">
                  <a:pos x="2462" y="2281"/>
                </a:cxn>
                <a:cxn ang="0">
                  <a:pos x="2597" y="2300"/>
                </a:cxn>
                <a:cxn ang="0">
                  <a:pos x="2697" y="2321"/>
                </a:cxn>
                <a:cxn ang="0">
                  <a:pos x="2764" y="2261"/>
                </a:cxn>
                <a:cxn ang="0">
                  <a:pos x="2844" y="2241"/>
                </a:cxn>
                <a:cxn ang="0">
                  <a:pos x="2881" y="2180"/>
                </a:cxn>
                <a:cxn ang="0">
                  <a:pos x="2850" y="2117"/>
                </a:cxn>
                <a:cxn ang="0">
                  <a:pos x="2912" y="2067"/>
                </a:cxn>
                <a:cxn ang="0">
                  <a:pos x="2941" y="1995"/>
                </a:cxn>
                <a:cxn ang="0">
                  <a:pos x="2995" y="1939"/>
                </a:cxn>
                <a:cxn ang="0">
                  <a:pos x="3364" y="1486"/>
                </a:cxn>
                <a:cxn ang="0">
                  <a:pos x="3501" y="700"/>
                </a:cxn>
                <a:cxn ang="0">
                  <a:pos x="3360" y="608"/>
                </a:cxn>
                <a:cxn ang="0">
                  <a:pos x="3316" y="515"/>
                </a:cxn>
                <a:cxn ang="0">
                  <a:pos x="3288" y="443"/>
                </a:cxn>
                <a:cxn ang="0">
                  <a:pos x="3197" y="99"/>
                </a:cxn>
                <a:cxn ang="0">
                  <a:pos x="3111" y="40"/>
                </a:cxn>
                <a:cxn ang="0">
                  <a:pos x="2906" y="5"/>
                </a:cxn>
                <a:cxn ang="0">
                  <a:pos x="2606" y="2"/>
                </a:cxn>
                <a:cxn ang="0">
                  <a:pos x="2314" y="197"/>
                </a:cxn>
                <a:cxn ang="0">
                  <a:pos x="1795" y="542"/>
                </a:cxn>
                <a:cxn ang="0">
                  <a:pos x="1269" y="885"/>
                </a:cxn>
                <a:cxn ang="0">
                  <a:pos x="930" y="958"/>
                </a:cxn>
                <a:cxn ang="0">
                  <a:pos x="933" y="1016"/>
                </a:cxn>
              </a:cxnLst>
              <a:rect l="0" t="0" r="r" b="b"/>
              <a:pathLst>
                <a:path w="3501" h="2632">
                  <a:moveTo>
                    <a:pt x="933" y="1016"/>
                  </a:moveTo>
                  <a:lnTo>
                    <a:pt x="925" y="1231"/>
                  </a:lnTo>
                  <a:lnTo>
                    <a:pt x="916" y="1446"/>
                  </a:lnTo>
                  <a:lnTo>
                    <a:pt x="908" y="1660"/>
                  </a:lnTo>
                  <a:lnTo>
                    <a:pt x="889" y="1665"/>
                  </a:lnTo>
                  <a:lnTo>
                    <a:pt x="850" y="1686"/>
                  </a:lnTo>
                  <a:lnTo>
                    <a:pt x="835" y="1709"/>
                  </a:lnTo>
                  <a:lnTo>
                    <a:pt x="828" y="1740"/>
                  </a:lnTo>
                  <a:lnTo>
                    <a:pt x="777" y="1766"/>
                  </a:lnTo>
                  <a:lnTo>
                    <a:pt x="764" y="1779"/>
                  </a:lnTo>
                  <a:lnTo>
                    <a:pt x="753" y="1792"/>
                  </a:lnTo>
                  <a:lnTo>
                    <a:pt x="752" y="1813"/>
                  </a:lnTo>
                  <a:lnTo>
                    <a:pt x="702" y="1803"/>
                  </a:lnTo>
                  <a:lnTo>
                    <a:pt x="649" y="1801"/>
                  </a:lnTo>
                  <a:lnTo>
                    <a:pt x="649" y="1816"/>
                  </a:lnTo>
                  <a:lnTo>
                    <a:pt x="630" y="1808"/>
                  </a:lnTo>
                  <a:lnTo>
                    <a:pt x="278" y="1808"/>
                  </a:lnTo>
                  <a:lnTo>
                    <a:pt x="174" y="1884"/>
                  </a:lnTo>
                  <a:lnTo>
                    <a:pt x="27" y="1881"/>
                  </a:lnTo>
                  <a:lnTo>
                    <a:pt x="18" y="1898"/>
                  </a:lnTo>
                  <a:lnTo>
                    <a:pt x="14" y="1945"/>
                  </a:lnTo>
                  <a:lnTo>
                    <a:pt x="0" y="1983"/>
                  </a:lnTo>
                  <a:lnTo>
                    <a:pt x="5" y="1996"/>
                  </a:lnTo>
                  <a:lnTo>
                    <a:pt x="45" y="2029"/>
                  </a:lnTo>
                  <a:lnTo>
                    <a:pt x="46" y="2039"/>
                  </a:lnTo>
                  <a:lnTo>
                    <a:pt x="45" y="2075"/>
                  </a:lnTo>
                  <a:lnTo>
                    <a:pt x="53" y="2106"/>
                  </a:lnTo>
                  <a:lnTo>
                    <a:pt x="101" y="2163"/>
                  </a:lnTo>
                  <a:lnTo>
                    <a:pt x="169" y="2222"/>
                  </a:lnTo>
                  <a:lnTo>
                    <a:pt x="189" y="2261"/>
                  </a:lnTo>
                  <a:lnTo>
                    <a:pt x="212" y="2318"/>
                  </a:lnTo>
                  <a:lnTo>
                    <a:pt x="226" y="2345"/>
                  </a:lnTo>
                  <a:lnTo>
                    <a:pt x="269" y="2397"/>
                  </a:lnTo>
                  <a:lnTo>
                    <a:pt x="298" y="2414"/>
                  </a:lnTo>
                  <a:lnTo>
                    <a:pt x="339" y="2426"/>
                  </a:lnTo>
                  <a:lnTo>
                    <a:pt x="357" y="2426"/>
                  </a:lnTo>
                  <a:lnTo>
                    <a:pt x="374" y="2421"/>
                  </a:lnTo>
                  <a:lnTo>
                    <a:pt x="396" y="2401"/>
                  </a:lnTo>
                  <a:lnTo>
                    <a:pt x="414" y="2400"/>
                  </a:lnTo>
                  <a:lnTo>
                    <a:pt x="435" y="2411"/>
                  </a:lnTo>
                  <a:lnTo>
                    <a:pt x="460" y="2454"/>
                  </a:lnTo>
                  <a:lnTo>
                    <a:pt x="463" y="2465"/>
                  </a:lnTo>
                  <a:lnTo>
                    <a:pt x="459" y="2475"/>
                  </a:lnTo>
                  <a:lnTo>
                    <a:pt x="439" y="2472"/>
                  </a:lnTo>
                  <a:lnTo>
                    <a:pt x="425" y="2477"/>
                  </a:lnTo>
                  <a:lnTo>
                    <a:pt x="420" y="2491"/>
                  </a:lnTo>
                  <a:lnTo>
                    <a:pt x="424" y="2505"/>
                  </a:lnTo>
                  <a:lnTo>
                    <a:pt x="449" y="2538"/>
                  </a:lnTo>
                  <a:lnTo>
                    <a:pt x="490" y="2579"/>
                  </a:lnTo>
                  <a:lnTo>
                    <a:pt x="519" y="2561"/>
                  </a:lnTo>
                  <a:lnTo>
                    <a:pt x="494" y="2527"/>
                  </a:lnTo>
                  <a:lnTo>
                    <a:pt x="493" y="2508"/>
                  </a:lnTo>
                  <a:lnTo>
                    <a:pt x="539" y="2497"/>
                  </a:lnTo>
                  <a:lnTo>
                    <a:pt x="559" y="2496"/>
                  </a:lnTo>
                  <a:lnTo>
                    <a:pt x="591" y="2478"/>
                  </a:lnTo>
                  <a:lnTo>
                    <a:pt x="602" y="2485"/>
                  </a:lnTo>
                  <a:lnTo>
                    <a:pt x="647" y="2530"/>
                  </a:lnTo>
                  <a:lnTo>
                    <a:pt x="694" y="2582"/>
                  </a:lnTo>
                  <a:lnTo>
                    <a:pt x="722" y="2599"/>
                  </a:lnTo>
                  <a:lnTo>
                    <a:pt x="756" y="2632"/>
                  </a:lnTo>
                  <a:lnTo>
                    <a:pt x="760" y="2604"/>
                  </a:lnTo>
                  <a:lnTo>
                    <a:pt x="753" y="2501"/>
                  </a:lnTo>
                  <a:lnTo>
                    <a:pt x="759" y="2465"/>
                  </a:lnTo>
                  <a:lnTo>
                    <a:pt x="770" y="2446"/>
                  </a:lnTo>
                  <a:lnTo>
                    <a:pt x="786" y="2430"/>
                  </a:lnTo>
                  <a:lnTo>
                    <a:pt x="816" y="2414"/>
                  </a:lnTo>
                  <a:lnTo>
                    <a:pt x="838" y="2391"/>
                  </a:lnTo>
                  <a:lnTo>
                    <a:pt x="867" y="2334"/>
                  </a:lnTo>
                  <a:lnTo>
                    <a:pt x="881" y="2261"/>
                  </a:lnTo>
                  <a:lnTo>
                    <a:pt x="888" y="2247"/>
                  </a:lnTo>
                  <a:lnTo>
                    <a:pt x="958" y="2200"/>
                  </a:lnTo>
                  <a:lnTo>
                    <a:pt x="1037" y="2180"/>
                  </a:lnTo>
                  <a:lnTo>
                    <a:pt x="1105" y="2183"/>
                  </a:lnTo>
                  <a:lnTo>
                    <a:pt x="1130" y="2179"/>
                  </a:lnTo>
                  <a:lnTo>
                    <a:pt x="1164" y="2167"/>
                  </a:lnTo>
                  <a:lnTo>
                    <a:pt x="1222" y="2171"/>
                  </a:lnTo>
                  <a:lnTo>
                    <a:pt x="1372" y="2248"/>
                  </a:lnTo>
                  <a:lnTo>
                    <a:pt x="1461" y="2334"/>
                  </a:lnTo>
                  <a:lnTo>
                    <a:pt x="1487" y="2354"/>
                  </a:lnTo>
                  <a:lnTo>
                    <a:pt x="1507" y="2362"/>
                  </a:lnTo>
                  <a:lnTo>
                    <a:pt x="1541" y="2363"/>
                  </a:lnTo>
                  <a:lnTo>
                    <a:pt x="1568" y="2326"/>
                  </a:lnTo>
                  <a:lnTo>
                    <a:pt x="1634" y="2292"/>
                  </a:lnTo>
                  <a:lnTo>
                    <a:pt x="1673" y="2282"/>
                  </a:lnTo>
                  <a:lnTo>
                    <a:pt x="1725" y="2283"/>
                  </a:lnTo>
                  <a:lnTo>
                    <a:pt x="1792" y="2321"/>
                  </a:lnTo>
                  <a:lnTo>
                    <a:pt x="1884" y="2380"/>
                  </a:lnTo>
                  <a:lnTo>
                    <a:pt x="1933" y="2395"/>
                  </a:lnTo>
                  <a:lnTo>
                    <a:pt x="2028" y="2408"/>
                  </a:lnTo>
                  <a:lnTo>
                    <a:pt x="2078" y="2400"/>
                  </a:lnTo>
                  <a:lnTo>
                    <a:pt x="2139" y="2363"/>
                  </a:lnTo>
                  <a:lnTo>
                    <a:pt x="2208" y="2307"/>
                  </a:lnTo>
                  <a:lnTo>
                    <a:pt x="2243" y="2288"/>
                  </a:lnTo>
                  <a:lnTo>
                    <a:pt x="2345" y="2285"/>
                  </a:lnTo>
                  <a:lnTo>
                    <a:pt x="2422" y="2295"/>
                  </a:lnTo>
                  <a:lnTo>
                    <a:pt x="2462" y="2281"/>
                  </a:lnTo>
                  <a:lnTo>
                    <a:pt x="2542" y="2273"/>
                  </a:lnTo>
                  <a:lnTo>
                    <a:pt x="2567" y="2281"/>
                  </a:lnTo>
                  <a:lnTo>
                    <a:pt x="2597" y="2300"/>
                  </a:lnTo>
                  <a:lnTo>
                    <a:pt x="2630" y="2309"/>
                  </a:lnTo>
                  <a:lnTo>
                    <a:pt x="2654" y="2323"/>
                  </a:lnTo>
                  <a:lnTo>
                    <a:pt x="2697" y="2321"/>
                  </a:lnTo>
                  <a:lnTo>
                    <a:pt x="2724" y="2306"/>
                  </a:lnTo>
                  <a:lnTo>
                    <a:pt x="2761" y="2269"/>
                  </a:lnTo>
                  <a:lnTo>
                    <a:pt x="2764" y="2261"/>
                  </a:lnTo>
                  <a:lnTo>
                    <a:pt x="2789" y="2246"/>
                  </a:lnTo>
                  <a:lnTo>
                    <a:pt x="2815" y="2239"/>
                  </a:lnTo>
                  <a:lnTo>
                    <a:pt x="2844" y="2241"/>
                  </a:lnTo>
                  <a:lnTo>
                    <a:pt x="2868" y="2191"/>
                  </a:lnTo>
                  <a:lnTo>
                    <a:pt x="2873" y="2192"/>
                  </a:lnTo>
                  <a:lnTo>
                    <a:pt x="2881" y="2180"/>
                  </a:lnTo>
                  <a:lnTo>
                    <a:pt x="2862" y="2164"/>
                  </a:lnTo>
                  <a:lnTo>
                    <a:pt x="2850" y="2140"/>
                  </a:lnTo>
                  <a:lnTo>
                    <a:pt x="2850" y="2117"/>
                  </a:lnTo>
                  <a:lnTo>
                    <a:pt x="2868" y="2089"/>
                  </a:lnTo>
                  <a:lnTo>
                    <a:pt x="2894" y="2072"/>
                  </a:lnTo>
                  <a:lnTo>
                    <a:pt x="2912" y="2067"/>
                  </a:lnTo>
                  <a:lnTo>
                    <a:pt x="2930" y="2057"/>
                  </a:lnTo>
                  <a:lnTo>
                    <a:pt x="2924" y="2014"/>
                  </a:lnTo>
                  <a:lnTo>
                    <a:pt x="2941" y="1995"/>
                  </a:lnTo>
                  <a:lnTo>
                    <a:pt x="2974" y="1991"/>
                  </a:lnTo>
                  <a:lnTo>
                    <a:pt x="2971" y="1950"/>
                  </a:lnTo>
                  <a:lnTo>
                    <a:pt x="2995" y="1939"/>
                  </a:lnTo>
                  <a:lnTo>
                    <a:pt x="2995" y="1897"/>
                  </a:lnTo>
                  <a:lnTo>
                    <a:pt x="3350" y="1507"/>
                  </a:lnTo>
                  <a:lnTo>
                    <a:pt x="3364" y="1486"/>
                  </a:lnTo>
                  <a:lnTo>
                    <a:pt x="3387" y="1102"/>
                  </a:lnTo>
                  <a:lnTo>
                    <a:pt x="3444" y="793"/>
                  </a:lnTo>
                  <a:lnTo>
                    <a:pt x="3501" y="700"/>
                  </a:lnTo>
                  <a:lnTo>
                    <a:pt x="3409" y="651"/>
                  </a:lnTo>
                  <a:lnTo>
                    <a:pt x="3382" y="632"/>
                  </a:lnTo>
                  <a:lnTo>
                    <a:pt x="3360" y="608"/>
                  </a:lnTo>
                  <a:lnTo>
                    <a:pt x="3343" y="583"/>
                  </a:lnTo>
                  <a:lnTo>
                    <a:pt x="3329" y="542"/>
                  </a:lnTo>
                  <a:lnTo>
                    <a:pt x="3316" y="515"/>
                  </a:lnTo>
                  <a:lnTo>
                    <a:pt x="3314" y="503"/>
                  </a:lnTo>
                  <a:lnTo>
                    <a:pt x="3296" y="466"/>
                  </a:lnTo>
                  <a:lnTo>
                    <a:pt x="3288" y="443"/>
                  </a:lnTo>
                  <a:lnTo>
                    <a:pt x="3288" y="117"/>
                  </a:lnTo>
                  <a:lnTo>
                    <a:pt x="3222" y="136"/>
                  </a:lnTo>
                  <a:lnTo>
                    <a:pt x="3197" y="99"/>
                  </a:lnTo>
                  <a:lnTo>
                    <a:pt x="3182" y="86"/>
                  </a:lnTo>
                  <a:lnTo>
                    <a:pt x="3127" y="58"/>
                  </a:lnTo>
                  <a:lnTo>
                    <a:pt x="3111" y="40"/>
                  </a:lnTo>
                  <a:lnTo>
                    <a:pt x="3092" y="28"/>
                  </a:lnTo>
                  <a:lnTo>
                    <a:pt x="3058" y="20"/>
                  </a:lnTo>
                  <a:lnTo>
                    <a:pt x="2906" y="5"/>
                  </a:lnTo>
                  <a:lnTo>
                    <a:pt x="2740" y="9"/>
                  </a:lnTo>
                  <a:lnTo>
                    <a:pt x="2620" y="0"/>
                  </a:lnTo>
                  <a:lnTo>
                    <a:pt x="2606" y="2"/>
                  </a:lnTo>
                  <a:lnTo>
                    <a:pt x="2589" y="12"/>
                  </a:lnTo>
                  <a:lnTo>
                    <a:pt x="2486" y="82"/>
                  </a:lnTo>
                  <a:lnTo>
                    <a:pt x="2314" y="197"/>
                  </a:lnTo>
                  <a:lnTo>
                    <a:pt x="2142" y="312"/>
                  </a:lnTo>
                  <a:lnTo>
                    <a:pt x="1968" y="427"/>
                  </a:lnTo>
                  <a:lnTo>
                    <a:pt x="1795" y="542"/>
                  </a:lnTo>
                  <a:lnTo>
                    <a:pt x="1620" y="657"/>
                  </a:lnTo>
                  <a:lnTo>
                    <a:pt x="1445" y="771"/>
                  </a:lnTo>
                  <a:lnTo>
                    <a:pt x="1269" y="885"/>
                  </a:lnTo>
                  <a:lnTo>
                    <a:pt x="1215" y="900"/>
                  </a:lnTo>
                  <a:lnTo>
                    <a:pt x="963" y="955"/>
                  </a:lnTo>
                  <a:lnTo>
                    <a:pt x="930" y="958"/>
                  </a:lnTo>
                  <a:lnTo>
                    <a:pt x="930" y="968"/>
                  </a:lnTo>
                  <a:lnTo>
                    <a:pt x="935" y="970"/>
                  </a:lnTo>
                  <a:lnTo>
                    <a:pt x="933" y="10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3" name="Freeform 96"/>
            <p:cNvSpPr>
              <a:spLocks/>
            </p:cNvSpPr>
            <p:nvPr/>
          </p:nvSpPr>
          <p:spPr bwMode="gray">
            <a:xfrm>
              <a:off x="5862667" y="-1132824"/>
              <a:ext cx="480853" cy="362084"/>
            </a:xfrm>
            <a:custGeom>
              <a:avLst/>
              <a:gdLst/>
              <a:ahLst/>
              <a:cxnLst>
                <a:cxn ang="0">
                  <a:pos x="916" y="1446"/>
                </a:cxn>
                <a:cxn ang="0">
                  <a:pos x="850" y="1686"/>
                </a:cxn>
                <a:cxn ang="0">
                  <a:pos x="777" y="1766"/>
                </a:cxn>
                <a:cxn ang="0">
                  <a:pos x="752" y="1813"/>
                </a:cxn>
                <a:cxn ang="0">
                  <a:pos x="649" y="1816"/>
                </a:cxn>
                <a:cxn ang="0">
                  <a:pos x="174" y="1884"/>
                </a:cxn>
                <a:cxn ang="0">
                  <a:pos x="14" y="1945"/>
                </a:cxn>
                <a:cxn ang="0">
                  <a:pos x="45" y="2029"/>
                </a:cxn>
                <a:cxn ang="0">
                  <a:pos x="53" y="2106"/>
                </a:cxn>
                <a:cxn ang="0">
                  <a:pos x="189" y="2261"/>
                </a:cxn>
                <a:cxn ang="0">
                  <a:pos x="269" y="2397"/>
                </a:cxn>
                <a:cxn ang="0">
                  <a:pos x="357" y="2426"/>
                </a:cxn>
                <a:cxn ang="0">
                  <a:pos x="414" y="2400"/>
                </a:cxn>
                <a:cxn ang="0">
                  <a:pos x="463" y="2465"/>
                </a:cxn>
                <a:cxn ang="0">
                  <a:pos x="425" y="2477"/>
                </a:cxn>
                <a:cxn ang="0">
                  <a:pos x="449" y="2538"/>
                </a:cxn>
                <a:cxn ang="0">
                  <a:pos x="494" y="2527"/>
                </a:cxn>
                <a:cxn ang="0">
                  <a:pos x="559" y="2496"/>
                </a:cxn>
                <a:cxn ang="0">
                  <a:pos x="647" y="2530"/>
                </a:cxn>
                <a:cxn ang="0">
                  <a:pos x="756" y="2632"/>
                </a:cxn>
                <a:cxn ang="0">
                  <a:pos x="759" y="2465"/>
                </a:cxn>
                <a:cxn ang="0">
                  <a:pos x="816" y="2414"/>
                </a:cxn>
                <a:cxn ang="0">
                  <a:pos x="881" y="2261"/>
                </a:cxn>
                <a:cxn ang="0">
                  <a:pos x="1037" y="2180"/>
                </a:cxn>
                <a:cxn ang="0">
                  <a:pos x="1164" y="2167"/>
                </a:cxn>
                <a:cxn ang="0">
                  <a:pos x="1461" y="2334"/>
                </a:cxn>
                <a:cxn ang="0">
                  <a:pos x="1541" y="2363"/>
                </a:cxn>
                <a:cxn ang="0">
                  <a:pos x="1673" y="2282"/>
                </a:cxn>
                <a:cxn ang="0">
                  <a:pos x="1884" y="2380"/>
                </a:cxn>
                <a:cxn ang="0">
                  <a:pos x="2078" y="2400"/>
                </a:cxn>
                <a:cxn ang="0">
                  <a:pos x="2243" y="2288"/>
                </a:cxn>
                <a:cxn ang="0">
                  <a:pos x="2462" y="2281"/>
                </a:cxn>
                <a:cxn ang="0">
                  <a:pos x="2597" y="2300"/>
                </a:cxn>
                <a:cxn ang="0">
                  <a:pos x="2697" y="2321"/>
                </a:cxn>
                <a:cxn ang="0">
                  <a:pos x="2764" y="2261"/>
                </a:cxn>
                <a:cxn ang="0">
                  <a:pos x="2844" y="2241"/>
                </a:cxn>
                <a:cxn ang="0">
                  <a:pos x="2881" y="2180"/>
                </a:cxn>
                <a:cxn ang="0">
                  <a:pos x="2850" y="2117"/>
                </a:cxn>
                <a:cxn ang="0">
                  <a:pos x="2912" y="2067"/>
                </a:cxn>
                <a:cxn ang="0">
                  <a:pos x="2941" y="1995"/>
                </a:cxn>
                <a:cxn ang="0">
                  <a:pos x="2995" y="1939"/>
                </a:cxn>
                <a:cxn ang="0">
                  <a:pos x="3364" y="1486"/>
                </a:cxn>
                <a:cxn ang="0">
                  <a:pos x="3501" y="700"/>
                </a:cxn>
                <a:cxn ang="0">
                  <a:pos x="3360" y="608"/>
                </a:cxn>
                <a:cxn ang="0">
                  <a:pos x="3316" y="515"/>
                </a:cxn>
                <a:cxn ang="0">
                  <a:pos x="3288" y="443"/>
                </a:cxn>
                <a:cxn ang="0">
                  <a:pos x="3197" y="99"/>
                </a:cxn>
                <a:cxn ang="0">
                  <a:pos x="3111" y="40"/>
                </a:cxn>
                <a:cxn ang="0">
                  <a:pos x="2906" y="5"/>
                </a:cxn>
                <a:cxn ang="0">
                  <a:pos x="2606" y="2"/>
                </a:cxn>
                <a:cxn ang="0">
                  <a:pos x="2314" y="197"/>
                </a:cxn>
                <a:cxn ang="0">
                  <a:pos x="1795" y="542"/>
                </a:cxn>
                <a:cxn ang="0">
                  <a:pos x="1269" y="885"/>
                </a:cxn>
                <a:cxn ang="0">
                  <a:pos x="930" y="958"/>
                </a:cxn>
                <a:cxn ang="0">
                  <a:pos x="933" y="1016"/>
                </a:cxn>
              </a:cxnLst>
              <a:rect l="0" t="0" r="r" b="b"/>
              <a:pathLst>
                <a:path w="3501" h="2632">
                  <a:moveTo>
                    <a:pt x="933" y="1016"/>
                  </a:moveTo>
                  <a:lnTo>
                    <a:pt x="925" y="1231"/>
                  </a:lnTo>
                  <a:lnTo>
                    <a:pt x="916" y="1446"/>
                  </a:lnTo>
                  <a:lnTo>
                    <a:pt x="908" y="1660"/>
                  </a:lnTo>
                  <a:lnTo>
                    <a:pt x="889" y="1665"/>
                  </a:lnTo>
                  <a:lnTo>
                    <a:pt x="850" y="1686"/>
                  </a:lnTo>
                  <a:lnTo>
                    <a:pt x="835" y="1709"/>
                  </a:lnTo>
                  <a:lnTo>
                    <a:pt x="828" y="1740"/>
                  </a:lnTo>
                  <a:lnTo>
                    <a:pt x="777" y="1766"/>
                  </a:lnTo>
                  <a:lnTo>
                    <a:pt x="764" y="1779"/>
                  </a:lnTo>
                  <a:lnTo>
                    <a:pt x="753" y="1792"/>
                  </a:lnTo>
                  <a:lnTo>
                    <a:pt x="752" y="1813"/>
                  </a:lnTo>
                  <a:lnTo>
                    <a:pt x="702" y="1803"/>
                  </a:lnTo>
                  <a:lnTo>
                    <a:pt x="649" y="1801"/>
                  </a:lnTo>
                  <a:lnTo>
                    <a:pt x="649" y="1816"/>
                  </a:lnTo>
                  <a:lnTo>
                    <a:pt x="630" y="1808"/>
                  </a:lnTo>
                  <a:lnTo>
                    <a:pt x="278" y="1808"/>
                  </a:lnTo>
                  <a:lnTo>
                    <a:pt x="174" y="1884"/>
                  </a:lnTo>
                  <a:lnTo>
                    <a:pt x="27" y="1881"/>
                  </a:lnTo>
                  <a:lnTo>
                    <a:pt x="18" y="1898"/>
                  </a:lnTo>
                  <a:lnTo>
                    <a:pt x="14" y="1945"/>
                  </a:lnTo>
                  <a:lnTo>
                    <a:pt x="0" y="1983"/>
                  </a:lnTo>
                  <a:lnTo>
                    <a:pt x="5" y="1996"/>
                  </a:lnTo>
                  <a:lnTo>
                    <a:pt x="45" y="2029"/>
                  </a:lnTo>
                  <a:lnTo>
                    <a:pt x="46" y="2039"/>
                  </a:lnTo>
                  <a:lnTo>
                    <a:pt x="45" y="2075"/>
                  </a:lnTo>
                  <a:lnTo>
                    <a:pt x="53" y="2106"/>
                  </a:lnTo>
                  <a:lnTo>
                    <a:pt x="101" y="2163"/>
                  </a:lnTo>
                  <a:lnTo>
                    <a:pt x="169" y="2222"/>
                  </a:lnTo>
                  <a:lnTo>
                    <a:pt x="189" y="2261"/>
                  </a:lnTo>
                  <a:lnTo>
                    <a:pt x="212" y="2318"/>
                  </a:lnTo>
                  <a:lnTo>
                    <a:pt x="226" y="2345"/>
                  </a:lnTo>
                  <a:lnTo>
                    <a:pt x="269" y="2397"/>
                  </a:lnTo>
                  <a:lnTo>
                    <a:pt x="298" y="2414"/>
                  </a:lnTo>
                  <a:lnTo>
                    <a:pt x="339" y="2426"/>
                  </a:lnTo>
                  <a:lnTo>
                    <a:pt x="357" y="2426"/>
                  </a:lnTo>
                  <a:lnTo>
                    <a:pt x="374" y="2421"/>
                  </a:lnTo>
                  <a:lnTo>
                    <a:pt x="396" y="2401"/>
                  </a:lnTo>
                  <a:lnTo>
                    <a:pt x="414" y="2400"/>
                  </a:lnTo>
                  <a:lnTo>
                    <a:pt x="435" y="2411"/>
                  </a:lnTo>
                  <a:lnTo>
                    <a:pt x="460" y="2454"/>
                  </a:lnTo>
                  <a:lnTo>
                    <a:pt x="463" y="2465"/>
                  </a:lnTo>
                  <a:lnTo>
                    <a:pt x="459" y="2475"/>
                  </a:lnTo>
                  <a:lnTo>
                    <a:pt x="439" y="2472"/>
                  </a:lnTo>
                  <a:lnTo>
                    <a:pt x="425" y="2477"/>
                  </a:lnTo>
                  <a:lnTo>
                    <a:pt x="420" y="2491"/>
                  </a:lnTo>
                  <a:lnTo>
                    <a:pt x="424" y="2505"/>
                  </a:lnTo>
                  <a:lnTo>
                    <a:pt x="449" y="2538"/>
                  </a:lnTo>
                  <a:lnTo>
                    <a:pt x="490" y="2579"/>
                  </a:lnTo>
                  <a:lnTo>
                    <a:pt x="519" y="2561"/>
                  </a:lnTo>
                  <a:lnTo>
                    <a:pt x="494" y="2527"/>
                  </a:lnTo>
                  <a:lnTo>
                    <a:pt x="493" y="2508"/>
                  </a:lnTo>
                  <a:lnTo>
                    <a:pt x="539" y="2497"/>
                  </a:lnTo>
                  <a:lnTo>
                    <a:pt x="559" y="2496"/>
                  </a:lnTo>
                  <a:lnTo>
                    <a:pt x="591" y="2478"/>
                  </a:lnTo>
                  <a:lnTo>
                    <a:pt x="602" y="2485"/>
                  </a:lnTo>
                  <a:lnTo>
                    <a:pt x="647" y="2530"/>
                  </a:lnTo>
                  <a:lnTo>
                    <a:pt x="694" y="2582"/>
                  </a:lnTo>
                  <a:lnTo>
                    <a:pt x="722" y="2599"/>
                  </a:lnTo>
                  <a:lnTo>
                    <a:pt x="756" y="2632"/>
                  </a:lnTo>
                  <a:lnTo>
                    <a:pt x="760" y="2604"/>
                  </a:lnTo>
                  <a:lnTo>
                    <a:pt x="753" y="2501"/>
                  </a:lnTo>
                  <a:lnTo>
                    <a:pt x="759" y="2465"/>
                  </a:lnTo>
                  <a:lnTo>
                    <a:pt x="770" y="2446"/>
                  </a:lnTo>
                  <a:lnTo>
                    <a:pt x="786" y="2430"/>
                  </a:lnTo>
                  <a:lnTo>
                    <a:pt x="816" y="2414"/>
                  </a:lnTo>
                  <a:lnTo>
                    <a:pt x="838" y="2391"/>
                  </a:lnTo>
                  <a:lnTo>
                    <a:pt x="867" y="2334"/>
                  </a:lnTo>
                  <a:lnTo>
                    <a:pt x="881" y="2261"/>
                  </a:lnTo>
                  <a:lnTo>
                    <a:pt x="888" y="2247"/>
                  </a:lnTo>
                  <a:lnTo>
                    <a:pt x="958" y="2200"/>
                  </a:lnTo>
                  <a:lnTo>
                    <a:pt x="1037" y="2180"/>
                  </a:lnTo>
                  <a:lnTo>
                    <a:pt x="1105" y="2183"/>
                  </a:lnTo>
                  <a:lnTo>
                    <a:pt x="1130" y="2179"/>
                  </a:lnTo>
                  <a:lnTo>
                    <a:pt x="1164" y="2167"/>
                  </a:lnTo>
                  <a:lnTo>
                    <a:pt x="1222" y="2171"/>
                  </a:lnTo>
                  <a:lnTo>
                    <a:pt x="1372" y="2248"/>
                  </a:lnTo>
                  <a:lnTo>
                    <a:pt x="1461" y="2334"/>
                  </a:lnTo>
                  <a:lnTo>
                    <a:pt x="1487" y="2354"/>
                  </a:lnTo>
                  <a:lnTo>
                    <a:pt x="1507" y="2362"/>
                  </a:lnTo>
                  <a:lnTo>
                    <a:pt x="1541" y="2363"/>
                  </a:lnTo>
                  <a:lnTo>
                    <a:pt x="1568" y="2326"/>
                  </a:lnTo>
                  <a:lnTo>
                    <a:pt x="1634" y="2292"/>
                  </a:lnTo>
                  <a:lnTo>
                    <a:pt x="1673" y="2282"/>
                  </a:lnTo>
                  <a:lnTo>
                    <a:pt x="1725" y="2283"/>
                  </a:lnTo>
                  <a:lnTo>
                    <a:pt x="1792" y="2321"/>
                  </a:lnTo>
                  <a:lnTo>
                    <a:pt x="1884" y="2380"/>
                  </a:lnTo>
                  <a:lnTo>
                    <a:pt x="1933" y="2395"/>
                  </a:lnTo>
                  <a:lnTo>
                    <a:pt x="2028" y="2408"/>
                  </a:lnTo>
                  <a:lnTo>
                    <a:pt x="2078" y="2400"/>
                  </a:lnTo>
                  <a:lnTo>
                    <a:pt x="2139" y="2363"/>
                  </a:lnTo>
                  <a:lnTo>
                    <a:pt x="2208" y="2307"/>
                  </a:lnTo>
                  <a:lnTo>
                    <a:pt x="2243" y="2288"/>
                  </a:lnTo>
                  <a:lnTo>
                    <a:pt x="2345" y="2285"/>
                  </a:lnTo>
                  <a:lnTo>
                    <a:pt x="2422" y="2295"/>
                  </a:lnTo>
                  <a:lnTo>
                    <a:pt x="2462" y="2281"/>
                  </a:lnTo>
                  <a:lnTo>
                    <a:pt x="2542" y="2273"/>
                  </a:lnTo>
                  <a:lnTo>
                    <a:pt x="2567" y="2281"/>
                  </a:lnTo>
                  <a:lnTo>
                    <a:pt x="2597" y="2300"/>
                  </a:lnTo>
                  <a:lnTo>
                    <a:pt x="2630" y="2309"/>
                  </a:lnTo>
                  <a:lnTo>
                    <a:pt x="2654" y="2323"/>
                  </a:lnTo>
                  <a:lnTo>
                    <a:pt x="2697" y="2321"/>
                  </a:lnTo>
                  <a:lnTo>
                    <a:pt x="2724" y="2306"/>
                  </a:lnTo>
                  <a:lnTo>
                    <a:pt x="2761" y="2269"/>
                  </a:lnTo>
                  <a:lnTo>
                    <a:pt x="2764" y="2261"/>
                  </a:lnTo>
                  <a:lnTo>
                    <a:pt x="2789" y="2246"/>
                  </a:lnTo>
                  <a:lnTo>
                    <a:pt x="2815" y="2239"/>
                  </a:lnTo>
                  <a:lnTo>
                    <a:pt x="2844" y="2241"/>
                  </a:lnTo>
                  <a:lnTo>
                    <a:pt x="2868" y="2191"/>
                  </a:lnTo>
                  <a:lnTo>
                    <a:pt x="2873" y="2192"/>
                  </a:lnTo>
                  <a:lnTo>
                    <a:pt x="2881" y="2180"/>
                  </a:lnTo>
                  <a:lnTo>
                    <a:pt x="2862" y="2164"/>
                  </a:lnTo>
                  <a:lnTo>
                    <a:pt x="2850" y="2140"/>
                  </a:lnTo>
                  <a:lnTo>
                    <a:pt x="2850" y="2117"/>
                  </a:lnTo>
                  <a:lnTo>
                    <a:pt x="2868" y="2089"/>
                  </a:lnTo>
                  <a:lnTo>
                    <a:pt x="2894" y="2072"/>
                  </a:lnTo>
                  <a:lnTo>
                    <a:pt x="2912" y="2067"/>
                  </a:lnTo>
                  <a:lnTo>
                    <a:pt x="2930" y="2057"/>
                  </a:lnTo>
                  <a:lnTo>
                    <a:pt x="2924" y="2014"/>
                  </a:lnTo>
                  <a:lnTo>
                    <a:pt x="2941" y="1995"/>
                  </a:lnTo>
                  <a:lnTo>
                    <a:pt x="2974" y="1991"/>
                  </a:lnTo>
                  <a:lnTo>
                    <a:pt x="2971" y="1950"/>
                  </a:lnTo>
                  <a:lnTo>
                    <a:pt x="2995" y="1939"/>
                  </a:lnTo>
                  <a:lnTo>
                    <a:pt x="2995" y="1897"/>
                  </a:lnTo>
                  <a:lnTo>
                    <a:pt x="3350" y="1507"/>
                  </a:lnTo>
                  <a:lnTo>
                    <a:pt x="3364" y="1486"/>
                  </a:lnTo>
                  <a:lnTo>
                    <a:pt x="3387" y="1102"/>
                  </a:lnTo>
                  <a:lnTo>
                    <a:pt x="3444" y="793"/>
                  </a:lnTo>
                  <a:lnTo>
                    <a:pt x="3501" y="700"/>
                  </a:lnTo>
                  <a:lnTo>
                    <a:pt x="3409" y="651"/>
                  </a:lnTo>
                  <a:lnTo>
                    <a:pt x="3382" y="632"/>
                  </a:lnTo>
                  <a:lnTo>
                    <a:pt x="3360" y="608"/>
                  </a:lnTo>
                  <a:lnTo>
                    <a:pt x="3343" y="583"/>
                  </a:lnTo>
                  <a:lnTo>
                    <a:pt x="3329" y="542"/>
                  </a:lnTo>
                  <a:lnTo>
                    <a:pt x="3316" y="515"/>
                  </a:lnTo>
                  <a:lnTo>
                    <a:pt x="3314" y="503"/>
                  </a:lnTo>
                  <a:lnTo>
                    <a:pt x="3296" y="466"/>
                  </a:lnTo>
                  <a:lnTo>
                    <a:pt x="3288" y="443"/>
                  </a:lnTo>
                  <a:lnTo>
                    <a:pt x="3288" y="117"/>
                  </a:lnTo>
                  <a:lnTo>
                    <a:pt x="3222" y="136"/>
                  </a:lnTo>
                  <a:lnTo>
                    <a:pt x="3197" y="99"/>
                  </a:lnTo>
                  <a:lnTo>
                    <a:pt x="3182" y="86"/>
                  </a:lnTo>
                  <a:lnTo>
                    <a:pt x="3127" y="58"/>
                  </a:lnTo>
                  <a:lnTo>
                    <a:pt x="3111" y="40"/>
                  </a:lnTo>
                  <a:lnTo>
                    <a:pt x="3092" y="28"/>
                  </a:lnTo>
                  <a:lnTo>
                    <a:pt x="3058" y="20"/>
                  </a:lnTo>
                  <a:lnTo>
                    <a:pt x="2906" y="5"/>
                  </a:lnTo>
                  <a:lnTo>
                    <a:pt x="2740" y="9"/>
                  </a:lnTo>
                  <a:lnTo>
                    <a:pt x="2620" y="0"/>
                  </a:lnTo>
                  <a:lnTo>
                    <a:pt x="2606" y="2"/>
                  </a:lnTo>
                  <a:lnTo>
                    <a:pt x="2589" y="12"/>
                  </a:lnTo>
                  <a:lnTo>
                    <a:pt x="2486" y="82"/>
                  </a:lnTo>
                  <a:lnTo>
                    <a:pt x="2314" y="197"/>
                  </a:lnTo>
                  <a:lnTo>
                    <a:pt x="2142" y="312"/>
                  </a:lnTo>
                  <a:lnTo>
                    <a:pt x="1968" y="427"/>
                  </a:lnTo>
                  <a:lnTo>
                    <a:pt x="1795" y="542"/>
                  </a:lnTo>
                  <a:lnTo>
                    <a:pt x="1620" y="657"/>
                  </a:lnTo>
                  <a:lnTo>
                    <a:pt x="1445" y="771"/>
                  </a:lnTo>
                  <a:lnTo>
                    <a:pt x="1269" y="885"/>
                  </a:lnTo>
                  <a:lnTo>
                    <a:pt x="1215" y="900"/>
                  </a:lnTo>
                  <a:lnTo>
                    <a:pt x="963" y="955"/>
                  </a:lnTo>
                  <a:lnTo>
                    <a:pt x="930" y="958"/>
                  </a:lnTo>
                  <a:lnTo>
                    <a:pt x="930" y="968"/>
                  </a:lnTo>
                  <a:lnTo>
                    <a:pt x="935" y="970"/>
                  </a:lnTo>
                  <a:lnTo>
                    <a:pt x="933" y="10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4" name="Freeform 97"/>
            <p:cNvSpPr>
              <a:spLocks/>
            </p:cNvSpPr>
            <p:nvPr/>
          </p:nvSpPr>
          <p:spPr bwMode="gray">
            <a:xfrm>
              <a:off x="6212379" y="111789"/>
              <a:ext cx="401673" cy="374456"/>
            </a:xfrm>
            <a:custGeom>
              <a:avLst/>
              <a:gdLst/>
              <a:ahLst/>
              <a:cxnLst>
                <a:cxn ang="0">
                  <a:pos x="1002" y="100"/>
                </a:cxn>
                <a:cxn ang="0">
                  <a:pos x="521" y="100"/>
                </a:cxn>
                <a:cxn ang="0">
                  <a:pos x="383" y="39"/>
                </a:cxn>
                <a:cxn ang="0">
                  <a:pos x="233" y="2"/>
                </a:cxn>
                <a:cxn ang="0">
                  <a:pos x="131" y="66"/>
                </a:cxn>
                <a:cxn ang="0">
                  <a:pos x="3" y="102"/>
                </a:cxn>
                <a:cxn ang="0">
                  <a:pos x="15" y="252"/>
                </a:cxn>
                <a:cxn ang="0">
                  <a:pos x="74" y="390"/>
                </a:cxn>
                <a:cxn ang="0">
                  <a:pos x="139" y="455"/>
                </a:cxn>
                <a:cxn ang="0">
                  <a:pos x="191" y="544"/>
                </a:cxn>
                <a:cxn ang="0">
                  <a:pos x="256" y="656"/>
                </a:cxn>
                <a:cxn ang="0">
                  <a:pos x="335" y="814"/>
                </a:cxn>
                <a:cxn ang="0">
                  <a:pos x="386" y="926"/>
                </a:cxn>
                <a:cxn ang="0">
                  <a:pos x="475" y="1078"/>
                </a:cxn>
                <a:cxn ang="0">
                  <a:pos x="600" y="1275"/>
                </a:cxn>
                <a:cxn ang="0">
                  <a:pos x="603" y="1419"/>
                </a:cxn>
                <a:cxn ang="0">
                  <a:pos x="613" y="1668"/>
                </a:cxn>
                <a:cxn ang="0">
                  <a:pos x="685" y="1824"/>
                </a:cxn>
                <a:cxn ang="0">
                  <a:pos x="689" y="1990"/>
                </a:cxn>
                <a:cxn ang="0">
                  <a:pos x="716" y="2116"/>
                </a:cxn>
                <a:cxn ang="0">
                  <a:pos x="749" y="2239"/>
                </a:cxn>
                <a:cxn ang="0">
                  <a:pos x="847" y="2451"/>
                </a:cxn>
                <a:cxn ang="0">
                  <a:pos x="955" y="2581"/>
                </a:cxn>
                <a:cxn ang="0">
                  <a:pos x="1034" y="2644"/>
                </a:cxn>
                <a:cxn ang="0">
                  <a:pos x="1089" y="2607"/>
                </a:cxn>
                <a:cxn ang="0">
                  <a:pos x="1256" y="2627"/>
                </a:cxn>
                <a:cxn ang="0">
                  <a:pos x="1356" y="2726"/>
                </a:cxn>
                <a:cxn ang="0">
                  <a:pos x="1517" y="2719"/>
                </a:cxn>
                <a:cxn ang="0">
                  <a:pos x="1677" y="2633"/>
                </a:cxn>
                <a:cxn ang="0">
                  <a:pos x="1745" y="2407"/>
                </a:cxn>
                <a:cxn ang="0">
                  <a:pos x="1762" y="1767"/>
                </a:cxn>
                <a:cxn ang="0">
                  <a:pos x="1776" y="1146"/>
                </a:cxn>
                <a:cxn ang="0">
                  <a:pos x="2004" y="784"/>
                </a:cxn>
                <a:cxn ang="0">
                  <a:pos x="2034" y="343"/>
                </a:cxn>
                <a:cxn ang="0">
                  <a:pos x="2445" y="278"/>
                </a:cxn>
                <a:cxn ang="0">
                  <a:pos x="2580" y="347"/>
                </a:cxn>
                <a:cxn ang="0">
                  <a:pos x="2652" y="333"/>
                </a:cxn>
                <a:cxn ang="0">
                  <a:pos x="2847" y="237"/>
                </a:cxn>
                <a:cxn ang="0">
                  <a:pos x="2893" y="167"/>
                </a:cxn>
                <a:cxn ang="0">
                  <a:pos x="2738" y="140"/>
                </a:cxn>
                <a:cxn ang="0">
                  <a:pos x="2528" y="173"/>
                </a:cxn>
                <a:cxn ang="0">
                  <a:pos x="2174" y="265"/>
                </a:cxn>
                <a:cxn ang="0">
                  <a:pos x="2074" y="250"/>
                </a:cxn>
                <a:cxn ang="0">
                  <a:pos x="1832" y="202"/>
                </a:cxn>
                <a:cxn ang="0">
                  <a:pos x="1614" y="207"/>
                </a:cxn>
                <a:cxn ang="0">
                  <a:pos x="1459" y="102"/>
                </a:cxn>
              </a:cxnLst>
              <a:rect l="0" t="0" r="r" b="b"/>
              <a:pathLst>
                <a:path w="2922" h="2726">
                  <a:moveTo>
                    <a:pt x="1377" y="102"/>
                  </a:moveTo>
                  <a:lnTo>
                    <a:pt x="1195" y="101"/>
                  </a:lnTo>
                  <a:lnTo>
                    <a:pt x="1002" y="100"/>
                  </a:lnTo>
                  <a:lnTo>
                    <a:pt x="790" y="100"/>
                  </a:lnTo>
                  <a:lnTo>
                    <a:pt x="590" y="100"/>
                  </a:lnTo>
                  <a:lnTo>
                    <a:pt x="521" y="100"/>
                  </a:lnTo>
                  <a:lnTo>
                    <a:pt x="489" y="107"/>
                  </a:lnTo>
                  <a:lnTo>
                    <a:pt x="436" y="58"/>
                  </a:lnTo>
                  <a:lnTo>
                    <a:pt x="383" y="39"/>
                  </a:lnTo>
                  <a:lnTo>
                    <a:pt x="364" y="6"/>
                  </a:lnTo>
                  <a:lnTo>
                    <a:pt x="325" y="0"/>
                  </a:lnTo>
                  <a:lnTo>
                    <a:pt x="233" y="2"/>
                  </a:lnTo>
                  <a:lnTo>
                    <a:pt x="197" y="15"/>
                  </a:lnTo>
                  <a:lnTo>
                    <a:pt x="155" y="53"/>
                  </a:lnTo>
                  <a:lnTo>
                    <a:pt x="131" y="66"/>
                  </a:lnTo>
                  <a:lnTo>
                    <a:pt x="92" y="43"/>
                  </a:lnTo>
                  <a:lnTo>
                    <a:pt x="49" y="79"/>
                  </a:lnTo>
                  <a:lnTo>
                    <a:pt x="3" y="102"/>
                  </a:lnTo>
                  <a:lnTo>
                    <a:pt x="0" y="193"/>
                  </a:lnTo>
                  <a:lnTo>
                    <a:pt x="2" y="216"/>
                  </a:lnTo>
                  <a:lnTo>
                    <a:pt x="15" y="252"/>
                  </a:lnTo>
                  <a:lnTo>
                    <a:pt x="16" y="289"/>
                  </a:lnTo>
                  <a:lnTo>
                    <a:pt x="54" y="362"/>
                  </a:lnTo>
                  <a:lnTo>
                    <a:pt x="74" y="390"/>
                  </a:lnTo>
                  <a:lnTo>
                    <a:pt x="80" y="398"/>
                  </a:lnTo>
                  <a:lnTo>
                    <a:pt x="115" y="423"/>
                  </a:lnTo>
                  <a:lnTo>
                    <a:pt x="139" y="455"/>
                  </a:lnTo>
                  <a:lnTo>
                    <a:pt x="156" y="493"/>
                  </a:lnTo>
                  <a:lnTo>
                    <a:pt x="183" y="521"/>
                  </a:lnTo>
                  <a:lnTo>
                    <a:pt x="191" y="544"/>
                  </a:lnTo>
                  <a:lnTo>
                    <a:pt x="224" y="586"/>
                  </a:lnTo>
                  <a:lnTo>
                    <a:pt x="232" y="613"/>
                  </a:lnTo>
                  <a:lnTo>
                    <a:pt x="256" y="656"/>
                  </a:lnTo>
                  <a:lnTo>
                    <a:pt x="265" y="684"/>
                  </a:lnTo>
                  <a:lnTo>
                    <a:pt x="328" y="781"/>
                  </a:lnTo>
                  <a:lnTo>
                    <a:pt x="335" y="814"/>
                  </a:lnTo>
                  <a:lnTo>
                    <a:pt x="350" y="837"/>
                  </a:lnTo>
                  <a:lnTo>
                    <a:pt x="360" y="870"/>
                  </a:lnTo>
                  <a:lnTo>
                    <a:pt x="386" y="926"/>
                  </a:lnTo>
                  <a:lnTo>
                    <a:pt x="444" y="1020"/>
                  </a:lnTo>
                  <a:lnTo>
                    <a:pt x="472" y="1054"/>
                  </a:lnTo>
                  <a:lnTo>
                    <a:pt x="475" y="1078"/>
                  </a:lnTo>
                  <a:lnTo>
                    <a:pt x="491" y="1112"/>
                  </a:lnTo>
                  <a:lnTo>
                    <a:pt x="567" y="1203"/>
                  </a:lnTo>
                  <a:lnTo>
                    <a:pt x="600" y="1275"/>
                  </a:lnTo>
                  <a:lnTo>
                    <a:pt x="602" y="1292"/>
                  </a:lnTo>
                  <a:lnTo>
                    <a:pt x="611" y="1353"/>
                  </a:lnTo>
                  <a:lnTo>
                    <a:pt x="603" y="1419"/>
                  </a:lnTo>
                  <a:lnTo>
                    <a:pt x="608" y="1559"/>
                  </a:lnTo>
                  <a:lnTo>
                    <a:pt x="606" y="1628"/>
                  </a:lnTo>
                  <a:lnTo>
                    <a:pt x="613" y="1668"/>
                  </a:lnTo>
                  <a:lnTo>
                    <a:pt x="632" y="1704"/>
                  </a:lnTo>
                  <a:lnTo>
                    <a:pt x="651" y="1757"/>
                  </a:lnTo>
                  <a:lnTo>
                    <a:pt x="685" y="1824"/>
                  </a:lnTo>
                  <a:lnTo>
                    <a:pt x="691" y="1851"/>
                  </a:lnTo>
                  <a:lnTo>
                    <a:pt x="684" y="1904"/>
                  </a:lnTo>
                  <a:lnTo>
                    <a:pt x="689" y="1990"/>
                  </a:lnTo>
                  <a:lnTo>
                    <a:pt x="697" y="2026"/>
                  </a:lnTo>
                  <a:lnTo>
                    <a:pt x="723" y="2078"/>
                  </a:lnTo>
                  <a:lnTo>
                    <a:pt x="716" y="2116"/>
                  </a:lnTo>
                  <a:lnTo>
                    <a:pt x="725" y="2130"/>
                  </a:lnTo>
                  <a:lnTo>
                    <a:pt x="739" y="2166"/>
                  </a:lnTo>
                  <a:lnTo>
                    <a:pt x="749" y="2239"/>
                  </a:lnTo>
                  <a:lnTo>
                    <a:pt x="762" y="2279"/>
                  </a:lnTo>
                  <a:lnTo>
                    <a:pt x="773" y="2360"/>
                  </a:lnTo>
                  <a:lnTo>
                    <a:pt x="847" y="2451"/>
                  </a:lnTo>
                  <a:lnTo>
                    <a:pt x="878" y="2516"/>
                  </a:lnTo>
                  <a:lnTo>
                    <a:pt x="922" y="2557"/>
                  </a:lnTo>
                  <a:lnTo>
                    <a:pt x="955" y="2581"/>
                  </a:lnTo>
                  <a:lnTo>
                    <a:pt x="1007" y="2636"/>
                  </a:lnTo>
                  <a:lnTo>
                    <a:pt x="1023" y="2636"/>
                  </a:lnTo>
                  <a:lnTo>
                    <a:pt x="1034" y="2644"/>
                  </a:lnTo>
                  <a:lnTo>
                    <a:pt x="1053" y="2642"/>
                  </a:lnTo>
                  <a:lnTo>
                    <a:pt x="1069" y="2632"/>
                  </a:lnTo>
                  <a:lnTo>
                    <a:pt x="1089" y="2607"/>
                  </a:lnTo>
                  <a:lnTo>
                    <a:pt x="1112" y="2565"/>
                  </a:lnTo>
                  <a:lnTo>
                    <a:pt x="1158" y="2560"/>
                  </a:lnTo>
                  <a:lnTo>
                    <a:pt x="1256" y="2627"/>
                  </a:lnTo>
                  <a:lnTo>
                    <a:pt x="1255" y="2672"/>
                  </a:lnTo>
                  <a:lnTo>
                    <a:pt x="1295" y="2720"/>
                  </a:lnTo>
                  <a:lnTo>
                    <a:pt x="1356" y="2726"/>
                  </a:lnTo>
                  <a:lnTo>
                    <a:pt x="1413" y="2709"/>
                  </a:lnTo>
                  <a:lnTo>
                    <a:pt x="1483" y="2709"/>
                  </a:lnTo>
                  <a:lnTo>
                    <a:pt x="1517" y="2719"/>
                  </a:lnTo>
                  <a:lnTo>
                    <a:pt x="1562" y="2722"/>
                  </a:lnTo>
                  <a:lnTo>
                    <a:pt x="1625" y="2666"/>
                  </a:lnTo>
                  <a:lnTo>
                    <a:pt x="1677" y="2633"/>
                  </a:lnTo>
                  <a:lnTo>
                    <a:pt x="1720" y="2624"/>
                  </a:lnTo>
                  <a:lnTo>
                    <a:pt x="1740" y="2613"/>
                  </a:lnTo>
                  <a:lnTo>
                    <a:pt x="1745" y="2407"/>
                  </a:lnTo>
                  <a:lnTo>
                    <a:pt x="1751" y="2190"/>
                  </a:lnTo>
                  <a:lnTo>
                    <a:pt x="1756" y="1973"/>
                  </a:lnTo>
                  <a:lnTo>
                    <a:pt x="1762" y="1767"/>
                  </a:lnTo>
                  <a:lnTo>
                    <a:pt x="1767" y="1569"/>
                  </a:lnTo>
                  <a:lnTo>
                    <a:pt x="1772" y="1352"/>
                  </a:lnTo>
                  <a:lnTo>
                    <a:pt x="1776" y="1146"/>
                  </a:lnTo>
                  <a:lnTo>
                    <a:pt x="1995" y="1148"/>
                  </a:lnTo>
                  <a:lnTo>
                    <a:pt x="1999" y="1003"/>
                  </a:lnTo>
                  <a:lnTo>
                    <a:pt x="2004" y="784"/>
                  </a:lnTo>
                  <a:lnTo>
                    <a:pt x="2009" y="568"/>
                  </a:lnTo>
                  <a:lnTo>
                    <a:pt x="2014" y="362"/>
                  </a:lnTo>
                  <a:lnTo>
                    <a:pt x="2034" y="343"/>
                  </a:lnTo>
                  <a:lnTo>
                    <a:pt x="2351" y="289"/>
                  </a:lnTo>
                  <a:lnTo>
                    <a:pt x="2421" y="278"/>
                  </a:lnTo>
                  <a:lnTo>
                    <a:pt x="2445" y="278"/>
                  </a:lnTo>
                  <a:lnTo>
                    <a:pt x="2514" y="284"/>
                  </a:lnTo>
                  <a:lnTo>
                    <a:pt x="2555" y="298"/>
                  </a:lnTo>
                  <a:lnTo>
                    <a:pt x="2580" y="347"/>
                  </a:lnTo>
                  <a:lnTo>
                    <a:pt x="2589" y="406"/>
                  </a:lnTo>
                  <a:lnTo>
                    <a:pt x="2620" y="375"/>
                  </a:lnTo>
                  <a:lnTo>
                    <a:pt x="2652" y="333"/>
                  </a:lnTo>
                  <a:lnTo>
                    <a:pt x="2718" y="288"/>
                  </a:lnTo>
                  <a:lnTo>
                    <a:pt x="2827" y="260"/>
                  </a:lnTo>
                  <a:lnTo>
                    <a:pt x="2847" y="237"/>
                  </a:lnTo>
                  <a:lnTo>
                    <a:pt x="2877" y="219"/>
                  </a:lnTo>
                  <a:lnTo>
                    <a:pt x="2922" y="217"/>
                  </a:lnTo>
                  <a:lnTo>
                    <a:pt x="2893" y="167"/>
                  </a:lnTo>
                  <a:lnTo>
                    <a:pt x="2877" y="155"/>
                  </a:lnTo>
                  <a:lnTo>
                    <a:pt x="2822" y="141"/>
                  </a:lnTo>
                  <a:lnTo>
                    <a:pt x="2738" y="140"/>
                  </a:lnTo>
                  <a:lnTo>
                    <a:pt x="2728" y="128"/>
                  </a:lnTo>
                  <a:lnTo>
                    <a:pt x="2553" y="166"/>
                  </a:lnTo>
                  <a:lnTo>
                    <a:pt x="2528" y="173"/>
                  </a:lnTo>
                  <a:lnTo>
                    <a:pt x="2517" y="179"/>
                  </a:lnTo>
                  <a:lnTo>
                    <a:pt x="2474" y="191"/>
                  </a:lnTo>
                  <a:lnTo>
                    <a:pt x="2174" y="265"/>
                  </a:lnTo>
                  <a:lnTo>
                    <a:pt x="2138" y="269"/>
                  </a:lnTo>
                  <a:lnTo>
                    <a:pt x="2124" y="255"/>
                  </a:lnTo>
                  <a:lnTo>
                    <a:pt x="2074" y="250"/>
                  </a:lnTo>
                  <a:lnTo>
                    <a:pt x="2026" y="237"/>
                  </a:lnTo>
                  <a:lnTo>
                    <a:pt x="1964" y="232"/>
                  </a:lnTo>
                  <a:lnTo>
                    <a:pt x="1832" y="202"/>
                  </a:lnTo>
                  <a:lnTo>
                    <a:pt x="1725" y="199"/>
                  </a:lnTo>
                  <a:lnTo>
                    <a:pt x="1645" y="210"/>
                  </a:lnTo>
                  <a:lnTo>
                    <a:pt x="1614" y="207"/>
                  </a:lnTo>
                  <a:lnTo>
                    <a:pt x="1545" y="183"/>
                  </a:lnTo>
                  <a:lnTo>
                    <a:pt x="1518" y="147"/>
                  </a:lnTo>
                  <a:lnTo>
                    <a:pt x="1459" y="102"/>
                  </a:lnTo>
                  <a:lnTo>
                    <a:pt x="1377" y="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5" name="Freeform 98"/>
            <p:cNvSpPr>
              <a:spLocks/>
            </p:cNvSpPr>
            <p:nvPr/>
          </p:nvSpPr>
          <p:spPr bwMode="gray">
            <a:xfrm>
              <a:off x="6212379" y="111789"/>
              <a:ext cx="401673" cy="374456"/>
            </a:xfrm>
            <a:custGeom>
              <a:avLst/>
              <a:gdLst/>
              <a:ahLst/>
              <a:cxnLst>
                <a:cxn ang="0">
                  <a:pos x="1002" y="100"/>
                </a:cxn>
                <a:cxn ang="0">
                  <a:pos x="521" y="100"/>
                </a:cxn>
                <a:cxn ang="0">
                  <a:pos x="383" y="39"/>
                </a:cxn>
                <a:cxn ang="0">
                  <a:pos x="233" y="2"/>
                </a:cxn>
                <a:cxn ang="0">
                  <a:pos x="131" y="66"/>
                </a:cxn>
                <a:cxn ang="0">
                  <a:pos x="3" y="102"/>
                </a:cxn>
                <a:cxn ang="0">
                  <a:pos x="15" y="252"/>
                </a:cxn>
                <a:cxn ang="0">
                  <a:pos x="74" y="390"/>
                </a:cxn>
                <a:cxn ang="0">
                  <a:pos x="139" y="455"/>
                </a:cxn>
                <a:cxn ang="0">
                  <a:pos x="191" y="544"/>
                </a:cxn>
                <a:cxn ang="0">
                  <a:pos x="256" y="656"/>
                </a:cxn>
                <a:cxn ang="0">
                  <a:pos x="335" y="814"/>
                </a:cxn>
                <a:cxn ang="0">
                  <a:pos x="386" y="926"/>
                </a:cxn>
                <a:cxn ang="0">
                  <a:pos x="475" y="1078"/>
                </a:cxn>
                <a:cxn ang="0">
                  <a:pos x="600" y="1275"/>
                </a:cxn>
                <a:cxn ang="0">
                  <a:pos x="603" y="1419"/>
                </a:cxn>
                <a:cxn ang="0">
                  <a:pos x="613" y="1668"/>
                </a:cxn>
                <a:cxn ang="0">
                  <a:pos x="685" y="1824"/>
                </a:cxn>
                <a:cxn ang="0">
                  <a:pos x="689" y="1990"/>
                </a:cxn>
                <a:cxn ang="0">
                  <a:pos x="716" y="2116"/>
                </a:cxn>
                <a:cxn ang="0">
                  <a:pos x="749" y="2239"/>
                </a:cxn>
                <a:cxn ang="0">
                  <a:pos x="847" y="2451"/>
                </a:cxn>
                <a:cxn ang="0">
                  <a:pos x="955" y="2581"/>
                </a:cxn>
                <a:cxn ang="0">
                  <a:pos x="1034" y="2644"/>
                </a:cxn>
                <a:cxn ang="0">
                  <a:pos x="1089" y="2607"/>
                </a:cxn>
                <a:cxn ang="0">
                  <a:pos x="1256" y="2627"/>
                </a:cxn>
                <a:cxn ang="0">
                  <a:pos x="1356" y="2726"/>
                </a:cxn>
                <a:cxn ang="0">
                  <a:pos x="1517" y="2719"/>
                </a:cxn>
                <a:cxn ang="0">
                  <a:pos x="1677" y="2633"/>
                </a:cxn>
                <a:cxn ang="0">
                  <a:pos x="1745" y="2407"/>
                </a:cxn>
                <a:cxn ang="0">
                  <a:pos x="1762" y="1767"/>
                </a:cxn>
                <a:cxn ang="0">
                  <a:pos x="1776" y="1146"/>
                </a:cxn>
                <a:cxn ang="0">
                  <a:pos x="2004" y="784"/>
                </a:cxn>
                <a:cxn ang="0">
                  <a:pos x="2034" y="343"/>
                </a:cxn>
                <a:cxn ang="0">
                  <a:pos x="2445" y="278"/>
                </a:cxn>
                <a:cxn ang="0">
                  <a:pos x="2580" y="347"/>
                </a:cxn>
                <a:cxn ang="0">
                  <a:pos x="2652" y="333"/>
                </a:cxn>
                <a:cxn ang="0">
                  <a:pos x="2847" y="237"/>
                </a:cxn>
                <a:cxn ang="0">
                  <a:pos x="2893" y="167"/>
                </a:cxn>
                <a:cxn ang="0">
                  <a:pos x="2738" y="140"/>
                </a:cxn>
                <a:cxn ang="0">
                  <a:pos x="2528" y="173"/>
                </a:cxn>
                <a:cxn ang="0">
                  <a:pos x="2174" y="265"/>
                </a:cxn>
                <a:cxn ang="0">
                  <a:pos x="2074" y="250"/>
                </a:cxn>
                <a:cxn ang="0">
                  <a:pos x="1832" y="202"/>
                </a:cxn>
                <a:cxn ang="0">
                  <a:pos x="1614" y="207"/>
                </a:cxn>
                <a:cxn ang="0">
                  <a:pos x="1459" y="102"/>
                </a:cxn>
              </a:cxnLst>
              <a:rect l="0" t="0" r="r" b="b"/>
              <a:pathLst>
                <a:path w="2922" h="2726">
                  <a:moveTo>
                    <a:pt x="1377" y="102"/>
                  </a:moveTo>
                  <a:lnTo>
                    <a:pt x="1195" y="101"/>
                  </a:lnTo>
                  <a:lnTo>
                    <a:pt x="1002" y="100"/>
                  </a:lnTo>
                  <a:lnTo>
                    <a:pt x="790" y="100"/>
                  </a:lnTo>
                  <a:lnTo>
                    <a:pt x="590" y="100"/>
                  </a:lnTo>
                  <a:lnTo>
                    <a:pt x="521" y="100"/>
                  </a:lnTo>
                  <a:lnTo>
                    <a:pt x="489" y="107"/>
                  </a:lnTo>
                  <a:lnTo>
                    <a:pt x="436" y="58"/>
                  </a:lnTo>
                  <a:lnTo>
                    <a:pt x="383" y="39"/>
                  </a:lnTo>
                  <a:lnTo>
                    <a:pt x="364" y="6"/>
                  </a:lnTo>
                  <a:lnTo>
                    <a:pt x="325" y="0"/>
                  </a:lnTo>
                  <a:lnTo>
                    <a:pt x="233" y="2"/>
                  </a:lnTo>
                  <a:lnTo>
                    <a:pt x="197" y="15"/>
                  </a:lnTo>
                  <a:lnTo>
                    <a:pt x="155" y="53"/>
                  </a:lnTo>
                  <a:lnTo>
                    <a:pt x="131" y="66"/>
                  </a:lnTo>
                  <a:lnTo>
                    <a:pt x="92" y="43"/>
                  </a:lnTo>
                  <a:lnTo>
                    <a:pt x="49" y="79"/>
                  </a:lnTo>
                  <a:lnTo>
                    <a:pt x="3" y="102"/>
                  </a:lnTo>
                  <a:lnTo>
                    <a:pt x="0" y="193"/>
                  </a:lnTo>
                  <a:lnTo>
                    <a:pt x="2" y="216"/>
                  </a:lnTo>
                  <a:lnTo>
                    <a:pt x="15" y="252"/>
                  </a:lnTo>
                  <a:lnTo>
                    <a:pt x="16" y="289"/>
                  </a:lnTo>
                  <a:lnTo>
                    <a:pt x="54" y="362"/>
                  </a:lnTo>
                  <a:lnTo>
                    <a:pt x="74" y="390"/>
                  </a:lnTo>
                  <a:lnTo>
                    <a:pt x="80" y="398"/>
                  </a:lnTo>
                  <a:lnTo>
                    <a:pt x="115" y="423"/>
                  </a:lnTo>
                  <a:lnTo>
                    <a:pt x="139" y="455"/>
                  </a:lnTo>
                  <a:lnTo>
                    <a:pt x="156" y="493"/>
                  </a:lnTo>
                  <a:lnTo>
                    <a:pt x="183" y="521"/>
                  </a:lnTo>
                  <a:lnTo>
                    <a:pt x="191" y="544"/>
                  </a:lnTo>
                  <a:lnTo>
                    <a:pt x="224" y="586"/>
                  </a:lnTo>
                  <a:lnTo>
                    <a:pt x="232" y="613"/>
                  </a:lnTo>
                  <a:lnTo>
                    <a:pt x="256" y="656"/>
                  </a:lnTo>
                  <a:lnTo>
                    <a:pt x="265" y="684"/>
                  </a:lnTo>
                  <a:lnTo>
                    <a:pt x="328" y="781"/>
                  </a:lnTo>
                  <a:lnTo>
                    <a:pt x="335" y="814"/>
                  </a:lnTo>
                  <a:lnTo>
                    <a:pt x="350" y="837"/>
                  </a:lnTo>
                  <a:lnTo>
                    <a:pt x="360" y="870"/>
                  </a:lnTo>
                  <a:lnTo>
                    <a:pt x="386" y="926"/>
                  </a:lnTo>
                  <a:lnTo>
                    <a:pt x="444" y="1020"/>
                  </a:lnTo>
                  <a:lnTo>
                    <a:pt x="472" y="1054"/>
                  </a:lnTo>
                  <a:lnTo>
                    <a:pt x="475" y="1078"/>
                  </a:lnTo>
                  <a:lnTo>
                    <a:pt x="491" y="1112"/>
                  </a:lnTo>
                  <a:lnTo>
                    <a:pt x="567" y="1203"/>
                  </a:lnTo>
                  <a:lnTo>
                    <a:pt x="600" y="1275"/>
                  </a:lnTo>
                  <a:lnTo>
                    <a:pt x="602" y="1292"/>
                  </a:lnTo>
                  <a:lnTo>
                    <a:pt x="611" y="1353"/>
                  </a:lnTo>
                  <a:lnTo>
                    <a:pt x="603" y="1419"/>
                  </a:lnTo>
                  <a:lnTo>
                    <a:pt x="608" y="1559"/>
                  </a:lnTo>
                  <a:lnTo>
                    <a:pt x="606" y="1628"/>
                  </a:lnTo>
                  <a:lnTo>
                    <a:pt x="613" y="1668"/>
                  </a:lnTo>
                  <a:lnTo>
                    <a:pt x="632" y="1704"/>
                  </a:lnTo>
                  <a:lnTo>
                    <a:pt x="651" y="1757"/>
                  </a:lnTo>
                  <a:lnTo>
                    <a:pt x="685" y="1824"/>
                  </a:lnTo>
                  <a:lnTo>
                    <a:pt x="691" y="1851"/>
                  </a:lnTo>
                  <a:lnTo>
                    <a:pt x="684" y="1904"/>
                  </a:lnTo>
                  <a:lnTo>
                    <a:pt x="689" y="1990"/>
                  </a:lnTo>
                  <a:lnTo>
                    <a:pt x="697" y="2026"/>
                  </a:lnTo>
                  <a:lnTo>
                    <a:pt x="723" y="2078"/>
                  </a:lnTo>
                  <a:lnTo>
                    <a:pt x="716" y="2116"/>
                  </a:lnTo>
                  <a:lnTo>
                    <a:pt x="725" y="2130"/>
                  </a:lnTo>
                  <a:lnTo>
                    <a:pt x="739" y="2166"/>
                  </a:lnTo>
                  <a:lnTo>
                    <a:pt x="749" y="2239"/>
                  </a:lnTo>
                  <a:lnTo>
                    <a:pt x="762" y="2279"/>
                  </a:lnTo>
                  <a:lnTo>
                    <a:pt x="773" y="2360"/>
                  </a:lnTo>
                  <a:lnTo>
                    <a:pt x="847" y="2451"/>
                  </a:lnTo>
                  <a:lnTo>
                    <a:pt x="878" y="2516"/>
                  </a:lnTo>
                  <a:lnTo>
                    <a:pt x="922" y="2557"/>
                  </a:lnTo>
                  <a:lnTo>
                    <a:pt x="955" y="2581"/>
                  </a:lnTo>
                  <a:lnTo>
                    <a:pt x="1007" y="2636"/>
                  </a:lnTo>
                  <a:lnTo>
                    <a:pt x="1023" y="2636"/>
                  </a:lnTo>
                  <a:lnTo>
                    <a:pt x="1034" y="2644"/>
                  </a:lnTo>
                  <a:lnTo>
                    <a:pt x="1053" y="2642"/>
                  </a:lnTo>
                  <a:lnTo>
                    <a:pt x="1069" y="2632"/>
                  </a:lnTo>
                  <a:lnTo>
                    <a:pt x="1089" y="2607"/>
                  </a:lnTo>
                  <a:lnTo>
                    <a:pt x="1112" y="2565"/>
                  </a:lnTo>
                  <a:lnTo>
                    <a:pt x="1158" y="2560"/>
                  </a:lnTo>
                  <a:lnTo>
                    <a:pt x="1256" y="2627"/>
                  </a:lnTo>
                  <a:lnTo>
                    <a:pt x="1255" y="2672"/>
                  </a:lnTo>
                  <a:lnTo>
                    <a:pt x="1295" y="2720"/>
                  </a:lnTo>
                  <a:lnTo>
                    <a:pt x="1356" y="2726"/>
                  </a:lnTo>
                  <a:lnTo>
                    <a:pt x="1413" y="2709"/>
                  </a:lnTo>
                  <a:lnTo>
                    <a:pt x="1483" y="2709"/>
                  </a:lnTo>
                  <a:lnTo>
                    <a:pt x="1517" y="2719"/>
                  </a:lnTo>
                  <a:lnTo>
                    <a:pt x="1562" y="2722"/>
                  </a:lnTo>
                  <a:lnTo>
                    <a:pt x="1625" y="2666"/>
                  </a:lnTo>
                  <a:lnTo>
                    <a:pt x="1677" y="2633"/>
                  </a:lnTo>
                  <a:lnTo>
                    <a:pt x="1720" y="2624"/>
                  </a:lnTo>
                  <a:lnTo>
                    <a:pt x="1740" y="2613"/>
                  </a:lnTo>
                  <a:lnTo>
                    <a:pt x="1745" y="2407"/>
                  </a:lnTo>
                  <a:lnTo>
                    <a:pt x="1751" y="2190"/>
                  </a:lnTo>
                  <a:lnTo>
                    <a:pt x="1756" y="1973"/>
                  </a:lnTo>
                  <a:lnTo>
                    <a:pt x="1762" y="1767"/>
                  </a:lnTo>
                  <a:lnTo>
                    <a:pt x="1767" y="1569"/>
                  </a:lnTo>
                  <a:lnTo>
                    <a:pt x="1772" y="1352"/>
                  </a:lnTo>
                  <a:lnTo>
                    <a:pt x="1776" y="1146"/>
                  </a:lnTo>
                  <a:lnTo>
                    <a:pt x="1995" y="1148"/>
                  </a:lnTo>
                  <a:lnTo>
                    <a:pt x="1999" y="1003"/>
                  </a:lnTo>
                  <a:lnTo>
                    <a:pt x="2004" y="784"/>
                  </a:lnTo>
                  <a:lnTo>
                    <a:pt x="2009" y="568"/>
                  </a:lnTo>
                  <a:lnTo>
                    <a:pt x="2014" y="362"/>
                  </a:lnTo>
                  <a:lnTo>
                    <a:pt x="2034" y="343"/>
                  </a:lnTo>
                  <a:lnTo>
                    <a:pt x="2351" y="289"/>
                  </a:lnTo>
                  <a:lnTo>
                    <a:pt x="2421" y="278"/>
                  </a:lnTo>
                  <a:lnTo>
                    <a:pt x="2445" y="278"/>
                  </a:lnTo>
                  <a:lnTo>
                    <a:pt x="2514" y="284"/>
                  </a:lnTo>
                  <a:lnTo>
                    <a:pt x="2555" y="298"/>
                  </a:lnTo>
                  <a:lnTo>
                    <a:pt x="2580" y="347"/>
                  </a:lnTo>
                  <a:lnTo>
                    <a:pt x="2589" y="406"/>
                  </a:lnTo>
                  <a:lnTo>
                    <a:pt x="2620" y="375"/>
                  </a:lnTo>
                  <a:lnTo>
                    <a:pt x="2652" y="333"/>
                  </a:lnTo>
                  <a:lnTo>
                    <a:pt x="2718" y="288"/>
                  </a:lnTo>
                  <a:lnTo>
                    <a:pt x="2827" y="260"/>
                  </a:lnTo>
                  <a:lnTo>
                    <a:pt x="2847" y="237"/>
                  </a:lnTo>
                  <a:lnTo>
                    <a:pt x="2877" y="219"/>
                  </a:lnTo>
                  <a:lnTo>
                    <a:pt x="2922" y="217"/>
                  </a:lnTo>
                  <a:lnTo>
                    <a:pt x="2893" y="167"/>
                  </a:lnTo>
                  <a:lnTo>
                    <a:pt x="2877" y="155"/>
                  </a:lnTo>
                  <a:lnTo>
                    <a:pt x="2822" y="141"/>
                  </a:lnTo>
                  <a:lnTo>
                    <a:pt x="2738" y="140"/>
                  </a:lnTo>
                  <a:lnTo>
                    <a:pt x="2728" y="128"/>
                  </a:lnTo>
                  <a:lnTo>
                    <a:pt x="2553" y="166"/>
                  </a:lnTo>
                  <a:lnTo>
                    <a:pt x="2528" y="173"/>
                  </a:lnTo>
                  <a:lnTo>
                    <a:pt x="2517" y="179"/>
                  </a:lnTo>
                  <a:lnTo>
                    <a:pt x="2474" y="191"/>
                  </a:lnTo>
                  <a:lnTo>
                    <a:pt x="2174" y="265"/>
                  </a:lnTo>
                  <a:lnTo>
                    <a:pt x="2138" y="269"/>
                  </a:lnTo>
                  <a:lnTo>
                    <a:pt x="2124" y="255"/>
                  </a:lnTo>
                  <a:lnTo>
                    <a:pt x="2074" y="250"/>
                  </a:lnTo>
                  <a:lnTo>
                    <a:pt x="2026" y="237"/>
                  </a:lnTo>
                  <a:lnTo>
                    <a:pt x="1964" y="232"/>
                  </a:lnTo>
                  <a:lnTo>
                    <a:pt x="1832" y="202"/>
                  </a:lnTo>
                  <a:lnTo>
                    <a:pt x="1725" y="199"/>
                  </a:lnTo>
                  <a:lnTo>
                    <a:pt x="1645" y="210"/>
                  </a:lnTo>
                  <a:lnTo>
                    <a:pt x="1614" y="207"/>
                  </a:lnTo>
                  <a:lnTo>
                    <a:pt x="1545" y="183"/>
                  </a:lnTo>
                  <a:lnTo>
                    <a:pt x="1518" y="147"/>
                  </a:lnTo>
                  <a:lnTo>
                    <a:pt x="1459" y="102"/>
                  </a:lnTo>
                  <a:lnTo>
                    <a:pt x="1377" y="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6" name="Freeform 103"/>
            <p:cNvSpPr>
              <a:spLocks/>
            </p:cNvSpPr>
            <p:nvPr/>
          </p:nvSpPr>
          <p:spPr bwMode="gray">
            <a:xfrm>
              <a:off x="6110930" y="-801257"/>
              <a:ext cx="236716" cy="343939"/>
            </a:xfrm>
            <a:custGeom>
              <a:avLst/>
              <a:gdLst/>
              <a:ahLst/>
              <a:cxnLst>
                <a:cxn ang="0">
                  <a:pos x="904" y="2365"/>
                </a:cxn>
                <a:cxn ang="0">
                  <a:pos x="695" y="2356"/>
                </a:cxn>
                <a:cxn ang="0">
                  <a:pos x="304" y="2378"/>
                </a:cxn>
                <a:cxn ang="0">
                  <a:pos x="323" y="2175"/>
                </a:cxn>
                <a:cxn ang="0">
                  <a:pos x="310" y="2111"/>
                </a:cxn>
                <a:cxn ang="0">
                  <a:pos x="256" y="2042"/>
                </a:cxn>
                <a:cxn ang="0">
                  <a:pos x="278" y="2004"/>
                </a:cxn>
                <a:cxn ang="0">
                  <a:pos x="236" y="1962"/>
                </a:cxn>
                <a:cxn ang="0">
                  <a:pos x="130" y="1947"/>
                </a:cxn>
                <a:cxn ang="0">
                  <a:pos x="49" y="1848"/>
                </a:cxn>
                <a:cxn ang="0">
                  <a:pos x="12" y="1818"/>
                </a:cxn>
                <a:cxn ang="0">
                  <a:pos x="33" y="1752"/>
                </a:cxn>
                <a:cxn ang="0">
                  <a:pos x="78" y="1621"/>
                </a:cxn>
                <a:cxn ang="0">
                  <a:pos x="167" y="1447"/>
                </a:cxn>
                <a:cxn ang="0">
                  <a:pos x="257" y="1327"/>
                </a:cxn>
                <a:cxn ang="0">
                  <a:pos x="417" y="1307"/>
                </a:cxn>
                <a:cxn ang="0">
                  <a:pos x="536" y="1370"/>
                </a:cxn>
                <a:cxn ang="0">
                  <a:pos x="590" y="1417"/>
                </a:cxn>
                <a:cxn ang="0">
                  <a:pos x="692" y="1380"/>
                </a:cxn>
                <a:cxn ang="0">
                  <a:pos x="814" y="1130"/>
                </a:cxn>
                <a:cxn ang="0">
                  <a:pos x="867" y="972"/>
                </a:cxn>
                <a:cxn ang="0">
                  <a:pos x="980" y="878"/>
                </a:cxn>
                <a:cxn ang="0">
                  <a:pos x="1028" y="689"/>
                </a:cxn>
                <a:cxn ang="0">
                  <a:pos x="1085" y="531"/>
                </a:cxn>
                <a:cxn ang="0">
                  <a:pos x="1146" y="381"/>
                </a:cxn>
                <a:cxn ang="0">
                  <a:pos x="1263" y="312"/>
                </a:cxn>
                <a:cxn ang="0">
                  <a:pos x="1343" y="194"/>
                </a:cxn>
                <a:cxn ang="0">
                  <a:pos x="1328" y="94"/>
                </a:cxn>
                <a:cxn ang="0">
                  <a:pos x="1275" y="61"/>
                </a:cxn>
                <a:cxn ang="0">
                  <a:pos x="1359" y="2"/>
                </a:cxn>
                <a:cxn ang="0">
                  <a:pos x="1399" y="16"/>
                </a:cxn>
                <a:cxn ang="0">
                  <a:pos x="1456" y="194"/>
                </a:cxn>
                <a:cxn ang="0">
                  <a:pos x="1434" y="361"/>
                </a:cxn>
                <a:cxn ang="0">
                  <a:pos x="1533" y="563"/>
                </a:cxn>
                <a:cxn ang="0">
                  <a:pos x="1541" y="636"/>
                </a:cxn>
                <a:cxn ang="0">
                  <a:pos x="1382" y="621"/>
                </a:cxn>
                <a:cxn ang="0">
                  <a:pos x="1289" y="640"/>
                </a:cxn>
                <a:cxn ang="0">
                  <a:pos x="1278" y="771"/>
                </a:cxn>
                <a:cxn ang="0">
                  <a:pos x="1386" y="866"/>
                </a:cxn>
                <a:cxn ang="0">
                  <a:pos x="1474" y="926"/>
                </a:cxn>
                <a:cxn ang="0">
                  <a:pos x="1541" y="1181"/>
                </a:cxn>
                <a:cxn ang="0">
                  <a:pos x="1516" y="1305"/>
                </a:cxn>
                <a:cxn ang="0">
                  <a:pos x="1405" y="1492"/>
                </a:cxn>
                <a:cxn ang="0">
                  <a:pos x="1376" y="1650"/>
                </a:cxn>
                <a:cxn ang="0">
                  <a:pos x="1415" y="1860"/>
                </a:cxn>
                <a:cxn ang="0">
                  <a:pos x="1598" y="2147"/>
                </a:cxn>
                <a:cxn ang="0">
                  <a:pos x="1715" y="2273"/>
                </a:cxn>
                <a:cxn ang="0">
                  <a:pos x="1695" y="2504"/>
                </a:cxn>
                <a:cxn ang="0">
                  <a:pos x="1501" y="2410"/>
                </a:cxn>
                <a:cxn ang="0">
                  <a:pos x="1085" y="2378"/>
                </a:cxn>
              </a:cxnLst>
              <a:rect l="0" t="0" r="r" b="b"/>
              <a:pathLst>
                <a:path w="1725" h="2504">
                  <a:moveTo>
                    <a:pt x="1085" y="2378"/>
                  </a:moveTo>
                  <a:lnTo>
                    <a:pt x="1048" y="2368"/>
                  </a:lnTo>
                  <a:lnTo>
                    <a:pt x="904" y="2365"/>
                  </a:lnTo>
                  <a:lnTo>
                    <a:pt x="836" y="2350"/>
                  </a:lnTo>
                  <a:lnTo>
                    <a:pt x="757" y="2363"/>
                  </a:lnTo>
                  <a:lnTo>
                    <a:pt x="695" y="2356"/>
                  </a:lnTo>
                  <a:lnTo>
                    <a:pt x="638" y="2368"/>
                  </a:lnTo>
                  <a:lnTo>
                    <a:pt x="474" y="2367"/>
                  </a:lnTo>
                  <a:lnTo>
                    <a:pt x="304" y="2378"/>
                  </a:lnTo>
                  <a:lnTo>
                    <a:pt x="285" y="2382"/>
                  </a:lnTo>
                  <a:lnTo>
                    <a:pt x="305" y="2241"/>
                  </a:lnTo>
                  <a:lnTo>
                    <a:pt x="323" y="2175"/>
                  </a:lnTo>
                  <a:lnTo>
                    <a:pt x="325" y="2151"/>
                  </a:lnTo>
                  <a:lnTo>
                    <a:pt x="332" y="2140"/>
                  </a:lnTo>
                  <a:lnTo>
                    <a:pt x="310" y="2111"/>
                  </a:lnTo>
                  <a:lnTo>
                    <a:pt x="283" y="2084"/>
                  </a:lnTo>
                  <a:lnTo>
                    <a:pt x="275" y="2065"/>
                  </a:lnTo>
                  <a:lnTo>
                    <a:pt x="256" y="2042"/>
                  </a:lnTo>
                  <a:lnTo>
                    <a:pt x="256" y="2027"/>
                  </a:lnTo>
                  <a:lnTo>
                    <a:pt x="271" y="2022"/>
                  </a:lnTo>
                  <a:lnTo>
                    <a:pt x="278" y="2004"/>
                  </a:lnTo>
                  <a:lnTo>
                    <a:pt x="276" y="1971"/>
                  </a:lnTo>
                  <a:lnTo>
                    <a:pt x="264" y="1960"/>
                  </a:lnTo>
                  <a:lnTo>
                    <a:pt x="236" y="1962"/>
                  </a:lnTo>
                  <a:lnTo>
                    <a:pt x="231" y="1977"/>
                  </a:lnTo>
                  <a:lnTo>
                    <a:pt x="211" y="1982"/>
                  </a:lnTo>
                  <a:lnTo>
                    <a:pt x="130" y="1947"/>
                  </a:lnTo>
                  <a:lnTo>
                    <a:pt x="111" y="1911"/>
                  </a:lnTo>
                  <a:lnTo>
                    <a:pt x="88" y="1848"/>
                  </a:lnTo>
                  <a:lnTo>
                    <a:pt x="49" y="1848"/>
                  </a:lnTo>
                  <a:lnTo>
                    <a:pt x="29" y="1855"/>
                  </a:lnTo>
                  <a:lnTo>
                    <a:pt x="9" y="1843"/>
                  </a:lnTo>
                  <a:lnTo>
                    <a:pt x="12" y="1818"/>
                  </a:lnTo>
                  <a:lnTo>
                    <a:pt x="0" y="1807"/>
                  </a:lnTo>
                  <a:lnTo>
                    <a:pt x="3" y="1777"/>
                  </a:lnTo>
                  <a:lnTo>
                    <a:pt x="33" y="1752"/>
                  </a:lnTo>
                  <a:lnTo>
                    <a:pt x="59" y="1712"/>
                  </a:lnTo>
                  <a:lnTo>
                    <a:pt x="75" y="1676"/>
                  </a:lnTo>
                  <a:lnTo>
                    <a:pt x="78" y="1621"/>
                  </a:lnTo>
                  <a:lnTo>
                    <a:pt x="95" y="1556"/>
                  </a:lnTo>
                  <a:lnTo>
                    <a:pt x="132" y="1488"/>
                  </a:lnTo>
                  <a:lnTo>
                    <a:pt x="167" y="1447"/>
                  </a:lnTo>
                  <a:lnTo>
                    <a:pt x="197" y="1416"/>
                  </a:lnTo>
                  <a:lnTo>
                    <a:pt x="239" y="1394"/>
                  </a:lnTo>
                  <a:lnTo>
                    <a:pt x="257" y="1327"/>
                  </a:lnTo>
                  <a:lnTo>
                    <a:pt x="266" y="1325"/>
                  </a:lnTo>
                  <a:lnTo>
                    <a:pt x="327" y="1325"/>
                  </a:lnTo>
                  <a:lnTo>
                    <a:pt x="417" y="1307"/>
                  </a:lnTo>
                  <a:lnTo>
                    <a:pt x="480" y="1313"/>
                  </a:lnTo>
                  <a:lnTo>
                    <a:pt x="524" y="1353"/>
                  </a:lnTo>
                  <a:lnTo>
                    <a:pt x="536" y="1370"/>
                  </a:lnTo>
                  <a:lnTo>
                    <a:pt x="536" y="1378"/>
                  </a:lnTo>
                  <a:lnTo>
                    <a:pt x="554" y="1386"/>
                  </a:lnTo>
                  <a:lnTo>
                    <a:pt x="590" y="1417"/>
                  </a:lnTo>
                  <a:lnTo>
                    <a:pt x="643" y="1419"/>
                  </a:lnTo>
                  <a:lnTo>
                    <a:pt x="676" y="1404"/>
                  </a:lnTo>
                  <a:lnTo>
                    <a:pt x="692" y="1380"/>
                  </a:lnTo>
                  <a:lnTo>
                    <a:pt x="699" y="1348"/>
                  </a:lnTo>
                  <a:lnTo>
                    <a:pt x="773" y="1221"/>
                  </a:lnTo>
                  <a:lnTo>
                    <a:pt x="814" y="1130"/>
                  </a:lnTo>
                  <a:lnTo>
                    <a:pt x="827" y="1101"/>
                  </a:lnTo>
                  <a:lnTo>
                    <a:pt x="839" y="1035"/>
                  </a:lnTo>
                  <a:lnTo>
                    <a:pt x="867" y="972"/>
                  </a:lnTo>
                  <a:lnTo>
                    <a:pt x="909" y="922"/>
                  </a:lnTo>
                  <a:lnTo>
                    <a:pt x="971" y="896"/>
                  </a:lnTo>
                  <a:lnTo>
                    <a:pt x="980" y="878"/>
                  </a:lnTo>
                  <a:lnTo>
                    <a:pt x="987" y="850"/>
                  </a:lnTo>
                  <a:lnTo>
                    <a:pt x="990" y="804"/>
                  </a:lnTo>
                  <a:lnTo>
                    <a:pt x="1028" y="689"/>
                  </a:lnTo>
                  <a:lnTo>
                    <a:pt x="1033" y="644"/>
                  </a:lnTo>
                  <a:lnTo>
                    <a:pt x="1048" y="598"/>
                  </a:lnTo>
                  <a:lnTo>
                    <a:pt x="1085" y="531"/>
                  </a:lnTo>
                  <a:lnTo>
                    <a:pt x="1114" y="435"/>
                  </a:lnTo>
                  <a:lnTo>
                    <a:pt x="1130" y="405"/>
                  </a:lnTo>
                  <a:lnTo>
                    <a:pt x="1146" y="381"/>
                  </a:lnTo>
                  <a:lnTo>
                    <a:pt x="1181" y="343"/>
                  </a:lnTo>
                  <a:lnTo>
                    <a:pt x="1198" y="334"/>
                  </a:lnTo>
                  <a:lnTo>
                    <a:pt x="1263" y="312"/>
                  </a:lnTo>
                  <a:lnTo>
                    <a:pt x="1274" y="299"/>
                  </a:lnTo>
                  <a:lnTo>
                    <a:pt x="1349" y="250"/>
                  </a:lnTo>
                  <a:lnTo>
                    <a:pt x="1343" y="194"/>
                  </a:lnTo>
                  <a:lnTo>
                    <a:pt x="1346" y="126"/>
                  </a:lnTo>
                  <a:lnTo>
                    <a:pt x="1337" y="103"/>
                  </a:lnTo>
                  <a:lnTo>
                    <a:pt x="1328" y="94"/>
                  </a:lnTo>
                  <a:lnTo>
                    <a:pt x="1321" y="89"/>
                  </a:lnTo>
                  <a:lnTo>
                    <a:pt x="1278" y="76"/>
                  </a:lnTo>
                  <a:lnTo>
                    <a:pt x="1275" y="61"/>
                  </a:lnTo>
                  <a:lnTo>
                    <a:pt x="1291" y="62"/>
                  </a:lnTo>
                  <a:lnTo>
                    <a:pt x="1328" y="11"/>
                  </a:lnTo>
                  <a:lnTo>
                    <a:pt x="1359" y="2"/>
                  </a:lnTo>
                  <a:lnTo>
                    <a:pt x="1388" y="0"/>
                  </a:lnTo>
                  <a:lnTo>
                    <a:pt x="1395" y="8"/>
                  </a:lnTo>
                  <a:lnTo>
                    <a:pt x="1399" y="16"/>
                  </a:lnTo>
                  <a:lnTo>
                    <a:pt x="1422" y="130"/>
                  </a:lnTo>
                  <a:lnTo>
                    <a:pt x="1445" y="163"/>
                  </a:lnTo>
                  <a:lnTo>
                    <a:pt x="1456" y="194"/>
                  </a:lnTo>
                  <a:lnTo>
                    <a:pt x="1453" y="273"/>
                  </a:lnTo>
                  <a:lnTo>
                    <a:pt x="1446" y="319"/>
                  </a:lnTo>
                  <a:lnTo>
                    <a:pt x="1434" y="361"/>
                  </a:lnTo>
                  <a:lnTo>
                    <a:pt x="1434" y="397"/>
                  </a:lnTo>
                  <a:lnTo>
                    <a:pt x="1473" y="477"/>
                  </a:lnTo>
                  <a:lnTo>
                    <a:pt x="1533" y="563"/>
                  </a:lnTo>
                  <a:lnTo>
                    <a:pt x="1542" y="590"/>
                  </a:lnTo>
                  <a:lnTo>
                    <a:pt x="1545" y="624"/>
                  </a:lnTo>
                  <a:lnTo>
                    <a:pt x="1541" y="636"/>
                  </a:lnTo>
                  <a:lnTo>
                    <a:pt x="1524" y="643"/>
                  </a:lnTo>
                  <a:lnTo>
                    <a:pt x="1445" y="627"/>
                  </a:lnTo>
                  <a:lnTo>
                    <a:pt x="1382" y="621"/>
                  </a:lnTo>
                  <a:lnTo>
                    <a:pt x="1323" y="625"/>
                  </a:lnTo>
                  <a:lnTo>
                    <a:pt x="1307" y="630"/>
                  </a:lnTo>
                  <a:lnTo>
                    <a:pt x="1289" y="640"/>
                  </a:lnTo>
                  <a:lnTo>
                    <a:pt x="1274" y="663"/>
                  </a:lnTo>
                  <a:lnTo>
                    <a:pt x="1268" y="725"/>
                  </a:lnTo>
                  <a:lnTo>
                    <a:pt x="1278" y="771"/>
                  </a:lnTo>
                  <a:lnTo>
                    <a:pt x="1321" y="830"/>
                  </a:lnTo>
                  <a:lnTo>
                    <a:pt x="1352" y="853"/>
                  </a:lnTo>
                  <a:lnTo>
                    <a:pt x="1386" y="866"/>
                  </a:lnTo>
                  <a:lnTo>
                    <a:pt x="1435" y="878"/>
                  </a:lnTo>
                  <a:lnTo>
                    <a:pt x="1451" y="890"/>
                  </a:lnTo>
                  <a:lnTo>
                    <a:pt x="1474" y="926"/>
                  </a:lnTo>
                  <a:lnTo>
                    <a:pt x="1518" y="1039"/>
                  </a:lnTo>
                  <a:lnTo>
                    <a:pt x="1535" y="1111"/>
                  </a:lnTo>
                  <a:lnTo>
                    <a:pt x="1541" y="1181"/>
                  </a:lnTo>
                  <a:lnTo>
                    <a:pt x="1547" y="1194"/>
                  </a:lnTo>
                  <a:lnTo>
                    <a:pt x="1557" y="1202"/>
                  </a:lnTo>
                  <a:lnTo>
                    <a:pt x="1516" y="1305"/>
                  </a:lnTo>
                  <a:lnTo>
                    <a:pt x="1477" y="1370"/>
                  </a:lnTo>
                  <a:lnTo>
                    <a:pt x="1444" y="1433"/>
                  </a:lnTo>
                  <a:lnTo>
                    <a:pt x="1405" y="1492"/>
                  </a:lnTo>
                  <a:lnTo>
                    <a:pt x="1363" y="1538"/>
                  </a:lnTo>
                  <a:lnTo>
                    <a:pt x="1358" y="1590"/>
                  </a:lnTo>
                  <a:lnTo>
                    <a:pt x="1376" y="1650"/>
                  </a:lnTo>
                  <a:lnTo>
                    <a:pt x="1371" y="1719"/>
                  </a:lnTo>
                  <a:lnTo>
                    <a:pt x="1376" y="1785"/>
                  </a:lnTo>
                  <a:lnTo>
                    <a:pt x="1415" y="1860"/>
                  </a:lnTo>
                  <a:lnTo>
                    <a:pt x="1452" y="1907"/>
                  </a:lnTo>
                  <a:lnTo>
                    <a:pt x="1554" y="2095"/>
                  </a:lnTo>
                  <a:lnTo>
                    <a:pt x="1598" y="2147"/>
                  </a:lnTo>
                  <a:lnTo>
                    <a:pt x="1695" y="2229"/>
                  </a:lnTo>
                  <a:lnTo>
                    <a:pt x="1725" y="2226"/>
                  </a:lnTo>
                  <a:lnTo>
                    <a:pt x="1715" y="2273"/>
                  </a:lnTo>
                  <a:lnTo>
                    <a:pt x="1725" y="2449"/>
                  </a:lnTo>
                  <a:lnTo>
                    <a:pt x="1712" y="2492"/>
                  </a:lnTo>
                  <a:lnTo>
                    <a:pt x="1695" y="2504"/>
                  </a:lnTo>
                  <a:lnTo>
                    <a:pt x="1598" y="2427"/>
                  </a:lnTo>
                  <a:lnTo>
                    <a:pt x="1556" y="2429"/>
                  </a:lnTo>
                  <a:lnTo>
                    <a:pt x="1501" y="2410"/>
                  </a:lnTo>
                  <a:lnTo>
                    <a:pt x="1441" y="2405"/>
                  </a:lnTo>
                  <a:lnTo>
                    <a:pt x="1395" y="2378"/>
                  </a:lnTo>
                  <a:lnTo>
                    <a:pt x="1085" y="23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7" name="Freeform 104"/>
            <p:cNvSpPr>
              <a:spLocks/>
            </p:cNvSpPr>
            <p:nvPr/>
          </p:nvSpPr>
          <p:spPr bwMode="gray">
            <a:xfrm>
              <a:off x="6110930" y="-801257"/>
              <a:ext cx="236716" cy="343939"/>
            </a:xfrm>
            <a:custGeom>
              <a:avLst/>
              <a:gdLst/>
              <a:ahLst/>
              <a:cxnLst>
                <a:cxn ang="0">
                  <a:pos x="904" y="2365"/>
                </a:cxn>
                <a:cxn ang="0">
                  <a:pos x="695" y="2356"/>
                </a:cxn>
                <a:cxn ang="0">
                  <a:pos x="304" y="2378"/>
                </a:cxn>
                <a:cxn ang="0">
                  <a:pos x="323" y="2175"/>
                </a:cxn>
                <a:cxn ang="0">
                  <a:pos x="310" y="2111"/>
                </a:cxn>
                <a:cxn ang="0">
                  <a:pos x="256" y="2042"/>
                </a:cxn>
                <a:cxn ang="0">
                  <a:pos x="278" y="2004"/>
                </a:cxn>
                <a:cxn ang="0">
                  <a:pos x="236" y="1962"/>
                </a:cxn>
                <a:cxn ang="0">
                  <a:pos x="130" y="1947"/>
                </a:cxn>
                <a:cxn ang="0">
                  <a:pos x="49" y="1848"/>
                </a:cxn>
                <a:cxn ang="0">
                  <a:pos x="12" y="1818"/>
                </a:cxn>
                <a:cxn ang="0">
                  <a:pos x="33" y="1752"/>
                </a:cxn>
                <a:cxn ang="0">
                  <a:pos x="78" y="1621"/>
                </a:cxn>
                <a:cxn ang="0">
                  <a:pos x="167" y="1447"/>
                </a:cxn>
                <a:cxn ang="0">
                  <a:pos x="257" y="1327"/>
                </a:cxn>
                <a:cxn ang="0">
                  <a:pos x="417" y="1307"/>
                </a:cxn>
                <a:cxn ang="0">
                  <a:pos x="536" y="1370"/>
                </a:cxn>
                <a:cxn ang="0">
                  <a:pos x="590" y="1417"/>
                </a:cxn>
                <a:cxn ang="0">
                  <a:pos x="692" y="1380"/>
                </a:cxn>
                <a:cxn ang="0">
                  <a:pos x="814" y="1130"/>
                </a:cxn>
                <a:cxn ang="0">
                  <a:pos x="867" y="972"/>
                </a:cxn>
                <a:cxn ang="0">
                  <a:pos x="980" y="878"/>
                </a:cxn>
                <a:cxn ang="0">
                  <a:pos x="1028" y="689"/>
                </a:cxn>
                <a:cxn ang="0">
                  <a:pos x="1085" y="531"/>
                </a:cxn>
                <a:cxn ang="0">
                  <a:pos x="1146" y="381"/>
                </a:cxn>
                <a:cxn ang="0">
                  <a:pos x="1263" y="312"/>
                </a:cxn>
                <a:cxn ang="0">
                  <a:pos x="1343" y="194"/>
                </a:cxn>
                <a:cxn ang="0">
                  <a:pos x="1328" y="94"/>
                </a:cxn>
                <a:cxn ang="0">
                  <a:pos x="1275" y="61"/>
                </a:cxn>
                <a:cxn ang="0">
                  <a:pos x="1359" y="2"/>
                </a:cxn>
                <a:cxn ang="0">
                  <a:pos x="1399" y="16"/>
                </a:cxn>
                <a:cxn ang="0">
                  <a:pos x="1456" y="194"/>
                </a:cxn>
                <a:cxn ang="0">
                  <a:pos x="1434" y="361"/>
                </a:cxn>
                <a:cxn ang="0">
                  <a:pos x="1533" y="563"/>
                </a:cxn>
                <a:cxn ang="0">
                  <a:pos x="1541" y="636"/>
                </a:cxn>
                <a:cxn ang="0">
                  <a:pos x="1382" y="621"/>
                </a:cxn>
                <a:cxn ang="0">
                  <a:pos x="1289" y="640"/>
                </a:cxn>
                <a:cxn ang="0">
                  <a:pos x="1278" y="771"/>
                </a:cxn>
                <a:cxn ang="0">
                  <a:pos x="1386" y="866"/>
                </a:cxn>
                <a:cxn ang="0">
                  <a:pos x="1474" y="926"/>
                </a:cxn>
                <a:cxn ang="0">
                  <a:pos x="1541" y="1181"/>
                </a:cxn>
                <a:cxn ang="0">
                  <a:pos x="1516" y="1305"/>
                </a:cxn>
                <a:cxn ang="0">
                  <a:pos x="1405" y="1492"/>
                </a:cxn>
                <a:cxn ang="0">
                  <a:pos x="1376" y="1650"/>
                </a:cxn>
                <a:cxn ang="0">
                  <a:pos x="1415" y="1860"/>
                </a:cxn>
                <a:cxn ang="0">
                  <a:pos x="1598" y="2147"/>
                </a:cxn>
                <a:cxn ang="0">
                  <a:pos x="1715" y="2273"/>
                </a:cxn>
                <a:cxn ang="0">
                  <a:pos x="1695" y="2504"/>
                </a:cxn>
                <a:cxn ang="0">
                  <a:pos x="1501" y="2410"/>
                </a:cxn>
                <a:cxn ang="0">
                  <a:pos x="1085" y="2378"/>
                </a:cxn>
              </a:cxnLst>
              <a:rect l="0" t="0" r="r" b="b"/>
              <a:pathLst>
                <a:path w="1725" h="2504">
                  <a:moveTo>
                    <a:pt x="1085" y="2378"/>
                  </a:moveTo>
                  <a:lnTo>
                    <a:pt x="1048" y="2368"/>
                  </a:lnTo>
                  <a:lnTo>
                    <a:pt x="904" y="2365"/>
                  </a:lnTo>
                  <a:lnTo>
                    <a:pt x="836" y="2350"/>
                  </a:lnTo>
                  <a:lnTo>
                    <a:pt x="757" y="2363"/>
                  </a:lnTo>
                  <a:lnTo>
                    <a:pt x="695" y="2356"/>
                  </a:lnTo>
                  <a:lnTo>
                    <a:pt x="638" y="2368"/>
                  </a:lnTo>
                  <a:lnTo>
                    <a:pt x="474" y="2367"/>
                  </a:lnTo>
                  <a:lnTo>
                    <a:pt x="304" y="2378"/>
                  </a:lnTo>
                  <a:lnTo>
                    <a:pt x="285" y="2382"/>
                  </a:lnTo>
                  <a:lnTo>
                    <a:pt x="305" y="2241"/>
                  </a:lnTo>
                  <a:lnTo>
                    <a:pt x="323" y="2175"/>
                  </a:lnTo>
                  <a:lnTo>
                    <a:pt x="325" y="2151"/>
                  </a:lnTo>
                  <a:lnTo>
                    <a:pt x="332" y="2140"/>
                  </a:lnTo>
                  <a:lnTo>
                    <a:pt x="310" y="2111"/>
                  </a:lnTo>
                  <a:lnTo>
                    <a:pt x="283" y="2084"/>
                  </a:lnTo>
                  <a:lnTo>
                    <a:pt x="275" y="2065"/>
                  </a:lnTo>
                  <a:lnTo>
                    <a:pt x="256" y="2042"/>
                  </a:lnTo>
                  <a:lnTo>
                    <a:pt x="256" y="2027"/>
                  </a:lnTo>
                  <a:lnTo>
                    <a:pt x="271" y="2022"/>
                  </a:lnTo>
                  <a:lnTo>
                    <a:pt x="278" y="2004"/>
                  </a:lnTo>
                  <a:lnTo>
                    <a:pt x="276" y="1971"/>
                  </a:lnTo>
                  <a:lnTo>
                    <a:pt x="264" y="1960"/>
                  </a:lnTo>
                  <a:lnTo>
                    <a:pt x="236" y="1962"/>
                  </a:lnTo>
                  <a:lnTo>
                    <a:pt x="231" y="1977"/>
                  </a:lnTo>
                  <a:lnTo>
                    <a:pt x="211" y="1982"/>
                  </a:lnTo>
                  <a:lnTo>
                    <a:pt x="130" y="1947"/>
                  </a:lnTo>
                  <a:lnTo>
                    <a:pt x="111" y="1911"/>
                  </a:lnTo>
                  <a:lnTo>
                    <a:pt x="88" y="1848"/>
                  </a:lnTo>
                  <a:lnTo>
                    <a:pt x="49" y="1848"/>
                  </a:lnTo>
                  <a:lnTo>
                    <a:pt x="29" y="1855"/>
                  </a:lnTo>
                  <a:lnTo>
                    <a:pt x="9" y="1843"/>
                  </a:lnTo>
                  <a:lnTo>
                    <a:pt x="12" y="1818"/>
                  </a:lnTo>
                  <a:lnTo>
                    <a:pt x="0" y="1807"/>
                  </a:lnTo>
                  <a:lnTo>
                    <a:pt x="3" y="1777"/>
                  </a:lnTo>
                  <a:lnTo>
                    <a:pt x="33" y="1752"/>
                  </a:lnTo>
                  <a:lnTo>
                    <a:pt x="59" y="1712"/>
                  </a:lnTo>
                  <a:lnTo>
                    <a:pt x="75" y="1676"/>
                  </a:lnTo>
                  <a:lnTo>
                    <a:pt x="78" y="1621"/>
                  </a:lnTo>
                  <a:lnTo>
                    <a:pt x="95" y="1556"/>
                  </a:lnTo>
                  <a:lnTo>
                    <a:pt x="132" y="1488"/>
                  </a:lnTo>
                  <a:lnTo>
                    <a:pt x="167" y="1447"/>
                  </a:lnTo>
                  <a:lnTo>
                    <a:pt x="197" y="1416"/>
                  </a:lnTo>
                  <a:lnTo>
                    <a:pt x="239" y="1394"/>
                  </a:lnTo>
                  <a:lnTo>
                    <a:pt x="257" y="1327"/>
                  </a:lnTo>
                  <a:lnTo>
                    <a:pt x="266" y="1325"/>
                  </a:lnTo>
                  <a:lnTo>
                    <a:pt x="327" y="1325"/>
                  </a:lnTo>
                  <a:lnTo>
                    <a:pt x="417" y="1307"/>
                  </a:lnTo>
                  <a:lnTo>
                    <a:pt x="480" y="1313"/>
                  </a:lnTo>
                  <a:lnTo>
                    <a:pt x="524" y="1353"/>
                  </a:lnTo>
                  <a:lnTo>
                    <a:pt x="536" y="1370"/>
                  </a:lnTo>
                  <a:lnTo>
                    <a:pt x="536" y="1378"/>
                  </a:lnTo>
                  <a:lnTo>
                    <a:pt x="554" y="1386"/>
                  </a:lnTo>
                  <a:lnTo>
                    <a:pt x="590" y="1417"/>
                  </a:lnTo>
                  <a:lnTo>
                    <a:pt x="643" y="1419"/>
                  </a:lnTo>
                  <a:lnTo>
                    <a:pt x="676" y="1404"/>
                  </a:lnTo>
                  <a:lnTo>
                    <a:pt x="692" y="1380"/>
                  </a:lnTo>
                  <a:lnTo>
                    <a:pt x="699" y="1348"/>
                  </a:lnTo>
                  <a:lnTo>
                    <a:pt x="773" y="1221"/>
                  </a:lnTo>
                  <a:lnTo>
                    <a:pt x="814" y="1130"/>
                  </a:lnTo>
                  <a:lnTo>
                    <a:pt x="827" y="1101"/>
                  </a:lnTo>
                  <a:lnTo>
                    <a:pt x="839" y="1035"/>
                  </a:lnTo>
                  <a:lnTo>
                    <a:pt x="867" y="972"/>
                  </a:lnTo>
                  <a:lnTo>
                    <a:pt x="909" y="922"/>
                  </a:lnTo>
                  <a:lnTo>
                    <a:pt x="971" y="896"/>
                  </a:lnTo>
                  <a:lnTo>
                    <a:pt x="980" y="878"/>
                  </a:lnTo>
                  <a:lnTo>
                    <a:pt x="987" y="850"/>
                  </a:lnTo>
                  <a:lnTo>
                    <a:pt x="990" y="804"/>
                  </a:lnTo>
                  <a:lnTo>
                    <a:pt x="1028" y="689"/>
                  </a:lnTo>
                  <a:lnTo>
                    <a:pt x="1033" y="644"/>
                  </a:lnTo>
                  <a:lnTo>
                    <a:pt x="1048" y="598"/>
                  </a:lnTo>
                  <a:lnTo>
                    <a:pt x="1085" y="531"/>
                  </a:lnTo>
                  <a:lnTo>
                    <a:pt x="1114" y="435"/>
                  </a:lnTo>
                  <a:lnTo>
                    <a:pt x="1130" y="405"/>
                  </a:lnTo>
                  <a:lnTo>
                    <a:pt x="1146" y="381"/>
                  </a:lnTo>
                  <a:lnTo>
                    <a:pt x="1181" y="343"/>
                  </a:lnTo>
                  <a:lnTo>
                    <a:pt x="1198" y="334"/>
                  </a:lnTo>
                  <a:lnTo>
                    <a:pt x="1263" y="312"/>
                  </a:lnTo>
                  <a:lnTo>
                    <a:pt x="1274" y="299"/>
                  </a:lnTo>
                  <a:lnTo>
                    <a:pt x="1349" y="250"/>
                  </a:lnTo>
                  <a:lnTo>
                    <a:pt x="1343" y="194"/>
                  </a:lnTo>
                  <a:lnTo>
                    <a:pt x="1346" y="126"/>
                  </a:lnTo>
                  <a:lnTo>
                    <a:pt x="1337" y="103"/>
                  </a:lnTo>
                  <a:lnTo>
                    <a:pt x="1328" y="94"/>
                  </a:lnTo>
                  <a:lnTo>
                    <a:pt x="1321" y="89"/>
                  </a:lnTo>
                  <a:lnTo>
                    <a:pt x="1278" y="76"/>
                  </a:lnTo>
                  <a:lnTo>
                    <a:pt x="1275" y="61"/>
                  </a:lnTo>
                  <a:lnTo>
                    <a:pt x="1291" y="62"/>
                  </a:lnTo>
                  <a:lnTo>
                    <a:pt x="1328" y="11"/>
                  </a:lnTo>
                  <a:lnTo>
                    <a:pt x="1359" y="2"/>
                  </a:lnTo>
                  <a:lnTo>
                    <a:pt x="1388" y="0"/>
                  </a:lnTo>
                  <a:lnTo>
                    <a:pt x="1395" y="8"/>
                  </a:lnTo>
                  <a:lnTo>
                    <a:pt x="1399" y="16"/>
                  </a:lnTo>
                  <a:lnTo>
                    <a:pt x="1422" y="130"/>
                  </a:lnTo>
                  <a:lnTo>
                    <a:pt x="1445" y="163"/>
                  </a:lnTo>
                  <a:lnTo>
                    <a:pt x="1456" y="194"/>
                  </a:lnTo>
                  <a:lnTo>
                    <a:pt x="1453" y="273"/>
                  </a:lnTo>
                  <a:lnTo>
                    <a:pt x="1446" y="319"/>
                  </a:lnTo>
                  <a:lnTo>
                    <a:pt x="1434" y="361"/>
                  </a:lnTo>
                  <a:lnTo>
                    <a:pt x="1434" y="397"/>
                  </a:lnTo>
                  <a:lnTo>
                    <a:pt x="1473" y="477"/>
                  </a:lnTo>
                  <a:lnTo>
                    <a:pt x="1533" y="563"/>
                  </a:lnTo>
                  <a:lnTo>
                    <a:pt x="1542" y="590"/>
                  </a:lnTo>
                  <a:lnTo>
                    <a:pt x="1545" y="624"/>
                  </a:lnTo>
                  <a:lnTo>
                    <a:pt x="1541" y="636"/>
                  </a:lnTo>
                  <a:lnTo>
                    <a:pt x="1524" y="643"/>
                  </a:lnTo>
                  <a:lnTo>
                    <a:pt x="1445" y="627"/>
                  </a:lnTo>
                  <a:lnTo>
                    <a:pt x="1382" y="621"/>
                  </a:lnTo>
                  <a:lnTo>
                    <a:pt x="1323" y="625"/>
                  </a:lnTo>
                  <a:lnTo>
                    <a:pt x="1307" y="630"/>
                  </a:lnTo>
                  <a:lnTo>
                    <a:pt x="1289" y="640"/>
                  </a:lnTo>
                  <a:lnTo>
                    <a:pt x="1274" y="663"/>
                  </a:lnTo>
                  <a:lnTo>
                    <a:pt x="1268" y="725"/>
                  </a:lnTo>
                  <a:lnTo>
                    <a:pt x="1278" y="771"/>
                  </a:lnTo>
                  <a:lnTo>
                    <a:pt x="1321" y="830"/>
                  </a:lnTo>
                  <a:lnTo>
                    <a:pt x="1352" y="853"/>
                  </a:lnTo>
                  <a:lnTo>
                    <a:pt x="1386" y="866"/>
                  </a:lnTo>
                  <a:lnTo>
                    <a:pt x="1435" y="878"/>
                  </a:lnTo>
                  <a:lnTo>
                    <a:pt x="1451" y="890"/>
                  </a:lnTo>
                  <a:lnTo>
                    <a:pt x="1474" y="926"/>
                  </a:lnTo>
                  <a:lnTo>
                    <a:pt x="1518" y="1039"/>
                  </a:lnTo>
                  <a:lnTo>
                    <a:pt x="1535" y="1111"/>
                  </a:lnTo>
                  <a:lnTo>
                    <a:pt x="1541" y="1181"/>
                  </a:lnTo>
                  <a:lnTo>
                    <a:pt x="1547" y="1194"/>
                  </a:lnTo>
                  <a:lnTo>
                    <a:pt x="1557" y="1202"/>
                  </a:lnTo>
                  <a:lnTo>
                    <a:pt x="1516" y="1305"/>
                  </a:lnTo>
                  <a:lnTo>
                    <a:pt x="1477" y="1370"/>
                  </a:lnTo>
                  <a:lnTo>
                    <a:pt x="1444" y="1433"/>
                  </a:lnTo>
                  <a:lnTo>
                    <a:pt x="1405" y="1492"/>
                  </a:lnTo>
                  <a:lnTo>
                    <a:pt x="1363" y="1538"/>
                  </a:lnTo>
                  <a:lnTo>
                    <a:pt x="1358" y="1590"/>
                  </a:lnTo>
                  <a:lnTo>
                    <a:pt x="1376" y="1650"/>
                  </a:lnTo>
                  <a:lnTo>
                    <a:pt x="1371" y="1719"/>
                  </a:lnTo>
                  <a:lnTo>
                    <a:pt x="1376" y="1785"/>
                  </a:lnTo>
                  <a:lnTo>
                    <a:pt x="1415" y="1860"/>
                  </a:lnTo>
                  <a:lnTo>
                    <a:pt x="1452" y="1907"/>
                  </a:lnTo>
                  <a:lnTo>
                    <a:pt x="1554" y="2095"/>
                  </a:lnTo>
                  <a:lnTo>
                    <a:pt x="1598" y="2147"/>
                  </a:lnTo>
                  <a:lnTo>
                    <a:pt x="1695" y="2229"/>
                  </a:lnTo>
                  <a:lnTo>
                    <a:pt x="1725" y="2226"/>
                  </a:lnTo>
                  <a:lnTo>
                    <a:pt x="1715" y="2273"/>
                  </a:lnTo>
                  <a:lnTo>
                    <a:pt x="1725" y="2449"/>
                  </a:lnTo>
                  <a:lnTo>
                    <a:pt x="1712" y="2492"/>
                  </a:lnTo>
                  <a:lnTo>
                    <a:pt x="1695" y="2504"/>
                  </a:lnTo>
                  <a:lnTo>
                    <a:pt x="1598" y="2427"/>
                  </a:lnTo>
                  <a:lnTo>
                    <a:pt x="1556" y="2429"/>
                  </a:lnTo>
                  <a:lnTo>
                    <a:pt x="1501" y="2410"/>
                  </a:lnTo>
                  <a:lnTo>
                    <a:pt x="1441" y="2405"/>
                  </a:lnTo>
                  <a:lnTo>
                    <a:pt x="1395" y="2378"/>
                  </a:lnTo>
                  <a:lnTo>
                    <a:pt x="1085" y="23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8" name="Freeform 105"/>
            <p:cNvSpPr>
              <a:spLocks/>
            </p:cNvSpPr>
            <p:nvPr/>
          </p:nvSpPr>
          <p:spPr bwMode="gray">
            <a:xfrm>
              <a:off x="7118826" y="-797958"/>
              <a:ext cx="305172" cy="442914"/>
            </a:xfrm>
            <a:custGeom>
              <a:avLst/>
              <a:gdLst/>
              <a:ahLst/>
              <a:cxnLst>
                <a:cxn ang="0">
                  <a:pos x="1540" y="206"/>
                </a:cxn>
                <a:cxn ang="0">
                  <a:pos x="1436" y="227"/>
                </a:cxn>
                <a:cxn ang="0">
                  <a:pos x="1315" y="226"/>
                </a:cxn>
                <a:cxn ang="0">
                  <a:pos x="1232" y="279"/>
                </a:cxn>
                <a:cxn ang="0">
                  <a:pos x="1156" y="329"/>
                </a:cxn>
                <a:cxn ang="0">
                  <a:pos x="1033" y="313"/>
                </a:cxn>
                <a:cxn ang="0">
                  <a:pos x="989" y="296"/>
                </a:cxn>
                <a:cxn ang="0">
                  <a:pos x="961" y="317"/>
                </a:cxn>
                <a:cxn ang="0">
                  <a:pos x="872" y="361"/>
                </a:cxn>
                <a:cxn ang="0">
                  <a:pos x="722" y="408"/>
                </a:cxn>
                <a:cxn ang="0">
                  <a:pos x="610" y="375"/>
                </a:cxn>
                <a:cxn ang="0">
                  <a:pos x="474" y="228"/>
                </a:cxn>
                <a:cxn ang="0">
                  <a:pos x="419" y="172"/>
                </a:cxn>
                <a:cxn ang="0">
                  <a:pos x="359" y="279"/>
                </a:cxn>
                <a:cxn ang="0">
                  <a:pos x="331" y="349"/>
                </a:cxn>
                <a:cxn ang="0">
                  <a:pos x="401" y="494"/>
                </a:cxn>
                <a:cxn ang="0">
                  <a:pos x="456" y="561"/>
                </a:cxn>
                <a:cxn ang="0">
                  <a:pos x="602" y="686"/>
                </a:cxn>
                <a:cxn ang="0">
                  <a:pos x="1316" y="949"/>
                </a:cxn>
                <a:cxn ang="0">
                  <a:pos x="1490" y="1002"/>
                </a:cxn>
                <a:cxn ang="0">
                  <a:pos x="629" y="1676"/>
                </a:cxn>
                <a:cxn ang="0">
                  <a:pos x="460" y="1771"/>
                </a:cxn>
                <a:cxn ang="0">
                  <a:pos x="205" y="1908"/>
                </a:cxn>
                <a:cxn ang="0">
                  <a:pos x="102" y="2085"/>
                </a:cxn>
                <a:cxn ang="0">
                  <a:pos x="3" y="2412"/>
                </a:cxn>
                <a:cxn ang="0">
                  <a:pos x="4" y="3044"/>
                </a:cxn>
                <a:cxn ang="0">
                  <a:pos x="125" y="3220"/>
                </a:cxn>
                <a:cxn ang="0">
                  <a:pos x="210" y="3127"/>
                </a:cxn>
                <a:cxn ang="0">
                  <a:pos x="336" y="2969"/>
                </a:cxn>
                <a:cxn ang="0">
                  <a:pos x="366" y="2914"/>
                </a:cxn>
                <a:cxn ang="0">
                  <a:pos x="362" y="2880"/>
                </a:cxn>
                <a:cxn ang="0">
                  <a:pos x="469" y="2824"/>
                </a:cxn>
                <a:cxn ang="0">
                  <a:pos x="794" y="2495"/>
                </a:cxn>
                <a:cxn ang="0">
                  <a:pos x="947" y="2397"/>
                </a:cxn>
                <a:cxn ang="0">
                  <a:pos x="1084" y="2323"/>
                </a:cxn>
                <a:cxn ang="0">
                  <a:pos x="1214" y="2164"/>
                </a:cxn>
                <a:cxn ang="0">
                  <a:pos x="1321" y="2068"/>
                </a:cxn>
                <a:cxn ang="0">
                  <a:pos x="1439" y="1933"/>
                </a:cxn>
                <a:cxn ang="0">
                  <a:pos x="1519" y="1833"/>
                </a:cxn>
                <a:cxn ang="0">
                  <a:pos x="1583" y="1706"/>
                </a:cxn>
                <a:cxn ang="0">
                  <a:pos x="1658" y="1584"/>
                </a:cxn>
                <a:cxn ang="0">
                  <a:pos x="1699" y="1542"/>
                </a:cxn>
                <a:cxn ang="0">
                  <a:pos x="1776" y="1420"/>
                </a:cxn>
                <a:cxn ang="0">
                  <a:pos x="1857" y="1183"/>
                </a:cxn>
                <a:cxn ang="0">
                  <a:pos x="1933" y="956"/>
                </a:cxn>
                <a:cxn ang="0">
                  <a:pos x="1988" y="889"/>
                </a:cxn>
                <a:cxn ang="0">
                  <a:pos x="2037" y="787"/>
                </a:cxn>
                <a:cxn ang="0">
                  <a:pos x="2103" y="675"/>
                </a:cxn>
                <a:cxn ang="0">
                  <a:pos x="2112" y="539"/>
                </a:cxn>
                <a:cxn ang="0">
                  <a:pos x="2131" y="391"/>
                </a:cxn>
                <a:cxn ang="0">
                  <a:pos x="2204" y="391"/>
                </a:cxn>
                <a:cxn ang="0">
                  <a:pos x="2216" y="367"/>
                </a:cxn>
                <a:cxn ang="0">
                  <a:pos x="2177" y="354"/>
                </a:cxn>
                <a:cxn ang="0">
                  <a:pos x="2146" y="362"/>
                </a:cxn>
                <a:cxn ang="0">
                  <a:pos x="2166" y="283"/>
                </a:cxn>
                <a:cxn ang="0">
                  <a:pos x="2171" y="200"/>
                </a:cxn>
                <a:cxn ang="0">
                  <a:pos x="2146" y="115"/>
                </a:cxn>
                <a:cxn ang="0">
                  <a:pos x="2169" y="34"/>
                </a:cxn>
                <a:cxn ang="0">
                  <a:pos x="2082" y="0"/>
                </a:cxn>
                <a:cxn ang="0">
                  <a:pos x="1998" y="57"/>
                </a:cxn>
                <a:cxn ang="0">
                  <a:pos x="1870" y="115"/>
                </a:cxn>
                <a:cxn ang="0">
                  <a:pos x="1775" y="140"/>
                </a:cxn>
                <a:cxn ang="0">
                  <a:pos x="1666" y="176"/>
                </a:cxn>
              </a:cxnLst>
              <a:rect l="0" t="0" r="r" b="b"/>
              <a:pathLst>
                <a:path w="2218" h="3220">
                  <a:moveTo>
                    <a:pt x="1616" y="167"/>
                  </a:moveTo>
                  <a:lnTo>
                    <a:pt x="1589" y="169"/>
                  </a:lnTo>
                  <a:lnTo>
                    <a:pt x="1540" y="206"/>
                  </a:lnTo>
                  <a:lnTo>
                    <a:pt x="1517" y="213"/>
                  </a:lnTo>
                  <a:lnTo>
                    <a:pt x="1473" y="216"/>
                  </a:lnTo>
                  <a:lnTo>
                    <a:pt x="1436" y="227"/>
                  </a:lnTo>
                  <a:lnTo>
                    <a:pt x="1405" y="229"/>
                  </a:lnTo>
                  <a:lnTo>
                    <a:pt x="1360" y="214"/>
                  </a:lnTo>
                  <a:lnTo>
                    <a:pt x="1315" y="226"/>
                  </a:lnTo>
                  <a:lnTo>
                    <a:pt x="1293" y="240"/>
                  </a:lnTo>
                  <a:lnTo>
                    <a:pt x="1271" y="266"/>
                  </a:lnTo>
                  <a:lnTo>
                    <a:pt x="1232" y="279"/>
                  </a:lnTo>
                  <a:lnTo>
                    <a:pt x="1215" y="304"/>
                  </a:lnTo>
                  <a:lnTo>
                    <a:pt x="1196" y="320"/>
                  </a:lnTo>
                  <a:lnTo>
                    <a:pt x="1156" y="329"/>
                  </a:lnTo>
                  <a:lnTo>
                    <a:pt x="1115" y="328"/>
                  </a:lnTo>
                  <a:lnTo>
                    <a:pt x="1081" y="309"/>
                  </a:lnTo>
                  <a:lnTo>
                    <a:pt x="1033" y="313"/>
                  </a:lnTo>
                  <a:lnTo>
                    <a:pt x="1023" y="309"/>
                  </a:lnTo>
                  <a:lnTo>
                    <a:pt x="1009" y="309"/>
                  </a:lnTo>
                  <a:lnTo>
                    <a:pt x="989" y="296"/>
                  </a:lnTo>
                  <a:lnTo>
                    <a:pt x="978" y="296"/>
                  </a:lnTo>
                  <a:lnTo>
                    <a:pt x="967" y="304"/>
                  </a:lnTo>
                  <a:lnTo>
                    <a:pt x="961" y="317"/>
                  </a:lnTo>
                  <a:lnTo>
                    <a:pt x="941" y="324"/>
                  </a:lnTo>
                  <a:lnTo>
                    <a:pt x="901" y="350"/>
                  </a:lnTo>
                  <a:lnTo>
                    <a:pt x="872" y="361"/>
                  </a:lnTo>
                  <a:lnTo>
                    <a:pt x="837" y="384"/>
                  </a:lnTo>
                  <a:lnTo>
                    <a:pt x="810" y="409"/>
                  </a:lnTo>
                  <a:lnTo>
                    <a:pt x="722" y="408"/>
                  </a:lnTo>
                  <a:lnTo>
                    <a:pt x="693" y="419"/>
                  </a:lnTo>
                  <a:lnTo>
                    <a:pt x="666" y="409"/>
                  </a:lnTo>
                  <a:lnTo>
                    <a:pt x="610" y="375"/>
                  </a:lnTo>
                  <a:lnTo>
                    <a:pt x="542" y="308"/>
                  </a:lnTo>
                  <a:lnTo>
                    <a:pt x="493" y="242"/>
                  </a:lnTo>
                  <a:lnTo>
                    <a:pt x="474" y="228"/>
                  </a:lnTo>
                  <a:lnTo>
                    <a:pt x="451" y="196"/>
                  </a:lnTo>
                  <a:lnTo>
                    <a:pt x="429" y="184"/>
                  </a:lnTo>
                  <a:lnTo>
                    <a:pt x="419" y="172"/>
                  </a:lnTo>
                  <a:lnTo>
                    <a:pt x="411" y="178"/>
                  </a:lnTo>
                  <a:lnTo>
                    <a:pt x="395" y="227"/>
                  </a:lnTo>
                  <a:lnTo>
                    <a:pt x="359" y="279"/>
                  </a:lnTo>
                  <a:lnTo>
                    <a:pt x="351" y="303"/>
                  </a:lnTo>
                  <a:lnTo>
                    <a:pt x="335" y="328"/>
                  </a:lnTo>
                  <a:lnTo>
                    <a:pt x="331" y="349"/>
                  </a:lnTo>
                  <a:lnTo>
                    <a:pt x="358" y="442"/>
                  </a:lnTo>
                  <a:lnTo>
                    <a:pt x="392" y="472"/>
                  </a:lnTo>
                  <a:lnTo>
                    <a:pt x="401" y="494"/>
                  </a:lnTo>
                  <a:lnTo>
                    <a:pt x="426" y="520"/>
                  </a:lnTo>
                  <a:lnTo>
                    <a:pt x="448" y="537"/>
                  </a:lnTo>
                  <a:lnTo>
                    <a:pt x="456" y="561"/>
                  </a:lnTo>
                  <a:lnTo>
                    <a:pt x="486" y="585"/>
                  </a:lnTo>
                  <a:lnTo>
                    <a:pt x="514" y="624"/>
                  </a:lnTo>
                  <a:lnTo>
                    <a:pt x="602" y="686"/>
                  </a:lnTo>
                  <a:lnTo>
                    <a:pt x="629" y="718"/>
                  </a:lnTo>
                  <a:lnTo>
                    <a:pt x="956" y="824"/>
                  </a:lnTo>
                  <a:lnTo>
                    <a:pt x="1316" y="949"/>
                  </a:lnTo>
                  <a:lnTo>
                    <a:pt x="1531" y="935"/>
                  </a:lnTo>
                  <a:lnTo>
                    <a:pt x="1527" y="948"/>
                  </a:lnTo>
                  <a:lnTo>
                    <a:pt x="1490" y="1002"/>
                  </a:lnTo>
                  <a:lnTo>
                    <a:pt x="1212" y="1310"/>
                  </a:lnTo>
                  <a:lnTo>
                    <a:pt x="893" y="1667"/>
                  </a:lnTo>
                  <a:lnTo>
                    <a:pt x="629" y="1676"/>
                  </a:lnTo>
                  <a:lnTo>
                    <a:pt x="597" y="1697"/>
                  </a:lnTo>
                  <a:lnTo>
                    <a:pt x="510" y="1734"/>
                  </a:lnTo>
                  <a:lnTo>
                    <a:pt x="460" y="1771"/>
                  </a:lnTo>
                  <a:lnTo>
                    <a:pt x="408" y="1826"/>
                  </a:lnTo>
                  <a:lnTo>
                    <a:pt x="263" y="1875"/>
                  </a:lnTo>
                  <a:lnTo>
                    <a:pt x="205" y="1908"/>
                  </a:lnTo>
                  <a:lnTo>
                    <a:pt x="192" y="1927"/>
                  </a:lnTo>
                  <a:lnTo>
                    <a:pt x="186" y="1947"/>
                  </a:lnTo>
                  <a:lnTo>
                    <a:pt x="102" y="2085"/>
                  </a:lnTo>
                  <a:lnTo>
                    <a:pt x="13" y="2179"/>
                  </a:lnTo>
                  <a:lnTo>
                    <a:pt x="0" y="2187"/>
                  </a:lnTo>
                  <a:lnTo>
                    <a:pt x="3" y="2412"/>
                  </a:lnTo>
                  <a:lnTo>
                    <a:pt x="4" y="2637"/>
                  </a:lnTo>
                  <a:lnTo>
                    <a:pt x="5" y="2862"/>
                  </a:lnTo>
                  <a:lnTo>
                    <a:pt x="4" y="3044"/>
                  </a:lnTo>
                  <a:lnTo>
                    <a:pt x="28" y="3083"/>
                  </a:lnTo>
                  <a:lnTo>
                    <a:pt x="123" y="3200"/>
                  </a:lnTo>
                  <a:lnTo>
                    <a:pt x="125" y="3220"/>
                  </a:lnTo>
                  <a:lnTo>
                    <a:pt x="135" y="3213"/>
                  </a:lnTo>
                  <a:lnTo>
                    <a:pt x="154" y="3178"/>
                  </a:lnTo>
                  <a:lnTo>
                    <a:pt x="210" y="3127"/>
                  </a:lnTo>
                  <a:lnTo>
                    <a:pt x="253" y="3067"/>
                  </a:lnTo>
                  <a:lnTo>
                    <a:pt x="309" y="3007"/>
                  </a:lnTo>
                  <a:lnTo>
                    <a:pt x="336" y="2969"/>
                  </a:lnTo>
                  <a:lnTo>
                    <a:pt x="348" y="2934"/>
                  </a:lnTo>
                  <a:lnTo>
                    <a:pt x="361" y="2926"/>
                  </a:lnTo>
                  <a:lnTo>
                    <a:pt x="366" y="2914"/>
                  </a:lnTo>
                  <a:lnTo>
                    <a:pt x="361" y="2900"/>
                  </a:lnTo>
                  <a:lnTo>
                    <a:pt x="351" y="2897"/>
                  </a:lnTo>
                  <a:lnTo>
                    <a:pt x="362" y="2880"/>
                  </a:lnTo>
                  <a:lnTo>
                    <a:pt x="376" y="2885"/>
                  </a:lnTo>
                  <a:lnTo>
                    <a:pt x="426" y="2874"/>
                  </a:lnTo>
                  <a:lnTo>
                    <a:pt x="469" y="2824"/>
                  </a:lnTo>
                  <a:lnTo>
                    <a:pt x="495" y="2786"/>
                  </a:lnTo>
                  <a:lnTo>
                    <a:pt x="571" y="2707"/>
                  </a:lnTo>
                  <a:lnTo>
                    <a:pt x="794" y="2495"/>
                  </a:lnTo>
                  <a:lnTo>
                    <a:pt x="886" y="2417"/>
                  </a:lnTo>
                  <a:lnTo>
                    <a:pt x="918" y="2400"/>
                  </a:lnTo>
                  <a:lnTo>
                    <a:pt x="947" y="2397"/>
                  </a:lnTo>
                  <a:lnTo>
                    <a:pt x="999" y="2379"/>
                  </a:lnTo>
                  <a:lnTo>
                    <a:pt x="1024" y="2366"/>
                  </a:lnTo>
                  <a:lnTo>
                    <a:pt x="1084" y="2323"/>
                  </a:lnTo>
                  <a:lnTo>
                    <a:pt x="1137" y="2274"/>
                  </a:lnTo>
                  <a:lnTo>
                    <a:pt x="1190" y="2211"/>
                  </a:lnTo>
                  <a:lnTo>
                    <a:pt x="1214" y="2164"/>
                  </a:lnTo>
                  <a:lnTo>
                    <a:pt x="1215" y="2151"/>
                  </a:lnTo>
                  <a:lnTo>
                    <a:pt x="1252" y="2127"/>
                  </a:lnTo>
                  <a:lnTo>
                    <a:pt x="1321" y="2068"/>
                  </a:lnTo>
                  <a:lnTo>
                    <a:pt x="1367" y="2018"/>
                  </a:lnTo>
                  <a:lnTo>
                    <a:pt x="1388" y="1978"/>
                  </a:lnTo>
                  <a:lnTo>
                    <a:pt x="1439" y="1933"/>
                  </a:lnTo>
                  <a:lnTo>
                    <a:pt x="1482" y="1888"/>
                  </a:lnTo>
                  <a:lnTo>
                    <a:pt x="1480" y="1886"/>
                  </a:lnTo>
                  <a:lnTo>
                    <a:pt x="1519" y="1833"/>
                  </a:lnTo>
                  <a:lnTo>
                    <a:pt x="1557" y="1769"/>
                  </a:lnTo>
                  <a:lnTo>
                    <a:pt x="1578" y="1725"/>
                  </a:lnTo>
                  <a:lnTo>
                    <a:pt x="1583" y="1706"/>
                  </a:lnTo>
                  <a:lnTo>
                    <a:pt x="1582" y="1698"/>
                  </a:lnTo>
                  <a:lnTo>
                    <a:pt x="1603" y="1652"/>
                  </a:lnTo>
                  <a:lnTo>
                    <a:pt x="1658" y="1584"/>
                  </a:lnTo>
                  <a:lnTo>
                    <a:pt x="1677" y="1565"/>
                  </a:lnTo>
                  <a:lnTo>
                    <a:pt x="1689" y="1561"/>
                  </a:lnTo>
                  <a:lnTo>
                    <a:pt x="1699" y="1542"/>
                  </a:lnTo>
                  <a:lnTo>
                    <a:pt x="1713" y="1534"/>
                  </a:lnTo>
                  <a:lnTo>
                    <a:pt x="1745" y="1499"/>
                  </a:lnTo>
                  <a:lnTo>
                    <a:pt x="1776" y="1420"/>
                  </a:lnTo>
                  <a:lnTo>
                    <a:pt x="1792" y="1323"/>
                  </a:lnTo>
                  <a:lnTo>
                    <a:pt x="1802" y="1291"/>
                  </a:lnTo>
                  <a:lnTo>
                    <a:pt x="1857" y="1183"/>
                  </a:lnTo>
                  <a:lnTo>
                    <a:pt x="1921" y="1035"/>
                  </a:lnTo>
                  <a:lnTo>
                    <a:pt x="1926" y="983"/>
                  </a:lnTo>
                  <a:lnTo>
                    <a:pt x="1933" y="956"/>
                  </a:lnTo>
                  <a:lnTo>
                    <a:pt x="1944" y="933"/>
                  </a:lnTo>
                  <a:lnTo>
                    <a:pt x="1967" y="905"/>
                  </a:lnTo>
                  <a:lnTo>
                    <a:pt x="1988" y="889"/>
                  </a:lnTo>
                  <a:lnTo>
                    <a:pt x="1988" y="882"/>
                  </a:lnTo>
                  <a:lnTo>
                    <a:pt x="2007" y="829"/>
                  </a:lnTo>
                  <a:lnTo>
                    <a:pt x="2037" y="787"/>
                  </a:lnTo>
                  <a:lnTo>
                    <a:pt x="2066" y="714"/>
                  </a:lnTo>
                  <a:lnTo>
                    <a:pt x="2085" y="690"/>
                  </a:lnTo>
                  <a:lnTo>
                    <a:pt x="2103" y="675"/>
                  </a:lnTo>
                  <a:lnTo>
                    <a:pt x="2107" y="629"/>
                  </a:lnTo>
                  <a:lnTo>
                    <a:pt x="2115" y="610"/>
                  </a:lnTo>
                  <a:lnTo>
                    <a:pt x="2112" y="539"/>
                  </a:lnTo>
                  <a:lnTo>
                    <a:pt x="2130" y="427"/>
                  </a:lnTo>
                  <a:lnTo>
                    <a:pt x="2127" y="399"/>
                  </a:lnTo>
                  <a:lnTo>
                    <a:pt x="2131" y="391"/>
                  </a:lnTo>
                  <a:lnTo>
                    <a:pt x="2150" y="381"/>
                  </a:lnTo>
                  <a:lnTo>
                    <a:pt x="2179" y="377"/>
                  </a:lnTo>
                  <a:lnTo>
                    <a:pt x="2204" y="391"/>
                  </a:lnTo>
                  <a:lnTo>
                    <a:pt x="2211" y="390"/>
                  </a:lnTo>
                  <a:lnTo>
                    <a:pt x="2218" y="382"/>
                  </a:lnTo>
                  <a:lnTo>
                    <a:pt x="2216" y="367"/>
                  </a:lnTo>
                  <a:lnTo>
                    <a:pt x="2194" y="363"/>
                  </a:lnTo>
                  <a:lnTo>
                    <a:pt x="2184" y="353"/>
                  </a:lnTo>
                  <a:lnTo>
                    <a:pt x="2177" y="354"/>
                  </a:lnTo>
                  <a:lnTo>
                    <a:pt x="2172" y="364"/>
                  </a:lnTo>
                  <a:lnTo>
                    <a:pt x="2149" y="367"/>
                  </a:lnTo>
                  <a:lnTo>
                    <a:pt x="2146" y="362"/>
                  </a:lnTo>
                  <a:lnTo>
                    <a:pt x="2170" y="337"/>
                  </a:lnTo>
                  <a:lnTo>
                    <a:pt x="2174" y="324"/>
                  </a:lnTo>
                  <a:lnTo>
                    <a:pt x="2166" y="283"/>
                  </a:lnTo>
                  <a:lnTo>
                    <a:pt x="2170" y="251"/>
                  </a:lnTo>
                  <a:lnTo>
                    <a:pt x="2162" y="224"/>
                  </a:lnTo>
                  <a:lnTo>
                    <a:pt x="2171" y="200"/>
                  </a:lnTo>
                  <a:lnTo>
                    <a:pt x="2146" y="180"/>
                  </a:lnTo>
                  <a:lnTo>
                    <a:pt x="2141" y="140"/>
                  </a:lnTo>
                  <a:lnTo>
                    <a:pt x="2146" y="115"/>
                  </a:lnTo>
                  <a:lnTo>
                    <a:pt x="2168" y="84"/>
                  </a:lnTo>
                  <a:lnTo>
                    <a:pt x="2163" y="59"/>
                  </a:lnTo>
                  <a:lnTo>
                    <a:pt x="2169" y="34"/>
                  </a:lnTo>
                  <a:lnTo>
                    <a:pt x="2161" y="30"/>
                  </a:lnTo>
                  <a:lnTo>
                    <a:pt x="2126" y="31"/>
                  </a:lnTo>
                  <a:lnTo>
                    <a:pt x="2082" y="0"/>
                  </a:lnTo>
                  <a:lnTo>
                    <a:pt x="2043" y="1"/>
                  </a:lnTo>
                  <a:lnTo>
                    <a:pt x="2013" y="15"/>
                  </a:lnTo>
                  <a:lnTo>
                    <a:pt x="1998" y="57"/>
                  </a:lnTo>
                  <a:lnTo>
                    <a:pt x="1947" y="82"/>
                  </a:lnTo>
                  <a:lnTo>
                    <a:pt x="1927" y="97"/>
                  </a:lnTo>
                  <a:lnTo>
                    <a:pt x="1870" y="115"/>
                  </a:lnTo>
                  <a:lnTo>
                    <a:pt x="1835" y="122"/>
                  </a:lnTo>
                  <a:lnTo>
                    <a:pt x="1792" y="122"/>
                  </a:lnTo>
                  <a:lnTo>
                    <a:pt x="1775" y="140"/>
                  </a:lnTo>
                  <a:lnTo>
                    <a:pt x="1750" y="139"/>
                  </a:lnTo>
                  <a:lnTo>
                    <a:pt x="1735" y="146"/>
                  </a:lnTo>
                  <a:lnTo>
                    <a:pt x="1666" y="176"/>
                  </a:lnTo>
                  <a:lnTo>
                    <a:pt x="1616" y="1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79" name="Freeform 106"/>
            <p:cNvSpPr>
              <a:spLocks/>
            </p:cNvSpPr>
            <p:nvPr/>
          </p:nvSpPr>
          <p:spPr bwMode="gray">
            <a:xfrm>
              <a:off x="7118827" y="-797958"/>
              <a:ext cx="305172" cy="442914"/>
            </a:xfrm>
            <a:custGeom>
              <a:avLst/>
              <a:gdLst/>
              <a:ahLst/>
              <a:cxnLst>
                <a:cxn ang="0">
                  <a:pos x="1540" y="206"/>
                </a:cxn>
                <a:cxn ang="0">
                  <a:pos x="1436" y="227"/>
                </a:cxn>
                <a:cxn ang="0">
                  <a:pos x="1315" y="226"/>
                </a:cxn>
                <a:cxn ang="0">
                  <a:pos x="1232" y="279"/>
                </a:cxn>
                <a:cxn ang="0">
                  <a:pos x="1156" y="329"/>
                </a:cxn>
                <a:cxn ang="0">
                  <a:pos x="1033" y="313"/>
                </a:cxn>
                <a:cxn ang="0">
                  <a:pos x="989" y="296"/>
                </a:cxn>
                <a:cxn ang="0">
                  <a:pos x="961" y="317"/>
                </a:cxn>
                <a:cxn ang="0">
                  <a:pos x="872" y="361"/>
                </a:cxn>
                <a:cxn ang="0">
                  <a:pos x="722" y="408"/>
                </a:cxn>
                <a:cxn ang="0">
                  <a:pos x="610" y="375"/>
                </a:cxn>
                <a:cxn ang="0">
                  <a:pos x="474" y="228"/>
                </a:cxn>
                <a:cxn ang="0">
                  <a:pos x="419" y="172"/>
                </a:cxn>
                <a:cxn ang="0">
                  <a:pos x="359" y="279"/>
                </a:cxn>
                <a:cxn ang="0">
                  <a:pos x="331" y="349"/>
                </a:cxn>
                <a:cxn ang="0">
                  <a:pos x="401" y="494"/>
                </a:cxn>
                <a:cxn ang="0">
                  <a:pos x="456" y="561"/>
                </a:cxn>
                <a:cxn ang="0">
                  <a:pos x="602" y="686"/>
                </a:cxn>
                <a:cxn ang="0">
                  <a:pos x="1316" y="949"/>
                </a:cxn>
                <a:cxn ang="0">
                  <a:pos x="1490" y="1002"/>
                </a:cxn>
                <a:cxn ang="0">
                  <a:pos x="629" y="1676"/>
                </a:cxn>
                <a:cxn ang="0">
                  <a:pos x="460" y="1771"/>
                </a:cxn>
                <a:cxn ang="0">
                  <a:pos x="205" y="1908"/>
                </a:cxn>
                <a:cxn ang="0">
                  <a:pos x="102" y="2085"/>
                </a:cxn>
                <a:cxn ang="0">
                  <a:pos x="3" y="2412"/>
                </a:cxn>
                <a:cxn ang="0">
                  <a:pos x="4" y="3044"/>
                </a:cxn>
                <a:cxn ang="0">
                  <a:pos x="125" y="3220"/>
                </a:cxn>
                <a:cxn ang="0">
                  <a:pos x="210" y="3127"/>
                </a:cxn>
                <a:cxn ang="0">
                  <a:pos x="336" y="2969"/>
                </a:cxn>
                <a:cxn ang="0">
                  <a:pos x="366" y="2914"/>
                </a:cxn>
                <a:cxn ang="0">
                  <a:pos x="362" y="2880"/>
                </a:cxn>
                <a:cxn ang="0">
                  <a:pos x="469" y="2824"/>
                </a:cxn>
                <a:cxn ang="0">
                  <a:pos x="794" y="2495"/>
                </a:cxn>
                <a:cxn ang="0">
                  <a:pos x="947" y="2397"/>
                </a:cxn>
                <a:cxn ang="0">
                  <a:pos x="1084" y="2323"/>
                </a:cxn>
                <a:cxn ang="0">
                  <a:pos x="1214" y="2164"/>
                </a:cxn>
                <a:cxn ang="0">
                  <a:pos x="1321" y="2068"/>
                </a:cxn>
                <a:cxn ang="0">
                  <a:pos x="1439" y="1933"/>
                </a:cxn>
                <a:cxn ang="0">
                  <a:pos x="1519" y="1833"/>
                </a:cxn>
                <a:cxn ang="0">
                  <a:pos x="1583" y="1706"/>
                </a:cxn>
                <a:cxn ang="0">
                  <a:pos x="1658" y="1584"/>
                </a:cxn>
                <a:cxn ang="0">
                  <a:pos x="1699" y="1542"/>
                </a:cxn>
                <a:cxn ang="0">
                  <a:pos x="1776" y="1420"/>
                </a:cxn>
                <a:cxn ang="0">
                  <a:pos x="1857" y="1183"/>
                </a:cxn>
                <a:cxn ang="0">
                  <a:pos x="1933" y="956"/>
                </a:cxn>
                <a:cxn ang="0">
                  <a:pos x="1988" y="889"/>
                </a:cxn>
                <a:cxn ang="0">
                  <a:pos x="2037" y="787"/>
                </a:cxn>
                <a:cxn ang="0">
                  <a:pos x="2103" y="675"/>
                </a:cxn>
                <a:cxn ang="0">
                  <a:pos x="2112" y="539"/>
                </a:cxn>
                <a:cxn ang="0">
                  <a:pos x="2131" y="391"/>
                </a:cxn>
                <a:cxn ang="0">
                  <a:pos x="2204" y="391"/>
                </a:cxn>
                <a:cxn ang="0">
                  <a:pos x="2216" y="367"/>
                </a:cxn>
                <a:cxn ang="0">
                  <a:pos x="2177" y="354"/>
                </a:cxn>
                <a:cxn ang="0">
                  <a:pos x="2146" y="362"/>
                </a:cxn>
                <a:cxn ang="0">
                  <a:pos x="2166" y="283"/>
                </a:cxn>
                <a:cxn ang="0">
                  <a:pos x="2171" y="200"/>
                </a:cxn>
                <a:cxn ang="0">
                  <a:pos x="2146" y="115"/>
                </a:cxn>
                <a:cxn ang="0">
                  <a:pos x="2169" y="34"/>
                </a:cxn>
                <a:cxn ang="0">
                  <a:pos x="2082" y="0"/>
                </a:cxn>
                <a:cxn ang="0">
                  <a:pos x="1998" y="57"/>
                </a:cxn>
                <a:cxn ang="0">
                  <a:pos x="1870" y="115"/>
                </a:cxn>
                <a:cxn ang="0">
                  <a:pos x="1775" y="140"/>
                </a:cxn>
                <a:cxn ang="0">
                  <a:pos x="1666" y="176"/>
                </a:cxn>
              </a:cxnLst>
              <a:rect l="0" t="0" r="r" b="b"/>
              <a:pathLst>
                <a:path w="2218" h="3220">
                  <a:moveTo>
                    <a:pt x="1616" y="167"/>
                  </a:moveTo>
                  <a:lnTo>
                    <a:pt x="1589" y="169"/>
                  </a:lnTo>
                  <a:lnTo>
                    <a:pt x="1540" y="206"/>
                  </a:lnTo>
                  <a:lnTo>
                    <a:pt x="1517" y="213"/>
                  </a:lnTo>
                  <a:lnTo>
                    <a:pt x="1473" y="216"/>
                  </a:lnTo>
                  <a:lnTo>
                    <a:pt x="1436" y="227"/>
                  </a:lnTo>
                  <a:lnTo>
                    <a:pt x="1405" y="229"/>
                  </a:lnTo>
                  <a:lnTo>
                    <a:pt x="1360" y="214"/>
                  </a:lnTo>
                  <a:lnTo>
                    <a:pt x="1315" y="226"/>
                  </a:lnTo>
                  <a:lnTo>
                    <a:pt x="1293" y="240"/>
                  </a:lnTo>
                  <a:lnTo>
                    <a:pt x="1271" y="266"/>
                  </a:lnTo>
                  <a:lnTo>
                    <a:pt x="1232" y="279"/>
                  </a:lnTo>
                  <a:lnTo>
                    <a:pt x="1215" y="304"/>
                  </a:lnTo>
                  <a:lnTo>
                    <a:pt x="1196" y="320"/>
                  </a:lnTo>
                  <a:lnTo>
                    <a:pt x="1156" y="329"/>
                  </a:lnTo>
                  <a:lnTo>
                    <a:pt x="1115" y="328"/>
                  </a:lnTo>
                  <a:lnTo>
                    <a:pt x="1081" y="309"/>
                  </a:lnTo>
                  <a:lnTo>
                    <a:pt x="1033" y="313"/>
                  </a:lnTo>
                  <a:lnTo>
                    <a:pt x="1023" y="309"/>
                  </a:lnTo>
                  <a:lnTo>
                    <a:pt x="1009" y="309"/>
                  </a:lnTo>
                  <a:lnTo>
                    <a:pt x="989" y="296"/>
                  </a:lnTo>
                  <a:lnTo>
                    <a:pt x="978" y="296"/>
                  </a:lnTo>
                  <a:lnTo>
                    <a:pt x="967" y="304"/>
                  </a:lnTo>
                  <a:lnTo>
                    <a:pt x="961" y="317"/>
                  </a:lnTo>
                  <a:lnTo>
                    <a:pt x="941" y="324"/>
                  </a:lnTo>
                  <a:lnTo>
                    <a:pt x="901" y="350"/>
                  </a:lnTo>
                  <a:lnTo>
                    <a:pt x="872" y="361"/>
                  </a:lnTo>
                  <a:lnTo>
                    <a:pt x="837" y="384"/>
                  </a:lnTo>
                  <a:lnTo>
                    <a:pt x="810" y="409"/>
                  </a:lnTo>
                  <a:lnTo>
                    <a:pt x="722" y="408"/>
                  </a:lnTo>
                  <a:lnTo>
                    <a:pt x="693" y="419"/>
                  </a:lnTo>
                  <a:lnTo>
                    <a:pt x="666" y="409"/>
                  </a:lnTo>
                  <a:lnTo>
                    <a:pt x="610" y="375"/>
                  </a:lnTo>
                  <a:lnTo>
                    <a:pt x="542" y="308"/>
                  </a:lnTo>
                  <a:lnTo>
                    <a:pt x="493" y="242"/>
                  </a:lnTo>
                  <a:lnTo>
                    <a:pt x="474" y="228"/>
                  </a:lnTo>
                  <a:lnTo>
                    <a:pt x="451" y="196"/>
                  </a:lnTo>
                  <a:lnTo>
                    <a:pt x="429" y="184"/>
                  </a:lnTo>
                  <a:lnTo>
                    <a:pt x="419" y="172"/>
                  </a:lnTo>
                  <a:lnTo>
                    <a:pt x="411" y="178"/>
                  </a:lnTo>
                  <a:lnTo>
                    <a:pt x="395" y="227"/>
                  </a:lnTo>
                  <a:lnTo>
                    <a:pt x="359" y="279"/>
                  </a:lnTo>
                  <a:lnTo>
                    <a:pt x="351" y="303"/>
                  </a:lnTo>
                  <a:lnTo>
                    <a:pt x="335" y="328"/>
                  </a:lnTo>
                  <a:lnTo>
                    <a:pt x="331" y="349"/>
                  </a:lnTo>
                  <a:lnTo>
                    <a:pt x="358" y="442"/>
                  </a:lnTo>
                  <a:lnTo>
                    <a:pt x="392" y="472"/>
                  </a:lnTo>
                  <a:lnTo>
                    <a:pt x="401" y="494"/>
                  </a:lnTo>
                  <a:lnTo>
                    <a:pt x="426" y="520"/>
                  </a:lnTo>
                  <a:lnTo>
                    <a:pt x="448" y="537"/>
                  </a:lnTo>
                  <a:lnTo>
                    <a:pt x="456" y="561"/>
                  </a:lnTo>
                  <a:lnTo>
                    <a:pt x="486" y="585"/>
                  </a:lnTo>
                  <a:lnTo>
                    <a:pt x="514" y="624"/>
                  </a:lnTo>
                  <a:lnTo>
                    <a:pt x="602" y="686"/>
                  </a:lnTo>
                  <a:lnTo>
                    <a:pt x="629" y="718"/>
                  </a:lnTo>
                  <a:lnTo>
                    <a:pt x="956" y="824"/>
                  </a:lnTo>
                  <a:lnTo>
                    <a:pt x="1316" y="949"/>
                  </a:lnTo>
                  <a:lnTo>
                    <a:pt x="1531" y="935"/>
                  </a:lnTo>
                  <a:lnTo>
                    <a:pt x="1527" y="948"/>
                  </a:lnTo>
                  <a:lnTo>
                    <a:pt x="1490" y="1002"/>
                  </a:lnTo>
                  <a:lnTo>
                    <a:pt x="1212" y="1310"/>
                  </a:lnTo>
                  <a:lnTo>
                    <a:pt x="893" y="1667"/>
                  </a:lnTo>
                  <a:lnTo>
                    <a:pt x="629" y="1676"/>
                  </a:lnTo>
                  <a:lnTo>
                    <a:pt x="597" y="1697"/>
                  </a:lnTo>
                  <a:lnTo>
                    <a:pt x="510" y="1734"/>
                  </a:lnTo>
                  <a:lnTo>
                    <a:pt x="460" y="1771"/>
                  </a:lnTo>
                  <a:lnTo>
                    <a:pt x="408" y="1826"/>
                  </a:lnTo>
                  <a:lnTo>
                    <a:pt x="263" y="1875"/>
                  </a:lnTo>
                  <a:lnTo>
                    <a:pt x="205" y="1908"/>
                  </a:lnTo>
                  <a:lnTo>
                    <a:pt x="192" y="1927"/>
                  </a:lnTo>
                  <a:lnTo>
                    <a:pt x="186" y="1947"/>
                  </a:lnTo>
                  <a:lnTo>
                    <a:pt x="102" y="2085"/>
                  </a:lnTo>
                  <a:lnTo>
                    <a:pt x="13" y="2179"/>
                  </a:lnTo>
                  <a:lnTo>
                    <a:pt x="0" y="2187"/>
                  </a:lnTo>
                  <a:lnTo>
                    <a:pt x="3" y="2412"/>
                  </a:lnTo>
                  <a:lnTo>
                    <a:pt x="4" y="2637"/>
                  </a:lnTo>
                  <a:lnTo>
                    <a:pt x="5" y="2862"/>
                  </a:lnTo>
                  <a:lnTo>
                    <a:pt x="4" y="3044"/>
                  </a:lnTo>
                  <a:lnTo>
                    <a:pt x="28" y="3083"/>
                  </a:lnTo>
                  <a:lnTo>
                    <a:pt x="123" y="3200"/>
                  </a:lnTo>
                  <a:lnTo>
                    <a:pt x="125" y="3220"/>
                  </a:lnTo>
                  <a:lnTo>
                    <a:pt x="135" y="3213"/>
                  </a:lnTo>
                  <a:lnTo>
                    <a:pt x="154" y="3178"/>
                  </a:lnTo>
                  <a:lnTo>
                    <a:pt x="210" y="3127"/>
                  </a:lnTo>
                  <a:lnTo>
                    <a:pt x="253" y="3067"/>
                  </a:lnTo>
                  <a:lnTo>
                    <a:pt x="309" y="3007"/>
                  </a:lnTo>
                  <a:lnTo>
                    <a:pt x="336" y="2969"/>
                  </a:lnTo>
                  <a:lnTo>
                    <a:pt x="348" y="2934"/>
                  </a:lnTo>
                  <a:lnTo>
                    <a:pt x="361" y="2926"/>
                  </a:lnTo>
                  <a:lnTo>
                    <a:pt x="366" y="2914"/>
                  </a:lnTo>
                  <a:lnTo>
                    <a:pt x="361" y="2900"/>
                  </a:lnTo>
                  <a:lnTo>
                    <a:pt x="351" y="2897"/>
                  </a:lnTo>
                  <a:lnTo>
                    <a:pt x="362" y="2880"/>
                  </a:lnTo>
                  <a:lnTo>
                    <a:pt x="376" y="2885"/>
                  </a:lnTo>
                  <a:lnTo>
                    <a:pt x="426" y="2874"/>
                  </a:lnTo>
                  <a:lnTo>
                    <a:pt x="469" y="2824"/>
                  </a:lnTo>
                  <a:lnTo>
                    <a:pt x="495" y="2786"/>
                  </a:lnTo>
                  <a:lnTo>
                    <a:pt x="571" y="2707"/>
                  </a:lnTo>
                  <a:lnTo>
                    <a:pt x="794" y="2495"/>
                  </a:lnTo>
                  <a:lnTo>
                    <a:pt x="886" y="2417"/>
                  </a:lnTo>
                  <a:lnTo>
                    <a:pt x="918" y="2400"/>
                  </a:lnTo>
                  <a:lnTo>
                    <a:pt x="947" y="2397"/>
                  </a:lnTo>
                  <a:lnTo>
                    <a:pt x="999" y="2379"/>
                  </a:lnTo>
                  <a:lnTo>
                    <a:pt x="1024" y="2366"/>
                  </a:lnTo>
                  <a:lnTo>
                    <a:pt x="1084" y="2323"/>
                  </a:lnTo>
                  <a:lnTo>
                    <a:pt x="1137" y="2274"/>
                  </a:lnTo>
                  <a:lnTo>
                    <a:pt x="1190" y="2211"/>
                  </a:lnTo>
                  <a:lnTo>
                    <a:pt x="1214" y="2164"/>
                  </a:lnTo>
                  <a:lnTo>
                    <a:pt x="1215" y="2151"/>
                  </a:lnTo>
                  <a:lnTo>
                    <a:pt x="1252" y="2127"/>
                  </a:lnTo>
                  <a:lnTo>
                    <a:pt x="1321" y="2068"/>
                  </a:lnTo>
                  <a:lnTo>
                    <a:pt x="1367" y="2018"/>
                  </a:lnTo>
                  <a:lnTo>
                    <a:pt x="1388" y="1978"/>
                  </a:lnTo>
                  <a:lnTo>
                    <a:pt x="1439" y="1933"/>
                  </a:lnTo>
                  <a:lnTo>
                    <a:pt x="1482" y="1888"/>
                  </a:lnTo>
                  <a:lnTo>
                    <a:pt x="1480" y="1886"/>
                  </a:lnTo>
                  <a:lnTo>
                    <a:pt x="1519" y="1833"/>
                  </a:lnTo>
                  <a:lnTo>
                    <a:pt x="1557" y="1769"/>
                  </a:lnTo>
                  <a:lnTo>
                    <a:pt x="1578" y="1725"/>
                  </a:lnTo>
                  <a:lnTo>
                    <a:pt x="1583" y="1706"/>
                  </a:lnTo>
                  <a:lnTo>
                    <a:pt x="1582" y="1698"/>
                  </a:lnTo>
                  <a:lnTo>
                    <a:pt x="1603" y="1652"/>
                  </a:lnTo>
                  <a:lnTo>
                    <a:pt x="1658" y="1584"/>
                  </a:lnTo>
                  <a:lnTo>
                    <a:pt x="1677" y="1565"/>
                  </a:lnTo>
                  <a:lnTo>
                    <a:pt x="1689" y="1561"/>
                  </a:lnTo>
                  <a:lnTo>
                    <a:pt x="1699" y="1542"/>
                  </a:lnTo>
                  <a:lnTo>
                    <a:pt x="1713" y="1534"/>
                  </a:lnTo>
                  <a:lnTo>
                    <a:pt x="1745" y="1499"/>
                  </a:lnTo>
                  <a:lnTo>
                    <a:pt x="1776" y="1420"/>
                  </a:lnTo>
                  <a:lnTo>
                    <a:pt x="1792" y="1323"/>
                  </a:lnTo>
                  <a:lnTo>
                    <a:pt x="1802" y="1291"/>
                  </a:lnTo>
                  <a:lnTo>
                    <a:pt x="1857" y="1183"/>
                  </a:lnTo>
                  <a:lnTo>
                    <a:pt x="1921" y="1035"/>
                  </a:lnTo>
                  <a:lnTo>
                    <a:pt x="1926" y="983"/>
                  </a:lnTo>
                  <a:lnTo>
                    <a:pt x="1933" y="956"/>
                  </a:lnTo>
                  <a:lnTo>
                    <a:pt x="1944" y="933"/>
                  </a:lnTo>
                  <a:lnTo>
                    <a:pt x="1967" y="905"/>
                  </a:lnTo>
                  <a:lnTo>
                    <a:pt x="1988" y="889"/>
                  </a:lnTo>
                  <a:lnTo>
                    <a:pt x="1988" y="882"/>
                  </a:lnTo>
                  <a:lnTo>
                    <a:pt x="2007" y="829"/>
                  </a:lnTo>
                  <a:lnTo>
                    <a:pt x="2037" y="787"/>
                  </a:lnTo>
                  <a:lnTo>
                    <a:pt x="2066" y="714"/>
                  </a:lnTo>
                  <a:lnTo>
                    <a:pt x="2085" y="690"/>
                  </a:lnTo>
                  <a:lnTo>
                    <a:pt x="2103" y="675"/>
                  </a:lnTo>
                  <a:lnTo>
                    <a:pt x="2107" y="629"/>
                  </a:lnTo>
                  <a:lnTo>
                    <a:pt x="2115" y="610"/>
                  </a:lnTo>
                  <a:lnTo>
                    <a:pt x="2112" y="539"/>
                  </a:lnTo>
                  <a:lnTo>
                    <a:pt x="2130" y="427"/>
                  </a:lnTo>
                  <a:lnTo>
                    <a:pt x="2127" y="399"/>
                  </a:lnTo>
                  <a:lnTo>
                    <a:pt x="2131" y="391"/>
                  </a:lnTo>
                  <a:lnTo>
                    <a:pt x="2150" y="381"/>
                  </a:lnTo>
                  <a:lnTo>
                    <a:pt x="2179" y="377"/>
                  </a:lnTo>
                  <a:lnTo>
                    <a:pt x="2204" y="391"/>
                  </a:lnTo>
                  <a:lnTo>
                    <a:pt x="2211" y="390"/>
                  </a:lnTo>
                  <a:lnTo>
                    <a:pt x="2218" y="382"/>
                  </a:lnTo>
                  <a:lnTo>
                    <a:pt x="2216" y="367"/>
                  </a:lnTo>
                  <a:lnTo>
                    <a:pt x="2194" y="363"/>
                  </a:lnTo>
                  <a:lnTo>
                    <a:pt x="2184" y="353"/>
                  </a:lnTo>
                  <a:lnTo>
                    <a:pt x="2177" y="354"/>
                  </a:lnTo>
                  <a:lnTo>
                    <a:pt x="2172" y="364"/>
                  </a:lnTo>
                  <a:lnTo>
                    <a:pt x="2149" y="367"/>
                  </a:lnTo>
                  <a:lnTo>
                    <a:pt x="2146" y="362"/>
                  </a:lnTo>
                  <a:lnTo>
                    <a:pt x="2170" y="337"/>
                  </a:lnTo>
                  <a:lnTo>
                    <a:pt x="2174" y="324"/>
                  </a:lnTo>
                  <a:lnTo>
                    <a:pt x="2166" y="283"/>
                  </a:lnTo>
                  <a:lnTo>
                    <a:pt x="2170" y="251"/>
                  </a:lnTo>
                  <a:lnTo>
                    <a:pt x="2162" y="224"/>
                  </a:lnTo>
                  <a:lnTo>
                    <a:pt x="2171" y="200"/>
                  </a:lnTo>
                  <a:lnTo>
                    <a:pt x="2146" y="180"/>
                  </a:lnTo>
                  <a:lnTo>
                    <a:pt x="2141" y="140"/>
                  </a:lnTo>
                  <a:lnTo>
                    <a:pt x="2146" y="115"/>
                  </a:lnTo>
                  <a:lnTo>
                    <a:pt x="2168" y="84"/>
                  </a:lnTo>
                  <a:lnTo>
                    <a:pt x="2163" y="59"/>
                  </a:lnTo>
                  <a:lnTo>
                    <a:pt x="2169" y="34"/>
                  </a:lnTo>
                  <a:lnTo>
                    <a:pt x="2161" y="30"/>
                  </a:lnTo>
                  <a:lnTo>
                    <a:pt x="2126" y="31"/>
                  </a:lnTo>
                  <a:lnTo>
                    <a:pt x="2082" y="0"/>
                  </a:lnTo>
                  <a:lnTo>
                    <a:pt x="2043" y="1"/>
                  </a:lnTo>
                  <a:lnTo>
                    <a:pt x="2013" y="15"/>
                  </a:lnTo>
                  <a:lnTo>
                    <a:pt x="1998" y="57"/>
                  </a:lnTo>
                  <a:lnTo>
                    <a:pt x="1947" y="82"/>
                  </a:lnTo>
                  <a:lnTo>
                    <a:pt x="1927" y="97"/>
                  </a:lnTo>
                  <a:lnTo>
                    <a:pt x="1870" y="115"/>
                  </a:lnTo>
                  <a:lnTo>
                    <a:pt x="1835" y="122"/>
                  </a:lnTo>
                  <a:lnTo>
                    <a:pt x="1792" y="122"/>
                  </a:lnTo>
                  <a:lnTo>
                    <a:pt x="1775" y="140"/>
                  </a:lnTo>
                  <a:lnTo>
                    <a:pt x="1750" y="139"/>
                  </a:lnTo>
                  <a:lnTo>
                    <a:pt x="1735" y="146"/>
                  </a:lnTo>
                  <a:lnTo>
                    <a:pt x="1666" y="176"/>
                  </a:lnTo>
                  <a:lnTo>
                    <a:pt x="1616" y="1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0" name="Freeform 107"/>
            <p:cNvSpPr>
              <a:spLocks/>
            </p:cNvSpPr>
            <p:nvPr/>
          </p:nvSpPr>
          <p:spPr bwMode="gray">
            <a:xfrm>
              <a:off x="7174912" y="-44922"/>
              <a:ext cx="7423" cy="18970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43" y="17"/>
                </a:cxn>
                <a:cxn ang="0">
                  <a:pos x="38" y="67"/>
                </a:cxn>
                <a:cxn ang="0">
                  <a:pos x="55" y="114"/>
                </a:cxn>
                <a:cxn ang="0">
                  <a:pos x="54" y="129"/>
                </a:cxn>
                <a:cxn ang="0">
                  <a:pos x="42" y="138"/>
                </a:cxn>
                <a:cxn ang="0">
                  <a:pos x="28" y="132"/>
                </a:cxn>
                <a:cxn ang="0">
                  <a:pos x="20" y="112"/>
                </a:cxn>
                <a:cxn ang="0">
                  <a:pos x="8" y="103"/>
                </a:cxn>
                <a:cxn ang="0">
                  <a:pos x="0" y="83"/>
                </a:cxn>
                <a:cxn ang="0">
                  <a:pos x="6" y="69"/>
                </a:cxn>
                <a:cxn ang="0">
                  <a:pos x="5" y="17"/>
                </a:cxn>
                <a:cxn ang="0">
                  <a:pos x="9" y="11"/>
                </a:cxn>
                <a:cxn ang="0">
                  <a:pos x="33" y="0"/>
                </a:cxn>
                <a:cxn ang="0">
                  <a:pos x="32" y="3"/>
                </a:cxn>
              </a:cxnLst>
              <a:rect l="0" t="0" r="r" b="b"/>
              <a:pathLst>
                <a:path w="55" h="138">
                  <a:moveTo>
                    <a:pt x="32" y="3"/>
                  </a:moveTo>
                  <a:lnTo>
                    <a:pt x="43" y="17"/>
                  </a:lnTo>
                  <a:lnTo>
                    <a:pt x="38" y="67"/>
                  </a:lnTo>
                  <a:lnTo>
                    <a:pt x="55" y="114"/>
                  </a:lnTo>
                  <a:lnTo>
                    <a:pt x="54" y="129"/>
                  </a:lnTo>
                  <a:lnTo>
                    <a:pt x="42" y="138"/>
                  </a:lnTo>
                  <a:lnTo>
                    <a:pt x="28" y="132"/>
                  </a:lnTo>
                  <a:lnTo>
                    <a:pt x="20" y="112"/>
                  </a:lnTo>
                  <a:lnTo>
                    <a:pt x="8" y="103"/>
                  </a:lnTo>
                  <a:lnTo>
                    <a:pt x="0" y="83"/>
                  </a:lnTo>
                  <a:lnTo>
                    <a:pt x="6" y="69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33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1" name="Freeform 108"/>
            <p:cNvSpPr>
              <a:spLocks/>
            </p:cNvSpPr>
            <p:nvPr/>
          </p:nvSpPr>
          <p:spPr bwMode="gray">
            <a:xfrm>
              <a:off x="7174912" y="-44922"/>
              <a:ext cx="7423" cy="18970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43" y="17"/>
                </a:cxn>
                <a:cxn ang="0">
                  <a:pos x="38" y="67"/>
                </a:cxn>
                <a:cxn ang="0">
                  <a:pos x="55" y="114"/>
                </a:cxn>
                <a:cxn ang="0">
                  <a:pos x="54" y="129"/>
                </a:cxn>
                <a:cxn ang="0">
                  <a:pos x="42" y="138"/>
                </a:cxn>
                <a:cxn ang="0">
                  <a:pos x="28" y="132"/>
                </a:cxn>
                <a:cxn ang="0">
                  <a:pos x="20" y="112"/>
                </a:cxn>
                <a:cxn ang="0">
                  <a:pos x="8" y="103"/>
                </a:cxn>
                <a:cxn ang="0">
                  <a:pos x="0" y="83"/>
                </a:cxn>
                <a:cxn ang="0">
                  <a:pos x="6" y="69"/>
                </a:cxn>
                <a:cxn ang="0">
                  <a:pos x="5" y="17"/>
                </a:cxn>
                <a:cxn ang="0">
                  <a:pos x="9" y="11"/>
                </a:cxn>
                <a:cxn ang="0">
                  <a:pos x="33" y="0"/>
                </a:cxn>
                <a:cxn ang="0">
                  <a:pos x="32" y="3"/>
                </a:cxn>
              </a:cxnLst>
              <a:rect l="0" t="0" r="r" b="b"/>
              <a:pathLst>
                <a:path w="55" h="138">
                  <a:moveTo>
                    <a:pt x="32" y="3"/>
                  </a:moveTo>
                  <a:lnTo>
                    <a:pt x="43" y="17"/>
                  </a:lnTo>
                  <a:lnTo>
                    <a:pt x="38" y="67"/>
                  </a:lnTo>
                  <a:lnTo>
                    <a:pt x="55" y="114"/>
                  </a:lnTo>
                  <a:lnTo>
                    <a:pt x="54" y="129"/>
                  </a:lnTo>
                  <a:lnTo>
                    <a:pt x="42" y="138"/>
                  </a:lnTo>
                  <a:lnTo>
                    <a:pt x="28" y="132"/>
                  </a:lnTo>
                  <a:lnTo>
                    <a:pt x="20" y="112"/>
                  </a:lnTo>
                  <a:lnTo>
                    <a:pt x="8" y="103"/>
                  </a:lnTo>
                  <a:lnTo>
                    <a:pt x="0" y="83"/>
                  </a:lnTo>
                  <a:lnTo>
                    <a:pt x="6" y="69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33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2" name="Freeform 109"/>
            <p:cNvSpPr>
              <a:spLocks/>
            </p:cNvSpPr>
            <p:nvPr/>
          </p:nvSpPr>
          <p:spPr bwMode="gray">
            <a:xfrm>
              <a:off x="7186459" y="-14405"/>
              <a:ext cx="7423" cy="4949"/>
            </a:xfrm>
            <a:custGeom>
              <a:avLst/>
              <a:gdLst/>
              <a:ahLst/>
              <a:cxnLst>
                <a:cxn ang="0">
                  <a:pos x="56" y="29"/>
                </a:cxn>
                <a:cxn ang="0">
                  <a:pos x="41" y="32"/>
                </a:cxn>
                <a:cxn ang="0">
                  <a:pos x="29" y="24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14" y="1"/>
                </a:cxn>
                <a:cxn ang="0">
                  <a:pos x="46" y="19"/>
                </a:cxn>
                <a:cxn ang="0">
                  <a:pos x="56" y="29"/>
                </a:cxn>
              </a:cxnLst>
              <a:rect l="0" t="0" r="r" b="b"/>
              <a:pathLst>
                <a:path w="56" h="32">
                  <a:moveTo>
                    <a:pt x="56" y="29"/>
                  </a:moveTo>
                  <a:lnTo>
                    <a:pt x="41" y="32"/>
                  </a:lnTo>
                  <a:lnTo>
                    <a:pt x="29" y="24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7" y="0"/>
                  </a:lnTo>
                  <a:lnTo>
                    <a:pt x="14" y="1"/>
                  </a:lnTo>
                  <a:lnTo>
                    <a:pt x="46" y="19"/>
                  </a:lnTo>
                  <a:lnTo>
                    <a:pt x="56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3" name="Freeform 110"/>
            <p:cNvSpPr>
              <a:spLocks/>
            </p:cNvSpPr>
            <p:nvPr/>
          </p:nvSpPr>
          <p:spPr bwMode="gray">
            <a:xfrm>
              <a:off x="7186459" y="-14405"/>
              <a:ext cx="7423" cy="4949"/>
            </a:xfrm>
            <a:custGeom>
              <a:avLst/>
              <a:gdLst/>
              <a:ahLst/>
              <a:cxnLst>
                <a:cxn ang="0">
                  <a:pos x="56" y="29"/>
                </a:cxn>
                <a:cxn ang="0">
                  <a:pos x="41" y="32"/>
                </a:cxn>
                <a:cxn ang="0">
                  <a:pos x="29" y="24"/>
                </a:cxn>
                <a:cxn ang="0">
                  <a:pos x="15" y="2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14" y="1"/>
                </a:cxn>
                <a:cxn ang="0">
                  <a:pos x="46" y="19"/>
                </a:cxn>
                <a:cxn ang="0">
                  <a:pos x="56" y="29"/>
                </a:cxn>
              </a:cxnLst>
              <a:rect l="0" t="0" r="r" b="b"/>
              <a:pathLst>
                <a:path w="56" h="32">
                  <a:moveTo>
                    <a:pt x="56" y="29"/>
                  </a:moveTo>
                  <a:lnTo>
                    <a:pt x="41" y="32"/>
                  </a:lnTo>
                  <a:lnTo>
                    <a:pt x="29" y="24"/>
                  </a:lnTo>
                  <a:lnTo>
                    <a:pt x="15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7" y="0"/>
                  </a:lnTo>
                  <a:lnTo>
                    <a:pt x="14" y="1"/>
                  </a:lnTo>
                  <a:lnTo>
                    <a:pt x="46" y="19"/>
                  </a:lnTo>
                  <a:lnTo>
                    <a:pt x="56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4" name="Freeform 111"/>
            <p:cNvSpPr>
              <a:spLocks/>
            </p:cNvSpPr>
            <p:nvPr/>
          </p:nvSpPr>
          <p:spPr bwMode="gray">
            <a:xfrm>
              <a:off x="7205429" y="-17704"/>
              <a:ext cx="8248" cy="907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7" y="10"/>
                </a:cxn>
                <a:cxn ang="0">
                  <a:pos x="53" y="36"/>
                </a:cxn>
                <a:cxn ang="0">
                  <a:pos x="55" y="54"/>
                </a:cxn>
                <a:cxn ang="0">
                  <a:pos x="47" y="67"/>
                </a:cxn>
                <a:cxn ang="0">
                  <a:pos x="36" y="57"/>
                </a:cxn>
                <a:cxn ang="0">
                  <a:pos x="32" y="38"/>
                </a:cxn>
                <a:cxn ang="0">
                  <a:pos x="20" y="29"/>
                </a:cxn>
                <a:cxn ang="0">
                  <a:pos x="3" y="26"/>
                </a:cxn>
                <a:cxn ang="0">
                  <a:pos x="0" y="17"/>
                </a:cxn>
                <a:cxn ang="0">
                  <a:pos x="28" y="19"/>
                </a:cxn>
                <a:cxn ang="0">
                  <a:pos x="42" y="2"/>
                </a:cxn>
                <a:cxn ang="0">
                  <a:pos x="53" y="0"/>
                </a:cxn>
              </a:cxnLst>
              <a:rect l="0" t="0" r="r" b="b"/>
              <a:pathLst>
                <a:path w="57" h="67">
                  <a:moveTo>
                    <a:pt x="53" y="0"/>
                  </a:moveTo>
                  <a:lnTo>
                    <a:pt x="57" y="10"/>
                  </a:lnTo>
                  <a:lnTo>
                    <a:pt x="53" y="36"/>
                  </a:lnTo>
                  <a:lnTo>
                    <a:pt x="55" y="54"/>
                  </a:lnTo>
                  <a:lnTo>
                    <a:pt x="47" y="67"/>
                  </a:lnTo>
                  <a:lnTo>
                    <a:pt x="36" y="57"/>
                  </a:lnTo>
                  <a:lnTo>
                    <a:pt x="32" y="38"/>
                  </a:lnTo>
                  <a:lnTo>
                    <a:pt x="20" y="29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28" y="19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5" name="Freeform 112"/>
            <p:cNvSpPr>
              <a:spLocks/>
            </p:cNvSpPr>
            <p:nvPr/>
          </p:nvSpPr>
          <p:spPr bwMode="gray">
            <a:xfrm>
              <a:off x="7205429" y="-17704"/>
              <a:ext cx="8248" cy="907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7" y="10"/>
                </a:cxn>
                <a:cxn ang="0">
                  <a:pos x="53" y="36"/>
                </a:cxn>
                <a:cxn ang="0">
                  <a:pos x="55" y="54"/>
                </a:cxn>
                <a:cxn ang="0">
                  <a:pos x="47" y="67"/>
                </a:cxn>
                <a:cxn ang="0">
                  <a:pos x="36" y="57"/>
                </a:cxn>
                <a:cxn ang="0">
                  <a:pos x="32" y="38"/>
                </a:cxn>
                <a:cxn ang="0">
                  <a:pos x="20" y="29"/>
                </a:cxn>
                <a:cxn ang="0">
                  <a:pos x="3" y="26"/>
                </a:cxn>
                <a:cxn ang="0">
                  <a:pos x="0" y="17"/>
                </a:cxn>
                <a:cxn ang="0">
                  <a:pos x="28" y="19"/>
                </a:cxn>
                <a:cxn ang="0">
                  <a:pos x="42" y="2"/>
                </a:cxn>
                <a:cxn ang="0">
                  <a:pos x="53" y="0"/>
                </a:cxn>
              </a:cxnLst>
              <a:rect l="0" t="0" r="r" b="b"/>
              <a:pathLst>
                <a:path w="57" h="67">
                  <a:moveTo>
                    <a:pt x="53" y="0"/>
                  </a:moveTo>
                  <a:lnTo>
                    <a:pt x="57" y="10"/>
                  </a:lnTo>
                  <a:lnTo>
                    <a:pt x="53" y="36"/>
                  </a:lnTo>
                  <a:lnTo>
                    <a:pt x="55" y="54"/>
                  </a:lnTo>
                  <a:lnTo>
                    <a:pt x="47" y="67"/>
                  </a:lnTo>
                  <a:lnTo>
                    <a:pt x="36" y="57"/>
                  </a:lnTo>
                  <a:lnTo>
                    <a:pt x="32" y="38"/>
                  </a:lnTo>
                  <a:lnTo>
                    <a:pt x="20" y="29"/>
                  </a:lnTo>
                  <a:lnTo>
                    <a:pt x="3" y="26"/>
                  </a:lnTo>
                  <a:lnTo>
                    <a:pt x="0" y="17"/>
                  </a:lnTo>
                  <a:lnTo>
                    <a:pt x="28" y="19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6" name="Freeform 113"/>
            <p:cNvSpPr>
              <a:spLocks/>
            </p:cNvSpPr>
            <p:nvPr/>
          </p:nvSpPr>
          <p:spPr bwMode="gray">
            <a:xfrm>
              <a:off x="7228523" y="2916"/>
              <a:ext cx="4949" cy="9073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33" y="43"/>
                </a:cxn>
                <a:cxn ang="0">
                  <a:pos x="38" y="56"/>
                </a:cxn>
                <a:cxn ang="0">
                  <a:pos x="33" y="65"/>
                </a:cxn>
                <a:cxn ang="0">
                  <a:pos x="25" y="68"/>
                </a:cxn>
                <a:cxn ang="0">
                  <a:pos x="8" y="61"/>
                </a:cxn>
                <a:cxn ang="0">
                  <a:pos x="12" y="36"/>
                </a:cxn>
                <a:cxn ang="0">
                  <a:pos x="10" y="22"/>
                </a:cxn>
                <a:cxn ang="0">
                  <a:pos x="0" y="12"/>
                </a:cxn>
                <a:cxn ang="0">
                  <a:pos x="3" y="0"/>
                </a:cxn>
                <a:cxn ang="0">
                  <a:pos x="16" y="3"/>
                </a:cxn>
                <a:cxn ang="0">
                  <a:pos x="40" y="19"/>
                </a:cxn>
              </a:cxnLst>
              <a:rect l="0" t="0" r="r" b="b"/>
              <a:pathLst>
                <a:path w="40" h="68">
                  <a:moveTo>
                    <a:pt x="40" y="19"/>
                  </a:moveTo>
                  <a:lnTo>
                    <a:pt x="33" y="43"/>
                  </a:lnTo>
                  <a:lnTo>
                    <a:pt x="38" y="56"/>
                  </a:lnTo>
                  <a:lnTo>
                    <a:pt x="33" y="65"/>
                  </a:lnTo>
                  <a:lnTo>
                    <a:pt x="25" y="68"/>
                  </a:lnTo>
                  <a:lnTo>
                    <a:pt x="8" y="61"/>
                  </a:lnTo>
                  <a:lnTo>
                    <a:pt x="12" y="36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3" y="0"/>
                  </a:lnTo>
                  <a:lnTo>
                    <a:pt x="16" y="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7" name="Freeform 114"/>
            <p:cNvSpPr>
              <a:spLocks/>
            </p:cNvSpPr>
            <p:nvPr/>
          </p:nvSpPr>
          <p:spPr bwMode="gray">
            <a:xfrm>
              <a:off x="7228523" y="2916"/>
              <a:ext cx="4949" cy="9073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33" y="43"/>
                </a:cxn>
                <a:cxn ang="0">
                  <a:pos x="38" y="56"/>
                </a:cxn>
                <a:cxn ang="0">
                  <a:pos x="33" y="65"/>
                </a:cxn>
                <a:cxn ang="0">
                  <a:pos x="25" y="68"/>
                </a:cxn>
                <a:cxn ang="0">
                  <a:pos x="8" y="61"/>
                </a:cxn>
                <a:cxn ang="0">
                  <a:pos x="12" y="36"/>
                </a:cxn>
                <a:cxn ang="0">
                  <a:pos x="10" y="22"/>
                </a:cxn>
                <a:cxn ang="0">
                  <a:pos x="0" y="12"/>
                </a:cxn>
                <a:cxn ang="0">
                  <a:pos x="3" y="0"/>
                </a:cxn>
                <a:cxn ang="0">
                  <a:pos x="16" y="3"/>
                </a:cxn>
                <a:cxn ang="0">
                  <a:pos x="40" y="19"/>
                </a:cxn>
              </a:cxnLst>
              <a:rect l="0" t="0" r="r" b="b"/>
              <a:pathLst>
                <a:path w="40" h="68">
                  <a:moveTo>
                    <a:pt x="40" y="19"/>
                  </a:moveTo>
                  <a:lnTo>
                    <a:pt x="33" y="43"/>
                  </a:lnTo>
                  <a:lnTo>
                    <a:pt x="38" y="56"/>
                  </a:lnTo>
                  <a:lnTo>
                    <a:pt x="33" y="65"/>
                  </a:lnTo>
                  <a:lnTo>
                    <a:pt x="25" y="68"/>
                  </a:lnTo>
                  <a:lnTo>
                    <a:pt x="8" y="61"/>
                  </a:lnTo>
                  <a:lnTo>
                    <a:pt x="12" y="36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3" y="0"/>
                  </a:lnTo>
                  <a:lnTo>
                    <a:pt x="16" y="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8" name="Freeform 115"/>
            <p:cNvSpPr>
              <a:spLocks/>
            </p:cNvSpPr>
            <p:nvPr/>
          </p:nvSpPr>
          <p:spPr bwMode="gray">
            <a:xfrm>
              <a:off x="5363669" y="-765791"/>
              <a:ext cx="7423" cy="4949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" y="38"/>
                </a:cxn>
                <a:cxn ang="0">
                  <a:pos x="44" y="19"/>
                </a:cxn>
                <a:cxn ang="0">
                  <a:pos x="57" y="4"/>
                </a:cxn>
              </a:cxnLst>
              <a:rect l="0" t="0" r="r" b="b"/>
              <a:pathLst>
                <a:path w="57" h="38">
                  <a:moveTo>
                    <a:pt x="57" y="4"/>
                  </a:moveTo>
                  <a:lnTo>
                    <a:pt x="31" y="0"/>
                  </a:lnTo>
                  <a:lnTo>
                    <a:pt x="0" y="13"/>
                  </a:lnTo>
                  <a:lnTo>
                    <a:pt x="8" y="38"/>
                  </a:lnTo>
                  <a:lnTo>
                    <a:pt x="44" y="19"/>
                  </a:lnTo>
                  <a:lnTo>
                    <a:pt x="5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89" name="Freeform 116"/>
            <p:cNvSpPr>
              <a:spLocks/>
            </p:cNvSpPr>
            <p:nvPr/>
          </p:nvSpPr>
          <p:spPr bwMode="gray">
            <a:xfrm>
              <a:off x="5363669" y="-765791"/>
              <a:ext cx="7423" cy="4949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31" y="0"/>
                </a:cxn>
                <a:cxn ang="0">
                  <a:pos x="0" y="13"/>
                </a:cxn>
                <a:cxn ang="0">
                  <a:pos x="8" y="38"/>
                </a:cxn>
                <a:cxn ang="0">
                  <a:pos x="44" y="19"/>
                </a:cxn>
                <a:cxn ang="0">
                  <a:pos x="57" y="4"/>
                </a:cxn>
              </a:cxnLst>
              <a:rect l="0" t="0" r="r" b="b"/>
              <a:pathLst>
                <a:path w="57" h="38">
                  <a:moveTo>
                    <a:pt x="57" y="4"/>
                  </a:moveTo>
                  <a:lnTo>
                    <a:pt x="31" y="0"/>
                  </a:lnTo>
                  <a:lnTo>
                    <a:pt x="0" y="13"/>
                  </a:lnTo>
                  <a:lnTo>
                    <a:pt x="8" y="38"/>
                  </a:lnTo>
                  <a:lnTo>
                    <a:pt x="44" y="19"/>
                  </a:lnTo>
                  <a:lnTo>
                    <a:pt x="5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0" name="Freeform 117"/>
            <p:cNvSpPr>
              <a:spLocks/>
            </p:cNvSpPr>
            <p:nvPr/>
          </p:nvSpPr>
          <p:spPr bwMode="gray">
            <a:xfrm>
              <a:off x="6111755" y="-525776"/>
              <a:ext cx="14021" cy="17321"/>
            </a:xfrm>
            <a:custGeom>
              <a:avLst/>
              <a:gdLst/>
              <a:ahLst/>
              <a:cxnLst>
                <a:cxn ang="0">
                  <a:pos x="104" y="35"/>
                </a:cxn>
                <a:cxn ang="0">
                  <a:pos x="103" y="66"/>
                </a:cxn>
                <a:cxn ang="0">
                  <a:pos x="91" y="100"/>
                </a:cxn>
                <a:cxn ang="0">
                  <a:pos x="84" y="112"/>
                </a:cxn>
                <a:cxn ang="0">
                  <a:pos x="74" y="121"/>
                </a:cxn>
                <a:cxn ang="0">
                  <a:pos x="56" y="128"/>
                </a:cxn>
                <a:cxn ang="0">
                  <a:pos x="32" y="128"/>
                </a:cxn>
                <a:cxn ang="0">
                  <a:pos x="20" y="125"/>
                </a:cxn>
                <a:cxn ang="0">
                  <a:pos x="3" y="112"/>
                </a:cxn>
                <a:cxn ang="0">
                  <a:pos x="0" y="107"/>
                </a:cxn>
                <a:cxn ang="0">
                  <a:pos x="0" y="88"/>
                </a:cxn>
                <a:cxn ang="0">
                  <a:pos x="8" y="64"/>
                </a:cxn>
                <a:cxn ang="0">
                  <a:pos x="41" y="0"/>
                </a:cxn>
                <a:cxn ang="0">
                  <a:pos x="70" y="0"/>
                </a:cxn>
                <a:cxn ang="0">
                  <a:pos x="104" y="35"/>
                </a:cxn>
              </a:cxnLst>
              <a:rect l="0" t="0" r="r" b="b"/>
              <a:pathLst>
                <a:path w="104" h="128">
                  <a:moveTo>
                    <a:pt x="104" y="35"/>
                  </a:moveTo>
                  <a:lnTo>
                    <a:pt x="103" y="66"/>
                  </a:lnTo>
                  <a:lnTo>
                    <a:pt x="91" y="100"/>
                  </a:lnTo>
                  <a:lnTo>
                    <a:pt x="84" y="112"/>
                  </a:lnTo>
                  <a:lnTo>
                    <a:pt x="74" y="121"/>
                  </a:lnTo>
                  <a:lnTo>
                    <a:pt x="56" y="128"/>
                  </a:lnTo>
                  <a:lnTo>
                    <a:pt x="32" y="128"/>
                  </a:lnTo>
                  <a:lnTo>
                    <a:pt x="20" y="125"/>
                  </a:lnTo>
                  <a:lnTo>
                    <a:pt x="3" y="112"/>
                  </a:lnTo>
                  <a:lnTo>
                    <a:pt x="0" y="107"/>
                  </a:lnTo>
                  <a:lnTo>
                    <a:pt x="0" y="88"/>
                  </a:lnTo>
                  <a:lnTo>
                    <a:pt x="8" y="64"/>
                  </a:lnTo>
                  <a:lnTo>
                    <a:pt x="41" y="0"/>
                  </a:lnTo>
                  <a:lnTo>
                    <a:pt x="70" y="0"/>
                  </a:lnTo>
                  <a:lnTo>
                    <a:pt x="104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1" name="Freeform 118"/>
            <p:cNvSpPr>
              <a:spLocks/>
            </p:cNvSpPr>
            <p:nvPr/>
          </p:nvSpPr>
          <p:spPr bwMode="gray">
            <a:xfrm>
              <a:off x="6111755" y="-525776"/>
              <a:ext cx="14021" cy="17321"/>
            </a:xfrm>
            <a:custGeom>
              <a:avLst/>
              <a:gdLst/>
              <a:ahLst/>
              <a:cxnLst>
                <a:cxn ang="0">
                  <a:pos x="104" y="35"/>
                </a:cxn>
                <a:cxn ang="0">
                  <a:pos x="103" y="66"/>
                </a:cxn>
                <a:cxn ang="0">
                  <a:pos x="91" y="100"/>
                </a:cxn>
                <a:cxn ang="0">
                  <a:pos x="84" y="112"/>
                </a:cxn>
                <a:cxn ang="0">
                  <a:pos x="74" y="121"/>
                </a:cxn>
                <a:cxn ang="0">
                  <a:pos x="56" y="128"/>
                </a:cxn>
                <a:cxn ang="0">
                  <a:pos x="32" y="128"/>
                </a:cxn>
                <a:cxn ang="0">
                  <a:pos x="20" y="125"/>
                </a:cxn>
                <a:cxn ang="0">
                  <a:pos x="3" y="112"/>
                </a:cxn>
                <a:cxn ang="0">
                  <a:pos x="0" y="107"/>
                </a:cxn>
                <a:cxn ang="0">
                  <a:pos x="0" y="88"/>
                </a:cxn>
                <a:cxn ang="0">
                  <a:pos x="8" y="64"/>
                </a:cxn>
                <a:cxn ang="0">
                  <a:pos x="41" y="0"/>
                </a:cxn>
                <a:cxn ang="0">
                  <a:pos x="70" y="0"/>
                </a:cxn>
                <a:cxn ang="0">
                  <a:pos x="104" y="35"/>
                </a:cxn>
              </a:cxnLst>
              <a:rect l="0" t="0" r="r" b="b"/>
              <a:pathLst>
                <a:path w="104" h="128">
                  <a:moveTo>
                    <a:pt x="104" y="35"/>
                  </a:moveTo>
                  <a:lnTo>
                    <a:pt x="103" y="66"/>
                  </a:lnTo>
                  <a:lnTo>
                    <a:pt x="91" y="100"/>
                  </a:lnTo>
                  <a:lnTo>
                    <a:pt x="84" y="112"/>
                  </a:lnTo>
                  <a:lnTo>
                    <a:pt x="74" y="121"/>
                  </a:lnTo>
                  <a:lnTo>
                    <a:pt x="56" y="128"/>
                  </a:lnTo>
                  <a:lnTo>
                    <a:pt x="32" y="128"/>
                  </a:lnTo>
                  <a:lnTo>
                    <a:pt x="20" y="125"/>
                  </a:lnTo>
                  <a:lnTo>
                    <a:pt x="3" y="112"/>
                  </a:lnTo>
                  <a:lnTo>
                    <a:pt x="0" y="107"/>
                  </a:lnTo>
                  <a:lnTo>
                    <a:pt x="0" y="88"/>
                  </a:lnTo>
                  <a:lnTo>
                    <a:pt x="8" y="64"/>
                  </a:lnTo>
                  <a:lnTo>
                    <a:pt x="41" y="0"/>
                  </a:lnTo>
                  <a:lnTo>
                    <a:pt x="70" y="0"/>
                  </a:lnTo>
                  <a:lnTo>
                    <a:pt x="104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2" name="Freeform 119"/>
            <p:cNvSpPr>
              <a:spLocks/>
            </p:cNvSpPr>
            <p:nvPr/>
          </p:nvSpPr>
          <p:spPr bwMode="gray">
            <a:xfrm>
              <a:off x="6023503" y="-364942"/>
              <a:ext cx="2474" cy="32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4" y="11"/>
                </a:cxn>
                <a:cxn ang="0">
                  <a:pos x="16" y="26"/>
                </a:cxn>
                <a:cxn ang="0">
                  <a:pos x="4" y="23"/>
                </a:cxn>
                <a:cxn ang="0">
                  <a:pos x="0" y="0"/>
                </a:cxn>
              </a:cxnLst>
              <a:rect l="0" t="0" r="r" b="b"/>
              <a:pathLst>
                <a:path w="16" h="26">
                  <a:moveTo>
                    <a:pt x="0" y="0"/>
                  </a:moveTo>
                  <a:lnTo>
                    <a:pt x="8" y="2"/>
                  </a:lnTo>
                  <a:lnTo>
                    <a:pt x="14" y="11"/>
                  </a:lnTo>
                  <a:lnTo>
                    <a:pt x="16" y="26"/>
                  </a:lnTo>
                  <a:lnTo>
                    <a:pt x="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3" name="Freeform 120"/>
            <p:cNvSpPr>
              <a:spLocks/>
            </p:cNvSpPr>
            <p:nvPr/>
          </p:nvSpPr>
          <p:spPr bwMode="gray">
            <a:xfrm>
              <a:off x="6023503" y="-364942"/>
              <a:ext cx="2474" cy="32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4" y="11"/>
                </a:cxn>
                <a:cxn ang="0">
                  <a:pos x="16" y="26"/>
                </a:cxn>
                <a:cxn ang="0">
                  <a:pos x="4" y="23"/>
                </a:cxn>
                <a:cxn ang="0">
                  <a:pos x="0" y="0"/>
                </a:cxn>
              </a:cxnLst>
              <a:rect l="0" t="0" r="r" b="b"/>
              <a:pathLst>
                <a:path w="16" h="26">
                  <a:moveTo>
                    <a:pt x="0" y="0"/>
                  </a:moveTo>
                  <a:lnTo>
                    <a:pt x="8" y="2"/>
                  </a:lnTo>
                  <a:lnTo>
                    <a:pt x="14" y="11"/>
                  </a:lnTo>
                  <a:lnTo>
                    <a:pt x="16" y="26"/>
                  </a:lnTo>
                  <a:lnTo>
                    <a:pt x="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4" name="Freeform 121"/>
            <p:cNvSpPr>
              <a:spLocks/>
            </p:cNvSpPr>
            <p:nvPr/>
          </p:nvSpPr>
          <p:spPr bwMode="gray">
            <a:xfrm>
              <a:off x="7064390" y="-919203"/>
              <a:ext cx="4949" cy="5774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18" y="16"/>
                </a:cxn>
                <a:cxn ang="0">
                  <a:pos x="15" y="19"/>
                </a:cxn>
                <a:cxn ang="0">
                  <a:pos x="1" y="20"/>
                </a:cxn>
                <a:cxn ang="0">
                  <a:pos x="0" y="28"/>
                </a:cxn>
                <a:cxn ang="0">
                  <a:pos x="12" y="30"/>
                </a:cxn>
                <a:cxn ang="0">
                  <a:pos x="26" y="39"/>
                </a:cxn>
                <a:cxn ang="0">
                  <a:pos x="33" y="38"/>
                </a:cxn>
                <a:cxn ang="0">
                  <a:pos x="37" y="27"/>
                </a:cxn>
                <a:cxn ang="0">
                  <a:pos x="27" y="6"/>
                </a:cxn>
                <a:cxn ang="0">
                  <a:pos x="15" y="0"/>
                </a:cxn>
                <a:cxn ang="0">
                  <a:pos x="12" y="7"/>
                </a:cxn>
                <a:cxn ang="0">
                  <a:pos x="16" y="12"/>
                </a:cxn>
              </a:cxnLst>
              <a:rect l="0" t="0" r="r" b="b"/>
              <a:pathLst>
                <a:path w="37" h="39">
                  <a:moveTo>
                    <a:pt x="16" y="12"/>
                  </a:moveTo>
                  <a:lnTo>
                    <a:pt x="18" y="16"/>
                  </a:lnTo>
                  <a:lnTo>
                    <a:pt x="15" y="19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12" y="30"/>
                  </a:lnTo>
                  <a:lnTo>
                    <a:pt x="26" y="39"/>
                  </a:lnTo>
                  <a:lnTo>
                    <a:pt x="33" y="38"/>
                  </a:lnTo>
                  <a:lnTo>
                    <a:pt x="37" y="27"/>
                  </a:lnTo>
                  <a:lnTo>
                    <a:pt x="27" y="6"/>
                  </a:lnTo>
                  <a:lnTo>
                    <a:pt x="15" y="0"/>
                  </a:lnTo>
                  <a:lnTo>
                    <a:pt x="12" y="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5" name="Freeform 122"/>
            <p:cNvSpPr>
              <a:spLocks/>
            </p:cNvSpPr>
            <p:nvPr/>
          </p:nvSpPr>
          <p:spPr bwMode="gray">
            <a:xfrm>
              <a:off x="7064390" y="-919203"/>
              <a:ext cx="4949" cy="5774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18" y="16"/>
                </a:cxn>
                <a:cxn ang="0">
                  <a:pos x="15" y="19"/>
                </a:cxn>
                <a:cxn ang="0">
                  <a:pos x="1" y="20"/>
                </a:cxn>
                <a:cxn ang="0">
                  <a:pos x="0" y="28"/>
                </a:cxn>
                <a:cxn ang="0">
                  <a:pos x="12" y="30"/>
                </a:cxn>
                <a:cxn ang="0">
                  <a:pos x="26" y="39"/>
                </a:cxn>
                <a:cxn ang="0">
                  <a:pos x="33" y="38"/>
                </a:cxn>
                <a:cxn ang="0">
                  <a:pos x="37" y="27"/>
                </a:cxn>
                <a:cxn ang="0">
                  <a:pos x="27" y="6"/>
                </a:cxn>
                <a:cxn ang="0">
                  <a:pos x="15" y="0"/>
                </a:cxn>
                <a:cxn ang="0">
                  <a:pos x="12" y="7"/>
                </a:cxn>
                <a:cxn ang="0">
                  <a:pos x="16" y="12"/>
                </a:cxn>
              </a:cxnLst>
              <a:rect l="0" t="0" r="r" b="b"/>
              <a:pathLst>
                <a:path w="37" h="39">
                  <a:moveTo>
                    <a:pt x="16" y="12"/>
                  </a:moveTo>
                  <a:lnTo>
                    <a:pt x="18" y="16"/>
                  </a:lnTo>
                  <a:lnTo>
                    <a:pt x="15" y="19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12" y="30"/>
                  </a:lnTo>
                  <a:lnTo>
                    <a:pt x="26" y="39"/>
                  </a:lnTo>
                  <a:lnTo>
                    <a:pt x="33" y="38"/>
                  </a:lnTo>
                  <a:lnTo>
                    <a:pt x="37" y="27"/>
                  </a:lnTo>
                  <a:lnTo>
                    <a:pt x="27" y="6"/>
                  </a:lnTo>
                  <a:lnTo>
                    <a:pt x="15" y="0"/>
                  </a:lnTo>
                  <a:lnTo>
                    <a:pt x="12" y="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6" name="Freeform 123"/>
            <p:cNvSpPr>
              <a:spLocks/>
            </p:cNvSpPr>
            <p:nvPr/>
          </p:nvSpPr>
          <p:spPr bwMode="gray">
            <a:xfrm>
              <a:off x="7062740" y="-910955"/>
              <a:ext cx="16496" cy="9898"/>
            </a:xfrm>
            <a:custGeom>
              <a:avLst/>
              <a:gdLst/>
              <a:ahLst/>
              <a:cxnLst>
                <a:cxn ang="0">
                  <a:pos x="74" y="39"/>
                </a:cxn>
                <a:cxn ang="0">
                  <a:pos x="76" y="51"/>
                </a:cxn>
                <a:cxn ang="0">
                  <a:pos x="69" y="54"/>
                </a:cxn>
                <a:cxn ang="0">
                  <a:pos x="64" y="51"/>
                </a:cxn>
                <a:cxn ang="0">
                  <a:pos x="55" y="15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17" y="14"/>
                </a:cxn>
                <a:cxn ang="0">
                  <a:pos x="0" y="20"/>
                </a:cxn>
                <a:cxn ang="0">
                  <a:pos x="1" y="25"/>
                </a:cxn>
                <a:cxn ang="0">
                  <a:pos x="24" y="26"/>
                </a:cxn>
                <a:cxn ang="0">
                  <a:pos x="28" y="29"/>
                </a:cxn>
                <a:cxn ang="0">
                  <a:pos x="36" y="49"/>
                </a:cxn>
                <a:cxn ang="0">
                  <a:pos x="28" y="53"/>
                </a:cxn>
                <a:cxn ang="0">
                  <a:pos x="16" y="47"/>
                </a:cxn>
                <a:cxn ang="0">
                  <a:pos x="15" y="51"/>
                </a:cxn>
                <a:cxn ang="0">
                  <a:pos x="30" y="62"/>
                </a:cxn>
                <a:cxn ang="0">
                  <a:pos x="55" y="67"/>
                </a:cxn>
                <a:cxn ang="0">
                  <a:pos x="80" y="65"/>
                </a:cxn>
                <a:cxn ang="0">
                  <a:pos x="97" y="69"/>
                </a:cxn>
                <a:cxn ang="0">
                  <a:pos x="113" y="68"/>
                </a:cxn>
                <a:cxn ang="0">
                  <a:pos x="115" y="58"/>
                </a:cxn>
                <a:cxn ang="0">
                  <a:pos x="111" y="52"/>
                </a:cxn>
                <a:cxn ang="0">
                  <a:pos x="95" y="45"/>
                </a:cxn>
                <a:cxn ang="0">
                  <a:pos x="87" y="35"/>
                </a:cxn>
                <a:cxn ang="0">
                  <a:pos x="79" y="34"/>
                </a:cxn>
                <a:cxn ang="0">
                  <a:pos x="74" y="39"/>
                </a:cxn>
              </a:cxnLst>
              <a:rect l="0" t="0" r="r" b="b"/>
              <a:pathLst>
                <a:path w="115" h="69">
                  <a:moveTo>
                    <a:pt x="74" y="39"/>
                  </a:moveTo>
                  <a:lnTo>
                    <a:pt x="76" y="51"/>
                  </a:lnTo>
                  <a:lnTo>
                    <a:pt x="69" y="54"/>
                  </a:lnTo>
                  <a:lnTo>
                    <a:pt x="64" y="51"/>
                  </a:lnTo>
                  <a:lnTo>
                    <a:pt x="55" y="1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7" y="14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24" y="26"/>
                  </a:lnTo>
                  <a:lnTo>
                    <a:pt x="28" y="29"/>
                  </a:lnTo>
                  <a:lnTo>
                    <a:pt x="36" y="49"/>
                  </a:lnTo>
                  <a:lnTo>
                    <a:pt x="28" y="53"/>
                  </a:lnTo>
                  <a:lnTo>
                    <a:pt x="16" y="47"/>
                  </a:lnTo>
                  <a:lnTo>
                    <a:pt x="15" y="51"/>
                  </a:lnTo>
                  <a:lnTo>
                    <a:pt x="30" y="62"/>
                  </a:lnTo>
                  <a:lnTo>
                    <a:pt x="55" y="67"/>
                  </a:lnTo>
                  <a:lnTo>
                    <a:pt x="80" y="65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15" y="58"/>
                  </a:lnTo>
                  <a:lnTo>
                    <a:pt x="111" y="52"/>
                  </a:lnTo>
                  <a:lnTo>
                    <a:pt x="95" y="45"/>
                  </a:lnTo>
                  <a:lnTo>
                    <a:pt x="87" y="35"/>
                  </a:lnTo>
                  <a:lnTo>
                    <a:pt x="79" y="34"/>
                  </a:lnTo>
                  <a:lnTo>
                    <a:pt x="74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7" name="Freeform 124"/>
            <p:cNvSpPr>
              <a:spLocks/>
            </p:cNvSpPr>
            <p:nvPr/>
          </p:nvSpPr>
          <p:spPr bwMode="gray">
            <a:xfrm>
              <a:off x="7062740" y="-910955"/>
              <a:ext cx="16496" cy="9898"/>
            </a:xfrm>
            <a:custGeom>
              <a:avLst/>
              <a:gdLst/>
              <a:ahLst/>
              <a:cxnLst>
                <a:cxn ang="0">
                  <a:pos x="74" y="39"/>
                </a:cxn>
                <a:cxn ang="0">
                  <a:pos x="76" y="51"/>
                </a:cxn>
                <a:cxn ang="0">
                  <a:pos x="69" y="54"/>
                </a:cxn>
                <a:cxn ang="0">
                  <a:pos x="64" y="51"/>
                </a:cxn>
                <a:cxn ang="0">
                  <a:pos x="55" y="15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17" y="14"/>
                </a:cxn>
                <a:cxn ang="0">
                  <a:pos x="0" y="20"/>
                </a:cxn>
                <a:cxn ang="0">
                  <a:pos x="1" y="25"/>
                </a:cxn>
                <a:cxn ang="0">
                  <a:pos x="24" y="26"/>
                </a:cxn>
                <a:cxn ang="0">
                  <a:pos x="28" y="29"/>
                </a:cxn>
                <a:cxn ang="0">
                  <a:pos x="36" y="49"/>
                </a:cxn>
                <a:cxn ang="0">
                  <a:pos x="28" y="53"/>
                </a:cxn>
                <a:cxn ang="0">
                  <a:pos x="16" y="47"/>
                </a:cxn>
                <a:cxn ang="0">
                  <a:pos x="15" y="51"/>
                </a:cxn>
                <a:cxn ang="0">
                  <a:pos x="30" y="62"/>
                </a:cxn>
                <a:cxn ang="0">
                  <a:pos x="55" y="67"/>
                </a:cxn>
                <a:cxn ang="0">
                  <a:pos x="80" y="65"/>
                </a:cxn>
                <a:cxn ang="0">
                  <a:pos x="97" y="69"/>
                </a:cxn>
                <a:cxn ang="0">
                  <a:pos x="113" y="68"/>
                </a:cxn>
                <a:cxn ang="0">
                  <a:pos x="115" y="58"/>
                </a:cxn>
                <a:cxn ang="0">
                  <a:pos x="111" y="52"/>
                </a:cxn>
                <a:cxn ang="0">
                  <a:pos x="95" y="45"/>
                </a:cxn>
                <a:cxn ang="0">
                  <a:pos x="87" y="35"/>
                </a:cxn>
                <a:cxn ang="0">
                  <a:pos x="79" y="34"/>
                </a:cxn>
                <a:cxn ang="0">
                  <a:pos x="74" y="39"/>
                </a:cxn>
              </a:cxnLst>
              <a:rect l="0" t="0" r="r" b="b"/>
              <a:pathLst>
                <a:path w="115" h="69">
                  <a:moveTo>
                    <a:pt x="74" y="39"/>
                  </a:moveTo>
                  <a:lnTo>
                    <a:pt x="76" y="51"/>
                  </a:lnTo>
                  <a:lnTo>
                    <a:pt x="69" y="54"/>
                  </a:lnTo>
                  <a:lnTo>
                    <a:pt x="64" y="51"/>
                  </a:lnTo>
                  <a:lnTo>
                    <a:pt x="55" y="1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7" y="14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24" y="26"/>
                  </a:lnTo>
                  <a:lnTo>
                    <a:pt x="28" y="29"/>
                  </a:lnTo>
                  <a:lnTo>
                    <a:pt x="36" y="49"/>
                  </a:lnTo>
                  <a:lnTo>
                    <a:pt x="28" y="53"/>
                  </a:lnTo>
                  <a:lnTo>
                    <a:pt x="16" y="47"/>
                  </a:lnTo>
                  <a:lnTo>
                    <a:pt x="15" y="51"/>
                  </a:lnTo>
                  <a:lnTo>
                    <a:pt x="30" y="62"/>
                  </a:lnTo>
                  <a:lnTo>
                    <a:pt x="55" y="67"/>
                  </a:lnTo>
                  <a:lnTo>
                    <a:pt x="80" y="65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15" y="58"/>
                  </a:lnTo>
                  <a:lnTo>
                    <a:pt x="111" y="52"/>
                  </a:lnTo>
                  <a:lnTo>
                    <a:pt x="95" y="45"/>
                  </a:lnTo>
                  <a:lnTo>
                    <a:pt x="87" y="35"/>
                  </a:lnTo>
                  <a:lnTo>
                    <a:pt x="79" y="34"/>
                  </a:lnTo>
                  <a:lnTo>
                    <a:pt x="74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8" name="Freeform 125"/>
            <p:cNvSpPr>
              <a:spLocks/>
            </p:cNvSpPr>
            <p:nvPr/>
          </p:nvSpPr>
          <p:spPr bwMode="gray">
            <a:xfrm>
              <a:off x="7273064" y="-103482"/>
              <a:ext cx="9073" cy="3299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44" y="1"/>
                </a:cxn>
                <a:cxn ang="0">
                  <a:pos x="14" y="0"/>
                </a:cxn>
                <a:cxn ang="0">
                  <a:pos x="0" y="19"/>
                </a:cxn>
                <a:cxn ang="0">
                  <a:pos x="32" y="23"/>
                </a:cxn>
                <a:cxn ang="0">
                  <a:pos x="63" y="3"/>
                </a:cxn>
                <a:cxn ang="0">
                  <a:pos x="33" y="5"/>
                </a:cxn>
              </a:cxnLst>
              <a:rect l="0" t="0" r="r" b="b"/>
              <a:pathLst>
                <a:path w="63" h="23">
                  <a:moveTo>
                    <a:pt x="33" y="5"/>
                  </a:moveTo>
                  <a:lnTo>
                    <a:pt x="44" y="1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32" y="23"/>
                  </a:lnTo>
                  <a:lnTo>
                    <a:pt x="63" y="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999" name="Freeform 126"/>
            <p:cNvSpPr>
              <a:spLocks/>
            </p:cNvSpPr>
            <p:nvPr/>
          </p:nvSpPr>
          <p:spPr bwMode="gray">
            <a:xfrm>
              <a:off x="7273062" y="-103482"/>
              <a:ext cx="9073" cy="3299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44" y="1"/>
                </a:cxn>
                <a:cxn ang="0">
                  <a:pos x="14" y="0"/>
                </a:cxn>
                <a:cxn ang="0">
                  <a:pos x="0" y="19"/>
                </a:cxn>
                <a:cxn ang="0">
                  <a:pos x="32" y="23"/>
                </a:cxn>
                <a:cxn ang="0">
                  <a:pos x="63" y="3"/>
                </a:cxn>
                <a:cxn ang="0">
                  <a:pos x="33" y="5"/>
                </a:cxn>
              </a:cxnLst>
              <a:rect l="0" t="0" r="r" b="b"/>
              <a:pathLst>
                <a:path w="63" h="23">
                  <a:moveTo>
                    <a:pt x="33" y="5"/>
                  </a:moveTo>
                  <a:lnTo>
                    <a:pt x="44" y="1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32" y="23"/>
                  </a:lnTo>
                  <a:lnTo>
                    <a:pt x="63" y="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0" name="Freeform 127"/>
            <p:cNvSpPr>
              <a:spLocks/>
            </p:cNvSpPr>
            <p:nvPr/>
          </p:nvSpPr>
          <p:spPr bwMode="gray">
            <a:xfrm>
              <a:off x="6264341" y="-1127050"/>
              <a:ext cx="322494" cy="490752"/>
            </a:xfrm>
            <a:custGeom>
              <a:avLst/>
              <a:gdLst/>
              <a:ahLst/>
              <a:cxnLst>
                <a:cxn ang="0">
                  <a:pos x="390" y="460"/>
                </a:cxn>
                <a:cxn ang="0">
                  <a:pos x="419" y="540"/>
                </a:cxn>
                <a:cxn ang="0">
                  <a:pos x="485" y="608"/>
                </a:cxn>
                <a:cxn ang="0">
                  <a:pos x="463" y="1059"/>
                </a:cxn>
                <a:cxn ang="0">
                  <a:pos x="71" y="1854"/>
                </a:cxn>
                <a:cxn ang="0">
                  <a:pos x="50" y="1948"/>
                </a:cxn>
                <a:cxn ang="0">
                  <a:pos x="6" y="2014"/>
                </a:cxn>
                <a:cxn ang="0">
                  <a:pos x="118" y="2075"/>
                </a:cxn>
                <a:cxn ang="0">
                  <a:pos x="225" y="2205"/>
                </a:cxn>
                <a:cxn ang="0">
                  <a:pos x="329" y="2220"/>
                </a:cxn>
                <a:cxn ang="0">
                  <a:pos x="378" y="2287"/>
                </a:cxn>
                <a:cxn ang="0">
                  <a:pos x="270" y="2368"/>
                </a:cxn>
                <a:cxn ang="0">
                  <a:pos x="304" y="2498"/>
                </a:cxn>
                <a:cxn ang="0">
                  <a:pos x="335" y="2641"/>
                </a:cxn>
                <a:cxn ang="0">
                  <a:pos x="316" y="2765"/>
                </a:cxn>
                <a:cxn ang="0">
                  <a:pos x="424" y="2958"/>
                </a:cxn>
                <a:cxn ang="0">
                  <a:pos x="406" y="3011"/>
                </a:cxn>
                <a:cxn ang="0">
                  <a:pos x="205" y="2993"/>
                </a:cxn>
                <a:cxn ang="0">
                  <a:pos x="156" y="3031"/>
                </a:cxn>
                <a:cxn ang="0">
                  <a:pos x="203" y="3198"/>
                </a:cxn>
                <a:cxn ang="0">
                  <a:pos x="317" y="3246"/>
                </a:cxn>
                <a:cxn ang="0">
                  <a:pos x="400" y="3407"/>
                </a:cxn>
                <a:cxn ang="0">
                  <a:pos x="429" y="3562"/>
                </a:cxn>
                <a:cxn ang="0">
                  <a:pos x="488" y="3557"/>
                </a:cxn>
                <a:cxn ang="0">
                  <a:pos x="560" y="3559"/>
                </a:cxn>
                <a:cxn ang="0">
                  <a:pos x="676" y="3515"/>
                </a:cxn>
                <a:cxn ang="0">
                  <a:pos x="705" y="3476"/>
                </a:cxn>
                <a:cxn ang="0">
                  <a:pos x="742" y="3504"/>
                </a:cxn>
                <a:cxn ang="0">
                  <a:pos x="801" y="3535"/>
                </a:cxn>
                <a:cxn ang="0">
                  <a:pos x="869" y="3501"/>
                </a:cxn>
                <a:cxn ang="0">
                  <a:pos x="988" y="3442"/>
                </a:cxn>
                <a:cxn ang="0">
                  <a:pos x="1079" y="3430"/>
                </a:cxn>
                <a:cxn ang="0">
                  <a:pos x="1191" y="3399"/>
                </a:cxn>
                <a:cxn ang="0">
                  <a:pos x="1237" y="3372"/>
                </a:cxn>
                <a:cxn ang="0">
                  <a:pos x="1281" y="3307"/>
                </a:cxn>
                <a:cxn ang="0">
                  <a:pos x="1244" y="3249"/>
                </a:cxn>
                <a:cxn ang="0">
                  <a:pos x="1298" y="3213"/>
                </a:cxn>
                <a:cxn ang="0">
                  <a:pos x="1435" y="3201"/>
                </a:cxn>
                <a:cxn ang="0">
                  <a:pos x="1531" y="3186"/>
                </a:cxn>
                <a:cxn ang="0">
                  <a:pos x="1594" y="3169"/>
                </a:cxn>
                <a:cxn ang="0">
                  <a:pos x="1688" y="3107"/>
                </a:cxn>
                <a:cxn ang="0">
                  <a:pos x="1782" y="2988"/>
                </a:cxn>
                <a:cxn ang="0">
                  <a:pos x="1842" y="2933"/>
                </a:cxn>
                <a:cxn ang="0">
                  <a:pos x="1889" y="2814"/>
                </a:cxn>
                <a:cxn ang="0">
                  <a:pos x="2000" y="2775"/>
                </a:cxn>
                <a:cxn ang="0">
                  <a:pos x="2116" y="2736"/>
                </a:cxn>
                <a:cxn ang="0">
                  <a:pos x="2088" y="2648"/>
                </a:cxn>
                <a:cxn ang="0">
                  <a:pos x="2007" y="2488"/>
                </a:cxn>
                <a:cxn ang="0">
                  <a:pos x="1924" y="2376"/>
                </a:cxn>
                <a:cxn ang="0">
                  <a:pos x="1890" y="2319"/>
                </a:cxn>
                <a:cxn ang="0">
                  <a:pos x="1928" y="2220"/>
                </a:cxn>
                <a:cxn ang="0">
                  <a:pos x="1943" y="2104"/>
                </a:cxn>
                <a:cxn ang="0">
                  <a:pos x="1983" y="2062"/>
                </a:cxn>
                <a:cxn ang="0">
                  <a:pos x="2040" y="1904"/>
                </a:cxn>
                <a:cxn ang="0">
                  <a:pos x="2106" y="1745"/>
                </a:cxn>
                <a:cxn ang="0">
                  <a:pos x="2168" y="1703"/>
                </a:cxn>
                <a:cxn ang="0">
                  <a:pos x="2344" y="1688"/>
                </a:cxn>
                <a:cxn ang="0">
                  <a:pos x="2328" y="1065"/>
                </a:cxn>
                <a:cxn ang="0">
                  <a:pos x="2098" y="756"/>
                </a:cxn>
                <a:cxn ang="0">
                  <a:pos x="1539" y="481"/>
                </a:cxn>
                <a:cxn ang="0">
                  <a:pos x="984" y="202"/>
                </a:cxn>
                <a:cxn ang="0">
                  <a:pos x="577" y="0"/>
                </a:cxn>
                <a:cxn ang="0">
                  <a:pos x="364" y="400"/>
                </a:cxn>
              </a:cxnLst>
              <a:rect l="0" t="0" r="r" b="b"/>
              <a:pathLst>
                <a:path w="2344" h="3570">
                  <a:moveTo>
                    <a:pt x="364" y="400"/>
                  </a:moveTo>
                  <a:lnTo>
                    <a:pt x="372" y="423"/>
                  </a:lnTo>
                  <a:lnTo>
                    <a:pt x="390" y="460"/>
                  </a:lnTo>
                  <a:lnTo>
                    <a:pt x="392" y="472"/>
                  </a:lnTo>
                  <a:lnTo>
                    <a:pt x="405" y="499"/>
                  </a:lnTo>
                  <a:lnTo>
                    <a:pt x="419" y="540"/>
                  </a:lnTo>
                  <a:lnTo>
                    <a:pt x="436" y="565"/>
                  </a:lnTo>
                  <a:lnTo>
                    <a:pt x="458" y="589"/>
                  </a:lnTo>
                  <a:lnTo>
                    <a:pt x="485" y="608"/>
                  </a:lnTo>
                  <a:lnTo>
                    <a:pt x="577" y="657"/>
                  </a:lnTo>
                  <a:lnTo>
                    <a:pt x="520" y="750"/>
                  </a:lnTo>
                  <a:lnTo>
                    <a:pt x="463" y="1059"/>
                  </a:lnTo>
                  <a:lnTo>
                    <a:pt x="440" y="1443"/>
                  </a:lnTo>
                  <a:lnTo>
                    <a:pt x="426" y="1464"/>
                  </a:lnTo>
                  <a:lnTo>
                    <a:pt x="71" y="1854"/>
                  </a:lnTo>
                  <a:lnTo>
                    <a:pt x="71" y="1896"/>
                  </a:lnTo>
                  <a:lnTo>
                    <a:pt x="47" y="1907"/>
                  </a:lnTo>
                  <a:lnTo>
                    <a:pt x="50" y="1948"/>
                  </a:lnTo>
                  <a:lnTo>
                    <a:pt x="17" y="1952"/>
                  </a:lnTo>
                  <a:lnTo>
                    <a:pt x="0" y="1971"/>
                  </a:lnTo>
                  <a:lnTo>
                    <a:pt x="6" y="2014"/>
                  </a:lnTo>
                  <a:lnTo>
                    <a:pt x="70" y="2036"/>
                  </a:lnTo>
                  <a:lnTo>
                    <a:pt x="89" y="2059"/>
                  </a:lnTo>
                  <a:lnTo>
                    <a:pt x="118" y="2075"/>
                  </a:lnTo>
                  <a:lnTo>
                    <a:pt x="142" y="2107"/>
                  </a:lnTo>
                  <a:lnTo>
                    <a:pt x="157" y="2194"/>
                  </a:lnTo>
                  <a:lnTo>
                    <a:pt x="225" y="2205"/>
                  </a:lnTo>
                  <a:lnTo>
                    <a:pt x="274" y="2199"/>
                  </a:lnTo>
                  <a:lnTo>
                    <a:pt x="300" y="2213"/>
                  </a:lnTo>
                  <a:lnTo>
                    <a:pt x="329" y="2220"/>
                  </a:lnTo>
                  <a:lnTo>
                    <a:pt x="359" y="2210"/>
                  </a:lnTo>
                  <a:lnTo>
                    <a:pt x="391" y="2268"/>
                  </a:lnTo>
                  <a:lnTo>
                    <a:pt x="378" y="2287"/>
                  </a:lnTo>
                  <a:lnTo>
                    <a:pt x="371" y="2318"/>
                  </a:lnTo>
                  <a:lnTo>
                    <a:pt x="332" y="2351"/>
                  </a:lnTo>
                  <a:lnTo>
                    <a:pt x="270" y="2368"/>
                  </a:lnTo>
                  <a:lnTo>
                    <a:pt x="277" y="2376"/>
                  </a:lnTo>
                  <a:lnTo>
                    <a:pt x="281" y="2384"/>
                  </a:lnTo>
                  <a:lnTo>
                    <a:pt x="304" y="2498"/>
                  </a:lnTo>
                  <a:lnTo>
                    <a:pt x="327" y="2531"/>
                  </a:lnTo>
                  <a:lnTo>
                    <a:pt x="338" y="2562"/>
                  </a:lnTo>
                  <a:lnTo>
                    <a:pt x="335" y="2641"/>
                  </a:lnTo>
                  <a:lnTo>
                    <a:pt x="328" y="2687"/>
                  </a:lnTo>
                  <a:lnTo>
                    <a:pt x="316" y="2729"/>
                  </a:lnTo>
                  <a:lnTo>
                    <a:pt x="316" y="2765"/>
                  </a:lnTo>
                  <a:lnTo>
                    <a:pt x="355" y="2845"/>
                  </a:lnTo>
                  <a:lnTo>
                    <a:pt x="415" y="2931"/>
                  </a:lnTo>
                  <a:lnTo>
                    <a:pt x="424" y="2958"/>
                  </a:lnTo>
                  <a:lnTo>
                    <a:pt x="427" y="2992"/>
                  </a:lnTo>
                  <a:lnTo>
                    <a:pt x="423" y="3004"/>
                  </a:lnTo>
                  <a:lnTo>
                    <a:pt x="406" y="3011"/>
                  </a:lnTo>
                  <a:lnTo>
                    <a:pt x="327" y="2995"/>
                  </a:lnTo>
                  <a:lnTo>
                    <a:pt x="264" y="2989"/>
                  </a:lnTo>
                  <a:lnTo>
                    <a:pt x="205" y="2993"/>
                  </a:lnTo>
                  <a:lnTo>
                    <a:pt x="189" y="2998"/>
                  </a:lnTo>
                  <a:lnTo>
                    <a:pt x="171" y="3008"/>
                  </a:lnTo>
                  <a:lnTo>
                    <a:pt x="156" y="3031"/>
                  </a:lnTo>
                  <a:lnTo>
                    <a:pt x="150" y="3093"/>
                  </a:lnTo>
                  <a:lnTo>
                    <a:pt x="160" y="3139"/>
                  </a:lnTo>
                  <a:lnTo>
                    <a:pt x="203" y="3198"/>
                  </a:lnTo>
                  <a:lnTo>
                    <a:pt x="234" y="3221"/>
                  </a:lnTo>
                  <a:lnTo>
                    <a:pt x="268" y="3234"/>
                  </a:lnTo>
                  <a:lnTo>
                    <a:pt x="317" y="3246"/>
                  </a:lnTo>
                  <a:lnTo>
                    <a:pt x="333" y="3258"/>
                  </a:lnTo>
                  <a:lnTo>
                    <a:pt x="356" y="3294"/>
                  </a:lnTo>
                  <a:lnTo>
                    <a:pt x="400" y="3407"/>
                  </a:lnTo>
                  <a:lnTo>
                    <a:pt x="417" y="3479"/>
                  </a:lnTo>
                  <a:lnTo>
                    <a:pt x="423" y="3549"/>
                  </a:lnTo>
                  <a:lnTo>
                    <a:pt x="429" y="3562"/>
                  </a:lnTo>
                  <a:lnTo>
                    <a:pt x="439" y="3570"/>
                  </a:lnTo>
                  <a:lnTo>
                    <a:pt x="455" y="3559"/>
                  </a:lnTo>
                  <a:lnTo>
                    <a:pt x="488" y="3557"/>
                  </a:lnTo>
                  <a:lnTo>
                    <a:pt x="515" y="3551"/>
                  </a:lnTo>
                  <a:lnTo>
                    <a:pt x="536" y="3551"/>
                  </a:lnTo>
                  <a:lnTo>
                    <a:pt x="560" y="3559"/>
                  </a:lnTo>
                  <a:lnTo>
                    <a:pt x="580" y="3557"/>
                  </a:lnTo>
                  <a:lnTo>
                    <a:pt x="619" y="3525"/>
                  </a:lnTo>
                  <a:lnTo>
                    <a:pt x="676" y="3515"/>
                  </a:lnTo>
                  <a:lnTo>
                    <a:pt x="683" y="3485"/>
                  </a:lnTo>
                  <a:lnTo>
                    <a:pt x="697" y="3484"/>
                  </a:lnTo>
                  <a:lnTo>
                    <a:pt x="705" y="3476"/>
                  </a:lnTo>
                  <a:lnTo>
                    <a:pt x="719" y="3475"/>
                  </a:lnTo>
                  <a:lnTo>
                    <a:pt x="729" y="3479"/>
                  </a:lnTo>
                  <a:lnTo>
                    <a:pt x="742" y="3504"/>
                  </a:lnTo>
                  <a:lnTo>
                    <a:pt x="756" y="3513"/>
                  </a:lnTo>
                  <a:lnTo>
                    <a:pt x="785" y="3541"/>
                  </a:lnTo>
                  <a:lnTo>
                    <a:pt x="801" y="3535"/>
                  </a:lnTo>
                  <a:lnTo>
                    <a:pt x="809" y="3517"/>
                  </a:lnTo>
                  <a:lnTo>
                    <a:pt x="845" y="3513"/>
                  </a:lnTo>
                  <a:lnTo>
                    <a:pt x="869" y="3501"/>
                  </a:lnTo>
                  <a:lnTo>
                    <a:pt x="882" y="3488"/>
                  </a:lnTo>
                  <a:lnTo>
                    <a:pt x="902" y="3475"/>
                  </a:lnTo>
                  <a:lnTo>
                    <a:pt x="988" y="3442"/>
                  </a:lnTo>
                  <a:lnTo>
                    <a:pt x="1016" y="3446"/>
                  </a:lnTo>
                  <a:lnTo>
                    <a:pt x="1047" y="3445"/>
                  </a:lnTo>
                  <a:lnTo>
                    <a:pt x="1079" y="3430"/>
                  </a:lnTo>
                  <a:lnTo>
                    <a:pt x="1179" y="3430"/>
                  </a:lnTo>
                  <a:lnTo>
                    <a:pt x="1184" y="3424"/>
                  </a:lnTo>
                  <a:lnTo>
                    <a:pt x="1191" y="3399"/>
                  </a:lnTo>
                  <a:lnTo>
                    <a:pt x="1198" y="3387"/>
                  </a:lnTo>
                  <a:lnTo>
                    <a:pt x="1219" y="3384"/>
                  </a:lnTo>
                  <a:lnTo>
                    <a:pt x="1237" y="3372"/>
                  </a:lnTo>
                  <a:lnTo>
                    <a:pt x="1251" y="3338"/>
                  </a:lnTo>
                  <a:lnTo>
                    <a:pt x="1269" y="3325"/>
                  </a:lnTo>
                  <a:lnTo>
                    <a:pt x="1281" y="3307"/>
                  </a:lnTo>
                  <a:lnTo>
                    <a:pt x="1267" y="3279"/>
                  </a:lnTo>
                  <a:lnTo>
                    <a:pt x="1245" y="3260"/>
                  </a:lnTo>
                  <a:lnTo>
                    <a:pt x="1244" y="3249"/>
                  </a:lnTo>
                  <a:lnTo>
                    <a:pt x="1251" y="3233"/>
                  </a:lnTo>
                  <a:lnTo>
                    <a:pt x="1256" y="3228"/>
                  </a:lnTo>
                  <a:lnTo>
                    <a:pt x="1298" y="3213"/>
                  </a:lnTo>
                  <a:lnTo>
                    <a:pt x="1342" y="3207"/>
                  </a:lnTo>
                  <a:lnTo>
                    <a:pt x="1422" y="3207"/>
                  </a:lnTo>
                  <a:lnTo>
                    <a:pt x="1435" y="3201"/>
                  </a:lnTo>
                  <a:lnTo>
                    <a:pt x="1474" y="3195"/>
                  </a:lnTo>
                  <a:lnTo>
                    <a:pt x="1504" y="3186"/>
                  </a:lnTo>
                  <a:lnTo>
                    <a:pt x="1531" y="3186"/>
                  </a:lnTo>
                  <a:lnTo>
                    <a:pt x="1551" y="3192"/>
                  </a:lnTo>
                  <a:lnTo>
                    <a:pt x="1582" y="3179"/>
                  </a:lnTo>
                  <a:lnTo>
                    <a:pt x="1594" y="3169"/>
                  </a:lnTo>
                  <a:lnTo>
                    <a:pt x="1614" y="3137"/>
                  </a:lnTo>
                  <a:lnTo>
                    <a:pt x="1640" y="3131"/>
                  </a:lnTo>
                  <a:lnTo>
                    <a:pt x="1688" y="3107"/>
                  </a:lnTo>
                  <a:lnTo>
                    <a:pt x="1701" y="3094"/>
                  </a:lnTo>
                  <a:lnTo>
                    <a:pt x="1717" y="3051"/>
                  </a:lnTo>
                  <a:lnTo>
                    <a:pt x="1782" y="2988"/>
                  </a:lnTo>
                  <a:lnTo>
                    <a:pt x="1801" y="2982"/>
                  </a:lnTo>
                  <a:lnTo>
                    <a:pt x="1816" y="2971"/>
                  </a:lnTo>
                  <a:lnTo>
                    <a:pt x="1842" y="2933"/>
                  </a:lnTo>
                  <a:lnTo>
                    <a:pt x="1868" y="2922"/>
                  </a:lnTo>
                  <a:lnTo>
                    <a:pt x="1867" y="2859"/>
                  </a:lnTo>
                  <a:lnTo>
                    <a:pt x="1889" y="2814"/>
                  </a:lnTo>
                  <a:lnTo>
                    <a:pt x="1911" y="2790"/>
                  </a:lnTo>
                  <a:lnTo>
                    <a:pt x="1938" y="2780"/>
                  </a:lnTo>
                  <a:lnTo>
                    <a:pt x="2000" y="2775"/>
                  </a:lnTo>
                  <a:lnTo>
                    <a:pt x="2034" y="2761"/>
                  </a:lnTo>
                  <a:lnTo>
                    <a:pt x="2081" y="2753"/>
                  </a:lnTo>
                  <a:lnTo>
                    <a:pt x="2116" y="2736"/>
                  </a:lnTo>
                  <a:lnTo>
                    <a:pt x="2114" y="2704"/>
                  </a:lnTo>
                  <a:lnTo>
                    <a:pt x="2101" y="2666"/>
                  </a:lnTo>
                  <a:lnTo>
                    <a:pt x="2088" y="2648"/>
                  </a:lnTo>
                  <a:lnTo>
                    <a:pt x="2063" y="2633"/>
                  </a:lnTo>
                  <a:lnTo>
                    <a:pt x="2059" y="2627"/>
                  </a:lnTo>
                  <a:lnTo>
                    <a:pt x="2007" y="2488"/>
                  </a:lnTo>
                  <a:lnTo>
                    <a:pt x="1988" y="2425"/>
                  </a:lnTo>
                  <a:lnTo>
                    <a:pt x="1989" y="2361"/>
                  </a:lnTo>
                  <a:lnTo>
                    <a:pt x="1924" y="2376"/>
                  </a:lnTo>
                  <a:lnTo>
                    <a:pt x="1907" y="2383"/>
                  </a:lnTo>
                  <a:lnTo>
                    <a:pt x="1890" y="2383"/>
                  </a:lnTo>
                  <a:lnTo>
                    <a:pt x="1890" y="2319"/>
                  </a:lnTo>
                  <a:lnTo>
                    <a:pt x="1895" y="2298"/>
                  </a:lnTo>
                  <a:lnTo>
                    <a:pt x="1919" y="2254"/>
                  </a:lnTo>
                  <a:lnTo>
                    <a:pt x="1928" y="2220"/>
                  </a:lnTo>
                  <a:lnTo>
                    <a:pt x="1926" y="2162"/>
                  </a:lnTo>
                  <a:lnTo>
                    <a:pt x="1933" y="2120"/>
                  </a:lnTo>
                  <a:lnTo>
                    <a:pt x="1943" y="2104"/>
                  </a:lnTo>
                  <a:lnTo>
                    <a:pt x="1974" y="2086"/>
                  </a:lnTo>
                  <a:lnTo>
                    <a:pt x="1979" y="2080"/>
                  </a:lnTo>
                  <a:lnTo>
                    <a:pt x="1983" y="2062"/>
                  </a:lnTo>
                  <a:lnTo>
                    <a:pt x="1976" y="2025"/>
                  </a:lnTo>
                  <a:lnTo>
                    <a:pt x="1975" y="1978"/>
                  </a:lnTo>
                  <a:lnTo>
                    <a:pt x="2040" y="1904"/>
                  </a:lnTo>
                  <a:lnTo>
                    <a:pt x="2084" y="1833"/>
                  </a:lnTo>
                  <a:lnTo>
                    <a:pt x="2102" y="1793"/>
                  </a:lnTo>
                  <a:lnTo>
                    <a:pt x="2106" y="1745"/>
                  </a:lnTo>
                  <a:lnTo>
                    <a:pt x="2113" y="1715"/>
                  </a:lnTo>
                  <a:lnTo>
                    <a:pt x="2119" y="1706"/>
                  </a:lnTo>
                  <a:lnTo>
                    <a:pt x="2168" y="1703"/>
                  </a:lnTo>
                  <a:lnTo>
                    <a:pt x="2201" y="1695"/>
                  </a:lnTo>
                  <a:lnTo>
                    <a:pt x="2321" y="1693"/>
                  </a:lnTo>
                  <a:lnTo>
                    <a:pt x="2344" y="1688"/>
                  </a:lnTo>
                  <a:lnTo>
                    <a:pt x="2342" y="1493"/>
                  </a:lnTo>
                  <a:lnTo>
                    <a:pt x="2335" y="1279"/>
                  </a:lnTo>
                  <a:lnTo>
                    <a:pt x="2328" y="1065"/>
                  </a:lnTo>
                  <a:lnTo>
                    <a:pt x="2321" y="851"/>
                  </a:lnTo>
                  <a:lnTo>
                    <a:pt x="2286" y="848"/>
                  </a:lnTo>
                  <a:lnTo>
                    <a:pt x="2098" y="756"/>
                  </a:lnTo>
                  <a:lnTo>
                    <a:pt x="1912" y="664"/>
                  </a:lnTo>
                  <a:lnTo>
                    <a:pt x="1724" y="573"/>
                  </a:lnTo>
                  <a:lnTo>
                    <a:pt x="1539" y="481"/>
                  </a:lnTo>
                  <a:lnTo>
                    <a:pt x="1353" y="388"/>
                  </a:lnTo>
                  <a:lnTo>
                    <a:pt x="1169" y="296"/>
                  </a:lnTo>
                  <a:lnTo>
                    <a:pt x="984" y="202"/>
                  </a:lnTo>
                  <a:lnTo>
                    <a:pt x="802" y="110"/>
                  </a:lnTo>
                  <a:lnTo>
                    <a:pt x="619" y="16"/>
                  </a:lnTo>
                  <a:lnTo>
                    <a:pt x="577" y="0"/>
                  </a:lnTo>
                  <a:lnTo>
                    <a:pt x="386" y="63"/>
                  </a:lnTo>
                  <a:lnTo>
                    <a:pt x="364" y="74"/>
                  </a:lnTo>
                  <a:lnTo>
                    <a:pt x="364" y="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1" name="Freeform 128"/>
            <p:cNvSpPr>
              <a:spLocks/>
            </p:cNvSpPr>
            <p:nvPr/>
          </p:nvSpPr>
          <p:spPr bwMode="gray">
            <a:xfrm>
              <a:off x="6264341" y="-1127050"/>
              <a:ext cx="322494" cy="490752"/>
            </a:xfrm>
            <a:custGeom>
              <a:avLst/>
              <a:gdLst/>
              <a:ahLst/>
              <a:cxnLst>
                <a:cxn ang="0">
                  <a:pos x="390" y="460"/>
                </a:cxn>
                <a:cxn ang="0">
                  <a:pos x="419" y="540"/>
                </a:cxn>
                <a:cxn ang="0">
                  <a:pos x="485" y="608"/>
                </a:cxn>
                <a:cxn ang="0">
                  <a:pos x="463" y="1059"/>
                </a:cxn>
                <a:cxn ang="0">
                  <a:pos x="71" y="1854"/>
                </a:cxn>
                <a:cxn ang="0">
                  <a:pos x="50" y="1948"/>
                </a:cxn>
                <a:cxn ang="0">
                  <a:pos x="6" y="2014"/>
                </a:cxn>
                <a:cxn ang="0">
                  <a:pos x="118" y="2075"/>
                </a:cxn>
                <a:cxn ang="0">
                  <a:pos x="225" y="2205"/>
                </a:cxn>
                <a:cxn ang="0">
                  <a:pos x="329" y="2220"/>
                </a:cxn>
                <a:cxn ang="0">
                  <a:pos x="378" y="2287"/>
                </a:cxn>
                <a:cxn ang="0">
                  <a:pos x="270" y="2368"/>
                </a:cxn>
                <a:cxn ang="0">
                  <a:pos x="304" y="2498"/>
                </a:cxn>
                <a:cxn ang="0">
                  <a:pos x="335" y="2641"/>
                </a:cxn>
                <a:cxn ang="0">
                  <a:pos x="316" y="2765"/>
                </a:cxn>
                <a:cxn ang="0">
                  <a:pos x="424" y="2958"/>
                </a:cxn>
                <a:cxn ang="0">
                  <a:pos x="406" y="3011"/>
                </a:cxn>
                <a:cxn ang="0">
                  <a:pos x="205" y="2993"/>
                </a:cxn>
                <a:cxn ang="0">
                  <a:pos x="156" y="3031"/>
                </a:cxn>
                <a:cxn ang="0">
                  <a:pos x="203" y="3198"/>
                </a:cxn>
                <a:cxn ang="0">
                  <a:pos x="317" y="3246"/>
                </a:cxn>
                <a:cxn ang="0">
                  <a:pos x="400" y="3407"/>
                </a:cxn>
                <a:cxn ang="0">
                  <a:pos x="429" y="3562"/>
                </a:cxn>
                <a:cxn ang="0">
                  <a:pos x="488" y="3557"/>
                </a:cxn>
                <a:cxn ang="0">
                  <a:pos x="560" y="3559"/>
                </a:cxn>
                <a:cxn ang="0">
                  <a:pos x="676" y="3515"/>
                </a:cxn>
                <a:cxn ang="0">
                  <a:pos x="705" y="3476"/>
                </a:cxn>
                <a:cxn ang="0">
                  <a:pos x="742" y="3504"/>
                </a:cxn>
                <a:cxn ang="0">
                  <a:pos x="801" y="3535"/>
                </a:cxn>
                <a:cxn ang="0">
                  <a:pos x="869" y="3501"/>
                </a:cxn>
                <a:cxn ang="0">
                  <a:pos x="988" y="3442"/>
                </a:cxn>
                <a:cxn ang="0">
                  <a:pos x="1079" y="3430"/>
                </a:cxn>
                <a:cxn ang="0">
                  <a:pos x="1191" y="3399"/>
                </a:cxn>
                <a:cxn ang="0">
                  <a:pos x="1237" y="3372"/>
                </a:cxn>
                <a:cxn ang="0">
                  <a:pos x="1281" y="3307"/>
                </a:cxn>
                <a:cxn ang="0">
                  <a:pos x="1244" y="3249"/>
                </a:cxn>
                <a:cxn ang="0">
                  <a:pos x="1298" y="3213"/>
                </a:cxn>
                <a:cxn ang="0">
                  <a:pos x="1435" y="3201"/>
                </a:cxn>
                <a:cxn ang="0">
                  <a:pos x="1531" y="3186"/>
                </a:cxn>
                <a:cxn ang="0">
                  <a:pos x="1594" y="3169"/>
                </a:cxn>
                <a:cxn ang="0">
                  <a:pos x="1688" y="3107"/>
                </a:cxn>
                <a:cxn ang="0">
                  <a:pos x="1782" y="2988"/>
                </a:cxn>
                <a:cxn ang="0">
                  <a:pos x="1842" y="2933"/>
                </a:cxn>
                <a:cxn ang="0">
                  <a:pos x="1889" y="2814"/>
                </a:cxn>
                <a:cxn ang="0">
                  <a:pos x="2000" y="2775"/>
                </a:cxn>
                <a:cxn ang="0">
                  <a:pos x="2116" y="2736"/>
                </a:cxn>
                <a:cxn ang="0">
                  <a:pos x="2088" y="2648"/>
                </a:cxn>
                <a:cxn ang="0">
                  <a:pos x="2007" y="2488"/>
                </a:cxn>
                <a:cxn ang="0">
                  <a:pos x="1924" y="2376"/>
                </a:cxn>
                <a:cxn ang="0">
                  <a:pos x="1890" y="2319"/>
                </a:cxn>
                <a:cxn ang="0">
                  <a:pos x="1928" y="2220"/>
                </a:cxn>
                <a:cxn ang="0">
                  <a:pos x="1943" y="2104"/>
                </a:cxn>
                <a:cxn ang="0">
                  <a:pos x="1983" y="2062"/>
                </a:cxn>
                <a:cxn ang="0">
                  <a:pos x="2040" y="1904"/>
                </a:cxn>
                <a:cxn ang="0">
                  <a:pos x="2106" y="1745"/>
                </a:cxn>
                <a:cxn ang="0">
                  <a:pos x="2168" y="1703"/>
                </a:cxn>
                <a:cxn ang="0">
                  <a:pos x="2344" y="1688"/>
                </a:cxn>
                <a:cxn ang="0">
                  <a:pos x="2328" y="1065"/>
                </a:cxn>
                <a:cxn ang="0">
                  <a:pos x="2098" y="756"/>
                </a:cxn>
                <a:cxn ang="0">
                  <a:pos x="1539" y="481"/>
                </a:cxn>
                <a:cxn ang="0">
                  <a:pos x="984" y="202"/>
                </a:cxn>
                <a:cxn ang="0">
                  <a:pos x="577" y="0"/>
                </a:cxn>
                <a:cxn ang="0">
                  <a:pos x="364" y="400"/>
                </a:cxn>
              </a:cxnLst>
              <a:rect l="0" t="0" r="r" b="b"/>
              <a:pathLst>
                <a:path w="2344" h="3570">
                  <a:moveTo>
                    <a:pt x="364" y="400"/>
                  </a:moveTo>
                  <a:lnTo>
                    <a:pt x="372" y="423"/>
                  </a:lnTo>
                  <a:lnTo>
                    <a:pt x="390" y="460"/>
                  </a:lnTo>
                  <a:lnTo>
                    <a:pt x="392" y="472"/>
                  </a:lnTo>
                  <a:lnTo>
                    <a:pt x="405" y="499"/>
                  </a:lnTo>
                  <a:lnTo>
                    <a:pt x="419" y="540"/>
                  </a:lnTo>
                  <a:lnTo>
                    <a:pt x="436" y="565"/>
                  </a:lnTo>
                  <a:lnTo>
                    <a:pt x="458" y="589"/>
                  </a:lnTo>
                  <a:lnTo>
                    <a:pt x="485" y="608"/>
                  </a:lnTo>
                  <a:lnTo>
                    <a:pt x="577" y="657"/>
                  </a:lnTo>
                  <a:lnTo>
                    <a:pt x="520" y="750"/>
                  </a:lnTo>
                  <a:lnTo>
                    <a:pt x="463" y="1059"/>
                  </a:lnTo>
                  <a:lnTo>
                    <a:pt x="440" y="1443"/>
                  </a:lnTo>
                  <a:lnTo>
                    <a:pt x="426" y="1464"/>
                  </a:lnTo>
                  <a:lnTo>
                    <a:pt x="71" y="1854"/>
                  </a:lnTo>
                  <a:lnTo>
                    <a:pt x="71" y="1896"/>
                  </a:lnTo>
                  <a:lnTo>
                    <a:pt x="47" y="1907"/>
                  </a:lnTo>
                  <a:lnTo>
                    <a:pt x="50" y="1948"/>
                  </a:lnTo>
                  <a:lnTo>
                    <a:pt x="17" y="1952"/>
                  </a:lnTo>
                  <a:lnTo>
                    <a:pt x="0" y="1971"/>
                  </a:lnTo>
                  <a:lnTo>
                    <a:pt x="6" y="2014"/>
                  </a:lnTo>
                  <a:lnTo>
                    <a:pt x="70" y="2036"/>
                  </a:lnTo>
                  <a:lnTo>
                    <a:pt x="89" y="2059"/>
                  </a:lnTo>
                  <a:lnTo>
                    <a:pt x="118" y="2075"/>
                  </a:lnTo>
                  <a:lnTo>
                    <a:pt x="142" y="2107"/>
                  </a:lnTo>
                  <a:lnTo>
                    <a:pt x="157" y="2194"/>
                  </a:lnTo>
                  <a:lnTo>
                    <a:pt x="225" y="2205"/>
                  </a:lnTo>
                  <a:lnTo>
                    <a:pt x="274" y="2199"/>
                  </a:lnTo>
                  <a:lnTo>
                    <a:pt x="300" y="2213"/>
                  </a:lnTo>
                  <a:lnTo>
                    <a:pt x="329" y="2220"/>
                  </a:lnTo>
                  <a:lnTo>
                    <a:pt x="359" y="2210"/>
                  </a:lnTo>
                  <a:lnTo>
                    <a:pt x="391" y="2268"/>
                  </a:lnTo>
                  <a:lnTo>
                    <a:pt x="378" y="2287"/>
                  </a:lnTo>
                  <a:lnTo>
                    <a:pt x="371" y="2318"/>
                  </a:lnTo>
                  <a:lnTo>
                    <a:pt x="332" y="2351"/>
                  </a:lnTo>
                  <a:lnTo>
                    <a:pt x="270" y="2368"/>
                  </a:lnTo>
                  <a:lnTo>
                    <a:pt x="277" y="2376"/>
                  </a:lnTo>
                  <a:lnTo>
                    <a:pt x="281" y="2384"/>
                  </a:lnTo>
                  <a:lnTo>
                    <a:pt x="304" y="2498"/>
                  </a:lnTo>
                  <a:lnTo>
                    <a:pt x="327" y="2531"/>
                  </a:lnTo>
                  <a:lnTo>
                    <a:pt x="338" y="2562"/>
                  </a:lnTo>
                  <a:lnTo>
                    <a:pt x="335" y="2641"/>
                  </a:lnTo>
                  <a:lnTo>
                    <a:pt x="328" y="2687"/>
                  </a:lnTo>
                  <a:lnTo>
                    <a:pt x="316" y="2729"/>
                  </a:lnTo>
                  <a:lnTo>
                    <a:pt x="316" y="2765"/>
                  </a:lnTo>
                  <a:lnTo>
                    <a:pt x="355" y="2845"/>
                  </a:lnTo>
                  <a:lnTo>
                    <a:pt x="415" y="2931"/>
                  </a:lnTo>
                  <a:lnTo>
                    <a:pt x="424" y="2958"/>
                  </a:lnTo>
                  <a:lnTo>
                    <a:pt x="427" y="2992"/>
                  </a:lnTo>
                  <a:lnTo>
                    <a:pt x="423" y="3004"/>
                  </a:lnTo>
                  <a:lnTo>
                    <a:pt x="406" y="3011"/>
                  </a:lnTo>
                  <a:lnTo>
                    <a:pt x="327" y="2995"/>
                  </a:lnTo>
                  <a:lnTo>
                    <a:pt x="264" y="2989"/>
                  </a:lnTo>
                  <a:lnTo>
                    <a:pt x="205" y="2993"/>
                  </a:lnTo>
                  <a:lnTo>
                    <a:pt x="189" y="2998"/>
                  </a:lnTo>
                  <a:lnTo>
                    <a:pt x="171" y="3008"/>
                  </a:lnTo>
                  <a:lnTo>
                    <a:pt x="156" y="3031"/>
                  </a:lnTo>
                  <a:lnTo>
                    <a:pt x="150" y="3093"/>
                  </a:lnTo>
                  <a:lnTo>
                    <a:pt x="160" y="3139"/>
                  </a:lnTo>
                  <a:lnTo>
                    <a:pt x="203" y="3198"/>
                  </a:lnTo>
                  <a:lnTo>
                    <a:pt x="234" y="3221"/>
                  </a:lnTo>
                  <a:lnTo>
                    <a:pt x="268" y="3234"/>
                  </a:lnTo>
                  <a:lnTo>
                    <a:pt x="317" y="3246"/>
                  </a:lnTo>
                  <a:lnTo>
                    <a:pt x="333" y="3258"/>
                  </a:lnTo>
                  <a:lnTo>
                    <a:pt x="356" y="3294"/>
                  </a:lnTo>
                  <a:lnTo>
                    <a:pt x="400" y="3407"/>
                  </a:lnTo>
                  <a:lnTo>
                    <a:pt x="417" y="3479"/>
                  </a:lnTo>
                  <a:lnTo>
                    <a:pt x="423" y="3549"/>
                  </a:lnTo>
                  <a:lnTo>
                    <a:pt x="429" y="3562"/>
                  </a:lnTo>
                  <a:lnTo>
                    <a:pt x="439" y="3570"/>
                  </a:lnTo>
                  <a:lnTo>
                    <a:pt x="455" y="3559"/>
                  </a:lnTo>
                  <a:lnTo>
                    <a:pt x="488" y="3557"/>
                  </a:lnTo>
                  <a:lnTo>
                    <a:pt x="515" y="3551"/>
                  </a:lnTo>
                  <a:lnTo>
                    <a:pt x="536" y="3551"/>
                  </a:lnTo>
                  <a:lnTo>
                    <a:pt x="560" y="3559"/>
                  </a:lnTo>
                  <a:lnTo>
                    <a:pt x="580" y="3557"/>
                  </a:lnTo>
                  <a:lnTo>
                    <a:pt x="619" y="3525"/>
                  </a:lnTo>
                  <a:lnTo>
                    <a:pt x="676" y="3515"/>
                  </a:lnTo>
                  <a:lnTo>
                    <a:pt x="683" y="3485"/>
                  </a:lnTo>
                  <a:lnTo>
                    <a:pt x="697" y="3484"/>
                  </a:lnTo>
                  <a:lnTo>
                    <a:pt x="705" y="3476"/>
                  </a:lnTo>
                  <a:lnTo>
                    <a:pt x="719" y="3475"/>
                  </a:lnTo>
                  <a:lnTo>
                    <a:pt x="729" y="3479"/>
                  </a:lnTo>
                  <a:lnTo>
                    <a:pt x="742" y="3504"/>
                  </a:lnTo>
                  <a:lnTo>
                    <a:pt x="756" y="3513"/>
                  </a:lnTo>
                  <a:lnTo>
                    <a:pt x="785" y="3541"/>
                  </a:lnTo>
                  <a:lnTo>
                    <a:pt x="801" y="3535"/>
                  </a:lnTo>
                  <a:lnTo>
                    <a:pt x="809" y="3517"/>
                  </a:lnTo>
                  <a:lnTo>
                    <a:pt x="845" y="3513"/>
                  </a:lnTo>
                  <a:lnTo>
                    <a:pt x="869" y="3501"/>
                  </a:lnTo>
                  <a:lnTo>
                    <a:pt x="882" y="3488"/>
                  </a:lnTo>
                  <a:lnTo>
                    <a:pt x="902" y="3475"/>
                  </a:lnTo>
                  <a:lnTo>
                    <a:pt x="988" y="3442"/>
                  </a:lnTo>
                  <a:lnTo>
                    <a:pt x="1016" y="3446"/>
                  </a:lnTo>
                  <a:lnTo>
                    <a:pt x="1047" y="3445"/>
                  </a:lnTo>
                  <a:lnTo>
                    <a:pt x="1079" y="3430"/>
                  </a:lnTo>
                  <a:lnTo>
                    <a:pt x="1179" y="3430"/>
                  </a:lnTo>
                  <a:lnTo>
                    <a:pt x="1184" y="3424"/>
                  </a:lnTo>
                  <a:lnTo>
                    <a:pt x="1191" y="3399"/>
                  </a:lnTo>
                  <a:lnTo>
                    <a:pt x="1198" y="3387"/>
                  </a:lnTo>
                  <a:lnTo>
                    <a:pt x="1219" y="3384"/>
                  </a:lnTo>
                  <a:lnTo>
                    <a:pt x="1237" y="3372"/>
                  </a:lnTo>
                  <a:lnTo>
                    <a:pt x="1251" y="3338"/>
                  </a:lnTo>
                  <a:lnTo>
                    <a:pt x="1269" y="3325"/>
                  </a:lnTo>
                  <a:lnTo>
                    <a:pt x="1281" y="3307"/>
                  </a:lnTo>
                  <a:lnTo>
                    <a:pt x="1267" y="3279"/>
                  </a:lnTo>
                  <a:lnTo>
                    <a:pt x="1245" y="3260"/>
                  </a:lnTo>
                  <a:lnTo>
                    <a:pt x="1244" y="3249"/>
                  </a:lnTo>
                  <a:lnTo>
                    <a:pt x="1251" y="3233"/>
                  </a:lnTo>
                  <a:lnTo>
                    <a:pt x="1256" y="3228"/>
                  </a:lnTo>
                  <a:lnTo>
                    <a:pt x="1298" y="3213"/>
                  </a:lnTo>
                  <a:lnTo>
                    <a:pt x="1342" y="3207"/>
                  </a:lnTo>
                  <a:lnTo>
                    <a:pt x="1422" y="3207"/>
                  </a:lnTo>
                  <a:lnTo>
                    <a:pt x="1435" y="3201"/>
                  </a:lnTo>
                  <a:lnTo>
                    <a:pt x="1474" y="3195"/>
                  </a:lnTo>
                  <a:lnTo>
                    <a:pt x="1504" y="3186"/>
                  </a:lnTo>
                  <a:lnTo>
                    <a:pt x="1531" y="3186"/>
                  </a:lnTo>
                  <a:lnTo>
                    <a:pt x="1551" y="3192"/>
                  </a:lnTo>
                  <a:lnTo>
                    <a:pt x="1582" y="3179"/>
                  </a:lnTo>
                  <a:lnTo>
                    <a:pt x="1594" y="3169"/>
                  </a:lnTo>
                  <a:lnTo>
                    <a:pt x="1614" y="3137"/>
                  </a:lnTo>
                  <a:lnTo>
                    <a:pt x="1640" y="3131"/>
                  </a:lnTo>
                  <a:lnTo>
                    <a:pt x="1688" y="3107"/>
                  </a:lnTo>
                  <a:lnTo>
                    <a:pt x="1701" y="3094"/>
                  </a:lnTo>
                  <a:lnTo>
                    <a:pt x="1717" y="3051"/>
                  </a:lnTo>
                  <a:lnTo>
                    <a:pt x="1782" y="2988"/>
                  </a:lnTo>
                  <a:lnTo>
                    <a:pt x="1801" y="2982"/>
                  </a:lnTo>
                  <a:lnTo>
                    <a:pt x="1816" y="2971"/>
                  </a:lnTo>
                  <a:lnTo>
                    <a:pt x="1842" y="2933"/>
                  </a:lnTo>
                  <a:lnTo>
                    <a:pt x="1868" y="2922"/>
                  </a:lnTo>
                  <a:lnTo>
                    <a:pt x="1867" y="2859"/>
                  </a:lnTo>
                  <a:lnTo>
                    <a:pt x="1889" y="2814"/>
                  </a:lnTo>
                  <a:lnTo>
                    <a:pt x="1911" y="2790"/>
                  </a:lnTo>
                  <a:lnTo>
                    <a:pt x="1938" y="2780"/>
                  </a:lnTo>
                  <a:lnTo>
                    <a:pt x="2000" y="2775"/>
                  </a:lnTo>
                  <a:lnTo>
                    <a:pt x="2034" y="2761"/>
                  </a:lnTo>
                  <a:lnTo>
                    <a:pt x="2081" y="2753"/>
                  </a:lnTo>
                  <a:lnTo>
                    <a:pt x="2116" y="2736"/>
                  </a:lnTo>
                  <a:lnTo>
                    <a:pt x="2114" y="2704"/>
                  </a:lnTo>
                  <a:lnTo>
                    <a:pt x="2101" y="2666"/>
                  </a:lnTo>
                  <a:lnTo>
                    <a:pt x="2088" y="2648"/>
                  </a:lnTo>
                  <a:lnTo>
                    <a:pt x="2063" y="2633"/>
                  </a:lnTo>
                  <a:lnTo>
                    <a:pt x="2059" y="2627"/>
                  </a:lnTo>
                  <a:lnTo>
                    <a:pt x="2007" y="2488"/>
                  </a:lnTo>
                  <a:lnTo>
                    <a:pt x="1988" y="2425"/>
                  </a:lnTo>
                  <a:lnTo>
                    <a:pt x="1989" y="2361"/>
                  </a:lnTo>
                  <a:lnTo>
                    <a:pt x="1924" y="2376"/>
                  </a:lnTo>
                  <a:lnTo>
                    <a:pt x="1907" y="2383"/>
                  </a:lnTo>
                  <a:lnTo>
                    <a:pt x="1890" y="2383"/>
                  </a:lnTo>
                  <a:lnTo>
                    <a:pt x="1890" y="2319"/>
                  </a:lnTo>
                  <a:lnTo>
                    <a:pt x="1895" y="2298"/>
                  </a:lnTo>
                  <a:lnTo>
                    <a:pt x="1919" y="2254"/>
                  </a:lnTo>
                  <a:lnTo>
                    <a:pt x="1928" y="2220"/>
                  </a:lnTo>
                  <a:lnTo>
                    <a:pt x="1926" y="2162"/>
                  </a:lnTo>
                  <a:lnTo>
                    <a:pt x="1933" y="2120"/>
                  </a:lnTo>
                  <a:lnTo>
                    <a:pt x="1943" y="2104"/>
                  </a:lnTo>
                  <a:lnTo>
                    <a:pt x="1974" y="2086"/>
                  </a:lnTo>
                  <a:lnTo>
                    <a:pt x="1979" y="2080"/>
                  </a:lnTo>
                  <a:lnTo>
                    <a:pt x="1983" y="2062"/>
                  </a:lnTo>
                  <a:lnTo>
                    <a:pt x="1976" y="2025"/>
                  </a:lnTo>
                  <a:lnTo>
                    <a:pt x="1975" y="1978"/>
                  </a:lnTo>
                  <a:lnTo>
                    <a:pt x="2040" y="1904"/>
                  </a:lnTo>
                  <a:lnTo>
                    <a:pt x="2084" y="1833"/>
                  </a:lnTo>
                  <a:lnTo>
                    <a:pt x="2102" y="1793"/>
                  </a:lnTo>
                  <a:lnTo>
                    <a:pt x="2106" y="1745"/>
                  </a:lnTo>
                  <a:lnTo>
                    <a:pt x="2113" y="1715"/>
                  </a:lnTo>
                  <a:lnTo>
                    <a:pt x="2119" y="1706"/>
                  </a:lnTo>
                  <a:lnTo>
                    <a:pt x="2168" y="1703"/>
                  </a:lnTo>
                  <a:lnTo>
                    <a:pt x="2201" y="1695"/>
                  </a:lnTo>
                  <a:lnTo>
                    <a:pt x="2321" y="1693"/>
                  </a:lnTo>
                  <a:lnTo>
                    <a:pt x="2344" y="1688"/>
                  </a:lnTo>
                  <a:lnTo>
                    <a:pt x="2342" y="1493"/>
                  </a:lnTo>
                  <a:lnTo>
                    <a:pt x="2335" y="1279"/>
                  </a:lnTo>
                  <a:lnTo>
                    <a:pt x="2328" y="1065"/>
                  </a:lnTo>
                  <a:lnTo>
                    <a:pt x="2321" y="851"/>
                  </a:lnTo>
                  <a:lnTo>
                    <a:pt x="2286" y="848"/>
                  </a:lnTo>
                  <a:lnTo>
                    <a:pt x="2098" y="756"/>
                  </a:lnTo>
                  <a:lnTo>
                    <a:pt x="1912" y="664"/>
                  </a:lnTo>
                  <a:lnTo>
                    <a:pt x="1724" y="573"/>
                  </a:lnTo>
                  <a:lnTo>
                    <a:pt x="1539" y="481"/>
                  </a:lnTo>
                  <a:lnTo>
                    <a:pt x="1353" y="388"/>
                  </a:lnTo>
                  <a:lnTo>
                    <a:pt x="1169" y="296"/>
                  </a:lnTo>
                  <a:lnTo>
                    <a:pt x="984" y="202"/>
                  </a:lnTo>
                  <a:lnTo>
                    <a:pt x="802" y="110"/>
                  </a:lnTo>
                  <a:lnTo>
                    <a:pt x="619" y="16"/>
                  </a:lnTo>
                  <a:lnTo>
                    <a:pt x="577" y="0"/>
                  </a:lnTo>
                  <a:lnTo>
                    <a:pt x="386" y="63"/>
                  </a:lnTo>
                  <a:lnTo>
                    <a:pt x="364" y="74"/>
                  </a:lnTo>
                  <a:lnTo>
                    <a:pt x="364" y="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2" name="Freeform 129"/>
            <p:cNvSpPr>
              <a:spLocks/>
            </p:cNvSpPr>
            <p:nvPr/>
          </p:nvSpPr>
          <p:spPr bwMode="gray">
            <a:xfrm>
              <a:off x="5347998" y="-854044"/>
              <a:ext cx="94026" cy="23919"/>
            </a:xfrm>
            <a:custGeom>
              <a:avLst/>
              <a:gdLst/>
              <a:ahLst/>
              <a:cxnLst>
                <a:cxn ang="0">
                  <a:pos x="12" y="171"/>
                </a:cxn>
                <a:cxn ang="0">
                  <a:pos x="31" y="145"/>
                </a:cxn>
                <a:cxn ang="0">
                  <a:pos x="187" y="137"/>
                </a:cxn>
                <a:cxn ang="0">
                  <a:pos x="223" y="139"/>
                </a:cxn>
                <a:cxn ang="0">
                  <a:pos x="229" y="135"/>
                </a:cxn>
                <a:cxn ang="0">
                  <a:pos x="242" y="105"/>
                </a:cxn>
                <a:cxn ang="0">
                  <a:pos x="259" y="103"/>
                </a:cxn>
                <a:cxn ang="0">
                  <a:pos x="277" y="108"/>
                </a:cxn>
                <a:cxn ang="0">
                  <a:pos x="322" y="107"/>
                </a:cxn>
                <a:cxn ang="0">
                  <a:pos x="360" y="93"/>
                </a:cxn>
                <a:cxn ang="0">
                  <a:pos x="378" y="70"/>
                </a:cxn>
                <a:cxn ang="0">
                  <a:pos x="388" y="64"/>
                </a:cxn>
                <a:cxn ang="0">
                  <a:pos x="413" y="71"/>
                </a:cxn>
                <a:cxn ang="0">
                  <a:pos x="425" y="87"/>
                </a:cxn>
                <a:cxn ang="0">
                  <a:pos x="456" y="98"/>
                </a:cxn>
                <a:cxn ang="0">
                  <a:pos x="487" y="124"/>
                </a:cxn>
                <a:cxn ang="0">
                  <a:pos x="515" y="126"/>
                </a:cxn>
                <a:cxn ang="0">
                  <a:pos x="547" y="144"/>
                </a:cxn>
                <a:cxn ang="0">
                  <a:pos x="577" y="144"/>
                </a:cxn>
                <a:cxn ang="0">
                  <a:pos x="590" y="153"/>
                </a:cxn>
                <a:cxn ang="0">
                  <a:pos x="616" y="138"/>
                </a:cxn>
                <a:cxn ang="0">
                  <a:pos x="664" y="130"/>
                </a:cxn>
                <a:cxn ang="0">
                  <a:pos x="680" y="116"/>
                </a:cxn>
                <a:cxn ang="0">
                  <a:pos x="682" y="100"/>
                </a:cxn>
                <a:cxn ang="0">
                  <a:pos x="680" y="78"/>
                </a:cxn>
                <a:cxn ang="0">
                  <a:pos x="678" y="77"/>
                </a:cxn>
                <a:cxn ang="0">
                  <a:pos x="667" y="79"/>
                </a:cxn>
                <a:cxn ang="0">
                  <a:pos x="653" y="72"/>
                </a:cxn>
                <a:cxn ang="0">
                  <a:pos x="636" y="71"/>
                </a:cxn>
                <a:cxn ang="0">
                  <a:pos x="621" y="75"/>
                </a:cxn>
                <a:cxn ang="0">
                  <a:pos x="575" y="95"/>
                </a:cxn>
                <a:cxn ang="0">
                  <a:pos x="552" y="90"/>
                </a:cxn>
                <a:cxn ang="0">
                  <a:pos x="531" y="76"/>
                </a:cxn>
                <a:cxn ang="0">
                  <a:pos x="517" y="53"/>
                </a:cxn>
                <a:cxn ang="0">
                  <a:pos x="510" y="48"/>
                </a:cxn>
                <a:cxn ang="0">
                  <a:pos x="462" y="45"/>
                </a:cxn>
                <a:cxn ang="0">
                  <a:pos x="439" y="12"/>
                </a:cxn>
                <a:cxn ang="0">
                  <a:pos x="418" y="8"/>
                </a:cxn>
                <a:cxn ang="0">
                  <a:pos x="406" y="0"/>
                </a:cxn>
                <a:cxn ang="0">
                  <a:pos x="381" y="3"/>
                </a:cxn>
                <a:cxn ang="0">
                  <a:pos x="362" y="12"/>
                </a:cxn>
                <a:cxn ang="0">
                  <a:pos x="339" y="9"/>
                </a:cxn>
                <a:cxn ang="0">
                  <a:pos x="315" y="26"/>
                </a:cxn>
                <a:cxn ang="0">
                  <a:pos x="297" y="51"/>
                </a:cxn>
                <a:cxn ang="0">
                  <a:pos x="71" y="41"/>
                </a:cxn>
                <a:cxn ang="0">
                  <a:pos x="65" y="43"/>
                </a:cxn>
                <a:cxn ang="0">
                  <a:pos x="60" y="56"/>
                </a:cxn>
                <a:cxn ang="0">
                  <a:pos x="63" y="72"/>
                </a:cxn>
                <a:cxn ang="0">
                  <a:pos x="40" y="67"/>
                </a:cxn>
                <a:cxn ang="0">
                  <a:pos x="31" y="70"/>
                </a:cxn>
                <a:cxn ang="0">
                  <a:pos x="19" y="93"/>
                </a:cxn>
                <a:cxn ang="0">
                  <a:pos x="6" y="100"/>
                </a:cxn>
                <a:cxn ang="0">
                  <a:pos x="0" y="127"/>
                </a:cxn>
                <a:cxn ang="0">
                  <a:pos x="1" y="168"/>
                </a:cxn>
                <a:cxn ang="0">
                  <a:pos x="6" y="175"/>
                </a:cxn>
                <a:cxn ang="0">
                  <a:pos x="12" y="171"/>
                </a:cxn>
              </a:cxnLst>
              <a:rect l="0" t="0" r="r" b="b"/>
              <a:pathLst>
                <a:path w="682" h="175">
                  <a:moveTo>
                    <a:pt x="12" y="171"/>
                  </a:moveTo>
                  <a:lnTo>
                    <a:pt x="31" y="145"/>
                  </a:lnTo>
                  <a:lnTo>
                    <a:pt x="187" y="137"/>
                  </a:lnTo>
                  <a:lnTo>
                    <a:pt x="223" y="139"/>
                  </a:lnTo>
                  <a:lnTo>
                    <a:pt x="229" y="135"/>
                  </a:lnTo>
                  <a:lnTo>
                    <a:pt x="242" y="105"/>
                  </a:lnTo>
                  <a:lnTo>
                    <a:pt x="259" y="103"/>
                  </a:lnTo>
                  <a:lnTo>
                    <a:pt x="277" y="108"/>
                  </a:lnTo>
                  <a:lnTo>
                    <a:pt x="322" y="107"/>
                  </a:lnTo>
                  <a:lnTo>
                    <a:pt x="360" y="93"/>
                  </a:lnTo>
                  <a:lnTo>
                    <a:pt x="378" y="70"/>
                  </a:lnTo>
                  <a:lnTo>
                    <a:pt x="388" y="64"/>
                  </a:lnTo>
                  <a:lnTo>
                    <a:pt x="413" y="71"/>
                  </a:lnTo>
                  <a:lnTo>
                    <a:pt x="425" y="87"/>
                  </a:lnTo>
                  <a:lnTo>
                    <a:pt x="456" y="98"/>
                  </a:lnTo>
                  <a:lnTo>
                    <a:pt x="487" y="124"/>
                  </a:lnTo>
                  <a:lnTo>
                    <a:pt x="515" y="126"/>
                  </a:lnTo>
                  <a:lnTo>
                    <a:pt x="547" y="144"/>
                  </a:lnTo>
                  <a:lnTo>
                    <a:pt x="577" y="144"/>
                  </a:lnTo>
                  <a:lnTo>
                    <a:pt x="590" y="153"/>
                  </a:lnTo>
                  <a:lnTo>
                    <a:pt x="616" y="138"/>
                  </a:lnTo>
                  <a:lnTo>
                    <a:pt x="664" y="130"/>
                  </a:lnTo>
                  <a:lnTo>
                    <a:pt x="680" y="116"/>
                  </a:lnTo>
                  <a:lnTo>
                    <a:pt x="682" y="100"/>
                  </a:lnTo>
                  <a:lnTo>
                    <a:pt x="680" y="78"/>
                  </a:lnTo>
                  <a:lnTo>
                    <a:pt x="678" y="77"/>
                  </a:lnTo>
                  <a:lnTo>
                    <a:pt x="667" y="79"/>
                  </a:lnTo>
                  <a:lnTo>
                    <a:pt x="653" y="72"/>
                  </a:lnTo>
                  <a:lnTo>
                    <a:pt x="636" y="71"/>
                  </a:lnTo>
                  <a:lnTo>
                    <a:pt x="621" y="75"/>
                  </a:lnTo>
                  <a:lnTo>
                    <a:pt x="575" y="95"/>
                  </a:lnTo>
                  <a:lnTo>
                    <a:pt x="552" y="90"/>
                  </a:lnTo>
                  <a:lnTo>
                    <a:pt x="531" y="76"/>
                  </a:lnTo>
                  <a:lnTo>
                    <a:pt x="517" y="53"/>
                  </a:lnTo>
                  <a:lnTo>
                    <a:pt x="510" y="48"/>
                  </a:lnTo>
                  <a:lnTo>
                    <a:pt x="462" y="45"/>
                  </a:lnTo>
                  <a:lnTo>
                    <a:pt x="439" y="12"/>
                  </a:lnTo>
                  <a:lnTo>
                    <a:pt x="418" y="8"/>
                  </a:lnTo>
                  <a:lnTo>
                    <a:pt x="406" y="0"/>
                  </a:lnTo>
                  <a:lnTo>
                    <a:pt x="381" y="3"/>
                  </a:lnTo>
                  <a:lnTo>
                    <a:pt x="362" y="12"/>
                  </a:lnTo>
                  <a:lnTo>
                    <a:pt x="339" y="9"/>
                  </a:lnTo>
                  <a:lnTo>
                    <a:pt x="315" y="26"/>
                  </a:lnTo>
                  <a:lnTo>
                    <a:pt x="297" y="51"/>
                  </a:lnTo>
                  <a:lnTo>
                    <a:pt x="71" y="41"/>
                  </a:lnTo>
                  <a:lnTo>
                    <a:pt x="65" y="43"/>
                  </a:lnTo>
                  <a:lnTo>
                    <a:pt x="60" y="56"/>
                  </a:lnTo>
                  <a:lnTo>
                    <a:pt x="63" y="72"/>
                  </a:lnTo>
                  <a:lnTo>
                    <a:pt x="40" y="67"/>
                  </a:lnTo>
                  <a:lnTo>
                    <a:pt x="31" y="70"/>
                  </a:lnTo>
                  <a:lnTo>
                    <a:pt x="19" y="93"/>
                  </a:lnTo>
                  <a:lnTo>
                    <a:pt x="6" y="100"/>
                  </a:lnTo>
                  <a:lnTo>
                    <a:pt x="0" y="127"/>
                  </a:lnTo>
                  <a:lnTo>
                    <a:pt x="1" y="168"/>
                  </a:lnTo>
                  <a:lnTo>
                    <a:pt x="6" y="175"/>
                  </a:lnTo>
                  <a:lnTo>
                    <a:pt x="12" y="1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3" name="Freeform 130"/>
            <p:cNvSpPr>
              <a:spLocks/>
            </p:cNvSpPr>
            <p:nvPr/>
          </p:nvSpPr>
          <p:spPr bwMode="gray">
            <a:xfrm>
              <a:off x="5347998" y="-854044"/>
              <a:ext cx="94026" cy="23919"/>
            </a:xfrm>
            <a:custGeom>
              <a:avLst/>
              <a:gdLst/>
              <a:ahLst/>
              <a:cxnLst>
                <a:cxn ang="0">
                  <a:pos x="12" y="171"/>
                </a:cxn>
                <a:cxn ang="0">
                  <a:pos x="31" y="145"/>
                </a:cxn>
                <a:cxn ang="0">
                  <a:pos x="187" y="137"/>
                </a:cxn>
                <a:cxn ang="0">
                  <a:pos x="223" y="139"/>
                </a:cxn>
                <a:cxn ang="0">
                  <a:pos x="229" y="135"/>
                </a:cxn>
                <a:cxn ang="0">
                  <a:pos x="242" y="105"/>
                </a:cxn>
                <a:cxn ang="0">
                  <a:pos x="259" y="103"/>
                </a:cxn>
                <a:cxn ang="0">
                  <a:pos x="277" y="108"/>
                </a:cxn>
                <a:cxn ang="0">
                  <a:pos x="322" y="107"/>
                </a:cxn>
                <a:cxn ang="0">
                  <a:pos x="360" y="93"/>
                </a:cxn>
                <a:cxn ang="0">
                  <a:pos x="378" y="70"/>
                </a:cxn>
                <a:cxn ang="0">
                  <a:pos x="388" y="64"/>
                </a:cxn>
                <a:cxn ang="0">
                  <a:pos x="413" y="71"/>
                </a:cxn>
                <a:cxn ang="0">
                  <a:pos x="425" y="87"/>
                </a:cxn>
                <a:cxn ang="0">
                  <a:pos x="456" y="98"/>
                </a:cxn>
                <a:cxn ang="0">
                  <a:pos x="487" y="124"/>
                </a:cxn>
                <a:cxn ang="0">
                  <a:pos x="515" y="126"/>
                </a:cxn>
                <a:cxn ang="0">
                  <a:pos x="547" y="144"/>
                </a:cxn>
                <a:cxn ang="0">
                  <a:pos x="577" y="144"/>
                </a:cxn>
                <a:cxn ang="0">
                  <a:pos x="590" y="153"/>
                </a:cxn>
                <a:cxn ang="0">
                  <a:pos x="616" y="138"/>
                </a:cxn>
                <a:cxn ang="0">
                  <a:pos x="664" y="130"/>
                </a:cxn>
                <a:cxn ang="0">
                  <a:pos x="680" y="116"/>
                </a:cxn>
                <a:cxn ang="0">
                  <a:pos x="682" y="100"/>
                </a:cxn>
                <a:cxn ang="0">
                  <a:pos x="680" y="78"/>
                </a:cxn>
                <a:cxn ang="0">
                  <a:pos x="678" y="77"/>
                </a:cxn>
                <a:cxn ang="0">
                  <a:pos x="667" y="79"/>
                </a:cxn>
                <a:cxn ang="0">
                  <a:pos x="653" y="72"/>
                </a:cxn>
                <a:cxn ang="0">
                  <a:pos x="636" y="71"/>
                </a:cxn>
                <a:cxn ang="0">
                  <a:pos x="621" y="75"/>
                </a:cxn>
                <a:cxn ang="0">
                  <a:pos x="575" y="95"/>
                </a:cxn>
                <a:cxn ang="0">
                  <a:pos x="552" y="90"/>
                </a:cxn>
                <a:cxn ang="0">
                  <a:pos x="531" y="76"/>
                </a:cxn>
                <a:cxn ang="0">
                  <a:pos x="517" y="53"/>
                </a:cxn>
                <a:cxn ang="0">
                  <a:pos x="510" y="48"/>
                </a:cxn>
                <a:cxn ang="0">
                  <a:pos x="462" y="45"/>
                </a:cxn>
                <a:cxn ang="0">
                  <a:pos x="439" y="12"/>
                </a:cxn>
                <a:cxn ang="0">
                  <a:pos x="418" y="8"/>
                </a:cxn>
                <a:cxn ang="0">
                  <a:pos x="406" y="0"/>
                </a:cxn>
                <a:cxn ang="0">
                  <a:pos x="381" y="3"/>
                </a:cxn>
                <a:cxn ang="0">
                  <a:pos x="362" y="12"/>
                </a:cxn>
                <a:cxn ang="0">
                  <a:pos x="339" y="9"/>
                </a:cxn>
                <a:cxn ang="0">
                  <a:pos x="315" y="26"/>
                </a:cxn>
                <a:cxn ang="0">
                  <a:pos x="297" y="51"/>
                </a:cxn>
                <a:cxn ang="0">
                  <a:pos x="71" y="41"/>
                </a:cxn>
                <a:cxn ang="0">
                  <a:pos x="65" y="43"/>
                </a:cxn>
                <a:cxn ang="0">
                  <a:pos x="60" y="56"/>
                </a:cxn>
                <a:cxn ang="0">
                  <a:pos x="63" y="72"/>
                </a:cxn>
                <a:cxn ang="0">
                  <a:pos x="40" y="67"/>
                </a:cxn>
                <a:cxn ang="0">
                  <a:pos x="31" y="70"/>
                </a:cxn>
                <a:cxn ang="0">
                  <a:pos x="19" y="93"/>
                </a:cxn>
                <a:cxn ang="0">
                  <a:pos x="6" y="100"/>
                </a:cxn>
                <a:cxn ang="0">
                  <a:pos x="0" y="127"/>
                </a:cxn>
                <a:cxn ang="0">
                  <a:pos x="1" y="168"/>
                </a:cxn>
                <a:cxn ang="0">
                  <a:pos x="6" y="175"/>
                </a:cxn>
                <a:cxn ang="0">
                  <a:pos x="12" y="171"/>
                </a:cxn>
              </a:cxnLst>
              <a:rect l="0" t="0" r="r" b="b"/>
              <a:pathLst>
                <a:path w="682" h="175">
                  <a:moveTo>
                    <a:pt x="12" y="171"/>
                  </a:moveTo>
                  <a:lnTo>
                    <a:pt x="31" y="145"/>
                  </a:lnTo>
                  <a:lnTo>
                    <a:pt x="187" y="137"/>
                  </a:lnTo>
                  <a:lnTo>
                    <a:pt x="223" y="139"/>
                  </a:lnTo>
                  <a:lnTo>
                    <a:pt x="229" y="135"/>
                  </a:lnTo>
                  <a:lnTo>
                    <a:pt x="242" y="105"/>
                  </a:lnTo>
                  <a:lnTo>
                    <a:pt x="259" y="103"/>
                  </a:lnTo>
                  <a:lnTo>
                    <a:pt x="277" y="108"/>
                  </a:lnTo>
                  <a:lnTo>
                    <a:pt x="322" y="107"/>
                  </a:lnTo>
                  <a:lnTo>
                    <a:pt x="360" y="93"/>
                  </a:lnTo>
                  <a:lnTo>
                    <a:pt x="378" y="70"/>
                  </a:lnTo>
                  <a:lnTo>
                    <a:pt x="388" y="64"/>
                  </a:lnTo>
                  <a:lnTo>
                    <a:pt x="413" y="71"/>
                  </a:lnTo>
                  <a:lnTo>
                    <a:pt x="425" y="87"/>
                  </a:lnTo>
                  <a:lnTo>
                    <a:pt x="456" y="98"/>
                  </a:lnTo>
                  <a:lnTo>
                    <a:pt x="487" y="124"/>
                  </a:lnTo>
                  <a:lnTo>
                    <a:pt x="515" y="126"/>
                  </a:lnTo>
                  <a:lnTo>
                    <a:pt x="547" y="144"/>
                  </a:lnTo>
                  <a:lnTo>
                    <a:pt x="577" y="144"/>
                  </a:lnTo>
                  <a:lnTo>
                    <a:pt x="590" y="153"/>
                  </a:lnTo>
                  <a:lnTo>
                    <a:pt x="616" y="138"/>
                  </a:lnTo>
                  <a:lnTo>
                    <a:pt x="664" y="130"/>
                  </a:lnTo>
                  <a:lnTo>
                    <a:pt x="680" y="116"/>
                  </a:lnTo>
                  <a:lnTo>
                    <a:pt x="682" y="100"/>
                  </a:lnTo>
                  <a:lnTo>
                    <a:pt x="680" y="78"/>
                  </a:lnTo>
                  <a:lnTo>
                    <a:pt x="678" y="77"/>
                  </a:lnTo>
                  <a:lnTo>
                    <a:pt x="667" y="79"/>
                  </a:lnTo>
                  <a:lnTo>
                    <a:pt x="653" y="72"/>
                  </a:lnTo>
                  <a:lnTo>
                    <a:pt x="636" y="71"/>
                  </a:lnTo>
                  <a:lnTo>
                    <a:pt x="621" y="75"/>
                  </a:lnTo>
                  <a:lnTo>
                    <a:pt x="575" y="95"/>
                  </a:lnTo>
                  <a:lnTo>
                    <a:pt x="552" y="90"/>
                  </a:lnTo>
                  <a:lnTo>
                    <a:pt x="531" y="76"/>
                  </a:lnTo>
                  <a:lnTo>
                    <a:pt x="517" y="53"/>
                  </a:lnTo>
                  <a:lnTo>
                    <a:pt x="510" y="48"/>
                  </a:lnTo>
                  <a:lnTo>
                    <a:pt x="462" y="45"/>
                  </a:lnTo>
                  <a:lnTo>
                    <a:pt x="439" y="12"/>
                  </a:lnTo>
                  <a:lnTo>
                    <a:pt x="418" y="8"/>
                  </a:lnTo>
                  <a:lnTo>
                    <a:pt x="406" y="0"/>
                  </a:lnTo>
                  <a:lnTo>
                    <a:pt x="381" y="3"/>
                  </a:lnTo>
                  <a:lnTo>
                    <a:pt x="362" y="12"/>
                  </a:lnTo>
                  <a:lnTo>
                    <a:pt x="339" y="9"/>
                  </a:lnTo>
                  <a:lnTo>
                    <a:pt x="315" y="26"/>
                  </a:lnTo>
                  <a:lnTo>
                    <a:pt x="297" y="51"/>
                  </a:lnTo>
                  <a:lnTo>
                    <a:pt x="71" y="41"/>
                  </a:lnTo>
                  <a:lnTo>
                    <a:pt x="65" y="43"/>
                  </a:lnTo>
                  <a:lnTo>
                    <a:pt x="60" y="56"/>
                  </a:lnTo>
                  <a:lnTo>
                    <a:pt x="63" y="72"/>
                  </a:lnTo>
                  <a:lnTo>
                    <a:pt x="40" y="67"/>
                  </a:lnTo>
                  <a:lnTo>
                    <a:pt x="31" y="70"/>
                  </a:lnTo>
                  <a:lnTo>
                    <a:pt x="19" y="93"/>
                  </a:lnTo>
                  <a:lnTo>
                    <a:pt x="6" y="100"/>
                  </a:lnTo>
                  <a:lnTo>
                    <a:pt x="0" y="127"/>
                  </a:lnTo>
                  <a:lnTo>
                    <a:pt x="1" y="168"/>
                  </a:lnTo>
                  <a:lnTo>
                    <a:pt x="6" y="175"/>
                  </a:lnTo>
                  <a:lnTo>
                    <a:pt x="12" y="1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4" name="Freeform 131"/>
            <p:cNvSpPr>
              <a:spLocks/>
            </p:cNvSpPr>
            <p:nvPr/>
          </p:nvSpPr>
          <p:spPr bwMode="gray">
            <a:xfrm>
              <a:off x="5347998" y="-816928"/>
              <a:ext cx="96501" cy="56086"/>
            </a:xfrm>
            <a:custGeom>
              <a:avLst/>
              <a:gdLst/>
              <a:ahLst/>
              <a:cxnLst>
                <a:cxn ang="0">
                  <a:pos x="691" y="7"/>
                </a:cxn>
                <a:cxn ang="0">
                  <a:pos x="692" y="37"/>
                </a:cxn>
                <a:cxn ang="0">
                  <a:pos x="704" y="65"/>
                </a:cxn>
                <a:cxn ang="0">
                  <a:pos x="702" y="85"/>
                </a:cxn>
                <a:cxn ang="0">
                  <a:pos x="692" y="106"/>
                </a:cxn>
                <a:cxn ang="0">
                  <a:pos x="677" y="114"/>
                </a:cxn>
                <a:cxn ang="0">
                  <a:pos x="656" y="112"/>
                </a:cxn>
                <a:cxn ang="0">
                  <a:pos x="646" y="118"/>
                </a:cxn>
                <a:cxn ang="0">
                  <a:pos x="639" y="134"/>
                </a:cxn>
                <a:cxn ang="0">
                  <a:pos x="659" y="149"/>
                </a:cxn>
                <a:cxn ang="0">
                  <a:pos x="671" y="169"/>
                </a:cxn>
                <a:cxn ang="0">
                  <a:pos x="672" y="245"/>
                </a:cxn>
                <a:cxn ang="0">
                  <a:pos x="643" y="244"/>
                </a:cxn>
                <a:cxn ang="0">
                  <a:pos x="628" y="255"/>
                </a:cxn>
                <a:cxn ang="0">
                  <a:pos x="550" y="254"/>
                </a:cxn>
                <a:cxn ang="0">
                  <a:pos x="476" y="282"/>
                </a:cxn>
                <a:cxn ang="0">
                  <a:pos x="448" y="304"/>
                </a:cxn>
                <a:cxn ang="0">
                  <a:pos x="428" y="334"/>
                </a:cxn>
                <a:cxn ang="0">
                  <a:pos x="414" y="373"/>
                </a:cxn>
                <a:cxn ang="0">
                  <a:pos x="402" y="387"/>
                </a:cxn>
                <a:cxn ang="0">
                  <a:pos x="382" y="402"/>
                </a:cxn>
                <a:cxn ang="0">
                  <a:pos x="355" y="411"/>
                </a:cxn>
                <a:cxn ang="0">
                  <a:pos x="354" y="394"/>
                </a:cxn>
                <a:cxn ang="0">
                  <a:pos x="362" y="384"/>
                </a:cxn>
                <a:cxn ang="0">
                  <a:pos x="327" y="388"/>
                </a:cxn>
                <a:cxn ang="0">
                  <a:pos x="306" y="382"/>
                </a:cxn>
                <a:cxn ang="0">
                  <a:pos x="290" y="356"/>
                </a:cxn>
                <a:cxn ang="0">
                  <a:pos x="285" y="324"/>
                </a:cxn>
                <a:cxn ang="0">
                  <a:pos x="301" y="284"/>
                </a:cxn>
                <a:cxn ang="0">
                  <a:pos x="281" y="238"/>
                </a:cxn>
                <a:cxn ang="0">
                  <a:pos x="312" y="216"/>
                </a:cxn>
                <a:cxn ang="0">
                  <a:pos x="334" y="209"/>
                </a:cxn>
                <a:cxn ang="0">
                  <a:pos x="411" y="207"/>
                </a:cxn>
                <a:cxn ang="0">
                  <a:pos x="418" y="187"/>
                </a:cxn>
                <a:cxn ang="0">
                  <a:pos x="319" y="194"/>
                </a:cxn>
                <a:cxn ang="0">
                  <a:pos x="287" y="202"/>
                </a:cxn>
                <a:cxn ang="0">
                  <a:pos x="228" y="228"/>
                </a:cxn>
                <a:cxn ang="0">
                  <a:pos x="196" y="233"/>
                </a:cxn>
                <a:cxn ang="0">
                  <a:pos x="181" y="226"/>
                </a:cxn>
                <a:cxn ang="0">
                  <a:pos x="181" y="193"/>
                </a:cxn>
                <a:cxn ang="0">
                  <a:pos x="157" y="195"/>
                </a:cxn>
                <a:cxn ang="0">
                  <a:pos x="116" y="186"/>
                </a:cxn>
                <a:cxn ang="0">
                  <a:pos x="103" y="164"/>
                </a:cxn>
                <a:cxn ang="0">
                  <a:pos x="103" y="126"/>
                </a:cxn>
                <a:cxn ang="0">
                  <a:pos x="21" y="98"/>
                </a:cxn>
                <a:cxn ang="0">
                  <a:pos x="0" y="63"/>
                </a:cxn>
                <a:cxn ang="0">
                  <a:pos x="11" y="50"/>
                </a:cxn>
                <a:cxn ang="0">
                  <a:pos x="18" y="60"/>
                </a:cxn>
                <a:cxn ang="0">
                  <a:pos x="34" y="66"/>
                </a:cxn>
                <a:cxn ang="0">
                  <a:pos x="59" y="67"/>
                </a:cxn>
                <a:cxn ang="0">
                  <a:pos x="107" y="51"/>
                </a:cxn>
                <a:cxn ang="0">
                  <a:pos x="125" y="41"/>
                </a:cxn>
                <a:cxn ang="0">
                  <a:pos x="241" y="50"/>
                </a:cxn>
                <a:cxn ang="0">
                  <a:pos x="280" y="42"/>
                </a:cxn>
                <a:cxn ang="0">
                  <a:pos x="326" y="20"/>
                </a:cxn>
                <a:cxn ang="0">
                  <a:pos x="379" y="0"/>
                </a:cxn>
                <a:cxn ang="0">
                  <a:pos x="478" y="3"/>
                </a:cxn>
                <a:cxn ang="0">
                  <a:pos x="490" y="0"/>
                </a:cxn>
                <a:cxn ang="0">
                  <a:pos x="691" y="7"/>
                </a:cxn>
              </a:cxnLst>
              <a:rect l="0" t="0" r="r" b="b"/>
              <a:pathLst>
                <a:path w="704" h="411">
                  <a:moveTo>
                    <a:pt x="691" y="7"/>
                  </a:moveTo>
                  <a:lnTo>
                    <a:pt x="692" y="37"/>
                  </a:lnTo>
                  <a:lnTo>
                    <a:pt x="704" y="65"/>
                  </a:lnTo>
                  <a:lnTo>
                    <a:pt x="702" y="85"/>
                  </a:lnTo>
                  <a:lnTo>
                    <a:pt x="692" y="106"/>
                  </a:lnTo>
                  <a:lnTo>
                    <a:pt x="677" y="114"/>
                  </a:lnTo>
                  <a:lnTo>
                    <a:pt x="656" y="112"/>
                  </a:lnTo>
                  <a:lnTo>
                    <a:pt x="646" y="118"/>
                  </a:lnTo>
                  <a:lnTo>
                    <a:pt x="639" y="134"/>
                  </a:lnTo>
                  <a:lnTo>
                    <a:pt x="659" y="149"/>
                  </a:lnTo>
                  <a:lnTo>
                    <a:pt x="671" y="169"/>
                  </a:lnTo>
                  <a:lnTo>
                    <a:pt x="672" y="245"/>
                  </a:lnTo>
                  <a:lnTo>
                    <a:pt x="643" y="244"/>
                  </a:lnTo>
                  <a:lnTo>
                    <a:pt x="628" y="255"/>
                  </a:lnTo>
                  <a:lnTo>
                    <a:pt x="550" y="254"/>
                  </a:lnTo>
                  <a:lnTo>
                    <a:pt x="476" y="282"/>
                  </a:lnTo>
                  <a:lnTo>
                    <a:pt x="448" y="304"/>
                  </a:lnTo>
                  <a:lnTo>
                    <a:pt x="428" y="334"/>
                  </a:lnTo>
                  <a:lnTo>
                    <a:pt x="414" y="373"/>
                  </a:lnTo>
                  <a:lnTo>
                    <a:pt x="402" y="387"/>
                  </a:lnTo>
                  <a:lnTo>
                    <a:pt x="382" y="402"/>
                  </a:lnTo>
                  <a:lnTo>
                    <a:pt x="355" y="411"/>
                  </a:lnTo>
                  <a:lnTo>
                    <a:pt x="354" y="394"/>
                  </a:lnTo>
                  <a:lnTo>
                    <a:pt x="362" y="384"/>
                  </a:lnTo>
                  <a:lnTo>
                    <a:pt x="327" y="388"/>
                  </a:lnTo>
                  <a:lnTo>
                    <a:pt x="306" y="382"/>
                  </a:lnTo>
                  <a:lnTo>
                    <a:pt x="290" y="356"/>
                  </a:lnTo>
                  <a:lnTo>
                    <a:pt x="285" y="324"/>
                  </a:lnTo>
                  <a:lnTo>
                    <a:pt x="301" y="284"/>
                  </a:lnTo>
                  <a:lnTo>
                    <a:pt x="281" y="238"/>
                  </a:lnTo>
                  <a:lnTo>
                    <a:pt x="312" y="216"/>
                  </a:lnTo>
                  <a:lnTo>
                    <a:pt x="334" y="209"/>
                  </a:lnTo>
                  <a:lnTo>
                    <a:pt x="411" y="207"/>
                  </a:lnTo>
                  <a:lnTo>
                    <a:pt x="418" y="187"/>
                  </a:lnTo>
                  <a:lnTo>
                    <a:pt x="319" y="194"/>
                  </a:lnTo>
                  <a:lnTo>
                    <a:pt x="287" y="202"/>
                  </a:lnTo>
                  <a:lnTo>
                    <a:pt x="228" y="228"/>
                  </a:lnTo>
                  <a:lnTo>
                    <a:pt x="196" y="233"/>
                  </a:lnTo>
                  <a:lnTo>
                    <a:pt x="181" y="226"/>
                  </a:lnTo>
                  <a:lnTo>
                    <a:pt x="181" y="193"/>
                  </a:lnTo>
                  <a:lnTo>
                    <a:pt x="157" y="195"/>
                  </a:lnTo>
                  <a:lnTo>
                    <a:pt x="116" y="186"/>
                  </a:lnTo>
                  <a:lnTo>
                    <a:pt x="103" y="164"/>
                  </a:lnTo>
                  <a:lnTo>
                    <a:pt x="103" y="126"/>
                  </a:lnTo>
                  <a:lnTo>
                    <a:pt x="21" y="98"/>
                  </a:lnTo>
                  <a:lnTo>
                    <a:pt x="0" y="63"/>
                  </a:lnTo>
                  <a:lnTo>
                    <a:pt x="11" y="50"/>
                  </a:lnTo>
                  <a:lnTo>
                    <a:pt x="18" y="60"/>
                  </a:lnTo>
                  <a:lnTo>
                    <a:pt x="34" y="66"/>
                  </a:lnTo>
                  <a:lnTo>
                    <a:pt x="59" y="67"/>
                  </a:lnTo>
                  <a:lnTo>
                    <a:pt x="107" y="51"/>
                  </a:lnTo>
                  <a:lnTo>
                    <a:pt x="125" y="41"/>
                  </a:lnTo>
                  <a:lnTo>
                    <a:pt x="241" y="50"/>
                  </a:lnTo>
                  <a:lnTo>
                    <a:pt x="280" y="42"/>
                  </a:lnTo>
                  <a:lnTo>
                    <a:pt x="326" y="20"/>
                  </a:lnTo>
                  <a:lnTo>
                    <a:pt x="379" y="0"/>
                  </a:lnTo>
                  <a:lnTo>
                    <a:pt x="478" y="3"/>
                  </a:lnTo>
                  <a:lnTo>
                    <a:pt x="490" y="0"/>
                  </a:lnTo>
                  <a:lnTo>
                    <a:pt x="691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5" name="Freeform 132"/>
            <p:cNvSpPr>
              <a:spLocks/>
            </p:cNvSpPr>
            <p:nvPr/>
          </p:nvSpPr>
          <p:spPr bwMode="gray">
            <a:xfrm>
              <a:off x="5347997" y="-816928"/>
              <a:ext cx="96501" cy="56086"/>
            </a:xfrm>
            <a:custGeom>
              <a:avLst/>
              <a:gdLst/>
              <a:ahLst/>
              <a:cxnLst>
                <a:cxn ang="0">
                  <a:pos x="691" y="7"/>
                </a:cxn>
                <a:cxn ang="0">
                  <a:pos x="692" y="37"/>
                </a:cxn>
                <a:cxn ang="0">
                  <a:pos x="704" y="65"/>
                </a:cxn>
                <a:cxn ang="0">
                  <a:pos x="702" y="85"/>
                </a:cxn>
                <a:cxn ang="0">
                  <a:pos x="692" y="106"/>
                </a:cxn>
                <a:cxn ang="0">
                  <a:pos x="677" y="114"/>
                </a:cxn>
                <a:cxn ang="0">
                  <a:pos x="656" y="112"/>
                </a:cxn>
                <a:cxn ang="0">
                  <a:pos x="646" y="118"/>
                </a:cxn>
                <a:cxn ang="0">
                  <a:pos x="639" y="134"/>
                </a:cxn>
                <a:cxn ang="0">
                  <a:pos x="659" y="149"/>
                </a:cxn>
                <a:cxn ang="0">
                  <a:pos x="671" y="169"/>
                </a:cxn>
                <a:cxn ang="0">
                  <a:pos x="672" y="245"/>
                </a:cxn>
                <a:cxn ang="0">
                  <a:pos x="643" y="244"/>
                </a:cxn>
                <a:cxn ang="0">
                  <a:pos x="628" y="255"/>
                </a:cxn>
                <a:cxn ang="0">
                  <a:pos x="550" y="254"/>
                </a:cxn>
                <a:cxn ang="0">
                  <a:pos x="476" y="282"/>
                </a:cxn>
                <a:cxn ang="0">
                  <a:pos x="448" y="304"/>
                </a:cxn>
                <a:cxn ang="0">
                  <a:pos x="428" y="334"/>
                </a:cxn>
                <a:cxn ang="0">
                  <a:pos x="414" y="373"/>
                </a:cxn>
                <a:cxn ang="0">
                  <a:pos x="402" y="387"/>
                </a:cxn>
                <a:cxn ang="0">
                  <a:pos x="382" y="402"/>
                </a:cxn>
                <a:cxn ang="0">
                  <a:pos x="355" y="411"/>
                </a:cxn>
                <a:cxn ang="0">
                  <a:pos x="354" y="394"/>
                </a:cxn>
                <a:cxn ang="0">
                  <a:pos x="362" y="384"/>
                </a:cxn>
                <a:cxn ang="0">
                  <a:pos x="327" y="388"/>
                </a:cxn>
                <a:cxn ang="0">
                  <a:pos x="306" y="382"/>
                </a:cxn>
                <a:cxn ang="0">
                  <a:pos x="290" y="356"/>
                </a:cxn>
                <a:cxn ang="0">
                  <a:pos x="285" y="324"/>
                </a:cxn>
                <a:cxn ang="0">
                  <a:pos x="301" y="284"/>
                </a:cxn>
                <a:cxn ang="0">
                  <a:pos x="281" y="238"/>
                </a:cxn>
                <a:cxn ang="0">
                  <a:pos x="312" y="216"/>
                </a:cxn>
                <a:cxn ang="0">
                  <a:pos x="334" y="209"/>
                </a:cxn>
                <a:cxn ang="0">
                  <a:pos x="411" y="207"/>
                </a:cxn>
                <a:cxn ang="0">
                  <a:pos x="418" y="187"/>
                </a:cxn>
                <a:cxn ang="0">
                  <a:pos x="319" y="194"/>
                </a:cxn>
                <a:cxn ang="0">
                  <a:pos x="287" y="202"/>
                </a:cxn>
                <a:cxn ang="0">
                  <a:pos x="228" y="228"/>
                </a:cxn>
                <a:cxn ang="0">
                  <a:pos x="196" y="233"/>
                </a:cxn>
                <a:cxn ang="0">
                  <a:pos x="181" y="226"/>
                </a:cxn>
                <a:cxn ang="0">
                  <a:pos x="181" y="193"/>
                </a:cxn>
                <a:cxn ang="0">
                  <a:pos x="157" y="195"/>
                </a:cxn>
                <a:cxn ang="0">
                  <a:pos x="116" y="186"/>
                </a:cxn>
                <a:cxn ang="0">
                  <a:pos x="103" y="164"/>
                </a:cxn>
                <a:cxn ang="0">
                  <a:pos x="103" y="126"/>
                </a:cxn>
                <a:cxn ang="0">
                  <a:pos x="21" y="98"/>
                </a:cxn>
                <a:cxn ang="0">
                  <a:pos x="0" y="63"/>
                </a:cxn>
                <a:cxn ang="0">
                  <a:pos x="11" y="50"/>
                </a:cxn>
                <a:cxn ang="0">
                  <a:pos x="18" y="60"/>
                </a:cxn>
                <a:cxn ang="0">
                  <a:pos x="34" y="66"/>
                </a:cxn>
                <a:cxn ang="0">
                  <a:pos x="59" y="67"/>
                </a:cxn>
                <a:cxn ang="0">
                  <a:pos x="107" y="51"/>
                </a:cxn>
                <a:cxn ang="0">
                  <a:pos x="125" y="41"/>
                </a:cxn>
                <a:cxn ang="0">
                  <a:pos x="241" y="50"/>
                </a:cxn>
                <a:cxn ang="0">
                  <a:pos x="280" y="42"/>
                </a:cxn>
                <a:cxn ang="0">
                  <a:pos x="326" y="20"/>
                </a:cxn>
                <a:cxn ang="0">
                  <a:pos x="379" y="0"/>
                </a:cxn>
                <a:cxn ang="0">
                  <a:pos x="478" y="3"/>
                </a:cxn>
                <a:cxn ang="0">
                  <a:pos x="490" y="0"/>
                </a:cxn>
                <a:cxn ang="0">
                  <a:pos x="691" y="7"/>
                </a:cxn>
              </a:cxnLst>
              <a:rect l="0" t="0" r="r" b="b"/>
              <a:pathLst>
                <a:path w="704" h="411">
                  <a:moveTo>
                    <a:pt x="691" y="7"/>
                  </a:moveTo>
                  <a:lnTo>
                    <a:pt x="692" y="37"/>
                  </a:lnTo>
                  <a:lnTo>
                    <a:pt x="704" y="65"/>
                  </a:lnTo>
                  <a:lnTo>
                    <a:pt x="702" y="85"/>
                  </a:lnTo>
                  <a:lnTo>
                    <a:pt x="692" y="106"/>
                  </a:lnTo>
                  <a:lnTo>
                    <a:pt x="677" y="114"/>
                  </a:lnTo>
                  <a:lnTo>
                    <a:pt x="656" y="112"/>
                  </a:lnTo>
                  <a:lnTo>
                    <a:pt x="646" y="118"/>
                  </a:lnTo>
                  <a:lnTo>
                    <a:pt x="639" y="134"/>
                  </a:lnTo>
                  <a:lnTo>
                    <a:pt x="659" y="149"/>
                  </a:lnTo>
                  <a:lnTo>
                    <a:pt x="671" y="169"/>
                  </a:lnTo>
                  <a:lnTo>
                    <a:pt x="672" y="245"/>
                  </a:lnTo>
                  <a:lnTo>
                    <a:pt x="643" y="244"/>
                  </a:lnTo>
                  <a:lnTo>
                    <a:pt x="628" y="255"/>
                  </a:lnTo>
                  <a:lnTo>
                    <a:pt x="550" y="254"/>
                  </a:lnTo>
                  <a:lnTo>
                    <a:pt x="476" y="282"/>
                  </a:lnTo>
                  <a:lnTo>
                    <a:pt x="448" y="304"/>
                  </a:lnTo>
                  <a:lnTo>
                    <a:pt x="428" y="334"/>
                  </a:lnTo>
                  <a:lnTo>
                    <a:pt x="414" y="373"/>
                  </a:lnTo>
                  <a:lnTo>
                    <a:pt x="402" y="387"/>
                  </a:lnTo>
                  <a:lnTo>
                    <a:pt x="382" y="402"/>
                  </a:lnTo>
                  <a:lnTo>
                    <a:pt x="355" y="411"/>
                  </a:lnTo>
                  <a:lnTo>
                    <a:pt x="354" y="394"/>
                  </a:lnTo>
                  <a:lnTo>
                    <a:pt x="362" y="384"/>
                  </a:lnTo>
                  <a:lnTo>
                    <a:pt x="327" y="388"/>
                  </a:lnTo>
                  <a:lnTo>
                    <a:pt x="306" y="382"/>
                  </a:lnTo>
                  <a:lnTo>
                    <a:pt x="290" y="356"/>
                  </a:lnTo>
                  <a:lnTo>
                    <a:pt x="285" y="324"/>
                  </a:lnTo>
                  <a:lnTo>
                    <a:pt x="301" y="284"/>
                  </a:lnTo>
                  <a:lnTo>
                    <a:pt x="281" y="238"/>
                  </a:lnTo>
                  <a:lnTo>
                    <a:pt x="312" y="216"/>
                  </a:lnTo>
                  <a:lnTo>
                    <a:pt x="334" y="209"/>
                  </a:lnTo>
                  <a:lnTo>
                    <a:pt x="411" y="207"/>
                  </a:lnTo>
                  <a:lnTo>
                    <a:pt x="418" y="187"/>
                  </a:lnTo>
                  <a:lnTo>
                    <a:pt x="319" y="194"/>
                  </a:lnTo>
                  <a:lnTo>
                    <a:pt x="287" y="202"/>
                  </a:lnTo>
                  <a:lnTo>
                    <a:pt x="228" y="228"/>
                  </a:lnTo>
                  <a:lnTo>
                    <a:pt x="196" y="233"/>
                  </a:lnTo>
                  <a:lnTo>
                    <a:pt x="181" y="226"/>
                  </a:lnTo>
                  <a:lnTo>
                    <a:pt x="181" y="193"/>
                  </a:lnTo>
                  <a:lnTo>
                    <a:pt x="157" y="195"/>
                  </a:lnTo>
                  <a:lnTo>
                    <a:pt x="116" y="186"/>
                  </a:lnTo>
                  <a:lnTo>
                    <a:pt x="103" y="164"/>
                  </a:lnTo>
                  <a:lnTo>
                    <a:pt x="103" y="126"/>
                  </a:lnTo>
                  <a:lnTo>
                    <a:pt x="21" y="98"/>
                  </a:lnTo>
                  <a:lnTo>
                    <a:pt x="0" y="63"/>
                  </a:lnTo>
                  <a:lnTo>
                    <a:pt x="11" y="50"/>
                  </a:lnTo>
                  <a:lnTo>
                    <a:pt x="18" y="60"/>
                  </a:lnTo>
                  <a:lnTo>
                    <a:pt x="34" y="66"/>
                  </a:lnTo>
                  <a:lnTo>
                    <a:pt x="59" y="67"/>
                  </a:lnTo>
                  <a:lnTo>
                    <a:pt x="107" y="51"/>
                  </a:lnTo>
                  <a:lnTo>
                    <a:pt x="125" y="41"/>
                  </a:lnTo>
                  <a:lnTo>
                    <a:pt x="241" y="50"/>
                  </a:lnTo>
                  <a:lnTo>
                    <a:pt x="280" y="42"/>
                  </a:lnTo>
                  <a:lnTo>
                    <a:pt x="326" y="20"/>
                  </a:lnTo>
                  <a:lnTo>
                    <a:pt x="379" y="0"/>
                  </a:lnTo>
                  <a:lnTo>
                    <a:pt x="478" y="3"/>
                  </a:lnTo>
                  <a:lnTo>
                    <a:pt x="490" y="0"/>
                  </a:lnTo>
                  <a:lnTo>
                    <a:pt x="691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6" name="Freeform 133"/>
            <p:cNvSpPr>
              <a:spLocks/>
            </p:cNvSpPr>
            <p:nvPr/>
          </p:nvSpPr>
          <p:spPr bwMode="gray">
            <a:xfrm>
              <a:off x="5498935" y="-680013"/>
              <a:ext cx="126192" cy="133616"/>
            </a:xfrm>
            <a:custGeom>
              <a:avLst/>
              <a:gdLst/>
              <a:ahLst/>
              <a:cxnLst>
                <a:cxn ang="0">
                  <a:pos x="18" y="357"/>
                </a:cxn>
                <a:cxn ang="0">
                  <a:pos x="43" y="321"/>
                </a:cxn>
                <a:cxn ang="0">
                  <a:pos x="53" y="297"/>
                </a:cxn>
                <a:cxn ang="0">
                  <a:pos x="78" y="287"/>
                </a:cxn>
                <a:cxn ang="0">
                  <a:pos x="129" y="240"/>
                </a:cxn>
                <a:cxn ang="0">
                  <a:pos x="172" y="205"/>
                </a:cxn>
                <a:cxn ang="0">
                  <a:pos x="198" y="183"/>
                </a:cxn>
                <a:cxn ang="0">
                  <a:pos x="214" y="113"/>
                </a:cxn>
                <a:cxn ang="0">
                  <a:pos x="245" y="83"/>
                </a:cxn>
                <a:cxn ang="0">
                  <a:pos x="287" y="72"/>
                </a:cxn>
                <a:cxn ang="0">
                  <a:pos x="278" y="37"/>
                </a:cxn>
                <a:cxn ang="0">
                  <a:pos x="306" y="10"/>
                </a:cxn>
                <a:cxn ang="0">
                  <a:pos x="337" y="7"/>
                </a:cxn>
                <a:cxn ang="0">
                  <a:pos x="365" y="26"/>
                </a:cxn>
                <a:cxn ang="0">
                  <a:pos x="411" y="6"/>
                </a:cxn>
                <a:cxn ang="0">
                  <a:pos x="418" y="17"/>
                </a:cxn>
                <a:cxn ang="0">
                  <a:pos x="460" y="54"/>
                </a:cxn>
                <a:cxn ang="0">
                  <a:pos x="474" y="110"/>
                </a:cxn>
                <a:cxn ang="0">
                  <a:pos x="488" y="180"/>
                </a:cxn>
                <a:cxn ang="0">
                  <a:pos x="472" y="257"/>
                </a:cxn>
                <a:cxn ang="0">
                  <a:pos x="450" y="276"/>
                </a:cxn>
                <a:cxn ang="0">
                  <a:pos x="473" y="280"/>
                </a:cxn>
                <a:cxn ang="0">
                  <a:pos x="499" y="270"/>
                </a:cxn>
                <a:cxn ang="0">
                  <a:pos x="539" y="317"/>
                </a:cxn>
                <a:cxn ang="0">
                  <a:pos x="571" y="305"/>
                </a:cxn>
                <a:cxn ang="0">
                  <a:pos x="605" y="282"/>
                </a:cxn>
                <a:cxn ang="0">
                  <a:pos x="629" y="225"/>
                </a:cxn>
                <a:cxn ang="0">
                  <a:pos x="667" y="216"/>
                </a:cxn>
                <a:cxn ang="0">
                  <a:pos x="687" y="264"/>
                </a:cxn>
                <a:cxn ang="0">
                  <a:pos x="701" y="307"/>
                </a:cxn>
                <a:cxn ang="0">
                  <a:pos x="709" y="330"/>
                </a:cxn>
                <a:cxn ang="0">
                  <a:pos x="710" y="411"/>
                </a:cxn>
                <a:cxn ang="0">
                  <a:pos x="670" y="451"/>
                </a:cxn>
                <a:cxn ang="0">
                  <a:pos x="656" y="482"/>
                </a:cxn>
                <a:cxn ang="0">
                  <a:pos x="669" y="489"/>
                </a:cxn>
                <a:cxn ang="0">
                  <a:pos x="688" y="499"/>
                </a:cxn>
                <a:cxn ang="0">
                  <a:pos x="713" y="505"/>
                </a:cxn>
                <a:cxn ang="0">
                  <a:pos x="782" y="524"/>
                </a:cxn>
                <a:cxn ang="0">
                  <a:pos x="809" y="553"/>
                </a:cxn>
                <a:cxn ang="0">
                  <a:pos x="818" y="576"/>
                </a:cxn>
                <a:cxn ang="0">
                  <a:pos x="837" y="615"/>
                </a:cxn>
                <a:cxn ang="0">
                  <a:pos x="881" y="639"/>
                </a:cxn>
                <a:cxn ang="0">
                  <a:pos x="903" y="655"/>
                </a:cxn>
                <a:cxn ang="0">
                  <a:pos x="918" y="703"/>
                </a:cxn>
                <a:cxn ang="0">
                  <a:pos x="917" y="753"/>
                </a:cxn>
                <a:cxn ang="0">
                  <a:pos x="899" y="757"/>
                </a:cxn>
                <a:cxn ang="0">
                  <a:pos x="891" y="803"/>
                </a:cxn>
                <a:cxn ang="0">
                  <a:pos x="875" y="813"/>
                </a:cxn>
                <a:cxn ang="0">
                  <a:pos x="870" y="857"/>
                </a:cxn>
                <a:cxn ang="0">
                  <a:pos x="783" y="950"/>
                </a:cxn>
                <a:cxn ang="0">
                  <a:pos x="741" y="921"/>
                </a:cxn>
                <a:cxn ang="0">
                  <a:pos x="674" y="909"/>
                </a:cxn>
                <a:cxn ang="0">
                  <a:pos x="613" y="873"/>
                </a:cxn>
                <a:cxn ang="0">
                  <a:pos x="531" y="817"/>
                </a:cxn>
                <a:cxn ang="0">
                  <a:pos x="414" y="717"/>
                </a:cxn>
                <a:cxn ang="0">
                  <a:pos x="254" y="568"/>
                </a:cxn>
                <a:cxn ang="0">
                  <a:pos x="194" y="539"/>
                </a:cxn>
                <a:cxn ang="0">
                  <a:pos x="110" y="456"/>
                </a:cxn>
                <a:cxn ang="0">
                  <a:pos x="61" y="431"/>
                </a:cxn>
                <a:cxn ang="0">
                  <a:pos x="61" y="399"/>
                </a:cxn>
                <a:cxn ang="0">
                  <a:pos x="12" y="369"/>
                </a:cxn>
                <a:cxn ang="0">
                  <a:pos x="10" y="361"/>
                </a:cxn>
              </a:cxnLst>
              <a:rect l="0" t="0" r="r" b="b"/>
              <a:pathLst>
                <a:path w="918" h="968">
                  <a:moveTo>
                    <a:pt x="9" y="357"/>
                  </a:moveTo>
                  <a:lnTo>
                    <a:pt x="18" y="357"/>
                  </a:lnTo>
                  <a:lnTo>
                    <a:pt x="36" y="346"/>
                  </a:lnTo>
                  <a:lnTo>
                    <a:pt x="43" y="321"/>
                  </a:lnTo>
                  <a:lnTo>
                    <a:pt x="52" y="316"/>
                  </a:lnTo>
                  <a:lnTo>
                    <a:pt x="53" y="297"/>
                  </a:lnTo>
                  <a:lnTo>
                    <a:pt x="59" y="287"/>
                  </a:lnTo>
                  <a:lnTo>
                    <a:pt x="78" y="287"/>
                  </a:lnTo>
                  <a:lnTo>
                    <a:pt x="96" y="275"/>
                  </a:lnTo>
                  <a:lnTo>
                    <a:pt x="129" y="240"/>
                  </a:lnTo>
                  <a:lnTo>
                    <a:pt x="156" y="232"/>
                  </a:lnTo>
                  <a:lnTo>
                    <a:pt x="172" y="205"/>
                  </a:lnTo>
                  <a:lnTo>
                    <a:pt x="189" y="202"/>
                  </a:lnTo>
                  <a:lnTo>
                    <a:pt x="198" y="183"/>
                  </a:lnTo>
                  <a:lnTo>
                    <a:pt x="213" y="179"/>
                  </a:lnTo>
                  <a:lnTo>
                    <a:pt x="214" y="113"/>
                  </a:lnTo>
                  <a:lnTo>
                    <a:pt x="228" y="107"/>
                  </a:lnTo>
                  <a:lnTo>
                    <a:pt x="245" y="83"/>
                  </a:lnTo>
                  <a:lnTo>
                    <a:pt x="285" y="79"/>
                  </a:lnTo>
                  <a:lnTo>
                    <a:pt x="287" y="72"/>
                  </a:lnTo>
                  <a:lnTo>
                    <a:pt x="275" y="57"/>
                  </a:lnTo>
                  <a:lnTo>
                    <a:pt x="278" y="37"/>
                  </a:lnTo>
                  <a:lnTo>
                    <a:pt x="296" y="35"/>
                  </a:lnTo>
                  <a:lnTo>
                    <a:pt x="306" y="10"/>
                  </a:lnTo>
                  <a:lnTo>
                    <a:pt x="323" y="0"/>
                  </a:lnTo>
                  <a:lnTo>
                    <a:pt x="337" y="7"/>
                  </a:lnTo>
                  <a:lnTo>
                    <a:pt x="357" y="26"/>
                  </a:lnTo>
                  <a:lnTo>
                    <a:pt x="365" y="26"/>
                  </a:lnTo>
                  <a:lnTo>
                    <a:pt x="374" y="18"/>
                  </a:lnTo>
                  <a:lnTo>
                    <a:pt x="411" y="6"/>
                  </a:lnTo>
                  <a:lnTo>
                    <a:pt x="419" y="11"/>
                  </a:lnTo>
                  <a:lnTo>
                    <a:pt x="418" y="17"/>
                  </a:lnTo>
                  <a:lnTo>
                    <a:pt x="431" y="34"/>
                  </a:lnTo>
                  <a:lnTo>
                    <a:pt x="460" y="54"/>
                  </a:lnTo>
                  <a:lnTo>
                    <a:pt x="459" y="86"/>
                  </a:lnTo>
                  <a:lnTo>
                    <a:pt x="474" y="110"/>
                  </a:lnTo>
                  <a:lnTo>
                    <a:pt x="477" y="168"/>
                  </a:lnTo>
                  <a:lnTo>
                    <a:pt x="488" y="180"/>
                  </a:lnTo>
                  <a:lnTo>
                    <a:pt x="482" y="242"/>
                  </a:lnTo>
                  <a:lnTo>
                    <a:pt x="472" y="257"/>
                  </a:lnTo>
                  <a:lnTo>
                    <a:pt x="454" y="268"/>
                  </a:lnTo>
                  <a:lnTo>
                    <a:pt x="450" y="276"/>
                  </a:lnTo>
                  <a:lnTo>
                    <a:pt x="455" y="283"/>
                  </a:lnTo>
                  <a:lnTo>
                    <a:pt x="473" y="280"/>
                  </a:lnTo>
                  <a:lnTo>
                    <a:pt x="489" y="269"/>
                  </a:lnTo>
                  <a:lnTo>
                    <a:pt x="499" y="270"/>
                  </a:lnTo>
                  <a:lnTo>
                    <a:pt x="519" y="289"/>
                  </a:lnTo>
                  <a:lnTo>
                    <a:pt x="539" y="317"/>
                  </a:lnTo>
                  <a:lnTo>
                    <a:pt x="558" y="314"/>
                  </a:lnTo>
                  <a:lnTo>
                    <a:pt x="571" y="305"/>
                  </a:lnTo>
                  <a:lnTo>
                    <a:pt x="601" y="302"/>
                  </a:lnTo>
                  <a:lnTo>
                    <a:pt x="605" y="282"/>
                  </a:lnTo>
                  <a:lnTo>
                    <a:pt x="625" y="259"/>
                  </a:lnTo>
                  <a:lnTo>
                    <a:pt x="629" y="225"/>
                  </a:lnTo>
                  <a:lnTo>
                    <a:pt x="641" y="215"/>
                  </a:lnTo>
                  <a:lnTo>
                    <a:pt x="667" y="216"/>
                  </a:lnTo>
                  <a:lnTo>
                    <a:pt x="682" y="244"/>
                  </a:lnTo>
                  <a:lnTo>
                    <a:pt x="687" y="264"/>
                  </a:lnTo>
                  <a:lnTo>
                    <a:pt x="691" y="303"/>
                  </a:lnTo>
                  <a:lnTo>
                    <a:pt x="701" y="307"/>
                  </a:lnTo>
                  <a:lnTo>
                    <a:pt x="709" y="320"/>
                  </a:lnTo>
                  <a:lnTo>
                    <a:pt x="709" y="330"/>
                  </a:lnTo>
                  <a:lnTo>
                    <a:pt x="727" y="342"/>
                  </a:lnTo>
                  <a:lnTo>
                    <a:pt x="710" y="411"/>
                  </a:lnTo>
                  <a:lnTo>
                    <a:pt x="705" y="420"/>
                  </a:lnTo>
                  <a:lnTo>
                    <a:pt x="670" y="451"/>
                  </a:lnTo>
                  <a:lnTo>
                    <a:pt x="654" y="477"/>
                  </a:lnTo>
                  <a:lnTo>
                    <a:pt x="656" y="482"/>
                  </a:lnTo>
                  <a:lnTo>
                    <a:pt x="666" y="482"/>
                  </a:lnTo>
                  <a:lnTo>
                    <a:pt x="669" y="489"/>
                  </a:lnTo>
                  <a:lnTo>
                    <a:pt x="684" y="488"/>
                  </a:lnTo>
                  <a:lnTo>
                    <a:pt x="688" y="499"/>
                  </a:lnTo>
                  <a:lnTo>
                    <a:pt x="695" y="505"/>
                  </a:lnTo>
                  <a:lnTo>
                    <a:pt x="713" y="505"/>
                  </a:lnTo>
                  <a:lnTo>
                    <a:pt x="744" y="525"/>
                  </a:lnTo>
                  <a:lnTo>
                    <a:pt x="782" y="524"/>
                  </a:lnTo>
                  <a:lnTo>
                    <a:pt x="790" y="527"/>
                  </a:lnTo>
                  <a:lnTo>
                    <a:pt x="809" y="553"/>
                  </a:lnTo>
                  <a:lnTo>
                    <a:pt x="808" y="570"/>
                  </a:lnTo>
                  <a:lnTo>
                    <a:pt x="818" y="576"/>
                  </a:lnTo>
                  <a:lnTo>
                    <a:pt x="830" y="596"/>
                  </a:lnTo>
                  <a:lnTo>
                    <a:pt x="837" y="615"/>
                  </a:lnTo>
                  <a:lnTo>
                    <a:pt x="859" y="618"/>
                  </a:lnTo>
                  <a:lnTo>
                    <a:pt x="881" y="639"/>
                  </a:lnTo>
                  <a:lnTo>
                    <a:pt x="903" y="634"/>
                  </a:lnTo>
                  <a:lnTo>
                    <a:pt x="903" y="655"/>
                  </a:lnTo>
                  <a:lnTo>
                    <a:pt x="913" y="675"/>
                  </a:lnTo>
                  <a:lnTo>
                    <a:pt x="918" y="703"/>
                  </a:lnTo>
                  <a:lnTo>
                    <a:pt x="907" y="732"/>
                  </a:lnTo>
                  <a:lnTo>
                    <a:pt x="917" y="753"/>
                  </a:lnTo>
                  <a:lnTo>
                    <a:pt x="916" y="757"/>
                  </a:lnTo>
                  <a:lnTo>
                    <a:pt x="899" y="757"/>
                  </a:lnTo>
                  <a:lnTo>
                    <a:pt x="893" y="771"/>
                  </a:lnTo>
                  <a:lnTo>
                    <a:pt x="891" y="803"/>
                  </a:lnTo>
                  <a:lnTo>
                    <a:pt x="879" y="806"/>
                  </a:lnTo>
                  <a:lnTo>
                    <a:pt x="875" y="813"/>
                  </a:lnTo>
                  <a:lnTo>
                    <a:pt x="878" y="838"/>
                  </a:lnTo>
                  <a:lnTo>
                    <a:pt x="870" y="857"/>
                  </a:lnTo>
                  <a:lnTo>
                    <a:pt x="871" y="968"/>
                  </a:lnTo>
                  <a:lnTo>
                    <a:pt x="783" y="950"/>
                  </a:lnTo>
                  <a:lnTo>
                    <a:pt x="759" y="930"/>
                  </a:lnTo>
                  <a:lnTo>
                    <a:pt x="741" y="921"/>
                  </a:lnTo>
                  <a:lnTo>
                    <a:pt x="720" y="921"/>
                  </a:lnTo>
                  <a:lnTo>
                    <a:pt x="674" y="909"/>
                  </a:lnTo>
                  <a:lnTo>
                    <a:pt x="637" y="891"/>
                  </a:lnTo>
                  <a:lnTo>
                    <a:pt x="613" y="873"/>
                  </a:lnTo>
                  <a:lnTo>
                    <a:pt x="573" y="854"/>
                  </a:lnTo>
                  <a:lnTo>
                    <a:pt x="531" y="817"/>
                  </a:lnTo>
                  <a:lnTo>
                    <a:pt x="476" y="793"/>
                  </a:lnTo>
                  <a:lnTo>
                    <a:pt x="414" y="717"/>
                  </a:lnTo>
                  <a:lnTo>
                    <a:pt x="274" y="593"/>
                  </a:lnTo>
                  <a:lnTo>
                    <a:pt x="254" y="568"/>
                  </a:lnTo>
                  <a:lnTo>
                    <a:pt x="233" y="551"/>
                  </a:lnTo>
                  <a:lnTo>
                    <a:pt x="194" y="539"/>
                  </a:lnTo>
                  <a:lnTo>
                    <a:pt x="141" y="512"/>
                  </a:lnTo>
                  <a:lnTo>
                    <a:pt x="110" y="456"/>
                  </a:lnTo>
                  <a:lnTo>
                    <a:pt x="70" y="439"/>
                  </a:lnTo>
                  <a:lnTo>
                    <a:pt x="61" y="431"/>
                  </a:lnTo>
                  <a:lnTo>
                    <a:pt x="65" y="411"/>
                  </a:lnTo>
                  <a:lnTo>
                    <a:pt x="61" y="399"/>
                  </a:lnTo>
                  <a:lnTo>
                    <a:pt x="17" y="383"/>
                  </a:lnTo>
                  <a:lnTo>
                    <a:pt x="12" y="369"/>
                  </a:lnTo>
                  <a:lnTo>
                    <a:pt x="0" y="366"/>
                  </a:lnTo>
                  <a:lnTo>
                    <a:pt x="10" y="361"/>
                  </a:lnTo>
                  <a:lnTo>
                    <a:pt x="9" y="3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7" name="Freeform 134"/>
            <p:cNvSpPr>
              <a:spLocks/>
            </p:cNvSpPr>
            <p:nvPr/>
          </p:nvSpPr>
          <p:spPr bwMode="gray">
            <a:xfrm>
              <a:off x="5498935" y="-680013"/>
              <a:ext cx="126192" cy="133616"/>
            </a:xfrm>
            <a:custGeom>
              <a:avLst/>
              <a:gdLst/>
              <a:ahLst/>
              <a:cxnLst>
                <a:cxn ang="0">
                  <a:pos x="18" y="357"/>
                </a:cxn>
                <a:cxn ang="0">
                  <a:pos x="43" y="321"/>
                </a:cxn>
                <a:cxn ang="0">
                  <a:pos x="53" y="297"/>
                </a:cxn>
                <a:cxn ang="0">
                  <a:pos x="78" y="287"/>
                </a:cxn>
                <a:cxn ang="0">
                  <a:pos x="129" y="240"/>
                </a:cxn>
                <a:cxn ang="0">
                  <a:pos x="172" y="205"/>
                </a:cxn>
                <a:cxn ang="0">
                  <a:pos x="198" y="183"/>
                </a:cxn>
                <a:cxn ang="0">
                  <a:pos x="214" y="113"/>
                </a:cxn>
                <a:cxn ang="0">
                  <a:pos x="245" y="83"/>
                </a:cxn>
                <a:cxn ang="0">
                  <a:pos x="287" y="72"/>
                </a:cxn>
                <a:cxn ang="0">
                  <a:pos x="278" y="37"/>
                </a:cxn>
                <a:cxn ang="0">
                  <a:pos x="306" y="10"/>
                </a:cxn>
                <a:cxn ang="0">
                  <a:pos x="337" y="7"/>
                </a:cxn>
                <a:cxn ang="0">
                  <a:pos x="365" y="26"/>
                </a:cxn>
                <a:cxn ang="0">
                  <a:pos x="411" y="6"/>
                </a:cxn>
                <a:cxn ang="0">
                  <a:pos x="418" y="17"/>
                </a:cxn>
                <a:cxn ang="0">
                  <a:pos x="460" y="54"/>
                </a:cxn>
                <a:cxn ang="0">
                  <a:pos x="474" y="110"/>
                </a:cxn>
                <a:cxn ang="0">
                  <a:pos x="488" y="180"/>
                </a:cxn>
                <a:cxn ang="0">
                  <a:pos x="472" y="257"/>
                </a:cxn>
                <a:cxn ang="0">
                  <a:pos x="450" y="276"/>
                </a:cxn>
                <a:cxn ang="0">
                  <a:pos x="473" y="280"/>
                </a:cxn>
                <a:cxn ang="0">
                  <a:pos x="499" y="270"/>
                </a:cxn>
                <a:cxn ang="0">
                  <a:pos x="539" y="317"/>
                </a:cxn>
                <a:cxn ang="0">
                  <a:pos x="571" y="305"/>
                </a:cxn>
                <a:cxn ang="0">
                  <a:pos x="605" y="282"/>
                </a:cxn>
                <a:cxn ang="0">
                  <a:pos x="629" y="225"/>
                </a:cxn>
                <a:cxn ang="0">
                  <a:pos x="667" y="216"/>
                </a:cxn>
                <a:cxn ang="0">
                  <a:pos x="687" y="264"/>
                </a:cxn>
                <a:cxn ang="0">
                  <a:pos x="701" y="307"/>
                </a:cxn>
                <a:cxn ang="0">
                  <a:pos x="709" y="330"/>
                </a:cxn>
                <a:cxn ang="0">
                  <a:pos x="710" y="411"/>
                </a:cxn>
                <a:cxn ang="0">
                  <a:pos x="670" y="451"/>
                </a:cxn>
                <a:cxn ang="0">
                  <a:pos x="656" y="482"/>
                </a:cxn>
                <a:cxn ang="0">
                  <a:pos x="669" y="489"/>
                </a:cxn>
                <a:cxn ang="0">
                  <a:pos x="688" y="499"/>
                </a:cxn>
                <a:cxn ang="0">
                  <a:pos x="713" y="505"/>
                </a:cxn>
                <a:cxn ang="0">
                  <a:pos x="782" y="524"/>
                </a:cxn>
                <a:cxn ang="0">
                  <a:pos x="809" y="553"/>
                </a:cxn>
                <a:cxn ang="0">
                  <a:pos x="818" y="576"/>
                </a:cxn>
                <a:cxn ang="0">
                  <a:pos x="837" y="615"/>
                </a:cxn>
                <a:cxn ang="0">
                  <a:pos x="881" y="639"/>
                </a:cxn>
                <a:cxn ang="0">
                  <a:pos x="903" y="655"/>
                </a:cxn>
                <a:cxn ang="0">
                  <a:pos x="918" y="703"/>
                </a:cxn>
                <a:cxn ang="0">
                  <a:pos x="917" y="753"/>
                </a:cxn>
                <a:cxn ang="0">
                  <a:pos x="899" y="757"/>
                </a:cxn>
                <a:cxn ang="0">
                  <a:pos x="891" y="803"/>
                </a:cxn>
                <a:cxn ang="0">
                  <a:pos x="875" y="813"/>
                </a:cxn>
                <a:cxn ang="0">
                  <a:pos x="870" y="857"/>
                </a:cxn>
                <a:cxn ang="0">
                  <a:pos x="783" y="950"/>
                </a:cxn>
                <a:cxn ang="0">
                  <a:pos x="741" y="921"/>
                </a:cxn>
                <a:cxn ang="0">
                  <a:pos x="674" y="909"/>
                </a:cxn>
                <a:cxn ang="0">
                  <a:pos x="613" y="873"/>
                </a:cxn>
                <a:cxn ang="0">
                  <a:pos x="531" y="817"/>
                </a:cxn>
                <a:cxn ang="0">
                  <a:pos x="414" y="717"/>
                </a:cxn>
                <a:cxn ang="0">
                  <a:pos x="254" y="568"/>
                </a:cxn>
                <a:cxn ang="0">
                  <a:pos x="194" y="539"/>
                </a:cxn>
                <a:cxn ang="0">
                  <a:pos x="110" y="456"/>
                </a:cxn>
                <a:cxn ang="0">
                  <a:pos x="61" y="431"/>
                </a:cxn>
                <a:cxn ang="0">
                  <a:pos x="61" y="399"/>
                </a:cxn>
                <a:cxn ang="0">
                  <a:pos x="12" y="369"/>
                </a:cxn>
                <a:cxn ang="0">
                  <a:pos x="10" y="361"/>
                </a:cxn>
              </a:cxnLst>
              <a:rect l="0" t="0" r="r" b="b"/>
              <a:pathLst>
                <a:path w="918" h="968">
                  <a:moveTo>
                    <a:pt x="9" y="357"/>
                  </a:moveTo>
                  <a:lnTo>
                    <a:pt x="18" y="357"/>
                  </a:lnTo>
                  <a:lnTo>
                    <a:pt x="36" y="346"/>
                  </a:lnTo>
                  <a:lnTo>
                    <a:pt x="43" y="321"/>
                  </a:lnTo>
                  <a:lnTo>
                    <a:pt x="52" y="316"/>
                  </a:lnTo>
                  <a:lnTo>
                    <a:pt x="53" y="297"/>
                  </a:lnTo>
                  <a:lnTo>
                    <a:pt x="59" y="287"/>
                  </a:lnTo>
                  <a:lnTo>
                    <a:pt x="78" y="287"/>
                  </a:lnTo>
                  <a:lnTo>
                    <a:pt x="96" y="275"/>
                  </a:lnTo>
                  <a:lnTo>
                    <a:pt x="129" y="240"/>
                  </a:lnTo>
                  <a:lnTo>
                    <a:pt x="156" y="232"/>
                  </a:lnTo>
                  <a:lnTo>
                    <a:pt x="172" y="205"/>
                  </a:lnTo>
                  <a:lnTo>
                    <a:pt x="189" y="202"/>
                  </a:lnTo>
                  <a:lnTo>
                    <a:pt x="198" y="183"/>
                  </a:lnTo>
                  <a:lnTo>
                    <a:pt x="213" y="179"/>
                  </a:lnTo>
                  <a:lnTo>
                    <a:pt x="214" y="113"/>
                  </a:lnTo>
                  <a:lnTo>
                    <a:pt x="228" y="107"/>
                  </a:lnTo>
                  <a:lnTo>
                    <a:pt x="245" y="83"/>
                  </a:lnTo>
                  <a:lnTo>
                    <a:pt x="285" y="79"/>
                  </a:lnTo>
                  <a:lnTo>
                    <a:pt x="287" y="72"/>
                  </a:lnTo>
                  <a:lnTo>
                    <a:pt x="275" y="57"/>
                  </a:lnTo>
                  <a:lnTo>
                    <a:pt x="278" y="37"/>
                  </a:lnTo>
                  <a:lnTo>
                    <a:pt x="296" y="35"/>
                  </a:lnTo>
                  <a:lnTo>
                    <a:pt x="306" y="10"/>
                  </a:lnTo>
                  <a:lnTo>
                    <a:pt x="323" y="0"/>
                  </a:lnTo>
                  <a:lnTo>
                    <a:pt x="337" y="7"/>
                  </a:lnTo>
                  <a:lnTo>
                    <a:pt x="357" y="26"/>
                  </a:lnTo>
                  <a:lnTo>
                    <a:pt x="365" y="26"/>
                  </a:lnTo>
                  <a:lnTo>
                    <a:pt x="374" y="18"/>
                  </a:lnTo>
                  <a:lnTo>
                    <a:pt x="411" y="6"/>
                  </a:lnTo>
                  <a:lnTo>
                    <a:pt x="419" y="11"/>
                  </a:lnTo>
                  <a:lnTo>
                    <a:pt x="418" y="17"/>
                  </a:lnTo>
                  <a:lnTo>
                    <a:pt x="431" y="34"/>
                  </a:lnTo>
                  <a:lnTo>
                    <a:pt x="460" y="54"/>
                  </a:lnTo>
                  <a:lnTo>
                    <a:pt x="459" y="86"/>
                  </a:lnTo>
                  <a:lnTo>
                    <a:pt x="474" y="110"/>
                  </a:lnTo>
                  <a:lnTo>
                    <a:pt x="477" y="168"/>
                  </a:lnTo>
                  <a:lnTo>
                    <a:pt x="488" y="180"/>
                  </a:lnTo>
                  <a:lnTo>
                    <a:pt x="482" y="242"/>
                  </a:lnTo>
                  <a:lnTo>
                    <a:pt x="472" y="257"/>
                  </a:lnTo>
                  <a:lnTo>
                    <a:pt x="454" y="268"/>
                  </a:lnTo>
                  <a:lnTo>
                    <a:pt x="450" y="276"/>
                  </a:lnTo>
                  <a:lnTo>
                    <a:pt x="455" y="283"/>
                  </a:lnTo>
                  <a:lnTo>
                    <a:pt x="473" y="280"/>
                  </a:lnTo>
                  <a:lnTo>
                    <a:pt x="489" y="269"/>
                  </a:lnTo>
                  <a:lnTo>
                    <a:pt x="499" y="270"/>
                  </a:lnTo>
                  <a:lnTo>
                    <a:pt x="519" y="289"/>
                  </a:lnTo>
                  <a:lnTo>
                    <a:pt x="539" y="317"/>
                  </a:lnTo>
                  <a:lnTo>
                    <a:pt x="558" y="314"/>
                  </a:lnTo>
                  <a:lnTo>
                    <a:pt x="571" y="305"/>
                  </a:lnTo>
                  <a:lnTo>
                    <a:pt x="601" y="302"/>
                  </a:lnTo>
                  <a:lnTo>
                    <a:pt x="605" y="282"/>
                  </a:lnTo>
                  <a:lnTo>
                    <a:pt x="625" y="259"/>
                  </a:lnTo>
                  <a:lnTo>
                    <a:pt x="629" y="225"/>
                  </a:lnTo>
                  <a:lnTo>
                    <a:pt x="641" y="215"/>
                  </a:lnTo>
                  <a:lnTo>
                    <a:pt x="667" y="216"/>
                  </a:lnTo>
                  <a:lnTo>
                    <a:pt x="682" y="244"/>
                  </a:lnTo>
                  <a:lnTo>
                    <a:pt x="687" y="264"/>
                  </a:lnTo>
                  <a:lnTo>
                    <a:pt x="691" y="303"/>
                  </a:lnTo>
                  <a:lnTo>
                    <a:pt x="701" y="307"/>
                  </a:lnTo>
                  <a:lnTo>
                    <a:pt x="709" y="320"/>
                  </a:lnTo>
                  <a:lnTo>
                    <a:pt x="709" y="330"/>
                  </a:lnTo>
                  <a:lnTo>
                    <a:pt x="727" y="342"/>
                  </a:lnTo>
                  <a:lnTo>
                    <a:pt x="710" y="411"/>
                  </a:lnTo>
                  <a:lnTo>
                    <a:pt x="705" y="420"/>
                  </a:lnTo>
                  <a:lnTo>
                    <a:pt x="670" y="451"/>
                  </a:lnTo>
                  <a:lnTo>
                    <a:pt x="654" y="477"/>
                  </a:lnTo>
                  <a:lnTo>
                    <a:pt x="656" y="482"/>
                  </a:lnTo>
                  <a:lnTo>
                    <a:pt x="666" y="482"/>
                  </a:lnTo>
                  <a:lnTo>
                    <a:pt x="669" y="489"/>
                  </a:lnTo>
                  <a:lnTo>
                    <a:pt x="684" y="488"/>
                  </a:lnTo>
                  <a:lnTo>
                    <a:pt x="688" y="499"/>
                  </a:lnTo>
                  <a:lnTo>
                    <a:pt x="695" y="505"/>
                  </a:lnTo>
                  <a:lnTo>
                    <a:pt x="713" y="505"/>
                  </a:lnTo>
                  <a:lnTo>
                    <a:pt x="744" y="525"/>
                  </a:lnTo>
                  <a:lnTo>
                    <a:pt x="782" y="524"/>
                  </a:lnTo>
                  <a:lnTo>
                    <a:pt x="790" y="527"/>
                  </a:lnTo>
                  <a:lnTo>
                    <a:pt x="809" y="553"/>
                  </a:lnTo>
                  <a:lnTo>
                    <a:pt x="808" y="570"/>
                  </a:lnTo>
                  <a:lnTo>
                    <a:pt x="818" y="576"/>
                  </a:lnTo>
                  <a:lnTo>
                    <a:pt x="830" y="596"/>
                  </a:lnTo>
                  <a:lnTo>
                    <a:pt x="837" y="615"/>
                  </a:lnTo>
                  <a:lnTo>
                    <a:pt x="859" y="618"/>
                  </a:lnTo>
                  <a:lnTo>
                    <a:pt x="881" y="639"/>
                  </a:lnTo>
                  <a:lnTo>
                    <a:pt x="903" y="634"/>
                  </a:lnTo>
                  <a:lnTo>
                    <a:pt x="903" y="655"/>
                  </a:lnTo>
                  <a:lnTo>
                    <a:pt x="913" y="675"/>
                  </a:lnTo>
                  <a:lnTo>
                    <a:pt x="918" y="703"/>
                  </a:lnTo>
                  <a:lnTo>
                    <a:pt x="907" y="732"/>
                  </a:lnTo>
                  <a:lnTo>
                    <a:pt x="917" y="753"/>
                  </a:lnTo>
                  <a:lnTo>
                    <a:pt x="916" y="757"/>
                  </a:lnTo>
                  <a:lnTo>
                    <a:pt x="899" y="757"/>
                  </a:lnTo>
                  <a:lnTo>
                    <a:pt x="893" y="771"/>
                  </a:lnTo>
                  <a:lnTo>
                    <a:pt x="891" y="803"/>
                  </a:lnTo>
                  <a:lnTo>
                    <a:pt x="879" y="806"/>
                  </a:lnTo>
                  <a:lnTo>
                    <a:pt x="875" y="813"/>
                  </a:lnTo>
                  <a:lnTo>
                    <a:pt x="878" y="838"/>
                  </a:lnTo>
                  <a:lnTo>
                    <a:pt x="870" y="857"/>
                  </a:lnTo>
                  <a:lnTo>
                    <a:pt x="871" y="968"/>
                  </a:lnTo>
                  <a:lnTo>
                    <a:pt x="783" y="950"/>
                  </a:lnTo>
                  <a:lnTo>
                    <a:pt x="759" y="930"/>
                  </a:lnTo>
                  <a:lnTo>
                    <a:pt x="741" y="921"/>
                  </a:lnTo>
                  <a:lnTo>
                    <a:pt x="720" y="921"/>
                  </a:lnTo>
                  <a:lnTo>
                    <a:pt x="674" y="909"/>
                  </a:lnTo>
                  <a:lnTo>
                    <a:pt x="637" y="891"/>
                  </a:lnTo>
                  <a:lnTo>
                    <a:pt x="613" y="873"/>
                  </a:lnTo>
                  <a:lnTo>
                    <a:pt x="573" y="854"/>
                  </a:lnTo>
                  <a:lnTo>
                    <a:pt x="531" y="817"/>
                  </a:lnTo>
                  <a:lnTo>
                    <a:pt x="476" y="793"/>
                  </a:lnTo>
                  <a:lnTo>
                    <a:pt x="414" y="717"/>
                  </a:lnTo>
                  <a:lnTo>
                    <a:pt x="274" y="593"/>
                  </a:lnTo>
                  <a:lnTo>
                    <a:pt x="254" y="568"/>
                  </a:lnTo>
                  <a:lnTo>
                    <a:pt x="233" y="551"/>
                  </a:lnTo>
                  <a:lnTo>
                    <a:pt x="194" y="539"/>
                  </a:lnTo>
                  <a:lnTo>
                    <a:pt x="141" y="512"/>
                  </a:lnTo>
                  <a:lnTo>
                    <a:pt x="110" y="456"/>
                  </a:lnTo>
                  <a:lnTo>
                    <a:pt x="70" y="439"/>
                  </a:lnTo>
                  <a:lnTo>
                    <a:pt x="61" y="431"/>
                  </a:lnTo>
                  <a:lnTo>
                    <a:pt x="65" y="411"/>
                  </a:lnTo>
                  <a:lnTo>
                    <a:pt x="61" y="399"/>
                  </a:lnTo>
                  <a:lnTo>
                    <a:pt x="17" y="383"/>
                  </a:lnTo>
                  <a:lnTo>
                    <a:pt x="12" y="369"/>
                  </a:lnTo>
                  <a:lnTo>
                    <a:pt x="0" y="366"/>
                  </a:lnTo>
                  <a:lnTo>
                    <a:pt x="10" y="361"/>
                  </a:lnTo>
                  <a:lnTo>
                    <a:pt x="9" y="3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8" name="Freeform 135"/>
            <p:cNvSpPr>
              <a:spLocks/>
            </p:cNvSpPr>
            <p:nvPr/>
          </p:nvSpPr>
          <p:spPr bwMode="gray">
            <a:xfrm>
              <a:off x="5755444" y="-754244"/>
              <a:ext cx="136091" cy="200425"/>
            </a:xfrm>
            <a:custGeom>
              <a:avLst/>
              <a:gdLst/>
              <a:ahLst/>
              <a:cxnLst>
                <a:cxn ang="0">
                  <a:pos x="973" y="1150"/>
                </a:cxn>
                <a:cxn ang="0">
                  <a:pos x="879" y="1037"/>
                </a:cxn>
                <a:cxn ang="0">
                  <a:pos x="854" y="952"/>
                </a:cxn>
                <a:cxn ang="0">
                  <a:pos x="860" y="774"/>
                </a:cxn>
                <a:cxn ang="0">
                  <a:pos x="851" y="472"/>
                </a:cxn>
                <a:cxn ang="0">
                  <a:pos x="834" y="387"/>
                </a:cxn>
                <a:cxn ang="0">
                  <a:pos x="812" y="277"/>
                </a:cxn>
                <a:cxn ang="0">
                  <a:pos x="788" y="196"/>
                </a:cxn>
                <a:cxn ang="0">
                  <a:pos x="742" y="134"/>
                </a:cxn>
                <a:cxn ang="0">
                  <a:pos x="708" y="88"/>
                </a:cxn>
                <a:cxn ang="0">
                  <a:pos x="722" y="44"/>
                </a:cxn>
                <a:cxn ang="0">
                  <a:pos x="734" y="19"/>
                </a:cxn>
                <a:cxn ang="0">
                  <a:pos x="692" y="10"/>
                </a:cxn>
                <a:cxn ang="0">
                  <a:pos x="623" y="10"/>
                </a:cxn>
                <a:cxn ang="0">
                  <a:pos x="556" y="46"/>
                </a:cxn>
                <a:cxn ang="0">
                  <a:pos x="382" y="21"/>
                </a:cxn>
                <a:cxn ang="0">
                  <a:pos x="222" y="13"/>
                </a:cxn>
                <a:cxn ang="0">
                  <a:pos x="109" y="20"/>
                </a:cxn>
                <a:cxn ang="0">
                  <a:pos x="88" y="85"/>
                </a:cxn>
                <a:cxn ang="0">
                  <a:pos x="110" y="131"/>
                </a:cxn>
                <a:cxn ang="0">
                  <a:pos x="120" y="170"/>
                </a:cxn>
                <a:cxn ang="0">
                  <a:pos x="127" y="256"/>
                </a:cxn>
                <a:cxn ang="0">
                  <a:pos x="124" y="325"/>
                </a:cxn>
                <a:cxn ang="0">
                  <a:pos x="137" y="379"/>
                </a:cxn>
                <a:cxn ang="0">
                  <a:pos x="141" y="414"/>
                </a:cxn>
                <a:cxn ang="0">
                  <a:pos x="116" y="446"/>
                </a:cxn>
                <a:cxn ang="0">
                  <a:pos x="144" y="462"/>
                </a:cxn>
                <a:cxn ang="0">
                  <a:pos x="180" y="643"/>
                </a:cxn>
                <a:cxn ang="0">
                  <a:pos x="155" y="667"/>
                </a:cxn>
                <a:cxn ang="0">
                  <a:pos x="128" y="693"/>
                </a:cxn>
                <a:cxn ang="0">
                  <a:pos x="102" y="738"/>
                </a:cxn>
                <a:cxn ang="0">
                  <a:pos x="65" y="827"/>
                </a:cxn>
                <a:cxn ang="0">
                  <a:pos x="50" y="895"/>
                </a:cxn>
                <a:cxn ang="0">
                  <a:pos x="9" y="950"/>
                </a:cxn>
                <a:cxn ang="0">
                  <a:pos x="0" y="1054"/>
                </a:cxn>
                <a:cxn ang="0">
                  <a:pos x="42" y="1206"/>
                </a:cxn>
                <a:cxn ang="0">
                  <a:pos x="89" y="1229"/>
                </a:cxn>
                <a:cxn ang="0">
                  <a:pos x="106" y="1287"/>
                </a:cxn>
                <a:cxn ang="0">
                  <a:pos x="79" y="1352"/>
                </a:cxn>
                <a:cxn ang="0">
                  <a:pos x="40" y="1344"/>
                </a:cxn>
                <a:cxn ang="0">
                  <a:pos x="12" y="1370"/>
                </a:cxn>
                <a:cxn ang="0">
                  <a:pos x="266" y="1461"/>
                </a:cxn>
                <a:cxn ang="0">
                  <a:pos x="383" y="1389"/>
                </a:cxn>
                <a:cxn ang="0">
                  <a:pos x="555" y="1347"/>
                </a:cxn>
                <a:cxn ang="0">
                  <a:pos x="748" y="1243"/>
                </a:cxn>
                <a:cxn ang="0">
                  <a:pos x="795" y="1230"/>
                </a:cxn>
                <a:cxn ang="0">
                  <a:pos x="893" y="1233"/>
                </a:cxn>
                <a:cxn ang="0">
                  <a:pos x="980" y="1161"/>
                </a:cxn>
              </a:cxnLst>
              <a:rect l="0" t="0" r="r" b="b"/>
              <a:pathLst>
                <a:path w="991" h="1461">
                  <a:moveTo>
                    <a:pt x="991" y="1157"/>
                  </a:moveTo>
                  <a:lnTo>
                    <a:pt x="973" y="1150"/>
                  </a:lnTo>
                  <a:lnTo>
                    <a:pt x="908" y="1078"/>
                  </a:lnTo>
                  <a:lnTo>
                    <a:pt x="879" y="1037"/>
                  </a:lnTo>
                  <a:lnTo>
                    <a:pt x="862" y="989"/>
                  </a:lnTo>
                  <a:lnTo>
                    <a:pt x="854" y="952"/>
                  </a:lnTo>
                  <a:lnTo>
                    <a:pt x="853" y="859"/>
                  </a:lnTo>
                  <a:lnTo>
                    <a:pt x="860" y="774"/>
                  </a:lnTo>
                  <a:lnTo>
                    <a:pt x="849" y="606"/>
                  </a:lnTo>
                  <a:lnTo>
                    <a:pt x="851" y="472"/>
                  </a:lnTo>
                  <a:lnTo>
                    <a:pt x="843" y="416"/>
                  </a:lnTo>
                  <a:lnTo>
                    <a:pt x="834" y="387"/>
                  </a:lnTo>
                  <a:lnTo>
                    <a:pt x="817" y="365"/>
                  </a:lnTo>
                  <a:lnTo>
                    <a:pt x="812" y="277"/>
                  </a:lnTo>
                  <a:lnTo>
                    <a:pt x="803" y="220"/>
                  </a:lnTo>
                  <a:lnTo>
                    <a:pt x="788" y="196"/>
                  </a:lnTo>
                  <a:lnTo>
                    <a:pt x="757" y="164"/>
                  </a:lnTo>
                  <a:lnTo>
                    <a:pt x="742" y="134"/>
                  </a:lnTo>
                  <a:lnTo>
                    <a:pt x="709" y="111"/>
                  </a:lnTo>
                  <a:lnTo>
                    <a:pt x="708" y="88"/>
                  </a:lnTo>
                  <a:lnTo>
                    <a:pt x="721" y="64"/>
                  </a:lnTo>
                  <a:lnTo>
                    <a:pt x="722" y="44"/>
                  </a:lnTo>
                  <a:lnTo>
                    <a:pt x="736" y="24"/>
                  </a:lnTo>
                  <a:lnTo>
                    <a:pt x="734" y="19"/>
                  </a:lnTo>
                  <a:lnTo>
                    <a:pt x="697" y="13"/>
                  </a:lnTo>
                  <a:lnTo>
                    <a:pt x="692" y="10"/>
                  </a:lnTo>
                  <a:lnTo>
                    <a:pt x="692" y="0"/>
                  </a:lnTo>
                  <a:lnTo>
                    <a:pt x="623" y="10"/>
                  </a:lnTo>
                  <a:lnTo>
                    <a:pt x="572" y="40"/>
                  </a:lnTo>
                  <a:lnTo>
                    <a:pt x="556" y="46"/>
                  </a:lnTo>
                  <a:lnTo>
                    <a:pt x="487" y="43"/>
                  </a:lnTo>
                  <a:lnTo>
                    <a:pt x="382" y="21"/>
                  </a:lnTo>
                  <a:lnTo>
                    <a:pt x="266" y="20"/>
                  </a:lnTo>
                  <a:lnTo>
                    <a:pt x="222" y="13"/>
                  </a:lnTo>
                  <a:lnTo>
                    <a:pt x="180" y="12"/>
                  </a:lnTo>
                  <a:lnTo>
                    <a:pt x="109" y="20"/>
                  </a:lnTo>
                  <a:lnTo>
                    <a:pt x="90" y="55"/>
                  </a:lnTo>
                  <a:lnTo>
                    <a:pt x="88" y="85"/>
                  </a:lnTo>
                  <a:lnTo>
                    <a:pt x="98" y="121"/>
                  </a:lnTo>
                  <a:lnTo>
                    <a:pt x="110" y="131"/>
                  </a:lnTo>
                  <a:lnTo>
                    <a:pt x="107" y="164"/>
                  </a:lnTo>
                  <a:lnTo>
                    <a:pt x="120" y="170"/>
                  </a:lnTo>
                  <a:lnTo>
                    <a:pt x="115" y="220"/>
                  </a:lnTo>
                  <a:lnTo>
                    <a:pt x="127" y="256"/>
                  </a:lnTo>
                  <a:lnTo>
                    <a:pt x="122" y="304"/>
                  </a:lnTo>
                  <a:lnTo>
                    <a:pt x="124" y="325"/>
                  </a:lnTo>
                  <a:lnTo>
                    <a:pt x="137" y="354"/>
                  </a:lnTo>
                  <a:lnTo>
                    <a:pt x="137" y="379"/>
                  </a:lnTo>
                  <a:lnTo>
                    <a:pt x="128" y="392"/>
                  </a:lnTo>
                  <a:lnTo>
                    <a:pt x="141" y="414"/>
                  </a:lnTo>
                  <a:lnTo>
                    <a:pt x="120" y="435"/>
                  </a:lnTo>
                  <a:lnTo>
                    <a:pt x="116" y="446"/>
                  </a:lnTo>
                  <a:lnTo>
                    <a:pt x="132" y="452"/>
                  </a:lnTo>
                  <a:lnTo>
                    <a:pt x="144" y="462"/>
                  </a:lnTo>
                  <a:lnTo>
                    <a:pt x="170" y="577"/>
                  </a:lnTo>
                  <a:lnTo>
                    <a:pt x="180" y="643"/>
                  </a:lnTo>
                  <a:lnTo>
                    <a:pt x="155" y="646"/>
                  </a:lnTo>
                  <a:lnTo>
                    <a:pt x="155" y="667"/>
                  </a:lnTo>
                  <a:lnTo>
                    <a:pt x="139" y="673"/>
                  </a:lnTo>
                  <a:lnTo>
                    <a:pt x="128" y="693"/>
                  </a:lnTo>
                  <a:lnTo>
                    <a:pt x="113" y="702"/>
                  </a:lnTo>
                  <a:lnTo>
                    <a:pt x="102" y="738"/>
                  </a:lnTo>
                  <a:lnTo>
                    <a:pt x="73" y="793"/>
                  </a:lnTo>
                  <a:lnTo>
                    <a:pt x="65" y="827"/>
                  </a:lnTo>
                  <a:lnTo>
                    <a:pt x="61" y="873"/>
                  </a:lnTo>
                  <a:lnTo>
                    <a:pt x="50" y="895"/>
                  </a:lnTo>
                  <a:lnTo>
                    <a:pt x="24" y="922"/>
                  </a:lnTo>
                  <a:lnTo>
                    <a:pt x="9" y="950"/>
                  </a:lnTo>
                  <a:lnTo>
                    <a:pt x="0" y="1021"/>
                  </a:lnTo>
                  <a:lnTo>
                    <a:pt x="0" y="1054"/>
                  </a:lnTo>
                  <a:lnTo>
                    <a:pt x="29" y="1136"/>
                  </a:lnTo>
                  <a:lnTo>
                    <a:pt x="42" y="1206"/>
                  </a:lnTo>
                  <a:lnTo>
                    <a:pt x="57" y="1225"/>
                  </a:lnTo>
                  <a:lnTo>
                    <a:pt x="89" y="1229"/>
                  </a:lnTo>
                  <a:lnTo>
                    <a:pt x="96" y="1238"/>
                  </a:lnTo>
                  <a:lnTo>
                    <a:pt x="106" y="1287"/>
                  </a:lnTo>
                  <a:lnTo>
                    <a:pt x="105" y="1349"/>
                  </a:lnTo>
                  <a:lnTo>
                    <a:pt x="79" y="1352"/>
                  </a:lnTo>
                  <a:lnTo>
                    <a:pt x="65" y="1345"/>
                  </a:lnTo>
                  <a:lnTo>
                    <a:pt x="40" y="1344"/>
                  </a:lnTo>
                  <a:lnTo>
                    <a:pt x="32" y="1347"/>
                  </a:lnTo>
                  <a:lnTo>
                    <a:pt x="12" y="1370"/>
                  </a:lnTo>
                  <a:lnTo>
                    <a:pt x="161" y="1417"/>
                  </a:lnTo>
                  <a:lnTo>
                    <a:pt x="266" y="1461"/>
                  </a:lnTo>
                  <a:lnTo>
                    <a:pt x="350" y="1419"/>
                  </a:lnTo>
                  <a:lnTo>
                    <a:pt x="383" y="1389"/>
                  </a:lnTo>
                  <a:lnTo>
                    <a:pt x="418" y="1377"/>
                  </a:lnTo>
                  <a:lnTo>
                    <a:pt x="555" y="1347"/>
                  </a:lnTo>
                  <a:lnTo>
                    <a:pt x="678" y="1276"/>
                  </a:lnTo>
                  <a:lnTo>
                    <a:pt x="748" y="1243"/>
                  </a:lnTo>
                  <a:lnTo>
                    <a:pt x="767" y="1231"/>
                  </a:lnTo>
                  <a:lnTo>
                    <a:pt x="795" y="1230"/>
                  </a:lnTo>
                  <a:lnTo>
                    <a:pt x="876" y="1218"/>
                  </a:lnTo>
                  <a:lnTo>
                    <a:pt x="893" y="1233"/>
                  </a:lnTo>
                  <a:lnTo>
                    <a:pt x="931" y="1227"/>
                  </a:lnTo>
                  <a:lnTo>
                    <a:pt x="980" y="1161"/>
                  </a:lnTo>
                  <a:lnTo>
                    <a:pt x="991" y="11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09" name="Freeform 136"/>
            <p:cNvSpPr>
              <a:spLocks/>
            </p:cNvSpPr>
            <p:nvPr/>
          </p:nvSpPr>
          <p:spPr bwMode="gray">
            <a:xfrm>
              <a:off x="5755444" y="-754244"/>
              <a:ext cx="136091" cy="200425"/>
            </a:xfrm>
            <a:custGeom>
              <a:avLst/>
              <a:gdLst/>
              <a:ahLst/>
              <a:cxnLst>
                <a:cxn ang="0">
                  <a:pos x="973" y="1150"/>
                </a:cxn>
                <a:cxn ang="0">
                  <a:pos x="879" y="1037"/>
                </a:cxn>
                <a:cxn ang="0">
                  <a:pos x="854" y="952"/>
                </a:cxn>
                <a:cxn ang="0">
                  <a:pos x="860" y="774"/>
                </a:cxn>
                <a:cxn ang="0">
                  <a:pos x="851" y="472"/>
                </a:cxn>
                <a:cxn ang="0">
                  <a:pos x="834" y="387"/>
                </a:cxn>
                <a:cxn ang="0">
                  <a:pos x="812" y="277"/>
                </a:cxn>
                <a:cxn ang="0">
                  <a:pos x="788" y="196"/>
                </a:cxn>
                <a:cxn ang="0">
                  <a:pos x="742" y="134"/>
                </a:cxn>
                <a:cxn ang="0">
                  <a:pos x="708" y="88"/>
                </a:cxn>
                <a:cxn ang="0">
                  <a:pos x="722" y="44"/>
                </a:cxn>
                <a:cxn ang="0">
                  <a:pos x="734" y="19"/>
                </a:cxn>
                <a:cxn ang="0">
                  <a:pos x="692" y="10"/>
                </a:cxn>
                <a:cxn ang="0">
                  <a:pos x="623" y="10"/>
                </a:cxn>
                <a:cxn ang="0">
                  <a:pos x="556" y="46"/>
                </a:cxn>
                <a:cxn ang="0">
                  <a:pos x="382" y="21"/>
                </a:cxn>
                <a:cxn ang="0">
                  <a:pos x="222" y="13"/>
                </a:cxn>
                <a:cxn ang="0">
                  <a:pos x="109" y="20"/>
                </a:cxn>
                <a:cxn ang="0">
                  <a:pos x="88" y="85"/>
                </a:cxn>
                <a:cxn ang="0">
                  <a:pos x="110" y="131"/>
                </a:cxn>
                <a:cxn ang="0">
                  <a:pos x="120" y="170"/>
                </a:cxn>
                <a:cxn ang="0">
                  <a:pos x="127" y="256"/>
                </a:cxn>
                <a:cxn ang="0">
                  <a:pos x="124" y="325"/>
                </a:cxn>
                <a:cxn ang="0">
                  <a:pos x="137" y="379"/>
                </a:cxn>
                <a:cxn ang="0">
                  <a:pos x="141" y="414"/>
                </a:cxn>
                <a:cxn ang="0">
                  <a:pos x="116" y="446"/>
                </a:cxn>
                <a:cxn ang="0">
                  <a:pos x="144" y="462"/>
                </a:cxn>
                <a:cxn ang="0">
                  <a:pos x="180" y="643"/>
                </a:cxn>
                <a:cxn ang="0">
                  <a:pos x="155" y="667"/>
                </a:cxn>
                <a:cxn ang="0">
                  <a:pos x="128" y="693"/>
                </a:cxn>
                <a:cxn ang="0">
                  <a:pos x="102" y="738"/>
                </a:cxn>
                <a:cxn ang="0">
                  <a:pos x="65" y="827"/>
                </a:cxn>
                <a:cxn ang="0">
                  <a:pos x="50" y="895"/>
                </a:cxn>
                <a:cxn ang="0">
                  <a:pos x="9" y="950"/>
                </a:cxn>
                <a:cxn ang="0">
                  <a:pos x="0" y="1054"/>
                </a:cxn>
                <a:cxn ang="0">
                  <a:pos x="42" y="1206"/>
                </a:cxn>
                <a:cxn ang="0">
                  <a:pos x="89" y="1229"/>
                </a:cxn>
                <a:cxn ang="0">
                  <a:pos x="106" y="1287"/>
                </a:cxn>
                <a:cxn ang="0">
                  <a:pos x="79" y="1352"/>
                </a:cxn>
                <a:cxn ang="0">
                  <a:pos x="40" y="1344"/>
                </a:cxn>
                <a:cxn ang="0">
                  <a:pos x="12" y="1370"/>
                </a:cxn>
                <a:cxn ang="0">
                  <a:pos x="266" y="1461"/>
                </a:cxn>
                <a:cxn ang="0">
                  <a:pos x="383" y="1389"/>
                </a:cxn>
                <a:cxn ang="0">
                  <a:pos x="555" y="1347"/>
                </a:cxn>
                <a:cxn ang="0">
                  <a:pos x="748" y="1243"/>
                </a:cxn>
                <a:cxn ang="0">
                  <a:pos x="795" y="1230"/>
                </a:cxn>
                <a:cxn ang="0">
                  <a:pos x="893" y="1233"/>
                </a:cxn>
                <a:cxn ang="0">
                  <a:pos x="980" y="1161"/>
                </a:cxn>
              </a:cxnLst>
              <a:rect l="0" t="0" r="r" b="b"/>
              <a:pathLst>
                <a:path w="991" h="1461">
                  <a:moveTo>
                    <a:pt x="991" y="1157"/>
                  </a:moveTo>
                  <a:lnTo>
                    <a:pt x="973" y="1150"/>
                  </a:lnTo>
                  <a:lnTo>
                    <a:pt x="908" y="1078"/>
                  </a:lnTo>
                  <a:lnTo>
                    <a:pt x="879" y="1037"/>
                  </a:lnTo>
                  <a:lnTo>
                    <a:pt x="862" y="989"/>
                  </a:lnTo>
                  <a:lnTo>
                    <a:pt x="854" y="952"/>
                  </a:lnTo>
                  <a:lnTo>
                    <a:pt x="853" y="859"/>
                  </a:lnTo>
                  <a:lnTo>
                    <a:pt x="860" y="774"/>
                  </a:lnTo>
                  <a:lnTo>
                    <a:pt x="849" y="606"/>
                  </a:lnTo>
                  <a:lnTo>
                    <a:pt x="851" y="472"/>
                  </a:lnTo>
                  <a:lnTo>
                    <a:pt x="843" y="416"/>
                  </a:lnTo>
                  <a:lnTo>
                    <a:pt x="834" y="387"/>
                  </a:lnTo>
                  <a:lnTo>
                    <a:pt x="817" y="365"/>
                  </a:lnTo>
                  <a:lnTo>
                    <a:pt x="812" y="277"/>
                  </a:lnTo>
                  <a:lnTo>
                    <a:pt x="803" y="220"/>
                  </a:lnTo>
                  <a:lnTo>
                    <a:pt x="788" y="196"/>
                  </a:lnTo>
                  <a:lnTo>
                    <a:pt x="757" y="164"/>
                  </a:lnTo>
                  <a:lnTo>
                    <a:pt x="742" y="134"/>
                  </a:lnTo>
                  <a:lnTo>
                    <a:pt x="709" y="111"/>
                  </a:lnTo>
                  <a:lnTo>
                    <a:pt x="708" y="88"/>
                  </a:lnTo>
                  <a:lnTo>
                    <a:pt x="721" y="64"/>
                  </a:lnTo>
                  <a:lnTo>
                    <a:pt x="722" y="44"/>
                  </a:lnTo>
                  <a:lnTo>
                    <a:pt x="736" y="24"/>
                  </a:lnTo>
                  <a:lnTo>
                    <a:pt x="734" y="19"/>
                  </a:lnTo>
                  <a:lnTo>
                    <a:pt x="697" y="13"/>
                  </a:lnTo>
                  <a:lnTo>
                    <a:pt x="692" y="10"/>
                  </a:lnTo>
                  <a:lnTo>
                    <a:pt x="692" y="0"/>
                  </a:lnTo>
                  <a:lnTo>
                    <a:pt x="623" y="10"/>
                  </a:lnTo>
                  <a:lnTo>
                    <a:pt x="572" y="40"/>
                  </a:lnTo>
                  <a:lnTo>
                    <a:pt x="556" y="46"/>
                  </a:lnTo>
                  <a:lnTo>
                    <a:pt x="487" y="43"/>
                  </a:lnTo>
                  <a:lnTo>
                    <a:pt x="382" y="21"/>
                  </a:lnTo>
                  <a:lnTo>
                    <a:pt x="266" y="20"/>
                  </a:lnTo>
                  <a:lnTo>
                    <a:pt x="222" y="13"/>
                  </a:lnTo>
                  <a:lnTo>
                    <a:pt x="180" y="12"/>
                  </a:lnTo>
                  <a:lnTo>
                    <a:pt x="109" y="20"/>
                  </a:lnTo>
                  <a:lnTo>
                    <a:pt x="90" y="55"/>
                  </a:lnTo>
                  <a:lnTo>
                    <a:pt x="88" y="85"/>
                  </a:lnTo>
                  <a:lnTo>
                    <a:pt x="98" y="121"/>
                  </a:lnTo>
                  <a:lnTo>
                    <a:pt x="110" y="131"/>
                  </a:lnTo>
                  <a:lnTo>
                    <a:pt x="107" y="164"/>
                  </a:lnTo>
                  <a:lnTo>
                    <a:pt x="120" y="170"/>
                  </a:lnTo>
                  <a:lnTo>
                    <a:pt x="115" y="220"/>
                  </a:lnTo>
                  <a:lnTo>
                    <a:pt x="127" y="256"/>
                  </a:lnTo>
                  <a:lnTo>
                    <a:pt x="122" y="304"/>
                  </a:lnTo>
                  <a:lnTo>
                    <a:pt x="124" y="325"/>
                  </a:lnTo>
                  <a:lnTo>
                    <a:pt x="137" y="354"/>
                  </a:lnTo>
                  <a:lnTo>
                    <a:pt x="137" y="379"/>
                  </a:lnTo>
                  <a:lnTo>
                    <a:pt x="128" y="392"/>
                  </a:lnTo>
                  <a:lnTo>
                    <a:pt x="141" y="414"/>
                  </a:lnTo>
                  <a:lnTo>
                    <a:pt x="120" y="435"/>
                  </a:lnTo>
                  <a:lnTo>
                    <a:pt x="116" y="446"/>
                  </a:lnTo>
                  <a:lnTo>
                    <a:pt x="132" y="452"/>
                  </a:lnTo>
                  <a:lnTo>
                    <a:pt x="144" y="462"/>
                  </a:lnTo>
                  <a:lnTo>
                    <a:pt x="170" y="577"/>
                  </a:lnTo>
                  <a:lnTo>
                    <a:pt x="180" y="643"/>
                  </a:lnTo>
                  <a:lnTo>
                    <a:pt x="155" y="646"/>
                  </a:lnTo>
                  <a:lnTo>
                    <a:pt x="155" y="667"/>
                  </a:lnTo>
                  <a:lnTo>
                    <a:pt x="139" y="673"/>
                  </a:lnTo>
                  <a:lnTo>
                    <a:pt x="128" y="693"/>
                  </a:lnTo>
                  <a:lnTo>
                    <a:pt x="113" y="702"/>
                  </a:lnTo>
                  <a:lnTo>
                    <a:pt x="102" y="738"/>
                  </a:lnTo>
                  <a:lnTo>
                    <a:pt x="73" y="793"/>
                  </a:lnTo>
                  <a:lnTo>
                    <a:pt x="65" y="827"/>
                  </a:lnTo>
                  <a:lnTo>
                    <a:pt x="61" y="873"/>
                  </a:lnTo>
                  <a:lnTo>
                    <a:pt x="50" y="895"/>
                  </a:lnTo>
                  <a:lnTo>
                    <a:pt x="24" y="922"/>
                  </a:lnTo>
                  <a:lnTo>
                    <a:pt x="9" y="950"/>
                  </a:lnTo>
                  <a:lnTo>
                    <a:pt x="0" y="1021"/>
                  </a:lnTo>
                  <a:lnTo>
                    <a:pt x="0" y="1054"/>
                  </a:lnTo>
                  <a:lnTo>
                    <a:pt x="29" y="1136"/>
                  </a:lnTo>
                  <a:lnTo>
                    <a:pt x="42" y="1206"/>
                  </a:lnTo>
                  <a:lnTo>
                    <a:pt x="57" y="1225"/>
                  </a:lnTo>
                  <a:lnTo>
                    <a:pt x="89" y="1229"/>
                  </a:lnTo>
                  <a:lnTo>
                    <a:pt x="96" y="1238"/>
                  </a:lnTo>
                  <a:lnTo>
                    <a:pt x="106" y="1287"/>
                  </a:lnTo>
                  <a:lnTo>
                    <a:pt x="105" y="1349"/>
                  </a:lnTo>
                  <a:lnTo>
                    <a:pt x="79" y="1352"/>
                  </a:lnTo>
                  <a:lnTo>
                    <a:pt x="65" y="1345"/>
                  </a:lnTo>
                  <a:lnTo>
                    <a:pt x="40" y="1344"/>
                  </a:lnTo>
                  <a:lnTo>
                    <a:pt x="32" y="1347"/>
                  </a:lnTo>
                  <a:lnTo>
                    <a:pt x="12" y="1370"/>
                  </a:lnTo>
                  <a:lnTo>
                    <a:pt x="161" y="1417"/>
                  </a:lnTo>
                  <a:lnTo>
                    <a:pt x="266" y="1461"/>
                  </a:lnTo>
                  <a:lnTo>
                    <a:pt x="350" y="1419"/>
                  </a:lnTo>
                  <a:lnTo>
                    <a:pt x="383" y="1389"/>
                  </a:lnTo>
                  <a:lnTo>
                    <a:pt x="418" y="1377"/>
                  </a:lnTo>
                  <a:lnTo>
                    <a:pt x="555" y="1347"/>
                  </a:lnTo>
                  <a:lnTo>
                    <a:pt x="678" y="1276"/>
                  </a:lnTo>
                  <a:lnTo>
                    <a:pt x="748" y="1243"/>
                  </a:lnTo>
                  <a:lnTo>
                    <a:pt x="767" y="1231"/>
                  </a:lnTo>
                  <a:lnTo>
                    <a:pt x="795" y="1230"/>
                  </a:lnTo>
                  <a:lnTo>
                    <a:pt x="876" y="1218"/>
                  </a:lnTo>
                  <a:lnTo>
                    <a:pt x="893" y="1233"/>
                  </a:lnTo>
                  <a:lnTo>
                    <a:pt x="931" y="1227"/>
                  </a:lnTo>
                  <a:lnTo>
                    <a:pt x="980" y="1161"/>
                  </a:lnTo>
                  <a:lnTo>
                    <a:pt x="991" y="115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0" name="Freeform 137"/>
            <p:cNvSpPr>
              <a:spLocks/>
            </p:cNvSpPr>
            <p:nvPr/>
          </p:nvSpPr>
          <p:spPr bwMode="gray">
            <a:xfrm>
              <a:off x="5936074" y="-835074"/>
              <a:ext cx="360433" cy="297750"/>
            </a:xfrm>
            <a:custGeom>
              <a:avLst/>
              <a:gdLst/>
              <a:ahLst/>
              <a:cxnLst>
                <a:cxn ang="0">
                  <a:pos x="218" y="334"/>
                </a:cxn>
                <a:cxn ang="0">
                  <a:pos x="251" y="263"/>
                </a:cxn>
                <a:cxn ang="0">
                  <a:pos x="332" y="167"/>
                </a:cxn>
                <a:cxn ang="0">
                  <a:pos x="423" y="33"/>
                </a:cxn>
                <a:cxn ang="0">
                  <a:pos x="595" y="12"/>
                </a:cxn>
                <a:cxn ang="0">
                  <a:pos x="837" y="81"/>
                </a:cxn>
                <a:cxn ang="0">
                  <a:pos x="972" y="195"/>
                </a:cxn>
                <a:cxn ang="0">
                  <a:pos x="1099" y="125"/>
                </a:cxn>
                <a:cxn ang="0">
                  <a:pos x="1257" y="154"/>
                </a:cxn>
                <a:cxn ang="0">
                  <a:pos x="1493" y="241"/>
                </a:cxn>
                <a:cxn ang="0">
                  <a:pos x="1673" y="140"/>
                </a:cxn>
                <a:cxn ang="0">
                  <a:pos x="1887" y="128"/>
                </a:cxn>
                <a:cxn ang="0">
                  <a:pos x="2032" y="114"/>
                </a:cxn>
                <a:cxn ang="0">
                  <a:pos x="2119" y="156"/>
                </a:cxn>
                <a:cxn ang="0">
                  <a:pos x="2226" y="102"/>
                </a:cxn>
                <a:cxn ang="0">
                  <a:pos x="2280" y="72"/>
                </a:cxn>
                <a:cxn ang="0">
                  <a:pos x="2338" y="25"/>
                </a:cxn>
                <a:cxn ang="0">
                  <a:pos x="2375" y="91"/>
                </a:cxn>
                <a:cxn ang="0">
                  <a:pos x="2472" y="187"/>
                </a:cxn>
                <a:cxn ang="0">
                  <a:pos x="2549" y="320"/>
                </a:cxn>
                <a:cxn ang="0">
                  <a:pos x="2608" y="347"/>
                </a:cxn>
                <a:cxn ang="0">
                  <a:pos x="2620" y="494"/>
                </a:cxn>
                <a:cxn ang="0">
                  <a:pos x="2469" y="578"/>
                </a:cxn>
                <a:cxn ang="0">
                  <a:pos x="2401" y="649"/>
                </a:cxn>
                <a:cxn ang="0">
                  <a:pos x="2319" y="842"/>
                </a:cxn>
                <a:cxn ang="0">
                  <a:pos x="2261" y="1048"/>
                </a:cxn>
                <a:cxn ang="0">
                  <a:pos x="2242" y="1140"/>
                </a:cxn>
                <a:cxn ang="0">
                  <a:pos x="2110" y="1279"/>
                </a:cxn>
                <a:cxn ang="0">
                  <a:pos x="2044" y="1465"/>
                </a:cxn>
                <a:cxn ang="0">
                  <a:pos x="1947" y="1648"/>
                </a:cxn>
                <a:cxn ang="0">
                  <a:pos x="1825" y="1630"/>
                </a:cxn>
                <a:cxn ang="0">
                  <a:pos x="1795" y="1597"/>
                </a:cxn>
                <a:cxn ang="0">
                  <a:pos x="1598" y="1569"/>
                </a:cxn>
                <a:cxn ang="0">
                  <a:pos x="1510" y="1638"/>
                </a:cxn>
                <a:cxn ang="0">
                  <a:pos x="1403" y="1732"/>
                </a:cxn>
                <a:cxn ang="0">
                  <a:pos x="1346" y="1920"/>
                </a:cxn>
                <a:cxn ang="0">
                  <a:pos x="1274" y="2021"/>
                </a:cxn>
                <a:cxn ang="0">
                  <a:pos x="1236" y="2020"/>
                </a:cxn>
                <a:cxn ang="0">
                  <a:pos x="1121" y="2102"/>
                </a:cxn>
                <a:cxn ang="0">
                  <a:pos x="963" y="2093"/>
                </a:cxn>
                <a:cxn ang="0">
                  <a:pos x="918" y="2128"/>
                </a:cxn>
                <a:cxn ang="0">
                  <a:pos x="874" y="2125"/>
                </a:cxn>
                <a:cxn ang="0">
                  <a:pos x="779" y="2164"/>
                </a:cxn>
                <a:cxn ang="0">
                  <a:pos x="727" y="2132"/>
                </a:cxn>
                <a:cxn ang="0">
                  <a:pos x="609" y="2032"/>
                </a:cxn>
                <a:cxn ang="0">
                  <a:pos x="610" y="1895"/>
                </a:cxn>
                <a:cxn ang="0">
                  <a:pos x="552" y="1843"/>
                </a:cxn>
                <a:cxn ang="0">
                  <a:pos x="510" y="1801"/>
                </a:cxn>
                <a:cxn ang="0">
                  <a:pos x="388" y="1692"/>
                </a:cxn>
                <a:cxn ang="0">
                  <a:pos x="18" y="1686"/>
                </a:cxn>
                <a:cxn ang="0">
                  <a:pos x="5" y="1482"/>
                </a:cxn>
                <a:cxn ang="0">
                  <a:pos x="30" y="1190"/>
                </a:cxn>
                <a:cxn ang="0">
                  <a:pos x="102" y="999"/>
                </a:cxn>
                <a:cxn ang="0">
                  <a:pos x="210" y="873"/>
                </a:cxn>
                <a:cxn ang="0">
                  <a:pos x="228" y="833"/>
                </a:cxn>
                <a:cxn ang="0">
                  <a:pos x="206" y="787"/>
                </a:cxn>
                <a:cxn ang="0">
                  <a:pos x="250" y="757"/>
                </a:cxn>
                <a:cxn ang="0">
                  <a:pos x="243" y="615"/>
                </a:cxn>
                <a:cxn ang="0">
                  <a:pos x="195" y="535"/>
                </a:cxn>
              </a:cxnLst>
              <a:rect l="0" t="0" r="r" b="b"/>
              <a:pathLst>
                <a:path w="2620" h="2164">
                  <a:moveTo>
                    <a:pt x="221" y="465"/>
                  </a:moveTo>
                  <a:lnTo>
                    <a:pt x="225" y="437"/>
                  </a:lnTo>
                  <a:lnTo>
                    <a:pt x="218" y="334"/>
                  </a:lnTo>
                  <a:lnTo>
                    <a:pt x="224" y="298"/>
                  </a:lnTo>
                  <a:lnTo>
                    <a:pt x="235" y="279"/>
                  </a:lnTo>
                  <a:lnTo>
                    <a:pt x="251" y="263"/>
                  </a:lnTo>
                  <a:lnTo>
                    <a:pt x="281" y="247"/>
                  </a:lnTo>
                  <a:lnTo>
                    <a:pt x="303" y="224"/>
                  </a:lnTo>
                  <a:lnTo>
                    <a:pt x="332" y="167"/>
                  </a:lnTo>
                  <a:lnTo>
                    <a:pt x="346" y="94"/>
                  </a:lnTo>
                  <a:lnTo>
                    <a:pt x="353" y="80"/>
                  </a:lnTo>
                  <a:lnTo>
                    <a:pt x="423" y="33"/>
                  </a:lnTo>
                  <a:lnTo>
                    <a:pt x="502" y="13"/>
                  </a:lnTo>
                  <a:lnTo>
                    <a:pt x="570" y="16"/>
                  </a:lnTo>
                  <a:lnTo>
                    <a:pt x="595" y="12"/>
                  </a:lnTo>
                  <a:lnTo>
                    <a:pt x="629" y="0"/>
                  </a:lnTo>
                  <a:lnTo>
                    <a:pt x="687" y="4"/>
                  </a:lnTo>
                  <a:lnTo>
                    <a:pt x="837" y="81"/>
                  </a:lnTo>
                  <a:lnTo>
                    <a:pt x="926" y="167"/>
                  </a:lnTo>
                  <a:lnTo>
                    <a:pt x="952" y="187"/>
                  </a:lnTo>
                  <a:lnTo>
                    <a:pt x="972" y="195"/>
                  </a:lnTo>
                  <a:lnTo>
                    <a:pt x="1006" y="196"/>
                  </a:lnTo>
                  <a:lnTo>
                    <a:pt x="1033" y="159"/>
                  </a:lnTo>
                  <a:lnTo>
                    <a:pt x="1099" y="125"/>
                  </a:lnTo>
                  <a:lnTo>
                    <a:pt x="1138" y="115"/>
                  </a:lnTo>
                  <a:lnTo>
                    <a:pt x="1190" y="116"/>
                  </a:lnTo>
                  <a:lnTo>
                    <a:pt x="1257" y="154"/>
                  </a:lnTo>
                  <a:lnTo>
                    <a:pt x="1349" y="213"/>
                  </a:lnTo>
                  <a:lnTo>
                    <a:pt x="1398" y="228"/>
                  </a:lnTo>
                  <a:lnTo>
                    <a:pt x="1493" y="241"/>
                  </a:lnTo>
                  <a:lnTo>
                    <a:pt x="1543" y="233"/>
                  </a:lnTo>
                  <a:lnTo>
                    <a:pt x="1604" y="196"/>
                  </a:lnTo>
                  <a:lnTo>
                    <a:pt x="1673" y="140"/>
                  </a:lnTo>
                  <a:lnTo>
                    <a:pt x="1708" y="121"/>
                  </a:lnTo>
                  <a:lnTo>
                    <a:pt x="1810" y="118"/>
                  </a:lnTo>
                  <a:lnTo>
                    <a:pt x="1887" y="128"/>
                  </a:lnTo>
                  <a:lnTo>
                    <a:pt x="1927" y="114"/>
                  </a:lnTo>
                  <a:lnTo>
                    <a:pt x="2007" y="106"/>
                  </a:lnTo>
                  <a:lnTo>
                    <a:pt x="2032" y="114"/>
                  </a:lnTo>
                  <a:lnTo>
                    <a:pt x="2062" y="133"/>
                  </a:lnTo>
                  <a:lnTo>
                    <a:pt x="2095" y="142"/>
                  </a:lnTo>
                  <a:lnTo>
                    <a:pt x="2119" y="156"/>
                  </a:lnTo>
                  <a:lnTo>
                    <a:pt x="2162" y="154"/>
                  </a:lnTo>
                  <a:lnTo>
                    <a:pt x="2189" y="139"/>
                  </a:lnTo>
                  <a:lnTo>
                    <a:pt x="2226" y="102"/>
                  </a:lnTo>
                  <a:lnTo>
                    <a:pt x="2229" y="94"/>
                  </a:lnTo>
                  <a:lnTo>
                    <a:pt x="2254" y="79"/>
                  </a:lnTo>
                  <a:lnTo>
                    <a:pt x="2280" y="72"/>
                  </a:lnTo>
                  <a:lnTo>
                    <a:pt x="2309" y="74"/>
                  </a:lnTo>
                  <a:lnTo>
                    <a:pt x="2333" y="24"/>
                  </a:lnTo>
                  <a:lnTo>
                    <a:pt x="2338" y="25"/>
                  </a:lnTo>
                  <a:lnTo>
                    <a:pt x="2346" y="13"/>
                  </a:lnTo>
                  <a:lnTo>
                    <a:pt x="2363" y="60"/>
                  </a:lnTo>
                  <a:lnTo>
                    <a:pt x="2375" y="91"/>
                  </a:lnTo>
                  <a:lnTo>
                    <a:pt x="2404" y="132"/>
                  </a:lnTo>
                  <a:lnTo>
                    <a:pt x="2450" y="156"/>
                  </a:lnTo>
                  <a:lnTo>
                    <a:pt x="2472" y="187"/>
                  </a:lnTo>
                  <a:lnTo>
                    <a:pt x="2503" y="276"/>
                  </a:lnTo>
                  <a:lnTo>
                    <a:pt x="2546" y="305"/>
                  </a:lnTo>
                  <a:lnTo>
                    <a:pt x="2549" y="320"/>
                  </a:lnTo>
                  <a:lnTo>
                    <a:pt x="2592" y="333"/>
                  </a:lnTo>
                  <a:lnTo>
                    <a:pt x="2599" y="338"/>
                  </a:lnTo>
                  <a:lnTo>
                    <a:pt x="2608" y="347"/>
                  </a:lnTo>
                  <a:lnTo>
                    <a:pt x="2617" y="370"/>
                  </a:lnTo>
                  <a:lnTo>
                    <a:pt x="2614" y="438"/>
                  </a:lnTo>
                  <a:lnTo>
                    <a:pt x="2620" y="494"/>
                  </a:lnTo>
                  <a:lnTo>
                    <a:pt x="2545" y="543"/>
                  </a:lnTo>
                  <a:lnTo>
                    <a:pt x="2534" y="556"/>
                  </a:lnTo>
                  <a:lnTo>
                    <a:pt x="2469" y="578"/>
                  </a:lnTo>
                  <a:lnTo>
                    <a:pt x="2452" y="587"/>
                  </a:lnTo>
                  <a:lnTo>
                    <a:pt x="2417" y="625"/>
                  </a:lnTo>
                  <a:lnTo>
                    <a:pt x="2401" y="649"/>
                  </a:lnTo>
                  <a:lnTo>
                    <a:pt x="2385" y="679"/>
                  </a:lnTo>
                  <a:lnTo>
                    <a:pt x="2356" y="775"/>
                  </a:lnTo>
                  <a:lnTo>
                    <a:pt x="2319" y="842"/>
                  </a:lnTo>
                  <a:lnTo>
                    <a:pt x="2304" y="888"/>
                  </a:lnTo>
                  <a:lnTo>
                    <a:pt x="2299" y="933"/>
                  </a:lnTo>
                  <a:lnTo>
                    <a:pt x="2261" y="1048"/>
                  </a:lnTo>
                  <a:lnTo>
                    <a:pt x="2258" y="1094"/>
                  </a:lnTo>
                  <a:lnTo>
                    <a:pt x="2251" y="1122"/>
                  </a:lnTo>
                  <a:lnTo>
                    <a:pt x="2242" y="1140"/>
                  </a:lnTo>
                  <a:lnTo>
                    <a:pt x="2180" y="1166"/>
                  </a:lnTo>
                  <a:lnTo>
                    <a:pt x="2138" y="1216"/>
                  </a:lnTo>
                  <a:lnTo>
                    <a:pt x="2110" y="1279"/>
                  </a:lnTo>
                  <a:lnTo>
                    <a:pt x="2098" y="1345"/>
                  </a:lnTo>
                  <a:lnTo>
                    <a:pt x="2085" y="1374"/>
                  </a:lnTo>
                  <a:lnTo>
                    <a:pt x="2044" y="1465"/>
                  </a:lnTo>
                  <a:lnTo>
                    <a:pt x="1970" y="1592"/>
                  </a:lnTo>
                  <a:lnTo>
                    <a:pt x="1963" y="1624"/>
                  </a:lnTo>
                  <a:lnTo>
                    <a:pt x="1947" y="1648"/>
                  </a:lnTo>
                  <a:lnTo>
                    <a:pt x="1914" y="1663"/>
                  </a:lnTo>
                  <a:lnTo>
                    <a:pt x="1861" y="1661"/>
                  </a:lnTo>
                  <a:lnTo>
                    <a:pt x="1825" y="1630"/>
                  </a:lnTo>
                  <a:lnTo>
                    <a:pt x="1807" y="1622"/>
                  </a:lnTo>
                  <a:lnTo>
                    <a:pt x="1807" y="1614"/>
                  </a:lnTo>
                  <a:lnTo>
                    <a:pt x="1795" y="1597"/>
                  </a:lnTo>
                  <a:lnTo>
                    <a:pt x="1751" y="1557"/>
                  </a:lnTo>
                  <a:lnTo>
                    <a:pt x="1688" y="1551"/>
                  </a:lnTo>
                  <a:lnTo>
                    <a:pt x="1598" y="1569"/>
                  </a:lnTo>
                  <a:lnTo>
                    <a:pt x="1537" y="1569"/>
                  </a:lnTo>
                  <a:lnTo>
                    <a:pt x="1528" y="1571"/>
                  </a:lnTo>
                  <a:lnTo>
                    <a:pt x="1510" y="1638"/>
                  </a:lnTo>
                  <a:lnTo>
                    <a:pt x="1468" y="1660"/>
                  </a:lnTo>
                  <a:lnTo>
                    <a:pt x="1438" y="1691"/>
                  </a:lnTo>
                  <a:lnTo>
                    <a:pt x="1403" y="1732"/>
                  </a:lnTo>
                  <a:lnTo>
                    <a:pt x="1366" y="1800"/>
                  </a:lnTo>
                  <a:lnTo>
                    <a:pt x="1349" y="1865"/>
                  </a:lnTo>
                  <a:lnTo>
                    <a:pt x="1346" y="1920"/>
                  </a:lnTo>
                  <a:lnTo>
                    <a:pt x="1330" y="1956"/>
                  </a:lnTo>
                  <a:lnTo>
                    <a:pt x="1304" y="1996"/>
                  </a:lnTo>
                  <a:lnTo>
                    <a:pt x="1274" y="2021"/>
                  </a:lnTo>
                  <a:lnTo>
                    <a:pt x="1271" y="2051"/>
                  </a:lnTo>
                  <a:lnTo>
                    <a:pt x="1258" y="2027"/>
                  </a:lnTo>
                  <a:lnTo>
                    <a:pt x="1236" y="2020"/>
                  </a:lnTo>
                  <a:lnTo>
                    <a:pt x="1221" y="2056"/>
                  </a:lnTo>
                  <a:lnTo>
                    <a:pt x="1215" y="2104"/>
                  </a:lnTo>
                  <a:lnTo>
                    <a:pt x="1121" y="2102"/>
                  </a:lnTo>
                  <a:lnTo>
                    <a:pt x="1075" y="2106"/>
                  </a:lnTo>
                  <a:lnTo>
                    <a:pt x="981" y="2066"/>
                  </a:lnTo>
                  <a:lnTo>
                    <a:pt x="963" y="2093"/>
                  </a:lnTo>
                  <a:lnTo>
                    <a:pt x="949" y="2101"/>
                  </a:lnTo>
                  <a:lnTo>
                    <a:pt x="934" y="2121"/>
                  </a:lnTo>
                  <a:lnTo>
                    <a:pt x="918" y="2128"/>
                  </a:lnTo>
                  <a:lnTo>
                    <a:pt x="909" y="2128"/>
                  </a:lnTo>
                  <a:lnTo>
                    <a:pt x="896" y="2138"/>
                  </a:lnTo>
                  <a:lnTo>
                    <a:pt x="874" y="2125"/>
                  </a:lnTo>
                  <a:lnTo>
                    <a:pt x="858" y="2135"/>
                  </a:lnTo>
                  <a:lnTo>
                    <a:pt x="852" y="2127"/>
                  </a:lnTo>
                  <a:lnTo>
                    <a:pt x="779" y="2164"/>
                  </a:lnTo>
                  <a:lnTo>
                    <a:pt x="769" y="2127"/>
                  </a:lnTo>
                  <a:lnTo>
                    <a:pt x="736" y="2128"/>
                  </a:lnTo>
                  <a:lnTo>
                    <a:pt x="727" y="2132"/>
                  </a:lnTo>
                  <a:lnTo>
                    <a:pt x="679" y="2117"/>
                  </a:lnTo>
                  <a:lnTo>
                    <a:pt x="659" y="2082"/>
                  </a:lnTo>
                  <a:lnTo>
                    <a:pt x="609" y="2032"/>
                  </a:lnTo>
                  <a:lnTo>
                    <a:pt x="590" y="1957"/>
                  </a:lnTo>
                  <a:lnTo>
                    <a:pt x="588" y="1911"/>
                  </a:lnTo>
                  <a:lnTo>
                    <a:pt x="610" y="1895"/>
                  </a:lnTo>
                  <a:lnTo>
                    <a:pt x="597" y="1895"/>
                  </a:lnTo>
                  <a:lnTo>
                    <a:pt x="567" y="1886"/>
                  </a:lnTo>
                  <a:lnTo>
                    <a:pt x="552" y="1843"/>
                  </a:lnTo>
                  <a:lnTo>
                    <a:pt x="537" y="1829"/>
                  </a:lnTo>
                  <a:lnTo>
                    <a:pt x="528" y="1804"/>
                  </a:lnTo>
                  <a:lnTo>
                    <a:pt x="510" y="1801"/>
                  </a:lnTo>
                  <a:lnTo>
                    <a:pt x="504" y="1781"/>
                  </a:lnTo>
                  <a:lnTo>
                    <a:pt x="471" y="1739"/>
                  </a:lnTo>
                  <a:lnTo>
                    <a:pt x="388" y="1692"/>
                  </a:lnTo>
                  <a:lnTo>
                    <a:pt x="349" y="1681"/>
                  </a:lnTo>
                  <a:lnTo>
                    <a:pt x="257" y="1673"/>
                  </a:lnTo>
                  <a:lnTo>
                    <a:pt x="18" y="1686"/>
                  </a:lnTo>
                  <a:lnTo>
                    <a:pt x="4" y="1675"/>
                  </a:lnTo>
                  <a:lnTo>
                    <a:pt x="0" y="1515"/>
                  </a:lnTo>
                  <a:lnTo>
                    <a:pt x="5" y="1482"/>
                  </a:lnTo>
                  <a:lnTo>
                    <a:pt x="26" y="1395"/>
                  </a:lnTo>
                  <a:lnTo>
                    <a:pt x="22" y="1267"/>
                  </a:lnTo>
                  <a:lnTo>
                    <a:pt x="30" y="1190"/>
                  </a:lnTo>
                  <a:lnTo>
                    <a:pt x="46" y="1139"/>
                  </a:lnTo>
                  <a:lnTo>
                    <a:pt x="97" y="1059"/>
                  </a:lnTo>
                  <a:lnTo>
                    <a:pt x="102" y="999"/>
                  </a:lnTo>
                  <a:lnTo>
                    <a:pt x="116" y="957"/>
                  </a:lnTo>
                  <a:lnTo>
                    <a:pt x="150" y="916"/>
                  </a:lnTo>
                  <a:lnTo>
                    <a:pt x="210" y="873"/>
                  </a:lnTo>
                  <a:lnTo>
                    <a:pt x="211" y="849"/>
                  </a:lnTo>
                  <a:lnTo>
                    <a:pt x="227" y="841"/>
                  </a:lnTo>
                  <a:lnTo>
                    <a:pt x="228" y="833"/>
                  </a:lnTo>
                  <a:lnTo>
                    <a:pt x="225" y="820"/>
                  </a:lnTo>
                  <a:lnTo>
                    <a:pt x="209" y="800"/>
                  </a:lnTo>
                  <a:lnTo>
                    <a:pt x="206" y="787"/>
                  </a:lnTo>
                  <a:lnTo>
                    <a:pt x="217" y="765"/>
                  </a:lnTo>
                  <a:lnTo>
                    <a:pt x="231" y="758"/>
                  </a:lnTo>
                  <a:lnTo>
                    <a:pt x="250" y="757"/>
                  </a:lnTo>
                  <a:lnTo>
                    <a:pt x="253" y="748"/>
                  </a:lnTo>
                  <a:lnTo>
                    <a:pt x="255" y="673"/>
                  </a:lnTo>
                  <a:lnTo>
                    <a:pt x="243" y="615"/>
                  </a:lnTo>
                  <a:lnTo>
                    <a:pt x="237" y="594"/>
                  </a:lnTo>
                  <a:lnTo>
                    <a:pt x="200" y="553"/>
                  </a:lnTo>
                  <a:lnTo>
                    <a:pt x="195" y="535"/>
                  </a:lnTo>
                  <a:lnTo>
                    <a:pt x="202" y="490"/>
                  </a:lnTo>
                  <a:lnTo>
                    <a:pt x="221" y="4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1" name="Freeform 138"/>
            <p:cNvSpPr>
              <a:spLocks/>
            </p:cNvSpPr>
            <p:nvPr/>
          </p:nvSpPr>
          <p:spPr bwMode="gray">
            <a:xfrm>
              <a:off x="5936074" y="-835074"/>
              <a:ext cx="360433" cy="297750"/>
            </a:xfrm>
            <a:custGeom>
              <a:avLst/>
              <a:gdLst/>
              <a:ahLst/>
              <a:cxnLst>
                <a:cxn ang="0">
                  <a:pos x="218" y="334"/>
                </a:cxn>
                <a:cxn ang="0">
                  <a:pos x="251" y="263"/>
                </a:cxn>
                <a:cxn ang="0">
                  <a:pos x="332" y="167"/>
                </a:cxn>
                <a:cxn ang="0">
                  <a:pos x="423" y="33"/>
                </a:cxn>
                <a:cxn ang="0">
                  <a:pos x="595" y="12"/>
                </a:cxn>
                <a:cxn ang="0">
                  <a:pos x="837" y="81"/>
                </a:cxn>
                <a:cxn ang="0">
                  <a:pos x="972" y="195"/>
                </a:cxn>
                <a:cxn ang="0">
                  <a:pos x="1099" y="125"/>
                </a:cxn>
                <a:cxn ang="0">
                  <a:pos x="1257" y="154"/>
                </a:cxn>
                <a:cxn ang="0">
                  <a:pos x="1493" y="241"/>
                </a:cxn>
                <a:cxn ang="0">
                  <a:pos x="1673" y="140"/>
                </a:cxn>
                <a:cxn ang="0">
                  <a:pos x="1887" y="128"/>
                </a:cxn>
                <a:cxn ang="0">
                  <a:pos x="2032" y="114"/>
                </a:cxn>
                <a:cxn ang="0">
                  <a:pos x="2119" y="156"/>
                </a:cxn>
                <a:cxn ang="0">
                  <a:pos x="2226" y="102"/>
                </a:cxn>
                <a:cxn ang="0">
                  <a:pos x="2280" y="72"/>
                </a:cxn>
                <a:cxn ang="0">
                  <a:pos x="2338" y="25"/>
                </a:cxn>
                <a:cxn ang="0">
                  <a:pos x="2375" y="91"/>
                </a:cxn>
                <a:cxn ang="0">
                  <a:pos x="2472" y="187"/>
                </a:cxn>
                <a:cxn ang="0">
                  <a:pos x="2549" y="320"/>
                </a:cxn>
                <a:cxn ang="0">
                  <a:pos x="2608" y="347"/>
                </a:cxn>
                <a:cxn ang="0">
                  <a:pos x="2620" y="494"/>
                </a:cxn>
                <a:cxn ang="0">
                  <a:pos x="2469" y="578"/>
                </a:cxn>
                <a:cxn ang="0">
                  <a:pos x="2401" y="649"/>
                </a:cxn>
                <a:cxn ang="0">
                  <a:pos x="2319" y="842"/>
                </a:cxn>
                <a:cxn ang="0">
                  <a:pos x="2261" y="1048"/>
                </a:cxn>
                <a:cxn ang="0">
                  <a:pos x="2242" y="1140"/>
                </a:cxn>
                <a:cxn ang="0">
                  <a:pos x="2110" y="1279"/>
                </a:cxn>
                <a:cxn ang="0">
                  <a:pos x="2044" y="1465"/>
                </a:cxn>
                <a:cxn ang="0">
                  <a:pos x="1947" y="1648"/>
                </a:cxn>
                <a:cxn ang="0">
                  <a:pos x="1825" y="1630"/>
                </a:cxn>
                <a:cxn ang="0">
                  <a:pos x="1795" y="1597"/>
                </a:cxn>
                <a:cxn ang="0">
                  <a:pos x="1598" y="1569"/>
                </a:cxn>
                <a:cxn ang="0">
                  <a:pos x="1510" y="1638"/>
                </a:cxn>
                <a:cxn ang="0">
                  <a:pos x="1403" y="1732"/>
                </a:cxn>
                <a:cxn ang="0">
                  <a:pos x="1346" y="1920"/>
                </a:cxn>
                <a:cxn ang="0">
                  <a:pos x="1274" y="2021"/>
                </a:cxn>
                <a:cxn ang="0">
                  <a:pos x="1236" y="2020"/>
                </a:cxn>
                <a:cxn ang="0">
                  <a:pos x="1121" y="2102"/>
                </a:cxn>
                <a:cxn ang="0">
                  <a:pos x="963" y="2093"/>
                </a:cxn>
                <a:cxn ang="0">
                  <a:pos x="918" y="2128"/>
                </a:cxn>
                <a:cxn ang="0">
                  <a:pos x="874" y="2125"/>
                </a:cxn>
                <a:cxn ang="0">
                  <a:pos x="779" y="2164"/>
                </a:cxn>
                <a:cxn ang="0">
                  <a:pos x="727" y="2132"/>
                </a:cxn>
                <a:cxn ang="0">
                  <a:pos x="609" y="2032"/>
                </a:cxn>
                <a:cxn ang="0">
                  <a:pos x="610" y="1895"/>
                </a:cxn>
                <a:cxn ang="0">
                  <a:pos x="552" y="1843"/>
                </a:cxn>
                <a:cxn ang="0">
                  <a:pos x="510" y="1801"/>
                </a:cxn>
                <a:cxn ang="0">
                  <a:pos x="388" y="1692"/>
                </a:cxn>
                <a:cxn ang="0">
                  <a:pos x="18" y="1686"/>
                </a:cxn>
                <a:cxn ang="0">
                  <a:pos x="5" y="1482"/>
                </a:cxn>
                <a:cxn ang="0">
                  <a:pos x="30" y="1190"/>
                </a:cxn>
                <a:cxn ang="0">
                  <a:pos x="102" y="999"/>
                </a:cxn>
                <a:cxn ang="0">
                  <a:pos x="210" y="873"/>
                </a:cxn>
                <a:cxn ang="0">
                  <a:pos x="228" y="833"/>
                </a:cxn>
                <a:cxn ang="0">
                  <a:pos x="206" y="787"/>
                </a:cxn>
                <a:cxn ang="0">
                  <a:pos x="250" y="757"/>
                </a:cxn>
                <a:cxn ang="0">
                  <a:pos x="243" y="615"/>
                </a:cxn>
                <a:cxn ang="0">
                  <a:pos x="195" y="535"/>
                </a:cxn>
              </a:cxnLst>
              <a:rect l="0" t="0" r="r" b="b"/>
              <a:pathLst>
                <a:path w="2620" h="2164">
                  <a:moveTo>
                    <a:pt x="221" y="465"/>
                  </a:moveTo>
                  <a:lnTo>
                    <a:pt x="225" y="437"/>
                  </a:lnTo>
                  <a:lnTo>
                    <a:pt x="218" y="334"/>
                  </a:lnTo>
                  <a:lnTo>
                    <a:pt x="224" y="298"/>
                  </a:lnTo>
                  <a:lnTo>
                    <a:pt x="235" y="279"/>
                  </a:lnTo>
                  <a:lnTo>
                    <a:pt x="251" y="263"/>
                  </a:lnTo>
                  <a:lnTo>
                    <a:pt x="281" y="247"/>
                  </a:lnTo>
                  <a:lnTo>
                    <a:pt x="303" y="224"/>
                  </a:lnTo>
                  <a:lnTo>
                    <a:pt x="332" y="167"/>
                  </a:lnTo>
                  <a:lnTo>
                    <a:pt x="346" y="94"/>
                  </a:lnTo>
                  <a:lnTo>
                    <a:pt x="353" y="80"/>
                  </a:lnTo>
                  <a:lnTo>
                    <a:pt x="423" y="33"/>
                  </a:lnTo>
                  <a:lnTo>
                    <a:pt x="502" y="13"/>
                  </a:lnTo>
                  <a:lnTo>
                    <a:pt x="570" y="16"/>
                  </a:lnTo>
                  <a:lnTo>
                    <a:pt x="595" y="12"/>
                  </a:lnTo>
                  <a:lnTo>
                    <a:pt x="629" y="0"/>
                  </a:lnTo>
                  <a:lnTo>
                    <a:pt x="687" y="4"/>
                  </a:lnTo>
                  <a:lnTo>
                    <a:pt x="837" y="81"/>
                  </a:lnTo>
                  <a:lnTo>
                    <a:pt x="926" y="167"/>
                  </a:lnTo>
                  <a:lnTo>
                    <a:pt x="952" y="187"/>
                  </a:lnTo>
                  <a:lnTo>
                    <a:pt x="972" y="195"/>
                  </a:lnTo>
                  <a:lnTo>
                    <a:pt x="1006" y="196"/>
                  </a:lnTo>
                  <a:lnTo>
                    <a:pt x="1033" y="159"/>
                  </a:lnTo>
                  <a:lnTo>
                    <a:pt x="1099" y="125"/>
                  </a:lnTo>
                  <a:lnTo>
                    <a:pt x="1138" y="115"/>
                  </a:lnTo>
                  <a:lnTo>
                    <a:pt x="1190" y="116"/>
                  </a:lnTo>
                  <a:lnTo>
                    <a:pt x="1257" y="154"/>
                  </a:lnTo>
                  <a:lnTo>
                    <a:pt x="1349" y="213"/>
                  </a:lnTo>
                  <a:lnTo>
                    <a:pt x="1398" y="228"/>
                  </a:lnTo>
                  <a:lnTo>
                    <a:pt x="1493" y="241"/>
                  </a:lnTo>
                  <a:lnTo>
                    <a:pt x="1543" y="233"/>
                  </a:lnTo>
                  <a:lnTo>
                    <a:pt x="1604" y="196"/>
                  </a:lnTo>
                  <a:lnTo>
                    <a:pt x="1673" y="140"/>
                  </a:lnTo>
                  <a:lnTo>
                    <a:pt x="1708" y="121"/>
                  </a:lnTo>
                  <a:lnTo>
                    <a:pt x="1810" y="118"/>
                  </a:lnTo>
                  <a:lnTo>
                    <a:pt x="1887" y="128"/>
                  </a:lnTo>
                  <a:lnTo>
                    <a:pt x="1927" y="114"/>
                  </a:lnTo>
                  <a:lnTo>
                    <a:pt x="2007" y="106"/>
                  </a:lnTo>
                  <a:lnTo>
                    <a:pt x="2032" y="114"/>
                  </a:lnTo>
                  <a:lnTo>
                    <a:pt x="2062" y="133"/>
                  </a:lnTo>
                  <a:lnTo>
                    <a:pt x="2095" y="142"/>
                  </a:lnTo>
                  <a:lnTo>
                    <a:pt x="2119" y="156"/>
                  </a:lnTo>
                  <a:lnTo>
                    <a:pt x="2162" y="154"/>
                  </a:lnTo>
                  <a:lnTo>
                    <a:pt x="2189" y="139"/>
                  </a:lnTo>
                  <a:lnTo>
                    <a:pt x="2226" y="102"/>
                  </a:lnTo>
                  <a:lnTo>
                    <a:pt x="2229" y="94"/>
                  </a:lnTo>
                  <a:lnTo>
                    <a:pt x="2254" y="79"/>
                  </a:lnTo>
                  <a:lnTo>
                    <a:pt x="2280" y="72"/>
                  </a:lnTo>
                  <a:lnTo>
                    <a:pt x="2309" y="74"/>
                  </a:lnTo>
                  <a:lnTo>
                    <a:pt x="2333" y="24"/>
                  </a:lnTo>
                  <a:lnTo>
                    <a:pt x="2338" y="25"/>
                  </a:lnTo>
                  <a:lnTo>
                    <a:pt x="2346" y="13"/>
                  </a:lnTo>
                  <a:lnTo>
                    <a:pt x="2363" y="60"/>
                  </a:lnTo>
                  <a:lnTo>
                    <a:pt x="2375" y="91"/>
                  </a:lnTo>
                  <a:lnTo>
                    <a:pt x="2404" y="132"/>
                  </a:lnTo>
                  <a:lnTo>
                    <a:pt x="2450" y="156"/>
                  </a:lnTo>
                  <a:lnTo>
                    <a:pt x="2472" y="187"/>
                  </a:lnTo>
                  <a:lnTo>
                    <a:pt x="2503" y="276"/>
                  </a:lnTo>
                  <a:lnTo>
                    <a:pt x="2546" y="305"/>
                  </a:lnTo>
                  <a:lnTo>
                    <a:pt x="2549" y="320"/>
                  </a:lnTo>
                  <a:lnTo>
                    <a:pt x="2592" y="333"/>
                  </a:lnTo>
                  <a:lnTo>
                    <a:pt x="2599" y="338"/>
                  </a:lnTo>
                  <a:lnTo>
                    <a:pt x="2608" y="347"/>
                  </a:lnTo>
                  <a:lnTo>
                    <a:pt x="2617" y="370"/>
                  </a:lnTo>
                  <a:lnTo>
                    <a:pt x="2614" y="438"/>
                  </a:lnTo>
                  <a:lnTo>
                    <a:pt x="2620" y="494"/>
                  </a:lnTo>
                  <a:lnTo>
                    <a:pt x="2545" y="543"/>
                  </a:lnTo>
                  <a:lnTo>
                    <a:pt x="2534" y="556"/>
                  </a:lnTo>
                  <a:lnTo>
                    <a:pt x="2469" y="578"/>
                  </a:lnTo>
                  <a:lnTo>
                    <a:pt x="2452" y="587"/>
                  </a:lnTo>
                  <a:lnTo>
                    <a:pt x="2417" y="625"/>
                  </a:lnTo>
                  <a:lnTo>
                    <a:pt x="2401" y="649"/>
                  </a:lnTo>
                  <a:lnTo>
                    <a:pt x="2385" y="679"/>
                  </a:lnTo>
                  <a:lnTo>
                    <a:pt x="2356" y="775"/>
                  </a:lnTo>
                  <a:lnTo>
                    <a:pt x="2319" y="842"/>
                  </a:lnTo>
                  <a:lnTo>
                    <a:pt x="2304" y="888"/>
                  </a:lnTo>
                  <a:lnTo>
                    <a:pt x="2299" y="933"/>
                  </a:lnTo>
                  <a:lnTo>
                    <a:pt x="2261" y="1048"/>
                  </a:lnTo>
                  <a:lnTo>
                    <a:pt x="2258" y="1094"/>
                  </a:lnTo>
                  <a:lnTo>
                    <a:pt x="2251" y="1122"/>
                  </a:lnTo>
                  <a:lnTo>
                    <a:pt x="2242" y="1140"/>
                  </a:lnTo>
                  <a:lnTo>
                    <a:pt x="2180" y="1166"/>
                  </a:lnTo>
                  <a:lnTo>
                    <a:pt x="2138" y="1216"/>
                  </a:lnTo>
                  <a:lnTo>
                    <a:pt x="2110" y="1279"/>
                  </a:lnTo>
                  <a:lnTo>
                    <a:pt x="2098" y="1345"/>
                  </a:lnTo>
                  <a:lnTo>
                    <a:pt x="2085" y="1374"/>
                  </a:lnTo>
                  <a:lnTo>
                    <a:pt x="2044" y="1465"/>
                  </a:lnTo>
                  <a:lnTo>
                    <a:pt x="1970" y="1592"/>
                  </a:lnTo>
                  <a:lnTo>
                    <a:pt x="1963" y="1624"/>
                  </a:lnTo>
                  <a:lnTo>
                    <a:pt x="1947" y="1648"/>
                  </a:lnTo>
                  <a:lnTo>
                    <a:pt x="1914" y="1663"/>
                  </a:lnTo>
                  <a:lnTo>
                    <a:pt x="1861" y="1661"/>
                  </a:lnTo>
                  <a:lnTo>
                    <a:pt x="1825" y="1630"/>
                  </a:lnTo>
                  <a:lnTo>
                    <a:pt x="1807" y="1622"/>
                  </a:lnTo>
                  <a:lnTo>
                    <a:pt x="1807" y="1614"/>
                  </a:lnTo>
                  <a:lnTo>
                    <a:pt x="1795" y="1597"/>
                  </a:lnTo>
                  <a:lnTo>
                    <a:pt x="1751" y="1557"/>
                  </a:lnTo>
                  <a:lnTo>
                    <a:pt x="1688" y="1551"/>
                  </a:lnTo>
                  <a:lnTo>
                    <a:pt x="1598" y="1569"/>
                  </a:lnTo>
                  <a:lnTo>
                    <a:pt x="1537" y="1569"/>
                  </a:lnTo>
                  <a:lnTo>
                    <a:pt x="1528" y="1571"/>
                  </a:lnTo>
                  <a:lnTo>
                    <a:pt x="1510" y="1638"/>
                  </a:lnTo>
                  <a:lnTo>
                    <a:pt x="1468" y="1660"/>
                  </a:lnTo>
                  <a:lnTo>
                    <a:pt x="1438" y="1691"/>
                  </a:lnTo>
                  <a:lnTo>
                    <a:pt x="1403" y="1732"/>
                  </a:lnTo>
                  <a:lnTo>
                    <a:pt x="1366" y="1800"/>
                  </a:lnTo>
                  <a:lnTo>
                    <a:pt x="1349" y="1865"/>
                  </a:lnTo>
                  <a:lnTo>
                    <a:pt x="1346" y="1920"/>
                  </a:lnTo>
                  <a:lnTo>
                    <a:pt x="1330" y="1956"/>
                  </a:lnTo>
                  <a:lnTo>
                    <a:pt x="1304" y="1996"/>
                  </a:lnTo>
                  <a:lnTo>
                    <a:pt x="1274" y="2021"/>
                  </a:lnTo>
                  <a:lnTo>
                    <a:pt x="1271" y="2051"/>
                  </a:lnTo>
                  <a:lnTo>
                    <a:pt x="1258" y="2027"/>
                  </a:lnTo>
                  <a:lnTo>
                    <a:pt x="1236" y="2020"/>
                  </a:lnTo>
                  <a:lnTo>
                    <a:pt x="1221" y="2056"/>
                  </a:lnTo>
                  <a:lnTo>
                    <a:pt x="1215" y="2104"/>
                  </a:lnTo>
                  <a:lnTo>
                    <a:pt x="1121" y="2102"/>
                  </a:lnTo>
                  <a:lnTo>
                    <a:pt x="1075" y="2106"/>
                  </a:lnTo>
                  <a:lnTo>
                    <a:pt x="981" y="2066"/>
                  </a:lnTo>
                  <a:lnTo>
                    <a:pt x="963" y="2093"/>
                  </a:lnTo>
                  <a:lnTo>
                    <a:pt x="949" y="2101"/>
                  </a:lnTo>
                  <a:lnTo>
                    <a:pt x="934" y="2121"/>
                  </a:lnTo>
                  <a:lnTo>
                    <a:pt x="918" y="2128"/>
                  </a:lnTo>
                  <a:lnTo>
                    <a:pt x="909" y="2128"/>
                  </a:lnTo>
                  <a:lnTo>
                    <a:pt x="896" y="2138"/>
                  </a:lnTo>
                  <a:lnTo>
                    <a:pt x="874" y="2125"/>
                  </a:lnTo>
                  <a:lnTo>
                    <a:pt x="858" y="2135"/>
                  </a:lnTo>
                  <a:lnTo>
                    <a:pt x="852" y="2127"/>
                  </a:lnTo>
                  <a:lnTo>
                    <a:pt x="779" y="2164"/>
                  </a:lnTo>
                  <a:lnTo>
                    <a:pt x="769" y="2127"/>
                  </a:lnTo>
                  <a:lnTo>
                    <a:pt x="736" y="2128"/>
                  </a:lnTo>
                  <a:lnTo>
                    <a:pt x="727" y="2132"/>
                  </a:lnTo>
                  <a:lnTo>
                    <a:pt x="679" y="2117"/>
                  </a:lnTo>
                  <a:lnTo>
                    <a:pt x="659" y="2082"/>
                  </a:lnTo>
                  <a:lnTo>
                    <a:pt x="609" y="2032"/>
                  </a:lnTo>
                  <a:lnTo>
                    <a:pt x="590" y="1957"/>
                  </a:lnTo>
                  <a:lnTo>
                    <a:pt x="588" y="1911"/>
                  </a:lnTo>
                  <a:lnTo>
                    <a:pt x="610" y="1895"/>
                  </a:lnTo>
                  <a:lnTo>
                    <a:pt x="597" y="1895"/>
                  </a:lnTo>
                  <a:lnTo>
                    <a:pt x="567" y="1886"/>
                  </a:lnTo>
                  <a:lnTo>
                    <a:pt x="552" y="1843"/>
                  </a:lnTo>
                  <a:lnTo>
                    <a:pt x="537" y="1829"/>
                  </a:lnTo>
                  <a:lnTo>
                    <a:pt x="528" y="1804"/>
                  </a:lnTo>
                  <a:lnTo>
                    <a:pt x="510" y="1801"/>
                  </a:lnTo>
                  <a:lnTo>
                    <a:pt x="504" y="1781"/>
                  </a:lnTo>
                  <a:lnTo>
                    <a:pt x="471" y="1739"/>
                  </a:lnTo>
                  <a:lnTo>
                    <a:pt x="388" y="1692"/>
                  </a:lnTo>
                  <a:lnTo>
                    <a:pt x="349" y="1681"/>
                  </a:lnTo>
                  <a:lnTo>
                    <a:pt x="257" y="1673"/>
                  </a:lnTo>
                  <a:lnTo>
                    <a:pt x="18" y="1686"/>
                  </a:lnTo>
                  <a:lnTo>
                    <a:pt x="4" y="1675"/>
                  </a:lnTo>
                  <a:lnTo>
                    <a:pt x="0" y="1515"/>
                  </a:lnTo>
                  <a:lnTo>
                    <a:pt x="5" y="1482"/>
                  </a:lnTo>
                  <a:lnTo>
                    <a:pt x="26" y="1395"/>
                  </a:lnTo>
                  <a:lnTo>
                    <a:pt x="22" y="1267"/>
                  </a:lnTo>
                  <a:lnTo>
                    <a:pt x="30" y="1190"/>
                  </a:lnTo>
                  <a:lnTo>
                    <a:pt x="46" y="1139"/>
                  </a:lnTo>
                  <a:lnTo>
                    <a:pt x="97" y="1059"/>
                  </a:lnTo>
                  <a:lnTo>
                    <a:pt x="102" y="999"/>
                  </a:lnTo>
                  <a:lnTo>
                    <a:pt x="116" y="957"/>
                  </a:lnTo>
                  <a:lnTo>
                    <a:pt x="150" y="916"/>
                  </a:lnTo>
                  <a:lnTo>
                    <a:pt x="210" y="873"/>
                  </a:lnTo>
                  <a:lnTo>
                    <a:pt x="211" y="849"/>
                  </a:lnTo>
                  <a:lnTo>
                    <a:pt x="227" y="841"/>
                  </a:lnTo>
                  <a:lnTo>
                    <a:pt x="228" y="833"/>
                  </a:lnTo>
                  <a:lnTo>
                    <a:pt x="225" y="820"/>
                  </a:lnTo>
                  <a:lnTo>
                    <a:pt x="209" y="800"/>
                  </a:lnTo>
                  <a:lnTo>
                    <a:pt x="206" y="787"/>
                  </a:lnTo>
                  <a:lnTo>
                    <a:pt x="217" y="765"/>
                  </a:lnTo>
                  <a:lnTo>
                    <a:pt x="231" y="758"/>
                  </a:lnTo>
                  <a:lnTo>
                    <a:pt x="250" y="757"/>
                  </a:lnTo>
                  <a:lnTo>
                    <a:pt x="253" y="748"/>
                  </a:lnTo>
                  <a:lnTo>
                    <a:pt x="255" y="673"/>
                  </a:lnTo>
                  <a:lnTo>
                    <a:pt x="243" y="615"/>
                  </a:lnTo>
                  <a:lnTo>
                    <a:pt x="237" y="594"/>
                  </a:lnTo>
                  <a:lnTo>
                    <a:pt x="200" y="553"/>
                  </a:lnTo>
                  <a:lnTo>
                    <a:pt x="195" y="535"/>
                  </a:lnTo>
                  <a:lnTo>
                    <a:pt x="202" y="490"/>
                  </a:lnTo>
                  <a:lnTo>
                    <a:pt x="221" y="4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2" name="Freeform 139"/>
            <p:cNvSpPr>
              <a:spLocks/>
            </p:cNvSpPr>
            <p:nvPr/>
          </p:nvSpPr>
          <p:spPr bwMode="gray">
            <a:xfrm>
              <a:off x="6193408" y="-521652"/>
              <a:ext cx="234241" cy="270532"/>
            </a:xfrm>
            <a:custGeom>
              <a:avLst/>
              <a:gdLst/>
              <a:ahLst/>
              <a:cxnLst>
                <a:cxn ang="0">
                  <a:pos x="1673" y="22"/>
                </a:cxn>
                <a:cxn ang="0">
                  <a:pos x="1543" y="64"/>
                </a:cxn>
                <a:cxn ang="0">
                  <a:pos x="1404" y="0"/>
                </a:cxn>
                <a:cxn ang="0">
                  <a:pos x="1229" y="72"/>
                </a:cxn>
                <a:cxn ang="0">
                  <a:pos x="1125" y="191"/>
                </a:cxn>
                <a:cxn ang="0">
                  <a:pos x="1125" y="414"/>
                </a:cxn>
                <a:cxn ang="0">
                  <a:pos x="1095" y="469"/>
                </a:cxn>
                <a:cxn ang="0">
                  <a:pos x="956" y="394"/>
                </a:cxn>
                <a:cxn ang="0">
                  <a:pos x="841" y="370"/>
                </a:cxn>
                <a:cxn ang="0">
                  <a:pos x="485" y="343"/>
                </a:cxn>
                <a:cxn ang="0">
                  <a:pos x="452" y="479"/>
                </a:cxn>
                <a:cxn ang="0">
                  <a:pos x="492" y="576"/>
                </a:cxn>
                <a:cxn ang="0">
                  <a:pos x="678" y="509"/>
                </a:cxn>
                <a:cxn ang="0">
                  <a:pos x="723" y="648"/>
                </a:cxn>
                <a:cxn ang="0">
                  <a:pos x="646" y="836"/>
                </a:cxn>
                <a:cxn ang="0">
                  <a:pos x="708" y="1010"/>
                </a:cxn>
                <a:cxn ang="0">
                  <a:pos x="688" y="1130"/>
                </a:cxn>
                <a:cxn ang="0">
                  <a:pos x="659" y="1350"/>
                </a:cxn>
                <a:cxn ang="0">
                  <a:pos x="518" y="1308"/>
                </a:cxn>
                <a:cxn ang="0">
                  <a:pos x="378" y="1271"/>
                </a:cxn>
                <a:cxn ang="0">
                  <a:pos x="304" y="1288"/>
                </a:cxn>
                <a:cxn ang="0">
                  <a:pos x="173" y="1370"/>
                </a:cxn>
                <a:cxn ang="0">
                  <a:pos x="109" y="1436"/>
                </a:cxn>
                <a:cxn ang="0">
                  <a:pos x="123" y="1541"/>
                </a:cxn>
                <a:cxn ang="0">
                  <a:pos x="123" y="1620"/>
                </a:cxn>
                <a:cxn ang="0">
                  <a:pos x="32" y="1627"/>
                </a:cxn>
                <a:cxn ang="0">
                  <a:pos x="0" y="1721"/>
                </a:cxn>
                <a:cxn ang="0">
                  <a:pos x="77" y="1783"/>
                </a:cxn>
                <a:cxn ang="0">
                  <a:pos x="161" y="1872"/>
                </a:cxn>
                <a:cxn ang="0">
                  <a:pos x="258" y="1924"/>
                </a:cxn>
                <a:cxn ang="0">
                  <a:pos x="328" y="1842"/>
                </a:cxn>
                <a:cxn ang="0">
                  <a:pos x="407" y="1835"/>
                </a:cxn>
                <a:cxn ang="0">
                  <a:pos x="493" y="1919"/>
                </a:cxn>
                <a:cxn ang="0">
                  <a:pos x="572" y="1857"/>
                </a:cxn>
                <a:cxn ang="0">
                  <a:pos x="661" y="1822"/>
                </a:cxn>
                <a:cxn ang="0">
                  <a:pos x="723" y="1825"/>
                </a:cxn>
                <a:cxn ang="0">
                  <a:pos x="773" y="1911"/>
                </a:cxn>
                <a:cxn ang="0">
                  <a:pos x="951" y="1797"/>
                </a:cxn>
                <a:cxn ang="0">
                  <a:pos x="1070" y="1706"/>
                </a:cxn>
                <a:cxn ang="0">
                  <a:pos x="1139" y="1546"/>
                </a:cxn>
                <a:cxn ang="0">
                  <a:pos x="1152" y="1385"/>
                </a:cxn>
                <a:cxn ang="0">
                  <a:pos x="1279" y="1152"/>
                </a:cxn>
                <a:cxn ang="0">
                  <a:pos x="1428" y="1043"/>
                </a:cxn>
                <a:cxn ang="0">
                  <a:pos x="1490" y="976"/>
                </a:cxn>
                <a:cxn ang="0">
                  <a:pos x="1527" y="578"/>
                </a:cxn>
                <a:cxn ang="0">
                  <a:pos x="1601" y="295"/>
                </a:cxn>
                <a:cxn ang="0">
                  <a:pos x="1704" y="70"/>
                </a:cxn>
              </a:cxnLst>
              <a:rect l="0" t="0" r="r" b="b"/>
              <a:pathLst>
                <a:path w="1704" h="1966">
                  <a:moveTo>
                    <a:pt x="1697" y="0"/>
                  </a:moveTo>
                  <a:lnTo>
                    <a:pt x="1673" y="22"/>
                  </a:lnTo>
                  <a:lnTo>
                    <a:pt x="1611" y="50"/>
                  </a:lnTo>
                  <a:lnTo>
                    <a:pt x="1543" y="64"/>
                  </a:lnTo>
                  <a:lnTo>
                    <a:pt x="1477" y="40"/>
                  </a:lnTo>
                  <a:lnTo>
                    <a:pt x="1404" y="0"/>
                  </a:lnTo>
                  <a:lnTo>
                    <a:pt x="1325" y="13"/>
                  </a:lnTo>
                  <a:lnTo>
                    <a:pt x="1229" y="72"/>
                  </a:lnTo>
                  <a:lnTo>
                    <a:pt x="1159" y="136"/>
                  </a:lnTo>
                  <a:lnTo>
                    <a:pt x="1125" y="191"/>
                  </a:lnTo>
                  <a:lnTo>
                    <a:pt x="1115" y="238"/>
                  </a:lnTo>
                  <a:lnTo>
                    <a:pt x="1125" y="414"/>
                  </a:lnTo>
                  <a:lnTo>
                    <a:pt x="1112" y="457"/>
                  </a:lnTo>
                  <a:lnTo>
                    <a:pt x="1095" y="469"/>
                  </a:lnTo>
                  <a:lnTo>
                    <a:pt x="998" y="392"/>
                  </a:lnTo>
                  <a:lnTo>
                    <a:pt x="956" y="394"/>
                  </a:lnTo>
                  <a:lnTo>
                    <a:pt x="901" y="375"/>
                  </a:lnTo>
                  <a:lnTo>
                    <a:pt x="841" y="370"/>
                  </a:lnTo>
                  <a:lnTo>
                    <a:pt x="795" y="343"/>
                  </a:lnTo>
                  <a:lnTo>
                    <a:pt x="485" y="343"/>
                  </a:lnTo>
                  <a:lnTo>
                    <a:pt x="457" y="402"/>
                  </a:lnTo>
                  <a:lnTo>
                    <a:pt x="452" y="479"/>
                  </a:lnTo>
                  <a:lnTo>
                    <a:pt x="457" y="556"/>
                  </a:lnTo>
                  <a:lnTo>
                    <a:pt x="492" y="576"/>
                  </a:lnTo>
                  <a:lnTo>
                    <a:pt x="557" y="479"/>
                  </a:lnTo>
                  <a:lnTo>
                    <a:pt x="678" y="509"/>
                  </a:lnTo>
                  <a:lnTo>
                    <a:pt x="720" y="558"/>
                  </a:lnTo>
                  <a:lnTo>
                    <a:pt x="723" y="648"/>
                  </a:lnTo>
                  <a:lnTo>
                    <a:pt x="651" y="769"/>
                  </a:lnTo>
                  <a:lnTo>
                    <a:pt x="646" y="836"/>
                  </a:lnTo>
                  <a:lnTo>
                    <a:pt x="663" y="893"/>
                  </a:lnTo>
                  <a:lnTo>
                    <a:pt x="708" y="1010"/>
                  </a:lnTo>
                  <a:lnTo>
                    <a:pt x="705" y="1075"/>
                  </a:lnTo>
                  <a:lnTo>
                    <a:pt x="688" y="1130"/>
                  </a:lnTo>
                  <a:lnTo>
                    <a:pt x="678" y="1282"/>
                  </a:lnTo>
                  <a:lnTo>
                    <a:pt x="659" y="1350"/>
                  </a:lnTo>
                  <a:lnTo>
                    <a:pt x="597" y="1374"/>
                  </a:lnTo>
                  <a:lnTo>
                    <a:pt x="518" y="1308"/>
                  </a:lnTo>
                  <a:lnTo>
                    <a:pt x="415" y="1315"/>
                  </a:lnTo>
                  <a:lnTo>
                    <a:pt x="378" y="1271"/>
                  </a:lnTo>
                  <a:lnTo>
                    <a:pt x="346" y="1254"/>
                  </a:lnTo>
                  <a:lnTo>
                    <a:pt x="304" y="1288"/>
                  </a:lnTo>
                  <a:lnTo>
                    <a:pt x="267" y="1330"/>
                  </a:lnTo>
                  <a:lnTo>
                    <a:pt x="173" y="1370"/>
                  </a:lnTo>
                  <a:lnTo>
                    <a:pt x="129" y="1402"/>
                  </a:lnTo>
                  <a:lnTo>
                    <a:pt x="109" y="1436"/>
                  </a:lnTo>
                  <a:lnTo>
                    <a:pt x="105" y="1486"/>
                  </a:lnTo>
                  <a:lnTo>
                    <a:pt x="123" y="1541"/>
                  </a:lnTo>
                  <a:lnTo>
                    <a:pt x="136" y="1598"/>
                  </a:lnTo>
                  <a:lnTo>
                    <a:pt x="123" y="1620"/>
                  </a:lnTo>
                  <a:lnTo>
                    <a:pt x="77" y="1618"/>
                  </a:lnTo>
                  <a:lnTo>
                    <a:pt x="32" y="1627"/>
                  </a:lnTo>
                  <a:lnTo>
                    <a:pt x="7" y="1660"/>
                  </a:lnTo>
                  <a:lnTo>
                    <a:pt x="0" y="1721"/>
                  </a:lnTo>
                  <a:lnTo>
                    <a:pt x="49" y="1743"/>
                  </a:lnTo>
                  <a:lnTo>
                    <a:pt x="77" y="1783"/>
                  </a:lnTo>
                  <a:lnTo>
                    <a:pt x="136" y="1840"/>
                  </a:lnTo>
                  <a:lnTo>
                    <a:pt x="161" y="1872"/>
                  </a:lnTo>
                  <a:lnTo>
                    <a:pt x="200" y="1966"/>
                  </a:lnTo>
                  <a:lnTo>
                    <a:pt x="258" y="1924"/>
                  </a:lnTo>
                  <a:lnTo>
                    <a:pt x="299" y="1902"/>
                  </a:lnTo>
                  <a:lnTo>
                    <a:pt x="328" y="1842"/>
                  </a:lnTo>
                  <a:lnTo>
                    <a:pt x="369" y="1820"/>
                  </a:lnTo>
                  <a:lnTo>
                    <a:pt x="407" y="1835"/>
                  </a:lnTo>
                  <a:lnTo>
                    <a:pt x="427" y="1879"/>
                  </a:lnTo>
                  <a:lnTo>
                    <a:pt x="493" y="1919"/>
                  </a:lnTo>
                  <a:lnTo>
                    <a:pt x="545" y="1906"/>
                  </a:lnTo>
                  <a:lnTo>
                    <a:pt x="572" y="1857"/>
                  </a:lnTo>
                  <a:lnTo>
                    <a:pt x="604" y="1833"/>
                  </a:lnTo>
                  <a:lnTo>
                    <a:pt x="661" y="1822"/>
                  </a:lnTo>
                  <a:lnTo>
                    <a:pt x="714" y="1808"/>
                  </a:lnTo>
                  <a:lnTo>
                    <a:pt x="723" y="1825"/>
                  </a:lnTo>
                  <a:lnTo>
                    <a:pt x="728" y="1899"/>
                  </a:lnTo>
                  <a:lnTo>
                    <a:pt x="773" y="1911"/>
                  </a:lnTo>
                  <a:lnTo>
                    <a:pt x="857" y="1879"/>
                  </a:lnTo>
                  <a:lnTo>
                    <a:pt x="951" y="1797"/>
                  </a:lnTo>
                  <a:lnTo>
                    <a:pt x="1006" y="1768"/>
                  </a:lnTo>
                  <a:lnTo>
                    <a:pt x="1070" y="1706"/>
                  </a:lnTo>
                  <a:lnTo>
                    <a:pt x="1125" y="1618"/>
                  </a:lnTo>
                  <a:lnTo>
                    <a:pt x="1139" y="1546"/>
                  </a:lnTo>
                  <a:lnTo>
                    <a:pt x="1139" y="1466"/>
                  </a:lnTo>
                  <a:lnTo>
                    <a:pt x="1152" y="1385"/>
                  </a:lnTo>
                  <a:lnTo>
                    <a:pt x="1182" y="1297"/>
                  </a:lnTo>
                  <a:lnTo>
                    <a:pt x="1279" y="1152"/>
                  </a:lnTo>
                  <a:lnTo>
                    <a:pt x="1347" y="1087"/>
                  </a:lnTo>
                  <a:lnTo>
                    <a:pt x="1428" y="1043"/>
                  </a:lnTo>
                  <a:lnTo>
                    <a:pt x="1487" y="990"/>
                  </a:lnTo>
                  <a:lnTo>
                    <a:pt x="1490" y="976"/>
                  </a:lnTo>
                  <a:lnTo>
                    <a:pt x="1519" y="849"/>
                  </a:lnTo>
                  <a:lnTo>
                    <a:pt x="1527" y="578"/>
                  </a:lnTo>
                  <a:lnTo>
                    <a:pt x="1561" y="397"/>
                  </a:lnTo>
                  <a:lnTo>
                    <a:pt x="1601" y="295"/>
                  </a:lnTo>
                  <a:lnTo>
                    <a:pt x="1684" y="149"/>
                  </a:lnTo>
                  <a:lnTo>
                    <a:pt x="1704" y="7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3" name="Freeform 140"/>
            <p:cNvSpPr>
              <a:spLocks/>
            </p:cNvSpPr>
            <p:nvPr/>
          </p:nvSpPr>
          <p:spPr bwMode="gray">
            <a:xfrm>
              <a:off x="6193408" y="-521652"/>
              <a:ext cx="234241" cy="270532"/>
            </a:xfrm>
            <a:custGeom>
              <a:avLst/>
              <a:gdLst/>
              <a:ahLst/>
              <a:cxnLst>
                <a:cxn ang="0">
                  <a:pos x="1673" y="22"/>
                </a:cxn>
                <a:cxn ang="0">
                  <a:pos x="1543" y="64"/>
                </a:cxn>
                <a:cxn ang="0">
                  <a:pos x="1404" y="0"/>
                </a:cxn>
                <a:cxn ang="0">
                  <a:pos x="1229" y="72"/>
                </a:cxn>
                <a:cxn ang="0">
                  <a:pos x="1125" y="191"/>
                </a:cxn>
                <a:cxn ang="0">
                  <a:pos x="1125" y="414"/>
                </a:cxn>
                <a:cxn ang="0">
                  <a:pos x="1095" y="469"/>
                </a:cxn>
                <a:cxn ang="0">
                  <a:pos x="956" y="394"/>
                </a:cxn>
                <a:cxn ang="0">
                  <a:pos x="841" y="370"/>
                </a:cxn>
                <a:cxn ang="0">
                  <a:pos x="485" y="343"/>
                </a:cxn>
                <a:cxn ang="0">
                  <a:pos x="452" y="479"/>
                </a:cxn>
                <a:cxn ang="0">
                  <a:pos x="492" y="576"/>
                </a:cxn>
                <a:cxn ang="0">
                  <a:pos x="678" y="509"/>
                </a:cxn>
                <a:cxn ang="0">
                  <a:pos x="723" y="648"/>
                </a:cxn>
                <a:cxn ang="0">
                  <a:pos x="646" y="836"/>
                </a:cxn>
                <a:cxn ang="0">
                  <a:pos x="708" y="1010"/>
                </a:cxn>
                <a:cxn ang="0">
                  <a:pos x="688" y="1130"/>
                </a:cxn>
                <a:cxn ang="0">
                  <a:pos x="659" y="1350"/>
                </a:cxn>
                <a:cxn ang="0">
                  <a:pos x="518" y="1308"/>
                </a:cxn>
                <a:cxn ang="0">
                  <a:pos x="378" y="1271"/>
                </a:cxn>
                <a:cxn ang="0">
                  <a:pos x="304" y="1288"/>
                </a:cxn>
                <a:cxn ang="0">
                  <a:pos x="173" y="1370"/>
                </a:cxn>
                <a:cxn ang="0">
                  <a:pos x="109" y="1436"/>
                </a:cxn>
                <a:cxn ang="0">
                  <a:pos x="123" y="1541"/>
                </a:cxn>
                <a:cxn ang="0">
                  <a:pos x="123" y="1620"/>
                </a:cxn>
                <a:cxn ang="0">
                  <a:pos x="32" y="1627"/>
                </a:cxn>
                <a:cxn ang="0">
                  <a:pos x="0" y="1721"/>
                </a:cxn>
                <a:cxn ang="0">
                  <a:pos x="77" y="1783"/>
                </a:cxn>
                <a:cxn ang="0">
                  <a:pos x="161" y="1872"/>
                </a:cxn>
                <a:cxn ang="0">
                  <a:pos x="258" y="1924"/>
                </a:cxn>
                <a:cxn ang="0">
                  <a:pos x="328" y="1842"/>
                </a:cxn>
                <a:cxn ang="0">
                  <a:pos x="407" y="1835"/>
                </a:cxn>
                <a:cxn ang="0">
                  <a:pos x="493" y="1919"/>
                </a:cxn>
                <a:cxn ang="0">
                  <a:pos x="572" y="1857"/>
                </a:cxn>
                <a:cxn ang="0">
                  <a:pos x="661" y="1822"/>
                </a:cxn>
                <a:cxn ang="0">
                  <a:pos x="723" y="1825"/>
                </a:cxn>
                <a:cxn ang="0">
                  <a:pos x="773" y="1911"/>
                </a:cxn>
                <a:cxn ang="0">
                  <a:pos x="951" y="1797"/>
                </a:cxn>
                <a:cxn ang="0">
                  <a:pos x="1070" y="1706"/>
                </a:cxn>
                <a:cxn ang="0">
                  <a:pos x="1139" y="1546"/>
                </a:cxn>
                <a:cxn ang="0">
                  <a:pos x="1152" y="1385"/>
                </a:cxn>
                <a:cxn ang="0">
                  <a:pos x="1279" y="1152"/>
                </a:cxn>
                <a:cxn ang="0">
                  <a:pos x="1428" y="1043"/>
                </a:cxn>
                <a:cxn ang="0">
                  <a:pos x="1490" y="976"/>
                </a:cxn>
                <a:cxn ang="0">
                  <a:pos x="1527" y="578"/>
                </a:cxn>
                <a:cxn ang="0">
                  <a:pos x="1601" y="295"/>
                </a:cxn>
                <a:cxn ang="0">
                  <a:pos x="1704" y="70"/>
                </a:cxn>
              </a:cxnLst>
              <a:rect l="0" t="0" r="r" b="b"/>
              <a:pathLst>
                <a:path w="1704" h="1966">
                  <a:moveTo>
                    <a:pt x="1697" y="0"/>
                  </a:moveTo>
                  <a:lnTo>
                    <a:pt x="1673" y="22"/>
                  </a:lnTo>
                  <a:lnTo>
                    <a:pt x="1611" y="50"/>
                  </a:lnTo>
                  <a:lnTo>
                    <a:pt x="1543" y="64"/>
                  </a:lnTo>
                  <a:lnTo>
                    <a:pt x="1477" y="40"/>
                  </a:lnTo>
                  <a:lnTo>
                    <a:pt x="1404" y="0"/>
                  </a:lnTo>
                  <a:lnTo>
                    <a:pt x="1325" y="13"/>
                  </a:lnTo>
                  <a:lnTo>
                    <a:pt x="1229" y="72"/>
                  </a:lnTo>
                  <a:lnTo>
                    <a:pt x="1159" y="136"/>
                  </a:lnTo>
                  <a:lnTo>
                    <a:pt x="1125" y="191"/>
                  </a:lnTo>
                  <a:lnTo>
                    <a:pt x="1115" y="238"/>
                  </a:lnTo>
                  <a:lnTo>
                    <a:pt x="1125" y="414"/>
                  </a:lnTo>
                  <a:lnTo>
                    <a:pt x="1112" y="457"/>
                  </a:lnTo>
                  <a:lnTo>
                    <a:pt x="1095" y="469"/>
                  </a:lnTo>
                  <a:lnTo>
                    <a:pt x="998" y="392"/>
                  </a:lnTo>
                  <a:lnTo>
                    <a:pt x="956" y="394"/>
                  </a:lnTo>
                  <a:lnTo>
                    <a:pt x="901" y="375"/>
                  </a:lnTo>
                  <a:lnTo>
                    <a:pt x="841" y="370"/>
                  </a:lnTo>
                  <a:lnTo>
                    <a:pt x="795" y="343"/>
                  </a:lnTo>
                  <a:lnTo>
                    <a:pt x="485" y="343"/>
                  </a:lnTo>
                  <a:lnTo>
                    <a:pt x="457" y="402"/>
                  </a:lnTo>
                  <a:lnTo>
                    <a:pt x="452" y="479"/>
                  </a:lnTo>
                  <a:lnTo>
                    <a:pt x="457" y="556"/>
                  </a:lnTo>
                  <a:lnTo>
                    <a:pt x="492" y="576"/>
                  </a:lnTo>
                  <a:lnTo>
                    <a:pt x="557" y="479"/>
                  </a:lnTo>
                  <a:lnTo>
                    <a:pt x="678" y="509"/>
                  </a:lnTo>
                  <a:lnTo>
                    <a:pt x="720" y="558"/>
                  </a:lnTo>
                  <a:lnTo>
                    <a:pt x="723" y="648"/>
                  </a:lnTo>
                  <a:lnTo>
                    <a:pt x="651" y="769"/>
                  </a:lnTo>
                  <a:lnTo>
                    <a:pt x="646" y="836"/>
                  </a:lnTo>
                  <a:lnTo>
                    <a:pt x="663" y="893"/>
                  </a:lnTo>
                  <a:lnTo>
                    <a:pt x="708" y="1010"/>
                  </a:lnTo>
                  <a:lnTo>
                    <a:pt x="705" y="1075"/>
                  </a:lnTo>
                  <a:lnTo>
                    <a:pt x="688" y="1130"/>
                  </a:lnTo>
                  <a:lnTo>
                    <a:pt x="678" y="1282"/>
                  </a:lnTo>
                  <a:lnTo>
                    <a:pt x="659" y="1350"/>
                  </a:lnTo>
                  <a:lnTo>
                    <a:pt x="597" y="1374"/>
                  </a:lnTo>
                  <a:lnTo>
                    <a:pt x="518" y="1308"/>
                  </a:lnTo>
                  <a:lnTo>
                    <a:pt x="415" y="1315"/>
                  </a:lnTo>
                  <a:lnTo>
                    <a:pt x="378" y="1271"/>
                  </a:lnTo>
                  <a:lnTo>
                    <a:pt x="346" y="1254"/>
                  </a:lnTo>
                  <a:lnTo>
                    <a:pt x="304" y="1288"/>
                  </a:lnTo>
                  <a:lnTo>
                    <a:pt x="267" y="1330"/>
                  </a:lnTo>
                  <a:lnTo>
                    <a:pt x="173" y="1370"/>
                  </a:lnTo>
                  <a:lnTo>
                    <a:pt x="129" y="1402"/>
                  </a:lnTo>
                  <a:lnTo>
                    <a:pt x="109" y="1436"/>
                  </a:lnTo>
                  <a:lnTo>
                    <a:pt x="105" y="1486"/>
                  </a:lnTo>
                  <a:lnTo>
                    <a:pt x="123" y="1541"/>
                  </a:lnTo>
                  <a:lnTo>
                    <a:pt x="136" y="1598"/>
                  </a:lnTo>
                  <a:lnTo>
                    <a:pt x="123" y="1620"/>
                  </a:lnTo>
                  <a:lnTo>
                    <a:pt x="77" y="1618"/>
                  </a:lnTo>
                  <a:lnTo>
                    <a:pt x="32" y="1627"/>
                  </a:lnTo>
                  <a:lnTo>
                    <a:pt x="7" y="1660"/>
                  </a:lnTo>
                  <a:lnTo>
                    <a:pt x="0" y="1721"/>
                  </a:lnTo>
                  <a:lnTo>
                    <a:pt x="49" y="1743"/>
                  </a:lnTo>
                  <a:lnTo>
                    <a:pt x="77" y="1783"/>
                  </a:lnTo>
                  <a:lnTo>
                    <a:pt x="136" y="1840"/>
                  </a:lnTo>
                  <a:lnTo>
                    <a:pt x="161" y="1872"/>
                  </a:lnTo>
                  <a:lnTo>
                    <a:pt x="200" y="1966"/>
                  </a:lnTo>
                  <a:lnTo>
                    <a:pt x="258" y="1924"/>
                  </a:lnTo>
                  <a:lnTo>
                    <a:pt x="299" y="1902"/>
                  </a:lnTo>
                  <a:lnTo>
                    <a:pt x="328" y="1842"/>
                  </a:lnTo>
                  <a:lnTo>
                    <a:pt x="369" y="1820"/>
                  </a:lnTo>
                  <a:lnTo>
                    <a:pt x="407" y="1835"/>
                  </a:lnTo>
                  <a:lnTo>
                    <a:pt x="427" y="1879"/>
                  </a:lnTo>
                  <a:lnTo>
                    <a:pt x="493" y="1919"/>
                  </a:lnTo>
                  <a:lnTo>
                    <a:pt x="545" y="1906"/>
                  </a:lnTo>
                  <a:lnTo>
                    <a:pt x="572" y="1857"/>
                  </a:lnTo>
                  <a:lnTo>
                    <a:pt x="604" y="1833"/>
                  </a:lnTo>
                  <a:lnTo>
                    <a:pt x="661" y="1822"/>
                  </a:lnTo>
                  <a:lnTo>
                    <a:pt x="714" y="1808"/>
                  </a:lnTo>
                  <a:lnTo>
                    <a:pt x="723" y="1825"/>
                  </a:lnTo>
                  <a:lnTo>
                    <a:pt x="728" y="1899"/>
                  </a:lnTo>
                  <a:lnTo>
                    <a:pt x="773" y="1911"/>
                  </a:lnTo>
                  <a:lnTo>
                    <a:pt x="857" y="1879"/>
                  </a:lnTo>
                  <a:lnTo>
                    <a:pt x="951" y="1797"/>
                  </a:lnTo>
                  <a:lnTo>
                    <a:pt x="1006" y="1768"/>
                  </a:lnTo>
                  <a:lnTo>
                    <a:pt x="1070" y="1706"/>
                  </a:lnTo>
                  <a:lnTo>
                    <a:pt x="1125" y="1618"/>
                  </a:lnTo>
                  <a:lnTo>
                    <a:pt x="1139" y="1546"/>
                  </a:lnTo>
                  <a:lnTo>
                    <a:pt x="1139" y="1466"/>
                  </a:lnTo>
                  <a:lnTo>
                    <a:pt x="1152" y="1385"/>
                  </a:lnTo>
                  <a:lnTo>
                    <a:pt x="1182" y="1297"/>
                  </a:lnTo>
                  <a:lnTo>
                    <a:pt x="1279" y="1152"/>
                  </a:lnTo>
                  <a:lnTo>
                    <a:pt x="1347" y="1087"/>
                  </a:lnTo>
                  <a:lnTo>
                    <a:pt x="1428" y="1043"/>
                  </a:lnTo>
                  <a:lnTo>
                    <a:pt x="1487" y="990"/>
                  </a:lnTo>
                  <a:lnTo>
                    <a:pt x="1490" y="976"/>
                  </a:lnTo>
                  <a:lnTo>
                    <a:pt x="1519" y="849"/>
                  </a:lnTo>
                  <a:lnTo>
                    <a:pt x="1527" y="578"/>
                  </a:lnTo>
                  <a:lnTo>
                    <a:pt x="1561" y="397"/>
                  </a:lnTo>
                  <a:lnTo>
                    <a:pt x="1601" y="295"/>
                  </a:lnTo>
                  <a:lnTo>
                    <a:pt x="1684" y="149"/>
                  </a:lnTo>
                  <a:lnTo>
                    <a:pt x="1704" y="7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4" name="Freeform 141"/>
            <p:cNvSpPr>
              <a:spLocks/>
            </p:cNvSpPr>
            <p:nvPr/>
          </p:nvSpPr>
          <p:spPr bwMode="gray">
            <a:xfrm>
              <a:off x="6138148" y="-476289"/>
              <a:ext cx="60209" cy="39590"/>
            </a:xfrm>
            <a:custGeom>
              <a:avLst/>
              <a:gdLst/>
              <a:ahLst/>
              <a:cxnLst>
                <a:cxn ang="0">
                  <a:pos x="435" y="1"/>
                </a:cxn>
                <a:cxn ang="0">
                  <a:pos x="271" y="0"/>
                </a:cxn>
                <a:cxn ang="0">
                  <a:pos x="101" y="11"/>
                </a:cxn>
                <a:cxn ang="0">
                  <a:pos x="82" y="15"/>
                </a:cxn>
                <a:cxn ang="0">
                  <a:pos x="82" y="54"/>
                </a:cxn>
                <a:cxn ang="0">
                  <a:pos x="53" y="107"/>
                </a:cxn>
                <a:cxn ang="0">
                  <a:pos x="44" y="154"/>
                </a:cxn>
                <a:cxn ang="0">
                  <a:pos x="0" y="226"/>
                </a:cxn>
                <a:cxn ang="0">
                  <a:pos x="56" y="261"/>
                </a:cxn>
                <a:cxn ang="0">
                  <a:pos x="59" y="271"/>
                </a:cxn>
                <a:cxn ang="0">
                  <a:pos x="48" y="286"/>
                </a:cxn>
                <a:cxn ang="0">
                  <a:pos x="46" y="281"/>
                </a:cxn>
                <a:cxn ang="0">
                  <a:pos x="146" y="255"/>
                </a:cxn>
                <a:cxn ang="0">
                  <a:pos x="435" y="251"/>
                </a:cxn>
                <a:cxn ang="0">
                  <a:pos x="428" y="239"/>
                </a:cxn>
                <a:cxn ang="0">
                  <a:pos x="416" y="159"/>
                </a:cxn>
                <a:cxn ang="0">
                  <a:pos x="411" y="59"/>
                </a:cxn>
                <a:cxn ang="0">
                  <a:pos x="435" y="1"/>
                </a:cxn>
              </a:cxnLst>
              <a:rect l="0" t="0" r="r" b="b"/>
              <a:pathLst>
                <a:path w="435" h="286">
                  <a:moveTo>
                    <a:pt x="435" y="1"/>
                  </a:moveTo>
                  <a:lnTo>
                    <a:pt x="271" y="0"/>
                  </a:lnTo>
                  <a:lnTo>
                    <a:pt x="101" y="11"/>
                  </a:lnTo>
                  <a:lnTo>
                    <a:pt x="82" y="15"/>
                  </a:lnTo>
                  <a:lnTo>
                    <a:pt x="82" y="54"/>
                  </a:lnTo>
                  <a:lnTo>
                    <a:pt x="53" y="107"/>
                  </a:lnTo>
                  <a:lnTo>
                    <a:pt x="44" y="154"/>
                  </a:lnTo>
                  <a:lnTo>
                    <a:pt x="0" y="226"/>
                  </a:lnTo>
                  <a:lnTo>
                    <a:pt x="56" y="261"/>
                  </a:lnTo>
                  <a:lnTo>
                    <a:pt x="59" y="271"/>
                  </a:lnTo>
                  <a:lnTo>
                    <a:pt x="48" y="286"/>
                  </a:lnTo>
                  <a:lnTo>
                    <a:pt x="46" y="281"/>
                  </a:lnTo>
                  <a:lnTo>
                    <a:pt x="146" y="255"/>
                  </a:lnTo>
                  <a:lnTo>
                    <a:pt x="435" y="251"/>
                  </a:lnTo>
                  <a:lnTo>
                    <a:pt x="428" y="239"/>
                  </a:lnTo>
                  <a:lnTo>
                    <a:pt x="416" y="159"/>
                  </a:lnTo>
                  <a:lnTo>
                    <a:pt x="411" y="5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5" name="Freeform 142"/>
            <p:cNvSpPr>
              <a:spLocks/>
            </p:cNvSpPr>
            <p:nvPr/>
          </p:nvSpPr>
          <p:spPr bwMode="gray">
            <a:xfrm>
              <a:off x="6138148" y="-476289"/>
              <a:ext cx="60209" cy="39590"/>
            </a:xfrm>
            <a:custGeom>
              <a:avLst/>
              <a:gdLst/>
              <a:ahLst/>
              <a:cxnLst>
                <a:cxn ang="0">
                  <a:pos x="435" y="1"/>
                </a:cxn>
                <a:cxn ang="0">
                  <a:pos x="271" y="0"/>
                </a:cxn>
                <a:cxn ang="0">
                  <a:pos x="101" y="11"/>
                </a:cxn>
                <a:cxn ang="0">
                  <a:pos x="82" y="15"/>
                </a:cxn>
                <a:cxn ang="0">
                  <a:pos x="82" y="54"/>
                </a:cxn>
                <a:cxn ang="0">
                  <a:pos x="53" y="107"/>
                </a:cxn>
                <a:cxn ang="0">
                  <a:pos x="44" y="154"/>
                </a:cxn>
                <a:cxn ang="0">
                  <a:pos x="0" y="226"/>
                </a:cxn>
                <a:cxn ang="0">
                  <a:pos x="56" y="261"/>
                </a:cxn>
                <a:cxn ang="0">
                  <a:pos x="59" y="271"/>
                </a:cxn>
                <a:cxn ang="0">
                  <a:pos x="48" y="286"/>
                </a:cxn>
                <a:cxn ang="0">
                  <a:pos x="46" y="281"/>
                </a:cxn>
                <a:cxn ang="0">
                  <a:pos x="146" y="255"/>
                </a:cxn>
                <a:cxn ang="0">
                  <a:pos x="435" y="251"/>
                </a:cxn>
                <a:cxn ang="0">
                  <a:pos x="428" y="239"/>
                </a:cxn>
                <a:cxn ang="0">
                  <a:pos x="416" y="159"/>
                </a:cxn>
                <a:cxn ang="0">
                  <a:pos x="411" y="59"/>
                </a:cxn>
                <a:cxn ang="0">
                  <a:pos x="435" y="1"/>
                </a:cxn>
              </a:cxnLst>
              <a:rect l="0" t="0" r="r" b="b"/>
              <a:pathLst>
                <a:path w="435" h="286">
                  <a:moveTo>
                    <a:pt x="435" y="1"/>
                  </a:moveTo>
                  <a:lnTo>
                    <a:pt x="271" y="0"/>
                  </a:lnTo>
                  <a:lnTo>
                    <a:pt x="101" y="11"/>
                  </a:lnTo>
                  <a:lnTo>
                    <a:pt x="82" y="15"/>
                  </a:lnTo>
                  <a:lnTo>
                    <a:pt x="82" y="54"/>
                  </a:lnTo>
                  <a:lnTo>
                    <a:pt x="53" y="107"/>
                  </a:lnTo>
                  <a:lnTo>
                    <a:pt x="44" y="154"/>
                  </a:lnTo>
                  <a:lnTo>
                    <a:pt x="0" y="226"/>
                  </a:lnTo>
                  <a:lnTo>
                    <a:pt x="56" y="261"/>
                  </a:lnTo>
                  <a:lnTo>
                    <a:pt x="59" y="271"/>
                  </a:lnTo>
                  <a:lnTo>
                    <a:pt x="48" y="286"/>
                  </a:lnTo>
                  <a:lnTo>
                    <a:pt x="46" y="281"/>
                  </a:lnTo>
                  <a:lnTo>
                    <a:pt x="146" y="255"/>
                  </a:lnTo>
                  <a:lnTo>
                    <a:pt x="435" y="251"/>
                  </a:lnTo>
                  <a:lnTo>
                    <a:pt x="428" y="239"/>
                  </a:lnTo>
                  <a:lnTo>
                    <a:pt x="416" y="159"/>
                  </a:lnTo>
                  <a:lnTo>
                    <a:pt x="411" y="5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6" name="Freeform 143"/>
            <p:cNvSpPr>
              <a:spLocks/>
            </p:cNvSpPr>
            <p:nvPr/>
          </p:nvSpPr>
          <p:spPr bwMode="gray">
            <a:xfrm>
              <a:off x="6962940" y="-979412"/>
              <a:ext cx="203723" cy="177330"/>
            </a:xfrm>
            <a:custGeom>
              <a:avLst/>
              <a:gdLst/>
              <a:ahLst/>
              <a:cxnLst>
                <a:cxn ang="0">
                  <a:pos x="354" y="101"/>
                </a:cxn>
                <a:cxn ang="0">
                  <a:pos x="193" y="181"/>
                </a:cxn>
                <a:cxn ang="0">
                  <a:pos x="90" y="240"/>
                </a:cxn>
                <a:cxn ang="0">
                  <a:pos x="70" y="392"/>
                </a:cxn>
                <a:cxn ang="0">
                  <a:pos x="10" y="676"/>
                </a:cxn>
                <a:cxn ang="0">
                  <a:pos x="22" y="892"/>
                </a:cxn>
                <a:cxn ang="0">
                  <a:pos x="107" y="902"/>
                </a:cxn>
                <a:cxn ang="0">
                  <a:pos x="132" y="875"/>
                </a:cxn>
                <a:cxn ang="0">
                  <a:pos x="197" y="879"/>
                </a:cxn>
                <a:cxn ang="0">
                  <a:pos x="302" y="753"/>
                </a:cxn>
                <a:cxn ang="0">
                  <a:pos x="375" y="793"/>
                </a:cxn>
                <a:cxn ang="0">
                  <a:pos x="424" y="852"/>
                </a:cxn>
                <a:cxn ang="0">
                  <a:pos x="528" y="834"/>
                </a:cxn>
                <a:cxn ang="0">
                  <a:pos x="567" y="797"/>
                </a:cxn>
                <a:cxn ang="0">
                  <a:pos x="610" y="842"/>
                </a:cxn>
                <a:cxn ang="0">
                  <a:pos x="663" y="811"/>
                </a:cxn>
                <a:cxn ang="0">
                  <a:pos x="735" y="827"/>
                </a:cxn>
                <a:cxn ang="0">
                  <a:pos x="766" y="832"/>
                </a:cxn>
                <a:cxn ang="0">
                  <a:pos x="910" y="890"/>
                </a:cxn>
                <a:cxn ang="0">
                  <a:pos x="1027" y="979"/>
                </a:cxn>
                <a:cxn ang="0">
                  <a:pos x="1175" y="1101"/>
                </a:cxn>
                <a:cxn ang="0">
                  <a:pos x="1231" y="1191"/>
                </a:cxn>
                <a:cxn ang="0">
                  <a:pos x="1315" y="1260"/>
                </a:cxn>
                <a:cxn ang="0">
                  <a:pos x="1418" y="1232"/>
                </a:cxn>
                <a:cxn ang="0">
                  <a:pos x="1440" y="1169"/>
                </a:cxn>
                <a:cxn ang="0">
                  <a:pos x="1397" y="1116"/>
                </a:cxn>
                <a:cxn ang="0">
                  <a:pos x="1338" y="1096"/>
                </a:cxn>
                <a:cxn ang="0">
                  <a:pos x="1301" y="1029"/>
                </a:cxn>
                <a:cxn ang="0">
                  <a:pos x="1254" y="997"/>
                </a:cxn>
                <a:cxn ang="0">
                  <a:pos x="1204" y="953"/>
                </a:cxn>
                <a:cxn ang="0">
                  <a:pos x="1167" y="935"/>
                </a:cxn>
                <a:cxn ang="0">
                  <a:pos x="1063" y="791"/>
                </a:cxn>
                <a:cxn ang="0">
                  <a:pos x="967" y="761"/>
                </a:cxn>
                <a:cxn ang="0">
                  <a:pos x="916" y="718"/>
                </a:cxn>
                <a:cxn ang="0">
                  <a:pos x="862" y="699"/>
                </a:cxn>
                <a:cxn ang="0">
                  <a:pos x="821" y="713"/>
                </a:cxn>
                <a:cxn ang="0">
                  <a:pos x="775" y="642"/>
                </a:cxn>
                <a:cxn ang="0">
                  <a:pos x="759" y="608"/>
                </a:cxn>
                <a:cxn ang="0">
                  <a:pos x="719" y="610"/>
                </a:cxn>
                <a:cxn ang="0">
                  <a:pos x="736" y="666"/>
                </a:cxn>
                <a:cxn ang="0">
                  <a:pos x="699" y="650"/>
                </a:cxn>
                <a:cxn ang="0">
                  <a:pos x="674" y="576"/>
                </a:cxn>
                <a:cxn ang="0">
                  <a:pos x="638" y="561"/>
                </a:cxn>
                <a:cxn ang="0">
                  <a:pos x="623" y="514"/>
                </a:cxn>
                <a:cxn ang="0">
                  <a:pos x="558" y="413"/>
                </a:cxn>
                <a:cxn ang="0">
                  <a:pos x="524" y="272"/>
                </a:cxn>
                <a:cxn ang="0">
                  <a:pos x="485" y="151"/>
                </a:cxn>
                <a:cxn ang="0">
                  <a:pos x="434" y="63"/>
                </a:cxn>
                <a:cxn ang="0">
                  <a:pos x="396" y="1"/>
                </a:cxn>
              </a:cxnLst>
              <a:rect l="0" t="0" r="r" b="b"/>
              <a:pathLst>
                <a:path w="1484" h="1288">
                  <a:moveTo>
                    <a:pt x="381" y="0"/>
                  </a:moveTo>
                  <a:lnTo>
                    <a:pt x="377" y="41"/>
                  </a:lnTo>
                  <a:lnTo>
                    <a:pt x="354" y="101"/>
                  </a:lnTo>
                  <a:lnTo>
                    <a:pt x="303" y="127"/>
                  </a:lnTo>
                  <a:lnTo>
                    <a:pt x="270" y="138"/>
                  </a:lnTo>
                  <a:lnTo>
                    <a:pt x="193" y="181"/>
                  </a:lnTo>
                  <a:lnTo>
                    <a:pt x="174" y="211"/>
                  </a:lnTo>
                  <a:lnTo>
                    <a:pt x="143" y="234"/>
                  </a:lnTo>
                  <a:lnTo>
                    <a:pt x="90" y="240"/>
                  </a:lnTo>
                  <a:lnTo>
                    <a:pt x="78" y="277"/>
                  </a:lnTo>
                  <a:lnTo>
                    <a:pt x="68" y="360"/>
                  </a:lnTo>
                  <a:lnTo>
                    <a:pt x="70" y="392"/>
                  </a:lnTo>
                  <a:lnTo>
                    <a:pt x="63" y="481"/>
                  </a:lnTo>
                  <a:lnTo>
                    <a:pt x="35" y="619"/>
                  </a:lnTo>
                  <a:lnTo>
                    <a:pt x="10" y="676"/>
                  </a:lnTo>
                  <a:lnTo>
                    <a:pt x="0" y="747"/>
                  </a:lnTo>
                  <a:lnTo>
                    <a:pt x="6" y="825"/>
                  </a:lnTo>
                  <a:lnTo>
                    <a:pt x="22" y="892"/>
                  </a:lnTo>
                  <a:lnTo>
                    <a:pt x="33" y="895"/>
                  </a:lnTo>
                  <a:lnTo>
                    <a:pt x="87" y="892"/>
                  </a:lnTo>
                  <a:lnTo>
                    <a:pt x="107" y="902"/>
                  </a:lnTo>
                  <a:lnTo>
                    <a:pt x="120" y="901"/>
                  </a:lnTo>
                  <a:lnTo>
                    <a:pt x="130" y="890"/>
                  </a:lnTo>
                  <a:lnTo>
                    <a:pt x="132" y="875"/>
                  </a:lnTo>
                  <a:lnTo>
                    <a:pt x="145" y="859"/>
                  </a:lnTo>
                  <a:lnTo>
                    <a:pt x="175" y="858"/>
                  </a:lnTo>
                  <a:lnTo>
                    <a:pt x="197" y="879"/>
                  </a:lnTo>
                  <a:lnTo>
                    <a:pt x="200" y="894"/>
                  </a:lnTo>
                  <a:lnTo>
                    <a:pt x="236" y="933"/>
                  </a:lnTo>
                  <a:lnTo>
                    <a:pt x="302" y="753"/>
                  </a:lnTo>
                  <a:lnTo>
                    <a:pt x="319" y="771"/>
                  </a:lnTo>
                  <a:lnTo>
                    <a:pt x="346" y="794"/>
                  </a:lnTo>
                  <a:lnTo>
                    <a:pt x="375" y="793"/>
                  </a:lnTo>
                  <a:lnTo>
                    <a:pt x="385" y="797"/>
                  </a:lnTo>
                  <a:lnTo>
                    <a:pt x="387" y="809"/>
                  </a:lnTo>
                  <a:lnTo>
                    <a:pt x="424" y="852"/>
                  </a:lnTo>
                  <a:lnTo>
                    <a:pt x="458" y="852"/>
                  </a:lnTo>
                  <a:lnTo>
                    <a:pt x="471" y="844"/>
                  </a:lnTo>
                  <a:lnTo>
                    <a:pt x="528" y="834"/>
                  </a:lnTo>
                  <a:lnTo>
                    <a:pt x="548" y="814"/>
                  </a:lnTo>
                  <a:lnTo>
                    <a:pt x="548" y="797"/>
                  </a:lnTo>
                  <a:lnTo>
                    <a:pt x="567" y="797"/>
                  </a:lnTo>
                  <a:lnTo>
                    <a:pt x="590" y="816"/>
                  </a:lnTo>
                  <a:lnTo>
                    <a:pt x="600" y="841"/>
                  </a:lnTo>
                  <a:lnTo>
                    <a:pt x="610" y="842"/>
                  </a:lnTo>
                  <a:lnTo>
                    <a:pt x="616" y="833"/>
                  </a:lnTo>
                  <a:lnTo>
                    <a:pt x="645" y="831"/>
                  </a:lnTo>
                  <a:lnTo>
                    <a:pt x="663" y="811"/>
                  </a:lnTo>
                  <a:lnTo>
                    <a:pt x="676" y="812"/>
                  </a:lnTo>
                  <a:lnTo>
                    <a:pt x="696" y="826"/>
                  </a:lnTo>
                  <a:lnTo>
                    <a:pt x="735" y="827"/>
                  </a:lnTo>
                  <a:lnTo>
                    <a:pt x="747" y="839"/>
                  </a:lnTo>
                  <a:lnTo>
                    <a:pt x="760" y="838"/>
                  </a:lnTo>
                  <a:lnTo>
                    <a:pt x="766" y="832"/>
                  </a:lnTo>
                  <a:lnTo>
                    <a:pt x="815" y="830"/>
                  </a:lnTo>
                  <a:lnTo>
                    <a:pt x="868" y="870"/>
                  </a:lnTo>
                  <a:lnTo>
                    <a:pt x="910" y="890"/>
                  </a:lnTo>
                  <a:lnTo>
                    <a:pt x="942" y="891"/>
                  </a:lnTo>
                  <a:lnTo>
                    <a:pt x="996" y="938"/>
                  </a:lnTo>
                  <a:lnTo>
                    <a:pt x="1027" y="979"/>
                  </a:lnTo>
                  <a:lnTo>
                    <a:pt x="1050" y="1016"/>
                  </a:lnTo>
                  <a:lnTo>
                    <a:pt x="1121" y="1063"/>
                  </a:lnTo>
                  <a:lnTo>
                    <a:pt x="1175" y="1101"/>
                  </a:lnTo>
                  <a:lnTo>
                    <a:pt x="1198" y="1128"/>
                  </a:lnTo>
                  <a:lnTo>
                    <a:pt x="1214" y="1165"/>
                  </a:lnTo>
                  <a:lnTo>
                    <a:pt x="1231" y="1191"/>
                  </a:lnTo>
                  <a:lnTo>
                    <a:pt x="1262" y="1205"/>
                  </a:lnTo>
                  <a:lnTo>
                    <a:pt x="1296" y="1229"/>
                  </a:lnTo>
                  <a:lnTo>
                    <a:pt x="1315" y="1260"/>
                  </a:lnTo>
                  <a:lnTo>
                    <a:pt x="1341" y="1288"/>
                  </a:lnTo>
                  <a:lnTo>
                    <a:pt x="1359" y="1263"/>
                  </a:lnTo>
                  <a:lnTo>
                    <a:pt x="1418" y="1232"/>
                  </a:lnTo>
                  <a:lnTo>
                    <a:pt x="1484" y="1182"/>
                  </a:lnTo>
                  <a:lnTo>
                    <a:pt x="1465" y="1159"/>
                  </a:lnTo>
                  <a:lnTo>
                    <a:pt x="1440" y="1169"/>
                  </a:lnTo>
                  <a:lnTo>
                    <a:pt x="1417" y="1158"/>
                  </a:lnTo>
                  <a:lnTo>
                    <a:pt x="1406" y="1145"/>
                  </a:lnTo>
                  <a:lnTo>
                    <a:pt x="1397" y="1116"/>
                  </a:lnTo>
                  <a:lnTo>
                    <a:pt x="1392" y="1109"/>
                  </a:lnTo>
                  <a:lnTo>
                    <a:pt x="1355" y="1107"/>
                  </a:lnTo>
                  <a:lnTo>
                    <a:pt x="1338" y="1096"/>
                  </a:lnTo>
                  <a:lnTo>
                    <a:pt x="1329" y="1082"/>
                  </a:lnTo>
                  <a:lnTo>
                    <a:pt x="1315" y="1042"/>
                  </a:lnTo>
                  <a:lnTo>
                    <a:pt x="1301" y="1029"/>
                  </a:lnTo>
                  <a:lnTo>
                    <a:pt x="1295" y="1013"/>
                  </a:lnTo>
                  <a:lnTo>
                    <a:pt x="1271" y="1009"/>
                  </a:lnTo>
                  <a:lnTo>
                    <a:pt x="1254" y="997"/>
                  </a:lnTo>
                  <a:lnTo>
                    <a:pt x="1232" y="955"/>
                  </a:lnTo>
                  <a:lnTo>
                    <a:pt x="1223" y="948"/>
                  </a:lnTo>
                  <a:lnTo>
                    <a:pt x="1204" y="953"/>
                  </a:lnTo>
                  <a:lnTo>
                    <a:pt x="1188" y="941"/>
                  </a:lnTo>
                  <a:lnTo>
                    <a:pt x="1178" y="942"/>
                  </a:lnTo>
                  <a:lnTo>
                    <a:pt x="1167" y="935"/>
                  </a:lnTo>
                  <a:lnTo>
                    <a:pt x="1163" y="915"/>
                  </a:lnTo>
                  <a:lnTo>
                    <a:pt x="1130" y="880"/>
                  </a:lnTo>
                  <a:lnTo>
                    <a:pt x="1063" y="791"/>
                  </a:lnTo>
                  <a:lnTo>
                    <a:pt x="1031" y="774"/>
                  </a:lnTo>
                  <a:lnTo>
                    <a:pt x="990" y="775"/>
                  </a:lnTo>
                  <a:lnTo>
                    <a:pt x="967" y="761"/>
                  </a:lnTo>
                  <a:lnTo>
                    <a:pt x="949" y="759"/>
                  </a:lnTo>
                  <a:lnTo>
                    <a:pt x="933" y="746"/>
                  </a:lnTo>
                  <a:lnTo>
                    <a:pt x="916" y="718"/>
                  </a:lnTo>
                  <a:lnTo>
                    <a:pt x="904" y="708"/>
                  </a:lnTo>
                  <a:lnTo>
                    <a:pt x="884" y="701"/>
                  </a:lnTo>
                  <a:lnTo>
                    <a:pt x="862" y="699"/>
                  </a:lnTo>
                  <a:lnTo>
                    <a:pt x="850" y="714"/>
                  </a:lnTo>
                  <a:lnTo>
                    <a:pt x="840" y="718"/>
                  </a:lnTo>
                  <a:lnTo>
                    <a:pt x="821" y="713"/>
                  </a:lnTo>
                  <a:lnTo>
                    <a:pt x="797" y="675"/>
                  </a:lnTo>
                  <a:lnTo>
                    <a:pt x="777" y="658"/>
                  </a:lnTo>
                  <a:lnTo>
                    <a:pt x="775" y="642"/>
                  </a:lnTo>
                  <a:lnTo>
                    <a:pt x="784" y="623"/>
                  </a:lnTo>
                  <a:lnTo>
                    <a:pt x="777" y="610"/>
                  </a:lnTo>
                  <a:lnTo>
                    <a:pt x="759" y="608"/>
                  </a:lnTo>
                  <a:lnTo>
                    <a:pt x="746" y="592"/>
                  </a:lnTo>
                  <a:lnTo>
                    <a:pt x="728" y="599"/>
                  </a:lnTo>
                  <a:lnTo>
                    <a:pt x="719" y="610"/>
                  </a:lnTo>
                  <a:lnTo>
                    <a:pt x="723" y="628"/>
                  </a:lnTo>
                  <a:lnTo>
                    <a:pt x="738" y="644"/>
                  </a:lnTo>
                  <a:lnTo>
                    <a:pt x="736" y="666"/>
                  </a:lnTo>
                  <a:lnTo>
                    <a:pt x="726" y="669"/>
                  </a:lnTo>
                  <a:lnTo>
                    <a:pt x="704" y="662"/>
                  </a:lnTo>
                  <a:lnTo>
                    <a:pt x="699" y="650"/>
                  </a:lnTo>
                  <a:lnTo>
                    <a:pt x="700" y="632"/>
                  </a:lnTo>
                  <a:lnTo>
                    <a:pt x="689" y="620"/>
                  </a:lnTo>
                  <a:lnTo>
                    <a:pt x="674" y="576"/>
                  </a:lnTo>
                  <a:lnTo>
                    <a:pt x="668" y="571"/>
                  </a:lnTo>
                  <a:lnTo>
                    <a:pt x="649" y="569"/>
                  </a:lnTo>
                  <a:lnTo>
                    <a:pt x="638" y="561"/>
                  </a:lnTo>
                  <a:lnTo>
                    <a:pt x="638" y="549"/>
                  </a:lnTo>
                  <a:lnTo>
                    <a:pt x="628" y="541"/>
                  </a:lnTo>
                  <a:lnTo>
                    <a:pt x="623" y="514"/>
                  </a:lnTo>
                  <a:lnTo>
                    <a:pt x="600" y="498"/>
                  </a:lnTo>
                  <a:lnTo>
                    <a:pt x="581" y="477"/>
                  </a:lnTo>
                  <a:lnTo>
                    <a:pt x="558" y="413"/>
                  </a:lnTo>
                  <a:lnTo>
                    <a:pt x="552" y="374"/>
                  </a:lnTo>
                  <a:lnTo>
                    <a:pt x="535" y="335"/>
                  </a:lnTo>
                  <a:lnTo>
                    <a:pt x="524" y="272"/>
                  </a:lnTo>
                  <a:lnTo>
                    <a:pt x="514" y="251"/>
                  </a:lnTo>
                  <a:lnTo>
                    <a:pt x="495" y="195"/>
                  </a:lnTo>
                  <a:lnTo>
                    <a:pt x="485" y="151"/>
                  </a:lnTo>
                  <a:lnTo>
                    <a:pt x="474" y="122"/>
                  </a:lnTo>
                  <a:lnTo>
                    <a:pt x="451" y="83"/>
                  </a:lnTo>
                  <a:lnTo>
                    <a:pt x="434" y="63"/>
                  </a:lnTo>
                  <a:lnTo>
                    <a:pt x="419" y="32"/>
                  </a:lnTo>
                  <a:lnTo>
                    <a:pt x="402" y="7"/>
                  </a:lnTo>
                  <a:lnTo>
                    <a:pt x="396" y="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7" name="Freeform 144"/>
            <p:cNvSpPr>
              <a:spLocks/>
            </p:cNvSpPr>
            <p:nvPr/>
          </p:nvSpPr>
          <p:spPr bwMode="gray">
            <a:xfrm>
              <a:off x="6962942" y="-979412"/>
              <a:ext cx="203723" cy="177330"/>
            </a:xfrm>
            <a:custGeom>
              <a:avLst/>
              <a:gdLst/>
              <a:ahLst/>
              <a:cxnLst>
                <a:cxn ang="0">
                  <a:pos x="354" y="101"/>
                </a:cxn>
                <a:cxn ang="0">
                  <a:pos x="193" y="181"/>
                </a:cxn>
                <a:cxn ang="0">
                  <a:pos x="90" y="240"/>
                </a:cxn>
                <a:cxn ang="0">
                  <a:pos x="70" y="392"/>
                </a:cxn>
                <a:cxn ang="0">
                  <a:pos x="10" y="676"/>
                </a:cxn>
                <a:cxn ang="0">
                  <a:pos x="22" y="892"/>
                </a:cxn>
                <a:cxn ang="0">
                  <a:pos x="107" y="902"/>
                </a:cxn>
                <a:cxn ang="0">
                  <a:pos x="132" y="875"/>
                </a:cxn>
                <a:cxn ang="0">
                  <a:pos x="197" y="879"/>
                </a:cxn>
                <a:cxn ang="0">
                  <a:pos x="302" y="753"/>
                </a:cxn>
                <a:cxn ang="0">
                  <a:pos x="375" y="793"/>
                </a:cxn>
                <a:cxn ang="0">
                  <a:pos x="424" y="852"/>
                </a:cxn>
                <a:cxn ang="0">
                  <a:pos x="528" y="834"/>
                </a:cxn>
                <a:cxn ang="0">
                  <a:pos x="567" y="797"/>
                </a:cxn>
                <a:cxn ang="0">
                  <a:pos x="610" y="842"/>
                </a:cxn>
                <a:cxn ang="0">
                  <a:pos x="663" y="811"/>
                </a:cxn>
                <a:cxn ang="0">
                  <a:pos x="735" y="827"/>
                </a:cxn>
                <a:cxn ang="0">
                  <a:pos x="766" y="832"/>
                </a:cxn>
                <a:cxn ang="0">
                  <a:pos x="910" y="890"/>
                </a:cxn>
                <a:cxn ang="0">
                  <a:pos x="1027" y="979"/>
                </a:cxn>
                <a:cxn ang="0">
                  <a:pos x="1175" y="1101"/>
                </a:cxn>
                <a:cxn ang="0">
                  <a:pos x="1231" y="1191"/>
                </a:cxn>
                <a:cxn ang="0">
                  <a:pos x="1315" y="1260"/>
                </a:cxn>
                <a:cxn ang="0">
                  <a:pos x="1418" y="1232"/>
                </a:cxn>
                <a:cxn ang="0">
                  <a:pos x="1440" y="1169"/>
                </a:cxn>
                <a:cxn ang="0">
                  <a:pos x="1397" y="1116"/>
                </a:cxn>
                <a:cxn ang="0">
                  <a:pos x="1338" y="1096"/>
                </a:cxn>
                <a:cxn ang="0">
                  <a:pos x="1301" y="1029"/>
                </a:cxn>
                <a:cxn ang="0">
                  <a:pos x="1254" y="997"/>
                </a:cxn>
                <a:cxn ang="0">
                  <a:pos x="1204" y="953"/>
                </a:cxn>
                <a:cxn ang="0">
                  <a:pos x="1167" y="935"/>
                </a:cxn>
                <a:cxn ang="0">
                  <a:pos x="1063" y="791"/>
                </a:cxn>
                <a:cxn ang="0">
                  <a:pos x="967" y="761"/>
                </a:cxn>
                <a:cxn ang="0">
                  <a:pos x="916" y="718"/>
                </a:cxn>
                <a:cxn ang="0">
                  <a:pos x="862" y="699"/>
                </a:cxn>
                <a:cxn ang="0">
                  <a:pos x="821" y="713"/>
                </a:cxn>
                <a:cxn ang="0">
                  <a:pos x="775" y="642"/>
                </a:cxn>
                <a:cxn ang="0">
                  <a:pos x="759" y="608"/>
                </a:cxn>
                <a:cxn ang="0">
                  <a:pos x="719" y="610"/>
                </a:cxn>
                <a:cxn ang="0">
                  <a:pos x="736" y="666"/>
                </a:cxn>
                <a:cxn ang="0">
                  <a:pos x="699" y="650"/>
                </a:cxn>
                <a:cxn ang="0">
                  <a:pos x="674" y="576"/>
                </a:cxn>
                <a:cxn ang="0">
                  <a:pos x="638" y="561"/>
                </a:cxn>
                <a:cxn ang="0">
                  <a:pos x="623" y="514"/>
                </a:cxn>
                <a:cxn ang="0">
                  <a:pos x="558" y="413"/>
                </a:cxn>
                <a:cxn ang="0">
                  <a:pos x="524" y="272"/>
                </a:cxn>
                <a:cxn ang="0">
                  <a:pos x="485" y="151"/>
                </a:cxn>
                <a:cxn ang="0">
                  <a:pos x="434" y="63"/>
                </a:cxn>
                <a:cxn ang="0">
                  <a:pos x="396" y="1"/>
                </a:cxn>
              </a:cxnLst>
              <a:rect l="0" t="0" r="r" b="b"/>
              <a:pathLst>
                <a:path w="1484" h="1288">
                  <a:moveTo>
                    <a:pt x="381" y="0"/>
                  </a:moveTo>
                  <a:lnTo>
                    <a:pt x="377" y="41"/>
                  </a:lnTo>
                  <a:lnTo>
                    <a:pt x="354" y="101"/>
                  </a:lnTo>
                  <a:lnTo>
                    <a:pt x="303" y="127"/>
                  </a:lnTo>
                  <a:lnTo>
                    <a:pt x="270" y="138"/>
                  </a:lnTo>
                  <a:lnTo>
                    <a:pt x="193" y="181"/>
                  </a:lnTo>
                  <a:lnTo>
                    <a:pt x="174" y="211"/>
                  </a:lnTo>
                  <a:lnTo>
                    <a:pt x="143" y="234"/>
                  </a:lnTo>
                  <a:lnTo>
                    <a:pt x="90" y="240"/>
                  </a:lnTo>
                  <a:lnTo>
                    <a:pt x="78" y="277"/>
                  </a:lnTo>
                  <a:lnTo>
                    <a:pt x="68" y="360"/>
                  </a:lnTo>
                  <a:lnTo>
                    <a:pt x="70" y="392"/>
                  </a:lnTo>
                  <a:lnTo>
                    <a:pt x="63" y="481"/>
                  </a:lnTo>
                  <a:lnTo>
                    <a:pt x="35" y="619"/>
                  </a:lnTo>
                  <a:lnTo>
                    <a:pt x="10" y="676"/>
                  </a:lnTo>
                  <a:lnTo>
                    <a:pt x="0" y="747"/>
                  </a:lnTo>
                  <a:lnTo>
                    <a:pt x="6" y="825"/>
                  </a:lnTo>
                  <a:lnTo>
                    <a:pt x="22" y="892"/>
                  </a:lnTo>
                  <a:lnTo>
                    <a:pt x="33" y="895"/>
                  </a:lnTo>
                  <a:lnTo>
                    <a:pt x="87" y="892"/>
                  </a:lnTo>
                  <a:lnTo>
                    <a:pt x="107" y="902"/>
                  </a:lnTo>
                  <a:lnTo>
                    <a:pt x="120" y="901"/>
                  </a:lnTo>
                  <a:lnTo>
                    <a:pt x="130" y="890"/>
                  </a:lnTo>
                  <a:lnTo>
                    <a:pt x="132" y="875"/>
                  </a:lnTo>
                  <a:lnTo>
                    <a:pt x="145" y="859"/>
                  </a:lnTo>
                  <a:lnTo>
                    <a:pt x="175" y="858"/>
                  </a:lnTo>
                  <a:lnTo>
                    <a:pt x="197" y="879"/>
                  </a:lnTo>
                  <a:lnTo>
                    <a:pt x="200" y="894"/>
                  </a:lnTo>
                  <a:lnTo>
                    <a:pt x="236" y="933"/>
                  </a:lnTo>
                  <a:lnTo>
                    <a:pt x="302" y="753"/>
                  </a:lnTo>
                  <a:lnTo>
                    <a:pt x="319" y="771"/>
                  </a:lnTo>
                  <a:lnTo>
                    <a:pt x="346" y="794"/>
                  </a:lnTo>
                  <a:lnTo>
                    <a:pt x="375" y="793"/>
                  </a:lnTo>
                  <a:lnTo>
                    <a:pt x="385" y="797"/>
                  </a:lnTo>
                  <a:lnTo>
                    <a:pt x="387" y="809"/>
                  </a:lnTo>
                  <a:lnTo>
                    <a:pt x="424" y="852"/>
                  </a:lnTo>
                  <a:lnTo>
                    <a:pt x="458" y="852"/>
                  </a:lnTo>
                  <a:lnTo>
                    <a:pt x="471" y="844"/>
                  </a:lnTo>
                  <a:lnTo>
                    <a:pt x="528" y="834"/>
                  </a:lnTo>
                  <a:lnTo>
                    <a:pt x="548" y="814"/>
                  </a:lnTo>
                  <a:lnTo>
                    <a:pt x="548" y="797"/>
                  </a:lnTo>
                  <a:lnTo>
                    <a:pt x="567" y="797"/>
                  </a:lnTo>
                  <a:lnTo>
                    <a:pt x="590" y="816"/>
                  </a:lnTo>
                  <a:lnTo>
                    <a:pt x="600" y="841"/>
                  </a:lnTo>
                  <a:lnTo>
                    <a:pt x="610" y="842"/>
                  </a:lnTo>
                  <a:lnTo>
                    <a:pt x="616" y="833"/>
                  </a:lnTo>
                  <a:lnTo>
                    <a:pt x="645" y="831"/>
                  </a:lnTo>
                  <a:lnTo>
                    <a:pt x="663" y="811"/>
                  </a:lnTo>
                  <a:lnTo>
                    <a:pt x="676" y="812"/>
                  </a:lnTo>
                  <a:lnTo>
                    <a:pt x="696" y="826"/>
                  </a:lnTo>
                  <a:lnTo>
                    <a:pt x="735" y="827"/>
                  </a:lnTo>
                  <a:lnTo>
                    <a:pt x="747" y="839"/>
                  </a:lnTo>
                  <a:lnTo>
                    <a:pt x="760" y="838"/>
                  </a:lnTo>
                  <a:lnTo>
                    <a:pt x="766" y="832"/>
                  </a:lnTo>
                  <a:lnTo>
                    <a:pt x="815" y="830"/>
                  </a:lnTo>
                  <a:lnTo>
                    <a:pt x="868" y="870"/>
                  </a:lnTo>
                  <a:lnTo>
                    <a:pt x="910" y="890"/>
                  </a:lnTo>
                  <a:lnTo>
                    <a:pt x="942" y="891"/>
                  </a:lnTo>
                  <a:lnTo>
                    <a:pt x="996" y="938"/>
                  </a:lnTo>
                  <a:lnTo>
                    <a:pt x="1027" y="979"/>
                  </a:lnTo>
                  <a:lnTo>
                    <a:pt x="1050" y="1016"/>
                  </a:lnTo>
                  <a:lnTo>
                    <a:pt x="1121" y="1063"/>
                  </a:lnTo>
                  <a:lnTo>
                    <a:pt x="1175" y="1101"/>
                  </a:lnTo>
                  <a:lnTo>
                    <a:pt x="1198" y="1128"/>
                  </a:lnTo>
                  <a:lnTo>
                    <a:pt x="1214" y="1165"/>
                  </a:lnTo>
                  <a:lnTo>
                    <a:pt x="1231" y="1191"/>
                  </a:lnTo>
                  <a:lnTo>
                    <a:pt x="1262" y="1205"/>
                  </a:lnTo>
                  <a:lnTo>
                    <a:pt x="1296" y="1229"/>
                  </a:lnTo>
                  <a:lnTo>
                    <a:pt x="1315" y="1260"/>
                  </a:lnTo>
                  <a:lnTo>
                    <a:pt x="1341" y="1288"/>
                  </a:lnTo>
                  <a:lnTo>
                    <a:pt x="1359" y="1263"/>
                  </a:lnTo>
                  <a:lnTo>
                    <a:pt x="1418" y="1232"/>
                  </a:lnTo>
                  <a:lnTo>
                    <a:pt x="1484" y="1182"/>
                  </a:lnTo>
                  <a:lnTo>
                    <a:pt x="1465" y="1159"/>
                  </a:lnTo>
                  <a:lnTo>
                    <a:pt x="1440" y="1169"/>
                  </a:lnTo>
                  <a:lnTo>
                    <a:pt x="1417" y="1158"/>
                  </a:lnTo>
                  <a:lnTo>
                    <a:pt x="1406" y="1145"/>
                  </a:lnTo>
                  <a:lnTo>
                    <a:pt x="1397" y="1116"/>
                  </a:lnTo>
                  <a:lnTo>
                    <a:pt x="1392" y="1109"/>
                  </a:lnTo>
                  <a:lnTo>
                    <a:pt x="1355" y="1107"/>
                  </a:lnTo>
                  <a:lnTo>
                    <a:pt x="1338" y="1096"/>
                  </a:lnTo>
                  <a:lnTo>
                    <a:pt x="1329" y="1082"/>
                  </a:lnTo>
                  <a:lnTo>
                    <a:pt x="1315" y="1042"/>
                  </a:lnTo>
                  <a:lnTo>
                    <a:pt x="1301" y="1029"/>
                  </a:lnTo>
                  <a:lnTo>
                    <a:pt x="1295" y="1013"/>
                  </a:lnTo>
                  <a:lnTo>
                    <a:pt x="1271" y="1009"/>
                  </a:lnTo>
                  <a:lnTo>
                    <a:pt x="1254" y="997"/>
                  </a:lnTo>
                  <a:lnTo>
                    <a:pt x="1232" y="955"/>
                  </a:lnTo>
                  <a:lnTo>
                    <a:pt x="1223" y="948"/>
                  </a:lnTo>
                  <a:lnTo>
                    <a:pt x="1204" y="953"/>
                  </a:lnTo>
                  <a:lnTo>
                    <a:pt x="1188" y="941"/>
                  </a:lnTo>
                  <a:lnTo>
                    <a:pt x="1178" y="942"/>
                  </a:lnTo>
                  <a:lnTo>
                    <a:pt x="1167" y="935"/>
                  </a:lnTo>
                  <a:lnTo>
                    <a:pt x="1163" y="915"/>
                  </a:lnTo>
                  <a:lnTo>
                    <a:pt x="1130" y="880"/>
                  </a:lnTo>
                  <a:lnTo>
                    <a:pt x="1063" y="791"/>
                  </a:lnTo>
                  <a:lnTo>
                    <a:pt x="1031" y="774"/>
                  </a:lnTo>
                  <a:lnTo>
                    <a:pt x="990" y="775"/>
                  </a:lnTo>
                  <a:lnTo>
                    <a:pt x="967" y="761"/>
                  </a:lnTo>
                  <a:lnTo>
                    <a:pt x="949" y="759"/>
                  </a:lnTo>
                  <a:lnTo>
                    <a:pt x="933" y="746"/>
                  </a:lnTo>
                  <a:lnTo>
                    <a:pt x="916" y="718"/>
                  </a:lnTo>
                  <a:lnTo>
                    <a:pt x="904" y="708"/>
                  </a:lnTo>
                  <a:lnTo>
                    <a:pt x="884" y="701"/>
                  </a:lnTo>
                  <a:lnTo>
                    <a:pt x="862" y="699"/>
                  </a:lnTo>
                  <a:lnTo>
                    <a:pt x="850" y="714"/>
                  </a:lnTo>
                  <a:lnTo>
                    <a:pt x="840" y="718"/>
                  </a:lnTo>
                  <a:lnTo>
                    <a:pt x="821" y="713"/>
                  </a:lnTo>
                  <a:lnTo>
                    <a:pt x="797" y="675"/>
                  </a:lnTo>
                  <a:lnTo>
                    <a:pt x="777" y="658"/>
                  </a:lnTo>
                  <a:lnTo>
                    <a:pt x="775" y="642"/>
                  </a:lnTo>
                  <a:lnTo>
                    <a:pt x="784" y="623"/>
                  </a:lnTo>
                  <a:lnTo>
                    <a:pt x="777" y="610"/>
                  </a:lnTo>
                  <a:lnTo>
                    <a:pt x="759" y="608"/>
                  </a:lnTo>
                  <a:lnTo>
                    <a:pt x="746" y="592"/>
                  </a:lnTo>
                  <a:lnTo>
                    <a:pt x="728" y="599"/>
                  </a:lnTo>
                  <a:lnTo>
                    <a:pt x="719" y="610"/>
                  </a:lnTo>
                  <a:lnTo>
                    <a:pt x="723" y="628"/>
                  </a:lnTo>
                  <a:lnTo>
                    <a:pt x="738" y="644"/>
                  </a:lnTo>
                  <a:lnTo>
                    <a:pt x="736" y="666"/>
                  </a:lnTo>
                  <a:lnTo>
                    <a:pt x="726" y="669"/>
                  </a:lnTo>
                  <a:lnTo>
                    <a:pt x="704" y="662"/>
                  </a:lnTo>
                  <a:lnTo>
                    <a:pt x="699" y="650"/>
                  </a:lnTo>
                  <a:lnTo>
                    <a:pt x="700" y="632"/>
                  </a:lnTo>
                  <a:lnTo>
                    <a:pt x="689" y="620"/>
                  </a:lnTo>
                  <a:lnTo>
                    <a:pt x="674" y="576"/>
                  </a:lnTo>
                  <a:lnTo>
                    <a:pt x="668" y="571"/>
                  </a:lnTo>
                  <a:lnTo>
                    <a:pt x="649" y="569"/>
                  </a:lnTo>
                  <a:lnTo>
                    <a:pt x="638" y="561"/>
                  </a:lnTo>
                  <a:lnTo>
                    <a:pt x="638" y="549"/>
                  </a:lnTo>
                  <a:lnTo>
                    <a:pt x="628" y="541"/>
                  </a:lnTo>
                  <a:lnTo>
                    <a:pt x="623" y="514"/>
                  </a:lnTo>
                  <a:lnTo>
                    <a:pt x="600" y="498"/>
                  </a:lnTo>
                  <a:lnTo>
                    <a:pt x="581" y="477"/>
                  </a:lnTo>
                  <a:lnTo>
                    <a:pt x="558" y="413"/>
                  </a:lnTo>
                  <a:lnTo>
                    <a:pt x="552" y="374"/>
                  </a:lnTo>
                  <a:lnTo>
                    <a:pt x="535" y="335"/>
                  </a:lnTo>
                  <a:lnTo>
                    <a:pt x="524" y="272"/>
                  </a:lnTo>
                  <a:lnTo>
                    <a:pt x="514" y="251"/>
                  </a:lnTo>
                  <a:lnTo>
                    <a:pt x="495" y="195"/>
                  </a:lnTo>
                  <a:lnTo>
                    <a:pt x="485" y="151"/>
                  </a:lnTo>
                  <a:lnTo>
                    <a:pt x="474" y="122"/>
                  </a:lnTo>
                  <a:lnTo>
                    <a:pt x="451" y="83"/>
                  </a:lnTo>
                  <a:lnTo>
                    <a:pt x="434" y="63"/>
                  </a:lnTo>
                  <a:lnTo>
                    <a:pt x="419" y="32"/>
                  </a:lnTo>
                  <a:lnTo>
                    <a:pt x="402" y="7"/>
                  </a:lnTo>
                  <a:lnTo>
                    <a:pt x="396" y="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8" name="Freeform 145"/>
            <p:cNvSpPr>
              <a:spLocks/>
            </p:cNvSpPr>
            <p:nvPr/>
          </p:nvSpPr>
          <p:spPr bwMode="gray">
            <a:xfrm>
              <a:off x="6751795" y="-336074"/>
              <a:ext cx="51962" cy="65159"/>
            </a:xfrm>
            <a:custGeom>
              <a:avLst/>
              <a:gdLst/>
              <a:ahLst/>
              <a:cxnLst>
                <a:cxn ang="0">
                  <a:pos x="341" y="18"/>
                </a:cxn>
                <a:cxn ang="0">
                  <a:pos x="332" y="6"/>
                </a:cxn>
                <a:cxn ang="0">
                  <a:pos x="313" y="4"/>
                </a:cxn>
                <a:cxn ang="0">
                  <a:pos x="311" y="0"/>
                </a:cxn>
                <a:cxn ang="0">
                  <a:pos x="294" y="0"/>
                </a:cxn>
                <a:cxn ang="0">
                  <a:pos x="238" y="17"/>
                </a:cxn>
                <a:cxn ang="0">
                  <a:pos x="200" y="14"/>
                </a:cxn>
                <a:cxn ang="0">
                  <a:pos x="189" y="24"/>
                </a:cxn>
                <a:cxn ang="0">
                  <a:pos x="184" y="37"/>
                </a:cxn>
                <a:cxn ang="0">
                  <a:pos x="184" y="73"/>
                </a:cxn>
                <a:cxn ang="0">
                  <a:pos x="167" y="90"/>
                </a:cxn>
                <a:cxn ang="0">
                  <a:pos x="137" y="91"/>
                </a:cxn>
                <a:cxn ang="0">
                  <a:pos x="115" y="101"/>
                </a:cxn>
                <a:cxn ang="0">
                  <a:pos x="90" y="105"/>
                </a:cxn>
                <a:cxn ang="0">
                  <a:pos x="79" y="102"/>
                </a:cxn>
                <a:cxn ang="0">
                  <a:pos x="65" y="64"/>
                </a:cxn>
                <a:cxn ang="0">
                  <a:pos x="52" y="43"/>
                </a:cxn>
                <a:cxn ang="0">
                  <a:pos x="44" y="38"/>
                </a:cxn>
                <a:cxn ang="0">
                  <a:pos x="25" y="38"/>
                </a:cxn>
                <a:cxn ang="0">
                  <a:pos x="5" y="53"/>
                </a:cxn>
                <a:cxn ang="0">
                  <a:pos x="5" y="91"/>
                </a:cxn>
                <a:cxn ang="0">
                  <a:pos x="0" y="88"/>
                </a:cxn>
                <a:cxn ang="0">
                  <a:pos x="23" y="115"/>
                </a:cxn>
                <a:cxn ang="0">
                  <a:pos x="35" y="139"/>
                </a:cxn>
                <a:cxn ang="0">
                  <a:pos x="41" y="236"/>
                </a:cxn>
                <a:cxn ang="0">
                  <a:pos x="54" y="254"/>
                </a:cxn>
                <a:cxn ang="0">
                  <a:pos x="61" y="284"/>
                </a:cxn>
                <a:cxn ang="0">
                  <a:pos x="66" y="327"/>
                </a:cxn>
                <a:cxn ang="0">
                  <a:pos x="65" y="376"/>
                </a:cxn>
                <a:cxn ang="0">
                  <a:pos x="71" y="413"/>
                </a:cxn>
                <a:cxn ang="0">
                  <a:pos x="91" y="449"/>
                </a:cxn>
                <a:cxn ang="0">
                  <a:pos x="116" y="474"/>
                </a:cxn>
                <a:cxn ang="0">
                  <a:pos x="127" y="466"/>
                </a:cxn>
                <a:cxn ang="0">
                  <a:pos x="171" y="460"/>
                </a:cxn>
                <a:cxn ang="0">
                  <a:pos x="230" y="438"/>
                </a:cxn>
                <a:cxn ang="0">
                  <a:pos x="278" y="355"/>
                </a:cxn>
                <a:cxn ang="0">
                  <a:pos x="298" y="330"/>
                </a:cxn>
                <a:cxn ang="0">
                  <a:pos x="321" y="274"/>
                </a:cxn>
                <a:cxn ang="0">
                  <a:pos x="364" y="227"/>
                </a:cxn>
                <a:cxn ang="0">
                  <a:pos x="377" y="201"/>
                </a:cxn>
                <a:cxn ang="0">
                  <a:pos x="377" y="167"/>
                </a:cxn>
                <a:cxn ang="0">
                  <a:pos x="370" y="140"/>
                </a:cxn>
                <a:cxn ang="0">
                  <a:pos x="355" y="129"/>
                </a:cxn>
                <a:cxn ang="0">
                  <a:pos x="330" y="122"/>
                </a:cxn>
                <a:cxn ang="0">
                  <a:pos x="317" y="105"/>
                </a:cxn>
                <a:cxn ang="0">
                  <a:pos x="314" y="92"/>
                </a:cxn>
                <a:cxn ang="0">
                  <a:pos x="314" y="68"/>
                </a:cxn>
                <a:cxn ang="0">
                  <a:pos x="320" y="41"/>
                </a:cxn>
                <a:cxn ang="0">
                  <a:pos x="341" y="18"/>
                </a:cxn>
              </a:cxnLst>
              <a:rect l="0" t="0" r="r" b="b"/>
              <a:pathLst>
                <a:path w="377" h="474">
                  <a:moveTo>
                    <a:pt x="341" y="18"/>
                  </a:moveTo>
                  <a:lnTo>
                    <a:pt x="332" y="6"/>
                  </a:lnTo>
                  <a:lnTo>
                    <a:pt x="313" y="4"/>
                  </a:lnTo>
                  <a:lnTo>
                    <a:pt x="311" y="0"/>
                  </a:lnTo>
                  <a:lnTo>
                    <a:pt x="294" y="0"/>
                  </a:lnTo>
                  <a:lnTo>
                    <a:pt x="238" y="17"/>
                  </a:lnTo>
                  <a:lnTo>
                    <a:pt x="200" y="14"/>
                  </a:lnTo>
                  <a:lnTo>
                    <a:pt x="189" y="24"/>
                  </a:lnTo>
                  <a:lnTo>
                    <a:pt x="184" y="37"/>
                  </a:lnTo>
                  <a:lnTo>
                    <a:pt x="184" y="73"/>
                  </a:lnTo>
                  <a:lnTo>
                    <a:pt x="167" y="90"/>
                  </a:lnTo>
                  <a:lnTo>
                    <a:pt x="137" y="91"/>
                  </a:lnTo>
                  <a:lnTo>
                    <a:pt x="115" y="101"/>
                  </a:lnTo>
                  <a:lnTo>
                    <a:pt x="90" y="105"/>
                  </a:lnTo>
                  <a:lnTo>
                    <a:pt x="79" y="102"/>
                  </a:lnTo>
                  <a:lnTo>
                    <a:pt x="65" y="64"/>
                  </a:lnTo>
                  <a:lnTo>
                    <a:pt x="52" y="43"/>
                  </a:lnTo>
                  <a:lnTo>
                    <a:pt x="44" y="38"/>
                  </a:lnTo>
                  <a:lnTo>
                    <a:pt x="25" y="38"/>
                  </a:lnTo>
                  <a:lnTo>
                    <a:pt x="5" y="53"/>
                  </a:lnTo>
                  <a:lnTo>
                    <a:pt x="5" y="91"/>
                  </a:lnTo>
                  <a:lnTo>
                    <a:pt x="0" y="88"/>
                  </a:lnTo>
                  <a:lnTo>
                    <a:pt x="23" y="115"/>
                  </a:lnTo>
                  <a:lnTo>
                    <a:pt x="35" y="139"/>
                  </a:lnTo>
                  <a:lnTo>
                    <a:pt x="41" y="236"/>
                  </a:lnTo>
                  <a:lnTo>
                    <a:pt x="54" y="254"/>
                  </a:lnTo>
                  <a:lnTo>
                    <a:pt x="61" y="284"/>
                  </a:lnTo>
                  <a:lnTo>
                    <a:pt x="66" y="327"/>
                  </a:lnTo>
                  <a:lnTo>
                    <a:pt x="65" y="376"/>
                  </a:lnTo>
                  <a:lnTo>
                    <a:pt x="71" y="413"/>
                  </a:lnTo>
                  <a:lnTo>
                    <a:pt x="91" y="449"/>
                  </a:lnTo>
                  <a:lnTo>
                    <a:pt x="116" y="474"/>
                  </a:lnTo>
                  <a:lnTo>
                    <a:pt x="127" y="466"/>
                  </a:lnTo>
                  <a:lnTo>
                    <a:pt x="171" y="460"/>
                  </a:lnTo>
                  <a:lnTo>
                    <a:pt x="230" y="438"/>
                  </a:lnTo>
                  <a:lnTo>
                    <a:pt x="278" y="355"/>
                  </a:lnTo>
                  <a:lnTo>
                    <a:pt x="298" y="330"/>
                  </a:lnTo>
                  <a:lnTo>
                    <a:pt x="321" y="274"/>
                  </a:lnTo>
                  <a:lnTo>
                    <a:pt x="364" y="227"/>
                  </a:lnTo>
                  <a:lnTo>
                    <a:pt x="377" y="201"/>
                  </a:lnTo>
                  <a:lnTo>
                    <a:pt x="377" y="167"/>
                  </a:lnTo>
                  <a:lnTo>
                    <a:pt x="370" y="140"/>
                  </a:lnTo>
                  <a:lnTo>
                    <a:pt x="355" y="129"/>
                  </a:lnTo>
                  <a:lnTo>
                    <a:pt x="330" y="122"/>
                  </a:lnTo>
                  <a:lnTo>
                    <a:pt x="317" y="105"/>
                  </a:lnTo>
                  <a:lnTo>
                    <a:pt x="314" y="92"/>
                  </a:lnTo>
                  <a:lnTo>
                    <a:pt x="314" y="68"/>
                  </a:lnTo>
                  <a:lnTo>
                    <a:pt x="320" y="41"/>
                  </a:lnTo>
                  <a:lnTo>
                    <a:pt x="341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19" name="Freeform 146"/>
            <p:cNvSpPr>
              <a:spLocks/>
            </p:cNvSpPr>
            <p:nvPr/>
          </p:nvSpPr>
          <p:spPr bwMode="gray">
            <a:xfrm>
              <a:off x="6751795" y="-336074"/>
              <a:ext cx="51962" cy="65159"/>
            </a:xfrm>
            <a:custGeom>
              <a:avLst/>
              <a:gdLst/>
              <a:ahLst/>
              <a:cxnLst>
                <a:cxn ang="0">
                  <a:pos x="341" y="18"/>
                </a:cxn>
                <a:cxn ang="0">
                  <a:pos x="332" y="6"/>
                </a:cxn>
                <a:cxn ang="0">
                  <a:pos x="313" y="4"/>
                </a:cxn>
                <a:cxn ang="0">
                  <a:pos x="311" y="0"/>
                </a:cxn>
                <a:cxn ang="0">
                  <a:pos x="294" y="0"/>
                </a:cxn>
                <a:cxn ang="0">
                  <a:pos x="238" y="17"/>
                </a:cxn>
                <a:cxn ang="0">
                  <a:pos x="200" y="14"/>
                </a:cxn>
                <a:cxn ang="0">
                  <a:pos x="189" y="24"/>
                </a:cxn>
                <a:cxn ang="0">
                  <a:pos x="184" y="37"/>
                </a:cxn>
                <a:cxn ang="0">
                  <a:pos x="184" y="73"/>
                </a:cxn>
                <a:cxn ang="0">
                  <a:pos x="167" y="90"/>
                </a:cxn>
                <a:cxn ang="0">
                  <a:pos x="137" y="91"/>
                </a:cxn>
                <a:cxn ang="0">
                  <a:pos x="115" y="101"/>
                </a:cxn>
                <a:cxn ang="0">
                  <a:pos x="90" y="105"/>
                </a:cxn>
                <a:cxn ang="0">
                  <a:pos x="79" y="102"/>
                </a:cxn>
                <a:cxn ang="0">
                  <a:pos x="65" y="64"/>
                </a:cxn>
                <a:cxn ang="0">
                  <a:pos x="52" y="43"/>
                </a:cxn>
                <a:cxn ang="0">
                  <a:pos x="44" y="38"/>
                </a:cxn>
                <a:cxn ang="0">
                  <a:pos x="25" y="38"/>
                </a:cxn>
                <a:cxn ang="0">
                  <a:pos x="5" y="53"/>
                </a:cxn>
                <a:cxn ang="0">
                  <a:pos x="5" y="91"/>
                </a:cxn>
                <a:cxn ang="0">
                  <a:pos x="0" y="88"/>
                </a:cxn>
                <a:cxn ang="0">
                  <a:pos x="23" y="115"/>
                </a:cxn>
                <a:cxn ang="0">
                  <a:pos x="35" y="139"/>
                </a:cxn>
                <a:cxn ang="0">
                  <a:pos x="41" y="236"/>
                </a:cxn>
                <a:cxn ang="0">
                  <a:pos x="54" y="254"/>
                </a:cxn>
                <a:cxn ang="0">
                  <a:pos x="61" y="284"/>
                </a:cxn>
                <a:cxn ang="0">
                  <a:pos x="66" y="327"/>
                </a:cxn>
                <a:cxn ang="0">
                  <a:pos x="65" y="376"/>
                </a:cxn>
                <a:cxn ang="0">
                  <a:pos x="71" y="413"/>
                </a:cxn>
                <a:cxn ang="0">
                  <a:pos x="91" y="449"/>
                </a:cxn>
                <a:cxn ang="0">
                  <a:pos x="116" y="474"/>
                </a:cxn>
                <a:cxn ang="0">
                  <a:pos x="127" y="466"/>
                </a:cxn>
                <a:cxn ang="0">
                  <a:pos x="171" y="460"/>
                </a:cxn>
                <a:cxn ang="0">
                  <a:pos x="230" y="438"/>
                </a:cxn>
                <a:cxn ang="0">
                  <a:pos x="278" y="355"/>
                </a:cxn>
                <a:cxn ang="0">
                  <a:pos x="298" y="330"/>
                </a:cxn>
                <a:cxn ang="0">
                  <a:pos x="321" y="274"/>
                </a:cxn>
                <a:cxn ang="0">
                  <a:pos x="364" y="227"/>
                </a:cxn>
                <a:cxn ang="0">
                  <a:pos x="377" y="201"/>
                </a:cxn>
                <a:cxn ang="0">
                  <a:pos x="377" y="167"/>
                </a:cxn>
                <a:cxn ang="0">
                  <a:pos x="370" y="140"/>
                </a:cxn>
                <a:cxn ang="0">
                  <a:pos x="355" y="129"/>
                </a:cxn>
                <a:cxn ang="0">
                  <a:pos x="330" y="122"/>
                </a:cxn>
                <a:cxn ang="0">
                  <a:pos x="317" y="105"/>
                </a:cxn>
                <a:cxn ang="0">
                  <a:pos x="314" y="92"/>
                </a:cxn>
                <a:cxn ang="0">
                  <a:pos x="314" y="68"/>
                </a:cxn>
                <a:cxn ang="0">
                  <a:pos x="320" y="41"/>
                </a:cxn>
                <a:cxn ang="0">
                  <a:pos x="341" y="18"/>
                </a:cxn>
              </a:cxnLst>
              <a:rect l="0" t="0" r="r" b="b"/>
              <a:pathLst>
                <a:path w="377" h="474">
                  <a:moveTo>
                    <a:pt x="341" y="18"/>
                  </a:moveTo>
                  <a:lnTo>
                    <a:pt x="332" y="6"/>
                  </a:lnTo>
                  <a:lnTo>
                    <a:pt x="313" y="4"/>
                  </a:lnTo>
                  <a:lnTo>
                    <a:pt x="311" y="0"/>
                  </a:lnTo>
                  <a:lnTo>
                    <a:pt x="294" y="0"/>
                  </a:lnTo>
                  <a:lnTo>
                    <a:pt x="238" y="17"/>
                  </a:lnTo>
                  <a:lnTo>
                    <a:pt x="200" y="14"/>
                  </a:lnTo>
                  <a:lnTo>
                    <a:pt x="189" y="24"/>
                  </a:lnTo>
                  <a:lnTo>
                    <a:pt x="184" y="37"/>
                  </a:lnTo>
                  <a:lnTo>
                    <a:pt x="184" y="73"/>
                  </a:lnTo>
                  <a:lnTo>
                    <a:pt x="167" y="90"/>
                  </a:lnTo>
                  <a:lnTo>
                    <a:pt x="137" y="91"/>
                  </a:lnTo>
                  <a:lnTo>
                    <a:pt x="115" y="101"/>
                  </a:lnTo>
                  <a:lnTo>
                    <a:pt x="90" y="105"/>
                  </a:lnTo>
                  <a:lnTo>
                    <a:pt x="79" y="102"/>
                  </a:lnTo>
                  <a:lnTo>
                    <a:pt x="65" y="64"/>
                  </a:lnTo>
                  <a:lnTo>
                    <a:pt x="52" y="43"/>
                  </a:lnTo>
                  <a:lnTo>
                    <a:pt x="44" y="38"/>
                  </a:lnTo>
                  <a:lnTo>
                    <a:pt x="25" y="38"/>
                  </a:lnTo>
                  <a:lnTo>
                    <a:pt x="5" y="53"/>
                  </a:lnTo>
                  <a:lnTo>
                    <a:pt x="5" y="91"/>
                  </a:lnTo>
                  <a:lnTo>
                    <a:pt x="0" y="88"/>
                  </a:lnTo>
                  <a:lnTo>
                    <a:pt x="23" y="115"/>
                  </a:lnTo>
                  <a:lnTo>
                    <a:pt x="35" y="139"/>
                  </a:lnTo>
                  <a:lnTo>
                    <a:pt x="41" y="236"/>
                  </a:lnTo>
                  <a:lnTo>
                    <a:pt x="54" y="254"/>
                  </a:lnTo>
                  <a:lnTo>
                    <a:pt x="61" y="284"/>
                  </a:lnTo>
                  <a:lnTo>
                    <a:pt x="66" y="327"/>
                  </a:lnTo>
                  <a:lnTo>
                    <a:pt x="65" y="376"/>
                  </a:lnTo>
                  <a:lnTo>
                    <a:pt x="71" y="413"/>
                  </a:lnTo>
                  <a:lnTo>
                    <a:pt x="91" y="449"/>
                  </a:lnTo>
                  <a:lnTo>
                    <a:pt x="116" y="474"/>
                  </a:lnTo>
                  <a:lnTo>
                    <a:pt x="127" y="466"/>
                  </a:lnTo>
                  <a:lnTo>
                    <a:pt x="171" y="460"/>
                  </a:lnTo>
                  <a:lnTo>
                    <a:pt x="230" y="438"/>
                  </a:lnTo>
                  <a:lnTo>
                    <a:pt x="278" y="355"/>
                  </a:lnTo>
                  <a:lnTo>
                    <a:pt x="298" y="330"/>
                  </a:lnTo>
                  <a:lnTo>
                    <a:pt x="321" y="274"/>
                  </a:lnTo>
                  <a:lnTo>
                    <a:pt x="364" y="227"/>
                  </a:lnTo>
                  <a:lnTo>
                    <a:pt x="377" y="201"/>
                  </a:lnTo>
                  <a:lnTo>
                    <a:pt x="377" y="167"/>
                  </a:lnTo>
                  <a:lnTo>
                    <a:pt x="370" y="140"/>
                  </a:lnTo>
                  <a:lnTo>
                    <a:pt x="355" y="129"/>
                  </a:lnTo>
                  <a:lnTo>
                    <a:pt x="330" y="122"/>
                  </a:lnTo>
                  <a:lnTo>
                    <a:pt x="317" y="105"/>
                  </a:lnTo>
                  <a:lnTo>
                    <a:pt x="314" y="92"/>
                  </a:lnTo>
                  <a:lnTo>
                    <a:pt x="314" y="68"/>
                  </a:lnTo>
                  <a:lnTo>
                    <a:pt x="320" y="41"/>
                  </a:lnTo>
                  <a:lnTo>
                    <a:pt x="341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0" name="Freeform 147"/>
            <p:cNvSpPr>
              <a:spLocks/>
            </p:cNvSpPr>
            <p:nvPr/>
          </p:nvSpPr>
          <p:spPr bwMode="gray">
            <a:xfrm>
              <a:off x="6853244" y="-113380"/>
              <a:ext cx="94026" cy="242489"/>
            </a:xfrm>
            <a:custGeom>
              <a:avLst/>
              <a:gdLst/>
              <a:ahLst/>
              <a:cxnLst>
                <a:cxn ang="0">
                  <a:pos x="281" y="48"/>
                </a:cxn>
                <a:cxn ang="0">
                  <a:pos x="205" y="55"/>
                </a:cxn>
                <a:cxn ang="0">
                  <a:pos x="139" y="26"/>
                </a:cxn>
                <a:cxn ang="0">
                  <a:pos x="87" y="27"/>
                </a:cxn>
                <a:cxn ang="0">
                  <a:pos x="139" y="60"/>
                </a:cxn>
                <a:cxn ang="0">
                  <a:pos x="182" y="159"/>
                </a:cxn>
                <a:cxn ang="0">
                  <a:pos x="230" y="270"/>
                </a:cxn>
                <a:cxn ang="0">
                  <a:pos x="198" y="330"/>
                </a:cxn>
                <a:cxn ang="0">
                  <a:pos x="165" y="382"/>
                </a:cxn>
                <a:cxn ang="0">
                  <a:pos x="145" y="521"/>
                </a:cxn>
                <a:cxn ang="0">
                  <a:pos x="137" y="648"/>
                </a:cxn>
                <a:cxn ang="0">
                  <a:pos x="175" y="704"/>
                </a:cxn>
                <a:cxn ang="0">
                  <a:pos x="105" y="738"/>
                </a:cxn>
                <a:cxn ang="0">
                  <a:pos x="64" y="807"/>
                </a:cxn>
                <a:cxn ang="0">
                  <a:pos x="5" y="956"/>
                </a:cxn>
                <a:cxn ang="0">
                  <a:pos x="26" y="1013"/>
                </a:cxn>
                <a:cxn ang="0">
                  <a:pos x="82" y="1046"/>
                </a:cxn>
                <a:cxn ang="0">
                  <a:pos x="110" y="1073"/>
                </a:cxn>
                <a:cxn ang="0">
                  <a:pos x="191" y="1182"/>
                </a:cxn>
                <a:cxn ang="0">
                  <a:pos x="359" y="1164"/>
                </a:cxn>
                <a:cxn ang="0">
                  <a:pos x="388" y="1272"/>
                </a:cxn>
                <a:cxn ang="0">
                  <a:pos x="347" y="1401"/>
                </a:cxn>
                <a:cxn ang="0">
                  <a:pos x="313" y="1490"/>
                </a:cxn>
                <a:cxn ang="0">
                  <a:pos x="353" y="1585"/>
                </a:cxn>
                <a:cxn ang="0">
                  <a:pos x="409" y="1651"/>
                </a:cxn>
                <a:cxn ang="0">
                  <a:pos x="467" y="1696"/>
                </a:cxn>
                <a:cxn ang="0">
                  <a:pos x="460" y="1754"/>
                </a:cxn>
                <a:cxn ang="0">
                  <a:pos x="517" y="1760"/>
                </a:cxn>
                <a:cxn ang="0">
                  <a:pos x="512" y="1674"/>
                </a:cxn>
                <a:cxn ang="0">
                  <a:pos x="518" y="1608"/>
                </a:cxn>
                <a:cxn ang="0">
                  <a:pos x="575" y="1551"/>
                </a:cxn>
                <a:cxn ang="0">
                  <a:pos x="642" y="1512"/>
                </a:cxn>
                <a:cxn ang="0">
                  <a:pos x="652" y="1339"/>
                </a:cxn>
                <a:cxn ang="0">
                  <a:pos x="675" y="1218"/>
                </a:cxn>
                <a:cxn ang="0">
                  <a:pos x="584" y="1095"/>
                </a:cxn>
                <a:cxn ang="0">
                  <a:pos x="467" y="948"/>
                </a:cxn>
                <a:cxn ang="0">
                  <a:pos x="463" y="999"/>
                </a:cxn>
                <a:cxn ang="0">
                  <a:pos x="500" y="1027"/>
                </a:cxn>
                <a:cxn ang="0">
                  <a:pos x="525" y="1158"/>
                </a:cxn>
                <a:cxn ang="0">
                  <a:pos x="475" y="1108"/>
                </a:cxn>
                <a:cxn ang="0">
                  <a:pos x="455" y="1077"/>
                </a:cxn>
                <a:cxn ang="0">
                  <a:pos x="403" y="1116"/>
                </a:cxn>
                <a:cxn ang="0">
                  <a:pos x="383" y="1070"/>
                </a:cxn>
                <a:cxn ang="0">
                  <a:pos x="395" y="1004"/>
                </a:cxn>
                <a:cxn ang="0">
                  <a:pos x="356" y="950"/>
                </a:cxn>
                <a:cxn ang="0">
                  <a:pos x="346" y="856"/>
                </a:cxn>
                <a:cxn ang="0">
                  <a:pos x="284" y="653"/>
                </a:cxn>
                <a:cxn ang="0">
                  <a:pos x="333" y="578"/>
                </a:cxn>
                <a:cxn ang="0">
                  <a:pos x="345" y="290"/>
                </a:cxn>
                <a:cxn ang="0">
                  <a:pos x="343" y="211"/>
                </a:cxn>
                <a:cxn ang="0">
                  <a:pos x="286" y="131"/>
                </a:cxn>
                <a:cxn ang="0">
                  <a:pos x="316" y="44"/>
                </a:cxn>
              </a:cxnLst>
              <a:rect l="0" t="0" r="r" b="b"/>
              <a:pathLst>
                <a:path w="682" h="1763">
                  <a:moveTo>
                    <a:pt x="295" y="69"/>
                  </a:moveTo>
                  <a:lnTo>
                    <a:pt x="285" y="58"/>
                  </a:lnTo>
                  <a:lnTo>
                    <a:pt x="281" y="48"/>
                  </a:lnTo>
                  <a:lnTo>
                    <a:pt x="269" y="40"/>
                  </a:lnTo>
                  <a:lnTo>
                    <a:pt x="254" y="39"/>
                  </a:lnTo>
                  <a:lnTo>
                    <a:pt x="205" y="55"/>
                  </a:lnTo>
                  <a:lnTo>
                    <a:pt x="196" y="48"/>
                  </a:lnTo>
                  <a:lnTo>
                    <a:pt x="181" y="25"/>
                  </a:lnTo>
                  <a:lnTo>
                    <a:pt x="139" y="26"/>
                  </a:lnTo>
                  <a:lnTo>
                    <a:pt x="94" y="0"/>
                  </a:lnTo>
                  <a:lnTo>
                    <a:pt x="88" y="6"/>
                  </a:lnTo>
                  <a:lnTo>
                    <a:pt x="87" y="27"/>
                  </a:lnTo>
                  <a:lnTo>
                    <a:pt x="96" y="35"/>
                  </a:lnTo>
                  <a:lnTo>
                    <a:pt x="101" y="60"/>
                  </a:lnTo>
                  <a:lnTo>
                    <a:pt x="139" y="60"/>
                  </a:lnTo>
                  <a:lnTo>
                    <a:pt x="164" y="95"/>
                  </a:lnTo>
                  <a:lnTo>
                    <a:pt x="172" y="116"/>
                  </a:lnTo>
                  <a:lnTo>
                    <a:pt x="182" y="159"/>
                  </a:lnTo>
                  <a:lnTo>
                    <a:pt x="205" y="182"/>
                  </a:lnTo>
                  <a:lnTo>
                    <a:pt x="215" y="257"/>
                  </a:lnTo>
                  <a:lnTo>
                    <a:pt x="230" y="270"/>
                  </a:lnTo>
                  <a:lnTo>
                    <a:pt x="235" y="293"/>
                  </a:lnTo>
                  <a:lnTo>
                    <a:pt x="230" y="310"/>
                  </a:lnTo>
                  <a:lnTo>
                    <a:pt x="198" y="330"/>
                  </a:lnTo>
                  <a:lnTo>
                    <a:pt x="186" y="332"/>
                  </a:lnTo>
                  <a:lnTo>
                    <a:pt x="171" y="344"/>
                  </a:lnTo>
                  <a:lnTo>
                    <a:pt x="165" y="382"/>
                  </a:lnTo>
                  <a:lnTo>
                    <a:pt x="167" y="416"/>
                  </a:lnTo>
                  <a:lnTo>
                    <a:pt x="140" y="488"/>
                  </a:lnTo>
                  <a:lnTo>
                    <a:pt x="145" y="521"/>
                  </a:lnTo>
                  <a:lnTo>
                    <a:pt x="144" y="578"/>
                  </a:lnTo>
                  <a:lnTo>
                    <a:pt x="133" y="639"/>
                  </a:lnTo>
                  <a:lnTo>
                    <a:pt x="137" y="648"/>
                  </a:lnTo>
                  <a:lnTo>
                    <a:pt x="150" y="668"/>
                  </a:lnTo>
                  <a:lnTo>
                    <a:pt x="169" y="678"/>
                  </a:lnTo>
                  <a:lnTo>
                    <a:pt x="175" y="704"/>
                  </a:lnTo>
                  <a:lnTo>
                    <a:pt x="166" y="715"/>
                  </a:lnTo>
                  <a:lnTo>
                    <a:pt x="129" y="720"/>
                  </a:lnTo>
                  <a:lnTo>
                    <a:pt x="105" y="738"/>
                  </a:lnTo>
                  <a:lnTo>
                    <a:pt x="82" y="743"/>
                  </a:lnTo>
                  <a:lnTo>
                    <a:pt x="78" y="750"/>
                  </a:lnTo>
                  <a:lnTo>
                    <a:pt x="64" y="807"/>
                  </a:lnTo>
                  <a:lnTo>
                    <a:pt x="59" y="866"/>
                  </a:lnTo>
                  <a:lnTo>
                    <a:pt x="33" y="924"/>
                  </a:lnTo>
                  <a:lnTo>
                    <a:pt x="5" y="956"/>
                  </a:lnTo>
                  <a:lnTo>
                    <a:pt x="0" y="970"/>
                  </a:lnTo>
                  <a:lnTo>
                    <a:pt x="6" y="1006"/>
                  </a:lnTo>
                  <a:lnTo>
                    <a:pt x="26" y="1013"/>
                  </a:lnTo>
                  <a:lnTo>
                    <a:pt x="38" y="1040"/>
                  </a:lnTo>
                  <a:lnTo>
                    <a:pt x="71" y="1040"/>
                  </a:lnTo>
                  <a:lnTo>
                    <a:pt x="82" y="1046"/>
                  </a:lnTo>
                  <a:lnTo>
                    <a:pt x="84" y="1052"/>
                  </a:lnTo>
                  <a:lnTo>
                    <a:pt x="90" y="1063"/>
                  </a:lnTo>
                  <a:lnTo>
                    <a:pt x="110" y="1073"/>
                  </a:lnTo>
                  <a:lnTo>
                    <a:pt x="141" y="1137"/>
                  </a:lnTo>
                  <a:lnTo>
                    <a:pt x="177" y="1179"/>
                  </a:lnTo>
                  <a:lnTo>
                    <a:pt x="191" y="1182"/>
                  </a:lnTo>
                  <a:lnTo>
                    <a:pt x="224" y="1173"/>
                  </a:lnTo>
                  <a:lnTo>
                    <a:pt x="345" y="1159"/>
                  </a:lnTo>
                  <a:lnTo>
                    <a:pt x="359" y="1164"/>
                  </a:lnTo>
                  <a:lnTo>
                    <a:pt x="374" y="1186"/>
                  </a:lnTo>
                  <a:lnTo>
                    <a:pt x="385" y="1239"/>
                  </a:lnTo>
                  <a:lnTo>
                    <a:pt x="388" y="1272"/>
                  </a:lnTo>
                  <a:lnTo>
                    <a:pt x="386" y="1346"/>
                  </a:lnTo>
                  <a:lnTo>
                    <a:pt x="374" y="1372"/>
                  </a:lnTo>
                  <a:lnTo>
                    <a:pt x="347" y="1401"/>
                  </a:lnTo>
                  <a:lnTo>
                    <a:pt x="351" y="1430"/>
                  </a:lnTo>
                  <a:lnTo>
                    <a:pt x="326" y="1448"/>
                  </a:lnTo>
                  <a:lnTo>
                    <a:pt x="313" y="1490"/>
                  </a:lnTo>
                  <a:lnTo>
                    <a:pt x="322" y="1506"/>
                  </a:lnTo>
                  <a:lnTo>
                    <a:pt x="339" y="1570"/>
                  </a:lnTo>
                  <a:lnTo>
                    <a:pt x="353" y="1585"/>
                  </a:lnTo>
                  <a:lnTo>
                    <a:pt x="364" y="1591"/>
                  </a:lnTo>
                  <a:lnTo>
                    <a:pt x="374" y="1613"/>
                  </a:lnTo>
                  <a:lnTo>
                    <a:pt x="409" y="1651"/>
                  </a:lnTo>
                  <a:lnTo>
                    <a:pt x="423" y="1676"/>
                  </a:lnTo>
                  <a:lnTo>
                    <a:pt x="440" y="1687"/>
                  </a:lnTo>
                  <a:lnTo>
                    <a:pt x="467" y="1696"/>
                  </a:lnTo>
                  <a:lnTo>
                    <a:pt x="480" y="1716"/>
                  </a:lnTo>
                  <a:lnTo>
                    <a:pt x="479" y="1730"/>
                  </a:lnTo>
                  <a:lnTo>
                    <a:pt x="460" y="1754"/>
                  </a:lnTo>
                  <a:lnTo>
                    <a:pt x="463" y="1762"/>
                  </a:lnTo>
                  <a:lnTo>
                    <a:pt x="512" y="1763"/>
                  </a:lnTo>
                  <a:lnTo>
                    <a:pt x="517" y="1760"/>
                  </a:lnTo>
                  <a:lnTo>
                    <a:pt x="515" y="1721"/>
                  </a:lnTo>
                  <a:lnTo>
                    <a:pt x="521" y="1695"/>
                  </a:lnTo>
                  <a:lnTo>
                    <a:pt x="512" y="1674"/>
                  </a:lnTo>
                  <a:lnTo>
                    <a:pt x="501" y="1662"/>
                  </a:lnTo>
                  <a:lnTo>
                    <a:pt x="500" y="1636"/>
                  </a:lnTo>
                  <a:lnTo>
                    <a:pt x="518" y="1608"/>
                  </a:lnTo>
                  <a:lnTo>
                    <a:pt x="517" y="1591"/>
                  </a:lnTo>
                  <a:lnTo>
                    <a:pt x="525" y="1577"/>
                  </a:lnTo>
                  <a:lnTo>
                    <a:pt x="575" y="1551"/>
                  </a:lnTo>
                  <a:lnTo>
                    <a:pt x="603" y="1545"/>
                  </a:lnTo>
                  <a:lnTo>
                    <a:pt x="627" y="1534"/>
                  </a:lnTo>
                  <a:lnTo>
                    <a:pt x="642" y="1512"/>
                  </a:lnTo>
                  <a:lnTo>
                    <a:pt x="653" y="1427"/>
                  </a:lnTo>
                  <a:lnTo>
                    <a:pt x="668" y="1397"/>
                  </a:lnTo>
                  <a:lnTo>
                    <a:pt x="652" y="1339"/>
                  </a:lnTo>
                  <a:lnTo>
                    <a:pt x="674" y="1297"/>
                  </a:lnTo>
                  <a:lnTo>
                    <a:pt x="682" y="1272"/>
                  </a:lnTo>
                  <a:lnTo>
                    <a:pt x="675" y="1218"/>
                  </a:lnTo>
                  <a:lnTo>
                    <a:pt x="659" y="1189"/>
                  </a:lnTo>
                  <a:lnTo>
                    <a:pt x="610" y="1138"/>
                  </a:lnTo>
                  <a:lnTo>
                    <a:pt x="584" y="1095"/>
                  </a:lnTo>
                  <a:lnTo>
                    <a:pt x="528" y="1022"/>
                  </a:lnTo>
                  <a:lnTo>
                    <a:pt x="493" y="987"/>
                  </a:lnTo>
                  <a:lnTo>
                    <a:pt x="467" y="948"/>
                  </a:lnTo>
                  <a:lnTo>
                    <a:pt x="461" y="952"/>
                  </a:lnTo>
                  <a:lnTo>
                    <a:pt x="460" y="983"/>
                  </a:lnTo>
                  <a:lnTo>
                    <a:pt x="463" y="999"/>
                  </a:lnTo>
                  <a:lnTo>
                    <a:pt x="469" y="1007"/>
                  </a:lnTo>
                  <a:lnTo>
                    <a:pt x="488" y="1015"/>
                  </a:lnTo>
                  <a:lnTo>
                    <a:pt x="500" y="1027"/>
                  </a:lnTo>
                  <a:lnTo>
                    <a:pt x="533" y="1128"/>
                  </a:lnTo>
                  <a:lnTo>
                    <a:pt x="534" y="1155"/>
                  </a:lnTo>
                  <a:lnTo>
                    <a:pt x="525" y="1158"/>
                  </a:lnTo>
                  <a:lnTo>
                    <a:pt x="518" y="1155"/>
                  </a:lnTo>
                  <a:lnTo>
                    <a:pt x="494" y="1117"/>
                  </a:lnTo>
                  <a:lnTo>
                    <a:pt x="475" y="1108"/>
                  </a:lnTo>
                  <a:lnTo>
                    <a:pt x="464" y="1079"/>
                  </a:lnTo>
                  <a:lnTo>
                    <a:pt x="459" y="1076"/>
                  </a:lnTo>
                  <a:lnTo>
                    <a:pt x="455" y="1077"/>
                  </a:lnTo>
                  <a:lnTo>
                    <a:pt x="436" y="1114"/>
                  </a:lnTo>
                  <a:lnTo>
                    <a:pt x="423" y="1118"/>
                  </a:lnTo>
                  <a:lnTo>
                    <a:pt x="403" y="1116"/>
                  </a:lnTo>
                  <a:lnTo>
                    <a:pt x="394" y="1108"/>
                  </a:lnTo>
                  <a:lnTo>
                    <a:pt x="385" y="1090"/>
                  </a:lnTo>
                  <a:lnTo>
                    <a:pt x="383" y="1070"/>
                  </a:lnTo>
                  <a:lnTo>
                    <a:pt x="384" y="1052"/>
                  </a:lnTo>
                  <a:lnTo>
                    <a:pt x="396" y="1018"/>
                  </a:lnTo>
                  <a:lnTo>
                    <a:pt x="395" y="1004"/>
                  </a:lnTo>
                  <a:lnTo>
                    <a:pt x="390" y="992"/>
                  </a:lnTo>
                  <a:lnTo>
                    <a:pt x="364" y="966"/>
                  </a:lnTo>
                  <a:lnTo>
                    <a:pt x="356" y="950"/>
                  </a:lnTo>
                  <a:lnTo>
                    <a:pt x="350" y="913"/>
                  </a:lnTo>
                  <a:lnTo>
                    <a:pt x="349" y="859"/>
                  </a:lnTo>
                  <a:lnTo>
                    <a:pt x="346" y="856"/>
                  </a:lnTo>
                  <a:lnTo>
                    <a:pt x="330" y="769"/>
                  </a:lnTo>
                  <a:lnTo>
                    <a:pt x="285" y="672"/>
                  </a:lnTo>
                  <a:lnTo>
                    <a:pt x="284" y="653"/>
                  </a:lnTo>
                  <a:lnTo>
                    <a:pt x="289" y="633"/>
                  </a:lnTo>
                  <a:lnTo>
                    <a:pt x="311" y="600"/>
                  </a:lnTo>
                  <a:lnTo>
                    <a:pt x="333" y="578"/>
                  </a:lnTo>
                  <a:lnTo>
                    <a:pt x="352" y="530"/>
                  </a:lnTo>
                  <a:lnTo>
                    <a:pt x="352" y="386"/>
                  </a:lnTo>
                  <a:lnTo>
                    <a:pt x="345" y="290"/>
                  </a:lnTo>
                  <a:lnTo>
                    <a:pt x="358" y="258"/>
                  </a:lnTo>
                  <a:lnTo>
                    <a:pt x="360" y="235"/>
                  </a:lnTo>
                  <a:lnTo>
                    <a:pt x="343" y="211"/>
                  </a:lnTo>
                  <a:lnTo>
                    <a:pt x="323" y="199"/>
                  </a:lnTo>
                  <a:lnTo>
                    <a:pt x="312" y="189"/>
                  </a:lnTo>
                  <a:lnTo>
                    <a:pt x="286" y="131"/>
                  </a:lnTo>
                  <a:lnTo>
                    <a:pt x="286" y="105"/>
                  </a:lnTo>
                  <a:lnTo>
                    <a:pt x="295" y="69"/>
                  </a:lnTo>
                  <a:lnTo>
                    <a:pt x="316" y="44"/>
                  </a:lnTo>
                  <a:lnTo>
                    <a:pt x="295" y="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1" name="Freeform 148"/>
            <p:cNvSpPr>
              <a:spLocks/>
            </p:cNvSpPr>
            <p:nvPr/>
          </p:nvSpPr>
          <p:spPr bwMode="gray">
            <a:xfrm>
              <a:off x="6853244" y="-113380"/>
              <a:ext cx="94026" cy="242489"/>
            </a:xfrm>
            <a:custGeom>
              <a:avLst/>
              <a:gdLst/>
              <a:ahLst/>
              <a:cxnLst>
                <a:cxn ang="0">
                  <a:pos x="281" y="48"/>
                </a:cxn>
                <a:cxn ang="0">
                  <a:pos x="205" y="55"/>
                </a:cxn>
                <a:cxn ang="0">
                  <a:pos x="139" y="26"/>
                </a:cxn>
                <a:cxn ang="0">
                  <a:pos x="87" y="27"/>
                </a:cxn>
                <a:cxn ang="0">
                  <a:pos x="139" y="60"/>
                </a:cxn>
                <a:cxn ang="0">
                  <a:pos x="182" y="159"/>
                </a:cxn>
                <a:cxn ang="0">
                  <a:pos x="230" y="270"/>
                </a:cxn>
                <a:cxn ang="0">
                  <a:pos x="198" y="330"/>
                </a:cxn>
                <a:cxn ang="0">
                  <a:pos x="165" y="382"/>
                </a:cxn>
                <a:cxn ang="0">
                  <a:pos x="145" y="521"/>
                </a:cxn>
                <a:cxn ang="0">
                  <a:pos x="137" y="648"/>
                </a:cxn>
                <a:cxn ang="0">
                  <a:pos x="175" y="704"/>
                </a:cxn>
                <a:cxn ang="0">
                  <a:pos x="105" y="738"/>
                </a:cxn>
                <a:cxn ang="0">
                  <a:pos x="64" y="807"/>
                </a:cxn>
                <a:cxn ang="0">
                  <a:pos x="5" y="956"/>
                </a:cxn>
                <a:cxn ang="0">
                  <a:pos x="26" y="1013"/>
                </a:cxn>
                <a:cxn ang="0">
                  <a:pos x="82" y="1046"/>
                </a:cxn>
                <a:cxn ang="0">
                  <a:pos x="110" y="1073"/>
                </a:cxn>
                <a:cxn ang="0">
                  <a:pos x="191" y="1182"/>
                </a:cxn>
                <a:cxn ang="0">
                  <a:pos x="359" y="1164"/>
                </a:cxn>
                <a:cxn ang="0">
                  <a:pos x="388" y="1272"/>
                </a:cxn>
                <a:cxn ang="0">
                  <a:pos x="347" y="1401"/>
                </a:cxn>
                <a:cxn ang="0">
                  <a:pos x="313" y="1490"/>
                </a:cxn>
                <a:cxn ang="0">
                  <a:pos x="353" y="1585"/>
                </a:cxn>
                <a:cxn ang="0">
                  <a:pos x="409" y="1651"/>
                </a:cxn>
                <a:cxn ang="0">
                  <a:pos x="467" y="1696"/>
                </a:cxn>
                <a:cxn ang="0">
                  <a:pos x="460" y="1754"/>
                </a:cxn>
                <a:cxn ang="0">
                  <a:pos x="517" y="1760"/>
                </a:cxn>
                <a:cxn ang="0">
                  <a:pos x="512" y="1674"/>
                </a:cxn>
                <a:cxn ang="0">
                  <a:pos x="518" y="1608"/>
                </a:cxn>
                <a:cxn ang="0">
                  <a:pos x="575" y="1551"/>
                </a:cxn>
                <a:cxn ang="0">
                  <a:pos x="642" y="1512"/>
                </a:cxn>
                <a:cxn ang="0">
                  <a:pos x="652" y="1339"/>
                </a:cxn>
                <a:cxn ang="0">
                  <a:pos x="675" y="1218"/>
                </a:cxn>
                <a:cxn ang="0">
                  <a:pos x="584" y="1095"/>
                </a:cxn>
                <a:cxn ang="0">
                  <a:pos x="467" y="948"/>
                </a:cxn>
                <a:cxn ang="0">
                  <a:pos x="463" y="999"/>
                </a:cxn>
                <a:cxn ang="0">
                  <a:pos x="500" y="1027"/>
                </a:cxn>
                <a:cxn ang="0">
                  <a:pos x="525" y="1158"/>
                </a:cxn>
                <a:cxn ang="0">
                  <a:pos x="475" y="1108"/>
                </a:cxn>
                <a:cxn ang="0">
                  <a:pos x="455" y="1077"/>
                </a:cxn>
                <a:cxn ang="0">
                  <a:pos x="403" y="1116"/>
                </a:cxn>
                <a:cxn ang="0">
                  <a:pos x="383" y="1070"/>
                </a:cxn>
                <a:cxn ang="0">
                  <a:pos x="395" y="1004"/>
                </a:cxn>
                <a:cxn ang="0">
                  <a:pos x="356" y="950"/>
                </a:cxn>
                <a:cxn ang="0">
                  <a:pos x="346" y="856"/>
                </a:cxn>
                <a:cxn ang="0">
                  <a:pos x="284" y="653"/>
                </a:cxn>
                <a:cxn ang="0">
                  <a:pos x="333" y="578"/>
                </a:cxn>
                <a:cxn ang="0">
                  <a:pos x="345" y="290"/>
                </a:cxn>
                <a:cxn ang="0">
                  <a:pos x="343" y="211"/>
                </a:cxn>
                <a:cxn ang="0">
                  <a:pos x="286" y="131"/>
                </a:cxn>
                <a:cxn ang="0">
                  <a:pos x="316" y="44"/>
                </a:cxn>
              </a:cxnLst>
              <a:rect l="0" t="0" r="r" b="b"/>
              <a:pathLst>
                <a:path w="682" h="1763">
                  <a:moveTo>
                    <a:pt x="295" y="69"/>
                  </a:moveTo>
                  <a:lnTo>
                    <a:pt x="285" y="58"/>
                  </a:lnTo>
                  <a:lnTo>
                    <a:pt x="281" y="48"/>
                  </a:lnTo>
                  <a:lnTo>
                    <a:pt x="269" y="40"/>
                  </a:lnTo>
                  <a:lnTo>
                    <a:pt x="254" y="39"/>
                  </a:lnTo>
                  <a:lnTo>
                    <a:pt x="205" y="55"/>
                  </a:lnTo>
                  <a:lnTo>
                    <a:pt x="196" y="48"/>
                  </a:lnTo>
                  <a:lnTo>
                    <a:pt x="181" y="25"/>
                  </a:lnTo>
                  <a:lnTo>
                    <a:pt x="139" y="26"/>
                  </a:lnTo>
                  <a:lnTo>
                    <a:pt x="94" y="0"/>
                  </a:lnTo>
                  <a:lnTo>
                    <a:pt x="88" y="6"/>
                  </a:lnTo>
                  <a:lnTo>
                    <a:pt x="87" y="27"/>
                  </a:lnTo>
                  <a:lnTo>
                    <a:pt x="96" y="35"/>
                  </a:lnTo>
                  <a:lnTo>
                    <a:pt x="101" y="60"/>
                  </a:lnTo>
                  <a:lnTo>
                    <a:pt x="139" y="60"/>
                  </a:lnTo>
                  <a:lnTo>
                    <a:pt x="164" y="95"/>
                  </a:lnTo>
                  <a:lnTo>
                    <a:pt x="172" y="116"/>
                  </a:lnTo>
                  <a:lnTo>
                    <a:pt x="182" y="159"/>
                  </a:lnTo>
                  <a:lnTo>
                    <a:pt x="205" y="182"/>
                  </a:lnTo>
                  <a:lnTo>
                    <a:pt x="215" y="257"/>
                  </a:lnTo>
                  <a:lnTo>
                    <a:pt x="230" y="270"/>
                  </a:lnTo>
                  <a:lnTo>
                    <a:pt x="235" y="293"/>
                  </a:lnTo>
                  <a:lnTo>
                    <a:pt x="230" y="310"/>
                  </a:lnTo>
                  <a:lnTo>
                    <a:pt x="198" y="330"/>
                  </a:lnTo>
                  <a:lnTo>
                    <a:pt x="186" y="332"/>
                  </a:lnTo>
                  <a:lnTo>
                    <a:pt x="171" y="344"/>
                  </a:lnTo>
                  <a:lnTo>
                    <a:pt x="165" y="382"/>
                  </a:lnTo>
                  <a:lnTo>
                    <a:pt x="167" y="416"/>
                  </a:lnTo>
                  <a:lnTo>
                    <a:pt x="140" y="488"/>
                  </a:lnTo>
                  <a:lnTo>
                    <a:pt x="145" y="521"/>
                  </a:lnTo>
                  <a:lnTo>
                    <a:pt x="144" y="578"/>
                  </a:lnTo>
                  <a:lnTo>
                    <a:pt x="133" y="639"/>
                  </a:lnTo>
                  <a:lnTo>
                    <a:pt x="137" y="648"/>
                  </a:lnTo>
                  <a:lnTo>
                    <a:pt x="150" y="668"/>
                  </a:lnTo>
                  <a:lnTo>
                    <a:pt x="169" y="678"/>
                  </a:lnTo>
                  <a:lnTo>
                    <a:pt x="175" y="704"/>
                  </a:lnTo>
                  <a:lnTo>
                    <a:pt x="166" y="715"/>
                  </a:lnTo>
                  <a:lnTo>
                    <a:pt x="129" y="720"/>
                  </a:lnTo>
                  <a:lnTo>
                    <a:pt x="105" y="738"/>
                  </a:lnTo>
                  <a:lnTo>
                    <a:pt x="82" y="743"/>
                  </a:lnTo>
                  <a:lnTo>
                    <a:pt x="78" y="750"/>
                  </a:lnTo>
                  <a:lnTo>
                    <a:pt x="64" y="807"/>
                  </a:lnTo>
                  <a:lnTo>
                    <a:pt x="59" y="866"/>
                  </a:lnTo>
                  <a:lnTo>
                    <a:pt x="33" y="924"/>
                  </a:lnTo>
                  <a:lnTo>
                    <a:pt x="5" y="956"/>
                  </a:lnTo>
                  <a:lnTo>
                    <a:pt x="0" y="970"/>
                  </a:lnTo>
                  <a:lnTo>
                    <a:pt x="6" y="1006"/>
                  </a:lnTo>
                  <a:lnTo>
                    <a:pt x="26" y="1013"/>
                  </a:lnTo>
                  <a:lnTo>
                    <a:pt x="38" y="1040"/>
                  </a:lnTo>
                  <a:lnTo>
                    <a:pt x="71" y="1040"/>
                  </a:lnTo>
                  <a:lnTo>
                    <a:pt x="82" y="1046"/>
                  </a:lnTo>
                  <a:lnTo>
                    <a:pt x="84" y="1052"/>
                  </a:lnTo>
                  <a:lnTo>
                    <a:pt x="90" y="1063"/>
                  </a:lnTo>
                  <a:lnTo>
                    <a:pt x="110" y="1073"/>
                  </a:lnTo>
                  <a:lnTo>
                    <a:pt x="141" y="1137"/>
                  </a:lnTo>
                  <a:lnTo>
                    <a:pt x="177" y="1179"/>
                  </a:lnTo>
                  <a:lnTo>
                    <a:pt x="191" y="1182"/>
                  </a:lnTo>
                  <a:lnTo>
                    <a:pt x="224" y="1173"/>
                  </a:lnTo>
                  <a:lnTo>
                    <a:pt x="345" y="1159"/>
                  </a:lnTo>
                  <a:lnTo>
                    <a:pt x="359" y="1164"/>
                  </a:lnTo>
                  <a:lnTo>
                    <a:pt x="374" y="1186"/>
                  </a:lnTo>
                  <a:lnTo>
                    <a:pt x="385" y="1239"/>
                  </a:lnTo>
                  <a:lnTo>
                    <a:pt x="388" y="1272"/>
                  </a:lnTo>
                  <a:lnTo>
                    <a:pt x="386" y="1346"/>
                  </a:lnTo>
                  <a:lnTo>
                    <a:pt x="374" y="1372"/>
                  </a:lnTo>
                  <a:lnTo>
                    <a:pt x="347" y="1401"/>
                  </a:lnTo>
                  <a:lnTo>
                    <a:pt x="351" y="1430"/>
                  </a:lnTo>
                  <a:lnTo>
                    <a:pt x="326" y="1448"/>
                  </a:lnTo>
                  <a:lnTo>
                    <a:pt x="313" y="1490"/>
                  </a:lnTo>
                  <a:lnTo>
                    <a:pt x="322" y="1506"/>
                  </a:lnTo>
                  <a:lnTo>
                    <a:pt x="339" y="1570"/>
                  </a:lnTo>
                  <a:lnTo>
                    <a:pt x="353" y="1585"/>
                  </a:lnTo>
                  <a:lnTo>
                    <a:pt x="364" y="1591"/>
                  </a:lnTo>
                  <a:lnTo>
                    <a:pt x="374" y="1613"/>
                  </a:lnTo>
                  <a:lnTo>
                    <a:pt x="409" y="1651"/>
                  </a:lnTo>
                  <a:lnTo>
                    <a:pt x="423" y="1676"/>
                  </a:lnTo>
                  <a:lnTo>
                    <a:pt x="440" y="1687"/>
                  </a:lnTo>
                  <a:lnTo>
                    <a:pt x="467" y="1696"/>
                  </a:lnTo>
                  <a:lnTo>
                    <a:pt x="480" y="1716"/>
                  </a:lnTo>
                  <a:lnTo>
                    <a:pt x="479" y="1730"/>
                  </a:lnTo>
                  <a:lnTo>
                    <a:pt x="460" y="1754"/>
                  </a:lnTo>
                  <a:lnTo>
                    <a:pt x="463" y="1762"/>
                  </a:lnTo>
                  <a:lnTo>
                    <a:pt x="512" y="1763"/>
                  </a:lnTo>
                  <a:lnTo>
                    <a:pt x="517" y="1760"/>
                  </a:lnTo>
                  <a:lnTo>
                    <a:pt x="515" y="1721"/>
                  </a:lnTo>
                  <a:lnTo>
                    <a:pt x="521" y="1695"/>
                  </a:lnTo>
                  <a:lnTo>
                    <a:pt x="512" y="1674"/>
                  </a:lnTo>
                  <a:lnTo>
                    <a:pt x="501" y="1662"/>
                  </a:lnTo>
                  <a:lnTo>
                    <a:pt x="500" y="1636"/>
                  </a:lnTo>
                  <a:lnTo>
                    <a:pt x="518" y="1608"/>
                  </a:lnTo>
                  <a:lnTo>
                    <a:pt x="517" y="1591"/>
                  </a:lnTo>
                  <a:lnTo>
                    <a:pt x="525" y="1577"/>
                  </a:lnTo>
                  <a:lnTo>
                    <a:pt x="575" y="1551"/>
                  </a:lnTo>
                  <a:lnTo>
                    <a:pt x="603" y="1545"/>
                  </a:lnTo>
                  <a:lnTo>
                    <a:pt x="627" y="1534"/>
                  </a:lnTo>
                  <a:lnTo>
                    <a:pt x="642" y="1512"/>
                  </a:lnTo>
                  <a:lnTo>
                    <a:pt x="653" y="1427"/>
                  </a:lnTo>
                  <a:lnTo>
                    <a:pt x="668" y="1397"/>
                  </a:lnTo>
                  <a:lnTo>
                    <a:pt x="652" y="1339"/>
                  </a:lnTo>
                  <a:lnTo>
                    <a:pt x="674" y="1297"/>
                  </a:lnTo>
                  <a:lnTo>
                    <a:pt x="682" y="1272"/>
                  </a:lnTo>
                  <a:lnTo>
                    <a:pt x="675" y="1218"/>
                  </a:lnTo>
                  <a:lnTo>
                    <a:pt x="659" y="1189"/>
                  </a:lnTo>
                  <a:lnTo>
                    <a:pt x="610" y="1138"/>
                  </a:lnTo>
                  <a:lnTo>
                    <a:pt x="584" y="1095"/>
                  </a:lnTo>
                  <a:lnTo>
                    <a:pt x="528" y="1022"/>
                  </a:lnTo>
                  <a:lnTo>
                    <a:pt x="493" y="987"/>
                  </a:lnTo>
                  <a:lnTo>
                    <a:pt x="467" y="948"/>
                  </a:lnTo>
                  <a:lnTo>
                    <a:pt x="461" y="952"/>
                  </a:lnTo>
                  <a:lnTo>
                    <a:pt x="460" y="983"/>
                  </a:lnTo>
                  <a:lnTo>
                    <a:pt x="463" y="999"/>
                  </a:lnTo>
                  <a:lnTo>
                    <a:pt x="469" y="1007"/>
                  </a:lnTo>
                  <a:lnTo>
                    <a:pt x="488" y="1015"/>
                  </a:lnTo>
                  <a:lnTo>
                    <a:pt x="500" y="1027"/>
                  </a:lnTo>
                  <a:lnTo>
                    <a:pt x="533" y="1128"/>
                  </a:lnTo>
                  <a:lnTo>
                    <a:pt x="534" y="1155"/>
                  </a:lnTo>
                  <a:lnTo>
                    <a:pt x="525" y="1158"/>
                  </a:lnTo>
                  <a:lnTo>
                    <a:pt x="518" y="1155"/>
                  </a:lnTo>
                  <a:lnTo>
                    <a:pt x="494" y="1117"/>
                  </a:lnTo>
                  <a:lnTo>
                    <a:pt x="475" y="1108"/>
                  </a:lnTo>
                  <a:lnTo>
                    <a:pt x="464" y="1079"/>
                  </a:lnTo>
                  <a:lnTo>
                    <a:pt x="459" y="1076"/>
                  </a:lnTo>
                  <a:lnTo>
                    <a:pt x="455" y="1077"/>
                  </a:lnTo>
                  <a:lnTo>
                    <a:pt x="436" y="1114"/>
                  </a:lnTo>
                  <a:lnTo>
                    <a:pt x="423" y="1118"/>
                  </a:lnTo>
                  <a:lnTo>
                    <a:pt x="403" y="1116"/>
                  </a:lnTo>
                  <a:lnTo>
                    <a:pt x="394" y="1108"/>
                  </a:lnTo>
                  <a:lnTo>
                    <a:pt x="385" y="1090"/>
                  </a:lnTo>
                  <a:lnTo>
                    <a:pt x="383" y="1070"/>
                  </a:lnTo>
                  <a:lnTo>
                    <a:pt x="384" y="1052"/>
                  </a:lnTo>
                  <a:lnTo>
                    <a:pt x="396" y="1018"/>
                  </a:lnTo>
                  <a:lnTo>
                    <a:pt x="395" y="1004"/>
                  </a:lnTo>
                  <a:lnTo>
                    <a:pt x="390" y="992"/>
                  </a:lnTo>
                  <a:lnTo>
                    <a:pt x="364" y="966"/>
                  </a:lnTo>
                  <a:lnTo>
                    <a:pt x="356" y="950"/>
                  </a:lnTo>
                  <a:lnTo>
                    <a:pt x="350" y="913"/>
                  </a:lnTo>
                  <a:lnTo>
                    <a:pt x="349" y="859"/>
                  </a:lnTo>
                  <a:lnTo>
                    <a:pt x="346" y="856"/>
                  </a:lnTo>
                  <a:lnTo>
                    <a:pt x="330" y="769"/>
                  </a:lnTo>
                  <a:lnTo>
                    <a:pt x="285" y="672"/>
                  </a:lnTo>
                  <a:lnTo>
                    <a:pt x="284" y="653"/>
                  </a:lnTo>
                  <a:lnTo>
                    <a:pt x="289" y="633"/>
                  </a:lnTo>
                  <a:lnTo>
                    <a:pt x="311" y="600"/>
                  </a:lnTo>
                  <a:lnTo>
                    <a:pt x="333" y="578"/>
                  </a:lnTo>
                  <a:lnTo>
                    <a:pt x="352" y="530"/>
                  </a:lnTo>
                  <a:lnTo>
                    <a:pt x="352" y="386"/>
                  </a:lnTo>
                  <a:lnTo>
                    <a:pt x="345" y="290"/>
                  </a:lnTo>
                  <a:lnTo>
                    <a:pt x="358" y="258"/>
                  </a:lnTo>
                  <a:lnTo>
                    <a:pt x="360" y="235"/>
                  </a:lnTo>
                  <a:lnTo>
                    <a:pt x="343" y="211"/>
                  </a:lnTo>
                  <a:lnTo>
                    <a:pt x="323" y="199"/>
                  </a:lnTo>
                  <a:lnTo>
                    <a:pt x="312" y="189"/>
                  </a:lnTo>
                  <a:lnTo>
                    <a:pt x="286" y="131"/>
                  </a:lnTo>
                  <a:lnTo>
                    <a:pt x="286" y="105"/>
                  </a:lnTo>
                  <a:lnTo>
                    <a:pt x="295" y="69"/>
                  </a:lnTo>
                  <a:lnTo>
                    <a:pt x="316" y="44"/>
                  </a:lnTo>
                  <a:lnTo>
                    <a:pt x="295" y="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2" name="Freeform 149"/>
            <p:cNvSpPr>
              <a:spLocks/>
            </p:cNvSpPr>
            <p:nvPr/>
          </p:nvSpPr>
          <p:spPr bwMode="gray">
            <a:xfrm>
              <a:off x="6582713" y="-1390984"/>
              <a:ext cx="334866" cy="303524"/>
            </a:xfrm>
            <a:custGeom>
              <a:avLst/>
              <a:gdLst/>
              <a:ahLst/>
              <a:cxnLst>
                <a:cxn ang="0">
                  <a:pos x="165" y="1636"/>
                </a:cxn>
                <a:cxn ang="0">
                  <a:pos x="130" y="994"/>
                </a:cxn>
                <a:cxn ang="0">
                  <a:pos x="41" y="561"/>
                </a:cxn>
                <a:cxn ang="0">
                  <a:pos x="13" y="467"/>
                </a:cxn>
                <a:cxn ang="0">
                  <a:pos x="16" y="361"/>
                </a:cxn>
                <a:cxn ang="0">
                  <a:pos x="51" y="304"/>
                </a:cxn>
                <a:cxn ang="0">
                  <a:pos x="14" y="119"/>
                </a:cxn>
                <a:cxn ang="0">
                  <a:pos x="49" y="48"/>
                </a:cxn>
                <a:cxn ang="0">
                  <a:pos x="112" y="67"/>
                </a:cxn>
                <a:cxn ang="0">
                  <a:pos x="317" y="58"/>
                </a:cxn>
                <a:cxn ang="0">
                  <a:pos x="554" y="117"/>
                </a:cxn>
                <a:cxn ang="0">
                  <a:pos x="674" y="149"/>
                </a:cxn>
                <a:cxn ang="0">
                  <a:pos x="835" y="170"/>
                </a:cxn>
                <a:cxn ang="0">
                  <a:pos x="984" y="146"/>
                </a:cxn>
                <a:cxn ang="0">
                  <a:pos x="1129" y="45"/>
                </a:cxn>
                <a:cxn ang="0">
                  <a:pos x="1221" y="22"/>
                </a:cxn>
                <a:cxn ang="0">
                  <a:pos x="1169" y="66"/>
                </a:cxn>
                <a:cxn ang="0">
                  <a:pos x="1267" y="36"/>
                </a:cxn>
                <a:cxn ang="0">
                  <a:pos x="1322" y="22"/>
                </a:cxn>
                <a:cxn ang="0">
                  <a:pos x="1452" y="0"/>
                </a:cxn>
                <a:cxn ang="0">
                  <a:pos x="1486" y="33"/>
                </a:cxn>
                <a:cxn ang="0">
                  <a:pos x="1555" y="74"/>
                </a:cxn>
                <a:cxn ang="0">
                  <a:pos x="1641" y="112"/>
                </a:cxn>
                <a:cxn ang="0">
                  <a:pos x="1696" y="88"/>
                </a:cxn>
                <a:cxn ang="0">
                  <a:pos x="1863" y="60"/>
                </a:cxn>
                <a:cxn ang="0">
                  <a:pos x="1919" y="77"/>
                </a:cxn>
                <a:cxn ang="0">
                  <a:pos x="2108" y="461"/>
                </a:cxn>
                <a:cxn ang="0">
                  <a:pos x="2055" y="712"/>
                </a:cxn>
                <a:cxn ang="0">
                  <a:pos x="2057" y="795"/>
                </a:cxn>
                <a:cxn ang="0">
                  <a:pos x="1987" y="826"/>
                </a:cxn>
                <a:cxn ang="0">
                  <a:pos x="1855" y="706"/>
                </a:cxn>
                <a:cxn ang="0">
                  <a:pos x="1790" y="593"/>
                </a:cxn>
                <a:cxn ang="0">
                  <a:pos x="1708" y="486"/>
                </a:cxn>
                <a:cxn ang="0">
                  <a:pos x="1637" y="362"/>
                </a:cxn>
                <a:cxn ang="0">
                  <a:pos x="1625" y="342"/>
                </a:cxn>
                <a:cxn ang="0">
                  <a:pos x="1604" y="397"/>
                </a:cxn>
                <a:cxn ang="0">
                  <a:pos x="1645" y="484"/>
                </a:cxn>
                <a:cxn ang="0">
                  <a:pos x="1668" y="569"/>
                </a:cxn>
                <a:cxn ang="0">
                  <a:pos x="1820" y="769"/>
                </a:cxn>
                <a:cxn ang="0">
                  <a:pos x="1888" y="886"/>
                </a:cxn>
                <a:cxn ang="0">
                  <a:pos x="1991" y="1060"/>
                </a:cxn>
                <a:cxn ang="0">
                  <a:pos x="2074" y="1211"/>
                </a:cxn>
                <a:cxn ang="0">
                  <a:pos x="2199" y="1419"/>
                </a:cxn>
                <a:cxn ang="0">
                  <a:pos x="2298" y="1574"/>
                </a:cxn>
                <a:cxn ang="0">
                  <a:pos x="2418" y="1670"/>
                </a:cxn>
                <a:cxn ang="0">
                  <a:pos x="2387" y="1691"/>
                </a:cxn>
                <a:cxn ang="0">
                  <a:pos x="2389" y="1738"/>
                </a:cxn>
                <a:cxn ang="0">
                  <a:pos x="2345" y="1961"/>
                </a:cxn>
                <a:cxn ang="0">
                  <a:pos x="2139" y="2098"/>
                </a:cxn>
                <a:cxn ang="0">
                  <a:pos x="1939" y="2157"/>
                </a:cxn>
                <a:cxn ang="0">
                  <a:pos x="1568" y="2129"/>
                </a:cxn>
                <a:cxn ang="0">
                  <a:pos x="1521" y="2172"/>
                </a:cxn>
                <a:cxn ang="0">
                  <a:pos x="1007" y="2189"/>
                </a:cxn>
                <a:cxn ang="0">
                  <a:pos x="396" y="2206"/>
                </a:cxn>
              </a:cxnLst>
              <a:rect l="0" t="0" r="r" b="b"/>
              <a:pathLst>
                <a:path w="2439" h="2211">
                  <a:moveTo>
                    <a:pt x="186" y="2064"/>
                  </a:moveTo>
                  <a:lnTo>
                    <a:pt x="175" y="1850"/>
                  </a:lnTo>
                  <a:lnTo>
                    <a:pt x="165" y="1636"/>
                  </a:lnTo>
                  <a:lnTo>
                    <a:pt x="153" y="1422"/>
                  </a:lnTo>
                  <a:lnTo>
                    <a:pt x="142" y="1208"/>
                  </a:lnTo>
                  <a:lnTo>
                    <a:pt x="130" y="994"/>
                  </a:lnTo>
                  <a:lnTo>
                    <a:pt x="117" y="779"/>
                  </a:lnTo>
                  <a:lnTo>
                    <a:pt x="108" y="624"/>
                  </a:lnTo>
                  <a:lnTo>
                    <a:pt x="41" y="561"/>
                  </a:lnTo>
                  <a:lnTo>
                    <a:pt x="48" y="516"/>
                  </a:lnTo>
                  <a:lnTo>
                    <a:pt x="42" y="503"/>
                  </a:lnTo>
                  <a:lnTo>
                    <a:pt x="13" y="467"/>
                  </a:lnTo>
                  <a:lnTo>
                    <a:pt x="0" y="395"/>
                  </a:lnTo>
                  <a:lnTo>
                    <a:pt x="2" y="381"/>
                  </a:lnTo>
                  <a:lnTo>
                    <a:pt x="16" y="361"/>
                  </a:lnTo>
                  <a:lnTo>
                    <a:pt x="47" y="343"/>
                  </a:lnTo>
                  <a:lnTo>
                    <a:pt x="50" y="338"/>
                  </a:lnTo>
                  <a:lnTo>
                    <a:pt x="51" y="304"/>
                  </a:lnTo>
                  <a:lnTo>
                    <a:pt x="37" y="244"/>
                  </a:lnTo>
                  <a:lnTo>
                    <a:pt x="27" y="150"/>
                  </a:lnTo>
                  <a:lnTo>
                    <a:pt x="14" y="119"/>
                  </a:lnTo>
                  <a:lnTo>
                    <a:pt x="13" y="111"/>
                  </a:lnTo>
                  <a:lnTo>
                    <a:pt x="38" y="77"/>
                  </a:lnTo>
                  <a:lnTo>
                    <a:pt x="49" y="48"/>
                  </a:lnTo>
                  <a:lnTo>
                    <a:pt x="75" y="40"/>
                  </a:lnTo>
                  <a:lnTo>
                    <a:pt x="86" y="59"/>
                  </a:lnTo>
                  <a:lnTo>
                    <a:pt x="112" y="67"/>
                  </a:lnTo>
                  <a:lnTo>
                    <a:pt x="181" y="50"/>
                  </a:lnTo>
                  <a:lnTo>
                    <a:pt x="229" y="46"/>
                  </a:lnTo>
                  <a:lnTo>
                    <a:pt x="317" y="58"/>
                  </a:lnTo>
                  <a:lnTo>
                    <a:pt x="436" y="68"/>
                  </a:lnTo>
                  <a:lnTo>
                    <a:pt x="508" y="91"/>
                  </a:lnTo>
                  <a:lnTo>
                    <a:pt x="554" y="117"/>
                  </a:lnTo>
                  <a:lnTo>
                    <a:pt x="613" y="123"/>
                  </a:lnTo>
                  <a:lnTo>
                    <a:pt x="639" y="129"/>
                  </a:lnTo>
                  <a:lnTo>
                    <a:pt x="674" y="149"/>
                  </a:lnTo>
                  <a:lnTo>
                    <a:pt x="734" y="147"/>
                  </a:lnTo>
                  <a:lnTo>
                    <a:pt x="778" y="153"/>
                  </a:lnTo>
                  <a:lnTo>
                    <a:pt x="835" y="170"/>
                  </a:lnTo>
                  <a:lnTo>
                    <a:pt x="876" y="194"/>
                  </a:lnTo>
                  <a:lnTo>
                    <a:pt x="933" y="176"/>
                  </a:lnTo>
                  <a:lnTo>
                    <a:pt x="984" y="146"/>
                  </a:lnTo>
                  <a:lnTo>
                    <a:pt x="1035" y="102"/>
                  </a:lnTo>
                  <a:lnTo>
                    <a:pt x="1093" y="72"/>
                  </a:lnTo>
                  <a:lnTo>
                    <a:pt x="1129" y="45"/>
                  </a:lnTo>
                  <a:lnTo>
                    <a:pt x="1178" y="34"/>
                  </a:lnTo>
                  <a:lnTo>
                    <a:pt x="1213" y="22"/>
                  </a:lnTo>
                  <a:lnTo>
                    <a:pt x="1221" y="22"/>
                  </a:lnTo>
                  <a:lnTo>
                    <a:pt x="1220" y="31"/>
                  </a:lnTo>
                  <a:lnTo>
                    <a:pt x="1177" y="50"/>
                  </a:lnTo>
                  <a:lnTo>
                    <a:pt x="1169" y="66"/>
                  </a:lnTo>
                  <a:lnTo>
                    <a:pt x="1180" y="67"/>
                  </a:lnTo>
                  <a:lnTo>
                    <a:pt x="1247" y="50"/>
                  </a:lnTo>
                  <a:lnTo>
                    <a:pt x="1267" y="36"/>
                  </a:lnTo>
                  <a:lnTo>
                    <a:pt x="1281" y="15"/>
                  </a:lnTo>
                  <a:lnTo>
                    <a:pt x="1310" y="23"/>
                  </a:lnTo>
                  <a:lnTo>
                    <a:pt x="1322" y="22"/>
                  </a:lnTo>
                  <a:lnTo>
                    <a:pt x="1410" y="21"/>
                  </a:lnTo>
                  <a:lnTo>
                    <a:pt x="1420" y="19"/>
                  </a:lnTo>
                  <a:lnTo>
                    <a:pt x="1452" y="0"/>
                  </a:lnTo>
                  <a:lnTo>
                    <a:pt x="1460" y="8"/>
                  </a:lnTo>
                  <a:lnTo>
                    <a:pt x="1472" y="28"/>
                  </a:lnTo>
                  <a:lnTo>
                    <a:pt x="1486" y="33"/>
                  </a:lnTo>
                  <a:lnTo>
                    <a:pt x="1500" y="49"/>
                  </a:lnTo>
                  <a:lnTo>
                    <a:pt x="1518" y="61"/>
                  </a:lnTo>
                  <a:lnTo>
                    <a:pt x="1555" y="74"/>
                  </a:lnTo>
                  <a:lnTo>
                    <a:pt x="1576" y="98"/>
                  </a:lnTo>
                  <a:lnTo>
                    <a:pt x="1593" y="113"/>
                  </a:lnTo>
                  <a:lnTo>
                    <a:pt x="1641" y="112"/>
                  </a:lnTo>
                  <a:lnTo>
                    <a:pt x="1669" y="107"/>
                  </a:lnTo>
                  <a:lnTo>
                    <a:pt x="1681" y="93"/>
                  </a:lnTo>
                  <a:lnTo>
                    <a:pt x="1696" y="88"/>
                  </a:lnTo>
                  <a:lnTo>
                    <a:pt x="1716" y="108"/>
                  </a:lnTo>
                  <a:lnTo>
                    <a:pt x="1800" y="92"/>
                  </a:lnTo>
                  <a:lnTo>
                    <a:pt x="1863" y="60"/>
                  </a:lnTo>
                  <a:lnTo>
                    <a:pt x="1901" y="27"/>
                  </a:lnTo>
                  <a:lnTo>
                    <a:pt x="1913" y="60"/>
                  </a:lnTo>
                  <a:lnTo>
                    <a:pt x="1919" y="77"/>
                  </a:lnTo>
                  <a:lnTo>
                    <a:pt x="1931" y="96"/>
                  </a:lnTo>
                  <a:lnTo>
                    <a:pt x="2025" y="304"/>
                  </a:lnTo>
                  <a:lnTo>
                    <a:pt x="2108" y="461"/>
                  </a:lnTo>
                  <a:lnTo>
                    <a:pt x="2087" y="538"/>
                  </a:lnTo>
                  <a:lnTo>
                    <a:pt x="2078" y="621"/>
                  </a:lnTo>
                  <a:lnTo>
                    <a:pt x="2055" y="712"/>
                  </a:lnTo>
                  <a:lnTo>
                    <a:pt x="2055" y="745"/>
                  </a:lnTo>
                  <a:lnTo>
                    <a:pt x="2061" y="771"/>
                  </a:lnTo>
                  <a:lnTo>
                    <a:pt x="2057" y="795"/>
                  </a:lnTo>
                  <a:lnTo>
                    <a:pt x="2045" y="810"/>
                  </a:lnTo>
                  <a:lnTo>
                    <a:pt x="2018" y="827"/>
                  </a:lnTo>
                  <a:lnTo>
                    <a:pt x="1987" y="826"/>
                  </a:lnTo>
                  <a:lnTo>
                    <a:pt x="1954" y="804"/>
                  </a:lnTo>
                  <a:lnTo>
                    <a:pt x="1902" y="748"/>
                  </a:lnTo>
                  <a:lnTo>
                    <a:pt x="1855" y="706"/>
                  </a:lnTo>
                  <a:lnTo>
                    <a:pt x="1811" y="656"/>
                  </a:lnTo>
                  <a:lnTo>
                    <a:pt x="1802" y="643"/>
                  </a:lnTo>
                  <a:lnTo>
                    <a:pt x="1790" y="593"/>
                  </a:lnTo>
                  <a:lnTo>
                    <a:pt x="1770" y="560"/>
                  </a:lnTo>
                  <a:lnTo>
                    <a:pt x="1727" y="519"/>
                  </a:lnTo>
                  <a:lnTo>
                    <a:pt x="1708" y="486"/>
                  </a:lnTo>
                  <a:lnTo>
                    <a:pt x="1677" y="453"/>
                  </a:lnTo>
                  <a:lnTo>
                    <a:pt x="1652" y="379"/>
                  </a:lnTo>
                  <a:lnTo>
                    <a:pt x="1637" y="362"/>
                  </a:lnTo>
                  <a:lnTo>
                    <a:pt x="1632" y="345"/>
                  </a:lnTo>
                  <a:lnTo>
                    <a:pt x="1626" y="342"/>
                  </a:lnTo>
                  <a:lnTo>
                    <a:pt x="1625" y="342"/>
                  </a:lnTo>
                  <a:lnTo>
                    <a:pt x="1610" y="359"/>
                  </a:lnTo>
                  <a:lnTo>
                    <a:pt x="1618" y="376"/>
                  </a:lnTo>
                  <a:lnTo>
                    <a:pt x="1604" y="397"/>
                  </a:lnTo>
                  <a:lnTo>
                    <a:pt x="1602" y="440"/>
                  </a:lnTo>
                  <a:lnTo>
                    <a:pt x="1608" y="455"/>
                  </a:lnTo>
                  <a:lnTo>
                    <a:pt x="1645" y="484"/>
                  </a:lnTo>
                  <a:lnTo>
                    <a:pt x="1656" y="503"/>
                  </a:lnTo>
                  <a:lnTo>
                    <a:pt x="1665" y="524"/>
                  </a:lnTo>
                  <a:lnTo>
                    <a:pt x="1668" y="569"/>
                  </a:lnTo>
                  <a:lnTo>
                    <a:pt x="1681" y="597"/>
                  </a:lnTo>
                  <a:lnTo>
                    <a:pt x="1747" y="698"/>
                  </a:lnTo>
                  <a:lnTo>
                    <a:pt x="1820" y="769"/>
                  </a:lnTo>
                  <a:lnTo>
                    <a:pt x="1849" y="792"/>
                  </a:lnTo>
                  <a:lnTo>
                    <a:pt x="1868" y="799"/>
                  </a:lnTo>
                  <a:lnTo>
                    <a:pt x="1888" y="886"/>
                  </a:lnTo>
                  <a:lnTo>
                    <a:pt x="1907" y="918"/>
                  </a:lnTo>
                  <a:lnTo>
                    <a:pt x="1955" y="967"/>
                  </a:lnTo>
                  <a:lnTo>
                    <a:pt x="1991" y="1060"/>
                  </a:lnTo>
                  <a:lnTo>
                    <a:pt x="2001" y="1097"/>
                  </a:lnTo>
                  <a:lnTo>
                    <a:pt x="2015" y="1128"/>
                  </a:lnTo>
                  <a:lnTo>
                    <a:pt x="2074" y="1211"/>
                  </a:lnTo>
                  <a:lnTo>
                    <a:pt x="2102" y="1269"/>
                  </a:lnTo>
                  <a:lnTo>
                    <a:pt x="2143" y="1315"/>
                  </a:lnTo>
                  <a:lnTo>
                    <a:pt x="2199" y="1419"/>
                  </a:lnTo>
                  <a:lnTo>
                    <a:pt x="2226" y="1457"/>
                  </a:lnTo>
                  <a:lnTo>
                    <a:pt x="2246" y="1480"/>
                  </a:lnTo>
                  <a:lnTo>
                    <a:pt x="2298" y="1574"/>
                  </a:lnTo>
                  <a:lnTo>
                    <a:pt x="2337" y="1613"/>
                  </a:lnTo>
                  <a:lnTo>
                    <a:pt x="2406" y="1664"/>
                  </a:lnTo>
                  <a:lnTo>
                    <a:pt x="2418" y="1670"/>
                  </a:lnTo>
                  <a:lnTo>
                    <a:pt x="2439" y="1690"/>
                  </a:lnTo>
                  <a:lnTo>
                    <a:pt x="2437" y="1699"/>
                  </a:lnTo>
                  <a:lnTo>
                    <a:pt x="2387" y="1691"/>
                  </a:lnTo>
                  <a:lnTo>
                    <a:pt x="2377" y="1694"/>
                  </a:lnTo>
                  <a:lnTo>
                    <a:pt x="2373" y="1702"/>
                  </a:lnTo>
                  <a:lnTo>
                    <a:pt x="2389" y="1738"/>
                  </a:lnTo>
                  <a:lnTo>
                    <a:pt x="2402" y="1833"/>
                  </a:lnTo>
                  <a:lnTo>
                    <a:pt x="2423" y="1881"/>
                  </a:lnTo>
                  <a:lnTo>
                    <a:pt x="2345" y="1961"/>
                  </a:lnTo>
                  <a:lnTo>
                    <a:pt x="2292" y="1944"/>
                  </a:lnTo>
                  <a:lnTo>
                    <a:pt x="2251" y="2064"/>
                  </a:lnTo>
                  <a:lnTo>
                    <a:pt x="2139" y="2098"/>
                  </a:lnTo>
                  <a:lnTo>
                    <a:pt x="2119" y="2195"/>
                  </a:lnTo>
                  <a:lnTo>
                    <a:pt x="2018" y="2207"/>
                  </a:lnTo>
                  <a:lnTo>
                    <a:pt x="1939" y="2157"/>
                  </a:lnTo>
                  <a:lnTo>
                    <a:pt x="1563" y="2171"/>
                  </a:lnTo>
                  <a:lnTo>
                    <a:pt x="1576" y="2127"/>
                  </a:lnTo>
                  <a:lnTo>
                    <a:pt x="1568" y="2129"/>
                  </a:lnTo>
                  <a:lnTo>
                    <a:pt x="1560" y="2123"/>
                  </a:lnTo>
                  <a:lnTo>
                    <a:pt x="1549" y="2122"/>
                  </a:lnTo>
                  <a:lnTo>
                    <a:pt x="1521" y="2172"/>
                  </a:lnTo>
                  <a:lnTo>
                    <a:pt x="1413" y="2175"/>
                  </a:lnTo>
                  <a:lnTo>
                    <a:pt x="1209" y="2182"/>
                  </a:lnTo>
                  <a:lnTo>
                    <a:pt x="1007" y="2189"/>
                  </a:lnTo>
                  <a:lnTo>
                    <a:pt x="804" y="2195"/>
                  </a:lnTo>
                  <a:lnTo>
                    <a:pt x="600" y="2200"/>
                  </a:lnTo>
                  <a:lnTo>
                    <a:pt x="396" y="2206"/>
                  </a:lnTo>
                  <a:lnTo>
                    <a:pt x="192" y="2211"/>
                  </a:lnTo>
                  <a:lnTo>
                    <a:pt x="186" y="20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3" name="Freeform 150"/>
            <p:cNvSpPr>
              <a:spLocks/>
            </p:cNvSpPr>
            <p:nvPr/>
          </p:nvSpPr>
          <p:spPr bwMode="gray">
            <a:xfrm>
              <a:off x="6582713" y="-1390984"/>
              <a:ext cx="334866" cy="303524"/>
            </a:xfrm>
            <a:custGeom>
              <a:avLst/>
              <a:gdLst/>
              <a:ahLst/>
              <a:cxnLst>
                <a:cxn ang="0">
                  <a:pos x="165" y="1636"/>
                </a:cxn>
                <a:cxn ang="0">
                  <a:pos x="130" y="994"/>
                </a:cxn>
                <a:cxn ang="0">
                  <a:pos x="41" y="561"/>
                </a:cxn>
                <a:cxn ang="0">
                  <a:pos x="13" y="467"/>
                </a:cxn>
                <a:cxn ang="0">
                  <a:pos x="16" y="361"/>
                </a:cxn>
                <a:cxn ang="0">
                  <a:pos x="51" y="304"/>
                </a:cxn>
                <a:cxn ang="0">
                  <a:pos x="14" y="119"/>
                </a:cxn>
                <a:cxn ang="0">
                  <a:pos x="49" y="48"/>
                </a:cxn>
                <a:cxn ang="0">
                  <a:pos x="112" y="67"/>
                </a:cxn>
                <a:cxn ang="0">
                  <a:pos x="317" y="58"/>
                </a:cxn>
                <a:cxn ang="0">
                  <a:pos x="554" y="117"/>
                </a:cxn>
                <a:cxn ang="0">
                  <a:pos x="674" y="149"/>
                </a:cxn>
                <a:cxn ang="0">
                  <a:pos x="835" y="170"/>
                </a:cxn>
                <a:cxn ang="0">
                  <a:pos x="984" y="146"/>
                </a:cxn>
                <a:cxn ang="0">
                  <a:pos x="1129" y="45"/>
                </a:cxn>
                <a:cxn ang="0">
                  <a:pos x="1221" y="22"/>
                </a:cxn>
                <a:cxn ang="0">
                  <a:pos x="1169" y="66"/>
                </a:cxn>
                <a:cxn ang="0">
                  <a:pos x="1267" y="36"/>
                </a:cxn>
                <a:cxn ang="0">
                  <a:pos x="1322" y="22"/>
                </a:cxn>
                <a:cxn ang="0">
                  <a:pos x="1452" y="0"/>
                </a:cxn>
                <a:cxn ang="0">
                  <a:pos x="1486" y="33"/>
                </a:cxn>
                <a:cxn ang="0">
                  <a:pos x="1555" y="74"/>
                </a:cxn>
                <a:cxn ang="0">
                  <a:pos x="1641" y="112"/>
                </a:cxn>
                <a:cxn ang="0">
                  <a:pos x="1696" y="88"/>
                </a:cxn>
                <a:cxn ang="0">
                  <a:pos x="1863" y="60"/>
                </a:cxn>
                <a:cxn ang="0">
                  <a:pos x="1919" y="77"/>
                </a:cxn>
                <a:cxn ang="0">
                  <a:pos x="2108" y="461"/>
                </a:cxn>
                <a:cxn ang="0">
                  <a:pos x="2055" y="712"/>
                </a:cxn>
                <a:cxn ang="0">
                  <a:pos x="2057" y="795"/>
                </a:cxn>
                <a:cxn ang="0">
                  <a:pos x="1987" y="826"/>
                </a:cxn>
                <a:cxn ang="0">
                  <a:pos x="1855" y="706"/>
                </a:cxn>
                <a:cxn ang="0">
                  <a:pos x="1790" y="593"/>
                </a:cxn>
                <a:cxn ang="0">
                  <a:pos x="1708" y="486"/>
                </a:cxn>
                <a:cxn ang="0">
                  <a:pos x="1637" y="362"/>
                </a:cxn>
                <a:cxn ang="0">
                  <a:pos x="1625" y="342"/>
                </a:cxn>
                <a:cxn ang="0">
                  <a:pos x="1604" y="397"/>
                </a:cxn>
                <a:cxn ang="0">
                  <a:pos x="1645" y="484"/>
                </a:cxn>
                <a:cxn ang="0">
                  <a:pos x="1668" y="569"/>
                </a:cxn>
                <a:cxn ang="0">
                  <a:pos x="1820" y="769"/>
                </a:cxn>
                <a:cxn ang="0">
                  <a:pos x="1888" y="886"/>
                </a:cxn>
                <a:cxn ang="0">
                  <a:pos x="1991" y="1060"/>
                </a:cxn>
                <a:cxn ang="0">
                  <a:pos x="2074" y="1211"/>
                </a:cxn>
                <a:cxn ang="0">
                  <a:pos x="2199" y="1419"/>
                </a:cxn>
                <a:cxn ang="0">
                  <a:pos x="2298" y="1574"/>
                </a:cxn>
                <a:cxn ang="0">
                  <a:pos x="2418" y="1670"/>
                </a:cxn>
                <a:cxn ang="0">
                  <a:pos x="2387" y="1691"/>
                </a:cxn>
                <a:cxn ang="0">
                  <a:pos x="2389" y="1738"/>
                </a:cxn>
                <a:cxn ang="0">
                  <a:pos x="2345" y="1961"/>
                </a:cxn>
                <a:cxn ang="0">
                  <a:pos x="2139" y="2098"/>
                </a:cxn>
                <a:cxn ang="0">
                  <a:pos x="1939" y="2157"/>
                </a:cxn>
                <a:cxn ang="0">
                  <a:pos x="1568" y="2129"/>
                </a:cxn>
                <a:cxn ang="0">
                  <a:pos x="1521" y="2172"/>
                </a:cxn>
                <a:cxn ang="0">
                  <a:pos x="1007" y="2189"/>
                </a:cxn>
                <a:cxn ang="0">
                  <a:pos x="396" y="2206"/>
                </a:cxn>
              </a:cxnLst>
              <a:rect l="0" t="0" r="r" b="b"/>
              <a:pathLst>
                <a:path w="2439" h="2211">
                  <a:moveTo>
                    <a:pt x="186" y="2064"/>
                  </a:moveTo>
                  <a:lnTo>
                    <a:pt x="175" y="1850"/>
                  </a:lnTo>
                  <a:lnTo>
                    <a:pt x="165" y="1636"/>
                  </a:lnTo>
                  <a:lnTo>
                    <a:pt x="153" y="1422"/>
                  </a:lnTo>
                  <a:lnTo>
                    <a:pt x="142" y="1208"/>
                  </a:lnTo>
                  <a:lnTo>
                    <a:pt x="130" y="994"/>
                  </a:lnTo>
                  <a:lnTo>
                    <a:pt x="117" y="779"/>
                  </a:lnTo>
                  <a:lnTo>
                    <a:pt x="108" y="624"/>
                  </a:lnTo>
                  <a:lnTo>
                    <a:pt x="41" y="561"/>
                  </a:lnTo>
                  <a:lnTo>
                    <a:pt x="48" y="516"/>
                  </a:lnTo>
                  <a:lnTo>
                    <a:pt x="42" y="503"/>
                  </a:lnTo>
                  <a:lnTo>
                    <a:pt x="13" y="467"/>
                  </a:lnTo>
                  <a:lnTo>
                    <a:pt x="0" y="395"/>
                  </a:lnTo>
                  <a:lnTo>
                    <a:pt x="2" y="381"/>
                  </a:lnTo>
                  <a:lnTo>
                    <a:pt x="16" y="361"/>
                  </a:lnTo>
                  <a:lnTo>
                    <a:pt x="47" y="343"/>
                  </a:lnTo>
                  <a:lnTo>
                    <a:pt x="50" y="338"/>
                  </a:lnTo>
                  <a:lnTo>
                    <a:pt x="51" y="304"/>
                  </a:lnTo>
                  <a:lnTo>
                    <a:pt x="37" y="244"/>
                  </a:lnTo>
                  <a:lnTo>
                    <a:pt x="27" y="150"/>
                  </a:lnTo>
                  <a:lnTo>
                    <a:pt x="14" y="119"/>
                  </a:lnTo>
                  <a:lnTo>
                    <a:pt x="13" y="111"/>
                  </a:lnTo>
                  <a:lnTo>
                    <a:pt x="38" y="77"/>
                  </a:lnTo>
                  <a:lnTo>
                    <a:pt x="49" y="48"/>
                  </a:lnTo>
                  <a:lnTo>
                    <a:pt x="75" y="40"/>
                  </a:lnTo>
                  <a:lnTo>
                    <a:pt x="86" y="59"/>
                  </a:lnTo>
                  <a:lnTo>
                    <a:pt x="112" y="67"/>
                  </a:lnTo>
                  <a:lnTo>
                    <a:pt x="181" y="50"/>
                  </a:lnTo>
                  <a:lnTo>
                    <a:pt x="229" y="46"/>
                  </a:lnTo>
                  <a:lnTo>
                    <a:pt x="317" y="58"/>
                  </a:lnTo>
                  <a:lnTo>
                    <a:pt x="436" y="68"/>
                  </a:lnTo>
                  <a:lnTo>
                    <a:pt x="508" y="91"/>
                  </a:lnTo>
                  <a:lnTo>
                    <a:pt x="554" y="117"/>
                  </a:lnTo>
                  <a:lnTo>
                    <a:pt x="613" y="123"/>
                  </a:lnTo>
                  <a:lnTo>
                    <a:pt x="639" y="129"/>
                  </a:lnTo>
                  <a:lnTo>
                    <a:pt x="674" y="149"/>
                  </a:lnTo>
                  <a:lnTo>
                    <a:pt x="734" y="147"/>
                  </a:lnTo>
                  <a:lnTo>
                    <a:pt x="778" y="153"/>
                  </a:lnTo>
                  <a:lnTo>
                    <a:pt x="835" y="170"/>
                  </a:lnTo>
                  <a:lnTo>
                    <a:pt x="876" y="194"/>
                  </a:lnTo>
                  <a:lnTo>
                    <a:pt x="933" y="176"/>
                  </a:lnTo>
                  <a:lnTo>
                    <a:pt x="984" y="146"/>
                  </a:lnTo>
                  <a:lnTo>
                    <a:pt x="1035" y="102"/>
                  </a:lnTo>
                  <a:lnTo>
                    <a:pt x="1093" y="72"/>
                  </a:lnTo>
                  <a:lnTo>
                    <a:pt x="1129" y="45"/>
                  </a:lnTo>
                  <a:lnTo>
                    <a:pt x="1178" y="34"/>
                  </a:lnTo>
                  <a:lnTo>
                    <a:pt x="1213" y="22"/>
                  </a:lnTo>
                  <a:lnTo>
                    <a:pt x="1221" y="22"/>
                  </a:lnTo>
                  <a:lnTo>
                    <a:pt x="1220" y="31"/>
                  </a:lnTo>
                  <a:lnTo>
                    <a:pt x="1177" y="50"/>
                  </a:lnTo>
                  <a:lnTo>
                    <a:pt x="1169" y="66"/>
                  </a:lnTo>
                  <a:lnTo>
                    <a:pt x="1180" y="67"/>
                  </a:lnTo>
                  <a:lnTo>
                    <a:pt x="1247" y="50"/>
                  </a:lnTo>
                  <a:lnTo>
                    <a:pt x="1267" y="36"/>
                  </a:lnTo>
                  <a:lnTo>
                    <a:pt x="1281" y="15"/>
                  </a:lnTo>
                  <a:lnTo>
                    <a:pt x="1310" y="23"/>
                  </a:lnTo>
                  <a:lnTo>
                    <a:pt x="1322" y="22"/>
                  </a:lnTo>
                  <a:lnTo>
                    <a:pt x="1410" y="21"/>
                  </a:lnTo>
                  <a:lnTo>
                    <a:pt x="1420" y="19"/>
                  </a:lnTo>
                  <a:lnTo>
                    <a:pt x="1452" y="0"/>
                  </a:lnTo>
                  <a:lnTo>
                    <a:pt x="1460" y="8"/>
                  </a:lnTo>
                  <a:lnTo>
                    <a:pt x="1472" y="28"/>
                  </a:lnTo>
                  <a:lnTo>
                    <a:pt x="1486" y="33"/>
                  </a:lnTo>
                  <a:lnTo>
                    <a:pt x="1500" y="49"/>
                  </a:lnTo>
                  <a:lnTo>
                    <a:pt x="1518" y="61"/>
                  </a:lnTo>
                  <a:lnTo>
                    <a:pt x="1555" y="74"/>
                  </a:lnTo>
                  <a:lnTo>
                    <a:pt x="1576" y="98"/>
                  </a:lnTo>
                  <a:lnTo>
                    <a:pt x="1593" y="113"/>
                  </a:lnTo>
                  <a:lnTo>
                    <a:pt x="1641" y="112"/>
                  </a:lnTo>
                  <a:lnTo>
                    <a:pt x="1669" y="107"/>
                  </a:lnTo>
                  <a:lnTo>
                    <a:pt x="1681" y="93"/>
                  </a:lnTo>
                  <a:lnTo>
                    <a:pt x="1696" y="88"/>
                  </a:lnTo>
                  <a:lnTo>
                    <a:pt x="1716" y="108"/>
                  </a:lnTo>
                  <a:lnTo>
                    <a:pt x="1800" y="92"/>
                  </a:lnTo>
                  <a:lnTo>
                    <a:pt x="1863" y="60"/>
                  </a:lnTo>
                  <a:lnTo>
                    <a:pt x="1901" y="27"/>
                  </a:lnTo>
                  <a:lnTo>
                    <a:pt x="1913" y="60"/>
                  </a:lnTo>
                  <a:lnTo>
                    <a:pt x="1919" y="77"/>
                  </a:lnTo>
                  <a:lnTo>
                    <a:pt x="1931" y="96"/>
                  </a:lnTo>
                  <a:lnTo>
                    <a:pt x="2025" y="304"/>
                  </a:lnTo>
                  <a:lnTo>
                    <a:pt x="2108" y="461"/>
                  </a:lnTo>
                  <a:lnTo>
                    <a:pt x="2087" y="538"/>
                  </a:lnTo>
                  <a:lnTo>
                    <a:pt x="2078" y="621"/>
                  </a:lnTo>
                  <a:lnTo>
                    <a:pt x="2055" y="712"/>
                  </a:lnTo>
                  <a:lnTo>
                    <a:pt x="2055" y="745"/>
                  </a:lnTo>
                  <a:lnTo>
                    <a:pt x="2061" y="771"/>
                  </a:lnTo>
                  <a:lnTo>
                    <a:pt x="2057" y="795"/>
                  </a:lnTo>
                  <a:lnTo>
                    <a:pt x="2045" y="810"/>
                  </a:lnTo>
                  <a:lnTo>
                    <a:pt x="2018" y="827"/>
                  </a:lnTo>
                  <a:lnTo>
                    <a:pt x="1987" y="826"/>
                  </a:lnTo>
                  <a:lnTo>
                    <a:pt x="1954" y="804"/>
                  </a:lnTo>
                  <a:lnTo>
                    <a:pt x="1902" y="748"/>
                  </a:lnTo>
                  <a:lnTo>
                    <a:pt x="1855" y="706"/>
                  </a:lnTo>
                  <a:lnTo>
                    <a:pt x="1811" y="656"/>
                  </a:lnTo>
                  <a:lnTo>
                    <a:pt x="1802" y="643"/>
                  </a:lnTo>
                  <a:lnTo>
                    <a:pt x="1790" y="593"/>
                  </a:lnTo>
                  <a:lnTo>
                    <a:pt x="1770" y="560"/>
                  </a:lnTo>
                  <a:lnTo>
                    <a:pt x="1727" y="519"/>
                  </a:lnTo>
                  <a:lnTo>
                    <a:pt x="1708" y="486"/>
                  </a:lnTo>
                  <a:lnTo>
                    <a:pt x="1677" y="453"/>
                  </a:lnTo>
                  <a:lnTo>
                    <a:pt x="1652" y="379"/>
                  </a:lnTo>
                  <a:lnTo>
                    <a:pt x="1637" y="362"/>
                  </a:lnTo>
                  <a:lnTo>
                    <a:pt x="1632" y="345"/>
                  </a:lnTo>
                  <a:lnTo>
                    <a:pt x="1626" y="342"/>
                  </a:lnTo>
                  <a:lnTo>
                    <a:pt x="1625" y="342"/>
                  </a:lnTo>
                  <a:lnTo>
                    <a:pt x="1610" y="359"/>
                  </a:lnTo>
                  <a:lnTo>
                    <a:pt x="1618" y="376"/>
                  </a:lnTo>
                  <a:lnTo>
                    <a:pt x="1604" y="397"/>
                  </a:lnTo>
                  <a:lnTo>
                    <a:pt x="1602" y="440"/>
                  </a:lnTo>
                  <a:lnTo>
                    <a:pt x="1608" y="455"/>
                  </a:lnTo>
                  <a:lnTo>
                    <a:pt x="1645" y="484"/>
                  </a:lnTo>
                  <a:lnTo>
                    <a:pt x="1656" y="503"/>
                  </a:lnTo>
                  <a:lnTo>
                    <a:pt x="1665" y="524"/>
                  </a:lnTo>
                  <a:lnTo>
                    <a:pt x="1668" y="569"/>
                  </a:lnTo>
                  <a:lnTo>
                    <a:pt x="1681" y="597"/>
                  </a:lnTo>
                  <a:lnTo>
                    <a:pt x="1747" y="698"/>
                  </a:lnTo>
                  <a:lnTo>
                    <a:pt x="1820" y="769"/>
                  </a:lnTo>
                  <a:lnTo>
                    <a:pt x="1849" y="792"/>
                  </a:lnTo>
                  <a:lnTo>
                    <a:pt x="1868" y="799"/>
                  </a:lnTo>
                  <a:lnTo>
                    <a:pt x="1888" y="886"/>
                  </a:lnTo>
                  <a:lnTo>
                    <a:pt x="1907" y="918"/>
                  </a:lnTo>
                  <a:lnTo>
                    <a:pt x="1955" y="967"/>
                  </a:lnTo>
                  <a:lnTo>
                    <a:pt x="1991" y="1060"/>
                  </a:lnTo>
                  <a:lnTo>
                    <a:pt x="2001" y="1097"/>
                  </a:lnTo>
                  <a:lnTo>
                    <a:pt x="2015" y="1128"/>
                  </a:lnTo>
                  <a:lnTo>
                    <a:pt x="2074" y="1211"/>
                  </a:lnTo>
                  <a:lnTo>
                    <a:pt x="2102" y="1269"/>
                  </a:lnTo>
                  <a:lnTo>
                    <a:pt x="2143" y="1315"/>
                  </a:lnTo>
                  <a:lnTo>
                    <a:pt x="2199" y="1419"/>
                  </a:lnTo>
                  <a:lnTo>
                    <a:pt x="2226" y="1457"/>
                  </a:lnTo>
                  <a:lnTo>
                    <a:pt x="2246" y="1480"/>
                  </a:lnTo>
                  <a:lnTo>
                    <a:pt x="2298" y="1574"/>
                  </a:lnTo>
                  <a:lnTo>
                    <a:pt x="2337" y="1613"/>
                  </a:lnTo>
                  <a:lnTo>
                    <a:pt x="2406" y="1664"/>
                  </a:lnTo>
                  <a:lnTo>
                    <a:pt x="2418" y="1670"/>
                  </a:lnTo>
                  <a:lnTo>
                    <a:pt x="2439" y="1690"/>
                  </a:lnTo>
                  <a:lnTo>
                    <a:pt x="2437" y="1699"/>
                  </a:lnTo>
                  <a:lnTo>
                    <a:pt x="2387" y="1691"/>
                  </a:lnTo>
                  <a:lnTo>
                    <a:pt x="2377" y="1694"/>
                  </a:lnTo>
                  <a:lnTo>
                    <a:pt x="2373" y="1702"/>
                  </a:lnTo>
                  <a:lnTo>
                    <a:pt x="2389" y="1738"/>
                  </a:lnTo>
                  <a:lnTo>
                    <a:pt x="2402" y="1833"/>
                  </a:lnTo>
                  <a:lnTo>
                    <a:pt x="2423" y="1881"/>
                  </a:lnTo>
                  <a:lnTo>
                    <a:pt x="2345" y="1961"/>
                  </a:lnTo>
                  <a:lnTo>
                    <a:pt x="2292" y="1944"/>
                  </a:lnTo>
                  <a:lnTo>
                    <a:pt x="2251" y="2064"/>
                  </a:lnTo>
                  <a:lnTo>
                    <a:pt x="2139" y="2098"/>
                  </a:lnTo>
                  <a:lnTo>
                    <a:pt x="2119" y="2195"/>
                  </a:lnTo>
                  <a:lnTo>
                    <a:pt x="2018" y="2207"/>
                  </a:lnTo>
                  <a:lnTo>
                    <a:pt x="1939" y="2157"/>
                  </a:lnTo>
                  <a:lnTo>
                    <a:pt x="1563" y="2171"/>
                  </a:lnTo>
                  <a:lnTo>
                    <a:pt x="1576" y="2127"/>
                  </a:lnTo>
                  <a:lnTo>
                    <a:pt x="1568" y="2129"/>
                  </a:lnTo>
                  <a:lnTo>
                    <a:pt x="1560" y="2123"/>
                  </a:lnTo>
                  <a:lnTo>
                    <a:pt x="1549" y="2122"/>
                  </a:lnTo>
                  <a:lnTo>
                    <a:pt x="1521" y="2172"/>
                  </a:lnTo>
                  <a:lnTo>
                    <a:pt x="1413" y="2175"/>
                  </a:lnTo>
                  <a:lnTo>
                    <a:pt x="1209" y="2182"/>
                  </a:lnTo>
                  <a:lnTo>
                    <a:pt x="1007" y="2189"/>
                  </a:lnTo>
                  <a:lnTo>
                    <a:pt x="804" y="2195"/>
                  </a:lnTo>
                  <a:lnTo>
                    <a:pt x="600" y="2200"/>
                  </a:lnTo>
                  <a:lnTo>
                    <a:pt x="396" y="2206"/>
                  </a:lnTo>
                  <a:lnTo>
                    <a:pt x="192" y="2211"/>
                  </a:lnTo>
                  <a:lnTo>
                    <a:pt x="186" y="20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4" name="Freeform 151"/>
            <p:cNvSpPr>
              <a:spLocks/>
            </p:cNvSpPr>
            <p:nvPr/>
          </p:nvSpPr>
          <p:spPr bwMode="gray">
            <a:xfrm>
              <a:off x="5641627" y="-1554293"/>
              <a:ext cx="576529" cy="559210"/>
            </a:xfrm>
            <a:custGeom>
              <a:avLst/>
              <a:gdLst/>
              <a:ahLst/>
              <a:cxnLst>
                <a:cxn ang="0">
                  <a:pos x="16" y="1967"/>
                </a:cxn>
                <a:cxn ang="0">
                  <a:pos x="315" y="1580"/>
                </a:cxn>
                <a:cxn ang="0">
                  <a:pos x="435" y="1541"/>
                </a:cxn>
                <a:cxn ang="0">
                  <a:pos x="509" y="1504"/>
                </a:cxn>
                <a:cxn ang="0">
                  <a:pos x="748" y="1481"/>
                </a:cxn>
                <a:cxn ang="0">
                  <a:pos x="831" y="1391"/>
                </a:cxn>
                <a:cxn ang="0">
                  <a:pos x="1130" y="1286"/>
                </a:cxn>
                <a:cxn ang="0">
                  <a:pos x="1109" y="1235"/>
                </a:cxn>
                <a:cxn ang="0">
                  <a:pos x="1121" y="1177"/>
                </a:cxn>
                <a:cxn ang="0">
                  <a:pos x="1129" y="1114"/>
                </a:cxn>
                <a:cxn ang="0">
                  <a:pos x="1282" y="1097"/>
                </a:cxn>
                <a:cxn ang="0">
                  <a:pos x="1316" y="1030"/>
                </a:cxn>
                <a:cxn ang="0">
                  <a:pos x="1520" y="1027"/>
                </a:cxn>
                <a:cxn ang="0">
                  <a:pos x="1658" y="1044"/>
                </a:cxn>
                <a:cxn ang="0">
                  <a:pos x="1693" y="965"/>
                </a:cxn>
                <a:cxn ang="0">
                  <a:pos x="1623" y="834"/>
                </a:cxn>
                <a:cxn ang="0">
                  <a:pos x="1628" y="732"/>
                </a:cxn>
                <a:cxn ang="0">
                  <a:pos x="1624" y="615"/>
                </a:cxn>
                <a:cxn ang="0">
                  <a:pos x="1618" y="487"/>
                </a:cxn>
                <a:cxn ang="0">
                  <a:pos x="1596" y="444"/>
                </a:cxn>
                <a:cxn ang="0">
                  <a:pos x="1595" y="380"/>
                </a:cxn>
                <a:cxn ang="0">
                  <a:pos x="1855" y="239"/>
                </a:cxn>
                <a:cxn ang="0">
                  <a:pos x="2022" y="188"/>
                </a:cxn>
                <a:cxn ang="0">
                  <a:pos x="2244" y="92"/>
                </a:cxn>
                <a:cxn ang="0">
                  <a:pos x="2591" y="41"/>
                </a:cxn>
                <a:cxn ang="0">
                  <a:pos x="2766" y="26"/>
                </a:cxn>
                <a:cxn ang="0">
                  <a:pos x="3028" y="84"/>
                </a:cxn>
                <a:cxn ang="0">
                  <a:pos x="3230" y="0"/>
                </a:cxn>
                <a:cxn ang="0">
                  <a:pos x="3392" y="34"/>
                </a:cxn>
                <a:cxn ang="0">
                  <a:pos x="3583" y="44"/>
                </a:cxn>
                <a:cxn ang="0">
                  <a:pos x="3631" y="98"/>
                </a:cxn>
                <a:cxn ang="0">
                  <a:pos x="3590" y="266"/>
                </a:cxn>
                <a:cxn ang="0">
                  <a:pos x="3605" y="448"/>
                </a:cxn>
                <a:cxn ang="0">
                  <a:pos x="3447" y="667"/>
                </a:cxn>
                <a:cxn ang="0">
                  <a:pos x="3384" y="740"/>
                </a:cxn>
                <a:cxn ang="0">
                  <a:pos x="3529" y="989"/>
                </a:cxn>
                <a:cxn ang="0">
                  <a:pos x="3690" y="1146"/>
                </a:cxn>
                <a:cxn ang="0">
                  <a:pos x="3705" y="1579"/>
                </a:cxn>
                <a:cxn ang="0">
                  <a:pos x="3799" y="1931"/>
                </a:cxn>
                <a:cxn ang="0">
                  <a:pos x="3774" y="2404"/>
                </a:cxn>
                <a:cxn ang="0">
                  <a:pos x="3777" y="2599"/>
                </a:cxn>
                <a:cxn ang="0">
                  <a:pos x="3950" y="2839"/>
                </a:cxn>
                <a:cxn ang="0">
                  <a:pos x="4194" y="3077"/>
                </a:cxn>
                <a:cxn ang="0">
                  <a:pos x="3400" y="3607"/>
                </a:cxn>
                <a:cxn ang="0">
                  <a:pos x="2568" y="4020"/>
                </a:cxn>
                <a:cxn ang="0">
                  <a:pos x="2404" y="4066"/>
                </a:cxn>
                <a:cxn ang="0">
                  <a:pos x="2336" y="3989"/>
                </a:cxn>
                <a:cxn ang="0">
                  <a:pos x="2342" y="3924"/>
                </a:cxn>
                <a:cxn ang="0">
                  <a:pos x="2337" y="3862"/>
                </a:cxn>
                <a:cxn ang="0">
                  <a:pos x="2223" y="3810"/>
                </a:cxn>
                <a:cxn ang="0">
                  <a:pos x="2109" y="3767"/>
                </a:cxn>
                <a:cxn ang="0">
                  <a:pos x="2018" y="3681"/>
                </a:cxn>
                <a:cxn ang="0">
                  <a:pos x="1911" y="3612"/>
                </a:cxn>
                <a:cxn ang="0">
                  <a:pos x="709" y="2631"/>
                </a:cxn>
              </a:cxnLst>
              <a:rect l="0" t="0" r="r" b="b"/>
              <a:pathLst>
                <a:path w="4194" h="4066">
                  <a:moveTo>
                    <a:pt x="709" y="2631"/>
                  </a:moveTo>
                  <a:lnTo>
                    <a:pt x="437" y="2427"/>
                  </a:lnTo>
                  <a:lnTo>
                    <a:pt x="230" y="2266"/>
                  </a:lnTo>
                  <a:lnTo>
                    <a:pt x="0" y="2088"/>
                  </a:lnTo>
                  <a:lnTo>
                    <a:pt x="16" y="1967"/>
                  </a:lnTo>
                  <a:lnTo>
                    <a:pt x="52" y="1711"/>
                  </a:lnTo>
                  <a:lnTo>
                    <a:pt x="157" y="1642"/>
                  </a:lnTo>
                  <a:lnTo>
                    <a:pt x="239" y="1599"/>
                  </a:lnTo>
                  <a:lnTo>
                    <a:pt x="288" y="1600"/>
                  </a:lnTo>
                  <a:lnTo>
                    <a:pt x="315" y="1580"/>
                  </a:lnTo>
                  <a:lnTo>
                    <a:pt x="344" y="1570"/>
                  </a:lnTo>
                  <a:lnTo>
                    <a:pt x="368" y="1547"/>
                  </a:lnTo>
                  <a:lnTo>
                    <a:pt x="387" y="1538"/>
                  </a:lnTo>
                  <a:lnTo>
                    <a:pt x="411" y="1543"/>
                  </a:lnTo>
                  <a:lnTo>
                    <a:pt x="435" y="1541"/>
                  </a:lnTo>
                  <a:lnTo>
                    <a:pt x="455" y="1550"/>
                  </a:lnTo>
                  <a:lnTo>
                    <a:pt x="487" y="1553"/>
                  </a:lnTo>
                  <a:lnTo>
                    <a:pt x="494" y="1550"/>
                  </a:lnTo>
                  <a:lnTo>
                    <a:pt x="500" y="1518"/>
                  </a:lnTo>
                  <a:lnTo>
                    <a:pt x="509" y="1504"/>
                  </a:lnTo>
                  <a:lnTo>
                    <a:pt x="568" y="1513"/>
                  </a:lnTo>
                  <a:lnTo>
                    <a:pt x="588" y="1505"/>
                  </a:lnTo>
                  <a:lnTo>
                    <a:pt x="621" y="1508"/>
                  </a:lnTo>
                  <a:lnTo>
                    <a:pt x="683" y="1501"/>
                  </a:lnTo>
                  <a:lnTo>
                    <a:pt x="748" y="1481"/>
                  </a:lnTo>
                  <a:lnTo>
                    <a:pt x="775" y="1463"/>
                  </a:lnTo>
                  <a:lnTo>
                    <a:pt x="797" y="1445"/>
                  </a:lnTo>
                  <a:lnTo>
                    <a:pt x="811" y="1428"/>
                  </a:lnTo>
                  <a:lnTo>
                    <a:pt x="812" y="1416"/>
                  </a:lnTo>
                  <a:lnTo>
                    <a:pt x="831" y="1391"/>
                  </a:lnTo>
                  <a:lnTo>
                    <a:pt x="870" y="1365"/>
                  </a:lnTo>
                  <a:lnTo>
                    <a:pt x="924" y="1350"/>
                  </a:lnTo>
                  <a:lnTo>
                    <a:pt x="948" y="1349"/>
                  </a:lnTo>
                  <a:lnTo>
                    <a:pt x="1050" y="1295"/>
                  </a:lnTo>
                  <a:lnTo>
                    <a:pt x="1130" y="1286"/>
                  </a:lnTo>
                  <a:lnTo>
                    <a:pt x="1140" y="1274"/>
                  </a:lnTo>
                  <a:lnTo>
                    <a:pt x="1136" y="1261"/>
                  </a:lnTo>
                  <a:lnTo>
                    <a:pt x="1122" y="1248"/>
                  </a:lnTo>
                  <a:lnTo>
                    <a:pt x="1117" y="1237"/>
                  </a:lnTo>
                  <a:lnTo>
                    <a:pt x="1109" y="1235"/>
                  </a:lnTo>
                  <a:lnTo>
                    <a:pt x="1100" y="1241"/>
                  </a:lnTo>
                  <a:lnTo>
                    <a:pt x="1093" y="1238"/>
                  </a:lnTo>
                  <a:lnTo>
                    <a:pt x="1105" y="1202"/>
                  </a:lnTo>
                  <a:lnTo>
                    <a:pt x="1124" y="1184"/>
                  </a:lnTo>
                  <a:lnTo>
                    <a:pt x="1121" y="1177"/>
                  </a:lnTo>
                  <a:lnTo>
                    <a:pt x="1102" y="1174"/>
                  </a:lnTo>
                  <a:lnTo>
                    <a:pt x="1097" y="1166"/>
                  </a:lnTo>
                  <a:lnTo>
                    <a:pt x="1102" y="1142"/>
                  </a:lnTo>
                  <a:lnTo>
                    <a:pt x="1109" y="1125"/>
                  </a:lnTo>
                  <a:lnTo>
                    <a:pt x="1129" y="1114"/>
                  </a:lnTo>
                  <a:lnTo>
                    <a:pt x="1148" y="1114"/>
                  </a:lnTo>
                  <a:lnTo>
                    <a:pt x="1171" y="1121"/>
                  </a:lnTo>
                  <a:lnTo>
                    <a:pt x="1199" y="1120"/>
                  </a:lnTo>
                  <a:lnTo>
                    <a:pt x="1229" y="1115"/>
                  </a:lnTo>
                  <a:lnTo>
                    <a:pt x="1282" y="1097"/>
                  </a:lnTo>
                  <a:lnTo>
                    <a:pt x="1288" y="1090"/>
                  </a:lnTo>
                  <a:lnTo>
                    <a:pt x="1296" y="1069"/>
                  </a:lnTo>
                  <a:lnTo>
                    <a:pt x="1294" y="1048"/>
                  </a:lnTo>
                  <a:lnTo>
                    <a:pt x="1307" y="1031"/>
                  </a:lnTo>
                  <a:lnTo>
                    <a:pt x="1316" y="1030"/>
                  </a:lnTo>
                  <a:lnTo>
                    <a:pt x="1340" y="1041"/>
                  </a:lnTo>
                  <a:lnTo>
                    <a:pt x="1356" y="1037"/>
                  </a:lnTo>
                  <a:lnTo>
                    <a:pt x="1367" y="1029"/>
                  </a:lnTo>
                  <a:lnTo>
                    <a:pt x="1407" y="1022"/>
                  </a:lnTo>
                  <a:lnTo>
                    <a:pt x="1520" y="1027"/>
                  </a:lnTo>
                  <a:lnTo>
                    <a:pt x="1536" y="1024"/>
                  </a:lnTo>
                  <a:lnTo>
                    <a:pt x="1576" y="1033"/>
                  </a:lnTo>
                  <a:lnTo>
                    <a:pt x="1622" y="1035"/>
                  </a:lnTo>
                  <a:lnTo>
                    <a:pt x="1645" y="1046"/>
                  </a:lnTo>
                  <a:lnTo>
                    <a:pt x="1658" y="1044"/>
                  </a:lnTo>
                  <a:lnTo>
                    <a:pt x="1658" y="1038"/>
                  </a:lnTo>
                  <a:lnTo>
                    <a:pt x="1650" y="1019"/>
                  </a:lnTo>
                  <a:lnTo>
                    <a:pt x="1655" y="994"/>
                  </a:lnTo>
                  <a:lnTo>
                    <a:pt x="1676" y="971"/>
                  </a:lnTo>
                  <a:lnTo>
                    <a:pt x="1693" y="965"/>
                  </a:lnTo>
                  <a:lnTo>
                    <a:pt x="1694" y="960"/>
                  </a:lnTo>
                  <a:lnTo>
                    <a:pt x="1669" y="940"/>
                  </a:lnTo>
                  <a:lnTo>
                    <a:pt x="1639" y="908"/>
                  </a:lnTo>
                  <a:lnTo>
                    <a:pt x="1619" y="855"/>
                  </a:lnTo>
                  <a:lnTo>
                    <a:pt x="1623" y="834"/>
                  </a:lnTo>
                  <a:lnTo>
                    <a:pt x="1615" y="811"/>
                  </a:lnTo>
                  <a:lnTo>
                    <a:pt x="1610" y="786"/>
                  </a:lnTo>
                  <a:lnTo>
                    <a:pt x="1615" y="766"/>
                  </a:lnTo>
                  <a:lnTo>
                    <a:pt x="1625" y="748"/>
                  </a:lnTo>
                  <a:lnTo>
                    <a:pt x="1628" y="732"/>
                  </a:lnTo>
                  <a:lnTo>
                    <a:pt x="1624" y="715"/>
                  </a:lnTo>
                  <a:lnTo>
                    <a:pt x="1604" y="689"/>
                  </a:lnTo>
                  <a:lnTo>
                    <a:pt x="1613" y="676"/>
                  </a:lnTo>
                  <a:lnTo>
                    <a:pt x="1616" y="644"/>
                  </a:lnTo>
                  <a:lnTo>
                    <a:pt x="1624" y="615"/>
                  </a:lnTo>
                  <a:lnTo>
                    <a:pt x="1622" y="577"/>
                  </a:lnTo>
                  <a:lnTo>
                    <a:pt x="1616" y="549"/>
                  </a:lnTo>
                  <a:lnTo>
                    <a:pt x="1629" y="527"/>
                  </a:lnTo>
                  <a:lnTo>
                    <a:pt x="1615" y="492"/>
                  </a:lnTo>
                  <a:lnTo>
                    <a:pt x="1618" y="487"/>
                  </a:lnTo>
                  <a:lnTo>
                    <a:pt x="1624" y="485"/>
                  </a:lnTo>
                  <a:lnTo>
                    <a:pt x="1628" y="478"/>
                  </a:lnTo>
                  <a:lnTo>
                    <a:pt x="1621" y="466"/>
                  </a:lnTo>
                  <a:lnTo>
                    <a:pt x="1609" y="461"/>
                  </a:lnTo>
                  <a:lnTo>
                    <a:pt x="1596" y="444"/>
                  </a:lnTo>
                  <a:lnTo>
                    <a:pt x="1593" y="432"/>
                  </a:lnTo>
                  <a:lnTo>
                    <a:pt x="1573" y="414"/>
                  </a:lnTo>
                  <a:lnTo>
                    <a:pt x="1565" y="399"/>
                  </a:lnTo>
                  <a:lnTo>
                    <a:pt x="1569" y="380"/>
                  </a:lnTo>
                  <a:lnTo>
                    <a:pt x="1595" y="380"/>
                  </a:lnTo>
                  <a:lnTo>
                    <a:pt x="1644" y="366"/>
                  </a:lnTo>
                  <a:lnTo>
                    <a:pt x="1703" y="338"/>
                  </a:lnTo>
                  <a:lnTo>
                    <a:pt x="1776" y="263"/>
                  </a:lnTo>
                  <a:lnTo>
                    <a:pt x="1820" y="241"/>
                  </a:lnTo>
                  <a:lnTo>
                    <a:pt x="1855" y="239"/>
                  </a:lnTo>
                  <a:lnTo>
                    <a:pt x="1875" y="245"/>
                  </a:lnTo>
                  <a:lnTo>
                    <a:pt x="1921" y="214"/>
                  </a:lnTo>
                  <a:lnTo>
                    <a:pt x="1956" y="233"/>
                  </a:lnTo>
                  <a:lnTo>
                    <a:pt x="1997" y="218"/>
                  </a:lnTo>
                  <a:lnTo>
                    <a:pt x="2022" y="188"/>
                  </a:lnTo>
                  <a:lnTo>
                    <a:pt x="2051" y="162"/>
                  </a:lnTo>
                  <a:lnTo>
                    <a:pt x="2075" y="152"/>
                  </a:lnTo>
                  <a:lnTo>
                    <a:pt x="2105" y="148"/>
                  </a:lnTo>
                  <a:lnTo>
                    <a:pt x="2144" y="119"/>
                  </a:lnTo>
                  <a:lnTo>
                    <a:pt x="2244" y="92"/>
                  </a:lnTo>
                  <a:lnTo>
                    <a:pt x="2287" y="82"/>
                  </a:lnTo>
                  <a:lnTo>
                    <a:pt x="2475" y="78"/>
                  </a:lnTo>
                  <a:lnTo>
                    <a:pt x="2519" y="82"/>
                  </a:lnTo>
                  <a:lnTo>
                    <a:pt x="2555" y="65"/>
                  </a:lnTo>
                  <a:lnTo>
                    <a:pt x="2591" y="41"/>
                  </a:lnTo>
                  <a:lnTo>
                    <a:pt x="2614" y="49"/>
                  </a:lnTo>
                  <a:lnTo>
                    <a:pt x="2657" y="48"/>
                  </a:lnTo>
                  <a:lnTo>
                    <a:pt x="2675" y="55"/>
                  </a:lnTo>
                  <a:lnTo>
                    <a:pt x="2708" y="51"/>
                  </a:lnTo>
                  <a:lnTo>
                    <a:pt x="2766" y="26"/>
                  </a:lnTo>
                  <a:lnTo>
                    <a:pt x="2823" y="30"/>
                  </a:lnTo>
                  <a:lnTo>
                    <a:pt x="2875" y="29"/>
                  </a:lnTo>
                  <a:lnTo>
                    <a:pt x="2961" y="41"/>
                  </a:lnTo>
                  <a:lnTo>
                    <a:pt x="2991" y="71"/>
                  </a:lnTo>
                  <a:lnTo>
                    <a:pt x="3028" y="84"/>
                  </a:lnTo>
                  <a:lnTo>
                    <a:pt x="3066" y="76"/>
                  </a:lnTo>
                  <a:lnTo>
                    <a:pt x="3100" y="60"/>
                  </a:lnTo>
                  <a:lnTo>
                    <a:pt x="3158" y="53"/>
                  </a:lnTo>
                  <a:lnTo>
                    <a:pt x="3198" y="38"/>
                  </a:lnTo>
                  <a:lnTo>
                    <a:pt x="3230" y="0"/>
                  </a:lnTo>
                  <a:lnTo>
                    <a:pt x="3272" y="15"/>
                  </a:lnTo>
                  <a:lnTo>
                    <a:pt x="3300" y="34"/>
                  </a:lnTo>
                  <a:lnTo>
                    <a:pt x="3319" y="34"/>
                  </a:lnTo>
                  <a:lnTo>
                    <a:pt x="3351" y="47"/>
                  </a:lnTo>
                  <a:lnTo>
                    <a:pt x="3392" y="34"/>
                  </a:lnTo>
                  <a:lnTo>
                    <a:pt x="3412" y="9"/>
                  </a:lnTo>
                  <a:lnTo>
                    <a:pt x="3483" y="36"/>
                  </a:lnTo>
                  <a:lnTo>
                    <a:pt x="3512" y="60"/>
                  </a:lnTo>
                  <a:lnTo>
                    <a:pt x="3556" y="55"/>
                  </a:lnTo>
                  <a:lnTo>
                    <a:pt x="3583" y="44"/>
                  </a:lnTo>
                  <a:lnTo>
                    <a:pt x="3634" y="53"/>
                  </a:lnTo>
                  <a:lnTo>
                    <a:pt x="3679" y="46"/>
                  </a:lnTo>
                  <a:lnTo>
                    <a:pt x="3672" y="66"/>
                  </a:lnTo>
                  <a:lnTo>
                    <a:pt x="3654" y="76"/>
                  </a:lnTo>
                  <a:lnTo>
                    <a:pt x="3631" y="98"/>
                  </a:lnTo>
                  <a:lnTo>
                    <a:pt x="3598" y="123"/>
                  </a:lnTo>
                  <a:lnTo>
                    <a:pt x="3587" y="139"/>
                  </a:lnTo>
                  <a:lnTo>
                    <a:pt x="3611" y="148"/>
                  </a:lnTo>
                  <a:lnTo>
                    <a:pt x="3616" y="162"/>
                  </a:lnTo>
                  <a:lnTo>
                    <a:pt x="3590" y="266"/>
                  </a:lnTo>
                  <a:lnTo>
                    <a:pt x="3587" y="298"/>
                  </a:lnTo>
                  <a:lnTo>
                    <a:pt x="3594" y="328"/>
                  </a:lnTo>
                  <a:lnTo>
                    <a:pt x="3592" y="405"/>
                  </a:lnTo>
                  <a:lnTo>
                    <a:pt x="3606" y="428"/>
                  </a:lnTo>
                  <a:lnTo>
                    <a:pt x="3605" y="448"/>
                  </a:lnTo>
                  <a:lnTo>
                    <a:pt x="3580" y="534"/>
                  </a:lnTo>
                  <a:lnTo>
                    <a:pt x="3562" y="576"/>
                  </a:lnTo>
                  <a:lnTo>
                    <a:pt x="3488" y="617"/>
                  </a:lnTo>
                  <a:lnTo>
                    <a:pt x="3478" y="654"/>
                  </a:lnTo>
                  <a:lnTo>
                    <a:pt x="3447" y="667"/>
                  </a:lnTo>
                  <a:lnTo>
                    <a:pt x="3428" y="683"/>
                  </a:lnTo>
                  <a:lnTo>
                    <a:pt x="3423" y="694"/>
                  </a:lnTo>
                  <a:lnTo>
                    <a:pt x="3385" y="716"/>
                  </a:lnTo>
                  <a:lnTo>
                    <a:pt x="3378" y="716"/>
                  </a:lnTo>
                  <a:lnTo>
                    <a:pt x="3384" y="740"/>
                  </a:lnTo>
                  <a:lnTo>
                    <a:pt x="3401" y="780"/>
                  </a:lnTo>
                  <a:lnTo>
                    <a:pt x="3416" y="870"/>
                  </a:lnTo>
                  <a:lnTo>
                    <a:pt x="3485" y="896"/>
                  </a:lnTo>
                  <a:lnTo>
                    <a:pt x="3502" y="918"/>
                  </a:lnTo>
                  <a:lnTo>
                    <a:pt x="3529" y="989"/>
                  </a:lnTo>
                  <a:lnTo>
                    <a:pt x="3526" y="1055"/>
                  </a:lnTo>
                  <a:lnTo>
                    <a:pt x="3592" y="1098"/>
                  </a:lnTo>
                  <a:lnTo>
                    <a:pt x="3678" y="1142"/>
                  </a:lnTo>
                  <a:lnTo>
                    <a:pt x="3688" y="1142"/>
                  </a:lnTo>
                  <a:lnTo>
                    <a:pt x="3690" y="1146"/>
                  </a:lnTo>
                  <a:lnTo>
                    <a:pt x="3727" y="1399"/>
                  </a:lnTo>
                  <a:lnTo>
                    <a:pt x="3740" y="1530"/>
                  </a:lnTo>
                  <a:lnTo>
                    <a:pt x="3744" y="1543"/>
                  </a:lnTo>
                  <a:lnTo>
                    <a:pt x="3742" y="1553"/>
                  </a:lnTo>
                  <a:lnTo>
                    <a:pt x="3705" y="1579"/>
                  </a:lnTo>
                  <a:lnTo>
                    <a:pt x="3699" y="1635"/>
                  </a:lnTo>
                  <a:lnTo>
                    <a:pt x="3738" y="1687"/>
                  </a:lnTo>
                  <a:lnTo>
                    <a:pt x="3778" y="1763"/>
                  </a:lnTo>
                  <a:lnTo>
                    <a:pt x="3795" y="1851"/>
                  </a:lnTo>
                  <a:lnTo>
                    <a:pt x="3799" y="1931"/>
                  </a:lnTo>
                  <a:lnTo>
                    <a:pt x="3792" y="2039"/>
                  </a:lnTo>
                  <a:lnTo>
                    <a:pt x="3802" y="2071"/>
                  </a:lnTo>
                  <a:lnTo>
                    <a:pt x="3800" y="2118"/>
                  </a:lnTo>
                  <a:lnTo>
                    <a:pt x="3784" y="2197"/>
                  </a:lnTo>
                  <a:lnTo>
                    <a:pt x="3774" y="2404"/>
                  </a:lnTo>
                  <a:lnTo>
                    <a:pt x="3740" y="2423"/>
                  </a:lnTo>
                  <a:lnTo>
                    <a:pt x="3699" y="2436"/>
                  </a:lnTo>
                  <a:lnTo>
                    <a:pt x="3690" y="2468"/>
                  </a:lnTo>
                  <a:lnTo>
                    <a:pt x="3707" y="2517"/>
                  </a:lnTo>
                  <a:lnTo>
                    <a:pt x="3777" y="2599"/>
                  </a:lnTo>
                  <a:lnTo>
                    <a:pt x="3813" y="2660"/>
                  </a:lnTo>
                  <a:lnTo>
                    <a:pt x="3818" y="2731"/>
                  </a:lnTo>
                  <a:lnTo>
                    <a:pt x="3825" y="2777"/>
                  </a:lnTo>
                  <a:lnTo>
                    <a:pt x="3880" y="2835"/>
                  </a:lnTo>
                  <a:lnTo>
                    <a:pt x="3950" y="2839"/>
                  </a:lnTo>
                  <a:lnTo>
                    <a:pt x="3992" y="2838"/>
                  </a:lnTo>
                  <a:lnTo>
                    <a:pt x="4104" y="2892"/>
                  </a:lnTo>
                  <a:lnTo>
                    <a:pt x="4170" y="3000"/>
                  </a:lnTo>
                  <a:lnTo>
                    <a:pt x="4190" y="3055"/>
                  </a:lnTo>
                  <a:lnTo>
                    <a:pt x="4194" y="3077"/>
                  </a:lnTo>
                  <a:lnTo>
                    <a:pt x="4091" y="3147"/>
                  </a:lnTo>
                  <a:lnTo>
                    <a:pt x="3919" y="3262"/>
                  </a:lnTo>
                  <a:lnTo>
                    <a:pt x="3747" y="3377"/>
                  </a:lnTo>
                  <a:lnTo>
                    <a:pt x="3573" y="3492"/>
                  </a:lnTo>
                  <a:lnTo>
                    <a:pt x="3400" y="3607"/>
                  </a:lnTo>
                  <a:lnTo>
                    <a:pt x="3225" y="3722"/>
                  </a:lnTo>
                  <a:lnTo>
                    <a:pt x="3050" y="3836"/>
                  </a:lnTo>
                  <a:lnTo>
                    <a:pt x="2874" y="3950"/>
                  </a:lnTo>
                  <a:lnTo>
                    <a:pt x="2820" y="3965"/>
                  </a:lnTo>
                  <a:lnTo>
                    <a:pt x="2568" y="4020"/>
                  </a:lnTo>
                  <a:lnTo>
                    <a:pt x="2535" y="4023"/>
                  </a:lnTo>
                  <a:lnTo>
                    <a:pt x="2513" y="4030"/>
                  </a:lnTo>
                  <a:lnTo>
                    <a:pt x="2475" y="4049"/>
                  </a:lnTo>
                  <a:lnTo>
                    <a:pt x="2439" y="4051"/>
                  </a:lnTo>
                  <a:lnTo>
                    <a:pt x="2404" y="4066"/>
                  </a:lnTo>
                  <a:lnTo>
                    <a:pt x="2375" y="4066"/>
                  </a:lnTo>
                  <a:lnTo>
                    <a:pt x="2354" y="4061"/>
                  </a:lnTo>
                  <a:lnTo>
                    <a:pt x="2324" y="4027"/>
                  </a:lnTo>
                  <a:lnTo>
                    <a:pt x="2325" y="4010"/>
                  </a:lnTo>
                  <a:lnTo>
                    <a:pt x="2336" y="3989"/>
                  </a:lnTo>
                  <a:lnTo>
                    <a:pt x="2334" y="3964"/>
                  </a:lnTo>
                  <a:lnTo>
                    <a:pt x="2337" y="3957"/>
                  </a:lnTo>
                  <a:lnTo>
                    <a:pt x="2351" y="3947"/>
                  </a:lnTo>
                  <a:lnTo>
                    <a:pt x="2351" y="3939"/>
                  </a:lnTo>
                  <a:lnTo>
                    <a:pt x="2342" y="3924"/>
                  </a:lnTo>
                  <a:lnTo>
                    <a:pt x="2342" y="3906"/>
                  </a:lnTo>
                  <a:lnTo>
                    <a:pt x="2350" y="3896"/>
                  </a:lnTo>
                  <a:lnTo>
                    <a:pt x="2348" y="3876"/>
                  </a:lnTo>
                  <a:lnTo>
                    <a:pt x="2341" y="3873"/>
                  </a:lnTo>
                  <a:lnTo>
                    <a:pt x="2337" y="3862"/>
                  </a:lnTo>
                  <a:lnTo>
                    <a:pt x="2323" y="3850"/>
                  </a:lnTo>
                  <a:lnTo>
                    <a:pt x="2288" y="3841"/>
                  </a:lnTo>
                  <a:lnTo>
                    <a:pt x="2255" y="3819"/>
                  </a:lnTo>
                  <a:lnTo>
                    <a:pt x="2240" y="3818"/>
                  </a:lnTo>
                  <a:lnTo>
                    <a:pt x="2223" y="3810"/>
                  </a:lnTo>
                  <a:lnTo>
                    <a:pt x="2182" y="3809"/>
                  </a:lnTo>
                  <a:lnTo>
                    <a:pt x="2166" y="3800"/>
                  </a:lnTo>
                  <a:lnTo>
                    <a:pt x="2154" y="3768"/>
                  </a:lnTo>
                  <a:lnTo>
                    <a:pt x="2145" y="3763"/>
                  </a:lnTo>
                  <a:lnTo>
                    <a:pt x="2109" y="3767"/>
                  </a:lnTo>
                  <a:lnTo>
                    <a:pt x="2075" y="3759"/>
                  </a:lnTo>
                  <a:lnTo>
                    <a:pt x="2054" y="3746"/>
                  </a:lnTo>
                  <a:lnTo>
                    <a:pt x="2025" y="3722"/>
                  </a:lnTo>
                  <a:lnTo>
                    <a:pt x="2020" y="3705"/>
                  </a:lnTo>
                  <a:lnTo>
                    <a:pt x="2018" y="3681"/>
                  </a:lnTo>
                  <a:lnTo>
                    <a:pt x="2009" y="3673"/>
                  </a:lnTo>
                  <a:lnTo>
                    <a:pt x="1967" y="3651"/>
                  </a:lnTo>
                  <a:lnTo>
                    <a:pt x="1941" y="3644"/>
                  </a:lnTo>
                  <a:lnTo>
                    <a:pt x="1912" y="3628"/>
                  </a:lnTo>
                  <a:lnTo>
                    <a:pt x="1911" y="3612"/>
                  </a:lnTo>
                  <a:lnTo>
                    <a:pt x="1920" y="3583"/>
                  </a:lnTo>
                  <a:lnTo>
                    <a:pt x="1904" y="3566"/>
                  </a:lnTo>
                  <a:lnTo>
                    <a:pt x="1903" y="3547"/>
                  </a:lnTo>
                  <a:lnTo>
                    <a:pt x="938" y="2809"/>
                  </a:lnTo>
                  <a:lnTo>
                    <a:pt x="709" y="26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5" name="Freeform 152"/>
            <p:cNvSpPr>
              <a:spLocks/>
            </p:cNvSpPr>
            <p:nvPr/>
          </p:nvSpPr>
          <p:spPr bwMode="gray">
            <a:xfrm>
              <a:off x="5641629" y="-1554293"/>
              <a:ext cx="576530" cy="559210"/>
            </a:xfrm>
            <a:custGeom>
              <a:avLst/>
              <a:gdLst/>
              <a:ahLst/>
              <a:cxnLst>
                <a:cxn ang="0">
                  <a:pos x="16" y="1967"/>
                </a:cxn>
                <a:cxn ang="0">
                  <a:pos x="315" y="1580"/>
                </a:cxn>
                <a:cxn ang="0">
                  <a:pos x="435" y="1541"/>
                </a:cxn>
                <a:cxn ang="0">
                  <a:pos x="509" y="1504"/>
                </a:cxn>
                <a:cxn ang="0">
                  <a:pos x="748" y="1481"/>
                </a:cxn>
                <a:cxn ang="0">
                  <a:pos x="831" y="1391"/>
                </a:cxn>
                <a:cxn ang="0">
                  <a:pos x="1130" y="1286"/>
                </a:cxn>
                <a:cxn ang="0">
                  <a:pos x="1109" y="1235"/>
                </a:cxn>
                <a:cxn ang="0">
                  <a:pos x="1121" y="1177"/>
                </a:cxn>
                <a:cxn ang="0">
                  <a:pos x="1129" y="1114"/>
                </a:cxn>
                <a:cxn ang="0">
                  <a:pos x="1282" y="1097"/>
                </a:cxn>
                <a:cxn ang="0">
                  <a:pos x="1316" y="1030"/>
                </a:cxn>
                <a:cxn ang="0">
                  <a:pos x="1520" y="1027"/>
                </a:cxn>
                <a:cxn ang="0">
                  <a:pos x="1658" y="1044"/>
                </a:cxn>
                <a:cxn ang="0">
                  <a:pos x="1693" y="965"/>
                </a:cxn>
                <a:cxn ang="0">
                  <a:pos x="1623" y="834"/>
                </a:cxn>
                <a:cxn ang="0">
                  <a:pos x="1628" y="732"/>
                </a:cxn>
                <a:cxn ang="0">
                  <a:pos x="1624" y="615"/>
                </a:cxn>
                <a:cxn ang="0">
                  <a:pos x="1618" y="487"/>
                </a:cxn>
                <a:cxn ang="0">
                  <a:pos x="1596" y="444"/>
                </a:cxn>
                <a:cxn ang="0">
                  <a:pos x="1595" y="380"/>
                </a:cxn>
                <a:cxn ang="0">
                  <a:pos x="1855" y="239"/>
                </a:cxn>
                <a:cxn ang="0">
                  <a:pos x="2022" y="188"/>
                </a:cxn>
                <a:cxn ang="0">
                  <a:pos x="2244" y="92"/>
                </a:cxn>
                <a:cxn ang="0">
                  <a:pos x="2591" y="41"/>
                </a:cxn>
                <a:cxn ang="0">
                  <a:pos x="2766" y="26"/>
                </a:cxn>
                <a:cxn ang="0">
                  <a:pos x="3028" y="84"/>
                </a:cxn>
                <a:cxn ang="0">
                  <a:pos x="3230" y="0"/>
                </a:cxn>
                <a:cxn ang="0">
                  <a:pos x="3392" y="34"/>
                </a:cxn>
                <a:cxn ang="0">
                  <a:pos x="3583" y="44"/>
                </a:cxn>
                <a:cxn ang="0">
                  <a:pos x="3631" y="98"/>
                </a:cxn>
                <a:cxn ang="0">
                  <a:pos x="3590" y="266"/>
                </a:cxn>
                <a:cxn ang="0">
                  <a:pos x="3605" y="448"/>
                </a:cxn>
                <a:cxn ang="0">
                  <a:pos x="3447" y="667"/>
                </a:cxn>
                <a:cxn ang="0">
                  <a:pos x="3384" y="740"/>
                </a:cxn>
                <a:cxn ang="0">
                  <a:pos x="3529" y="989"/>
                </a:cxn>
                <a:cxn ang="0">
                  <a:pos x="3690" y="1146"/>
                </a:cxn>
                <a:cxn ang="0">
                  <a:pos x="3705" y="1579"/>
                </a:cxn>
                <a:cxn ang="0">
                  <a:pos x="3799" y="1931"/>
                </a:cxn>
                <a:cxn ang="0">
                  <a:pos x="3774" y="2404"/>
                </a:cxn>
                <a:cxn ang="0">
                  <a:pos x="3777" y="2599"/>
                </a:cxn>
                <a:cxn ang="0">
                  <a:pos x="3950" y="2839"/>
                </a:cxn>
                <a:cxn ang="0">
                  <a:pos x="4194" y="3077"/>
                </a:cxn>
                <a:cxn ang="0">
                  <a:pos x="3400" y="3607"/>
                </a:cxn>
                <a:cxn ang="0">
                  <a:pos x="2568" y="4020"/>
                </a:cxn>
                <a:cxn ang="0">
                  <a:pos x="2404" y="4066"/>
                </a:cxn>
                <a:cxn ang="0">
                  <a:pos x="2336" y="3989"/>
                </a:cxn>
                <a:cxn ang="0">
                  <a:pos x="2342" y="3924"/>
                </a:cxn>
                <a:cxn ang="0">
                  <a:pos x="2337" y="3862"/>
                </a:cxn>
                <a:cxn ang="0">
                  <a:pos x="2223" y="3810"/>
                </a:cxn>
                <a:cxn ang="0">
                  <a:pos x="2109" y="3767"/>
                </a:cxn>
                <a:cxn ang="0">
                  <a:pos x="2018" y="3681"/>
                </a:cxn>
                <a:cxn ang="0">
                  <a:pos x="1911" y="3612"/>
                </a:cxn>
                <a:cxn ang="0">
                  <a:pos x="709" y="2631"/>
                </a:cxn>
              </a:cxnLst>
              <a:rect l="0" t="0" r="r" b="b"/>
              <a:pathLst>
                <a:path w="4194" h="4066">
                  <a:moveTo>
                    <a:pt x="709" y="2631"/>
                  </a:moveTo>
                  <a:lnTo>
                    <a:pt x="437" y="2427"/>
                  </a:lnTo>
                  <a:lnTo>
                    <a:pt x="230" y="2266"/>
                  </a:lnTo>
                  <a:lnTo>
                    <a:pt x="0" y="2088"/>
                  </a:lnTo>
                  <a:lnTo>
                    <a:pt x="16" y="1967"/>
                  </a:lnTo>
                  <a:lnTo>
                    <a:pt x="52" y="1711"/>
                  </a:lnTo>
                  <a:lnTo>
                    <a:pt x="157" y="1642"/>
                  </a:lnTo>
                  <a:lnTo>
                    <a:pt x="239" y="1599"/>
                  </a:lnTo>
                  <a:lnTo>
                    <a:pt x="288" y="1600"/>
                  </a:lnTo>
                  <a:lnTo>
                    <a:pt x="315" y="1580"/>
                  </a:lnTo>
                  <a:lnTo>
                    <a:pt x="344" y="1570"/>
                  </a:lnTo>
                  <a:lnTo>
                    <a:pt x="368" y="1547"/>
                  </a:lnTo>
                  <a:lnTo>
                    <a:pt x="387" y="1538"/>
                  </a:lnTo>
                  <a:lnTo>
                    <a:pt x="411" y="1543"/>
                  </a:lnTo>
                  <a:lnTo>
                    <a:pt x="435" y="1541"/>
                  </a:lnTo>
                  <a:lnTo>
                    <a:pt x="455" y="1550"/>
                  </a:lnTo>
                  <a:lnTo>
                    <a:pt x="487" y="1553"/>
                  </a:lnTo>
                  <a:lnTo>
                    <a:pt x="494" y="1550"/>
                  </a:lnTo>
                  <a:lnTo>
                    <a:pt x="500" y="1518"/>
                  </a:lnTo>
                  <a:lnTo>
                    <a:pt x="509" y="1504"/>
                  </a:lnTo>
                  <a:lnTo>
                    <a:pt x="568" y="1513"/>
                  </a:lnTo>
                  <a:lnTo>
                    <a:pt x="588" y="1505"/>
                  </a:lnTo>
                  <a:lnTo>
                    <a:pt x="621" y="1508"/>
                  </a:lnTo>
                  <a:lnTo>
                    <a:pt x="683" y="1501"/>
                  </a:lnTo>
                  <a:lnTo>
                    <a:pt x="748" y="1481"/>
                  </a:lnTo>
                  <a:lnTo>
                    <a:pt x="775" y="1463"/>
                  </a:lnTo>
                  <a:lnTo>
                    <a:pt x="797" y="1445"/>
                  </a:lnTo>
                  <a:lnTo>
                    <a:pt x="811" y="1428"/>
                  </a:lnTo>
                  <a:lnTo>
                    <a:pt x="812" y="1416"/>
                  </a:lnTo>
                  <a:lnTo>
                    <a:pt x="831" y="1391"/>
                  </a:lnTo>
                  <a:lnTo>
                    <a:pt x="870" y="1365"/>
                  </a:lnTo>
                  <a:lnTo>
                    <a:pt x="924" y="1350"/>
                  </a:lnTo>
                  <a:lnTo>
                    <a:pt x="948" y="1349"/>
                  </a:lnTo>
                  <a:lnTo>
                    <a:pt x="1050" y="1295"/>
                  </a:lnTo>
                  <a:lnTo>
                    <a:pt x="1130" y="1286"/>
                  </a:lnTo>
                  <a:lnTo>
                    <a:pt x="1140" y="1274"/>
                  </a:lnTo>
                  <a:lnTo>
                    <a:pt x="1136" y="1261"/>
                  </a:lnTo>
                  <a:lnTo>
                    <a:pt x="1122" y="1248"/>
                  </a:lnTo>
                  <a:lnTo>
                    <a:pt x="1117" y="1237"/>
                  </a:lnTo>
                  <a:lnTo>
                    <a:pt x="1109" y="1235"/>
                  </a:lnTo>
                  <a:lnTo>
                    <a:pt x="1100" y="1241"/>
                  </a:lnTo>
                  <a:lnTo>
                    <a:pt x="1093" y="1238"/>
                  </a:lnTo>
                  <a:lnTo>
                    <a:pt x="1105" y="1202"/>
                  </a:lnTo>
                  <a:lnTo>
                    <a:pt x="1124" y="1184"/>
                  </a:lnTo>
                  <a:lnTo>
                    <a:pt x="1121" y="1177"/>
                  </a:lnTo>
                  <a:lnTo>
                    <a:pt x="1102" y="1174"/>
                  </a:lnTo>
                  <a:lnTo>
                    <a:pt x="1097" y="1166"/>
                  </a:lnTo>
                  <a:lnTo>
                    <a:pt x="1102" y="1142"/>
                  </a:lnTo>
                  <a:lnTo>
                    <a:pt x="1109" y="1125"/>
                  </a:lnTo>
                  <a:lnTo>
                    <a:pt x="1129" y="1114"/>
                  </a:lnTo>
                  <a:lnTo>
                    <a:pt x="1148" y="1114"/>
                  </a:lnTo>
                  <a:lnTo>
                    <a:pt x="1171" y="1121"/>
                  </a:lnTo>
                  <a:lnTo>
                    <a:pt x="1199" y="1120"/>
                  </a:lnTo>
                  <a:lnTo>
                    <a:pt x="1229" y="1115"/>
                  </a:lnTo>
                  <a:lnTo>
                    <a:pt x="1282" y="1097"/>
                  </a:lnTo>
                  <a:lnTo>
                    <a:pt x="1288" y="1090"/>
                  </a:lnTo>
                  <a:lnTo>
                    <a:pt x="1296" y="1069"/>
                  </a:lnTo>
                  <a:lnTo>
                    <a:pt x="1294" y="1048"/>
                  </a:lnTo>
                  <a:lnTo>
                    <a:pt x="1307" y="1031"/>
                  </a:lnTo>
                  <a:lnTo>
                    <a:pt x="1316" y="1030"/>
                  </a:lnTo>
                  <a:lnTo>
                    <a:pt x="1340" y="1041"/>
                  </a:lnTo>
                  <a:lnTo>
                    <a:pt x="1356" y="1037"/>
                  </a:lnTo>
                  <a:lnTo>
                    <a:pt x="1367" y="1029"/>
                  </a:lnTo>
                  <a:lnTo>
                    <a:pt x="1407" y="1022"/>
                  </a:lnTo>
                  <a:lnTo>
                    <a:pt x="1520" y="1027"/>
                  </a:lnTo>
                  <a:lnTo>
                    <a:pt x="1536" y="1024"/>
                  </a:lnTo>
                  <a:lnTo>
                    <a:pt x="1576" y="1033"/>
                  </a:lnTo>
                  <a:lnTo>
                    <a:pt x="1622" y="1035"/>
                  </a:lnTo>
                  <a:lnTo>
                    <a:pt x="1645" y="1046"/>
                  </a:lnTo>
                  <a:lnTo>
                    <a:pt x="1658" y="1044"/>
                  </a:lnTo>
                  <a:lnTo>
                    <a:pt x="1658" y="1038"/>
                  </a:lnTo>
                  <a:lnTo>
                    <a:pt x="1650" y="1019"/>
                  </a:lnTo>
                  <a:lnTo>
                    <a:pt x="1655" y="994"/>
                  </a:lnTo>
                  <a:lnTo>
                    <a:pt x="1676" y="971"/>
                  </a:lnTo>
                  <a:lnTo>
                    <a:pt x="1693" y="965"/>
                  </a:lnTo>
                  <a:lnTo>
                    <a:pt x="1694" y="960"/>
                  </a:lnTo>
                  <a:lnTo>
                    <a:pt x="1669" y="940"/>
                  </a:lnTo>
                  <a:lnTo>
                    <a:pt x="1639" y="908"/>
                  </a:lnTo>
                  <a:lnTo>
                    <a:pt x="1619" y="855"/>
                  </a:lnTo>
                  <a:lnTo>
                    <a:pt x="1623" y="834"/>
                  </a:lnTo>
                  <a:lnTo>
                    <a:pt x="1615" y="811"/>
                  </a:lnTo>
                  <a:lnTo>
                    <a:pt x="1610" y="786"/>
                  </a:lnTo>
                  <a:lnTo>
                    <a:pt x="1615" y="766"/>
                  </a:lnTo>
                  <a:lnTo>
                    <a:pt x="1625" y="748"/>
                  </a:lnTo>
                  <a:lnTo>
                    <a:pt x="1628" y="732"/>
                  </a:lnTo>
                  <a:lnTo>
                    <a:pt x="1624" y="715"/>
                  </a:lnTo>
                  <a:lnTo>
                    <a:pt x="1604" y="689"/>
                  </a:lnTo>
                  <a:lnTo>
                    <a:pt x="1613" y="676"/>
                  </a:lnTo>
                  <a:lnTo>
                    <a:pt x="1616" y="644"/>
                  </a:lnTo>
                  <a:lnTo>
                    <a:pt x="1624" y="615"/>
                  </a:lnTo>
                  <a:lnTo>
                    <a:pt x="1622" y="577"/>
                  </a:lnTo>
                  <a:lnTo>
                    <a:pt x="1616" y="549"/>
                  </a:lnTo>
                  <a:lnTo>
                    <a:pt x="1629" y="527"/>
                  </a:lnTo>
                  <a:lnTo>
                    <a:pt x="1615" y="492"/>
                  </a:lnTo>
                  <a:lnTo>
                    <a:pt x="1618" y="487"/>
                  </a:lnTo>
                  <a:lnTo>
                    <a:pt x="1624" y="485"/>
                  </a:lnTo>
                  <a:lnTo>
                    <a:pt x="1628" y="478"/>
                  </a:lnTo>
                  <a:lnTo>
                    <a:pt x="1621" y="466"/>
                  </a:lnTo>
                  <a:lnTo>
                    <a:pt x="1609" y="461"/>
                  </a:lnTo>
                  <a:lnTo>
                    <a:pt x="1596" y="444"/>
                  </a:lnTo>
                  <a:lnTo>
                    <a:pt x="1593" y="432"/>
                  </a:lnTo>
                  <a:lnTo>
                    <a:pt x="1573" y="414"/>
                  </a:lnTo>
                  <a:lnTo>
                    <a:pt x="1565" y="399"/>
                  </a:lnTo>
                  <a:lnTo>
                    <a:pt x="1569" y="380"/>
                  </a:lnTo>
                  <a:lnTo>
                    <a:pt x="1595" y="380"/>
                  </a:lnTo>
                  <a:lnTo>
                    <a:pt x="1644" y="366"/>
                  </a:lnTo>
                  <a:lnTo>
                    <a:pt x="1703" y="338"/>
                  </a:lnTo>
                  <a:lnTo>
                    <a:pt x="1776" y="263"/>
                  </a:lnTo>
                  <a:lnTo>
                    <a:pt x="1820" y="241"/>
                  </a:lnTo>
                  <a:lnTo>
                    <a:pt x="1855" y="239"/>
                  </a:lnTo>
                  <a:lnTo>
                    <a:pt x="1875" y="245"/>
                  </a:lnTo>
                  <a:lnTo>
                    <a:pt x="1921" y="214"/>
                  </a:lnTo>
                  <a:lnTo>
                    <a:pt x="1956" y="233"/>
                  </a:lnTo>
                  <a:lnTo>
                    <a:pt x="1997" y="218"/>
                  </a:lnTo>
                  <a:lnTo>
                    <a:pt x="2022" y="188"/>
                  </a:lnTo>
                  <a:lnTo>
                    <a:pt x="2051" y="162"/>
                  </a:lnTo>
                  <a:lnTo>
                    <a:pt x="2075" y="152"/>
                  </a:lnTo>
                  <a:lnTo>
                    <a:pt x="2105" y="148"/>
                  </a:lnTo>
                  <a:lnTo>
                    <a:pt x="2144" y="119"/>
                  </a:lnTo>
                  <a:lnTo>
                    <a:pt x="2244" y="92"/>
                  </a:lnTo>
                  <a:lnTo>
                    <a:pt x="2287" y="82"/>
                  </a:lnTo>
                  <a:lnTo>
                    <a:pt x="2475" y="78"/>
                  </a:lnTo>
                  <a:lnTo>
                    <a:pt x="2519" y="82"/>
                  </a:lnTo>
                  <a:lnTo>
                    <a:pt x="2555" y="65"/>
                  </a:lnTo>
                  <a:lnTo>
                    <a:pt x="2591" y="41"/>
                  </a:lnTo>
                  <a:lnTo>
                    <a:pt x="2614" y="49"/>
                  </a:lnTo>
                  <a:lnTo>
                    <a:pt x="2657" y="48"/>
                  </a:lnTo>
                  <a:lnTo>
                    <a:pt x="2675" y="55"/>
                  </a:lnTo>
                  <a:lnTo>
                    <a:pt x="2708" y="51"/>
                  </a:lnTo>
                  <a:lnTo>
                    <a:pt x="2766" y="26"/>
                  </a:lnTo>
                  <a:lnTo>
                    <a:pt x="2823" y="30"/>
                  </a:lnTo>
                  <a:lnTo>
                    <a:pt x="2875" y="29"/>
                  </a:lnTo>
                  <a:lnTo>
                    <a:pt x="2961" y="41"/>
                  </a:lnTo>
                  <a:lnTo>
                    <a:pt x="2991" y="71"/>
                  </a:lnTo>
                  <a:lnTo>
                    <a:pt x="3028" y="84"/>
                  </a:lnTo>
                  <a:lnTo>
                    <a:pt x="3066" y="76"/>
                  </a:lnTo>
                  <a:lnTo>
                    <a:pt x="3100" y="60"/>
                  </a:lnTo>
                  <a:lnTo>
                    <a:pt x="3158" y="53"/>
                  </a:lnTo>
                  <a:lnTo>
                    <a:pt x="3198" y="38"/>
                  </a:lnTo>
                  <a:lnTo>
                    <a:pt x="3230" y="0"/>
                  </a:lnTo>
                  <a:lnTo>
                    <a:pt x="3272" y="15"/>
                  </a:lnTo>
                  <a:lnTo>
                    <a:pt x="3300" y="34"/>
                  </a:lnTo>
                  <a:lnTo>
                    <a:pt x="3319" y="34"/>
                  </a:lnTo>
                  <a:lnTo>
                    <a:pt x="3351" y="47"/>
                  </a:lnTo>
                  <a:lnTo>
                    <a:pt x="3392" y="34"/>
                  </a:lnTo>
                  <a:lnTo>
                    <a:pt x="3412" y="9"/>
                  </a:lnTo>
                  <a:lnTo>
                    <a:pt x="3483" y="36"/>
                  </a:lnTo>
                  <a:lnTo>
                    <a:pt x="3512" y="60"/>
                  </a:lnTo>
                  <a:lnTo>
                    <a:pt x="3556" y="55"/>
                  </a:lnTo>
                  <a:lnTo>
                    <a:pt x="3583" y="44"/>
                  </a:lnTo>
                  <a:lnTo>
                    <a:pt x="3634" y="53"/>
                  </a:lnTo>
                  <a:lnTo>
                    <a:pt x="3679" y="46"/>
                  </a:lnTo>
                  <a:lnTo>
                    <a:pt x="3672" y="66"/>
                  </a:lnTo>
                  <a:lnTo>
                    <a:pt x="3654" y="76"/>
                  </a:lnTo>
                  <a:lnTo>
                    <a:pt x="3631" y="98"/>
                  </a:lnTo>
                  <a:lnTo>
                    <a:pt x="3598" y="123"/>
                  </a:lnTo>
                  <a:lnTo>
                    <a:pt x="3587" y="139"/>
                  </a:lnTo>
                  <a:lnTo>
                    <a:pt x="3611" y="148"/>
                  </a:lnTo>
                  <a:lnTo>
                    <a:pt x="3616" y="162"/>
                  </a:lnTo>
                  <a:lnTo>
                    <a:pt x="3590" y="266"/>
                  </a:lnTo>
                  <a:lnTo>
                    <a:pt x="3587" y="298"/>
                  </a:lnTo>
                  <a:lnTo>
                    <a:pt x="3594" y="328"/>
                  </a:lnTo>
                  <a:lnTo>
                    <a:pt x="3592" y="405"/>
                  </a:lnTo>
                  <a:lnTo>
                    <a:pt x="3606" y="428"/>
                  </a:lnTo>
                  <a:lnTo>
                    <a:pt x="3605" y="448"/>
                  </a:lnTo>
                  <a:lnTo>
                    <a:pt x="3580" y="534"/>
                  </a:lnTo>
                  <a:lnTo>
                    <a:pt x="3562" y="576"/>
                  </a:lnTo>
                  <a:lnTo>
                    <a:pt x="3488" y="617"/>
                  </a:lnTo>
                  <a:lnTo>
                    <a:pt x="3478" y="654"/>
                  </a:lnTo>
                  <a:lnTo>
                    <a:pt x="3447" y="667"/>
                  </a:lnTo>
                  <a:lnTo>
                    <a:pt x="3428" y="683"/>
                  </a:lnTo>
                  <a:lnTo>
                    <a:pt x="3423" y="694"/>
                  </a:lnTo>
                  <a:lnTo>
                    <a:pt x="3385" y="716"/>
                  </a:lnTo>
                  <a:lnTo>
                    <a:pt x="3378" y="716"/>
                  </a:lnTo>
                  <a:lnTo>
                    <a:pt x="3384" y="740"/>
                  </a:lnTo>
                  <a:lnTo>
                    <a:pt x="3401" y="780"/>
                  </a:lnTo>
                  <a:lnTo>
                    <a:pt x="3416" y="870"/>
                  </a:lnTo>
                  <a:lnTo>
                    <a:pt x="3485" y="896"/>
                  </a:lnTo>
                  <a:lnTo>
                    <a:pt x="3502" y="918"/>
                  </a:lnTo>
                  <a:lnTo>
                    <a:pt x="3529" y="989"/>
                  </a:lnTo>
                  <a:lnTo>
                    <a:pt x="3526" y="1055"/>
                  </a:lnTo>
                  <a:lnTo>
                    <a:pt x="3592" y="1098"/>
                  </a:lnTo>
                  <a:lnTo>
                    <a:pt x="3678" y="1142"/>
                  </a:lnTo>
                  <a:lnTo>
                    <a:pt x="3688" y="1142"/>
                  </a:lnTo>
                  <a:lnTo>
                    <a:pt x="3690" y="1146"/>
                  </a:lnTo>
                  <a:lnTo>
                    <a:pt x="3727" y="1399"/>
                  </a:lnTo>
                  <a:lnTo>
                    <a:pt x="3740" y="1530"/>
                  </a:lnTo>
                  <a:lnTo>
                    <a:pt x="3744" y="1543"/>
                  </a:lnTo>
                  <a:lnTo>
                    <a:pt x="3742" y="1553"/>
                  </a:lnTo>
                  <a:lnTo>
                    <a:pt x="3705" y="1579"/>
                  </a:lnTo>
                  <a:lnTo>
                    <a:pt x="3699" y="1635"/>
                  </a:lnTo>
                  <a:lnTo>
                    <a:pt x="3738" y="1687"/>
                  </a:lnTo>
                  <a:lnTo>
                    <a:pt x="3778" y="1763"/>
                  </a:lnTo>
                  <a:lnTo>
                    <a:pt x="3795" y="1851"/>
                  </a:lnTo>
                  <a:lnTo>
                    <a:pt x="3799" y="1931"/>
                  </a:lnTo>
                  <a:lnTo>
                    <a:pt x="3792" y="2039"/>
                  </a:lnTo>
                  <a:lnTo>
                    <a:pt x="3802" y="2071"/>
                  </a:lnTo>
                  <a:lnTo>
                    <a:pt x="3800" y="2118"/>
                  </a:lnTo>
                  <a:lnTo>
                    <a:pt x="3784" y="2197"/>
                  </a:lnTo>
                  <a:lnTo>
                    <a:pt x="3774" y="2404"/>
                  </a:lnTo>
                  <a:lnTo>
                    <a:pt x="3740" y="2423"/>
                  </a:lnTo>
                  <a:lnTo>
                    <a:pt x="3699" y="2436"/>
                  </a:lnTo>
                  <a:lnTo>
                    <a:pt x="3690" y="2468"/>
                  </a:lnTo>
                  <a:lnTo>
                    <a:pt x="3707" y="2517"/>
                  </a:lnTo>
                  <a:lnTo>
                    <a:pt x="3777" y="2599"/>
                  </a:lnTo>
                  <a:lnTo>
                    <a:pt x="3813" y="2660"/>
                  </a:lnTo>
                  <a:lnTo>
                    <a:pt x="3818" y="2731"/>
                  </a:lnTo>
                  <a:lnTo>
                    <a:pt x="3825" y="2777"/>
                  </a:lnTo>
                  <a:lnTo>
                    <a:pt x="3880" y="2835"/>
                  </a:lnTo>
                  <a:lnTo>
                    <a:pt x="3950" y="2839"/>
                  </a:lnTo>
                  <a:lnTo>
                    <a:pt x="3992" y="2838"/>
                  </a:lnTo>
                  <a:lnTo>
                    <a:pt x="4104" y="2892"/>
                  </a:lnTo>
                  <a:lnTo>
                    <a:pt x="4170" y="3000"/>
                  </a:lnTo>
                  <a:lnTo>
                    <a:pt x="4190" y="3055"/>
                  </a:lnTo>
                  <a:lnTo>
                    <a:pt x="4194" y="3077"/>
                  </a:lnTo>
                  <a:lnTo>
                    <a:pt x="4091" y="3147"/>
                  </a:lnTo>
                  <a:lnTo>
                    <a:pt x="3919" y="3262"/>
                  </a:lnTo>
                  <a:lnTo>
                    <a:pt x="3747" y="3377"/>
                  </a:lnTo>
                  <a:lnTo>
                    <a:pt x="3573" y="3492"/>
                  </a:lnTo>
                  <a:lnTo>
                    <a:pt x="3400" y="3607"/>
                  </a:lnTo>
                  <a:lnTo>
                    <a:pt x="3225" y="3722"/>
                  </a:lnTo>
                  <a:lnTo>
                    <a:pt x="3050" y="3836"/>
                  </a:lnTo>
                  <a:lnTo>
                    <a:pt x="2874" y="3950"/>
                  </a:lnTo>
                  <a:lnTo>
                    <a:pt x="2820" y="3965"/>
                  </a:lnTo>
                  <a:lnTo>
                    <a:pt x="2568" y="4020"/>
                  </a:lnTo>
                  <a:lnTo>
                    <a:pt x="2535" y="4023"/>
                  </a:lnTo>
                  <a:lnTo>
                    <a:pt x="2513" y="4030"/>
                  </a:lnTo>
                  <a:lnTo>
                    <a:pt x="2475" y="4049"/>
                  </a:lnTo>
                  <a:lnTo>
                    <a:pt x="2439" y="4051"/>
                  </a:lnTo>
                  <a:lnTo>
                    <a:pt x="2404" y="4066"/>
                  </a:lnTo>
                  <a:lnTo>
                    <a:pt x="2375" y="4066"/>
                  </a:lnTo>
                  <a:lnTo>
                    <a:pt x="2354" y="4061"/>
                  </a:lnTo>
                  <a:lnTo>
                    <a:pt x="2324" y="4027"/>
                  </a:lnTo>
                  <a:lnTo>
                    <a:pt x="2325" y="4010"/>
                  </a:lnTo>
                  <a:lnTo>
                    <a:pt x="2336" y="3989"/>
                  </a:lnTo>
                  <a:lnTo>
                    <a:pt x="2334" y="3964"/>
                  </a:lnTo>
                  <a:lnTo>
                    <a:pt x="2337" y="3957"/>
                  </a:lnTo>
                  <a:lnTo>
                    <a:pt x="2351" y="3947"/>
                  </a:lnTo>
                  <a:lnTo>
                    <a:pt x="2351" y="3939"/>
                  </a:lnTo>
                  <a:lnTo>
                    <a:pt x="2342" y="3924"/>
                  </a:lnTo>
                  <a:lnTo>
                    <a:pt x="2342" y="3906"/>
                  </a:lnTo>
                  <a:lnTo>
                    <a:pt x="2350" y="3896"/>
                  </a:lnTo>
                  <a:lnTo>
                    <a:pt x="2348" y="3876"/>
                  </a:lnTo>
                  <a:lnTo>
                    <a:pt x="2341" y="3873"/>
                  </a:lnTo>
                  <a:lnTo>
                    <a:pt x="2337" y="3862"/>
                  </a:lnTo>
                  <a:lnTo>
                    <a:pt x="2323" y="3850"/>
                  </a:lnTo>
                  <a:lnTo>
                    <a:pt x="2288" y="3841"/>
                  </a:lnTo>
                  <a:lnTo>
                    <a:pt x="2255" y="3819"/>
                  </a:lnTo>
                  <a:lnTo>
                    <a:pt x="2240" y="3818"/>
                  </a:lnTo>
                  <a:lnTo>
                    <a:pt x="2223" y="3810"/>
                  </a:lnTo>
                  <a:lnTo>
                    <a:pt x="2182" y="3809"/>
                  </a:lnTo>
                  <a:lnTo>
                    <a:pt x="2166" y="3800"/>
                  </a:lnTo>
                  <a:lnTo>
                    <a:pt x="2154" y="3768"/>
                  </a:lnTo>
                  <a:lnTo>
                    <a:pt x="2145" y="3763"/>
                  </a:lnTo>
                  <a:lnTo>
                    <a:pt x="2109" y="3767"/>
                  </a:lnTo>
                  <a:lnTo>
                    <a:pt x="2075" y="3759"/>
                  </a:lnTo>
                  <a:lnTo>
                    <a:pt x="2054" y="3746"/>
                  </a:lnTo>
                  <a:lnTo>
                    <a:pt x="2025" y="3722"/>
                  </a:lnTo>
                  <a:lnTo>
                    <a:pt x="2020" y="3705"/>
                  </a:lnTo>
                  <a:lnTo>
                    <a:pt x="2018" y="3681"/>
                  </a:lnTo>
                  <a:lnTo>
                    <a:pt x="2009" y="3673"/>
                  </a:lnTo>
                  <a:lnTo>
                    <a:pt x="1967" y="3651"/>
                  </a:lnTo>
                  <a:lnTo>
                    <a:pt x="1941" y="3644"/>
                  </a:lnTo>
                  <a:lnTo>
                    <a:pt x="1912" y="3628"/>
                  </a:lnTo>
                  <a:lnTo>
                    <a:pt x="1911" y="3612"/>
                  </a:lnTo>
                  <a:lnTo>
                    <a:pt x="1920" y="3583"/>
                  </a:lnTo>
                  <a:lnTo>
                    <a:pt x="1904" y="3566"/>
                  </a:lnTo>
                  <a:lnTo>
                    <a:pt x="1903" y="3547"/>
                  </a:lnTo>
                  <a:lnTo>
                    <a:pt x="938" y="2809"/>
                  </a:lnTo>
                  <a:lnTo>
                    <a:pt x="709" y="26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6" name="Freeform 153"/>
            <p:cNvSpPr>
              <a:spLocks/>
            </p:cNvSpPr>
            <p:nvPr/>
          </p:nvSpPr>
          <p:spPr bwMode="gray">
            <a:xfrm>
              <a:off x="6211560" y="-229676"/>
              <a:ext cx="381878" cy="378580"/>
            </a:xfrm>
            <a:custGeom>
              <a:avLst/>
              <a:gdLst/>
              <a:ahLst/>
              <a:cxnLst>
                <a:cxn ang="0">
                  <a:pos x="52" y="2240"/>
                </a:cxn>
                <a:cxn ang="0">
                  <a:pos x="111" y="2013"/>
                </a:cxn>
                <a:cxn ang="0">
                  <a:pos x="166" y="1822"/>
                </a:cxn>
                <a:cxn ang="0">
                  <a:pos x="206" y="1687"/>
                </a:cxn>
                <a:cxn ang="0">
                  <a:pos x="354" y="1542"/>
                </a:cxn>
                <a:cxn ang="0">
                  <a:pos x="456" y="1341"/>
                </a:cxn>
                <a:cxn ang="0">
                  <a:pos x="480" y="1148"/>
                </a:cxn>
                <a:cxn ang="0">
                  <a:pos x="369" y="950"/>
                </a:cxn>
                <a:cxn ang="0">
                  <a:pos x="336" y="710"/>
                </a:cxn>
                <a:cxn ang="0">
                  <a:pos x="323" y="517"/>
                </a:cxn>
                <a:cxn ang="0">
                  <a:pos x="199" y="214"/>
                </a:cxn>
                <a:cxn ang="0">
                  <a:pos x="143" y="107"/>
                </a:cxn>
                <a:cxn ang="0">
                  <a:pos x="300" y="36"/>
                </a:cxn>
                <a:cxn ang="0">
                  <a:pos x="519" y="12"/>
                </a:cxn>
                <a:cxn ang="0">
                  <a:pos x="769" y="8"/>
                </a:cxn>
                <a:cxn ang="0">
                  <a:pos x="1034" y="11"/>
                </a:cxn>
                <a:cxn ang="0">
                  <a:pos x="1105" y="73"/>
                </a:cxn>
                <a:cxn ang="0">
                  <a:pos x="1168" y="273"/>
                </a:cxn>
                <a:cxn ang="0">
                  <a:pos x="1367" y="524"/>
                </a:cxn>
                <a:cxn ang="0">
                  <a:pos x="1633" y="493"/>
                </a:cxn>
                <a:cxn ang="0">
                  <a:pos x="1739" y="387"/>
                </a:cxn>
                <a:cxn ang="0">
                  <a:pos x="1765" y="271"/>
                </a:cxn>
                <a:cxn ang="0">
                  <a:pos x="2036" y="336"/>
                </a:cxn>
                <a:cxn ang="0">
                  <a:pos x="2267" y="525"/>
                </a:cxn>
                <a:cxn ang="0">
                  <a:pos x="2282" y="729"/>
                </a:cxn>
                <a:cxn ang="0">
                  <a:pos x="2314" y="923"/>
                </a:cxn>
                <a:cxn ang="0">
                  <a:pos x="2339" y="1130"/>
                </a:cxn>
                <a:cxn ang="0">
                  <a:pos x="2301" y="1202"/>
                </a:cxn>
                <a:cxn ang="0">
                  <a:pos x="2377" y="1235"/>
                </a:cxn>
                <a:cxn ang="0">
                  <a:pos x="2624" y="1175"/>
                </a:cxn>
                <a:cxn ang="0">
                  <a:pos x="2750" y="1142"/>
                </a:cxn>
                <a:cxn ang="0">
                  <a:pos x="2765" y="1174"/>
                </a:cxn>
                <a:cxn ang="0">
                  <a:pos x="2756" y="1268"/>
                </a:cxn>
                <a:cxn ang="0">
                  <a:pos x="2740" y="1483"/>
                </a:cxn>
                <a:cxn ang="0">
                  <a:pos x="2747" y="1609"/>
                </a:cxn>
                <a:cxn ang="0">
                  <a:pos x="2299" y="1835"/>
                </a:cxn>
                <a:cxn ang="0">
                  <a:pos x="2285" y="2424"/>
                </a:cxn>
                <a:cxn ang="0">
                  <a:pos x="2401" y="2542"/>
                </a:cxn>
                <a:cxn ang="0">
                  <a:pos x="2505" y="2636"/>
                </a:cxn>
                <a:cxn ang="0">
                  <a:pos x="2184" y="2748"/>
                </a:cxn>
                <a:cxn ang="0">
                  <a:pos x="2036" y="2720"/>
                </a:cxn>
                <a:cxn ang="0">
                  <a:pos x="1655" y="2693"/>
                </a:cxn>
                <a:cxn ang="0">
                  <a:pos x="1469" y="2585"/>
                </a:cxn>
                <a:cxn ang="0">
                  <a:pos x="800" y="2583"/>
                </a:cxn>
                <a:cxn ang="0">
                  <a:pos x="446" y="2541"/>
                </a:cxn>
                <a:cxn ang="0">
                  <a:pos x="243" y="2485"/>
                </a:cxn>
                <a:cxn ang="0">
                  <a:pos x="102" y="2526"/>
                </a:cxn>
                <a:cxn ang="0">
                  <a:pos x="0" y="2478"/>
                </a:cxn>
              </a:cxnLst>
              <a:rect l="0" t="0" r="r" b="b"/>
              <a:pathLst>
                <a:path w="2782" h="2752">
                  <a:moveTo>
                    <a:pt x="19" y="2399"/>
                  </a:moveTo>
                  <a:lnTo>
                    <a:pt x="18" y="2321"/>
                  </a:lnTo>
                  <a:lnTo>
                    <a:pt x="22" y="2274"/>
                  </a:lnTo>
                  <a:lnTo>
                    <a:pt x="52" y="2240"/>
                  </a:lnTo>
                  <a:lnTo>
                    <a:pt x="79" y="2142"/>
                  </a:lnTo>
                  <a:lnTo>
                    <a:pt x="96" y="2104"/>
                  </a:lnTo>
                  <a:lnTo>
                    <a:pt x="100" y="2048"/>
                  </a:lnTo>
                  <a:lnTo>
                    <a:pt x="111" y="2013"/>
                  </a:lnTo>
                  <a:lnTo>
                    <a:pt x="118" y="1965"/>
                  </a:lnTo>
                  <a:lnTo>
                    <a:pt x="127" y="1938"/>
                  </a:lnTo>
                  <a:lnTo>
                    <a:pt x="135" y="1895"/>
                  </a:lnTo>
                  <a:lnTo>
                    <a:pt x="166" y="1822"/>
                  </a:lnTo>
                  <a:lnTo>
                    <a:pt x="165" y="1791"/>
                  </a:lnTo>
                  <a:lnTo>
                    <a:pt x="180" y="1772"/>
                  </a:lnTo>
                  <a:lnTo>
                    <a:pt x="182" y="1745"/>
                  </a:lnTo>
                  <a:lnTo>
                    <a:pt x="206" y="1687"/>
                  </a:lnTo>
                  <a:lnTo>
                    <a:pt x="242" y="1658"/>
                  </a:lnTo>
                  <a:lnTo>
                    <a:pt x="266" y="1632"/>
                  </a:lnTo>
                  <a:lnTo>
                    <a:pt x="274" y="1578"/>
                  </a:lnTo>
                  <a:lnTo>
                    <a:pt x="354" y="1542"/>
                  </a:lnTo>
                  <a:lnTo>
                    <a:pt x="408" y="1482"/>
                  </a:lnTo>
                  <a:lnTo>
                    <a:pt x="427" y="1447"/>
                  </a:lnTo>
                  <a:lnTo>
                    <a:pt x="445" y="1404"/>
                  </a:lnTo>
                  <a:lnTo>
                    <a:pt x="456" y="1341"/>
                  </a:lnTo>
                  <a:lnTo>
                    <a:pt x="456" y="1273"/>
                  </a:lnTo>
                  <a:lnTo>
                    <a:pt x="466" y="1238"/>
                  </a:lnTo>
                  <a:lnTo>
                    <a:pt x="460" y="1178"/>
                  </a:lnTo>
                  <a:lnTo>
                    <a:pt x="480" y="1148"/>
                  </a:lnTo>
                  <a:lnTo>
                    <a:pt x="462" y="1071"/>
                  </a:lnTo>
                  <a:lnTo>
                    <a:pt x="411" y="1028"/>
                  </a:lnTo>
                  <a:lnTo>
                    <a:pt x="391" y="980"/>
                  </a:lnTo>
                  <a:lnTo>
                    <a:pt x="369" y="950"/>
                  </a:lnTo>
                  <a:lnTo>
                    <a:pt x="347" y="887"/>
                  </a:lnTo>
                  <a:lnTo>
                    <a:pt x="316" y="765"/>
                  </a:lnTo>
                  <a:lnTo>
                    <a:pt x="316" y="738"/>
                  </a:lnTo>
                  <a:lnTo>
                    <a:pt x="336" y="710"/>
                  </a:lnTo>
                  <a:lnTo>
                    <a:pt x="365" y="681"/>
                  </a:lnTo>
                  <a:lnTo>
                    <a:pt x="365" y="612"/>
                  </a:lnTo>
                  <a:lnTo>
                    <a:pt x="351" y="556"/>
                  </a:lnTo>
                  <a:lnTo>
                    <a:pt x="323" y="517"/>
                  </a:lnTo>
                  <a:lnTo>
                    <a:pt x="276" y="366"/>
                  </a:lnTo>
                  <a:lnTo>
                    <a:pt x="265" y="318"/>
                  </a:lnTo>
                  <a:lnTo>
                    <a:pt x="254" y="286"/>
                  </a:lnTo>
                  <a:lnTo>
                    <a:pt x="199" y="214"/>
                  </a:lnTo>
                  <a:lnTo>
                    <a:pt x="179" y="177"/>
                  </a:lnTo>
                  <a:lnTo>
                    <a:pt x="155" y="143"/>
                  </a:lnTo>
                  <a:lnTo>
                    <a:pt x="142" y="118"/>
                  </a:lnTo>
                  <a:lnTo>
                    <a:pt x="143" y="107"/>
                  </a:lnTo>
                  <a:lnTo>
                    <a:pt x="148" y="95"/>
                  </a:lnTo>
                  <a:lnTo>
                    <a:pt x="170" y="84"/>
                  </a:lnTo>
                  <a:lnTo>
                    <a:pt x="246" y="61"/>
                  </a:lnTo>
                  <a:lnTo>
                    <a:pt x="300" y="36"/>
                  </a:lnTo>
                  <a:lnTo>
                    <a:pt x="359" y="15"/>
                  </a:lnTo>
                  <a:lnTo>
                    <a:pt x="395" y="15"/>
                  </a:lnTo>
                  <a:lnTo>
                    <a:pt x="422" y="11"/>
                  </a:lnTo>
                  <a:lnTo>
                    <a:pt x="519" y="12"/>
                  </a:lnTo>
                  <a:lnTo>
                    <a:pt x="608" y="5"/>
                  </a:lnTo>
                  <a:lnTo>
                    <a:pt x="636" y="15"/>
                  </a:lnTo>
                  <a:lnTo>
                    <a:pt x="717" y="16"/>
                  </a:lnTo>
                  <a:lnTo>
                    <a:pt x="769" y="8"/>
                  </a:lnTo>
                  <a:lnTo>
                    <a:pt x="826" y="10"/>
                  </a:lnTo>
                  <a:lnTo>
                    <a:pt x="958" y="0"/>
                  </a:lnTo>
                  <a:lnTo>
                    <a:pt x="1025" y="5"/>
                  </a:lnTo>
                  <a:lnTo>
                    <a:pt x="1034" y="11"/>
                  </a:lnTo>
                  <a:lnTo>
                    <a:pt x="1055" y="41"/>
                  </a:lnTo>
                  <a:lnTo>
                    <a:pt x="1071" y="42"/>
                  </a:lnTo>
                  <a:lnTo>
                    <a:pt x="1087" y="37"/>
                  </a:lnTo>
                  <a:lnTo>
                    <a:pt x="1105" y="73"/>
                  </a:lnTo>
                  <a:lnTo>
                    <a:pt x="1126" y="151"/>
                  </a:lnTo>
                  <a:lnTo>
                    <a:pt x="1130" y="203"/>
                  </a:lnTo>
                  <a:lnTo>
                    <a:pt x="1138" y="223"/>
                  </a:lnTo>
                  <a:lnTo>
                    <a:pt x="1168" y="273"/>
                  </a:lnTo>
                  <a:lnTo>
                    <a:pt x="1180" y="341"/>
                  </a:lnTo>
                  <a:lnTo>
                    <a:pt x="1231" y="394"/>
                  </a:lnTo>
                  <a:lnTo>
                    <a:pt x="1313" y="504"/>
                  </a:lnTo>
                  <a:lnTo>
                    <a:pt x="1367" y="524"/>
                  </a:lnTo>
                  <a:lnTo>
                    <a:pt x="1421" y="524"/>
                  </a:lnTo>
                  <a:lnTo>
                    <a:pt x="1507" y="497"/>
                  </a:lnTo>
                  <a:lnTo>
                    <a:pt x="1561" y="486"/>
                  </a:lnTo>
                  <a:lnTo>
                    <a:pt x="1633" y="493"/>
                  </a:lnTo>
                  <a:lnTo>
                    <a:pt x="1708" y="493"/>
                  </a:lnTo>
                  <a:lnTo>
                    <a:pt x="1723" y="434"/>
                  </a:lnTo>
                  <a:lnTo>
                    <a:pt x="1725" y="403"/>
                  </a:lnTo>
                  <a:lnTo>
                    <a:pt x="1739" y="387"/>
                  </a:lnTo>
                  <a:lnTo>
                    <a:pt x="1743" y="373"/>
                  </a:lnTo>
                  <a:lnTo>
                    <a:pt x="1750" y="351"/>
                  </a:lnTo>
                  <a:lnTo>
                    <a:pt x="1755" y="304"/>
                  </a:lnTo>
                  <a:lnTo>
                    <a:pt x="1765" y="271"/>
                  </a:lnTo>
                  <a:lnTo>
                    <a:pt x="1939" y="270"/>
                  </a:lnTo>
                  <a:lnTo>
                    <a:pt x="1947" y="246"/>
                  </a:lnTo>
                  <a:lnTo>
                    <a:pt x="2044" y="248"/>
                  </a:lnTo>
                  <a:lnTo>
                    <a:pt x="2036" y="336"/>
                  </a:lnTo>
                  <a:lnTo>
                    <a:pt x="2236" y="342"/>
                  </a:lnTo>
                  <a:lnTo>
                    <a:pt x="2247" y="358"/>
                  </a:lnTo>
                  <a:lnTo>
                    <a:pt x="2260" y="391"/>
                  </a:lnTo>
                  <a:lnTo>
                    <a:pt x="2267" y="525"/>
                  </a:lnTo>
                  <a:lnTo>
                    <a:pt x="2276" y="574"/>
                  </a:lnTo>
                  <a:lnTo>
                    <a:pt x="2275" y="636"/>
                  </a:lnTo>
                  <a:lnTo>
                    <a:pt x="2284" y="705"/>
                  </a:lnTo>
                  <a:lnTo>
                    <a:pt x="2282" y="729"/>
                  </a:lnTo>
                  <a:lnTo>
                    <a:pt x="2270" y="772"/>
                  </a:lnTo>
                  <a:lnTo>
                    <a:pt x="2267" y="826"/>
                  </a:lnTo>
                  <a:lnTo>
                    <a:pt x="2276" y="863"/>
                  </a:lnTo>
                  <a:lnTo>
                    <a:pt x="2314" y="923"/>
                  </a:lnTo>
                  <a:lnTo>
                    <a:pt x="2337" y="1007"/>
                  </a:lnTo>
                  <a:lnTo>
                    <a:pt x="2362" y="1075"/>
                  </a:lnTo>
                  <a:lnTo>
                    <a:pt x="2357" y="1104"/>
                  </a:lnTo>
                  <a:lnTo>
                    <a:pt x="2339" y="1130"/>
                  </a:lnTo>
                  <a:lnTo>
                    <a:pt x="2293" y="1177"/>
                  </a:lnTo>
                  <a:lnTo>
                    <a:pt x="2291" y="1187"/>
                  </a:lnTo>
                  <a:lnTo>
                    <a:pt x="2296" y="1198"/>
                  </a:lnTo>
                  <a:lnTo>
                    <a:pt x="2301" y="1202"/>
                  </a:lnTo>
                  <a:lnTo>
                    <a:pt x="2320" y="1208"/>
                  </a:lnTo>
                  <a:lnTo>
                    <a:pt x="2340" y="1234"/>
                  </a:lnTo>
                  <a:lnTo>
                    <a:pt x="2365" y="1241"/>
                  </a:lnTo>
                  <a:lnTo>
                    <a:pt x="2377" y="1235"/>
                  </a:lnTo>
                  <a:lnTo>
                    <a:pt x="2388" y="1213"/>
                  </a:lnTo>
                  <a:lnTo>
                    <a:pt x="2396" y="1182"/>
                  </a:lnTo>
                  <a:lnTo>
                    <a:pt x="2418" y="1173"/>
                  </a:lnTo>
                  <a:lnTo>
                    <a:pt x="2624" y="1175"/>
                  </a:lnTo>
                  <a:lnTo>
                    <a:pt x="2668" y="1158"/>
                  </a:lnTo>
                  <a:lnTo>
                    <a:pt x="2699" y="1168"/>
                  </a:lnTo>
                  <a:lnTo>
                    <a:pt x="2712" y="1168"/>
                  </a:lnTo>
                  <a:lnTo>
                    <a:pt x="2750" y="1142"/>
                  </a:lnTo>
                  <a:lnTo>
                    <a:pt x="2757" y="1142"/>
                  </a:lnTo>
                  <a:lnTo>
                    <a:pt x="2770" y="1154"/>
                  </a:lnTo>
                  <a:lnTo>
                    <a:pt x="2773" y="1172"/>
                  </a:lnTo>
                  <a:lnTo>
                    <a:pt x="2765" y="1174"/>
                  </a:lnTo>
                  <a:lnTo>
                    <a:pt x="2759" y="1188"/>
                  </a:lnTo>
                  <a:lnTo>
                    <a:pt x="2767" y="1226"/>
                  </a:lnTo>
                  <a:lnTo>
                    <a:pt x="2765" y="1245"/>
                  </a:lnTo>
                  <a:lnTo>
                    <a:pt x="2756" y="1268"/>
                  </a:lnTo>
                  <a:lnTo>
                    <a:pt x="2752" y="1320"/>
                  </a:lnTo>
                  <a:lnTo>
                    <a:pt x="2740" y="1369"/>
                  </a:lnTo>
                  <a:lnTo>
                    <a:pt x="2745" y="1430"/>
                  </a:lnTo>
                  <a:lnTo>
                    <a:pt x="2740" y="1483"/>
                  </a:lnTo>
                  <a:lnTo>
                    <a:pt x="2729" y="1516"/>
                  </a:lnTo>
                  <a:lnTo>
                    <a:pt x="2726" y="1579"/>
                  </a:lnTo>
                  <a:lnTo>
                    <a:pt x="2731" y="1597"/>
                  </a:lnTo>
                  <a:lnTo>
                    <a:pt x="2747" y="1609"/>
                  </a:lnTo>
                  <a:lnTo>
                    <a:pt x="2782" y="1623"/>
                  </a:lnTo>
                  <a:lnTo>
                    <a:pt x="2544" y="1620"/>
                  </a:lnTo>
                  <a:lnTo>
                    <a:pt x="2303" y="1618"/>
                  </a:lnTo>
                  <a:lnTo>
                    <a:pt x="2299" y="1835"/>
                  </a:lnTo>
                  <a:lnTo>
                    <a:pt x="2293" y="2052"/>
                  </a:lnTo>
                  <a:lnTo>
                    <a:pt x="2289" y="2270"/>
                  </a:lnTo>
                  <a:lnTo>
                    <a:pt x="2286" y="2416"/>
                  </a:lnTo>
                  <a:lnTo>
                    <a:pt x="2285" y="2424"/>
                  </a:lnTo>
                  <a:lnTo>
                    <a:pt x="2314" y="2449"/>
                  </a:lnTo>
                  <a:lnTo>
                    <a:pt x="2327" y="2478"/>
                  </a:lnTo>
                  <a:lnTo>
                    <a:pt x="2377" y="2510"/>
                  </a:lnTo>
                  <a:lnTo>
                    <a:pt x="2401" y="2542"/>
                  </a:lnTo>
                  <a:lnTo>
                    <a:pt x="2439" y="2574"/>
                  </a:lnTo>
                  <a:lnTo>
                    <a:pt x="2455" y="2592"/>
                  </a:lnTo>
                  <a:lnTo>
                    <a:pt x="2490" y="2610"/>
                  </a:lnTo>
                  <a:lnTo>
                    <a:pt x="2505" y="2636"/>
                  </a:lnTo>
                  <a:lnTo>
                    <a:pt x="2538" y="2656"/>
                  </a:lnTo>
                  <a:lnTo>
                    <a:pt x="2527" y="2662"/>
                  </a:lnTo>
                  <a:lnTo>
                    <a:pt x="2484" y="2674"/>
                  </a:lnTo>
                  <a:lnTo>
                    <a:pt x="2184" y="2748"/>
                  </a:lnTo>
                  <a:lnTo>
                    <a:pt x="2148" y="2752"/>
                  </a:lnTo>
                  <a:lnTo>
                    <a:pt x="2134" y="2738"/>
                  </a:lnTo>
                  <a:lnTo>
                    <a:pt x="2084" y="2733"/>
                  </a:lnTo>
                  <a:lnTo>
                    <a:pt x="2036" y="2720"/>
                  </a:lnTo>
                  <a:lnTo>
                    <a:pt x="1974" y="2715"/>
                  </a:lnTo>
                  <a:lnTo>
                    <a:pt x="1842" y="2685"/>
                  </a:lnTo>
                  <a:lnTo>
                    <a:pt x="1735" y="2682"/>
                  </a:lnTo>
                  <a:lnTo>
                    <a:pt x="1655" y="2693"/>
                  </a:lnTo>
                  <a:lnTo>
                    <a:pt x="1624" y="2690"/>
                  </a:lnTo>
                  <a:lnTo>
                    <a:pt x="1555" y="2666"/>
                  </a:lnTo>
                  <a:lnTo>
                    <a:pt x="1528" y="2630"/>
                  </a:lnTo>
                  <a:lnTo>
                    <a:pt x="1469" y="2585"/>
                  </a:lnTo>
                  <a:lnTo>
                    <a:pt x="1387" y="2585"/>
                  </a:lnTo>
                  <a:lnTo>
                    <a:pt x="1205" y="2584"/>
                  </a:lnTo>
                  <a:lnTo>
                    <a:pt x="1012" y="2583"/>
                  </a:lnTo>
                  <a:lnTo>
                    <a:pt x="800" y="2583"/>
                  </a:lnTo>
                  <a:lnTo>
                    <a:pt x="600" y="2583"/>
                  </a:lnTo>
                  <a:lnTo>
                    <a:pt x="531" y="2583"/>
                  </a:lnTo>
                  <a:lnTo>
                    <a:pt x="499" y="2590"/>
                  </a:lnTo>
                  <a:lnTo>
                    <a:pt x="446" y="2541"/>
                  </a:lnTo>
                  <a:lnTo>
                    <a:pt x="393" y="2522"/>
                  </a:lnTo>
                  <a:lnTo>
                    <a:pt x="374" y="2489"/>
                  </a:lnTo>
                  <a:lnTo>
                    <a:pt x="335" y="2483"/>
                  </a:lnTo>
                  <a:lnTo>
                    <a:pt x="243" y="2485"/>
                  </a:lnTo>
                  <a:lnTo>
                    <a:pt x="207" y="2498"/>
                  </a:lnTo>
                  <a:lnTo>
                    <a:pt x="165" y="2536"/>
                  </a:lnTo>
                  <a:lnTo>
                    <a:pt x="141" y="2549"/>
                  </a:lnTo>
                  <a:lnTo>
                    <a:pt x="102" y="2526"/>
                  </a:lnTo>
                  <a:lnTo>
                    <a:pt x="59" y="2562"/>
                  </a:lnTo>
                  <a:lnTo>
                    <a:pt x="13" y="2585"/>
                  </a:lnTo>
                  <a:lnTo>
                    <a:pt x="13" y="2562"/>
                  </a:lnTo>
                  <a:lnTo>
                    <a:pt x="0" y="2478"/>
                  </a:lnTo>
                  <a:lnTo>
                    <a:pt x="0" y="2433"/>
                  </a:lnTo>
                  <a:lnTo>
                    <a:pt x="19" y="2444"/>
                  </a:lnTo>
                  <a:lnTo>
                    <a:pt x="19" y="23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7" name="Freeform 154"/>
            <p:cNvSpPr>
              <a:spLocks/>
            </p:cNvSpPr>
            <p:nvPr/>
          </p:nvSpPr>
          <p:spPr bwMode="gray">
            <a:xfrm>
              <a:off x="6211558" y="-229676"/>
              <a:ext cx="381878" cy="378580"/>
            </a:xfrm>
            <a:custGeom>
              <a:avLst/>
              <a:gdLst/>
              <a:ahLst/>
              <a:cxnLst>
                <a:cxn ang="0">
                  <a:pos x="52" y="2240"/>
                </a:cxn>
                <a:cxn ang="0">
                  <a:pos x="111" y="2013"/>
                </a:cxn>
                <a:cxn ang="0">
                  <a:pos x="166" y="1822"/>
                </a:cxn>
                <a:cxn ang="0">
                  <a:pos x="206" y="1687"/>
                </a:cxn>
                <a:cxn ang="0">
                  <a:pos x="354" y="1542"/>
                </a:cxn>
                <a:cxn ang="0">
                  <a:pos x="456" y="1341"/>
                </a:cxn>
                <a:cxn ang="0">
                  <a:pos x="480" y="1148"/>
                </a:cxn>
                <a:cxn ang="0">
                  <a:pos x="369" y="950"/>
                </a:cxn>
                <a:cxn ang="0">
                  <a:pos x="336" y="710"/>
                </a:cxn>
                <a:cxn ang="0">
                  <a:pos x="323" y="517"/>
                </a:cxn>
                <a:cxn ang="0">
                  <a:pos x="199" y="214"/>
                </a:cxn>
                <a:cxn ang="0">
                  <a:pos x="143" y="107"/>
                </a:cxn>
                <a:cxn ang="0">
                  <a:pos x="300" y="36"/>
                </a:cxn>
                <a:cxn ang="0">
                  <a:pos x="519" y="12"/>
                </a:cxn>
                <a:cxn ang="0">
                  <a:pos x="769" y="8"/>
                </a:cxn>
                <a:cxn ang="0">
                  <a:pos x="1034" y="11"/>
                </a:cxn>
                <a:cxn ang="0">
                  <a:pos x="1105" y="73"/>
                </a:cxn>
                <a:cxn ang="0">
                  <a:pos x="1168" y="273"/>
                </a:cxn>
                <a:cxn ang="0">
                  <a:pos x="1367" y="524"/>
                </a:cxn>
                <a:cxn ang="0">
                  <a:pos x="1633" y="493"/>
                </a:cxn>
                <a:cxn ang="0">
                  <a:pos x="1739" y="387"/>
                </a:cxn>
                <a:cxn ang="0">
                  <a:pos x="1765" y="271"/>
                </a:cxn>
                <a:cxn ang="0">
                  <a:pos x="2036" y="336"/>
                </a:cxn>
                <a:cxn ang="0">
                  <a:pos x="2267" y="525"/>
                </a:cxn>
                <a:cxn ang="0">
                  <a:pos x="2282" y="729"/>
                </a:cxn>
                <a:cxn ang="0">
                  <a:pos x="2314" y="923"/>
                </a:cxn>
                <a:cxn ang="0">
                  <a:pos x="2339" y="1130"/>
                </a:cxn>
                <a:cxn ang="0">
                  <a:pos x="2301" y="1202"/>
                </a:cxn>
                <a:cxn ang="0">
                  <a:pos x="2377" y="1235"/>
                </a:cxn>
                <a:cxn ang="0">
                  <a:pos x="2624" y="1175"/>
                </a:cxn>
                <a:cxn ang="0">
                  <a:pos x="2750" y="1142"/>
                </a:cxn>
                <a:cxn ang="0">
                  <a:pos x="2765" y="1174"/>
                </a:cxn>
                <a:cxn ang="0">
                  <a:pos x="2756" y="1268"/>
                </a:cxn>
                <a:cxn ang="0">
                  <a:pos x="2740" y="1483"/>
                </a:cxn>
                <a:cxn ang="0">
                  <a:pos x="2747" y="1609"/>
                </a:cxn>
                <a:cxn ang="0">
                  <a:pos x="2299" y="1835"/>
                </a:cxn>
                <a:cxn ang="0">
                  <a:pos x="2285" y="2424"/>
                </a:cxn>
                <a:cxn ang="0">
                  <a:pos x="2401" y="2542"/>
                </a:cxn>
                <a:cxn ang="0">
                  <a:pos x="2505" y="2636"/>
                </a:cxn>
                <a:cxn ang="0">
                  <a:pos x="2184" y="2748"/>
                </a:cxn>
                <a:cxn ang="0">
                  <a:pos x="2036" y="2720"/>
                </a:cxn>
                <a:cxn ang="0">
                  <a:pos x="1655" y="2693"/>
                </a:cxn>
                <a:cxn ang="0">
                  <a:pos x="1469" y="2585"/>
                </a:cxn>
                <a:cxn ang="0">
                  <a:pos x="800" y="2583"/>
                </a:cxn>
                <a:cxn ang="0">
                  <a:pos x="446" y="2541"/>
                </a:cxn>
                <a:cxn ang="0">
                  <a:pos x="243" y="2485"/>
                </a:cxn>
                <a:cxn ang="0">
                  <a:pos x="102" y="2526"/>
                </a:cxn>
                <a:cxn ang="0">
                  <a:pos x="0" y="2478"/>
                </a:cxn>
              </a:cxnLst>
              <a:rect l="0" t="0" r="r" b="b"/>
              <a:pathLst>
                <a:path w="2782" h="2752">
                  <a:moveTo>
                    <a:pt x="19" y="2399"/>
                  </a:moveTo>
                  <a:lnTo>
                    <a:pt x="18" y="2321"/>
                  </a:lnTo>
                  <a:lnTo>
                    <a:pt x="22" y="2274"/>
                  </a:lnTo>
                  <a:lnTo>
                    <a:pt x="52" y="2240"/>
                  </a:lnTo>
                  <a:lnTo>
                    <a:pt x="79" y="2142"/>
                  </a:lnTo>
                  <a:lnTo>
                    <a:pt x="96" y="2104"/>
                  </a:lnTo>
                  <a:lnTo>
                    <a:pt x="100" y="2048"/>
                  </a:lnTo>
                  <a:lnTo>
                    <a:pt x="111" y="2013"/>
                  </a:lnTo>
                  <a:lnTo>
                    <a:pt x="118" y="1965"/>
                  </a:lnTo>
                  <a:lnTo>
                    <a:pt x="127" y="1938"/>
                  </a:lnTo>
                  <a:lnTo>
                    <a:pt x="135" y="1895"/>
                  </a:lnTo>
                  <a:lnTo>
                    <a:pt x="166" y="1822"/>
                  </a:lnTo>
                  <a:lnTo>
                    <a:pt x="165" y="1791"/>
                  </a:lnTo>
                  <a:lnTo>
                    <a:pt x="180" y="1772"/>
                  </a:lnTo>
                  <a:lnTo>
                    <a:pt x="182" y="1745"/>
                  </a:lnTo>
                  <a:lnTo>
                    <a:pt x="206" y="1687"/>
                  </a:lnTo>
                  <a:lnTo>
                    <a:pt x="242" y="1658"/>
                  </a:lnTo>
                  <a:lnTo>
                    <a:pt x="266" y="1632"/>
                  </a:lnTo>
                  <a:lnTo>
                    <a:pt x="274" y="1578"/>
                  </a:lnTo>
                  <a:lnTo>
                    <a:pt x="354" y="1542"/>
                  </a:lnTo>
                  <a:lnTo>
                    <a:pt x="408" y="1482"/>
                  </a:lnTo>
                  <a:lnTo>
                    <a:pt x="427" y="1447"/>
                  </a:lnTo>
                  <a:lnTo>
                    <a:pt x="445" y="1404"/>
                  </a:lnTo>
                  <a:lnTo>
                    <a:pt x="456" y="1341"/>
                  </a:lnTo>
                  <a:lnTo>
                    <a:pt x="456" y="1273"/>
                  </a:lnTo>
                  <a:lnTo>
                    <a:pt x="466" y="1238"/>
                  </a:lnTo>
                  <a:lnTo>
                    <a:pt x="460" y="1178"/>
                  </a:lnTo>
                  <a:lnTo>
                    <a:pt x="480" y="1148"/>
                  </a:lnTo>
                  <a:lnTo>
                    <a:pt x="462" y="1071"/>
                  </a:lnTo>
                  <a:lnTo>
                    <a:pt x="411" y="1028"/>
                  </a:lnTo>
                  <a:lnTo>
                    <a:pt x="391" y="980"/>
                  </a:lnTo>
                  <a:lnTo>
                    <a:pt x="369" y="950"/>
                  </a:lnTo>
                  <a:lnTo>
                    <a:pt x="347" y="887"/>
                  </a:lnTo>
                  <a:lnTo>
                    <a:pt x="316" y="765"/>
                  </a:lnTo>
                  <a:lnTo>
                    <a:pt x="316" y="738"/>
                  </a:lnTo>
                  <a:lnTo>
                    <a:pt x="336" y="710"/>
                  </a:lnTo>
                  <a:lnTo>
                    <a:pt x="365" y="681"/>
                  </a:lnTo>
                  <a:lnTo>
                    <a:pt x="365" y="612"/>
                  </a:lnTo>
                  <a:lnTo>
                    <a:pt x="351" y="556"/>
                  </a:lnTo>
                  <a:lnTo>
                    <a:pt x="323" y="517"/>
                  </a:lnTo>
                  <a:lnTo>
                    <a:pt x="276" y="366"/>
                  </a:lnTo>
                  <a:lnTo>
                    <a:pt x="265" y="318"/>
                  </a:lnTo>
                  <a:lnTo>
                    <a:pt x="254" y="286"/>
                  </a:lnTo>
                  <a:lnTo>
                    <a:pt x="199" y="214"/>
                  </a:lnTo>
                  <a:lnTo>
                    <a:pt x="179" y="177"/>
                  </a:lnTo>
                  <a:lnTo>
                    <a:pt x="155" y="143"/>
                  </a:lnTo>
                  <a:lnTo>
                    <a:pt x="142" y="118"/>
                  </a:lnTo>
                  <a:lnTo>
                    <a:pt x="143" y="107"/>
                  </a:lnTo>
                  <a:lnTo>
                    <a:pt x="148" y="95"/>
                  </a:lnTo>
                  <a:lnTo>
                    <a:pt x="170" y="84"/>
                  </a:lnTo>
                  <a:lnTo>
                    <a:pt x="246" y="61"/>
                  </a:lnTo>
                  <a:lnTo>
                    <a:pt x="300" y="36"/>
                  </a:lnTo>
                  <a:lnTo>
                    <a:pt x="359" y="15"/>
                  </a:lnTo>
                  <a:lnTo>
                    <a:pt x="395" y="15"/>
                  </a:lnTo>
                  <a:lnTo>
                    <a:pt x="422" y="11"/>
                  </a:lnTo>
                  <a:lnTo>
                    <a:pt x="519" y="12"/>
                  </a:lnTo>
                  <a:lnTo>
                    <a:pt x="608" y="5"/>
                  </a:lnTo>
                  <a:lnTo>
                    <a:pt x="636" y="15"/>
                  </a:lnTo>
                  <a:lnTo>
                    <a:pt x="717" y="16"/>
                  </a:lnTo>
                  <a:lnTo>
                    <a:pt x="769" y="8"/>
                  </a:lnTo>
                  <a:lnTo>
                    <a:pt x="826" y="10"/>
                  </a:lnTo>
                  <a:lnTo>
                    <a:pt x="958" y="0"/>
                  </a:lnTo>
                  <a:lnTo>
                    <a:pt x="1025" y="5"/>
                  </a:lnTo>
                  <a:lnTo>
                    <a:pt x="1034" y="11"/>
                  </a:lnTo>
                  <a:lnTo>
                    <a:pt x="1055" y="41"/>
                  </a:lnTo>
                  <a:lnTo>
                    <a:pt x="1071" y="42"/>
                  </a:lnTo>
                  <a:lnTo>
                    <a:pt x="1087" y="37"/>
                  </a:lnTo>
                  <a:lnTo>
                    <a:pt x="1105" y="73"/>
                  </a:lnTo>
                  <a:lnTo>
                    <a:pt x="1126" y="151"/>
                  </a:lnTo>
                  <a:lnTo>
                    <a:pt x="1130" y="203"/>
                  </a:lnTo>
                  <a:lnTo>
                    <a:pt x="1138" y="223"/>
                  </a:lnTo>
                  <a:lnTo>
                    <a:pt x="1168" y="273"/>
                  </a:lnTo>
                  <a:lnTo>
                    <a:pt x="1180" y="341"/>
                  </a:lnTo>
                  <a:lnTo>
                    <a:pt x="1231" y="394"/>
                  </a:lnTo>
                  <a:lnTo>
                    <a:pt x="1313" y="504"/>
                  </a:lnTo>
                  <a:lnTo>
                    <a:pt x="1367" y="524"/>
                  </a:lnTo>
                  <a:lnTo>
                    <a:pt x="1421" y="524"/>
                  </a:lnTo>
                  <a:lnTo>
                    <a:pt x="1507" y="497"/>
                  </a:lnTo>
                  <a:lnTo>
                    <a:pt x="1561" y="486"/>
                  </a:lnTo>
                  <a:lnTo>
                    <a:pt x="1633" y="493"/>
                  </a:lnTo>
                  <a:lnTo>
                    <a:pt x="1708" y="493"/>
                  </a:lnTo>
                  <a:lnTo>
                    <a:pt x="1723" y="434"/>
                  </a:lnTo>
                  <a:lnTo>
                    <a:pt x="1725" y="403"/>
                  </a:lnTo>
                  <a:lnTo>
                    <a:pt x="1739" y="387"/>
                  </a:lnTo>
                  <a:lnTo>
                    <a:pt x="1743" y="373"/>
                  </a:lnTo>
                  <a:lnTo>
                    <a:pt x="1750" y="351"/>
                  </a:lnTo>
                  <a:lnTo>
                    <a:pt x="1755" y="304"/>
                  </a:lnTo>
                  <a:lnTo>
                    <a:pt x="1765" y="271"/>
                  </a:lnTo>
                  <a:lnTo>
                    <a:pt x="1939" y="270"/>
                  </a:lnTo>
                  <a:lnTo>
                    <a:pt x="1947" y="246"/>
                  </a:lnTo>
                  <a:lnTo>
                    <a:pt x="2044" y="248"/>
                  </a:lnTo>
                  <a:lnTo>
                    <a:pt x="2036" y="336"/>
                  </a:lnTo>
                  <a:lnTo>
                    <a:pt x="2236" y="342"/>
                  </a:lnTo>
                  <a:lnTo>
                    <a:pt x="2247" y="358"/>
                  </a:lnTo>
                  <a:lnTo>
                    <a:pt x="2260" y="391"/>
                  </a:lnTo>
                  <a:lnTo>
                    <a:pt x="2267" y="525"/>
                  </a:lnTo>
                  <a:lnTo>
                    <a:pt x="2276" y="574"/>
                  </a:lnTo>
                  <a:lnTo>
                    <a:pt x="2275" y="636"/>
                  </a:lnTo>
                  <a:lnTo>
                    <a:pt x="2284" y="705"/>
                  </a:lnTo>
                  <a:lnTo>
                    <a:pt x="2282" y="729"/>
                  </a:lnTo>
                  <a:lnTo>
                    <a:pt x="2270" y="772"/>
                  </a:lnTo>
                  <a:lnTo>
                    <a:pt x="2267" y="826"/>
                  </a:lnTo>
                  <a:lnTo>
                    <a:pt x="2276" y="863"/>
                  </a:lnTo>
                  <a:lnTo>
                    <a:pt x="2314" y="923"/>
                  </a:lnTo>
                  <a:lnTo>
                    <a:pt x="2337" y="1007"/>
                  </a:lnTo>
                  <a:lnTo>
                    <a:pt x="2362" y="1075"/>
                  </a:lnTo>
                  <a:lnTo>
                    <a:pt x="2357" y="1104"/>
                  </a:lnTo>
                  <a:lnTo>
                    <a:pt x="2339" y="1130"/>
                  </a:lnTo>
                  <a:lnTo>
                    <a:pt x="2293" y="1177"/>
                  </a:lnTo>
                  <a:lnTo>
                    <a:pt x="2291" y="1187"/>
                  </a:lnTo>
                  <a:lnTo>
                    <a:pt x="2296" y="1198"/>
                  </a:lnTo>
                  <a:lnTo>
                    <a:pt x="2301" y="1202"/>
                  </a:lnTo>
                  <a:lnTo>
                    <a:pt x="2320" y="1208"/>
                  </a:lnTo>
                  <a:lnTo>
                    <a:pt x="2340" y="1234"/>
                  </a:lnTo>
                  <a:lnTo>
                    <a:pt x="2365" y="1241"/>
                  </a:lnTo>
                  <a:lnTo>
                    <a:pt x="2377" y="1235"/>
                  </a:lnTo>
                  <a:lnTo>
                    <a:pt x="2388" y="1213"/>
                  </a:lnTo>
                  <a:lnTo>
                    <a:pt x="2396" y="1182"/>
                  </a:lnTo>
                  <a:lnTo>
                    <a:pt x="2418" y="1173"/>
                  </a:lnTo>
                  <a:lnTo>
                    <a:pt x="2624" y="1175"/>
                  </a:lnTo>
                  <a:lnTo>
                    <a:pt x="2668" y="1158"/>
                  </a:lnTo>
                  <a:lnTo>
                    <a:pt x="2699" y="1168"/>
                  </a:lnTo>
                  <a:lnTo>
                    <a:pt x="2712" y="1168"/>
                  </a:lnTo>
                  <a:lnTo>
                    <a:pt x="2750" y="1142"/>
                  </a:lnTo>
                  <a:lnTo>
                    <a:pt x="2757" y="1142"/>
                  </a:lnTo>
                  <a:lnTo>
                    <a:pt x="2770" y="1154"/>
                  </a:lnTo>
                  <a:lnTo>
                    <a:pt x="2773" y="1172"/>
                  </a:lnTo>
                  <a:lnTo>
                    <a:pt x="2765" y="1174"/>
                  </a:lnTo>
                  <a:lnTo>
                    <a:pt x="2759" y="1188"/>
                  </a:lnTo>
                  <a:lnTo>
                    <a:pt x="2767" y="1226"/>
                  </a:lnTo>
                  <a:lnTo>
                    <a:pt x="2765" y="1245"/>
                  </a:lnTo>
                  <a:lnTo>
                    <a:pt x="2756" y="1268"/>
                  </a:lnTo>
                  <a:lnTo>
                    <a:pt x="2752" y="1320"/>
                  </a:lnTo>
                  <a:lnTo>
                    <a:pt x="2740" y="1369"/>
                  </a:lnTo>
                  <a:lnTo>
                    <a:pt x="2745" y="1430"/>
                  </a:lnTo>
                  <a:lnTo>
                    <a:pt x="2740" y="1483"/>
                  </a:lnTo>
                  <a:lnTo>
                    <a:pt x="2729" y="1516"/>
                  </a:lnTo>
                  <a:lnTo>
                    <a:pt x="2726" y="1579"/>
                  </a:lnTo>
                  <a:lnTo>
                    <a:pt x="2731" y="1597"/>
                  </a:lnTo>
                  <a:lnTo>
                    <a:pt x="2747" y="1609"/>
                  </a:lnTo>
                  <a:lnTo>
                    <a:pt x="2782" y="1623"/>
                  </a:lnTo>
                  <a:lnTo>
                    <a:pt x="2544" y="1620"/>
                  </a:lnTo>
                  <a:lnTo>
                    <a:pt x="2303" y="1618"/>
                  </a:lnTo>
                  <a:lnTo>
                    <a:pt x="2299" y="1835"/>
                  </a:lnTo>
                  <a:lnTo>
                    <a:pt x="2293" y="2052"/>
                  </a:lnTo>
                  <a:lnTo>
                    <a:pt x="2289" y="2270"/>
                  </a:lnTo>
                  <a:lnTo>
                    <a:pt x="2286" y="2416"/>
                  </a:lnTo>
                  <a:lnTo>
                    <a:pt x="2285" y="2424"/>
                  </a:lnTo>
                  <a:lnTo>
                    <a:pt x="2314" y="2449"/>
                  </a:lnTo>
                  <a:lnTo>
                    <a:pt x="2327" y="2478"/>
                  </a:lnTo>
                  <a:lnTo>
                    <a:pt x="2377" y="2510"/>
                  </a:lnTo>
                  <a:lnTo>
                    <a:pt x="2401" y="2542"/>
                  </a:lnTo>
                  <a:lnTo>
                    <a:pt x="2439" y="2574"/>
                  </a:lnTo>
                  <a:lnTo>
                    <a:pt x="2455" y="2592"/>
                  </a:lnTo>
                  <a:lnTo>
                    <a:pt x="2490" y="2610"/>
                  </a:lnTo>
                  <a:lnTo>
                    <a:pt x="2505" y="2636"/>
                  </a:lnTo>
                  <a:lnTo>
                    <a:pt x="2538" y="2656"/>
                  </a:lnTo>
                  <a:lnTo>
                    <a:pt x="2527" y="2662"/>
                  </a:lnTo>
                  <a:lnTo>
                    <a:pt x="2484" y="2674"/>
                  </a:lnTo>
                  <a:lnTo>
                    <a:pt x="2184" y="2748"/>
                  </a:lnTo>
                  <a:lnTo>
                    <a:pt x="2148" y="2752"/>
                  </a:lnTo>
                  <a:lnTo>
                    <a:pt x="2134" y="2738"/>
                  </a:lnTo>
                  <a:lnTo>
                    <a:pt x="2084" y="2733"/>
                  </a:lnTo>
                  <a:lnTo>
                    <a:pt x="2036" y="2720"/>
                  </a:lnTo>
                  <a:lnTo>
                    <a:pt x="1974" y="2715"/>
                  </a:lnTo>
                  <a:lnTo>
                    <a:pt x="1842" y="2685"/>
                  </a:lnTo>
                  <a:lnTo>
                    <a:pt x="1735" y="2682"/>
                  </a:lnTo>
                  <a:lnTo>
                    <a:pt x="1655" y="2693"/>
                  </a:lnTo>
                  <a:lnTo>
                    <a:pt x="1624" y="2690"/>
                  </a:lnTo>
                  <a:lnTo>
                    <a:pt x="1555" y="2666"/>
                  </a:lnTo>
                  <a:lnTo>
                    <a:pt x="1528" y="2630"/>
                  </a:lnTo>
                  <a:lnTo>
                    <a:pt x="1469" y="2585"/>
                  </a:lnTo>
                  <a:lnTo>
                    <a:pt x="1387" y="2585"/>
                  </a:lnTo>
                  <a:lnTo>
                    <a:pt x="1205" y="2584"/>
                  </a:lnTo>
                  <a:lnTo>
                    <a:pt x="1012" y="2583"/>
                  </a:lnTo>
                  <a:lnTo>
                    <a:pt x="800" y="2583"/>
                  </a:lnTo>
                  <a:lnTo>
                    <a:pt x="600" y="2583"/>
                  </a:lnTo>
                  <a:lnTo>
                    <a:pt x="531" y="2583"/>
                  </a:lnTo>
                  <a:lnTo>
                    <a:pt x="499" y="2590"/>
                  </a:lnTo>
                  <a:lnTo>
                    <a:pt x="446" y="2541"/>
                  </a:lnTo>
                  <a:lnTo>
                    <a:pt x="393" y="2522"/>
                  </a:lnTo>
                  <a:lnTo>
                    <a:pt x="374" y="2489"/>
                  </a:lnTo>
                  <a:lnTo>
                    <a:pt x="335" y="2483"/>
                  </a:lnTo>
                  <a:lnTo>
                    <a:pt x="243" y="2485"/>
                  </a:lnTo>
                  <a:lnTo>
                    <a:pt x="207" y="2498"/>
                  </a:lnTo>
                  <a:lnTo>
                    <a:pt x="165" y="2536"/>
                  </a:lnTo>
                  <a:lnTo>
                    <a:pt x="141" y="2549"/>
                  </a:lnTo>
                  <a:lnTo>
                    <a:pt x="102" y="2526"/>
                  </a:lnTo>
                  <a:lnTo>
                    <a:pt x="59" y="2562"/>
                  </a:lnTo>
                  <a:lnTo>
                    <a:pt x="13" y="2585"/>
                  </a:lnTo>
                  <a:lnTo>
                    <a:pt x="13" y="2562"/>
                  </a:lnTo>
                  <a:lnTo>
                    <a:pt x="0" y="2478"/>
                  </a:lnTo>
                  <a:lnTo>
                    <a:pt x="0" y="2433"/>
                  </a:lnTo>
                  <a:lnTo>
                    <a:pt x="19" y="2444"/>
                  </a:lnTo>
                  <a:lnTo>
                    <a:pt x="19" y="23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8" name="Freeform 155"/>
            <p:cNvSpPr>
              <a:spLocks/>
            </p:cNvSpPr>
            <p:nvPr/>
          </p:nvSpPr>
          <p:spPr bwMode="gray">
            <a:xfrm>
              <a:off x="6770767" y="-537323"/>
              <a:ext cx="162484" cy="173207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834" y="83"/>
                </a:cxn>
                <a:cxn ang="0">
                  <a:pos x="694" y="81"/>
                </a:cxn>
                <a:cxn ang="0">
                  <a:pos x="580" y="111"/>
                </a:cxn>
                <a:cxn ang="0">
                  <a:pos x="488" y="93"/>
                </a:cxn>
                <a:cxn ang="0">
                  <a:pos x="397" y="109"/>
                </a:cxn>
                <a:cxn ang="0">
                  <a:pos x="295" y="97"/>
                </a:cxn>
                <a:cxn ang="0">
                  <a:pos x="266" y="137"/>
                </a:cxn>
                <a:cxn ang="0">
                  <a:pos x="242" y="248"/>
                </a:cxn>
                <a:cxn ang="0">
                  <a:pos x="259" y="377"/>
                </a:cxn>
                <a:cxn ang="0">
                  <a:pos x="300" y="412"/>
                </a:cxn>
                <a:cxn ang="0">
                  <a:pos x="345" y="442"/>
                </a:cxn>
                <a:cxn ang="0">
                  <a:pos x="332" y="506"/>
                </a:cxn>
                <a:cxn ang="0">
                  <a:pos x="272" y="566"/>
                </a:cxn>
                <a:cxn ang="0">
                  <a:pos x="216" y="616"/>
                </a:cxn>
                <a:cxn ang="0">
                  <a:pos x="180" y="666"/>
                </a:cxn>
                <a:cxn ang="0">
                  <a:pos x="82" y="779"/>
                </a:cxn>
                <a:cxn ang="0">
                  <a:pos x="44" y="847"/>
                </a:cxn>
                <a:cxn ang="0">
                  <a:pos x="12" y="1030"/>
                </a:cxn>
                <a:cxn ang="0">
                  <a:pos x="0" y="1236"/>
                </a:cxn>
                <a:cxn ang="0">
                  <a:pos x="42" y="1258"/>
                </a:cxn>
                <a:cxn ang="0">
                  <a:pos x="102" y="1210"/>
                </a:cxn>
                <a:cxn ang="0">
                  <a:pos x="149" y="1185"/>
                </a:cxn>
                <a:cxn ang="0">
                  <a:pos x="258" y="1182"/>
                </a:cxn>
                <a:cxn ang="0">
                  <a:pos x="284" y="1163"/>
                </a:cxn>
                <a:cxn ang="0">
                  <a:pos x="451" y="1140"/>
                </a:cxn>
                <a:cxn ang="0">
                  <a:pos x="493" y="1002"/>
                </a:cxn>
                <a:cxn ang="0">
                  <a:pos x="541" y="968"/>
                </a:cxn>
                <a:cxn ang="0">
                  <a:pos x="600" y="924"/>
                </a:cxn>
                <a:cxn ang="0">
                  <a:pos x="645" y="926"/>
                </a:cxn>
                <a:cxn ang="0">
                  <a:pos x="672" y="913"/>
                </a:cxn>
                <a:cxn ang="0">
                  <a:pos x="749" y="934"/>
                </a:cxn>
                <a:cxn ang="0">
                  <a:pos x="826" y="883"/>
                </a:cxn>
                <a:cxn ang="0">
                  <a:pos x="914" y="890"/>
                </a:cxn>
                <a:cxn ang="0">
                  <a:pos x="962" y="892"/>
                </a:cxn>
                <a:cxn ang="0">
                  <a:pos x="1056" y="755"/>
                </a:cxn>
                <a:cxn ang="0">
                  <a:pos x="1104" y="696"/>
                </a:cxn>
                <a:cxn ang="0">
                  <a:pos x="1171" y="599"/>
                </a:cxn>
                <a:cxn ang="0">
                  <a:pos x="1186" y="460"/>
                </a:cxn>
                <a:cxn ang="0">
                  <a:pos x="1176" y="342"/>
                </a:cxn>
                <a:cxn ang="0">
                  <a:pos x="1137" y="278"/>
                </a:cxn>
                <a:cxn ang="0">
                  <a:pos x="1091" y="254"/>
                </a:cxn>
                <a:cxn ang="0">
                  <a:pos x="1060" y="206"/>
                </a:cxn>
                <a:cxn ang="0">
                  <a:pos x="1027" y="84"/>
                </a:cxn>
                <a:cxn ang="0">
                  <a:pos x="1023" y="45"/>
                </a:cxn>
                <a:cxn ang="0">
                  <a:pos x="962" y="30"/>
                </a:cxn>
                <a:cxn ang="0">
                  <a:pos x="943" y="15"/>
                </a:cxn>
              </a:cxnLst>
              <a:rect l="0" t="0" r="r" b="b"/>
              <a:pathLst>
                <a:path w="1186" h="1258">
                  <a:moveTo>
                    <a:pt x="943" y="15"/>
                  </a:moveTo>
                  <a:lnTo>
                    <a:pt x="943" y="0"/>
                  </a:lnTo>
                  <a:lnTo>
                    <a:pt x="943" y="12"/>
                  </a:lnTo>
                  <a:lnTo>
                    <a:pt x="834" y="83"/>
                  </a:lnTo>
                  <a:lnTo>
                    <a:pt x="755" y="87"/>
                  </a:lnTo>
                  <a:lnTo>
                    <a:pt x="694" y="81"/>
                  </a:lnTo>
                  <a:lnTo>
                    <a:pt x="639" y="106"/>
                  </a:lnTo>
                  <a:lnTo>
                    <a:pt x="580" y="111"/>
                  </a:lnTo>
                  <a:lnTo>
                    <a:pt x="513" y="126"/>
                  </a:lnTo>
                  <a:lnTo>
                    <a:pt x="488" y="93"/>
                  </a:lnTo>
                  <a:lnTo>
                    <a:pt x="436" y="96"/>
                  </a:lnTo>
                  <a:lnTo>
                    <a:pt x="397" y="109"/>
                  </a:lnTo>
                  <a:lnTo>
                    <a:pt x="352" y="94"/>
                  </a:lnTo>
                  <a:lnTo>
                    <a:pt x="295" y="97"/>
                  </a:lnTo>
                  <a:lnTo>
                    <a:pt x="265" y="119"/>
                  </a:lnTo>
                  <a:lnTo>
                    <a:pt x="266" y="137"/>
                  </a:lnTo>
                  <a:lnTo>
                    <a:pt x="253" y="174"/>
                  </a:lnTo>
                  <a:lnTo>
                    <a:pt x="242" y="248"/>
                  </a:lnTo>
                  <a:lnTo>
                    <a:pt x="244" y="339"/>
                  </a:lnTo>
                  <a:lnTo>
                    <a:pt x="259" y="377"/>
                  </a:lnTo>
                  <a:lnTo>
                    <a:pt x="276" y="393"/>
                  </a:lnTo>
                  <a:lnTo>
                    <a:pt x="300" y="412"/>
                  </a:lnTo>
                  <a:lnTo>
                    <a:pt x="332" y="422"/>
                  </a:lnTo>
                  <a:lnTo>
                    <a:pt x="345" y="442"/>
                  </a:lnTo>
                  <a:lnTo>
                    <a:pt x="346" y="470"/>
                  </a:lnTo>
                  <a:lnTo>
                    <a:pt x="332" y="506"/>
                  </a:lnTo>
                  <a:lnTo>
                    <a:pt x="298" y="544"/>
                  </a:lnTo>
                  <a:lnTo>
                    <a:pt x="272" y="566"/>
                  </a:lnTo>
                  <a:lnTo>
                    <a:pt x="229" y="586"/>
                  </a:lnTo>
                  <a:lnTo>
                    <a:pt x="216" y="616"/>
                  </a:lnTo>
                  <a:lnTo>
                    <a:pt x="203" y="641"/>
                  </a:lnTo>
                  <a:lnTo>
                    <a:pt x="180" y="666"/>
                  </a:lnTo>
                  <a:lnTo>
                    <a:pt x="131" y="718"/>
                  </a:lnTo>
                  <a:lnTo>
                    <a:pt x="82" y="779"/>
                  </a:lnTo>
                  <a:lnTo>
                    <a:pt x="67" y="799"/>
                  </a:lnTo>
                  <a:lnTo>
                    <a:pt x="44" y="847"/>
                  </a:lnTo>
                  <a:lnTo>
                    <a:pt x="13" y="975"/>
                  </a:lnTo>
                  <a:lnTo>
                    <a:pt x="12" y="1030"/>
                  </a:lnTo>
                  <a:lnTo>
                    <a:pt x="1" y="1145"/>
                  </a:lnTo>
                  <a:lnTo>
                    <a:pt x="0" y="1236"/>
                  </a:lnTo>
                  <a:lnTo>
                    <a:pt x="18" y="1249"/>
                  </a:lnTo>
                  <a:lnTo>
                    <a:pt x="42" y="1258"/>
                  </a:lnTo>
                  <a:lnTo>
                    <a:pt x="78" y="1252"/>
                  </a:lnTo>
                  <a:lnTo>
                    <a:pt x="102" y="1210"/>
                  </a:lnTo>
                  <a:lnTo>
                    <a:pt x="117" y="1194"/>
                  </a:lnTo>
                  <a:lnTo>
                    <a:pt x="149" y="1185"/>
                  </a:lnTo>
                  <a:lnTo>
                    <a:pt x="168" y="1173"/>
                  </a:lnTo>
                  <a:lnTo>
                    <a:pt x="258" y="1182"/>
                  </a:lnTo>
                  <a:lnTo>
                    <a:pt x="282" y="1170"/>
                  </a:lnTo>
                  <a:lnTo>
                    <a:pt x="284" y="1163"/>
                  </a:lnTo>
                  <a:lnTo>
                    <a:pt x="473" y="1165"/>
                  </a:lnTo>
                  <a:lnTo>
                    <a:pt x="451" y="1140"/>
                  </a:lnTo>
                  <a:lnTo>
                    <a:pt x="501" y="1027"/>
                  </a:lnTo>
                  <a:lnTo>
                    <a:pt x="493" y="1002"/>
                  </a:lnTo>
                  <a:lnTo>
                    <a:pt x="496" y="980"/>
                  </a:lnTo>
                  <a:lnTo>
                    <a:pt x="541" y="968"/>
                  </a:lnTo>
                  <a:lnTo>
                    <a:pt x="580" y="955"/>
                  </a:lnTo>
                  <a:lnTo>
                    <a:pt x="600" y="924"/>
                  </a:lnTo>
                  <a:lnTo>
                    <a:pt x="626" y="934"/>
                  </a:lnTo>
                  <a:lnTo>
                    <a:pt x="645" y="926"/>
                  </a:lnTo>
                  <a:lnTo>
                    <a:pt x="652" y="901"/>
                  </a:lnTo>
                  <a:lnTo>
                    <a:pt x="672" y="913"/>
                  </a:lnTo>
                  <a:lnTo>
                    <a:pt x="716" y="919"/>
                  </a:lnTo>
                  <a:lnTo>
                    <a:pt x="749" y="934"/>
                  </a:lnTo>
                  <a:lnTo>
                    <a:pt x="799" y="866"/>
                  </a:lnTo>
                  <a:lnTo>
                    <a:pt x="826" y="883"/>
                  </a:lnTo>
                  <a:lnTo>
                    <a:pt x="881" y="903"/>
                  </a:lnTo>
                  <a:lnTo>
                    <a:pt x="914" y="890"/>
                  </a:lnTo>
                  <a:lnTo>
                    <a:pt x="950" y="901"/>
                  </a:lnTo>
                  <a:lnTo>
                    <a:pt x="962" y="892"/>
                  </a:lnTo>
                  <a:lnTo>
                    <a:pt x="984" y="869"/>
                  </a:lnTo>
                  <a:lnTo>
                    <a:pt x="1056" y="755"/>
                  </a:lnTo>
                  <a:lnTo>
                    <a:pt x="1096" y="712"/>
                  </a:lnTo>
                  <a:lnTo>
                    <a:pt x="1104" y="696"/>
                  </a:lnTo>
                  <a:lnTo>
                    <a:pt x="1143" y="650"/>
                  </a:lnTo>
                  <a:lnTo>
                    <a:pt x="1171" y="599"/>
                  </a:lnTo>
                  <a:lnTo>
                    <a:pt x="1183" y="542"/>
                  </a:lnTo>
                  <a:lnTo>
                    <a:pt x="1186" y="460"/>
                  </a:lnTo>
                  <a:lnTo>
                    <a:pt x="1177" y="416"/>
                  </a:lnTo>
                  <a:lnTo>
                    <a:pt x="1176" y="342"/>
                  </a:lnTo>
                  <a:lnTo>
                    <a:pt x="1168" y="312"/>
                  </a:lnTo>
                  <a:lnTo>
                    <a:pt x="1137" y="278"/>
                  </a:lnTo>
                  <a:lnTo>
                    <a:pt x="1117" y="270"/>
                  </a:lnTo>
                  <a:lnTo>
                    <a:pt x="1091" y="254"/>
                  </a:lnTo>
                  <a:lnTo>
                    <a:pt x="1072" y="233"/>
                  </a:lnTo>
                  <a:lnTo>
                    <a:pt x="1060" y="206"/>
                  </a:lnTo>
                  <a:lnTo>
                    <a:pt x="1040" y="94"/>
                  </a:lnTo>
                  <a:lnTo>
                    <a:pt x="1027" y="84"/>
                  </a:lnTo>
                  <a:lnTo>
                    <a:pt x="1022" y="75"/>
                  </a:lnTo>
                  <a:lnTo>
                    <a:pt x="1023" y="45"/>
                  </a:lnTo>
                  <a:lnTo>
                    <a:pt x="1016" y="37"/>
                  </a:lnTo>
                  <a:lnTo>
                    <a:pt x="962" y="30"/>
                  </a:lnTo>
                  <a:lnTo>
                    <a:pt x="955" y="18"/>
                  </a:lnTo>
                  <a:lnTo>
                    <a:pt x="943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29" name="Freeform 156"/>
            <p:cNvSpPr>
              <a:spLocks/>
            </p:cNvSpPr>
            <p:nvPr/>
          </p:nvSpPr>
          <p:spPr bwMode="gray">
            <a:xfrm>
              <a:off x="6770767" y="-537323"/>
              <a:ext cx="162484" cy="173207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834" y="83"/>
                </a:cxn>
                <a:cxn ang="0">
                  <a:pos x="694" y="81"/>
                </a:cxn>
                <a:cxn ang="0">
                  <a:pos x="580" y="111"/>
                </a:cxn>
                <a:cxn ang="0">
                  <a:pos x="488" y="93"/>
                </a:cxn>
                <a:cxn ang="0">
                  <a:pos x="397" y="109"/>
                </a:cxn>
                <a:cxn ang="0">
                  <a:pos x="295" y="97"/>
                </a:cxn>
                <a:cxn ang="0">
                  <a:pos x="266" y="137"/>
                </a:cxn>
                <a:cxn ang="0">
                  <a:pos x="242" y="248"/>
                </a:cxn>
                <a:cxn ang="0">
                  <a:pos x="259" y="377"/>
                </a:cxn>
                <a:cxn ang="0">
                  <a:pos x="300" y="412"/>
                </a:cxn>
                <a:cxn ang="0">
                  <a:pos x="345" y="442"/>
                </a:cxn>
                <a:cxn ang="0">
                  <a:pos x="332" y="506"/>
                </a:cxn>
                <a:cxn ang="0">
                  <a:pos x="272" y="566"/>
                </a:cxn>
                <a:cxn ang="0">
                  <a:pos x="216" y="616"/>
                </a:cxn>
                <a:cxn ang="0">
                  <a:pos x="180" y="666"/>
                </a:cxn>
                <a:cxn ang="0">
                  <a:pos x="82" y="779"/>
                </a:cxn>
                <a:cxn ang="0">
                  <a:pos x="44" y="847"/>
                </a:cxn>
                <a:cxn ang="0">
                  <a:pos x="12" y="1030"/>
                </a:cxn>
                <a:cxn ang="0">
                  <a:pos x="0" y="1236"/>
                </a:cxn>
                <a:cxn ang="0">
                  <a:pos x="42" y="1258"/>
                </a:cxn>
                <a:cxn ang="0">
                  <a:pos x="102" y="1210"/>
                </a:cxn>
                <a:cxn ang="0">
                  <a:pos x="149" y="1185"/>
                </a:cxn>
                <a:cxn ang="0">
                  <a:pos x="258" y="1182"/>
                </a:cxn>
                <a:cxn ang="0">
                  <a:pos x="284" y="1163"/>
                </a:cxn>
                <a:cxn ang="0">
                  <a:pos x="451" y="1140"/>
                </a:cxn>
                <a:cxn ang="0">
                  <a:pos x="493" y="1002"/>
                </a:cxn>
                <a:cxn ang="0">
                  <a:pos x="541" y="968"/>
                </a:cxn>
                <a:cxn ang="0">
                  <a:pos x="600" y="924"/>
                </a:cxn>
                <a:cxn ang="0">
                  <a:pos x="645" y="926"/>
                </a:cxn>
                <a:cxn ang="0">
                  <a:pos x="672" y="913"/>
                </a:cxn>
                <a:cxn ang="0">
                  <a:pos x="749" y="934"/>
                </a:cxn>
                <a:cxn ang="0">
                  <a:pos x="826" y="883"/>
                </a:cxn>
                <a:cxn ang="0">
                  <a:pos x="914" y="890"/>
                </a:cxn>
                <a:cxn ang="0">
                  <a:pos x="962" y="892"/>
                </a:cxn>
                <a:cxn ang="0">
                  <a:pos x="1056" y="755"/>
                </a:cxn>
                <a:cxn ang="0">
                  <a:pos x="1104" y="696"/>
                </a:cxn>
                <a:cxn ang="0">
                  <a:pos x="1171" y="599"/>
                </a:cxn>
                <a:cxn ang="0">
                  <a:pos x="1186" y="460"/>
                </a:cxn>
                <a:cxn ang="0">
                  <a:pos x="1176" y="342"/>
                </a:cxn>
                <a:cxn ang="0">
                  <a:pos x="1137" y="278"/>
                </a:cxn>
                <a:cxn ang="0">
                  <a:pos x="1091" y="254"/>
                </a:cxn>
                <a:cxn ang="0">
                  <a:pos x="1060" y="206"/>
                </a:cxn>
                <a:cxn ang="0">
                  <a:pos x="1027" y="84"/>
                </a:cxn>
                <a:cxn ang="0">
                  <a:pos x="1023" y="45"/>
                </a:cxn>
                <a:cxn ang="0">
                  <a:pos x="962" y="30"/>
                </a:cxn>
                <a:cxn ang="0">
                  <a:pos x="943" y="15"/>
                </a:cxn>
              </a:cxnLst>
              <a:rect l="0" t="0" r="r" b="b"/>
              <a:pathLst>
                <a:path w="1186" h="1258">
                  <a:moveTo>
                    <a:pt x="943" y="15"/>
                  </a:moveTo>
                  <a:lnTo>
                    <a:pt x="943" y="0"/>
                  </a:lnTo>
                  <a:lnTo>
                    <a:pt x="943" y="12"/>
                  </a:lnTo>
                  <a:lnTo>
                    <a:pt x="834" y="83"/>
                  </a:lnTo>
                  <a:lnTo>
                    <a:pt x="755" y="87"/>
                  </a:lnTo>
                  <a:lnTo>
                    <a:pt x="694" y="81"/>
                  </a:lnTo>
                  <a:lnTo>
                    <a:pt x="639" y="106"/>
                  </a:lnTo>
                  <a:lnTo>
                    <a:pt x="580" y="111"/>
                  </a:lnTo>
                  <a:lnTo>
                    <a:pt x="513" y="126"/>
                  </a:lnTo>
                  <a:lnTo>
                    <a:pt x="488" y="93"/>
                  </a:lnTo>
                  <a:lnTo>
                    <a:pt x="436" y="96"/>
                  </a:lnTo>
                  <a:lnTo>
                    <a:pt x="397" y="109"/>
                  </a:lnTo>
                  <a:lnTo>
                    <a:pt x="352" y="94"/>
                  </a:lnTo>
                  <a:lnTo>
                    <a:pt x="295" y="97"/>
                  </a:lnTo>
                  <a:lnTo>
                    <a:pt x="265" y="119"/>
                  </a:lnTo>
                  <a:lnTo>
                    <a:pt x="266" y="137"/>
                  </a:lnTo>
                  <a:lnTo>
                    <a:pt x="253" y="174"/>
                  </a:lnTo>
                  <a:lnTo>
                    <a:pt x="242" y="248"/>
                  </a:lnTo>
                  <a:lnTo>
                    <a:pt x="244" y="339"/>
                  </a:lnTo>
                  <a:lnTo>
                    <a:pt x="259" y="377"/>
                  </a:lnTo>
                  <a:lnTo>
                    <a:pt x="276" y="393"/>
                  </a:lnTo>
                  <a:lnTo>
                    <a:pt x="300" y="412"/>
                  </a:lnTo>
                  <a:lnTo>
                    <a:pt x="332" y="422"/>
                  </a:lnTo>
                  <a:lnTo>
                    <a:pt x="345" y="442"/>
                  </a:lnTo>
                  <a:lnTo>
                    <a:pt x="346" y="470"/>
                  </a:lnTo>
                  <a:lnTo>
                    <a:pt x="332" y="506"/>
                  </a:lnTo>
                  <a:lnTo>
                    <a:pt x="298" y="544"/>
                  </a:lnTo>
                  <a:lnTo>
                    <a:pt x="272" y="566"/>
                  </a:lnTo>
                  <a:lnTo>
                    <a:pt x="229" y="586"/>
                  </a:lnTo>
                  <a:lnTo>
                    <a:pt x="216" y="616"/>
                  </a:lnTo>
                  <a:lnTo>
                    <a:pt x="203" y="641"/>
                  </a:lnTo>
                  <a:lnTo>
                    <a:pt x="180" y="666"/>
                  </a:lnTo>
                  <a:lnTo>
                    <a:pt x="131" y="718"/>
                  </a:lnTo>
                  <a:lnTo>
                    <a:pt x="82" y="779"/>
                  </a:lnTo>
                  <a:lnTo>
                    <a:pt x="67" y="799"/>
                  </a:lnTo>
                  <a:lnTo>
                    <a:pt x="44" y="847"/>
                  </a:lnTo>
                  <a:lnTo>
                    <a:pt x="13" y="975"/>
                  </a:lnTo>
                  <a:lnTo>
                    <a:pt x="12" y="1030"/>
                  </a:lnTo>
                  <a:lnTo>
                    <a:pt x="1" y="1145"/>
                  </a:lnTo>
                  <a:lnTo>
                    <a:pt x="0" y="1236"/>
                  </a:lnTo>
                  <a:lnTo>
                    <a:pt x="18" y="1249"/>
                  </a:lnTo>
                  <a:lnTo>
                    <a:pt x="42" y="1258"/>
                  </a:lnTo>
                  <a:lnTo>
                    <a:pt x="78" y="1252"/>
                  </a:lnTo>
                  <a:lnTo>
                    <a:pt x="102" y="1210"/>
                  </a:lnTo>
                  <a:lnTo>
                    <a:pt x="117" y="1194"/>
                  </a:lnTo>
                  <a:lnTo>
                    <a:pt x="149" y="1185"/>
                  </a:lnTo>
                  <a:lnTo>
                    <a:pt x="168" y="1173"/>
                  </a:lnTo>
                  <a:lnTo>
                    <a:pt x="258" y="1182"/>
                  </a:lnTo>
                  <a:lnTo>
                    <a:pt x="282" y="1170"/>
                  </a:lnTo>
                  <a:lnTo>
                    <a:pt x="284" y="1163"/>
                  </a:lnTo>
                  <a:lnTo>
                    <a:pt x="473" y="1165"/>
                  </a:lnTo>
                  <a:lnTo>
                    <a:pt x="451" y="1140"/>
                  </a:lnTo>
                  <a:lnTo>
                    <a:pt x="501" y="1027"/>
                  </a:lnTo>
                  <a:lnTo>
                    <a:pt x="493" y="1002"/>
                  </a:lnTo>
                  <a:lnTo>
                    <a:pt x="496" y="980"/>
                  </a:lnTo>
                  <a:lnTo>
                    <a:pt x="541" y="968"/>
                  </a:lnTo>
                  <a:lnTo>
                    <a:pt x="580" y="955"/>
                  </a:lnTo>
                  <a:lnTo>
                    <a:pt x="600" y="924"/>
                  </a:lnTo>
                  <a:lnTo>
                    <a:pt x="626" y="934"/>
                  </a:lnTo>
                  <a:lnTo>
                    <a:pt x="645" y="926"/>
                  </a:lnTo>
                  <a:lnTo>
                    <a:pt x="652" y="901"/>
                  </a:lnTo>
                  <a:lnTo>
                    <a:pt x="672" y="913"/>
                  </a:lnTo>
                  <a:lnTo>
                    <a:pt x="716" y="919"/>
                  </a:lnTo>
                  <a:lnTo>
                    <a:pt x="749" y="934"/>
                  </a:lnTo>
                  <a:lnTo>
                    <a:pt x="799" y="866"/>
                  </a:lnTo>
                  <a:lnTo>
                    <a:pt x="826" y="883"/>
                  </a:lnTo>
                  <a:lnTo>
                    <a:pt x="881" y="903"/>
                  </a:lnTo>
                  <a:lnTo>
                    <a:pt x="914" y="890"/>
                  </a:lnTo>
                  <a:lnTo>
                    <a:pt x="950" y="901"/>
                  </a:lnTo>
                  <a:lnTo>
                    <a:pt x="962" y="892"/>
                  </a:lnTo>
                  <a:lnTo>
                    <a:pt x="984" y="869"/>
                  </a:lnTo>
                  <a:lnTo>
                    <a:pt x="1056" y="755"/>
                  </a:lnTo>
                  <a:lnTo>
                    <a:pt x="1096" y="712"/>
                  </a:lnTo>
                  <a:lnTo>
                    <a:pt x="1104" y="696"/>
                  </a:lnTo>
                  <a:lnTo>
                    <a:pt x="1143" y="650"/>
                  </a:lnTo>
                  <a:lnTo>
                    <a:pt x="1171" y="599"/>
                  </a:lnTo>
                  <a:lnTo>
                    <a:pt x="1183" y="542"/>
                  </a:lnTo>
                  <a:lnTo>
                    <a:pt x="1186" y="460"/>
                  </a:lnTo>
                  <a:lnTo>
                    <a:pt x="1177" y="416"/>
                  </a:lnTo>
                  <a:lnTo>
                    <a:pt x="1176" y="342"/>
                  </a:lnTo>
                  <a:lnTo>
                    <a:pt x="1168" y="312"/>
                  </a:lnTo>
                  <a:lnTo>
                    <a:pt x="1137" y="278"/>
                  </a:lnTo>
                  <a:lnTo>
                    <a:pt x="1117" y="270"/>
                  </a:lnTo>
                  <a:lnTo>
                    <a:pt x="1091" y="254"/>
                  </a:lnTo>
                  <a:lnTo>
                    <a:pt x="1072" y="233"/>
                  </a:lnTo>
                  <a:lnTo>
                    <a:pt x="1060" y="206"/>
                  </a:lnTo>
                  <a:lnTo>
                    <a:pt x="1040" y="94"/>
                  </a:lnTo>
                  <a:lnTo>
                    <a:pt x="1027" y="84"/>
                  </a:lnTo>
                  <a:lnTo>
                    <a:pt x="1022" y="75"/>
                  </a:lnTo>
                  <a:lnTo>
                    <a:pt x="1023" y="45"/>
                  </a:lnTo>
                  <a:lnTo>
                    <a:pt x="1016" y="37"/>
                  </a:lnTo>
                  <a:lnTo>
                    <a:pt x="962" y="30"/>
                  </a:lnTo>
                  <a:lnTo>
                    <a:pt x="955" y="18"/>
                  </a:lnTo>
                  <a:lnTo>
                    <a:pt x="943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0" name="Freeform 157"/>
            <p:cNvSpPr>
              <a:spLocks/>
            </p:cNvSpPr>
            <p:nvPr/>
          </p:nvSpPr>
          <p:spPr bwMode="gray">
            <a:xfrm>
              <a:off x="6768292" y="393043"/>
              <a:ext cx="35466" cy="47013"/>
            </a:xfrm>
            <a:custGeom>
              <a:avLst/>
              <a:gdLst/>
              <a:ahLst/>
              <a:cxnLst>
                <a:cxn ang="0">
                  <a:pos x="252" y="242"/>
                </a:cxn>
                <a:cxn ang="0">
                  <a:pos x="254" y="135"/>
                </a:cxn>
                <a:cxn ang="0">
                  <a:pos x="261" y="60"/>
                </a:cxn>
                <a:cxn ang="0">
                  <a:pos x="257" y="28"/>
                </a:cxn>
                <a:cxn ang="0">
                  <a:pos x="226" y="61"/>
                </a:cxn>
                <a:cxn ang="0">
                  <a:pos x="144" y="0"/>
                </a:cxn>
                <a:cxn ang="0">
                  <a:pos x="88" y="31"/>
                </a:cxn>
                <a:cxn ang="0">
                  <a:pos x="57" y="76"/>
                </a:cxn>
                <a:cxn ang="0">
                  <a:pos x="23" y="140"/>
                </a:cxn>
                <a:cxn ang="0">
                  <a:pos x="0" y="199"/>
                </a:cxn>
                <a:cxn ang="0">
                  <a:pos x="5" y="242"/>
                </a:cxn>
                <a:cxn ang="0">
                  <a:pos x="32" y="317"/>
                </a:cxn>
                <a:cxn ang="0">
                  <a:pos x="121" y="333"/>
                </a:cxn>
                <a:cxn ang="0">
                  <a:pos x="168" y="339"/>
                </a:cxn>
                <a:cxn ang="0">
                  <a:pos x="199" y="308"/>
                </a:cxn>
                <a:cxn ang="0">
                  <a:pos x="225" y="253"/>
                </a:cxn>
                <a:cxn ang="0">
                  <a:pos x="252" y="242"/>
                </a:cxn>
              </a:cxnLst>
              <a:rect l="0" t="0" r="r" b="b"/>
              <a:pathLst>
                <a:path w="261" h="339">
                  <a:moveTo>
                    <a:pt x="252" y="242"/>
                  </a:moveTo>
                  <a:lnTo>
                    <a:pt x="254" y="135"/>
                  </a:lnTo>
                  <a:lnTo>
                    <a:pt x="261" y="60"/>
                  </a:lnTo>
                  <a:lnTo>
                    <a:pt x="257" y="28"/>
                  </a:lnTo>
                  <a:lnTo>
                    <a:pt x="226" y="61"/>
                  </a:lnTo>
                  <a:lnTo>
                    <a:pt x="144" y="0"/>
                  </a:lnTo>
                  <a:lnTo>
                    <a:pt x="88" y="31"/>
                  </a:lnTo>
                  <a:lnTo>
                    <a:pt x="57" y="76"/>
                  </a:lnTo>
                  <a:lnTo>
                    <a:pt x="23" y="140"/>
                  </a:lnTo>
                  <a:lnTo>
                    <a:pt x="0" y="199"/>
                  </a:lnTo>
                  <a:lnTo>
                    <a:pt x="5" y="242"/>
                  </a:lnTo>
                  <a:lnTo>
                    <a:pt x="32" y="317"/>
                  </a:lnTo>
                  <a:lnTo>
                    <a:pt x="121" y="333"/>
                  </a:lnTo>
                  <a:lnTo>
                    <a:pt x="168" y="339"/>
                  </a:lnTo>
                  <a:lnTo>
                    <a:pt x="199" y="308"/>
                  </a:lnTo>
                  <a:lnTo>
                    <a:pt x="225" y="253"/>
                  </a:lnTo>
                  <a:lnTo>
                    <a:pt x="252" y="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1" name="Freeform 158"/>
            <p:cNvSpPr>
              <a:spLocks/>
            </p:cNvSpPr>
            <p:nvPr/>
          </p:nvSpPr>
          <p:spPr bwMode="gray">
            <a:xfrm>
              <a:off x="6768292" y="393043"/>
              <a:ext cx="35466" cy="47013"/>
            </a:xfrm>
            <a:custGeom>
              <a:avLst/>
              <a:gdLst/>
              <a:ahLst/>
              <a:cxnLst>
                <a:cxn ang="0">
                  <a:pos x="252" y="242"/>
                </a:cxn>
                <a:cxn ang="0">
                  <a:pos x="254" y="135"/>
                </a:cxn>
                <a:cxn ang="0">
                  <a:pos x="261" y="60"/>
                </a:cxn>
                <a:cxn ang="0">
                  <a:pos x="257" y="28"/>
                </a:cxn>
                <a:cxn ang="0">
                  <a:pos x="226" y="61"/>
                </a:cxn>
                <a:cxn ang="0">
                  <a:pos x="144" y="0"/>
                </a:cxn>
                <a:cxn ang="0">
                  <a:pos x="88" y="31"/>
                </a:cxn>
                <a:cxn ang="0">
                  <a:pos x="57" y="76"/>
                </a:cxn>
                <a:cxn ang="0">
                  <a:pos x="23" y="140"/>
                </a:cxn>
                <a:cxn ang="0">
                  <a:pos x="0" y="199"/>
                </a:cxn>
                <a:cxn ang="0">
                  <a:pos x="5" y="242"/>
                </a:cxn>
                <a:cxn ang="0">
                  <a:pos x="32" y="317"/>
                </a:cxn>
                <a:cxn ang="0">
                  <a:pos x="121" y="333"/>
                </a:cxn>
                <a:cxn ang="0">
                  <a:pos x="168" y="339"/>
                </a:cxn>
                <a:cxn ang="0">
                  <a:pos x="199" y="308"/>
                </a:cxn>
                <a:cxn ang="0">
                  <a:pos x="225" y="253"/>
                </a:cxn>
                <a:cxn ang="0">
                  <a:pos x="252" y="242"/>
                </a:cxn>
              </a:cxnLst>
              <a:rect l="0" t="0" r="r" b="b"/>
              <a:pathLst>
                <a:path w="261" h="339">
                  <a:moveTo>
                    <a:pt x="252" y="242"/>
                  </a:moveTo>
                  <a:lnTo>
                    <a:pt x="254" y="135"/>
                  </a:lnTo>
                  <a:lnTo>
                    <a:pt x="261" y="60"/>
                  </a:lnTo>
                  <a:lnTo>
                    <a:pt x="257" y="28"/>
                  </a:lnTo>
                  <a:lnTo>
                    <a:pt x="226" y="61"/>
                  </a:lnTo>
                  <a:lnTo>
                    <a:pt x="144" y="0"/>
                  </a:lnTo>
                  <a:lnTo>
                    <a:pt x="88" y="31"/>
                  </a:lnTo>
                  <a:lnTo>
                    <a:pt x="57" y="76"/>
                  </a:lnTo>
                  <a:lnTo>
                    <a:pt x="23" y="140"/>
                  </a:lnTo>
                  <a:lnTo>
                    <a:pt x="0" y="199"/>
                  </a:lnTo>
                  <a:lnTo>
                    <a:pt x="5" y="242"/>
                  </a:lnTo>
                  <a:lnTo>
                    <a:pt x="32" y="317"/>
                  </a:lnTo>
                  <a:lnTo>
                    <a:pt x="121" y="333"/>
                  </a:lnTo>
                  <a:lnTo>
                    <a:pt x="168" y="339"/>
                  </a:lnTo>
                  <a:lnTo>
                    <a:pt x="199" y="308"/>
                  </a:lnTo>
                  <a:lnTo>
                    <a:pt x="225" y="253"/>
                  </a:lnTo>
                  <a:lnTo>
                    <a:pt x="252" y="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2" name="Freeform 159"/>
            <p:cNvSpPr>
              <a:spLocks/>
            </p:cNvSpPr>
            <p:nvPr/>
          </p:nvSpPr>
          <p:spPr bwMode="gray">
            <a:xfrm>
              <a:off x="6654471" y="476347"/>
              <a:ext cx="66808" cy="64334"/>
            </a:xfrm>
            <a:custGeom>
              <a:avLst/>
              <a:gdLst/>
              <a:ahLst/>
              <a:cxnLst>
                <a:cxn ang="0">
                  <a:pos x="478" y="193"/>
                </a:cxn>
                <a:cxn ang="0">
                  <a:pos x="486" y="185"/>
                </a:cxn>
                <a:cxn ang="0">
                  <a:pos x="480" y="218"/>
                </a:cxn>
                <a:cxn ang="0">
                  <a:pos x="378" y="359"/>
                </a:cxn>
                <a:cxn ang="0">
                  <a:pos x="266" y="396"/>
                </a:cxn>
                <a:cxn ang="0">
                  <a:pos x="226" y="448"/>
                </a:cxn>
                <a:cxn ang="0">
                  <a:pos x="191" y="461"/>
                </a:cxn>
                <a:cxn ang="0">
                  <a:pos x="146" y="466"/>
                </a:cxn>
                <a:cxn ang="0">
                  <a:pos x="76" y="401"/>
                </a:cxn>
                <a:cxn ang="0">
                  <a:pos x="37" y="351"/>
                </a:cxn>
                <a:cxn ang="0">
                  <a:pos x="16" y="307"/>
                </a:cxn>
                <a:cxn ang="0">
                  <a:pos x="0" y="254"/>
                </a:cxn>
                <a:cxn ang="0">
                  <a:pos x="17" y="212"/>
                </a:cxn>
                <a:cxn ang="0">
                  <a:pos x="118" y="93"/>
                </a:cxn>
                <a:cxn ang="0">
                  <a:pos x="172" y="53"/>
                </a:cxn>
                <a:cxn ang="0">
                  <a:pos x="281" y="6"/>
                </a:cxn>
                <a:cxn ang="0">
                  <a:pos x="337" y="0"/>
                </a:cxn>
                <a:cxn ang="0">
                  <a:pos x="379" y="27"/>
                </a:cxn>
                <a:cxn ang="0">
                  <a:pos x="411" y="70"/>
                </a:cxn>
                <a:cxn ang="0">
                  <a:pos x="437" y="114"/>
                </a:cxn>
                <a:cxn ang="0">
                  <a:pos x="467" y="157"/>
                </a:cxn>
                <a:cxn ang="0">
                  <a:pos x="478" y="193"/>
                </a:cxn>
              </a:cxnLst>
              <a:rect l="0" t="0" r="r" b="b"/>
              <a:pathLst>
                <a:path w="486" h="466">
                  <a:moveTo>
                    <a:pt x="478" y="193"/>
                  </a:moveTo>
                  <a:lnTo>
                    <a:pt x="486" y="185"/>
                  </a:lnTo>
                  <a:lnTo>
                    <a:pt x="480" y="218"/>
                  </a:lnTo>
                  <a:lnTo>
                    <a:pt x="378" y="359"/>
                  </a:lnTo>
                  <a:lnTo>
                    <a:pt x="266" y="396"/>
                  </a:lnTo>
                  <a:lnTo>
                    <a:pt x="226" y="448"/>
                  </a:lnTo>
                  <a:lnTo>
                    <a:pt x="191" y="461"/>
                  </a:lnTo>
                  <a:lnTo>
                    <a:pt x="146" y="466"/>
                  </a:lnTo>
                  <a:lnTo>
                    <a:pt x="76" y="401"/>
                  </a:lnTo>
                  <a:lnTo>
                    <a:pt x="37" y="351"/>
                  </a:lnTo>
                  <a:lnTo>
                    <a:pt x="16" y="307"/>
                  </a:lnTo>
                  <a:lnTo>
                    <a:pt x="0" y="254"/>
                  </a:lnTo>
                  <a:lnTo>
                    <a:pt x="17" y="212"/>
                  </a:lnTo>
                  <a:lnTo>
                    <a:pt x="118" y="93"/>
                  </a:lnTo>
                  <a:lnTo>
                    <a:pt x="172" y="53"/>
                  </a:lnTo>
                  <a:lnTo>
                    <a:pt x="281" y="6"/>
                  </a:lnTo>
                  <a:lnTo>
                    <a:pt x="337" y="0"/>
                  </a:lnTo>
                  <a:lnTo>
                    <a:pt x="379" y="27"/>
                  </a:lnTo>
                  <a:lnTo>
                    <a:pt x="411" y="70"/>
                  </a:lnTo>
                  <a:lnTo>
                    <a:pt x="437" y="114"/>
                  </a:lnTo>
                  <a:lnTo>
                    <a:pt x="467" y="157"/>
                  </a:lnTo>
                  <a:lnTo>
                    <a:pt x="478" y="1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3" name="Freeform 160"/>
            <p:cNvSpPr>
              <a:spLocks/>
            </p:cNvSpPr>
            <p:nvPr/>
          </p:nvSpPr>
          <p:spPr bwMode="gray">
            <a:xfrm>
              <a:off x="6654471" y="476347"/>
              <a:ext cx="66808" cy="64334"/>
            </a:xfrm>
            <a:custGeom>
              <a:avLst/>
              <a:gdLst/>
              <a:ahLst/>
              <a:cxnLst>
                <a:cxn ang="0">
                  <a:pos x="478" y="193"/>
                </a:cxn>
                <a:cxn ang="0">
                  <a:pos x="486" y="185"/>
                </a:cxn>
                <a:cxn ang="0">
                  <a:pos x="480" y="218"/>
                </a:cxn>
                <a:cxn ang="0">
                  <a:pos x="378" y="359"/>
                </a:cxn>
                <a:cxn ang="0">
                  <a:pos x="266" y="396"/>
                </a:cxn>
                <a:cxn ang="0">
                  <a:pos x="226" y="448"/>
                </a:cxn>
                <a:cxn ang="0">
                  <a:pos x="191" y="461"/>
                </a:cxn>
                <a:cxn ang="0">
                  <a:pos x="146" y="466"/>
                </a:cxn>
                <a:cxn ang="0">
                  <a:pos x="76" y="401"/>
                </a:cxn>
                <a:cxn ang="0">
                  <a:pos x="37" y="351"/>
                </a:cxn>
                <a:cxn ang="0">
                  <a:pos x="16" y="307"/>
                </a:cxn>
                <a:cxn ang="0">
                  <a:pos x="0" y="254"/>
                </a:cxn>
                <a:cxn ang="0">
                  <a:pos x="17" y="212"/>
                </a:cxn>
                <a:cxn ang="0">
                  <a:pos x="118" y="93"/>
                </a:cxn>
                <a:cxn ang="0">
                  <a:pos x="172" y="53"/>
                </a:cxn>
                <a:cxn ang="0">
                  <a:pos x="281" y="6"/>
                </a:cxn>
                <a:cxn ang="0">
                  <a:pos x="337" y="0"/>
                </a:cxn>
                <a:cxn ang="0">
                  <a:pos x="379" y="27"/>
                </a:cxn>
                <a:cxn ang="0">
                  <a:pos x="411" y="70"/>
                </a:cxn>
                <a:cxn ang="0">
                  <a:pos x="437" y="114"/>
                </a:cxn>
                <a:cxn ang="0">
                  <a:pos x="467" y="157"/>
                </a:cxn>
                <a:cxn ang="0">
                  <a:pos x="478" y="193"/>
                </a:cxn>
              </a:cxnLst>
              <a:rect l="0" t="0" r="r" b="b"/>
              <a:pathLst>
                <a:path w="486" h="466">
                  <a:moveTo>
                    <a:pt x="478" y="193"/>
                  </a:moveTo>
                  <a:lnTo>
                    <a:pt x="486" y="185"/>
                  </a:lnTo>
                  <a:lnTo>
                    <a:pt x="480" y="218"/>
                  </a:lnTo>
                  <a:lnTo>
                    <a:pt x="378" y="359"/>
                  </a:lnTo>
                  <a:lnTo>
                    <a:pt x="266" y="396"/>
                  </a:lnTo>
                  <a:lnTo>
                    <a:pt x="226" y="448"/>
                  </a:lnTo>
                  <a:lnTo>
                    <a:pt x="191" y="461"/>
                  </a:lnTo>
                  <a:lnTo>
                    <a:pt x="146" y="466"/>
                  </a:lnTo>
                  <a:lnTo>
                    <a:pt x="76" y="401"/>
                  </a:lnTo>
                  <a:lnTo>
                    <a:pt x="37" y="351"/>
                  </a:lnTo>
                  <a:lnTo>
                    <a:pt x="16" y="307"/>
                  </a:lnTo>
                  <a:lnTo>
                    <a:pt x="0" y="254"/>
                  </a:lnTo>
                  <a:lnTo>
                    <a:pt x="17" y="212"/>
                  </a:lnTo>
                  <a:lnTo>
                    <a:pt x="118" y="93"/>
                  </a:lnTo>
                  <a:lnTo>
                    <a:pt x="172" y="53"/>
                  </a:lnTo>
                  <a:lnTo>
                    <a:pt x="281" y="6"/>
                  </a:lnTo>
                  <a:lnTo>
                    <a:pt x="337" y="0"/>
                  </a:lnTo>
                  <a:lnTo>
                    <a:pt x="379" y="27"/>
                  </a:lnTo>
                  <a:lnTo>
                    <a:pt x="411" y="70"/>
                  </a:lnTo>
                  <a:lnTo>
                    <a:pt x="437" y="114"/>
                  </a:lnTo>
                  <a:lnTo>
                    <a:pt x="467" y="157"/>
                  </a:lnTo>
                  <a:lnTo>
                    <a:pt x="478" y="1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4" name="Freeform 161"/>
            <p:cNvSpPr>
              <a:spLocks/>
            </p:cNvSpPr>
            <p:nvPr/>
          </p:nvSpPr>
          <p:spPr bwMode="gray">
            <a:xfrm>
              <a:off x="6959649" y="-549695"/>
              <a:ext cx="27218" cy="6845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70" y="35"/>
                </a:cxn>
                <a:cxn ang="0">
                  <a:pos x="91" y="78"/>
                </a:cxn>
                <a:cxn ang="0">
                  <a:pos x="91" y="132"/>
                </a:cxn>
                <a:cxn ang="0">
                  <a:pos x="107" y="179"/>
                </a:cxn>
                <a:cxn ang="0">
                  <a:pos x="90" y="202"/>
                </a:cxn>
                <a:cxn ang="0">
                  <a:pos x="96" y="265"/>
                </a:cxn>
                <a:cxn ang="0">
                  <a:pos x="112" y="329"/>
                </a:cxn>
                <a:cxn ang="0">
                  <a:pos x="145" y="379"/>
                </a:cxn>
                <a:cxn ang="0">
                  <a:pos x="190" y="421"/>
                </a:cxn>
                <a:cxn ang="0">
                  <a:pos x="198" y="495"/>
                </a:cxn>
                <a:cxn ang="0">
                  <a:pos x="178" y="493"/>
                </a:cxn>
                <a:cxn ang="0">
                  <a:pos x="155" y="412"/>
                </a:cxn>
                <a:cxn ang="0">
                  <a:pos x="122" y="381"/>
                </a:cxn>
                <a:cxn ang="0">
                  <a:pos x="75" y="351"/>
                </a:cxn>
                <a:cxn ang="0">
                  <a:pos x="54" y="328"/>
                </a:cxn>
                <a:cxn ang="0">
                  <a:pos x="47" y="298"/>
                </a:cxn>
                <a:cxn ang="0">
                  <a:pos x="36" y="247"/>
                </a:cxn>
                <a:cxn ang="0">
                  <a:pos x="18" y="212"/>
                </a:cxn>
                <a:cxn ang="0">
                  <a:pos x="0" y="144"/>
                </a:cxn>
                <a:cxn ang="0">
                  <a:pos x="4" y="79"/>
                </a:cxn>
                <a:cxn ang="0">
                  <a:pos x="13" y="30"/>
                </a:cxn>
                <a:cxn ang="0">
                  <a:pos x="44" y="0"/>
                </a:cxn>
              </a:cxnLst>
              <a:rect l="0" t="0" r="r" b="b"/>
              <a:pathLst>
                <a:path w="198" h="495">
                  <a:moveTo>
                    <a:pt x="44" y="0"/>
                  </a:moveTo>
                  <a:lnTo>
                    <a:pt x="70" y="35"/>
                  </a:lnTo>
                  <a:lnTo>
                    <a:pt x="91" y="78"/>
                  </a:lnTo>
                  <a:lnTo>
                    <a:pt x="91" y="132"/>
                  </a:lnTo>
                  <a:lnTo>
                    <a:pt x="107" y="179"/>
                  </a:lnTo>
                  <a:lnTo>
                    <a:pt x="90" y="202"/>
                  </a:lnTo>
                  <a:lnTo>
                    <a:pt x="96" y="265"/>
                  </a:lnTo>
                  <a:lnTo>
                    <a:pt x="112" y="329"/>
                  </a:lnTo>
                  <a:lnTo>
                    <a:pt x="145" y="379"/>
                  </a:lnTo>
                  <a:lnTo>
                    <a:pt x="190" y="421"/>
                  </a:lnTo>
                  <a:lnTo>
                    <a:pt x="198" y="495"/>
                  </a:lnTo>
                  <a:lnTo>
                    <a:pt x="178" y="493"/>
                  </a:lnTo>
                  <a:lnTo>
                    <a:pt x="155" y="412"/>
                  </a:lnTo>
                  <a:lnTo>
                    <a:pt x="122" y="381"/>
                  </a:lnTo>
                  <a:lnTo>
                    <a:pt x="75" y="351"/>
                  </a:lnTo>
                  <a:lnTo>
                    <a:pt x="54" y="328"/>
                  </a:lnTo>
                  <a:lnTo>
                    <a:pt x="47" y="298"/>
                  </a:lnTo>
                  <a:lnTo>
                    <a:pt x="36" y="247"/>
                  </a:lnTo>
                  <a:lnTo>
                    <a:pt x="18" y="212"/>
                  </a:lnTo>
                  <a:lnTo>
                    <a:pt x="0" y="144"/>
                  </a:lnTo>
                  <a:lnTo>
                    <a:pt x="4" y="79"/>
                  </a:lnTo>
                  <a:lnTo>
                    <a:pt x="13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5" name="Freeform 162"/>
            <p:cNvSpPr>
              <a:spLocks/>
            </p:cNvSpPr>
            <p:nvPr/>
          </p:nvSpPr>
          <p:spPr bwMode="gray">
            <a:xfrm>
              <a:off x="6959645" y="-549695"/>
              <a:ext cx="27218" cy="6845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70" y="35"/>
                </a:cxn>
                <a:cxn ang="0">
                  <a:pos x="91" y="78"/>
                </a:cxn>
                <a:cxn ang="0">
                  <a:pos x="91" y="132"/>
                </a:cxn>
                <a:cxn ang="0">
                  <a:pos x="107" y="179"/>
                </a:cxn>
                <a:cxn ang="0">
                  <a:pos x="90" y="202"/>
                </a:cxn>
                <a:cxn ang="0">
                  <a:pos x="96" y="265"/>
                </a:cxn>
                <a:cxn ang="0">
                  <a:pos x="112" y="329"/>
                </a:cxn>
                <a:cxn ang="0">
                  <a:pos x="145" y="379"/>
                </a:cxn>
                <a:cxn ang="0">
                  <a:pos x="190" y="421"/>
                </a:cxn>
                <a:cxn ang="0">
                  <a:pos x="198" y="495"/>
                </a:cxn>
                <a:cxn ang="0">
                  <a:pos x="178" y="493"/>
                </a:cxn>
                <a:cxn ang="0">
                  <a:pos x="155" y="412"/>
                </a:cxn>
                <a:cxn ang="0">
                  <a:pos x="122" y="381"/>
                </a:cxn>
                <a:cxn ang="0">
                  <a:pos x="75" y="351"/>
                </a:cxn>
                <a:cxn ang="0">
                  <a:pos x="54" y="328"/>
                </a:cxn>
                <a:cxn ang="0">
                  <a:pos x="47" y="298"/>
                </a:cxn>
                <a:cxn ang="0">
                  <a:pos x="36" y="247"/>
                </a:cxn>
                <a:cxn ang="0">
                  <a:pos x="18" y="212"/>
                </a:cxn>
                <a:cxn ang="0">
                  <a:pos x="0" y="144"/>
                </a:cxn>
                <a:cxn ang="0">
                  <a:pos x="4" y="79"/>
                </a:cxn>
                <a:cxn ang="0">
                  <a:pos x="13" y="30"/>
                </a:cxn>
                <a:cxn ang="0">
                  <a:pos x="44" y="0"/>
                </a:cxn>
              </a:cxnLst>
              <a:rect l="0" t="0" r="r" b="b"/>
              <a:pathLst>
                <a:path w="198" h="495">
                  <a:moveTo>
                    <a:pt x="44" y="0"/>
                  </a:moveTo>
                  <a:lnTo>
                    <a:pt x="70" y="35"/>
                  </a:lnTo>
                  <a:lnTo>
                    <a:pt x="91" y="78"/>
                  </a:lnTo>
                  <a:lnTo>
                    <a:pt x="91" y="132"/>
                  </a:lnTo>
                  <a:lnTo>
                    <a:pt x="107" y="179"/>
                  </a:lnTo>
                  <a:lnTo>
                    <a:pt x="90" y="202"/>
                  </a:lnTo>
                  <a:lnTo>
                    <a:pt x="96" y="265"/>
                  </a:lnTo>
                  <a:lnTo>
                    <a:pt x="112" y="329"/>
                  </a:lnTo>
                  <a:lnTo>
                    <a:pt x="145" y="379"/>
                  </a:lnTo>
                  <a:lnTo>
                    <a:pt x="190" y="421"/>
                  </a:lnTo>
                  <a:lnTo>
                    <a:pt x="198" y="495"/>
                  </a:lnTo>
                  <a:lnTo>
                    <a:pt x="178" y="493"/>
                  </a:lnTo>
                  <a:lnTo>
                    <a:pt x="155" y="412"/>
                  </a:lnTo>
                  <a:lnTo>
                    <a:pt x="122" y="381"/>
                  </a:lnTo>
                  <a:lnTo>
                    <a:pt x="75" y="351"/>
                  </a:lnTo>
                  <a:lnTo>
                    <a:pt x="54" y="328"/>
                  </a:lnTo>
                  <a:lnTo>
                    <a:pt x="47" y="298"/>
                  </a:lnTo>
                  <a:lnTo>
                    <a:pt x="36" y="247"/>
                  </a:lnTo>
                  <a:lnTo>
                    <a:pt x="18" y="212"/>
                  </a:lnTo>
                  <a:lnTo>
                    <a:pt x="0" y="144"/>
                  </a:lnTo>
                  <a:lnTo>
                    <a:pt x="4" y="79"/>
                  </a:lnTo>
                  <a:lnTo>
                    <a:pt x="13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6" name="Freeform 163"/>
            <p:cNvSpPr>
              <a:spLocks/>
            </p:cNvSpPr>
            <p:nvPr/>
          </p:nvSpPr>
          <p:spPr bwMode="gray">
            <a:xfrm>
              <a:off x="6253622" y="-849920"/>
              <a:ext cx="64334" cy="5691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8" y="32"/>
                </a:cxn>
                <a:cxn ang="0">
                  <a:pos x="44" y="14"/>
                </a:cxn>
                <a:cxn ang="0">
                  <a:pos x="63" y="10"/>
                </a:cxn>
                <a:cxn ang="0">
                  <a:pos x="80" y="0"/>
                </a:cxn>
                <a:cxn ang="0">
                  <a:pos x="144" y="22"/>
                </a:cxn>
                <a:cxn ang="0">
                  <a:pos x="163" y="44"/>
                </a:cxn>
                <a:cxn ang="0">
                  <a:pos x="193" y="62"/>
                </a:cxn>
                <a:cxn ang="0">
                  <a:pos x="217" y="92"/>
                </a:cxn>
                <a:cxn ang="0">
                  <a:pos x="232" y="179"/>
                </a:cxn>
                <a:cxn ang="0">
                  <a:pos x="299" y="191"/>
                </a:cxn>
                <a:cxn ang="0">
                  <a:pos x="348" y="184"/>
                </a:cxn>
                <a:cxn ang="0">
                  <a:pos x="375" y="199"/>
                </a:cxn>
                <a:cxn ang="0">
                  <a:pos x="403" y="205"/>
                </a:cxn>
                <a:cxn ang="0">
                  <a:pos x="433" y="196"/>
                </a:cxn>
                <a:cxn ang="0">
                  <a:pos x="465" y="253"/>
                </a:cxn>
                <a:cxn ang="0">
                  <a:pos x="453" y="272"/>
                </a:cxn>
                <a:cxn ang="0">
                  <a:pos x="445" y="304"/>
                </a:cxn>
                <a:cxn ang="0">
                  <a:pos x="407" y="336"/>
                </a:cxn>
                <a:cxn ang="0">
                  <a:pos x="345" y="353"/>
                </a:cxn>
                <a:cxn ang="0">
                  <a:pos x="316" y="355"/>
                </a:cxn>
                <a:cxn ang="0">
                  <a:pos x="284" y="365"/>
                </a:cxn>
                <a:cxn ang="0">
                  <a:pos x="247" y="416"/>
                </a:cxn>
                <a:cxn ang="0">
                  <a:pos x="231" y="414"/>
                </a:cxn>
                <a:cxn ang="0">
                  <a:pos x="189" y="386"/>
                </a:cxn>
                <a:cxn ang="0">
                  <a:pos x="157" y="297"/>
                </a:cxn>
                <a:cxn ang="0">
                  <a:pos x="136" y="265"/>
                </a:cxn>
                <a:cxn ang="0">
                  <a:pos x="89" y="241"/>
                </a:cxn>
                <a:cxn ang="0">
                  <a:pos x="60" y="200"/>
                </a:cxn>
                <a:cxn ang="0">
                  <a:pos x="48" y="169"/>
                </a:cxn>
                <a:cxn ang="0">
                  <a:pos x="31" y="122"/>
                </a:cxn>
                <a:cxn ang="0">
                  <a:pos x="12" y="106"/>
                </a:cxn>
                <a:cxn ang="0">
                  <a:pos x="0" y="82"/>
                </a:cxn>
                <a:cxn ang="0">
                  <a:pos x="0" y="60"/>
                </a:cxn>
              </a:cxnLst>
              <a:rect l="0" t="0" r="r" b="b"/>
              <a:pathLst>
                <a:path w="465" h="416">
                  <a:moveTo>
                    <a:pt x="0" y="60"/>
                  </a:moveTo>
                  <a:lnTo>
                    <a:pt x="18" y="32"/>
                  </a:lnTo>
                  <a:lnTo>
                    <a:pt x="44" y="14"/>
                  </a:lnTo>
                  <a:lnTo>
                    <a:pt x="63" y="10"/>
                  </a:lnTo>
                  <a:lnTo>
                    <a:pt x="80" y="0"/>
                  </a:lnTo>
                  <a:lnTo>
                    <a:pt x="144" y="22"/>
                  </a:lnTo>
                  <a:lnTo>
                    <a:pt x="163" y="44"/>
                  </a:lnTo>
                  <a:lnTo>
                    <a:pt x="193" y="62"/>
                  </a:lnTo>
                  <a:lnTo>
                    <a:pt x="217" y="92"/>
                  </a:lnTo>
                  <a:lnTo>
                    <a:pt x="232" y="179"/>
                  </a:lnTo>
                  <a:lnTo>
                    <a:pt x="299" y="191"/>
                  </a:lnTo>
                  <a:lnTo>
                    <a:pt x="348" y="184"/>
                  </a:lnTo>
                  <a:lnTo>
                    <a:pt x="375" y="199"/>
                  </a:lnTo>
                  <a:lnTo>
                    <a:pt x="403" y="205"/>
                  </a:lnTo>
                  <a:lnTo>
                    <a:pt x="433" y="196"/>
                  </a:lnTo>
                  <a:lnTo>
                    <a:pt x="465" y="253"/>
                  </a:lnTo>
                  <a:lnTo>
                    <a:pt x="453" y="272"/>
                  </a:lnTo>
                  <a:lnTo>
                    <a:pt x="445" y="304"/>
                  </a:lnTo>
                  <a:lnTo>
                    <a:pt x="407" y="336"/>
                  </a:lnTo>
                  <a:lnTo>
                    <a:pt x="345" y="353"/>
                  </a:lnTo>
                  <a:lnTo>
                    <a:pt x="316" y="355"/>
                  </a:lnTo>
                  <a:lnTo>
                    <a:pt x="284" y="365"/>
                  </a:lnTo>
                  <a:lnTo>
                    <a:pt x="247" y="416"/>
                  </a:lnTo>
                  <a:lnTo>
                    <a:pt x="231" y="414"/>
                  </a:lnTo>
                  <a:lnTo>
                    <a:pt x="189" y="386"/>
                  </a:lnTo>
                  <a:lnTo>
                    <a:pt x="157" y="297"/>
                  </a:lnTo>
                  <a:lnTo>
                    <a:pt x="136" y="265"/>
                  </a:lnTo>
                  <a:lnTo>
                    <a:pt x="89" y="241"/>
                  </a:lnTo>
                  <a:lnTo>
                    <a:pt x="60" y="200"/>
                  </a:lnTo>
                  <a:lnTo>
                    <a:pt x="48" y="169"/>
                  </a:lnTo>
                  <a:lnTo>
                    <a:pt x="31" y="122"/>
                  </a:lnTo>
                  <a:lnTo>
                    <a:pt x="12" y="106"/>
                  </a:lnTo>
                  <a:lnTo>
                    <a:pt x="0" y="8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7" name="Freeform 164"/>
            <p:cNvSpPr>
              <a:spLocks/>
            </p:cNvSpPr>
            <p:nvPr/>
          </p:nvSpPr>
          <p:spPr bwMode="gray">
            <a:xfrm>
              <a:off x="6253622" y="-849920"/>
              <a:ext cx="64334" cy="5691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8" y="32"/>
                </a:cxn>
                <a:cxn ang="0">
                  <a:pos x="44" y="14"/>
                </a:cxn>
                <a:cxn ang="0">
                  <a:pos x="63" y="10"/>
                </a:cxn>
                <a:cxn ang="0">
                  <a:pos x="80" y="0"/>
                </a:cxn>
                <a:cxn ang="0">
                  <a:pos x="144" y="22"/>
                </a:cxn>
                <a:cxn ang="0">
                  <a:pos x="163" y="44"/>
                </a:cxn>
                <a:cxn ang="0">
                  <a:pos x="193" y="62"/>
                </a:cxn>
                <a:cxn ang="0">
                  <a:pos x="217" y="92"/>
                </a:cxn>
                <a:cxn ang="0">
                  <a:pos x="232" y="179"/>
                </a:cxn>
                <a:cxn ang="0">
                  <a:pos x="299" y="191"/>
                </a:cxn>
                <a:cxn ang="0">
                  <a:pos x="348" y="184"/>
                </a:cxn>
                <a:cxn ang="0">
                  <a:pos x="375" y="199"/>
                </a:cxn>
                <a:cxn ang="0">
                  <a:pos x="403" y="205"/>
                </a:cxn>
                <a:cxn ang="0">
                  <a:pos x="433" y="196"/>
                </a:cxn>
                <a:cxn ang="0">
                  <a:pos x="465" y="253"/>
                </a:cxn>
                <a:cxn ang="0">
                  <a:pos x="453" y="272"/>
                </a:cxn>
                <a:cxn ang="0">
                  <a:pos x="445" y="304"/>
                </a:cxn>
                <a:cxn ang="0">
                  <a:pos x="407" y="336"/>
                </a:cxn>
                <a:cxn ang="0">
                  <a:pos x="345" y="353"/>
                </a:cxn>
                <a:cxn ang="0">
                  <a:pos x="316" y="355"/>
                </a:cxn>
                <a:cxn ang="0">
                  <a:pos x="284" y="365"/>
                </a:cxn>
                <a:cxn ang="0">
                  <a:pos x="247" y="416"/>
                </a:cxn>
                <a:cxn ang="0">
                  <a:pos x="231" y="414"/>
                </a:cxn>
                <a:cxn ang="0">
                  <a:pos x="189" y="386"/>
                </a:cxn>
                <a:cxn ang="0">
                  <a:pos x="157" y="297"/>
                </a:cxn>
                <a:cxn ang="0">
                  <a:pos x="136" y="265"/>
                </a:cxn>
                <a:cxn ang="0">
                  <a:pos x="89" y="241"/>
                </a:cxn>
                <a:cxn ang="0">
                  <a:pos x="60" y="200"/>
                </a:cxn>
                <a:cxn ang="0">
                  <a:pos x="48" y="169"/>
                </a:cxn>
                <a:cxn ang="0">
                  <a:pos x="31" y="122"/>
                </a:cxn>
                <a:cxn ang="0">
                  <a:pos x="12" y="106"/>
                </a:cxn>
                <a:cxn ang="0">
                  <a:pos x="0" y="82"/>
                </a:cxn>
                <a:cxn ang="0">
                  <a:pos x="0" y="60"/>
                </a:cxn>
              </a:cxnLst>
              <a:rect l="0" t="0" r="r" b="b"/>
              <a:pathLst>
                <a:path w="465" h="416">
                  <a:moveTo>
                    <a:pt x="0" y="60"/>
                  </a:moveTo>
                  <a:lnTo>
                    <a:pt x="18" y="32"/>
                  </a:lnTo>
                  <a:lnTo>
                    <a:pt x="44" y="14"/>
                  </a:lnTo>
                  <a:lnTo>
                    <a:pt x="63" y="10"/>
                  </a:lnTo>
                  <a:lnTo>
                    <a:pt x="80" y="0"/>
                  </a:lnTo>
                  <a:lnTo>
                    <a:pt x="144" y="22"/>
                  </a:lnTo>
                  <a:lnTo>
                    <a:pt x="163" y="44"/>
                  </a:lnTo>
                  <a:lnTo>
                    <a:pt x="193" y="62"/>
                  </a:lnTo>
                  <a:lnTo>
                    <a:pt x="217" y="92"/>
                  </a:lnTo>
                  <a:lnTo>
                    <a:pt x="232" y="179"/>
                  </a:lnTo>
                  <a:lnTo>
                    <a:pt x="299" y="191"/>
                  </a:lnTo>
                  <a:lnTo>
                    <a:pt x="348" y="184"/>
                  </a:lnTo>
                  <a:lnTo>
                    <a:pt x="375" y="199"/>
                  </a:lnTo>
                  <a:lnTo>
                    <a:pt x="403" y="205"/>
                  </a:lnTo>
                  <a:lnTo>
                    <a:pt x="433" y="196"/>
                  </a:lnTo>
                  <a:lnTo>
                    <a:pt x="465" y="253"/>
                  </a:lnTo>
                  <a:lnTo>
                    <a:pt x="453" y="272"/>
                  </a:lnTo>
                  <a:lnTo>
                    <a:pt x="445" y="304"/>
                  </a:lnTo>
                  <a:lnTo>
                    <a:pt x="407" y="336"/>
                  </a:lnTo>
                  <a:lnTo>
                    <a:pt x="345" y="353"/>
                  </a:lnTo>
                  <a:lnTo>
                    <a:pt x="316" y="355"/>
                  </a:lnTo>
                  <a:lnTo>
                    <a:pt x="284" y="365"/>
                  </a:lnTo>
                  <a:lnTo>
                    <a:pt x="247" y="416"/>
                  </a:lnTo>
                  <a:lnTo>
                    <a:pt x="231" y="414"/>
                  </a:lnTo>
                  <a:lnTo>
                    <a:pt x="189" y="386"/>
                  </a:lnTo>
                  <a:lnTo>
                    <a:pt x="157" y="297"/>
                  </a:lnTo>
                  <a:lnTo>
                    <a:pt x="136" y="265"/>
                  </a:lnTo>
                  <a:lnTo>
                    <a:pt x="89" y="241"/>
                  </a:lnTo>
                  <a:lnTo>
                    <a:pt x="60" y="200"/>
                  </a:lnTo>
                  <a:lnTo>
                    <a:pt x="48" y="169"/>
                  </a:lnTo>
                  <a:lnTo>
                    <a:pt x="31" y="122"/>
                  </a:lnTo>
                  <a:lnTo>
                    <a:pt x="12" y="106"/>
                  </a:lnTo>
                  <a:lnTo>
                    <a:pt x="0" y="8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8" name="Freeform 165"/>
            <p:cNvSpPr>
              <a:spLocks/>
            </p:cNvSpPr>
            <p:nvPr/>
          </p:nvSpPr>
          <p:spPr bwMode="gray">
            <a:xfrm>
              <a:off x="6892835" y="-107606"/>
              <a:ext cx="33817" cy="153411"/>
            </a:xfrm>
            <a:custGeom>
              <a:avLst/>
              <a:gdLst/>
              <a:ahLst/>
              <a:cxnLst>
                <a:cxn ang="0">
                  <a:pos x="176" y="1031"/>
                </a:cxn>
                <a:cxn ang="0">
                  <a:pos x="153" y="1069"/>
                </a:cxn>
                <a:cxn ang="0">
                  <a:pos x="119" y="1072"/>
                </a:cxn>
                <a:cxn ang="0">
                  <a:pos x="101" y="1047"/>
                </a:cxn>
                <a:cxn ang="0">
                  <a:pos x="101" y="1009"/>
                </a:cxn>
                <a:cxn ang="0">
                  <a:pos x="111" y="960"/>
                </a:cxn>
                <a:cxn ang="0">
                  <a:pos x="80" y="922"/>
                </a:cxn>
                <a:cxn ang="0">
                  <a:pos x="66" y="869"/>
                </a:cxn>
                <a:cxn ang="0">
                  <a:pos x="62" y="813"/>
                </a:cxn>
                <a:cxn ang="0">
                  <a:pos x="1" y="628"/>
                </a:cxn>
                <a:cxn ang="0">
                  <a:pos x="5" y="590"/>
                </a:cxn>
                <a:cxn ang="0">
                  <a:pos x="49" y="534"/>
                </a:cxn>
                <a:cxn ang="0">
                  <a:pos x="69" y="342"/>
                </a:cxn>
                <a:cxn ang="0">
                  <a:pos x="74" y="214"/>
                </a:cxn>
                <a:cxn ang="0">
                  <a:pos x="59" y="167"/>
                </a:cxn>
                <a:cxn ang="0">
                  <a:pos x="29" y="145"/>
                </a:cxn>
                <a:cxn ang="0">
                  <a:pos x="2" y="61"/>
                </a:cxn>
                <a:cxn ang="0">
                  <a:pos x="33" y="0"/>
                </a:cxn>
                <a:cxn ang="0">
                  <a:pos x="125" y="62"/>
                </a:cxn>
                <a:cxn ang="0">
                  <a:pos x="154" y="168"/>
                </a:cxn>
                <a:cxn ang="0">
                  <a:pos x="175" y="274"/>
                </a:cxn>
                <a:cxn ang="0">
                  <a:pos x="171" y="363"/>
                </a:cxn>
                <a:cxn ang="0">
                  <a:pos x="213" y="407"/>
                </a:cxn>
                <a:cxn ang="0">
                  <a:pos x="230" y="458"/>
                </a:cxn>
                <a:cxn ang="0">
                  <a:pos x="175" y="598"/>
                </a:cxn>
                <a:cxn ang="0">
                  <a:pos x="159" y="692"/>
                </a:cxn>
                <a:cxn ang="0">
                  <a:pos x="166" y="783"/>
                </a:cxn>
                <a:cxn ang="0">
                  <a:pos x="169" y="861"/>
                </a:cxn>
                <a:cxn ang="0">
                  <a:pos x="183" y="905"/>
                </a:cxn>
                <a:cxn ang="0">
                  <a:pos x="176" y="939"/>
                </a:cxn>
                <a:cxn ang="0">
                  <a:pos x="185" y="963"/>
                </a:cxn>
                <a:cxn ang="0">
                  <a:pos x="216" y="984"/>
                </a:cxn>
                <a:cxn ang="0">
                  <a:pos x="250" y="1111"/>
                </a:cxn>
                <a:cxn ang="0">
                  <a:pos x="235" y="1111"/>
                </a:cxn>
                <a:cxn ang="0">
                  <a:pos x="192" y="1064"/>
                </a:cxn>
              </a:cxnLst>
              <a:rect l="0" t="0" r="r" b="b"/>
              <a:pathLst>
                <a:path w="250" h="1114">
                  <a:moveTo>
                    <a:pt x="180" y="1035"/>
                  </a:moveTo>
                  <a:lnTo>
                    <a:pt x="176" y="1031"/>
                  </a:lnTo>
                  <a:lnTo>
                    <a:pt x="171" y="1034"/>
                  </a:lnTo>
                  <a:lnTo>
                    <a:pt x="153" y="1069"/>
                  </a:lnTo>
                  <a:lnTo>
                    <a:pt x="139" y="1074"/>
                  </a:lnTo>
                  <a:lnTo>
                    <a:pt x="119" y="1072"/>
                  </a:lnTo>
                  <a:lnTo>
                    <a:pt x="110" y="1065"/>
                  </a:lnTo>
                  <a:lnTo>
                    <a:pt x="101" y="1047"/>
                  </a:lnTo>
                  <a:lnTo>
                    <a:pt x="100" y="1027"/>
                  </a:lnTo>
                  <a:lnTo>
                    <a:pt x="101" y="1009"/>
                  </a:lnTo>
                  <a:lnTo>
                    <a:pt x="113" y="975"/>
                  </a:lnTo>
                  <a:lnTo>
                    <a:pt x="111" y="960"/>
                  </a:lnTo>
                  <a:lnTo>
                    <a:pt x="106" y="949"/>
                  </a:lnTo>
                  <a:lnTo>
                    <a:pt x="80" y="922"/>
                  </a:lnTo>
                  <a:lnTo>
                    <a:pt x="73" y="906"/>
                  </a:lnTo>
                  <a:lnTo>
                    <a:pt x="66" y="869"/>
                  </a:lnTo>
                  <a:lnTo>
                    <a:pt x="64" y="815"/>
                  </a:lnTo>
                  <a:lnTo>
                    <a:pt x="62" y="813"/>
                  </a:lnTo>
                  <a:lnTo>
                    <a:pt x="45" y="725"/>
                  </a:lnTo>
                  <a:lnTo>
                    <a:pt x="1" y="628"/>
                  </a:lnTo>
                  <a:lnTo>
                    <a:pt x="0" y="609"/>
                  </a:lnTo>
                  <a:lnTo>
                    <a:pt x="5" y="590"/>
                  </a:lnTo>
                  <a:lnTo>
                    <a:pt x="28" y="556"/>
                  </a:lnTo>
                  <a:lnTo>
                    <a:pt x="49" y="534"/>
                  </a:lnTo>
                  <a:lnTo>
                    <a:pt x="69" y="486"/>
                  </a:lnTo>
                  <a:lnTo>
                    <a:pt x="69" y="342"/>
                  </a:lnTo>
                  <a:lnTo>
                    <a:pt x="61" y="246"/>
                  </a:lnTo>
                  <a:lnTo>
                    <a:pt x="74" y="214"/>
                  </a:lnTo>
                  <a:lnTo>
                    <a:pt x="76" y="191"/>
                  </a:lnTo>
                  <a:lnTo>
                    <a:pt x="59" y="167"/>
                  </a:lnTo>
                  <a:lnTo>
                    <a:pt x="39" y="155"/>
                  </a:lnTo>
                  <a:lnTo>
                    <a:pt x="29" y="145"/>
                  </a:lnTo>
                  <a:lnTo>
                    <a:pt x="3" y="88"/>
                  </a:lnTo>
                  <a:lnTo>
                    <a:pt x="2" y="61"/>
                  </a:lnTo>
                  <a:lnTo>
                    <a:pt x="11" y="26"/>
                  </a:lnTo>
                  <a:lnTo>
                    <a:pt x="33" y="0"/>
                  </a:lnTo>
                  <a:lnTo>
                    <a:pt x="80" y="13"/>
                  </a:lnTo>
                  <a:lnTo>
                    <a:pt x="125" y="62"/>
                  </a:lnTo>
                  <a:lnTo>
                    <a:pt x="139" y="93"/>
                  </a:lnTo>
                  <a:lnTo>
                    <a:pt x="154" y="168"/>
                  </a:lnTo>
                  <a:lnTo>
                    <a:pt x="161" y="242"/>
                  </a:lnTo>
                  <a:lnTo>
                    <a:pt x="175" y="274"/>
                  </a:lnTo>
                  <a:lnTo>
                    <a:pt x="169" y="352"/>
                  </a:lnTo>
                  <a:lnTo>
                    <a:pt x="171" y="363"/>
                  </a:lnTo>
                  <a:lnTo>
                    <a:pt x="191" y="389"/>
                  </a:lnTo>
                  <a:lnTo>
                    <a:pt x="213" y="407"/>
                  </a:lnTo>
                  <a:lnTo>
                    <a:pt x="229" y="441"/>
                  </a:lnTo>
                  <a:lnTo>
                    <a:pt x="230" y="458"/>
                  </a:lnTo>
                  <a:lnTo>
                    <a:pt x="210" y="534"/>
                  </a:lnTo>
                  <a:lnTo>
                    <a:pt x="175" y="598"/>
                  </a:lnTo>
                  <a:lnTo>
                    <a:pt x="157" y="657"/>
                  </a:lnTo>
                  <a:lnTo>
                    <a:pt x="159" y="692"/>
                  </a:lnTo>
                  <a:lnTo>
                    <a:pt x="170" y="721"/>
                  </a:lnTo>
                  <a:lnTo>
                    <a:pt x="166" y="783"/>
                  </a:lnTo>
                  <a:lnTo>
                    <a:pt x="171" y="821"/>
                  </a:lnTo>
                  <a:lnTo>
                    <a:pt x="169" y="861"/>
                  </a:lnTo>
                  <a:lnTo>
                    <a:pt x="178" y="906"/>
                  </a:lnTo>
                  <a:lnTo>
                    <a:pt x="183" y="905"/>
                  </a:lnTo>
                  <a:lnTo>
                    <a:pt x="177" y="909"/>
                  </a:lnTo>
                  <a:lnTo>
                    <a:pt x="176" y="939"/>
                  </a:lnTo>
                  <a:lnTo>
                    <a:pt x="180" y="956"/>
                  </a:lnTo>
                  <a:lnTo>
                    <a:pt x="185" y="963"/>
                  </a:lnTo>
                  <a:lnTo>
                    <a:pt x="205" y="971"/>
                  </a:lnTo>
                  <a:lnTo>
                    <a:pt x="216" y="984"/>
                  </a:lnTo>
                  <a:lnTo>
                    <a:pt x="249" y="1085"/>
                  </a:lnTo>
                  <a:lnTo>
                    <a:pt x="250" y="1111"/>
                  </a:lnTo>
                  <a:lnTo>
                    <a:pt x="242" y="1114"/>
                  </a:lnTo>
                  <a:lnTo>
                    <a:pt x="235" y="1111"/>
                  </a:lnTo>
                  <a:lnTo>
                    <a:pt x="210" y="1073"/>
                  </a:lnTo>
                  <a:lnTo>
                    <a:pt x="192" y="1064"/>
                  </a:lnTo>
                  <a:lnTo>
                    <a:pt x="180" y="10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39" name="Freeform 166"/>
            <p:cNvSpPr>
              <a:spLocks/>
            </p:cNvSpPr>
            <p:nvPr/>
          </p:nvSpPr>
          <p:spPr bwMode="gray">
            <a:xfrm>
              <a:off x="6892835" y="-107606"/>
              <a:ext cx="33817" cy="153411"/>
            </a:xfrm>
            <a:custGeom>
              <a:avLst/>
              <a:gdLst/>
              <a:ahLst/>
              <a:cxnLst>
                <a:cxn ang="0">
                  <a:pos x="176" y="1031"/>
                </a:cxn>
                <a:cxn ang="0">
                  <a:pos x="153" y="1069"/>
                </a:cxn>
                <a:cxn ang="0">
                  <a:pos x="119" y="1072"/>
                </a:cxn>
                <a:cxn ang="0">
                  <a:pos x="101" y="1047"/>
                </a:cxn>
                <a:cxn ang="0">
                  <a:pos x="101" y="1009"/>
                </a:cxn>
                <a:cxn ang="0">
                  <a:pos x="111" y="960"/>
                </a:cxn>
                <a:cxn ang="0">
                  <a:pos x="80" y="922"/>
                </a:cxn>
                <a:cxn ang="0">
                  <a:pos x="66" y="869"/>
                </a:cxn>
                <a:cxn ang="0">
                  <a:pos x="62" y="813"/>
                </a:cxn>
                <a:cxn ang="0">
                  <a:pos x="1" y="628"/>
                </a:cxn>
                <a:cxn ang="0">
                  <a:pos x="5" y="590"/>
                </a:cxn>
                <a:cxn ang="0">
                  <a:pos x="49" y="534"/>
                </a:cxn>
                <a:cxn ang="0">
                  <a:pos x="69" y="342"/>
                </a:cxn>
                <a:cxn ang="0">
                  <a:pos x="74" y="214"/>
                </a:cxn>
                <a:cxn ang="0">
                  <a:pos x="59" y="167"/>
                </a:cxn>
                <a:cxn ang="0">
                  <a:pos x="29" y="145"/>
                </a:cxn>
                <a:cxn ang="0">
                  <a:pos x="2" y="61"/>
                </a:cxn>
                <a:cxn ang="0">
                  <a:pos x="33" y="0"/>
                </a:cxn>
                <a:cxn ang="0">
                  <a:pos x="125" y="62"/>
                </a:cxn>
                <a:cxn ang="0">
                  <a:pos x="154" y="168"/>
                </a:cxn>
                <a:cxn ang="0">
                  <a:pos x="175" y="274"/>
                </a:cxn>
                <a:cxn ang="0">
                  <a:pos x="171" y="363"/>
                </a:cxn>
                <a:cxn ang="0">
                  <a:pos x="213" y="407"/>
                </a:cxn>
                <a:cxn ang="0">
                  <a:pos x="230" y="458"/>
                </a:cxn>
                <a:cxn ang="0">
                  <a:pos x="175" y="598"/>
                </a:cxn>
                <a:cxn ang="0">
                  <a:pos x="159" y="692"/>
                </a:cxn>
                <a:cxn ang="0">
                  <a:pos x="166" y="783"/>
                </a:cxn>
                <a:cxn ang="0">
                  <a:pos x="169" y="861"/>
                </a:cxn>
                <a:cxn ang="0">
                  <a:pos x="183" y="905"/>
                </a:cxn>
                <a:cxn ang="0">
                  <a:pos x="176" y="939"/>
                </a:cxn>
                <a:cxn ang="0">
                  <a:pos x="185" y="963"/>
                </a:cxn>
                <a:cxn ang="0">
                  <a:pos x="216" y="984"/>
                </a:cxn>
                <a:cxn ang="0">
                  <a:pos x="250" y="1111"/>
                </a:cxn>
                <a:cxn ang="0">
                  <a:pos x="235" y="1111"/>
                </a:cxn>
                <a:cxn ang="0">
                  <a:pos x="192" y="1064"/>
                </a:cxn>
              </a:cxnLst>
              <a:rect l="0" t="0" r="r" b="b"/>
              <a:pathLst>
                <a:path w="250" h="1114">
                  <a:moveTo>
                    <a:pt x="180" y="1035"/>
                  </a:moveTo>
                  <a:lnTo>
                    <a:pt x="176" y="1031"/>
                  </a:lnTo>
                  <a:lnTo>
                    <a:pt x="171" y="1034"/>
                  </a:lnTo>
                  <a:lnTo>
                    <a:pt x="153" y="1069"/>
                  </a:lnTo>
                  <a:lnTo>
                    <a:pt x="139" y="1074"/>
                  </a:lnTo>
                  <a:lnTo>
                    <a:pt x="119" y="1072"/>
                  </a:lnTo>
                  <a:lnTo>
                    <a:pt x="110" y="1065"/>
                  </a:lnTo>
                  <a:lnTo>
                    <a:pt x="101" y="1047"/>
                  </a:lnTo>
                  <a:lnTo>
                    <a:pt x="100" y="1027"/>
                  </a:lnTo>
                  <a:lnTo>
                    <a:pt x="101" y="1009"/>
                  </a:lnTo>
                  <a:lnTo>
                    <a:pt x="113" y="975"/>
                  </a:lnTo>
                  <a:lnTo>
                    <a:pt x="111" y="960"/>
                  </a:lnTo>
                  <a:lnTo>
                    <a:pt x="106" y="949"/>
                  </a:lnTo>
                  <a:lnTo>
                    <a:pt x="80" y="922"/>
                  </a:lnTo>
                  <a:lnTo>
                    <a:pt x="73" y="906"/>
                  </a:lnTo>
                  <a:lnTo>
                    <a:pt x="66" y="869"/>
                  </a:lnTo>
                  <a:lnTo>
                    <a:pt x="64" y="815"/>
                  </a:lnTo>
                  <a:lnTo>
                    <a:pt x="62" y="813"/>
                  </a:lnTo>
                  <a:lnTo>
                    <a:pt x="45" y="725"/>
                  </a:lnTo>
                  <a:lnTo>
                    <a:pt x="1" y="628"/>
                  </a:lnTo>
                  <a:lnTo>
                    <a:pt x="0" y="609"/>
                  </a:lnTo>
                  <a:lnTo>
                    <a:pt x="5" y="590"/>
                  </a:lnTo>
                  <a:lnTo>
                    <a:pt x="28" y="556"/>
                  </a:lnTo>
                  <a:lnTo>
                    <a:pt x="49" y="534"/>
                  </a:lnTo>
                  <a:lnTo>
                    <a:pt x="69" y="486"/>
                  </a:lnTo>
                  <a:lnTo>
                    <a:pt x="69" y="342"/>
                  </a:lnTo>
                  <a:lnTo>
                    <a:pt x="61" y="246"/>
                  </a:lnTo>
                  <a:lnTo>
                    <a:pt x="74" y="214"/>
                  </a:lnTo>
                  <a:lnTo>
                    <a:pt x="76" y="191"/>
                  </a:lnTo>
                  <a:lnTo>
                    <a:pt x="59" y="167"/>
                  </a:lnTo>
                  <a:lnTo>
                    <a:pt x="39" y="155"/>
                  </a:lnTo>
                  <a:lnTo>
                    <a:pt x="29" y="145"/>
                  </a:lnTo>
                  <a:lnTo>
                    <a:pt x="3" y="88"/>
                  </a:lnTo>
                  <a:lnTo>
                    <a:pt x="2" y="61"/>
                  </a:lnTo>
                  <a:lnTo>
                    <a:pt x="11" y="26"/>
                  </a:lnTo>
                  <a:lnTo>
                    <a:pt x="33" y="0"/>
                  </a:lnTo>
                  <a:lnTo>
                    <a:pt x="80" y="13"/>
                  </a:lnTo>
                  <a:lnTo>
                    <a:pt x="125" y="62"/>
                  </a:lnTo>
                  <a:lnTo>
                    <a:pt x="139" y="93"/>
                  </a:lnTo>
                  <a:lnTo>
                    <a:pt x="154" y="168"/>
                  </a:lnTo>
                  <a:lnTo>
                    <a:pt x="161" y="242"/>
                  </a:lnTo>
                  <a:lnTo>
                    <a:pt x="175" y="274"/>
                  </a:lnTo>
                  <a:lnTo>
                    <a:pt x="169" y="352"/>
                  </a:lnTo>
                  <a:lnTo>
                    <a:pt x="171" y="363"/>
                  </a:lnTo>
                  <a:lnTo>
                    <a:pt x="191" y="389"/>
                  </a:lnTo>
                  <a:lnTo>
                    <a:pt x="213" y="407"/>
                  </a:lnTo>
                  <a:lnTo>
                    <a:pt x="229" y="441"/>
                  </a:lnTo>
                  <a:lnTo>
                    <a:pt x="230" y="458"/>
                  </a:lnTo>
                  <a:lnTo>
                    <a:pt x="210" y="534"/>
                  </a:lnTo>
                  <a:lnTo>
                    <a:pt x="175" y="598"/>
                  </a:lnTo>
                  <a:lnTo>
                    <a:pt x="157" y="657"/>
                  </a:lnTo>
                  <a:lnTo>
                    <a:pt x="159" y="692"/>
                  </a:lnTo>
                  <a:lnTo>
                    <a:pt x="170" y="721"/>
                  </a:lnTo>
                  <a:lnTo>
                    <a:pt x="166" y="783"/>
                  </a:lnTo>
                  <a:lnTo>
                    <a:pt x="171" y="821"/>
                  </a:lnTo>
                  <a:lnTo>
                    <a:pt x="169" y="861"/>
                  </a:lnTo>
                  <a:lnTo>
                    <a:pt x="178" y="906"/>
                  </a:lnTo>
                  <a:lnTo>
                    <a:pt x="183" y="905"/>
                  </a:lnTo>
                  <a:lnTo>
                    <a:pt x="177" y="909"/>
                  </a:lnTo>
                  <a:lnTo>
                    <a:pt x="176" y="939"/>
                  </a:lnTo>
                  <a:lnTo>
                    <a:pt x="180" y="956"/>
                  </a:lnTo>
                  <a:lnTo>
                    <a:pt x="185" y="963"/>
                  </a:lnTo>
                  <a:lnTo>
                    <a:pt x="205" y="971"/>
                  </a:lnTo>
                  <a:lnTo>
                    <a:pt x="216" y="984"/>
                  </a:lnTo>
                  <a:lnTo>
                    <a:pt x="249" y="1085"/>
                  </a:lnTo>
                  <a:lnTo>
                    <a:pt x="250" y="1111"/>
                  </a:lnTo>
                  <a:lnTo>
                    <a:pt x="242" y="1114"/>
                  </a:lnTo>
                  <a:lnTo>
                    <a:pt x="235" y="1111"/>
                  </a:lnTo>
                  <a:lnTo>
                    <a:pt x="210" y="1073"/>
                  </a:lnTo>
                  <a:lnTo>
                    <a:pt x="192" y="1064"/>
                  </a:lnTo>
                  <a:lnTo>
                    <a:pt x="180" y="10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40" name="Freeform 167"/>
            <p:cNvSpPr>
              <a:spLocks/>
            </p:cNvSpPr>
            <p:nvPr/>
          </p:nvSpPr>
          <p:spPr bwMode="gray">
            <a:xfrm>
              <a:off x="6750972" y="-303907"/>
              <a:ext cx="59385" cy="169907"/>
            </a:xfrm>
            <a:custGeom>
              <a:avLst/>
              <a:gdLst/>
              <a:ahLst/>
              <a:cxnLst>
                <a:cxn ang="0">
                  <a:pos x="270" y="952"/>
                </a:cxn>
                <a:cxn ang="0">
                  <a:pos x="232" y="902"/>
                </a:cxn>
                <a:cxn ang="0">
                  <a:pos x="178" y="884"/>
                </a:cxn>
                <a:cxn ang="0">
                  <a:pos x="126" y="831"/>
                </a:cxn>
                <a:cxn ang="0">
                  <a:pos x="97" y="793"/>
                </a:cxn>
                <a:cxn ang="0">
                  <a:pos x="71" y="726"/>
                </a:cxn>
                <a:cxn ang="0">
                  <a:pos x="50" y="696"/>
                </a:cxn>
                <a:cxn ang="0">
                  <a:pos x="36" y="629"/>
                </a:cxn>
                <a:cxn ang="0">
                  <a:pos x="48" y="576"/>
                </a:cxn>
                <a:cxn ang="0">
                  <a:pos x="50" y="526"/>
                </a:cxn>
                <a:cxn ang="0">
                  <a:pos x="25" y="472"/>
                </a:cxn>
                <a:cxn ang="0">
                  <a:pos x="0" y="397"/>
                </a:cxn>
                <a:cxn ang="0">
                  <a:pos x="5" y="329"/>
                </a:cxn>
                <a:cxn ang="0">
                  <a:pos x="30" y="240"/>
                </a:cxn>
                <a:cxn ang="0">
                  <a:pos x="22" y="194"/>
                </a:cxn>
                <a:cxn ang="0">
                  <a:pos x="6" y="207"/>
                </a:cxn>
                <a:cxn ang="0">
                  <a:pos x="3" y="182"/>
                </a:cxn>
                <a:cxn ang="0">
                  <a:pos x="9" y="134"/>
                </a:cxn>
                <a:cxn ang="0">
                  <a:pos x="27" y="74"/>
                </a:cxn>
                <a:cxn ang="0">
                  <a:pos x="35" y="33"/>
                </a:cxn>
                <a:cxn ang="0">
                  <a:pos x="49" y="0"/>
                </a:cxn>
                <a:cxn ang="0">
                  <a:pos x="63" y="17"/>
                </a:cxn>
                <a:cxn ang="0">
                  <a:pos x="70" y="48"/>
                </a:cxn>
                <a:cxn ang="0">
                  <a:pos x="74" y="90"/>
                </a:cxn>
                <a:cxn ang="0">
                  <a:pos x="73" y="139"/>
                </a:cxn>
                <a:cxn ang="0">
                  <a:pos x="80" y="177"/>
                </a:cxn>
                <a:cxn ang="0">
                  <a:pos x="99" y="212"/>
                </a:cxn>
                <a:cxn ang="0">
                  <a:pos x="125" y="237"/>
                </a:cxn>
                <a:cxn ang="0">
                  <a:pos x="119" y="312"/>
                </a:cxn>
                <a:cxn ang="0">
                  <a:pos x="124" y="380"/>
                </a:cxn>
                <a:cxn ang="0">
                  <a:pos x="142" y="395"/>
                </a:cxn>
                <a:cxn ang="0">
                  <a:pos x="156" y="418"/>
                </a:cxn>
                <a:cxn ang="0">
                  <a:pos x="153" y="478"/>
                </a:cxn>
                <a:cxn ang="0">
                  <a:pos x="162" y="533"/>
                </a:cxn>
                <a:cxn ang="0">
                  <a:pos x="177" y="585"/>
                </a:cxn>
                <a:cxn ang="0">
                  <a:pos x="165" y="613"/>
                </a:cxn>
                <a:cxn ang="0">
                  <a:pos x="141" y="637"/>
                </a:cxn>
                <a:cxn ang="0">
                  <a:pos x="153" y="692"/>
                </a:cxn>
                <a:cxn ang="0">
                  <a:pos x="241" y="743"/>
                </a:cxn>
                <a:cxn ang="0">
                  <a:pos x="313" y="823"/>
                </a:cxn>
                <a:cxn ang="0">
                  <a:pos x="318" y="861"/>
                </a:cxn>
                <a:cxn ang="0">
                  <a:pos x="313" y="916"/>
                </a:cxn>
                <a:cxn ang="0">
                  <a:pos x="346" y="1010"/>
                </a:cxn>
                <a:cxn ang="0">
                  <a:pos x="371" y="1060"/>
                </a:cxn>
                <a:cxn ang="0">
                  <a:pos x="390" y="1111"/>
                </a:cxn>
                <a:cxn ang="0">
                  <a:pos x="433" y="1186"/>
                </a:cxn>
                <a:cxn ang="0">
                  <a:pos x="397" y="1234"/>
                </a:cxn>
                <a:cxn ang="0">
                  <a:pos x="353" y="1197"/>
                </a:cxn>
                <a:cxn ang="0">
                  <a:pos x="324" y="1192"/>
                </a:cxn>
                <a:cxn ang="0">
                  <a:pos x="309" y="1183"/>
                </a:cxn>
                <a:cxn ang="0">
                  <a:pos x="306" y="1150"/>
                </a:cxn>
                <a:cxn ang="0">
                  <a:pos x="311" y="1122"/>
                </a:cxn>
                <a:cxn ang="0">
                  <a:pos x="299" y="1096"/>
                </a:cxn>
                <a:cxn ang="0">
                  <a:pos x="270" y="952"/>
                </a:cxn>
              </a:cxnLst>
              <a:rect l="0" t="0" r="r" b="b"/>
              <a:pathLst>
                <a:path w="433" h="1234">
                  <a:moveTo>
                    <a:pt x="270" y="952"/>
                  </a:moveTo>
                  <a:lnTo>
                    <a:pt x="232" y="902"/>
                  </a:lnTo>
                  <a:lnTo>
                    <a:pt x="178" y="884"/>
                  </a:lnTo>
                  <a:lnTo>
                    <a:pt x="126" y="831"/>
                  </a:lnTo>
                  <a:lnTo>
                    <a:pt x="97" y="793"/>
                  </a:lnTo>
                  <a:lnTo>
                    <a:pt x="71" y="726"/>
                  </a:lnTo>
                  <a:lnTo>
                    <a:pt x="50" y="696"/>
                  </a:lnTo>
                  <a:lnTo>
                    <a:pt x="36" y="629"/>
                  </a:lnTo>
                  <a:lnTo>
                    <a:pt x="48" y="576"/>
                  </a:lnTo>
                  <a:lnTo>
                    <a:pt x="50" y="526"/>
                  </a:lnTo>
                  <a:lnTo>
                    <a:pt x="25" y="472"/>
                  </a:lnTo>
                  <a:lnTo>
                    <a:pt x="0" y="397"/>
                  </a:lnTo>
                  <a:lnTo>
                    <a:pt x="5" y="329"/>
                  </a:lnTo>
                  <a:lnTo>
                    <a:pt x="30" y="240"/>
                  </a:lnTo>
                  <a:lnTo>
                    <a:pt x="22" y="194"/>
                  </a:lnTo>
                  <a:lnTo>
                    <a:pt x="6" y="207"/>
                  </a:lnTo>
                  <a:lnTo>
                    <a:pt x="3" y="182"/>
                  </a:lnTo>
                  <a:lnTo>
                    <a:pt x="9" y="134"/>
                  </a:lnTo>
                  <a:lnTo>
                    <a:pt x="27" y="74"/>
                  </a:lnTo>
                  <a:lnTo>
                    <a:pt x="35" y="33"/>
                  </a:lnTo>
                  <a:lnTo>
                    <a:pt x="49" y="0"/>
                  </a:lnTo>
                  <a:lnTo>
                    <a:pt x="63" y="17"/>
                  </a:lnTo>
                  <a:lnTo>
                    <a:pt x="70" y="48"/>
                  </a:lnTo>
                  <a:lnTo>
                    <a:pt x="74" y="90"/>
                  </a:lnTo>
                  <a:lnTo>
                    <a:pt x="73" y="139"/>
                  </a:lnTo>
                  <a:lnTo>
                    <a:pt x="80" y="177"/>
                  </a:lnTo>
                  <a:lnTo>
                    <a:pt x="99" y="212"/>
                  </a:lnTo>
                  <a:lnTo>
                    <a:pt x="125" y="237"/>
                  </a:lnTo>
                  <a:lnTo>
                    <a:pt x="119" y="312"/>
                  </a:lnTo>
                  <a:lnTo>
                    <a:pt x="124" y="380"/>
                  </a:lnTo>
                  <a:lnTo>
                    <a:pt x="142" y="395"/>
                  </a:lnTo>
                  <a:lnTo>
                    <a:pt x="156" y="418"/>
                  </a:lnTo>
                  <a:lnTo>
                    <a:pt x="153" y="478"/>
                  </a:lnTo>
                  <a:lnTo>
                    <a:pt x="162" y="533"/>
                  </a:lnTo>
                  <a:lnTo>
                    <a:pt x="177" y="585"/>
                  </a:lnTo>
                  <a:lnTo>
                    <a:pt x="165" y="613"/>
                  </a:lnTo>
                  <a:lnTo>
                    <a:pt x="141" y="637"/>
                  </a:lnTo>
                  <a:lnTo>
                    <a:pt x="153" y="692"/>
                  </a:lnTo>
                  <a:lnTo>
                    <a:pt x="241" y="743"/>
                  </a:lnTo>
                  <a:lnTo>
                    <a:pt x="313" y="823"/>
                  </a:lnTo>
                  <a:lnTo>
                    <a:pt x="318" y="861"/>
                  </a:lnTo>
                  <a:lnTo>
                    <a:pt x="313" y="916"/>
                  </a:lnTo>
                  <a:lnTo>
                    <a:pt x="346" y="1010"/>
                  </a:lnTo>
                  <a:lnTo>
                    <a:pt x="371" y="1060"/>
                  </a:lnTo>
                  <a:lnTo>
                    <a:pt x="390" y="1111"/>
                  </a:lnTo>
                  <a:lnTo>
                    <a:pt x="433" y="1186"/>
                  </a:lnTo>
                  <a:lnTo>
                    <a:pt x="397" y="1234"/>
                  </a:lnTo>
                  <a:lnTo>
                    <a:pt x="353" y="1197"/>
                  </a:lnTo>
                  <a:lnTo>
                    <a:pt x="324" y="1192"/>
                  </a:lnTo>
                  <a:lnTo>
                    <a:pt x="309" y="1183"/>
                  </a:lnTo>
                  <a:lnTo>
                    <a:pt x="306" y="1150"/>
                  </a:lnTo>
                  <a:lnTo>
                    <a:pt x="311" y="1122"/>
                  </a:lnTo>
                  <a:lnTo>
                    <a:pt x="299" y="1096"/>
                  </a:lnTo>
                  <a:lnTo>
                    <a:pt x="270" y="9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41" name="Freeform 168"/>
            <p:cNvSpPr>
              <a:spLocks/>
            </p:cNvSpPr>
            <p:nvPr/>
          </p:nvSpPr>
          <p:spPr bwMode="gray">
            <a:xfrm>
              <a:off x="6750972" y="-303907"/>
              <a:ext cx="59385" cy="169907"/>
            </a:xfrm>
            <a:custGeom>
              <a:avLst/>
              <a:gdLst/>
              <a:ahLst/>
              <a:cxnLst>
                <a:cxn ang="0">
                  <a:pos x="270" y="952"/>
                </a:cxn>
                <a:cxn ang="0">
                  <a:pos x="232" y="902"/>
                </a:cxn>
                <a:cxn ang="0">
                  <a:pos x="178" y="884"/>
                </a:cxn>
                <a:cxn ang="0">
                  <a:pos x="126" y="831"/>
                </a:cxn>
                <a:cxn ang="0">
                  <a:pos x="97" y="793"/>
                </a:cxn>
                <a:cxn ang="0">
                  <a:pos x="71" y="726"/>
                </a:cxn>
                <a:cxn ang="0">
                  <a:pos x="50" y="696"/>
                </a:cxn>
                <a:cxn ang="0">
                  <a:pos x="36" y="629"/>
                </a:cxn>
                <a:cxn ang="0">
                  <a:pos x="48" y="576"/>
                </a:cxn>
                <a:cxn ang="0">
                  <a:pos x="50" y="526"/>
                </a:cxn>
                <a:cxn ang="0">
                  <a:pos x="25" y="472"/>
                </a:cxn>
                <a:cxn ang="0">
                  <a:pos x="0" y="397"/>
                </a:cxn>
                <a:cxn ang="0">
                  <a:pos x="5" y="329"/>
                </a:cxn>
                <a:cxn ang="0">
                  <a:pos x="30" y="240"/>
                </a:cxn>
                <a:cxn ang="0">
                  <a:pos x="22" y="194"/>
                </a:cxn>
                <a:cxn ang="0">
                  <a:pos x="6" y="207"/>
                </a:cxn>
                <a:cxn ang="0">
                  <a:pos x="3" y="182"/>
                </a:cxn>
                <a:cxn ang="0">
                  <a:pos x="9" y="134"/>
                </a:cxn>
                <a:cxn ang="0">
                  <a:pos x="27" y="74"/>
                </a:cxn>
                <a:cxn ang="0">
                  <a:pos x="35" y="33"/>
                </a:cxn>
                <a:cxn ang="0">
                  <a:pos x="49" y="0"/>
                </a:cxn>
                <a:cxn ang="0">
                  <a:pos x="63" y="17"/>
                </a:cxn>
                <a:cxn ang="0">
                  <a:pos x="70" y="48"/>
                </a:cxn>
                <a:cxn ang="0">
                  <a:pos x="74" y="90"/>
                </a:cxn>
                <a:cxn ang="0">
                  <a:pos x="73" y="139"/>
                </a:cxn>
                <a:cxn ang="0">
                  <a:pos x="80" y="177"/>
                </a:cxn>
                <a:cxn ang="0">
                  <a:pos x="99" y="212"/>
                </a:cxn>
                <a:cxn ang="0">
                  <a:pos x="125" y="237"/>
                </a:cxn>
                <a:cxn ang="0">
                  <a:pos x="119" y="312"/>
                </a:cxn>
                <a:cxn ang="0">
                  <a:pos x="124" y="380"/>
                </a:cxn>
                <a:cxn ang="0">
                  <a:pos x="142" y="395"/>
                </a:cxn>
                <a:cxn ang="0">
                  <a:pos x="156" y="418"/>
                </a:cxn>
                <a:cxn ang="0">
                  <a:pos x="153" y="478"/>
                </a:cxn>
                <a:cxn ang="0">
                  <a:pos x="162" y="533"/>
                </a:cxn>
                <a:cxn ang="0">
                  <a:pos x="177" y="585"/>
                </a:cxn>
                <a:cxn ang="0">
                  <a:pos x="165" y="613"/>
                </a:cxn>
                <a:cxn ang="0">
                  <a:pos x="141" y="637"/>
                </a:cxn>
                <a:cxn ang="0">
                  <a:pos x="153" y="692"/>
                </a:cxn>
                <a:cxn ang="0">
                  <a:pos x="241" y="743"/>
                </a:cxn>
                <a:cxn ang="0">
                  <a:pos x="313" y="823"/>
                </a:cxn>
                <a:cxn ang="0">
                  <a:pos x="318" y="861"/>
                </a:cxn>
                <a:cxn ang="0">
                  <a:pos x="313" y="916"/>
                </a:cxn>
                <a:cxn ang="0">
                  <a:pos x="346" y="1010"/>
                </a:cxn>
                <a:cxn ang="0">
                  <a:pos x="371" y="1060"/>
                </a:cxn>
                <a:cxn ang="0">
                  <a:pos x="390" y="1111"/>
                </a:cxn>
                <a:cxn ang="0">
                  <a:pos x="433" y="1186"/>
                </a:cxn>
                <a:cxn ang="0">
                  <a:pos x="397" y="1234"/>
                </a:cxn>
                <a:cxn ang="0">
                  <a:pos x="353" y="1197"/>
                </a:cxn>
                <a:cxn ang="0">
                  <a:pos x="324" y="1192"/>
                </a:cxn>
                <a:cxn ang="0">
                  <a:pos x="309" y="1183"/>
                </a:cxn>
                <a:cxn ang="0">
                  <a:pos x="306" y="1150"/>
                </a:cxn>
                <a:cxn ang="0">
                  <a:pos x="311" y="1122"/>
                </a:cxn>
                <a:cxn ang="0">
                  <a:pos x="299" y="1096"/>
                </a:cxn>
                <a:cxn ang="0">
                  <a:pos x="270" y="952"/>
                </a:cxn>
              </a:cxnLst>
              <a:rect l="0" t="0" r="r" b="b"/>
              <a:pathLst>
                <a:path w="433" h="1234">
                  <a:moveTo>
                    <a:pt x="270" y="952"/>
                  </a:moveTo>
                  <a:lnTo>
                    <a:pt x="232" y="902"/>
                  </a:lnTo>
                  <a:lnTo>
                    <a:pt x="178" y="884"/>
                  </a:lnTo>
                  <a:lnTo>
                    <a:pt x="126" y="831"/>
                  </a:lnTo>
                  <a:lnTo>
                    <a:pt x="97" y="793"/>
                  </a:lnTo>
                  <a:lnTo>
                    <a:pt x="71" y="726"/>
                  </a:lnTo>
                  <a:lnTo>
                    <a:pt x="50" y="696"/>
                  </a:lnTo>
                  <a:lnTo>
                    <a:pt x="36" y="629"/>
                  </a:lnTo>
                  <a:lnTo>
                    <a:pt x="48" y="576"/>
                  </a:lnTo>
                  <a:lnTo>
                    <a:pt x="50" y="526"/>
                  </a:lnTo>
                  <a:lnTo>
                    <a:pt x="25" y="472"/>
                  </a:lnTo>
                  <a:lnTo>
                    <a:pt x="0" y="397"/>
                  </a:lnTo>
                  <a:lnTo>
                    <a:pt x="5" y="329"/>
                  </a:lnTo>
                  <a:lnTo>
                    <a:pt x="30" y="240"/>
                  </a:lnTo>
                  <a:lnTo>
                    <a:pt x="22" y="194"/>
                  </a:lnTo>
                  <a:lnTo>
                    <a:pt x="6" y="207"/>
                  </a:lnTo>
                  <a:lnTo>
                    <a:pt x="3" y="182"/>
                  </a:lnTo>
                  <a:lnTo>
                    <a:pt x="9" y="134"/>
                  </a:lnTo>
                  <a:lnTo>
                    <a:pt x="27" y="74"/>
                  </a:lnTo>
                  <a:lnTo>
                    <a:pt x="35" y="33"/>
                  </a:lnTo>
                  <a:lnTo>
                    <a:pt x="49" y="0"/>
                  </a:lnTo>
                  <a:lnTo>
                    <a:pt x="63" y="17"/>
                  </a:lnTo>
                  <a:lnTo>
                    <a:pt x="70" y="48"/>
                  </a:lnTo>
                  <a:lnTo>
                    <a:pt x="74" y="90"/>
                  </a:lnTo>
                  <a:lnTo>
                    <a:pt x="73" y="139"/>
                  </a:lnTo>
                  <a:lnTo>
                    <a:pt x="80" y="177"/>
                  </a:lnTo>
                  <a:lnTo>
                    <a:pt x="99" y="212"/>
                  </a:lnTo>
                  <a:lnTo>
                    <a:pt x="125" y="237"/>
                  </a:lnTo>
                  <a:lnTo>
                    <a:pt x="119" y="312"/>
                  </a:lnTo>
                  <a:lnTo>
                    <a:pt x="124" y="380"/>
                  </a:lnTo>
                  <a:lnTo>
                    <a:pt x="142" y="395"/>
                  </a:lnTo>
                  <a:lnTo>
                    <a:pt x="156" y="418"/>
                  </a:lnTo>
                  <a:lnTo>
                    <a:pt x="153" y="478"/>
                  </a:lnTo>
                  <a:lnTo>
                    <a:pt x="162" y="533"/>
                  </a:lnTo>
                  <a:lnTo>
                    <a:pt x="177" y="585"/>
                  </a:lnTo>
                  <a:lnTo>
                    <a:pt x="165" y="613"/>
                  </a:lnTo>
                  <a:lnTo>
                    <a:pt x="141" y="637"/>
                  </a:lnTo>
                  <a:lnTo>
                    <a:pt x="153" y="692"/>
                  </a:lnTo>
                  <a:lnTo>
                    <a:pt x="241" y="743"/>
                  </a:lnTo>
                  <a:lnTo>
                    <a:pt x="313" y="823"/>
                  </a:lnTo>
                  <a:lnTo>
                    <a:pt x="318" y="861"/>
                  </a:lnTo>
                  <a:lnTo>
                    <a:pt x="313" y="916"/>
                  </a:lnTo>
                  <a:lnTo>
                    <a:pt x="346" y="1010"/>
                  </a:lnTo>
                  <a:lnTo>
                    <a:pt x="371" y="1060"/>
                  </a:lnTo>
                  <a:lnTo>
                    <a:pt x="390" y="1111"/>
                  </a:lnTo>
                  <a:lnTo>
                    <a:pt x="433" y="1186"/>
                  </a:lnTo>
                  <a:lnTo>
                    <a:pt x="397" y="1234"/>
                  </a:lnTo>
                  <a:lnTo>
                    <a:pt x="353" y="1197"/>
                  </a:lnTo>
                  <a:lnTo>
                    <a:pt x="324" y="1192"/>
                  </a:lnTo>
                  <a:lnTo>
                    <a:pt x="309" y="1183"/>
                  </a:lnTo>
                  <a:lnTo>
                    <a:pt x="306" y="1150"/>
                  </a:lnTo>
                  <a:lnTo>
                    <a:pt x="311" y="1122"/>
                  </a:lnTo>
                  <a:lnTo>
                    <a:pt x="299" y="1096"/>
                  </a:lnTo>
                  <a:lnTo>
                    <a:pt x="270" y="9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42" name="Freeform 169"/>
            <p:cNvSpPr>
              <a:spLocks/>
            </p:cNvSpPr>
            <p:nvPr/>
          </p:nvSpPr>
          <p:spPr bwMode="gray">
            <a:xfrm>
              <a:off x="6831799" y="-418553"/>
              <a:ext cx="95676" cy="102274"/>
            </a:xfrm>
            <a:custGeom>
              <a:avLst/>
              <a:gdLst/>
              <a:ahLst/>
              <a:cxnLst>
                <a:cxn ang="0">
                  <a:pos x="48" y="114"/>
                </a:cxn>
                <a:cxn ang="0">
                  <a:pos x="132" y="89"/>
                </a:cxn>
                <a:cxn ang="0">
                  <a:pos x="178" y="68"/>
                </a:cxn>
                <a:cxn ang="0">
                  <a:pos x="205" y="35"/>
                </a:cxn>
                <a:cxn ang="0">
                  <a:pos x="269" y="53"/>
                </a:cxn>
                <a:cxn ang="0">
                  <a:pos x="351" y="0"/>
                </a:cxn>
                <a:cxn ang="0">
                  <a:pos x="433" y="38"/>
                </a:cxn>
                <a:cxn ang="0">
                  <a:pos x="502" y="35"/>
                </a:cxn>
                <a:cxn ang="0">
                  <a:pos x="510" y="89"/>
                </a:cxn>
                <a:cxn ang="0">
                  <a:pos x="552" y="161"/>
                </a:cxn>
                <a:cxn ang="0">
                  <a:pos x="607" y="143"/>
                </a:cxn>
                <a:cxn ang="0">
                  <a:pos x="691" y="138"/>
                </a:cxn>
                <a:cxn ang="0">
                  <a:pos x="644" y="176"/>
                </a:cxn>
                <a:cxn ang="0">
                  <a:pos x="565" y="205"/>
                </a:cxn>
                <a:cxn ang="0">
                  <a:pos x="567" y="295"/>
                </a:cxn>
                <a:cxn ang="0">
                  <a:pos x="509" y="344"/>
                </a:cxn>
                <a:cxn ang="0">
                  <a:pos x="517" y="383"/>
                </a:cxn>
                <a:cxn ang="0">
                  <a:pos x="487" y="415"/>
                </a:cxn>
                <a:cxn ang="0">
                  <a:pos x="461" y="441"/>
                </a:cxn>
                <a:cxn ang="0">
                  <a:pos x="434" y="486"/>
                </a:cxn>
                <a:cxn ang="0">
                  <a:pos x="394" y="499"/>
                </a:cxn>
                <a:cxn ang="0">
                  <a:pos x="366" y="539"/>
                </a:cxn>
                <a:cxn ang="0">
                  <a:pos x="394" y="569"/>
                </a:cxn>
                <a:cxn ang="0">
                  <a:pos x="463" y="583"/>
                </a:cxn>
                <a:cxn ang="0">
                  <a:pos x="416" y="627"/>
                </a:cxn>
                <a:cxn ang="0">
                  <a:pos x="359" y="640"/>
                </a:cxn>
                <a:cxn ang="0">
                  <a:pos x="297" y="649"/>
                </a:cxn>
                <a:cxn ang="0">
                  <a:pos x="286" y="718"/>
                </a:cxn>
                <a:cxn ang="0">
                  <a:pos x="249" y="658"/>
                </a:cxn>
                <a:cxn ang="0">
                  <a:pos x="207" y="670"/>
                </a:cxn>
                <a:cxn ang="0">
                  <a:pos x="143" y="607"/>
                </a:cxn>
                <a:cxn ang="0">
                  <a:pos x="101" y="622"/>
                </a:cxn>
                <a:cxn ang="0">
                  <a:pos x="83" y="659"/>
                </a:cxn>
                <a:cxn ang="0">
                  <a:pos x="35" y="705"/>
                </a:cxn>
                <a:cxn ang="0">
                  <a:pos x="19" y="638"/>
                </a:cxn>
                <a:cxn ang="0">
                  <a:pos x="5" y="458"/>
                </a:cxn>
                <a:cxn ang="0">
                  <a:pos x="28" y="319"/>
                </a:cxn>
                <a:cxn ang="0">
                  <a:pos x="4" y="274"/>
                </a:cxn>
                <a:cxn ang="0">
                  <a:pos x="46" y="136"/>
                </a:cxn>
              </a:cxnLst>
              <a:rect l="0" t="0" r="r" b="b"/>
              <a:pathLst>
                <a:path w="691" h="740">
                  <a:moveTo>
                    <a:pt x="46" y="136"/>
                  </a:moveTo>
                  <a:lnTo>
                    <a:pt x="48" y="114"/>
                  </a:lnTo>
                  <a:lnTo>
                    <a:pt x="93" y="102"/>
                  </a:lnTo>
                  <a:lnTo>
                    <a:pt x="132" y="89"/>
                  </a:lnTo>
                  <a:lnTo>
                    <a:pt x="152" y="58"/>
                  </a:lnTo>
                  <a:lnTo>
                    <a:pt x="178" y="68"/>
                  </a:lnTo>
                  <a:lnTo>
                    <a:pt x="197" y="60"/>
                  </a:lnTo>
                  <a:lnTo>
                    <a:pt x="205" y="35"/>
                  </a:lnTo>
                  <a:lnTo>
                    <a:pt x="225" y="47"/>
                  </a:lnTo>
                  <a:lnTo>
                    <a:pt x="269" y="53"/>
                  </a:lnTo>
                  <a:lnTo>
                    <a:pt x="301" y="68"/>
                  </a:lnTo>
                  <a:lnTo>
                    <a:pt x="351" y="0"/>
                  </a:lnTo>
                  <a:lnTo>
                    <a:pt x="378" y="17"/>
                  </a:lnTo>
                  <a:lnTo>
                    <a:pt x="433" y="38"/>
                  </a:lnTo>
                  <a:lnTo>
                    <a:pt x="465" y="24"/>
                  </a:lnTo>
                  <a:lnTo>
                    <a:pt x="502" y="35"/>
                  </a:lnTo>
                  <a:lnTo>
                    <a:pt x="515" y="26"/>
                  </a:lnTo>
                  <a:lnTo>
                    <a:pt x="510" y="89"/>
                  </a:lnTo>
                  <a:lnTo>
                    <a:pt x="539" y="125"/>
                  </a:lnTo>
                  <a:lnTo>
                    <a:pt x="552" y="161"/>
                  </a:lnTo>
                  <a:lnTo>
                    <a:pt x="579" y="157"/>
                  </a:lnTo>
                  <a:lnTo>
                    <a:pt x="607" y="143"/>
                  </a:lnTo>
                  <a:lnTo>
                    <a:pt x="649" y="136"/>
                  </a:lnTo>
                  <a:lnTo>
                    <a:pt x="691" y="138"/>
                  </a:lnTo>
                  <a:lnTo>
                    <a:pt x="691" y="159"/>
                  </a:lnTo>
                  <a:lnTo>
                    <a:pt x="644" y="176"/>
                  </a:lnTo>
                  <a:lnTo>
                    <a:pt x="609" y="205"/>
                  </a:lnTo>
                  <a:lnTo>
                    <a:pt x="565" y="205"/>
                  </a:lnTo>
                  <a:lnTo>
                    <a:pt x="532" y="260"/>
                  </a:lnTo>
                  <a:lnTo>
                    <a:pt x="567" y="295"/>
                  </a:lnTo>
                  <a:lnTo>
                    <a:pt x="522" y="315"/>
                  </a:lnTo>
                  <a:lnTo>
                    <a:pt x="509" y="344"/>
                  </a:lnTo>
                  <a:lnTo>
                    <a:pt x="521" y="371"/>
                  </a:lnTo>
                  <a:lnTo>
                    <a:pt x="517" y="383"/>
                  </a:lnTo>
                  <a:lnTo>
                    <a:pt x="494" y="379"/>
                  </a:lnTo>
                  <a:lnTo>
                    <a:pt x="487" y="415"/>
                  </a:lnTo>
                  <a:lnTo>
                    <a:pt x="464" y="421"/>
                  </a:lnTo>
                  <a:lnTo>
                    <a:pt x="461" y="441"/>
                  </a:lnTo>
                  <a:lnTo>
                    <a:pt x="439" y="469"/>
                  </a:lnTo>
                  <a:lnTo>
                    <a:pt x="434" y="486"/>
                  </a:lnTo>
                  <a:lnTo>
                    <a:pt x="406" y="486"/>
                  </a:lnTo>
                  <a:lnTo>
                    <a:pt x="394" y="499"/>
                  </a:lnTo>
                  <a:lnTo>
                    <a:pt x="406" y="511"/>
                  </a:lnTo>
                  <a:lnTo>
                    <a:pt x="366" y="539"/>
                  </a:lnTo>
                  <a:lnTo>
                    <a:pt x="359" y="552"/>
                  </a:lnTo>
                  <a:lnTo>
                    <a:pt x="394" y="569"/>
                  </a:lnTo>
                  <a:lnTo>
                    <a:pt x="454" y="564"/>
                  </a:lnTo>
                  <a:lnTo>
                    <a:pt x="463" y="583"/>
                  </a:lnTo>
                  <a:lnTo>
                    <a:pt x="458" y="593"/>
                  </a:lnTo>
                  <a:lnTo>
                    <a:pt x="416" y="627"/>
                  </a:lnTo>
                  <a:lnTo>
                    <a:pt x="381" y="640"/>
                  </a:lnTo>
                  <a:lnTo>
                    <a:pt x="359" y="640"/>
                  </a:lnTo>
                  <a:lnTo>
                    <a:pt x="314" y="642"/>
                  </a:lnTo>
                  <a:lnTo>
                    <a:pt x="297" y="649"/>
                  </a:lnTo>
                  <a:lnTo>
                    <a:pt x="284" y="686"/>
                  </a:lnTo>
                  <a:lnTo>
                    <a:pt x="286" y="718"/>
                  </a:lnTo>
                  <a:lnTo>
                    <a:pt x="259" y="740"/>
                  </a:lnTo>
                  <a:lnTo>
                    <a:pt x="249" y="658"/>
                  </a:lnTo>
                  <a:lnTo>
                    <a:pt x="233" y="654"/>
                  </a:lnTo>
                  <a:lnTo>
                    <a:pt x="207" y="670"/>
                  </a:lnTo>
                  <a:lnTo>
                    <a:pt x="182" y="652"/>
                  </a:lnTo>
                  <a:lnTo>
                    <a:pt x="143" y="607"/>
                  </a:lnTo>
                  <a:lnTo>
                    <a:pt x="124" y="594"/>
                  </a:lnTo>
                  <a:lnTo>
                    <a:pt x="101" y="622"/>
                  </a:lnTo>
                  <a:lnTo>
                    <a:pt x="108" y="657"/>
                  </a:lnTo>
                  <a:lnTo>
                    <a:pt x="83" y="659"/>
                  </a:lnTo>
                  <a:lnTo>
                    <a:pt x="68" y="689"/>
                  </a:lnTo>
                  <a:lnTo>
                    <a:pt x="35" y="705"/>
                  </a:lnTo>
                  <a:lnTo>
                    <a:pt x="15" y="669"/>
                  </a:lnTo>
                  <a:lnTo>
                    <a:pt x="19" y="638"/>
                  </a:lnTo>
                  <a:lnTo>
                    <a:pt x="0" y="546"/>
                  </a:lnTo>
                  <a:lnTo>
                    <a:pt x="5" y="458"/>
                  </a:lnTo>
                  <a:lnTo>
                    <a:pt x="23" y="403"/>
                  </a:lnTo>
                  <a:lnTo>
                    <a:pt x="28" y="319"/>
                  </a:lnTo>
                  <a:lnTo>
                    <a:pt x="25" y="298"/>
                  </a:lnTo>
                  <a:lnTo>
                    <a:pt x="4" y="274"/>
                  </a:lnTo>
                  <a:lnTo>
                    <a:pt x="53" y="161"/>
                  </a:lnTo>
                  <a:lnTo>
                    <a:pt x="46" y="1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43" name="Freeform 170"/>
            <p:cNvSpPr>
              <a:spLocks/>
            </p:cNvSpPr>
            <p:nvPr/>
          </p:nvSpPr>
          <p:spPr bwMode="gray">
            <a:xfrm>
              <a:off x="6831791" y="-418553"/>
              <a:ext cx="95675" cy="102274"/>
            </a:xfrm>
            <a:custGeom>
              <a:avLst/>
              <a:gdLst/>
              <a:ahLst/>
              <a:cxnLst>
                <a:cxn ang="0">
                  <a:pos x="48" y="114"/>
                </a:cxn>
                <a:cxn ang="0">
                  <a:pos x="132" y="89"/>
                </a:cxn>
                <a:cxn ang="0">
                  <a:pos x="178" y="68"/>
                </a:cxn>
                <a:cxn ang="0">
                  <a:pos x="205" y="35"/>
                </a:cxn>
                <a:cxn ang="0">
                  <a:pos x="269" y="53"/>
                </a:cxn>
                <a:cxn ang="0">
                  <a:pos x="351" y="0"/>
                </a:cxn>
                <a:cxn ang="0">
                  <a:pos x="433" y="38"/>
                </a:cxn>
                <a:cxn ang="0">
                  <a:pos x="502" y="35"/>
                </a:cxn>
                <a:cxn ang="0">
                  <a:pos x="510" y="89"/>
                </a:cxn>
                <a:cxn ang="0">
                  <a:pos x="552" y="161"/>
                </a:cxn>
                <a:cxn ang="0">
                  <a:pos x="607" y="143"/>
                </a:cxn>
                <a:cxn ang="0">
                  <a:pos x="691" y="138"/>
                </a:cxn>
                <a:cxn ang="0">
                  <a:pos x="644" y="176"/>
                </a:cxn>
                <a:cxn ang="0">
                  <a:pos x="565" y="205"/>
                </a:cxn>
                <a:cxn ang="0">
                  <a:pos x="567" y="295"/>
                </a:cxn>
                <a:cxn ang="0">
                  <a:pos x="509" y="344"/>
                </a:cxn>
                <a:cxn ang="0">
                  <a:pos x="517" y="383"/>
                </a:cxn>
                <a:cxn ang="0">
                  <a:pos x="487" y="415"/>
                </a:cxn>
                <a:cxn ang="0">
                  <a:pos x="461" y="441"/>
                </a:cxn>
                <a:cxn ang="0">
                  <a:pos x="434" y="486"/>
                </a:cxn>
                <a:cxn ang="0">
                  <a:pos x="394" y="499"/>
                </a:cxn>
                <a:cxn ang="0">
                  <a:pos x="366" y="539"/>
                </a:cxn>
                <a:cxn ang="0">
                  <a:pos x="394" y="569"/>
                </a:cxn>
                <a:cxn ang="0">
                  <a:pos x="463" y="583"/>
                </a:cxn>
                <a:cxn ang="0">
                  <a:pos x="416" y="627"/>
                </a:cxn>
                <a:cxn ang="0">
                  <a:pos x="359" y="640"/>
                </a:cxn>
                <a:cxn ang="0">
                  <a:pos x="297" y="649"/>
                </a:cxn>
                <a:cxn ang="0">
                  <a:pos x="286" y="718"/>
                </a:cxn>
                <a:cxn ang="0">
                  <a:pos x="249" y="658"/>
                </a:cxn>
                <a:cxn ang="0">
                  <a:pos x="207" y="670"/>
                </a:cxn>
                <a:cxn ang="0">
                  <a:pos x="143" y="607"/>
                </a:cxn>
                <a:cxn ang="0">
                  <a:pos x="101" y="622"/>
                </a:cxn>
                <a:cxn ang="0">
                  <a:pos x="83" y="659"/>
                </a:cxn>
                <a:cxn ang="0">
                  <a:pos x="35" y="705"/>
                </a:cxn>
                <a:cxn ang="0">
                  <a:pos x="19" y="638"/>
                </a:cxn>
                <a:cxn ang="0">
                  <a:pos x="5" y="458"/>
                </a:cxn>
                <a:cxn ang="0">
                  <a:pos x="28" y="319"/>
                </a:cxn>
                <a:cxn ang="0">
                  <a:pos x="4" y="274"/>
                </a:cxn>
                <a:cxn ang="0">
                  <a:pos x="46" y="136"/>
                </a:cxn>
              </a:cxnLst>
              <a:rect l="0" t="0" r="r" b="b"/>
              <a:pathLst>
                <a:path w="691" h="740">
                  <a:moveTo>
                    <a:pt x="46" y="136"/>
                  </a:moveTo>
                  <a:lnTo>
                    <a:pt x="48" y="114"/>
                  </a:lnTo>
                  <a:lnTo>
                    <a:pt x="93" y="102"/>
                  </a:lnTo>
                  <a:lnTo>
                    <a:pt x="132" y="89"/>
                  </a:lnTo>
                  <a:lnTo>
                    <a:pt x="152" y="58"/>
                  </a:lnTo>
                  <a:lnTo>
                    <a:pt x="178" y="68"/>
                  </a:lnTo>
                  <a:lnTo>
                    <a:pt x="197" y="60"/>
                  </a:lnTo>
                  <a:lnTo>
                    <a:pt x="205" y="35"/>
                  </a:lnTo>
                  <a:lnTo>
                    <a:pt x="225" y="47"/>
                  </a:lnTo>
                  <a:lnTo>
                    <a:pt x="269" y="53"/>
                  </a:lnTo>
                  <a:lnTo>
                    <a:pt x="301" y="68"/>
                  </a:lnTo>
                  <a:lnTo>
                    <a:pt x="351" y="0"/>
                  </a:lnTo>
                  <a:lnTo>
                    <a:pt x="378" y="17"/>
                  </a:lnTo>
                  <a:lnTo>
                    <a:pt x="433" y="38"/>
                  </a:lnTo>
                  <a:lnTo>
                    <a:pt x="465" y="24"/>
                  </a:lnTo>
                  <a:lnTo>
                    <a:pt x="502" y="35"/>
                  </a:lnTo>
                  <a:lnTo>
                    <a:pt x="515" y="26"/>
                  </a:lnTo>
                  <a:lnTo>
                    <a:pt x="510" y="89"/>
                  </a:lnTo>
                  <a:lnTo>
                    <a:pt x="539" y="125"/>
                  </a:lnTo>
                  <a:lnTo>
                    <a:pt x="552" y="161"/>
                  </a:lnTo>
                  <a:lnTo>
                    <a:pt x="579" y="157"/>
                  </a:lnTo>
                  <a:lnTo>
                    <a:pt x="607" y="143"/>
                  </a:lnTo>
                  <a:lnTo>
                    <a:pt x="649" y="136"/>
                  </a:lnTo>
                  <a:lnTo>
                    <a:pt x="691" y="138"/>
                  </a:lnTo>
                  <a:lnTo>
                    <a:pt x="691" y="159"/>
                  </a:lnTo>
                  <a:lnTo>
                    <a:pt x="644" y="176"/>
                  </a:lnTo>
                  <a:lnTo>
                    <a:pt x="609" y="205"/>
                  </a:lnTo>
                  <a:lnTo>
                    <a:pt x="565" y="205"/>
                  </a:lnTo>
                  <a:lnTo>
                    <a:pt x="532" y="260"/>
                  </a:lnTo>
                  <a:lnTo>
                    <a:pt x="567" y="295"/>
                  </a:lnTo>
                  <a:lnTo>
                    <a:pt x="522" y="315"/>
                  </a:lnTo>
                  <a:lnTo>
                    <a:pt x="509" y="344"/>
                  </a:lnTo>
                  <a:lnTo>
                    <a:pt x="521" y="371"/>
                  </a:lnTo>
                  <a:lnTo>
                    <a:pt x="517" y="383"/>
                  </a:lnTo>
                  <a:lnTo>
                    <a:pt x="494" y="379"/>
                  </a:lnTo>
                  <a:lnTo>
                    <a:pt x="487" y="415"/>
                  </a:lnTo>
                  <a:lnTo>
                    <a:pt x="464" y="421"/>
                  </a:lnTo>
                  <a:lnTo>
                    <a:pt x="461" y="441"/>
                  </a:lnTo>
                  <a:lnTo>
                    <a:pt x="439" y="469"/>
                  </a:lnTo>
                  <a:lnTo>
                    <a:pt x="434" y="486"/>
                  </a:lnTo>
                  <a:lnTo>
                    <a:pt x="406" y="486"/>
                  </a:lnTo>
                  <a:lnTo>
                    <a:pt x="394" y="499"/>
                  </a:lnTo>
                  <a:lnTo>
                    <a:pt x="406" y="511"/>
                  </a:lnTo>
                  <a:lnTo>
                    <a:pt x="366" y="539"/>
                  </a:lnTo>
                  <a:lnTo>
                    <a:pt x="359" y="552"/>
                  </a:lnTo>
                  <a:lnTo>
                    <a:pt x="394" y="569"/>
                  </a:lnTo>
                  <a:lnTo>
                    <a:pt x="454" y="564"/>
                  </a:lnTo>
                  <a:lnTo>
                    <a:pt x="463" y="583"/>
                  </a:lnTo>
                  <a:lnTo>
                    <a:pt x="458" y="593"/>
                  </a:lnTo>
                  <a:lnTo>
                    <a:pt x="416" y="627"/>
                  </a:lnTo>
                  <a:lnTo>
                    <a:pt x="381" y="640"/>
                  </a:lnTo>
                  <a:lnTo>
                    <a:pt x="359" y="640"/>
                  </a:lnTo>
                  <a:lnTo>
                    <a:pt x="314" y="642"/>
                  </a:lnTo>
                  <a:lnTo>
                    <a:pt x="297" y="649"/>
                  </a:lnTo>
                  <a:lnTo>
                    <a:pt x="284" y="686"/>
                  </a:lnTo>
                  <a:lnTo>
                    <a:pt x="286" y="718"/>
                  </a:lnTo>
                  <a:lnTo>
                    <a:pt x="259" y="740"/>
                  </a:lnTo>
                  <a:lnTo>
                    <a:pt x="249" y="658"/>
                  </a:lnTo>
                  <a:lnTo>
                    <a:pt x="233" y="654"/>
                  </a:lnTo>
                  <a:lnTo>
                    <a:pt x="207" y="670"/>
                  </a:lnTo>
                  <a:lnTo>
                    <a:pt x="182" y="652"/>
                  </a:lnTo>
                  <a:lnTo>
                    <a:pt x="143" y="607"/>
                  </a:lnTo>
                  <a:lnTo>
                    <a:pt x="124" y="594"/>
                  </a:lnTo>
                  <a:lnTo>
                    <a:pt x="101" y="622"/>
                  </a:lnTo>
                  <a:lnTo>
                    <a:pt x="108" y="657"/>
                  </a:lnTo>
                  <a:lnTo>
                    <a:pt x="83" y="659"/>
                  </a:lnTo>
                  <a:lnTo>
                    <a:pt x="68" y="689"/>
                  </a:lnTo>
                  <a:lnTo>
                    <a:pt x="35" y="705"/>
                  </a:lnTo>
                  <a:lnTo>
                    <a:pt x="15" y="669"/>
                  </a:lnTo>
                  <a:lnTo>
                    <a:pt x="19" y="638"/>
                  </a:lnTo>
                  <a:lnTo>
                    <a:pt x="0" y="546"/>
                  </a:lnTo>
                  <a:lnTo>
                    <a:pt x="5" y="458"/>
                  </a:lnTo>
                  <a:lnTo>
                    <a:pt x="23" y="403"/>
                  </a:lnTo>
                  <a:lnTo>
                    <a:pt x="28" y="319"/>
                  </a:lnTo>
                  <a:lnTo>
                    <a:pt x="25" y="298"/>
                  </a:lnTo>
                  <a:lnTo>
                    <a:pt x="4" y="274"/>
                  </a:lnTo>
                  <a:lnTo>
                    <a:pt x="53" y="161"/>
                  </a:lnTo>
                  <a:lnTo>
                    <a:pt x="46" y="1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44" name="Freeform 171"/>
            <p:cNvSpPr>
              <a:spLocks/>
            </p:cNvSpPr>
            <p:nvPr/>
          </p:nvSpPr>
          <p:spPr bwMode="gray">
            <a:xfrm>
              <a:off x="6671787" y="105190"/>
              <a:ext cx="58560" cy="40415"/>
            </a:xfrm>
            <a:custGeom>
              <a:avLst/>
              <a:gdLst/>
              <a:ahLst/>
              <a:cxnLst>
                <a:cxn ang="0">
                  <a:pos x="405" y="58"/>
                </a:cxn>
                <a:cxn ang="0">
                  <a:pos x="394" y="71"/>
                </a:cxn>
                <a:cxn ang="0">
                  <a:pos x="383" y="71"/>
                </a:cxn>
                <a:cxn ang="0">
                  <a:pos x="350" y="56"/>
                </a:cxn>
                <a:cxn ang="0">
                  <a:pos x="332" y="55"/>
                </a:cxn>
                <a:cxn ang="0">
                  <a:pos x="321" y="61"/>
                </a:cxn>
                <a:cxn ang="0">
                  <a:pos x="315" y="74"/>
                </a:cxn>
                <a:cxn ang="0">
                  <a:pos x="301" y="76"/>
                </a:cxn>
                <a:cxn ang="0">
                  <a:pos x="294" y="69"/>
                </a:cxn>
                <a:cxn ang="0">
                  <a:pos x="283" y="69"/>
                </a:cxn>
                <a:cxn ang="0">
                  <a:pos x="274" y="79"/>
                </a:cxn>
                <a:cxn ang="0">
                  <a:pos x="251" y="89"/>
                </a:cxn>
                <a:cxn ang="0">
                  <a:pos x="238" y="99"/>
                </a:cxn>
                <a:cxn ang="0">
                  <a:pos x="235" y="108"/>
                </a:cxn>
                <a:cxn ang="0">
                  <a:pos x="237" y="122"/>
                </a:cxn>
                <a:cxn ang="0">
                  <a:pos x="233" y="126"/>
                </a:cxn>
                <a:cxn ang="0">
                  <a:pos x="228" y="129"/>
                </a:cxn>
                <a:cxn ang="0">
                  <a:pos x="219" y="122"/>
                </a:cxn>
                <a:cxn ang="0">
                  <a:pos x="186" y="135"/>
                </a:cxn>
                <a:cxn ang="0">
                  <a:pos x="174" y="148"/>
                </a:cxn>
                <a:cxn ang="0">
                  <a:pos x="169" y="160"/>
                </a:cxn>
                <a:cxn ang="0">
                  <a:pos x="150" y="167"/>
                </a:cxn>
                <a:cxn ang="0">
                  <a:pos x="129" y="187"/>
                </a:cxn>
                <a:cxn ang="0">
                  <a:pos x="117" y="210"/>
                </a:cxn>
                <a:cxn ang="0">
                  <a:pos x="97" y="223"/>
                </a:cxn>
                <a:cxn ang="0">
                  <a:pos x="92" y="234"/>
                </a:cxn>
                <a:cxn ang="0">
                  <a:pos x="71" y="241"/>
                </a:cxn>
                <a:cxn ang="0">
                  <a:pos x="51" y="273"/>
                </a:cxn>
                <a:cxn ang="0">
                  <a:pos x="21" y="293"/>
                </a:cxn>
                <a:cxn ang="0">
                  <a:pos x="0" y="290"/>
                </a:cxn>
                <a:cxn ang="0">
                  <a:pos x="25" y="254"/>
                </a:cxn>
                <a:cxn ang="0">
                  <a:pos x="42" y="242"/>
                </a:cxn>
                <a:cxn ang="0">
                  <a:pos x="60" y="223"/>
                </a:cxn>
                <a:cxn ang="0">
                  <a:pos x="60" y="199"/>
                </a:cxn>
                <a:cxn ang="0">
                  <a:pos x="70" y="181"/>
                </a:cxn>
                <a:cxn ang="0">
                  <a:pos x="111" y="142"/>
                </a:cxn>
                <a:cxn ang="0">
                  <a:pos x="138" y="94"/>
                </a:cxn>
                <a:cxn ang="0">
                  <a:pos x="155" y="88"/>
                </a:cxn>
                <a:cxn ang="0">
                  <a:pos x="165" y="70"/>
                </a:cxn>
                <a:cxn ang="0">
                  <a:pos x="175" y="62"/>
                </a:cxn>
                <a:cxn ang="0">
                  <a:pos x="193" y="58"/>
                </a:cxn>
                <a:cxn ang="0">
                  <a:pos x="223" y="60"/>
                </a:cxn>
                <a:cxn ang="0">
                  <a:pos x="253" y="25"/>
                </a:cxn>
                <a:cxn ang="0">
                  <a:pos x="265" y="21"/>
                </a:cxn>
                <a:cxn ang="0">
                  <a:pos x="274" y="10"/>
                </a:cxn>
                <a:cxn ang="0">
                  <a:pos x="300" y="0"/>
                </a:cxn>
                <a:cxn ang="0">
                  <a:pos x="342" y="8"/>
                </a:cxn>
                <a:cxn ang="0">
                  <a:pos x="380" y="6"/>
                </a:cxn>
                <a:cxn ang="0">
                  <a:pos x="424" y="33"/>
                </a:cxn>
                <a:cxn ang="0">
                  <a:pos x="428" y="49"/>
                </a:cxn>
                <a:cxn ang="0">
                  <a:pos x="405" y="58"/>
                </a:cxn>
              </a:cxnLst>
              <a:rect l="0" t="0" r="r" b="b"/>
              <a:pathLst>
                <a:path w="428" h="293">
                  <a:moveTo>
                    <a:pt x="405" y="58"/>
                  </a:moveTo>
                  <a:lnTo>
                    <a:pt x="394" y="71"/>
                  </a:lnTo>
                  <a:lnTo>
                    <a:pt x="383" y="71"/>
                  </a:lnTo>
                  <a:lnTo>
                    <a:pt x="350" y="56"/>
                  </a:lnTo>
                  <a:lnTo>
                    <a:pt x="332" y="55"/>
                  </a:lnTo>
                  <a:lnTo>
                    <a:pt x="321" y="61"/>
                  </a:lnTo>
                  <a:lnTo>
                    <a:pt x="315" y="74"/>
                  </a:lnTo>
                  <a:lnTo>
                    <a:pt x="301" y="76"/>
                  </a:lnTo>
                  <a:lnTo>
                    <a:pt x="294" y="69"/>
                  </a:lnTo>
                  <a:lnTo>
                    <a:pt x="283" y="69"/>
                  </a:lnTo>
                  <a:lnTo>
                    <a:pt x="274" y="79"/>
                  </a:lnTo>
                  <a:lnTo>
                    <a:pt x="251" y="89"/>
                  </a:lnTo>
                  <a:lnTo>
                    <a:pt x="238" y="99"/>
                  </a:lnTo>
                  <a:lnTo>
                    <a:pt x="235" y="108"/>
                  </a:lnTo>
                  <a:lnTo>
                    <a:pt x="237" y="122"/>
                  </a:lnTo>
                  <a:lnTo>
                    <a:pt x="233" y="126"/>
                  </a:lnTo>
                  <a:lnTo>
                    <a:pt x="228" y="129"/>
                  </a:lnTo>
                  <a:lnTo>
                    <a:pt x="219" y="122"/>
                  </a:lnTo>
                  <a:lnTo>
                    <a:pt x="186" y="135"/>
                  </a:lnTo>
                  <a:lnTo>
                    <a:pt x="174" y="148"/>
                  </a:lnTo>
                  <a:lnTo>
                    <a:pt x="169" y="160"/>
                  </a:lnTo>
                  <a:lnTo>
                    <a:pt x="150" y="167"/>
                  </a:lnTo>
                  <a:lnTo>
                    <a:pt x="129" y="187"/>
                  </a:lnTo>
                  <a:lnTo>
                    <a:pt x="117" y="210"/>
                  </a:lnTo>
                  <a:lnTo>
                    <a:pt x="97" y="223"/>
                  </a:lnTo>
                  <a:lnTo>
                    <a:pt x="92" y="234"/>
                  </a:lnTo>
                  <a:lnTo>
                    <a:pt x="71" y="241"/>
                  </a:lnTo>
                  <a:lnTo>
                    <a:pt x="51" y="273"/>
                  </a:lnTo>
                  <a:lnTo>
                    <a:pt x="21" y="293"/>
                  </a:lnTo>
                  <a:lnTo>
                    <a:pt x="0" y="290"/>
                  </a:lnTo>
                  <a:lnTo>
                    <a:pt x="25" y="254"/>
                  </a:lnTo>
                  <a:lnTo>
                    <a:pt x="42" y="242"/>
                  </a:lnTo>
                  <a:lnTo>
                    <a:pt x="60" y="223"/>
                  </a:lnTo>
                  <a:lnTo>
                    <a:pt x="60" y="199"/>
                  </a:lnTo>
                  <a:lnTo>
                    <a:pt x="70" y="181"/>
                  </a:lnTo>
                  <a:lnTo>
                    <a:pt x="111" y="142"/>
                  </a:lnTo>
                  <a:lnTo>
                    <a:pt x="138" y="94"/>
                  </a:lnTo>
                  <a:lnTo>
                    <a:pt x="155" y="88"/>
                  </a:lnTo>
                  <a:lnTo>
                    <a:pt x="165" y="70"/>
                  </a:lnTo>
                  <a:lnTo>
                    <a:pt x="175" y="62"/>
                  </a:lnTo>
                  <a:lnTo>
                    <a:pt x="193" y="58"/>
                  </a:lnTo>
                  <a:lnTo>
                    <a:pt x="223" y="60"/>
                  </a:lnTo>
                  <a:lnTo>
                    <a:pt x="253" y="25"/>
                  </a:lnTo>
                  <a:lnTo>
                    <a:pt x="265" y="21"/>
                  </a:lnTo>
                  <a:lnTo>
                    <a:pt x="274" y="10"/>
                  </a:lnTo>
                  <a:lnTo>
                    <a:pt x="300" y="0"/>
                  </a:lnTo>
                  <a:lnTo>
                    <a:pt x="342" y="8"/>
                  </a:lnTo>
                  <a:lnTo>
                    <a:pt x="380" y="6"/>
                  </a:lnTo>
                  <a:lnTo>
                    <a:pt x="424" y="33"/>
                  </a:lnTo>
                  <a:lnTo>
                    <a:pt x="428" y="49"/>
                  </a:lnTo>
                  <a:lnTo>
                    <a:pt x="405" y="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045" name="Freeform 172"/>
            <p:cNvSpPr>
              <a:spLocks/>
            </p:cNvSpPr>
            <p:nvPr/>
          </p:nvSpPr>
          <p:spPr bwMode="gray">
            <a:xfrm>
              <a:off x="6671797" y="105190"/>
              <a:ext cx="58560" cy="40415"/>
            </a:xfrm>
            <a:custGeom>
              <a:avLst/>
              <a:gdLst/>
              <a:ahLst/>
              <a:cxnLst>
                <a:cxn ang="0">
                  <a:pos x="405" y="58"/>
                </a:cxn>
                <a:cxn ang="0">
                  <a:pos x="394" y="71"/>
                </a:cxn>
                <a:cxn ang="0">
                  <a:pos x="383" y="71"/>
                </a:cxn>
                <a:cxn ang="0">
                  <a:pos x="350" y="56"/>
                </a:cxn>
                <a:cxn ang="0">
                  <a:pos x="332" y="55"/>
                </a:cxn>
                <a:cxn ang="0">
                  <a:pos x="321" y="61"/>
                </a:cxn>
                <a:cxn ang="0">
                  <a:pos x="315" y="74"/>
                </a:cxn>
                <a:cxn ang="0">
                  <a:pos x="301" y="76"/>
                </a:cxn>
                <a:cxn ang="0">
                  <a:pos x="294" y="69"/>
                </a:cxn>
                <a:cxn ang="0">
                  <a:pos x="283" y="69"/>
                </a:cxn>
                <a:cxn ang="0">
                  <a:pos x="274" y="79"/>
                </a:cxn>
                <a:cxn ang="0">
                  <a:pos x="251" y="89"/>
                </a:cxn>
                <a:cxn ang="0">
                  <a:pos x="238" y="99"/>
                </a:cxn>
                <a:cxn ang="0">
                  <a:pos x="235" y="108"/>
                </a:cxn>
                <a:cxn ang="0">
                  <a:pos x="237" y="122"/>
                </a:cxn>
                <a:cxn ang="0">
                  <a:pos x="233" y="126"/>
                </a:cxn>
                <a:cxn ang="0">
                  <a:pos x="228" y="129"/>
                </a:cxn>
                <a:cxn ang="0">
                  <a:pos x="219" y="122"/>
                </a:cxn>
                <a:cxn ang="0">
                  <a:pos x="186" y="135"/>
                </a:cxn>
                <a:cxn ang="0">
                  <a:pos x="174" y="148"/>
                </a:cxn>
                <a:cxn ang="0">
                  <a:pos x="169" y="160"/>
                </a:cxn>
                <a:cxn ang="0">
                  <a:pos x="150" y="167"/>
                </a:cxn>
                <a:cxn ang="0">
                  <a:pos x="129" y="187"/>
                </a:cxn>
                <a:cxn ang="0">
                  <a:pos x="117" y="210"/>
                </a:cxn>
                <a:cxn ang="0">
                  <a:pos x="97" y="223"/>
                </a:cxn>
                <a:cxn ang="0">
                  <a:pos x="92" y="234"/>
                </a:cxn>
                <a:cxn ang="0">
                  <a:pos x="71" y="241"/>
                </a:cxn>
                <a:cxn ang="0">
                  <a:pos x="51" y="273"/>
                </a:cxn>
                <a:cxn ang="0">
                  <a:pos x="21" y="293"/>
                </a:cxn>
                <a:cxn ang="0">
                  <a:pos x="0" y="290"/>
                </a:cxn>
                <a:cxn ang="0">
                  <a:pos x="25" y="254"/>
                </a:cxn>
                <a:cxn ang="0">
                  <a:pos x="42" y="242"/>
                </a:cxn>
                <a:cxn ang="0">
                  <a:pos x="60" y="223"/>
                </a:cxn>
                <a:cxn ang="0">
                  <a:pos x="60" y="199"/>
                </a:cxn>
                <a:cxn ang="0">
                  <a:pos x="70" y="181"/>
                </a:cxn>
                <a:cxn ang="0">
                  <a:pos x="111" y="142"/>
                </a:cxn>
                <a:cxn ang="0">
                  <a:pos x="138" y="94"/>
                </a:cxn>
                <a:cxn ang="0">
                  <a:pos x="155" y="88"/>
                </a:cxn>
                <a:cxn ang="0">
                  <a:pos x="165" y="70"/>
                </a:cxn>
                <a:cxn ang="0">
                  <a:pos x="175" y="62"/>
                </a:cxn>
                <a:cxn ang="0">
                  <a:pos x="193" y="58"/>
                </a:cxn>
                <a:cxn ang="0">
                  <a:pos x="223" y="60"/>
                </a:cxn>
                <a:cxn ang="0">
                  <a:pos x="253" y="25"/>
                </a:cxn>
                <a:cxn ang="0">
                  <a:pos x="265" y="21"/>
                </a:cxn>
                <a:cxn ang="0">
                  <a:pos x="274" y="10"/>
                </a:cxn>
                <a:cxn ang="0">
                  <a:pos x="300" y="0"/>
                </a:cxn>
                <a:cxn ang="0">
                  <a:pos x="342" y="8"/>
                </a:cxn>
                <a:cxn ang="0">
                  <a:pos x="380" y="6"/>
                </a:cxn>
                <a:cxn ang="0">
                  <a:pos x="424" y="33"/>
                </a:cxn>
                <a:cxn ang="0">
                  <a:pos x="428" y="49"/>
                </a:cxn>
                <a:cxn ang="0">
                  <a:pos x="405" y="58"/>
                </a:cxn>
              </a:cxnLst>
              <a:rect l="0" t="0" r="r" b="b"/>
              <a:pathLst>
                <a:path w="428" h="293">
                  <a:moveTo>
                    <a:pt x="405" y="58"/>
                  </a:moveTo>
                  <a:lnTo>
                    <a:pt x="394" y="71"/>
                  </a:lnTo>
                  <a:lnTo>
                    <a:pt x="383" y="71"/>
                  </a:lnTo>
                  <a:lnTo>
                    <a:pt x="350" y="56"/>
                  </a:lnTo>
                  <a:lnTo>
                    <a:pt x="332" y="55"/>
                  </a:lnTo>
                  <a:lnTo>
                    <a:pt x="321" y="61"/>
                  </a:lnTo>
                  <a:lnTo>
                    <a:pt x="315" y="74"/>
                  </a:lnTo>
                  <a:lnTo>
                    <a:pt x="301" y="76"/>
                  </a:lnTo>
                  <a:lnTo>
                    <a:pt x="294" y="69"/>
                  </a:lnTo>
                  <a:lnTo>
                    <a:pt x="283" y="69"/>
                  </a:lnTo>
                  <a:lnTo>
                    <a:pt x="274" y="79"/>
                  </a:lnTo>
                  <a:lnTo>
                    <a:pt x="251" y="89"/>
                  </a:lnTo>
                  <a:lnTo>
                    <a:pt x="238" y="99"/>
                  </a:lnTo>
                  <a:lnTo>
                    <a:pt x="235" y="108"/>
                  </a:lnTo>
                  <a:lnTo>
                    <a:pt x="237" y="122"/>
                  </a:lnTo>
                  <a:lnTo>
                    <a:pt x="233" y="126"/>
                  </a:lnTo>
                  <a:lnTo>
                    <a:pt x="228" y="129"/>
                  </a:lnTo>
                  <a:lnTo>
                    <a:pt x="219" y="122"/>
                  </a:lnTo>
                  <a:lnTo>
                    <a:pt x="186" y="135"/>
                  </a:lnTo>
                  <a:lnTo>
                    <a:pt x="174" y="148"/>
                  </a:lnTo>
                  <a:lnTo>
                    <a:pt x="169" y="160"/>
                  </a:lnTo>
                  <a:lnTo>
                    <a:pt x="150" y="167"/>
                  </a:lnTo>
                  <a:lnTo>
                    <a:pt x="129" y="187"/>
                  </a:lnTo>
                  <a:lnTo>
                    <a:pt x="117" y="210"/>
                  </a:lnTo>
                  <a:lnTo>
                    <a:pt x="97" y="223"/>
                  </a:lnTo>
                  <a:lnTo>
                    <a:pt x="92" y="234"/>
                  </a:lnTo>
                  <a:lnTo>
                    <a:pt x="71" y="241"/>
                  </a:lnTo>
                  <a:lnTo>
                    <a:pt x="51" y="273"/>
                  </a:lnTo>
                  <a:lnTo>
                    <a:pt x="21" y="293"/>
                  </a:lnTo>
                  <a:lnTo>
                    <a:pt x="0" y="290"/>
                  </a:lnTo>
                  <a:lnTo>
                    <a:pt x="25" y="254"/>
                  </a:lnTo>
                  <a:lnTo>
                    <a:pt x="42" y="242"/>
                  </a:lnTo>
                  <a:lnTo>
                    <a:pt x="60" y="223"/>
                  </a:lnTo>
                  <a:lnTo>
                    <a:pt x="60" y="199"/>
                  </a:lnTo>
                  <a:lnTo>
                    <a:pt x="70" y="181"/>
                  </a:lnTo>
                  <a:lnTo>
                    <a:pt x="111" y="142"/>
                  </a:lnTo>
                  <a:lnTo>
                    <a:pt x="138" y="94"/>
                  </a:lnTo>
                  <a:lnTo>
                    <a:pt x="155" y="88"/>
                  </a:lnTo>
                  <a:lnTo>
                    <a:pt x="165" y="70"/>
                  </a:lnTo>
                  <a:lnTo>
                    <a:pt x="175" y="62"/>
                  </a:lnTo>
                  <a:lnTo>
                    <a:pt x="193" y="58"/>
                  </a:lnTo>
                  <a:lnTo>
                    <a:pt x="223" y="60"/>
                  </a:lnTo>
                  <a:lnTo>
                    <a:pt x="253" y="25"/>
                  </a:lnTo>
                  <a:lnTo>
                    <a:pt x="265" y="21"/>
                  </a:lnTo>
                  <a:lnTo>
                    <a:pt x="274" y="10"/>
                  </a:lnTo>
                  <a:lnTo>
                    <a:pt x="300" y="0"/>
                  </a:lnTo>
                  <a:lnTo>
                    <a:pt x="342" y="8"/>
                  </a:lnTo>
                  <a:lnTo>
                    <a:pt x="380" y="6"/>
                  </a:lnTo>
                  <a:lnTo>
                    <a:pt x="424" y="33"/>
                  </a:lnTo>
                  <a:lnTo>
                    <a:pt x="428" y="49"/>
                  </a:lnTo>
                  <a:lnTo>
                    <a:pt x="405" y="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039"/>
          <p:cNvGrpSpPr/>
          <p:nvPr/>
        </p:nvGrpSpPr>
        <p:grpSpPr bwMode="gray">
          <a:xfrm>
            <a:off x="4525153" y="980616"/>
            <a:ext cx="3793727" cy="2559597"/>
            <a:chOff x="4303713" y="1030699"/>
            <a:chExt cx="4146550" cy="2917825"/>
          </a:xfrm>
        </p:grpSpPr>
        <p:grpSp>
          <p:nvGrpSpPr>
            <p:cNvPr id="5" name="Group 1038"/>
            <p:cNvGrpSpPr/>
            <p:nvPr/>
          </p:nvGrpSpPr>
          <p:grpSpPr bwMode="gray">
            <a:xfrm>
              <a:off x="4303713" y="1030699"/>
              <a:ext cx="4146550" cy="1563688"/>
              <a:chOff x="4303713" y="1030699"/>
              <a:chExt cx="4146550" cy="1563688"/>
            </a:xfrm>
          </p:grpSpPr>
          <p:grpSp>
            <p:nvGrpSpPr>
              <p:cNvPr id="6" name="Group 1037"/>
              <p:cNvGrpSpPr/>
              <p:nvPr/>
            </p:nvGrpSpPr>
            <p:grpSpPr bwMode="gray">
              <a:xfrm>
                <a:off x="7569201" y="1629186"/>
                <a:ext cx="790574" cy="965201"/>
                <a:chOff x="7569201" y="1629186"/>
                <a:chExt cx="790574" cy="965201"/>
              </a:xfrm>
            </p:grpSpPr>
            <p:sp>
              <p:nvSpPr>
                <p:cNvPr id="2377" name="Freeform 1483"/>
                <p:cNvSpPr>
                  <a:spLocks/>
                </p:cNvSpPr>
                <p:nvPr/>
              </p:nvSpPr>
              <p:spPr bwMode="gray">
                <a:xfrm>
                  <a:off x="7648575" y="2314986"/>
                  <a:ext cx="112713" cy="138113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7" y="7"/>
                    </a:cxn>
                    <a:cxn ang="0">
                      <a:pos x="21" y="14"/>
                    </a:cxn>
                    <a:cxn ang="0">
                      <a:pos x="27" y="23"/>
                    </a:cxn>
                    <a:cxn ang="0">
                      <a:pos x="32" y="31"/>
                    </a:cxn>
                    <a:cxn ang="0">
                      <a:pos x="35" y="41"/>
                    </a:cxn>
                    <a:cxn ang="0">
                      <a:pos x="36" y="47"/>
                    </a:cxn>
                    <a:cxn ang="0">
                      <a:pos x="38" y="53"/>
                    </a:cxn>
                    <a:cxn ang="0">
                      <a:pos x="40" y="56"/>
                    </a:cxn>
                    <a:cxn ang="0">
                      <a:pos x="41" y="63"/>
                    </a:cxn>
                    <a:cxn ang="0">
                      <a:pos x="41" y="67"/>
                    </a:cxn>
                    <a:cxn ang="0">
                      <a:pos x="40" y="71"/>
                    </a:cxn>
                    <a:cxn ang="0">
                      <a:pos x="38" y="74"/>
                    </a:cxn>
                    <a:cxn ang="0">
                      <a:pos x="37" y="73"/>
                    </a:cxn>
                    <a:cxn ang="0">
                      <a:pos x="34" y="71"/>
                    </a:cxn>
                    <a:cxn ang="0">
                      <a:pos x="33" y="74"/>
                    </a:cxn>
                    <a:cxn ang="0">
                      <a:pos x="34" y="77"/>
                    </a:cxn>
                    <a:cxn ang="0">
                      <a:pos x="32" y="77"/>
                    </a:cxn>
                    <a:cxn ang="0">
                      <a:pos x="29" y="75"/>
                    </a:cxn>
                    <a:cxn ang="0">
                      <a:pos x="26" y="75"/>
                    </a:cxn>
                    <a:cxn ang="0">
                      <a:pos x="24" y="79"/>
                    </a:cxn>
                    <a:cxn ang="0">
                      <a:pos x="22" y="81"/>
                    </a:cxn>
                    <a:cxn ang="0">
                      <a:pos x="20" y="83"/>
                    </a:cxn>
                    <a:cxn ang="0">
                      <a:pos x="18" y="86"/>
                    </a:cxn>
                    <a:cxn ang="0">
                      <a:pos x="16" y="86"/>
                    </a:cxn>
                    <a:cxn ang="0">
                      <a:pos x="14" y="83"/>
                    </a:cxn>
                    <a:cxn ang="0">
                      <a:pos x="15" y="79"/>
                    </a:cxn>
                    <a:cxn ang="0">
                      <a:pos x="13" y="78"/>
                    </a:cxn>
                    <a:cxn ang="0">
                      <a:pos x="13" y="73"/>
                    </a:cxn>
                    <a:cxn ang="0">
                      <a:pos x="11" y="67"/>
                    </a:cxn>
                    <a:cxn ang="0">
                      <a:pos x="11" y="61"/>
                    </a:cxn>
                    <a:cxn ang="0">
                      <a:pos x="12" y="54"/>
                    </a:cxn>
                    <a:cxn ang="0">
                      <a:pos x="8" y="51"/>
                    </a:cxn>
                    <a:cxn ang="0">
                      <a:pos x="7" y="46"/>
                    </a:cxn>
                    <a:cxn ang="0">
                      <a:pos x="6" y="41"/>
                    </a:cxn>
                    <a:cxn ang="0">
                      <a:pos x="2" y="41"/>
                    </a:cxn>
                    <a:cxn ang="0">
                      <a:pos x="2" y="34"/>
                    </a:cxn>
                    <a:cxn ang="0">
                      <a:pos x="6" y="34"/>
                    </a:cxn>
                    <a:cxn ang="0">
                      <a:pos x="7" y="33"/>
                    </a:cxn>
                    <a:cxn ang="0">
                      <a:pos x="5" y="31"/>
                    </a:cxn>
                    <a:cxn ang="0">
                      <a:pos x="6" y="27"/>
                    </a:cxn>
                    <a:cxn ang="0">
                      <a:pos x="2" y="23"/>
                    </a:cxn>
                    <a:cxn ang="0">
                      <a:pos x="2" y="18"/>
                    </a:cxn>
                    <a:cxn ang="0">
                      <a:pos x="0" y="17"/>
                    </a:cxn>
                    <a:cxn ang="0">
                      <a:pos x="0" y="14"/>
                    </a:cxn>
                    <a:cxn ang="0">
                      <a:pos x="1" y="9"/>
                    </a:cxn>
                    <a:cxn ang="0">
                      <a:pos x="4" y="6"/>
                    </a:cxn>
                    <a:cxn ang="0">
                      <a:pos x="7" y="6"/>
                    </a:cxn>
                    <a:cxn ang="0">
                      <a:pos x="11" y="6"/>
                    </a:cxn>
                    <a:cxn ang="0">
                      <a:pos x="13" y="3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41" h="86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5" y="3"/>
                        <a:pt x="15" y="3"/>
                      </a:cubicBezTo>
                      <a:cubicBezTo>
                        <a:pt x="15" y="3"/>
                        <a:pt x="17" y="7"/>
                        <a:pt x="17" y="7"/>
                      </a:cubicBezTo>
                      <a:cubicBezTo>
                        <a:pt x="17" y="7"/>
                        <a:pt x="19" y="10"/>
                        <a:pt x="19" y="10"/>
                      </a:cubicBezTo>
                      <a:cubicBezTo>
                        <a:pt x="19" y="10"/>
                        <a:pt x="21" y="14"/>
                        <a:pt x="21" y="14"/>
                      </a:cubicBezTo>
                      <a:cubicBezTo>
                        <a:pt x="21" y="14"/>
                        <a:pt x="24" y="19"/>
                        <a:pt x="24" y="19"/>
                      </a:cubicBezTo>
                      <a:cubicBezTo>
                        <a:pt x="24" y="19"/>
                        <a:pt x="27" y="23"/>
                        <a:pt x="27" y="23"/>
                      </a:cubicBezTo>
                      <a:cubicBezTo>
                        <a:pt x="27" y="23"/>
                        <a:pt x="29" y="26"/>
                        <a:pt x="29" y="26"/>
                      </a:cubicBezTo>
                      <a:cubicBezTo>
                        <a:pt x="29" y="26"/>
                        <a:pt x="32" y="31"/>
                        <a:pt x="32" y="31"/>
                      </a:cubicBezTo>
                      <a:cubicBezTo>
                        <a:pt x="32" y="31"/>
                        <a:pt x="34" y="37"/>
                        <a:pt x="34" y="37"/>
                      </a:cubicBezTo>
                      <a:cubicBezTo>
                        <a:pt x="34" y="37"/>
                        <a:pt x="35" y="41"/>
                        <a:pt x="35" y="41"/>
                      </a:cubicBezTo>
                      <a:cubicBezTo>
                        <a:pt x="35" y="41"/>
                        <a:pt x="35" y="44"/>
                        <a:pt x="35" y="44"/>
                      </a:cubicBezTo>
                      <a:cubicBezTo>
                        <a:pt x="35" y="44"/>
                        <a:pt x="36" y="47"/>
                        <a:pt x="36" y="47"/>
                      </a:cubicBezTo>
                      <a:cubicBezTo>
                        <a:pt x="36" y="47"/>
                        <a:pt x="37" y="50"/>
                        <a:pt x="37" y="50"/>
                      </a:cubicBezTo>
                      <a:cubicBezTo>
                        <a:pt x="37" y="50"/>
                        <a:pt x="38" y="53"/>
                        <a:pt x="38" y="53"/>
                      </a:cubicBezTo>
                      <a:cubicBezTo>
                        <a:pt x="38" y="53"/>
                        <a:pt x="39" y="54"/>
                        <a:pt x="39" y="54"/>
                      </a:cubicBezTo>
                      <a:cubicBezTo>
                        <a:pt x="39" y="54"/>
                        <a:pt x="40" y="56"/>
                        <a:pt x="40" y="56"/>
                      </a:cubicBezTo>
                      <a:cubicBezTo>
                        <a:pt x="40" y="56"/>
                        <a:pt x="40" y="61"/>
                        <a:pt x="40" y="61"/>
                      </a:cubicBezTo>
                      <a:cubicBezTo>
                        <a:pt x="40" y="61"/>
                        <a:pt x="41" y="63"/>
                        <a:pt x="41" y="63"/>
                      </a:cubicBezTo>
                      <a:cubicBezTo>
                        <a:pt x="41" y="63"/>
                        <a:pt x="39" y="64"/>
                        <a:pt x="39" y="64"/>
                      </a:cubicBezTo>
                      <a:cubicBezTo>
                        <a:pt x="39" y="64"/>
                        <a:pt x="41" y="67"/>
                        <a:pt x="41" y="67"/>
                      </a:cubicBezTo>
                      <a:cubicBezTo>
                        <a:pt x="41" y="67"/>
                        <a:pt x="41" y="69"/>
                        <a:pt x="41" y="69"/>
                      </a:cubicBezTo>
                      <a:cubicBezTo>
                        <a:pt x="41" y="69"/>
                        <a:pt x="40" y="71"/>
                        <a:pt x="40" y="71"/>
                      </a:cubicBezTo>
                      <a:cubicBezTo>
                        <a:pt x="40" y="71"/>
                        <a:pt x="39" y="74"/>
                        <a:pt x="39" y="74"/>
                      </a:cubicBezTo>
                      <a:cubicBezTo>
                        <a:pt x="39" y="74"/>
                        <a:pt x="38" y="74"/>
                        <a:pt x="38" y="74"/>
                      </a:cubicBezTo>
                      <a:cubicBezTo>
                        <a:pt x="38" y="74"/>
                        <a:pt x="38" y="72"/>
                        <a:pt x="38" y="72"/>
                      </a:cubicBezTo>
                      <a:cubicBezTo>
                        <a:pt x="38" y="72"/>
                        <a:pt x="37" y="73"/>
                        <a:pt x="37" y="73"/>
                      </a:cubicBezTo>
                      <a:cubicBezTo>
                        <a:pt x="37" y="73"/>
                        <a:pt x="35" y="73"/>
                        <a:pt x="35" y="73"/>
                      </a:cubicBezTo>
                      <a:cubicBezTo>
                        <a:pt x="35" y="73"/>
                        <a:pt x="34" y="71"/>
                        <a:pt x="34" y="71"/>
                      </a:cubicBezTo>
                      <a:cubicBezTo>
                        <a:pt x="34" y="71"/>
                        <a:pt x="33" y="73"/>
                        <a:pt x="33" y="73"/>
                      </a:cubicBezTo>
                      <a:cubicBezTo>
                        <a:pt x="33" y="73"/>
                        <a:pt x="33" y="74"/>
                        <a:pt x="33" y="74"/>
                      </a:cubicBezTo>
                      <a:cubicBezTo>
                        <a:pt x="33" y="74"/>
                        <a:pt x="34" y="76"/>
                        <a:pt x="34" y="76"/>
                      </a:cubicBezTo>
                      <a:cubicBezTo>
                        <a:pt x="34" y="76"/>
                        <a:pt x="34" y="77"/>
                        <a:pt x="34" y="77"/>
                      </a:cubicBezTo>
                      <a:cubicBezTo>
                        <a:pt x="34" y="77"/>
                        <a:pt x="33" y="79"/>
                        <a:pt x="33" y="79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2" y="77"/>
                        <a:pt x="30" y="77"/>
                        <a:pt x="30" y="77"/>
                      </a:cubicBezTo>
                      <a:cubicBezTo>
                        <a:pt x="30" y="77"/>
                        <a:pt x="29" y="75"/>
                        <a:pt x="29" y="75"/>
                      </a:cubicBezTo>
                      <a:cubicBezTo>
                        <a:pt x="29" y="75"/>
                        <a:pt x="28" y="76"/>
                        <a:pt x="28" y="76"/>
                      </a:cubicBezTo>
                      <a:cubicBezTo>
                        <a:pt x="28" y="76"/>
                        <a:pt x="26" y="75"/>
                        <a:pt x="26" y="75"/>
                      </a:cubicBezTo>
                      <a:cubicBezTo>
                        <a:pt x="26" y="75"/>
                        <a:pt x="25" y="79"/>
                        <a:pt x="25" y="79"/>
                      </a:cubicBezTo>
                      <a:cubicBezTo>
                        <a:pt x="25" y="79"/>
                        <a:pt x="24" y="79"/>
                        <a:pt x="24" y="79"/>
                      </a:cubicBezTo>
                      <a:cubicBezTo>
                        <a:pt x="24" y="79"/>
                        <a:pt x="23" y="80"/>
                        <a:pt x="23" y="80"/>
                      </a:cubicBezTo>
                      <a:cubicBezTo>
                        <a:pt x="23" y="80"/>
                        <a:pt x="22" y="81"/>
                        <a:pt x="22" y="81"/>
                      </a:cubicBezTo>
                      <a:cubicBezTo>
                        <a:pt x="22" y="81"/>
                        <a:pt x="21" y="83"/>
                        <a:pt x="21" y="83"/>
                      </a:cubicBezTo>
                      <a:cubicBezTo>
                        <a:pt x="21" y="83"/>
                        <a:pt x="20" y="83"/>
                        <a:pt x="20" y="83"/>
                      </a:cubicBezTo>
                      <a:cubicBezTo>
                        <a:pt x="20" y="83"/>
                        <a:pt x="20" y="85"/>
                        <a:pt x="20" y="85"/>
                      </a:cubicBezTo>
                      <a:cubicBezTo>
                        <a:pt x="20" y="85"/>
                        <a:pt x="18" y="86"/>
                        <a:pt x="18" y="86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18" y="86"/>
                        <a:pt x="16" y="86"/>
                        <a:pt x="16" y="86"/>
                      </a:cubicBezTo>
                      <a:cubicBezTo>
                        <a:pt x="16" y="86"/>
                        <a:pt x="15" y="85"/>
                        <a:pt x="15" y="85"/>
                      </a:cubicBezTo>
                      <a:cubicBezTo>
                        <a:pt x="15" y="85"/>
                        <a:pt x="14" y="83"/>
                        <a:pt x="14" y="83"/>
                      </a:cubicBezTo>
                      <a:cubicBezTo>
                        <a:pt x="14" y="83"/>
                        <a:pt x="15" y="81"/>
                        <a:pt x="15" y="81"/>
                      </a:cubicBezTo>
                      <a:cubicBezTo>
                        <a:pt x="15" y="81"/>
                        <a:pt x="15" y="79"/>
                        <a:pt x="15" y="79"/>
                      </a:cubicBezTo>
                      <a:cubicBezTo>
                        <a:pt x="15" y="79"/>
                        <a:pt x="14" y="78"/>
                        <a:pt x="14" y="78"/>
                      </a:cubicBezTo>
                      <a:cubicBezTo>
                        <a:pt x="14" y="78"/>
                        <a:pt x="13" y="78"/>
                        <a:pt x="13" y="78"/>
                      </a:cubicBezTo>
                      <a:cubicBezTo>
                        <a:pt x="13" y="78"/>
                        <a:pt x="11" y="74"/>
                        <a:pt x="11" y="74"/>
                      </a:cubicBezTo>
                      <a:cubicBezTo>
                        <a:pt x="11" y="74"/>
                        <a:pt x="13" y="73"/>
                        <a:pt x="13" y="73"/>
                      </a:cubicBezTo>
                      <a:cubicBezTo>
                        <a:pt x="13" y="73"/>
                        <a:pt x="11" y="72"/>
                        <a:pt x="11" y="72"/>
                      </a:cubicBezTo>
                      <a:cubicBezTo>
                        <a:pt x="11" y="72"/>
                        <a:pt x="11" y="67"/>
                        <a:pt x="11" y="67"/>
                      </a:cubicBezTo>
                      <a:cubicBezTo>
                        <a:pt x="11" y="67"/>
                        <a:pt x="12" y="64"/>
                        <a:pt x="12" y="64"/>
                      </a:cubicBezTo>
                      <a:cubicBezTo>
                        <a:pt x="12" y="64"/>
                        <a:pt x="11" y="61"/>
                        <a:pt x="11" y="61"/>
                      </a:cubicBezTo>
                      <a:cubicBezTo>
                        <a:pt x="11" y="61"/>
                        <a:pt x="11" y="55"/>
                        <a:pt x="11" y="55"/>
                      </a:cubicBezTo>
                      <a:cubicBezTo>
                        <a:pt x="11" y="55"/>
                        <a:pt x="12" y="54"/>
                        <a:pt x="12" y="54"/>
                      </a:cubicBezTo>
                      <a:cubicBezTo>
                        <a:pt x="12" y="54"/>
                        <a:pt x="10" y="53"/>
                        <a:pt x="10" y="53"/>
                      </a:cubicBezTo>
                      <a:cubicBezTo>
                        <a:pt x="10" y="53"/>
                        <a:pt x="8" y="51"/>
                        <a:pt x="8" y="51"/>
                      </a:cubicBezTo>
                      <a:cubicBezTo>
                        <a:pt x="8" y="51"/>
                        <a:pt x="7" y="48"/>
                        <a:pt x="7" y="48"/>
                      </a:cubicBezTo>
                      <a:cubicBezTo>
                        <a:pt x="7" y="48"/>
                        <a:pt x="7" y="46"/>
                        <a:pt x="7" y="46"/>
                      </a:cubicBezTo>
                      <a:cubicBezTo>
                        <a:pt x="7" y="46"/>
                        <a:pt x="6" y="44"/>
                        <a:pt x="6" y="44"/>
                      </a:cubicBezTo>
                      <a:cubicBezTo>
                        <a:pt x="6" y="44"/>
                        <a:pt x="6" y="41"/>
                        <a:pt x="6" y="41"/>
                      </a:cubicBezTo>
                      <a:cubicBezTo>
                        <a:pt x="6" y="41"/>
                        <a:pt x="4" y="41"/>
                        <a:pt x="4" y="41"/>
                      </a:cubicBezTo>
                      <a:cubicBezTo>
                        <a:pt x="4" y="41"/>
                        <a:pt x="2" y="41"/>
                        <a:pt x="2" y="41"/>
                      </a:cubicBezTo>
                      <a:cubicBezTo>
                        <a:pt x="2" y="41"/>
                        <a:pt x="1" y="36"/>
                        <a:pt x="1" y="36"/>
                      </a:cubicBezTo>
                      <a:cubicBezTo>
                        <a:pt x="1" y="36"/>
                        <a:pt x="2" y="34"/>
                        <a:pt x="2" y="34"/>
                      </a:cubicBezTo>
                      <a:cubicBezTo>
                        <a:pt x="2" y="34"/>
                        <a:pt x="4" y="33"/>
                        <a:pt x="4" y="33"/>
                      </a:cubicBezTo>
                      <a:cubicBezTo>
                        <a:pt x="4" y="33"/>
                        <a:pt x="6" y="34"/>
                        <a:pt x="6" y="34"/>
                      </a:cubicBezTo>
                      <a:cubicBezTo>
                        <a:pt x="6" y="34"/>
                        <a:pt x="7" y="36"/>
                        <a:pt x="7" y="36"/>
                      </a:cubicBezTo>
                      <a:cubicBezTo>
                        <a:pt x="7" y="36"/>
                        <a:pt x="7" y="33"/>
                        <a:pt x="7" y="33"/>
                      </a:cubicBezTo>
                      <a:cubicBezTo>
                        <a:pt x="7" y="33"/>
                        <a:pt x="6" y="32"/>
                        <a:pt x="6" y="32"/>
                      </a:cubicBezTo>
                      <a:cubicBezTo>
                        <a:pt x="6" y="32"/>
                        <a:pt x="5" y="31"/>
                        <a:pt x="5" y="31"/>
                      </a:cubicBezTo>
                      <a:cubicBezTo>
                        <a:pt x="5" y="31"/>
                        <a:pt x="4" y="29"/>
                        <a:pt x="4" y="29"/>
                      </a:cubicBezTo>
                      <a:cubicBezTo>
                        <a:pt x="4" y="29"/>
                        <a:pt x="6" y="27"/>
                        <a:pt x="6" y="27"/>
                      </a:cubicBezTo>
                      <a:cubicBezTo>
                        <a:pt x="6" y="27"/>
                        <a:pt x="4" y="25"/>
                        <a:pt x="4" y="25"/>
                      </a:cubicBezTo>
                      <a:cubicBezTo>
                        <a:pt x="4" y="25"/>
                        <a:pt x="2" y="23"/>
                        <a:pt x="2" y="23"/>
                      </a:cubicBezTo>
                      <a:cubicBezTo>
                        <a:pt x="2" y="23"/>
                        <a:pt x="3" y="21"/>
                        <a:pt x="3" y="21"/>
                      </a:cubicBezTo>
                      <a:cubicBezTo>
                        <a:pt x="3" y="21"/>
                        <a:pt x="2" y="18"/>
                        <a:pt x="2" y="18"/>
                      </a:cubicBezTo>
                      <a:cubicBezTo>
                        <a:pt x="2" y="18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6"/>
                        <a:pt x="0" y="16"/>
                      </a:cubicBezTo>
                      <a:cubicBezTo>
                        <a:pt x="0" y="16"/>
                        <a:pt x="0" y="14"/>
                        <a:pt x="0" y="14"/>
                      </a:cubicBezTo>
                      <a:cubicBezTo>
                        <a:pt x="0" y="14"/>
                        <a:pt x="0" y="12"/>
                        <a:pt x="0" y="12"/>
                      </a:cubicBezTo>
                      <a:cubicBezTo>
                        <a:pt x="0" y="12"/>
                        <a:pt x="1" y="9"/>
                        <a:pt x="1" y="9"/>
                      </a:cubicBezTo>
                      <a:cubicBezTo>
                        <a:pt x="1" y="9"/>
                        <a:pt x="3" y="8"/>
                        <a:pt x="3" y="8"/>
                      </a:cubicBezTo>
                      <a:cubicBezTo>
                        <a:pt x="3" y="8"/>
                        <a:pt x="4" y="6"/>
                        <a:pt x="4" y="6"/>
                      </a:cubicBezTo>
                      <a:cubicBezTo>
                        <a:pt x="4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10" y="7"/>
                        <a:pt x="10" y="7"/>
                      </a:cubicBezTo>
                      <a:cubicBezTo>
                        <a:pt x="10" y="7"/>
                        <a:pt x="11" y="6"/>
                        <a:pt x="11" y="6"/>
                      </a:cubicBezTo>
                      <a:cubicBezTo>
                        <a:pt x="11" y="6"/>
                        <a:pt x="12" y="6"/>
                        <a:pt x="12" y="6"/>
                      </a:cubicBezTo>
                      <a:cubicBezTo>
                        <a:pt x="12" y="6"/>
                        <a:pt x="13" y="3"/>
                        <a:pt x="13" y="3"/>
                      </a:cubicBezTo>
                      <a:cubicBezTo>
                        <a:pt x="13" y="3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8" name="Freeform 1484"/>
                <p:cNvSpPr>
                  <a:spLocks/>
                </p:cNvSpPr>
                <p:nvPr/>
              </p:nvSpPr>
              <p:spPr bwMode="gray">
                <a:xfrm>
                  <a:off x="8107363" y="1654586"/>
                  <a:ext cx="22225" cy="22225"/>
                </a:xfrm>
                <a:custGeom>
                  <a:avLst/>
                  <a:gdLst/>
                  <a:ahLst/>
                  <a:cxnLst>
                    <a:cxn ang="0">
                      <a:pos x="2" y="13"/>
                    </a:cxn>
                    <a:cxn ang="0">
                      <a:pos x="3" y="12"/>
                    </a:cxn>
                    <a:cxn ang="0">
                      <a:pos x="4" y="10"/>
                    </a:cxn>
                    <a:cxn ang="0">
                      <a:pos x="6" y="7"/>
                    </a:cxn>
                    <a:cxn ang="0">
                      <a:pos x="7" y="6"/>
                    </a:cxn>
                    <a:cxn ang="0">
                      <a:pos x="8" y="5"/>
                    </a:cxn>
                    <a:cxn ang="0">
                      <a:pos x="7" y="3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2" y="10"/>
                    </a:cxn>
                    <a:cxn ang="0">
                      <a:pos x="2" y="13"/>
                    </a:cxn>
                  </a:cxnLst>
                  <a:rect l="0" t="0" r="r" b="b"/>
                  <a:pathLst>
                    <a:path w="8" h="14">
                      <a:moveTo>
                        <a:pt x="2" y="13"/>
                      </a:moveTo>
                      <a:cubicBezTo>
                        <a:pt x="3" y="14"/>
                        <a:pt x="3" y="14"/>
                        <a:pt x="3" y="12"/>
                      </a:cubicBezTo>
                      <a:cubicBezTo>
                        <a:pt x="4" y="11"/>
                        <a:pt x="4" y="10"/>
                        <a:pt x="4" y="10"/>
                      </a:cubicBezTo>
                      <a:cubicBezTo>
                        <a:pt x="5" y="9"/>
                        <a:pt x="6" y="8"/>
                        <a:pt x="6" y="7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8" y="6"/>
                        <a:pt x="8" y="6"/>
                        <a:pt x="8" y="5"/>
                      </a:cubicBezTo>
                      <a:cubicBezTo>
                        <a:pt x="8" y="4"/>
                        <a:pt x="8" y="3"/>
                        <a:pt x="7" y="3"/>
                      </a:cubicBezTo>
                      <a:cubicBezTo>
                        <a:pt x="7" y="2"/>
                        <a:pt x="6" y="1"/>
                        <a:pt x="5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11"/>
                        <a:pt x="2" y="12"/>
                        <a:pt x="2" y="1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9" name="Freeform 1485"/>
                <p:cNvSpPr>
                  <a:spLocks/>
                </p:cNvSpPr>
                <p:nvPr/>
              </p:nvSpPr>
              <p:spPr bwMode="gray">
                <a:xfrm>
                  <a:off x="8097838" y="1629186"/>
                  <a:ext cx="9525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0" name="Freeform 1486"/>
                <p:cNvSpPr>
                  <a:spLocks/>
                </p:cNvSpPr>
                <p:nvPr/>
              </p:nvSpPr>
              <p:spPr bwMode="gray">
                <a:xfrm>
                  <a:off x="8281988" y="1773649"/>
                  <a:ext cx="36513" cy="22225"/>
                </a:xfrm>
                <a:custGeom>
                  <a:avLst/>
                  <a:gdLst/>
                  <a:ahLst/>
                  <a:cxnLst>
                    <a:cxn ang="0">
                      <a:pos x="13" y="12"/>
                    </a:cxn>
                    <a:cxn ang="0">
                      <a:pos x="13" y="12"/>
                    </a:cxn>
                    <a:cxn ang="0">
                      <a:pos x="11" y="11"/>
                    </a:cxn>
                    <a:cxn ang="0">
                      <a:pos x="9" y="10"/>
                    </a:cxn>
                    <a:cxn ang="0">
                      <a:pos x="8" y="9"/>
                    </a:cxn>
                    <a:cxn ang="0">
                      <a:pos x="5" y="6"/>
                    </a:cxn>
                    <a:cxn ang="0">
                      <a:pos x="3" y="4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4" y="2"/>
                    </a:cxn>
                    <a:cxn ang="0">
                      <a:pos x="6" y="4"/>
                    </a:cxn>
                    <a:cxn ang="0">
                      <a:pos x="8" y="6"/>
                    </a:cxn>
                    <a:cxn ang="0">
                      <a:pos x="9" y="8"/>
                    </a:cxn>
                    <a:cxn ang="0">
                      <a:pos x="11" y="8"/>
                    </a:cxn>
                    <a:cxn ang="0">
                      <a:pos x="12" y="9"/>
                    </a:cxn>
                    <a:cxn ang="0">
                      <a:pos x="13" y="12"/>
                    </a:cxn>
                  </a:cxnLst>
                  <a:rect l="0" t="0" r="r" b="b"/>
                  <a:pathLst>
                    <a:path w="13" h="13">
                      <a:moveTo>
                        <a:pt x="13" y="12"/>
                      </a:moveTo>
                      <a:cubicBezTo>
                        <a:pt x="13" y="12"/>
                        <a:pt x="13" y="13"/>
                        <a:pt x="13" y="12"/>
                      </a:cubicBezTo>
                      <a:cubicBezTo>
                        <a:pt x="12" y="12"/>
                        <a:pt x="11" y="11"/>
                        <a:pt x="11" y="11"/>
                      </a:cubicBezTo>
                      <a:cubicBezTo>
                        <a:pt x="10" y="10"/>
                        <a:pt x="10" y="10"/>
                        <a:pt x="9" y="10"/>
                      </a:cubicBezTo>
                      <a:cubicBezTo>
                        <a:pt x="9" y="10"/>
                        <a:pt x="8" y="9"/>
                        <a:pt x="8" y="9"/>
                      </a:cubicBezTo>
                      <a:cubicBezTo>
                        <a:pt x="7" y="8"/>
                        <a:pt x="6" y="7"/>
                        <a:pt x="5" y="6"/>
                      </a:cubicBezTo>
                      <a:cubicBezTo>
                        <a:pt x="4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5"/>
                        <a:pt x="7" y="5"/>
                        <a:pt x="8" y="6"/>
                      </a:cubicBezTo>
                      <a:cubicBezTo>
                        <a:pt x="8" y="7"/>
                        <a:pt x="9" y="7"/>
                        <a:pt x="9" y="8"/>
                      </a:cubicBezTo>
                      <a:cubicBezTo>
                        <a:pt x="10" y="8"/>
                        <a:pt x="10" y="8"/>
                        <a:pt x="11" y="8"/>
                      </a:cubicBezTo>
                      <a:cubicBezTo>
                        <a:pt x="11" y="8"/>
                        <a:pt x="11" y="9"/>
                        <a:pt x="12" y="9"/>
                      </a:cubicBezTo>
                      <a:cubicBezTo>
                        <a:pt x="12" y="10"/>
                        <a:pt x="13" y="11"/>
                        <a:pt x="13" y="1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1" name="Freeform 1487"/>
                <p:cNvSpPr>
                  <a:spLocks/>
                </p:cNvSpPr>
                <p:nvPr/>
              </p:nvSpPr>
              <p:spPr bwMode="gray">
                <a:xfrm>
                  <a:off x="8334375" y="1787936"/>
                  <a:ext cx="25400" cy="12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5" y="5"/>
                    </a:cxn>
                    <a:cxn ang="0">
                      <a:pos x="7" y="6"/>
                    </a:cxn>
                    <a:cxn ang="0">
                      <a:pos x="9" y="7"/>
                    </a:cxn>
                    <a:cxn ang="0">
                      <a:pos x="9" y="7"/>
                    </a:cxn>
                    <a:cxn ang="0">
                      <a:pos x="8" y="5"/>
                    </a:cxn>
                    <a:cxn ang="0">
                      <a:pos x="6" y="4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2" y="3"/>
                      </a:cubicBezTo>
                      <a:cubicBezTo>
                        <a:pt x="3" y="4"/>
                        <a:pt x="4" y="4"/>
                        <a:pt x="5" y="5"/>
                      </a:cubicBezTo>
                      <a:cubicBezTo>
                        <a:pt x="6" y="5"/>
                        <a:pt x="7" y="6"/>
                        <a:pt x="7" y="6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6"/>
                        <a:pt x="8" y="5"/>
                      </a:cubicBezTo>
                      <a:cubicBezTo>
                        <a:pt x="8" y="5"/>
                        <a:pt x="7" y="4"/>
                        <a:pt x="6" y="4"/>
                      </a:cubicBezTo>
                      <a:cubicBezTo>
                        <a:pt x="6" y="3"/>
                        <a:pt x="5" y="3"/>
                        <a:pt x="4" y="2"/>
                      </a:cubicBezTo>
                      <a:cubicBezTo>
                        <a:pt x="4" y="2"/>
                        <a:pt x="3" y="2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2" name="Freeform 1489"/>
                <p:cNvSpPr>
                  <a:spLocks/>
                </p:cNvSpPr>
                <p:nvPr/>
              </p:nvSpPr>
              <p:spPr bwMode="gray">
                <a:xfrm>
                  <a:off x="8161338" y="1913349"/>
                  <a:ext cx="19050" cy="28575"/>
                </a:xfrm>
                <a:custGeom>
                  <a:avLst/>
                  <a:gdLst/>
                  <a:ahLst/>
                  <a:cxnLst>
                    <a:cxn ang="0">
                      <a:pos x="7" y="4"/>
                    </a:cxn>
                    <a:cxn ang="0">
                      <a:pos x="7" y="5"/>
                    </a:cxn>
                    <a:cxn ang="0">
                      <a:pos x="6" y="6"/>
                    </a:cxn>
                    <a:cxn ang="0">
                      <a:pos x="5" y="8"/>
                    </a:cxn>
                    <a:cxn ang="0">
                      <a:pos x="6" y="10"/>
                    </a:cxn>
                    <a:cxn ang="0">
                      <a:pos x="6" y="12"/>
                    </a:cxn>
                    <a:cxn ang="0">
                      <a:pos x="5" y="14"/>
                    </a:cxn>
                    <a:cxn ang="0">
                      <a:pos x="4" y="15"/>
                    </a:cxn>
                    <a:cxn ang="0">
                      <a:pos x="3" y="17"/>
                    </a:cxn>
                    <a:cxn ang="0">
                      <a:pos x="3" y="18"/>
                    </a:cxn>
                    <a:cxn ang="0">
                      <a:pos x="1" y="17"/>
                    </a:cxn>
                    <a:cxn ang="0">
                      <a:pos x="0" y="15"/>
                    </a:cxn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2" y="10"/>
                    </a:cxn>
                    <a:cxn ang="0">
                      <a:pos x="2" y="7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6" y="2"/>
                    </a:cxn>
                    <a:cxn ang="0">
                      <a:pos x="7" y="4"/>
                    </a:cxn>
                  </a:cxnLst>
                  <a:rect l="0" t="0" r="r" b="b"/>
                  <a:pathLst>
                    <a:path w="7" h="18">
                      <a:moveTo>
                        <a:pt x="7" y="4"/>
                      </a:move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7"/>
                        <a:pt x="6" y="7"/>
                        <a:pt x="5" y="8"/>
                      </a:cubicBezTo>
                      <a:cubicBezTo>
                        <a:pt x="5" y="9"/>
                        <a:pt x="5" y="9"/>
                        <a:pt x="6" y="10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4" y="14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3" y="17"/>
                      </a:cubicBezTo>
                      <a:cubicBezTo>
                        <a:pt x="3" y="17"/>
                        <a:pt x="3" y="18"/>
                        <a:pt x="3" y="18"/>
                      </a:cubicBezTo>
                      <a:cubicBezTo>
                        <a:pt x="2" y="18"/>
                        <a:pt x="2" y="17"/>
                        <a:pt x="1" y="17"/>
                      </a:cubicBezTo>
                      <a:cubicBezTo>
                        <a:pt x="1" y="16"/>
                        <a:pt x="0" y="15"/>
                        <a:pt x="0" y="15"/>
                      </a:cubicBezTo>
                      <a:cubicBezTo>
                        <a:pt x="0" y="14"/>
                        <a:pt x="0" y="13"/>
                        <a:pt x="0" y="12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0"/>
                        <a:pt x="2" y="10"/>
                        <a:pt x="2" y="10"/>
                      </a:cubicBezTo>
                      <a:cubicBezTo>
                        <a:pt x="2" y="9"/>
                        <a:pt x="2" y="9"/>
                        <a:pt x="2" y="7"/>
                      </a:cubicBezTo>
                      <a:cubicBezTo>
                        <a:pt x="2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4"/>
                        <a:pt x="2" y="3"/>
                        <a:pt x="3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6" y="0"/>
                        <a:pt x="6" y="1"/>
                        <a:pt x="6" y="2"/>
                      </a:cubicBezTo>
                      <a:cubicBezTo>
                        <a:pt x="7" y="3"/>
                        <a:pt x="7" y="3"/>
                        <a:pt x="7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3" name="Freeform 1490"/>
                <p:cNvSpPr>
                  <a:spLocks/>
                </p:cNvSpPr>
                <p:nvPr/>
              </p:nvSpPr>
              <p:spPr bwMode="gray">
                <a:xfrm>
                  <a:off x="8164513" y="1954624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3" y="4"/>
                    </a:cxn>
                    <a:cxn ang="0">
                      <a:pos x="3" y="6"/>
                    </a:cxn>
                    <a:cxn ang="0">
                      <a:pos x="2" y="7"/>
                    </a:cxn>
                    <a:cxn ang="0">
                      <a:pos x="1" y="6"/>
                    </a:cxn>
                    <a:cxn ang="0">
                      <a:pos x="1" y="4"/>
                    </a:cxn>
                    <a:cxn ang="0">
                      <a:pos x="1" y="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7">
                      <a:moveTo>
                        <a:pt x="1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7"/>
                      </a:cubicBezTo>
                      <a:cubicBezTo>
                        <a:pt x="2" y="7"/>
                        <a:pt x="2" y="6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4" name="Freeform 1491"/>
                <p:cNvSpPr>
                  <a:spLocks/>
                </p:cNvSpPr>
                <p:nvPr/>
              </p:nvSpPr>
              <p:spPr bwMode="gray">
                <a:xfrm>
                  <a:off x="8167688" y="1978437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4">
                      <a:moveTo>
                        <a:pt x="0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0" y="2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5" name="Freeform 1492"/>
                <p:cNvSpPr>
                  <a:spLocks/>
                </p:cNvSpPr>
                <p:nvPr/>
              </p:nvSpPr>
              <p:spPr bwMode="gray">
                <a:xfrm>
                  <a:off x="8153401" y="2035587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2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1" y="7"/>
                    </a:cxn>
                    <a:cxn ang="0">
                      <a:pos x="1" y="4"/>
                    </a:cxn>
                    <a:cxn ang="0">
                      <a:pos x="1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4"/>
                        <a:pt x="3" y="5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6"/>
                        <a:pt x="1" y="5"/>
                        <a:pt x="1" y="4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6" name="Freeform 1493"/>
                <p:cNvSpPr>
                  <a:spLocks/>
                </p:cNvSpPr>
                <p:nvPr/>
              </p:nvSpPr>
              <p:spPr bwMode="gray">
                <a:xfrm>
                  <a:off x="8120063" y="2065749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6" y="1"/>
                    </a:cxn>
                    <a:cxn ang="0">
                      <a:pos x="5" y="4"/>
                    </a:cxn>
                    <a:cxn ang="0">
                      <a:pos x="4" y="7"/>
                    </a:cxn>
                    <a:cxn ang="0">
                      <a:pos x="3" y="9"/>
                    </a:cxn>
                    <a:cxn ang="0">
                      <a:pos x="2" y="11"/>
                    </a:cxn>
                    <a:cxn ang="0">
                      <a:pos x="1" y="12"/>
                    </a:cxn>
                    <a:cxn ang="0">
                      <a:pos x="1" y="12"/>
                    </a:cxn>
                    <a:cxn ang="0">
                      <a:pos x="0" y="9"/>
                    </a:cxn>
                    <a:cxn ang="0">
                      <a:pos x="1" y="6"/>
                    </a:cxn>
                    <a:cxn ang="0">
                      <a:pos x="2" y="4"/>
                    </a:cxn>
                    <a:cxn ang="0">
                      <a:pos x="3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6" h="12">
                      <a:moveTo>
                        <a:pt x="5" y="0"/>
                      </a:move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2"/>
                        <a:pt x="5" y="3"/>
                        <a:pt x="5" y="4"/>
                      </a:cubicBezTo>
                      <a:cubicBezTo>
                        <a:pt x="5" y="5"/>
                        <a:pt x="5" y="6"/>
                        <a:pt x="4" y="7"/>
                      </a:cubicBezTo>
                      <a:cubicBezTo>
                        <a:pt x="4" y="7"/>
                        <a:pt x="4" y="8"/>
                        <a:pt x="3" y="9"/>
                      </a:cubicBezTo>
                      <a:cubicBezTo>
                        <a:pt x="3" y="9"/>
                        <a:pt x="3" y="10"/>
                        <a:pt x="2" y="11"/>
                      </a:cubicBezTo>
                      <a:cubicBezTo>
                        <a:pt x="2" y="12"/>
                        <a:pt x="2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0" y="11"/>
                        <a:pt x="0" y="9"/>
                      </a:cubicBezTo>
                      <a:cubicBezTo>
                        <a:pt x="0" y="8"/>
                        <a:pt x="1" y="7"/>
                        <a:pt x="1" y="6"/>
                      </a:cubicBezTo>
                      <a:cubicBezTo>
                        <a:pt x="2" y="6"/>
                        <a:pt x="2" y="5"/>
                        <a:pt x="2" y="4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7" name="Freeform 1494"/>
                <p:cNvSpPr>
                  <a:spLocks/>
                </p:cNvSpPr>
                <p:nvPr/>
              </p:nvSpPr>
              <p:spPr bwMode="gray">
                <a:xfrm>
                  <a:off x="8077201" y="2087974"/>
                  <a:ext cx="31750" cy="3651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0" y="5"/>
                    </a:cxn>
                    <a:cxn ang="0">
                      <a:pos x="8" y="7"/>
                    </a:cxn>
                    <a:cxn ang="0">
                      <a:pos x="7" y="9"/>
                    </a:cxn>
                    <a:cxn ang="0">
                      <a:pos x="6" y="11"/>
                    </a:cxn>
                    <a:cxn ang="0">
                      <a:pos x="5" y="11"/>
                    </a:cxn>
                    <a:cxn ang="0">
                      <a:pos x="4" y="12"/>
                    </a:cxn>
                    <a:cxn ang="0">
                      <a:pos x="4" y="15"/>
                    </a:cxn>
                    <a:cxn ang="0">
                      <a:pos x="4" y="17"/>
                    </a:cxn>
                    <a:cxn ang="0">
                      <a:pos x="3" y="20"/>
                    </a:cxn>
                    <a:cxn ang="0">
                      <a:pos x="2" y="22"/>
                    </a:cxn>
                    <a:cxn ang="0">
                      <a:pos x="1" y="22"/>
                    </a:cxn>
                    <a:cxn ang="0">
                      <a:pos x="0" y="21"/>
                    </a:cxn>
                    <a:cxn ang="0">
                      <a:pos x="1" y="18"/>
                    </a:cxn>
                    <a:cxn ang="0">
                      <a:pos x="1" y="15"/>
                    </a:cxn>
                    <a:cxn ang="0">
                      <a:pos x="2" y="12"/>
                    </a:cxn>
                    <a:cxn ang="0">
                      <a:pos x="2" y="10"/>
                    </a:cxn>
                    <a:cxn ang="0">
                      <a:pos x="3" y="8"/>
                    </a:cxn>
                    <a:cxn ang="0">
                      <a:pos x="4" y="6"/>
                    </a:cxn>
                    <a:cxn ang="0">
                      <a:pos x="3" y="5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5" y="4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8" y="3"/>
                    </a:cxn>
                    <a:cxn ang="0">
                      <a:pos x="9" y="1"/>
                    </a:cxn>
                    <a:cxn ang="0">
                      <a:pos x="11" y="0"/>
                    </a:cxn>
                    <a:cxn ang="0">
                      <a:pos x="12" y="1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12" h="23">
                      <a:moveTo>
                        <a:pt x="12" y="4"/>
                      </a:moveTo>
                      <a:cubicBezTo>
                        <a:pt x="12" y="4"/>
                        <a:pt x="11" y="5"/>
                        <a:pt x="10" y="5"/>
                      </a:cubicBezTo>
                      <a:cubicBezTo>
                        <a:pt x="9" y="6"/>
                        <a:pt x="9" y="6"/>
                        <a:pt x="8" y="7"/>
                      </a:cubicBezTo>
                      <a:cubicBezTo>
                        <a:pt x="8" y="7"/>
                        <a:pt x="7" y="8"/>
                        <a:pt x="7" y="9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6" y="11"/>
                        <a:pt x="6" y="12"/>
                        <a:pt x="5" y="11"/>
                      </a:cubicBezTo>
                      <a:cubicBezTo>
                        <a:pt x="5" y="11"/>
                        <a:pt x="4" y="12"/>
                        <a:pt x="4" y="12"/>
                      </a:cubicBezTo>
                      <a:cubicBezTo>
                        <a:pt x="4" y="13"/>
                        <a:pt x="4" y="14"/>
                        <a:pt x="4" y="15"/>
                      </a:cubicBezTo>
                      <a:cubicBezTo>
                        <a:pt x="4" y="15"/>
                        <a:pt x="4" y="16"/>
                        <a:pt x="4" y="17"/>
                      </a:cubicBezTo>
                      <a:cubicBezTo>
                        <a:pt x="3" y="18"/>
                        <a:pt x="3" y="19"/>
                        <a:pt x="3" y="20"/>
                      </a:cubicBezTo>
                      <a:cubicBezTo>
                        <a:pt x="2" y="20"/>
                        <a:pt x="2" y="21"/>
                        <a:pt x="2" y="22"/>
                      </a:cubicBezTo>
                      <a:cubicBezTo>
                        <a:pt x="1" y="22"/>
                        <a:pt x="1" y="23"/>
                        <a:pt x="1" y="22"/>
                      </a:cubicBezTo>
                      <a:cubicBezTo>
                        <a:pt x="1" y="22"/>
                        <a:pt x="0" y="22"/>
                        <a:pt x="0" y="21"/>
                      </a:cubicBezTo>
                      <a:cubicBezTo>
                        <a:pt x="0" y="20"/>
                        <a:pt x="0" y="19"/>
                        <a:pt x="1" y="18"/>
                      </a:cubicBezTo>
                      <a:cubicBezTo>
                        <a:pt x="1" y="17"/>
                        <a:pt x="1" y="16"/>
                        <a:pt x="1" y="15"/>
                      </a:cubicBezTo>
                      <a:cubicBezTo>
                        <a:pt x="1" y="14"/>
                        <a:pt x="1" y="13"/>
                        <a:pt x="2" y="12"/>
                      </a:cubicBez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3" y="10"/>
                        <a:pt x="3" y="9"/>
                        <a:pt x="3" y="8"/>
                      </a:cubicBezTo>
                      <a:cubicBezTo>
                        <a:pt x="3" y="8"/>
                        <a:pt x="3" y="7"/>
                        <a:pt x="4" y="6"/>
                      </a:cubicBezTo>
                      <a:cubicBezTo>
                        <a:pt x="4" y="6"/>
                        <a:pt x="4" y="5"/>
                        <a:pt x="3" y="5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2"/>
                        <a:pt x="4" y="2"/>
                        <a:pt x="4" y="3"/>
                      </a:cubicBez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4"/>
                        <a:pt x="5" y="5"/>
                        <a:pt x="6" y="5"/>
                      </a:cubicBezTo>
                      <a:cubicBezTo>
                        <a:pt x="7" y="5"/>
                        <a:pt x="7" y="5"/>
                        <a:pt x="7" y="4"/>
                      </a:cubicBezTo>
                      <a:cubicBezTo>
                        <a:pt x="8" y="4"/>
                        <a:pt x="8" y="4"/>
                        <a:pt x="8" y="3"/>
                      </a:cubicBezTo>
                      <a:cubicBezTo>
                        <a:pt x="9" y="2"/>
                        <a:pt x="9" y="1"/>
                        <a:pt x="9" y="1"/>
                      </a:cubicBezTo>
                      <a:cubicBezTo>
                        <a:pt x="10" y="0"/>
                        <a:pt x="10" y="0"/>
                        <a:pt x="11" y="0"/>
                      </a:cubicBezTo>
                      <a:cubicBezTo>
                        <a:pt x="11" y="0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8" name="Freeform 1495"/>
                <p:cNvSpPr>
                  <a:spLocks/>
                </p:cNvSpPr>
                <p:nvPr/>
              </p:nvSpPr>
              <p:spPr bwMode="gray">
                <a:xfrm>
                  <a:off x="8051801" y="2121312"/>
                  <a:ext cx="19050" cy="26988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7" y="2"/>
                    </a:cxn>
                    <a:cxn ang="0">
                      <a:pos x="6" y="4"/>
                    </a:cxn>
                    <a:cxn ang="0">
                      <a:pos x="5" y="5"/>
                    </a:cxn>
                    <a:cxn ang="0">
                      <a:pos x="4" y="7"/>
                    </a:cxn>
                    <a:cxn ang="0">
                      <a:pos x="3" y="10"/>
                    </a:cxn>
                    <a:cxn ang="0">
                      <a:pos x="3" y="12"/>
                    </a:cxn>
                    <a:cxn ang="0">
                      <a:pos x="2" y="14"/>
                    </a:cxn>
                    <a:cxn ang="0">
                      <a:pos x="2" y="16"/>
                    </a:cxn>
                    <a:cxn ang="0">
                      <a:pos x="1" y="15"/>
                    </a:cxn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1" y="8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7" h="16">
                      <a:moveTo>
                        <a:pt x="6" y="1"/>
                      </a:moveTo>
                      <a:cubicBezTo>
                        <a:pt x="6" y="1"/>
                        <a:pt x="6" y="1"/>
                        <a:pt x="7" y="2"/>
                      </a:cubicBezTo>
                      <a:cubicBezTo>
                        <a:pt x="7" y="2"/>
                        <a:pt x="6" y="3"/>
                        <a:pt x="6" y="4"/>
                      </a:cubicBezTo>
                      <a:cubicBezTo>
                        <a:pt x="6" y="4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8"/>
                        <a:pt x="3" y="9"/>
                        <a:pt x="3" y="10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1" y="16"/>
                        <a:pt x="1" y="15"/>
                        <a:pt x="1" y="15"/>
                      </a:cubicBezTo>
                      <a:cubicBezTo>
                        <a:pt x="0" y="14"/>
                        <a:pt x="0" y="14"/>
                        <a:pt x="0" y="13"/>
                      </a:cubicBezTo>
                      <a:cubicBezTo>
                        <a:pt x="0" y="12"/>
                        <a:pt x="0" y="12"/>
                        <a:pt x="1" y="11"/>
                      </a:cubicBezTo>
                      <a:cubicBezTo>
                        <a:pt x="1" y="10"/>
                        <a:pt x="1" y="9"/>
                        <a:pt x="1" y="8"/>
                      </a:cubicBezTo>
                      <a:cubicBezTo>
                        <a:pt x="1" y="6"/>
                        <a:pt x="1" y="5"/>
                        <a:pt x="2" y="4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6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9" name="Freeform 1496"/>
                <p:cNvSpPr>
                  <a:spLocks/>
                </p:cNvSpPr>
                <p:nvPr/>
              </p:nvSpPr>
              <p:spPr bwMode="gray">
                <a:xfrm>
                  <a:off x="7920038" y="2089562"/>
                  <a:ext cx="150813" cy="133350"/>
                </a:xfrm>
                <a:custGeom>
                  <a:avLst/>
                  <a:gdLst/>
                  <a:ahLst/>
                  <a:cxnLst>
                    <a:cxn ang="0">
                      <a:pos x="21" y="58"/>
                    </a:cxn>
                    <a:cxn ang="0">
                      <a:pos x="18" y="61"/>
                    </a:cxn>
                    <a:cxn ang="0">
                      <a:pos x="15" y="63"/>
                    </a:cxn>
                    <a:cxn ang="0">
                      <a:pos x="11" y="59"/>
                    </a:cxn>
                    <a:cxn ang="0">
                      <a:pos x="9" y="63"/>
                    </a:cxn>
                    <a:cxn ang="0">
                      <a:pos x="12" y="68"/>
                    </a:cxn>
                    <a:cxn ang="0">
                      <a:pos x="17" y="72"/>
                    </a:cxn>
                    <a:cxn ang="0">
                      <a:pos x="21" y="76"/>
                    </a:cxn>
                    <a:cxn ang="0">
                      <a:pos x="18" y="75"/>
                    </a:cxn>
                    <a:cxn ang="0">
                      <a:pos x="15" y="79"/>
                    </a:cxn>
                    <a:cxn ang="0">
                      <a:pos x="14" y="82"/>
                    </a:cxn>
                    <a:cxn ang="0">
                      <a:pos x="11" y="79"/>
                    </a:cxn>
                    <a:cxn ang="0">
                      <a:pos x="9" y="71"/>
                    </a:cxn>
                    <a:cxn ang="0">
                      <a:pos x="5" y="66"/>
                    </a:cxn>
                    <a:cxn ang="0">
                      <a:pos x="4" y="60"/>
                    </a:cxn>
                    <a:cxn ang="0">
                      <a:pos x="6" y="55"/>
                    </a:cxn>
                    <a:cxn ang="0">
                      <a:pos x="6" y="49"/>
                    </a:cxn>
                    <a:cxn ang="0">
                      <a:pos x="4" y="44"/>
                    </a:cxn>
                    <a:cxn ang="0">
                      <a:pos x="9" y="46"/>
                    </a:cxn>
                    <a:cxn ang="0">
                      <a:pos x="13" y="46"/>
                    </a:cxn>
                    <a:cxn ang="0">
                      <a:pos x="11" y="39"/>
                    </a:cxn>
                    <a:cxn ang="0">
                      <a:pos x="11" y="31"/>
                    </a:cxn>
                    <a:cxn ang="0">
                      <a:pos x="8" y="21"/>
                    </a:cxn>
                    <a:cxn ang="0">
                      <a:pos x="3" y="11"/>
                    </a:cxn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10" y="8"/>
                    </a:cxn>
                    <a:cxn ang="0">
                      <a:pos x="19" y="18"/>
                    </a:cxn>
                    <a:cxn ang="0">
                      <a:pos x="31" y="28"/>
                    </a:cxn>
                    <a:cxn ang="0">
                      <a:pos x="36" y="30"/>
                    </a:cxn>
                    <a:cxn ang="0">
                      <a:pos x="41" y="32"/>
                    </a:cxn>
                    <a:cxn ang="0">
                      <a:pos x="43" y="25"/>
                    </a:cxn>
                    <a:cxn ang="0">
                      <a:pos x="45" y="29"/>
                    </a:cxn>
                    <a:cxn ang="0">
                      <a:pos x="46" y="37"/>
                    </a:cxn>
                    <a:cxn ang="0">
                      <a:pos x="50" y="41"/>
                    </a:cxn>
                    <a:cxn ang="0">
                      <a:pos x="53" y="46"/>
                    </a:cxn>
                    <a:cxn ang="0">
                      <a:pos x="55" y="44"/>
                    </a:cxn>
                    <a:cxn ang="0">
                      <a:pos x="53" y="47"/>
                    </a:cxn>
                    <a:cxn ang="0">
                      <a:pos x="49" y="50"/>
                    </a:cxn>
                    <a:cxn ang="0">
                      <a:pos x="45" y="51"/>
                    </a:cxn>
                    <a:cxn ang="0">
                      <a:pos x="40" y="56"/>
                    </a:cxn>
                    <a:cxn ang="0">
                      <a:pos x="40" y="67"/>
                    </a:cxn>
                    <a:cxn ang="0">
                      <a:pos x="38" y="70"/>
                    </a:cxn>
                    <a:cxn ang="0">
                      <a:pos x="26" y="62"/>
                    </a:cxn>
                  </a:cxnLst>
                  <a:rect l="0" t="0" r="r" b="b"/>
                  <a:pathLst>
                    <a:path w="55" h="83">
                      <a:moveTo>
                        <a:pt x="26" y="62"/>
                      </a:moveTo>
                      <a:cubicBezTo>
                        <a:pt x="25" y="60"/>
                        <a:pt x="24" y="59"/>
                        <a:pt x="23" y="59"/>
                      </a:cubicBezTo>
                      <a:cubicBezTo>
                        <a:pt x="23" y="58"/>
                        <a:pt x="22" y="58"/>
                        <a:pt x="21" y="58"/>
                      </a:cubicBezTo>
                      <a:cubicBezTo>
                        <a:pt x="21" y="58"/>
                        <a:pt x="20" y="58"/>
                        <a:pt x="20" y="58"/>
                      </a:cubicBezTo>
                      <a:cubicBezTo>
                        <a:pt x="19" y="58"/>
                        <a:pt x="19" y="59"/>
                        <a:pt x="18" y="59"/>
                      </a:cubicBezTo>
                      <a:cubicBezTo>
                        <a:pt x="18" y="60"/>
                        <a:pt x="18" y="60"/>
                        <a:pt x="18" y="61"/>
                      </a:cubicBezTo>
                      <a:cubicBezTo>
                        <a:pt x="17" y="62"/>
                        <a:pt x="17" y="62"/>
                        <a:pt x="17" y="63"/>
                      </a:cubicBezTo>
                      <a:cubicBezTo>
                        <a:pt x="16" y="63"/>
                        <a:pt x="16" y="64"/>
                        <a:pt x="16" y="64"/>
                      </a:cubicBezTo>
                      <a:cubicBezTo>
                        <a:pt x="16" y="64"/>
                        <a:pt x="15" y="63"/>
                        <a:pt x="15" y="63"/>
                      </a:cubicBezTo>
                      <a:cubicBezTo>
                        <a:pt x="15" y="62"/>
                        <a:pt x="14" y="62"/>
                        <a:pt x="14" y="61"/>
                      </a:cubicBezTo>
                      <a:cubicBezTo>
                        <a:pt x="13" y="61"/>
                        <a:pt x="13" y="60"/>
                        <a:pt x="13" y="60"/>
                      </a:cubicBezTo>
                      <a:cubicBezTo>
                        <a:pt x="12" y="60"/>
                        <a:pt x="12" y="59"/>
                        <a:pt x="11" y="59"/>
                      </a:cubicBezTo>
                      <a:cubicBezTo>
                        <a:pt x="11" y="59"/>
                        <a:pt x="10" y="59"/>
                        <a:pt x="10" y="60"/>
                      </a:cubicBezTo>
                      <a:cubicBezTo>
                        <a:pt x="10" y="60"/>
                        <a:pt x="9" y="60"/>
                        <a:pt x="9" y="61"/>
                      </a:cubicBezTo>
                      <a:cubicBezTo>
                        <a:pt x="9" y="61"/>
                        <a:pt x="9" y="62"/>
                        <a:pt x="9" y="63"/>
                      </a:cubicBezTo>
                      <a:cubicBezTo>
                        <a:pt x="9" y="63"/>
                        <a:pt x="9" y="64"/>
                        <a:pt x="10" y="65"/>
                      </a:cubicBezTo>
                      <a:cubicBezTo>
                        <a:pt x="10" y="65"/>
                        <a:pt x="10" y="66"/>
                        <a:pt x="11" y="66"/>
                      </a:cubicBezTo>
                      <a:cubicBezTo>
                        <a:pt x="11" y="67"/>
                        <a:pt x="11" y="67"/>
                        <a:pt x="12" y="68"/>
                      </a:cubicBezTo>
                      <a:cubicBezTo>
                        <a:pt x="12" y="68"/>
                        <a:pt x="13" y="68"/>
                        <a:pt x="13" y="69"/>
                      </a:cubicBezTo>
                      <a:cubicBezTo>
                        <a:pt x="14" y="69"/>
                        <a:pt x="15" y="70"/>
                        <a:pt x="15" y="70"/>
                      </a:cubicBezTo>
                      <a:cubicBezTo>
                        <a:pt x="16" y="71"/>
                        <a:pt x="17" y="71"/>
                        <a:pt x="17" y="72"/>
                      </a:cubicBezTo>
                      <a:cubicBezTo>
                        <a:pt x="18" y="73"/>
                        <a:pt x="19" y="73"/>
                        <a:pt x="19" y="73"/>
                      </a:cubicBezTo>
                      <a:cubicBezTo>
                        <a:pt x="20" y="74"/>
                        <a:pt x="20" y="74"/>
                        <a:pt x="21" y="75"/>
                      </a:cubicBezTo>
                      <a:cubicBezTo>
                        <a:pt x="21" y="75"/>
                        <a:pt x="21" y="75"/>
                        <a:pt x="21" y="76"/>
                      </a:cubicBezTo>
                      <a:cubicBezTo>
                        <a:pt x="21" y="76"/>
                        <a:pt x="21" y="77"/>
                        <a:pt x="20" y="77"/>
                      </a:cubicBezTo>
                      <a:cubicBezTo>
                        <a:pt x="20" y="77"/>
                        <a:pt x="20" y="77"/>
                        <a:pt x="19" y="76"/>
                      </a:cubicBezTo>
                      <a:cubicBezTo>
                        <a:pt x="19" y="76"/>
                        <a:pt x="18" y="76"/>
                        <a:pt x="18" y="75"/>
                      </a:cubicBezTo>
                      <a:cubicBezTo>
                        <a:pt x="17" y="75"/>
                        <a:pt x="17" y="75"/>
                        <a:pt x="17" y="76"/>
                      </a:cubicBezTo>
                      <a:cubicBezTo>
                        <a:pt x="16" y="76"/>
                        <a:pt x="16" y="77"/>
                        <a:pt x="16" y="77"/>
                      </a:cubicBezTo>
                      <a:cubicBezTo>
                        <a:pt x="15" y="78"/>
                        <a:pt x="15" y="78"/>
                        <a:pt x="15" y="79"/>
                      </a:cubicBezTo>
                      <a:cubicBezTo>
                        <a:pt x="15" y="79"/>
                        <a:pt x="15" y="79"/>
                        <a:pt x="16" y="80"/>
                      </a:cubicBezTo>
                      <a:cubicBezTo>
                        <a:pt x="16" y="80"/>
                        <a:pt x="16" y="81"/>
                        <a:pt x="15" y="81"/>
                      </a:cubicBezTo>
                      <a:cubicBezTo>
                        <a:pt x="15" y="81"/>
                        <a:pt x="15" y="82"/>
                        <a:pt x="14" y="82"/>
                      </a:cubicBezTo>
                      <a:cubicBezTo>
                        <a:pt x="14" y="83"/>
                        <a:pt x="14" y="83"/>
                        <a:pt x="13" y="82"/>
                      </a:cubicBezTo>
                      <a:cubicBezTo>
                        <a:pt x="13" y="82"/>
                        <a:pt x="13" y="82"/>
                        <a:pt x="12" y="81"/>
                      </a:cubicBezTo>
                      <a:cubicBezTo>
                        <a:pt x="12" y="80"/>
                        <a:pt x="11" y="79"/>
                        <a:pt x="11" y="79"/>
                      </a:cubicBezTo>
                      <a:cubicBezTo>
                        <a:pt x="11" y="78"/>
                        <a:pt x="11" y="77"/>
                        <a:pt x="11" y="76"/>
                      </a:cubicBezTo>
                      <a:cubicBezTo>
                        <a:pt x="11" y="75"/>
                        <a:pt x="11" y="74"/>
                        <a:pt x="10" y="74"/>
                      </a:cubicBezTo>
                      <a:cubicBezTo>
                        <a:pt x="10" y="73"/>
                        <a:pt x="10" y="72"/>
                        <a:pt x="9" y="71"/>
                      </a:cubicBezTo>
                      <a:cubicBezTo>
                        <a:pt x="9" y="70"/>
                        <a:pt x="8" y="70"/>
                        <a:pt x="8" y="69"/>
                      </a:cubicBezTo>
                      <a:cubicBezTo>
                        <a:pt x="7" y="68"/>
                        <a:pt x="7" y="68"/>
                        <a:pt x="6" y="67"/>
                      </a:cubicBezTo>
                      <a:cubicBezTo>
                        <a:pt x="6" y="67"/>
                        <a:pt x="5" y="67"/>
                        <a:pt x="5" y="66"/>
                      </a:cubicBezTo>
                      <a:cubicBezTo>
                        <a:pt x="5" y="66"/>
                        <a:pt x="4" y="65"/>
                        <a:pt x="4" y="64"/>
                      </a:cubicBezTo>
                      <a:cubicBezTo>
                        <a:pt x="4" y="63"/>
                        <a:pt x="4" y="62"/>
                        <a:pt x="4" y="62"/>
                      </a:cubicBezTo>
                      <a:cubicBezTo>
                        <a:pt x="4" y="61"/>
                        <a:pt x="4" y="60"/>
                        <a:pt x="4" y="60"/>
                      </a:cubicBezTo>
                      <a:cubicBezTo>
                        <a:pt x="3" y="59"/>
                        <a:pt x="4" y="59"/>
                        <a:pt x="4" y="58"/>
                      </a:cubicBezTo>
                      <a:cubicBezTo>
                        <a:pt x="4" y="57"/>
                        <a:pt x="4" y="57"/>
                        <a:pt x="5" y="56"/>
                      </a:cubicBezTo>
                      <a:cubicBezTo>
                        <a:pt x="5" y="56"/>
                        <a:pt x="6" y="55"/>
                        <a:pt x="6" y="55"/>
                      </a:cubicBezTo>
                      <a:cubicBezTo>
                        <a:pt x="6" y="54"/>
                        <a:pt x="6" y="54"/>
                        <a:pt x="7" y="53"/>
                      </a:cubicBezTo>
                      <a:cubicBezTo>
                        <a:pt x="7" y="52"/>
                        <a:pt x="7" y="51"/>
                        <a:pt x="7" y="50"/>
                      </a:cubicBezTo>
                      <a:cubicBezTo>
                        <a:pt x="6" y="50"/>
                        <a:pt x="6" y="49"/>
                        <a:pt x="6" y="49"/>
                      </a:cubicBezTo>
                      <a:cubicBezTo>
                        <a:pt x="5" y="48"/>
                        <a:pt x="5" y="48"/>
                        <a:pt x="4" y="47"/>
                      </a:cubicBezTo>
                      <a:cubicBezTo>
                        <a:pt x="4" y="46"/>
                        <a:pt x="4" y="46"/>
                        <a:pt x="4" y="45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" y="43"/>
                        <a:pt x="4" y="44"/>
                        <a:pt x="5" y="44"/>
                      </a:cubicBezTo>
                      <a:cubicBezTo>
                        <a:pt x="5" y="45"/>
                        <a:pt x="6" y="45"/>
                        <a:pt x="7" y="45"/>
                      </a:cubicBezTo>
                      <a:cubicBezTo>
                        <a:pt x="7" y="46"/>
                        <a:pt x="8" y="46"/>
                        <a:pt x="9" y="46"/>
                      </a:cubicBezTo>
                      <a:cubicBezTo>
                        <a:pt x="9" y="46"/>
                        <a:pt x="10" y="47"/>
                        <a:pt x="10" y="47"/>
                      </a:cubicBezTo>
                      <a:cubicBezTo>
                        <a:pt x="11" y="47"/>
                        <a:pt x="11" y="47"/>
                        <a:pt x="12" y="47"/>
                      </a:cubicBezTo>
                      <a:cubicBezTo>
                        <a:pt x="12" y="47"/>
                        <a:pt x="12" y="47"/>
                        <a:pt x="13" y="46"/>
                      </a:cubicBezTo>
                      <a:cubicBezTo>
                        <a:pt x="13" y="46"/>
                        <a:pt x="13" y="45"/>
                        <a:pt x="13" y="45"/>
                      </a:cubicBezTo>
                      <a:cubicBezTo>
                        <a:pt x="13" y="44"/>
                        <a:pt x="13" y="43"/>
                        <a:pt x="12" y="42"/>
                      </a:cubicBezTo>
                      <a:cubicBezTo>
                        <a:pt x="12" y="42"/>
                        <a:pt x="12" y="40"/>
                        <a:pt x="11" y="39"/>
                      </a:cubicBezTo>
                      <a:cubicBezTo>
                        <a:pt x="10" y="38"/>
                        <a:pt x="10" y="36"/>
                        <a:pt x="10" y="36"/>
                      </a:cubicBezTo>
                      <a:cubicBezTo>
                        <a:pt x="10" y="35"/>
                        <a:pt x="10" y="34"/>
                        <a:pt x="10" y="33"/>
                      </a:cubicBezTo>
                      <a:cubicBezTo>
                        <a:pt x="11" y="33"/>
                        <a:pt x="11" y="32"/>
                        <a:pt x="11" y="31"/>
                      </a:cubicBezTo>
                      <a:cubicBezTo>
                        <a:pt x="10" y="30"/>
                        <a:pt x="10" y="29"/>
                        <a:pt x="10" y="28"/>
                      </a:cubicBezTo>
                      <a:cubicBezTo>
                        <a:pt x="9" y="27"/>
                        <a:pt x="9" y="26"/>
                        <a:pt x="9" y="25"/>
                      </a:cubicBezTo>
                      <a:cubicBezTo>
                        <a:pt x="9" y="24"/>
                        <a:pt x="8" y="23"/>
                        <a:pt x="8" y="21"/>
                      </a:cubicBezTo>
                      <a:cubicBezTo>
                        <a:pt x="8" y="20"/>
                        <a:pt x="8" y="18"/>
                        <a:pt x="7" y="17"/>
                      </a:cubicBezTo>
                      <a:cubicBezTo>
                        <a:pt x="6" y="16"/>
                        <a:pt x="6" y="15"/>
                        <a:pt x="5" y="13"/>
                      </a:cubicBezTo>
                      <a:cubicBezTo>
                        <a:pt x="5" y="12"/>
                        <a:pt x="4" y="11"/>
                        <a:pt x="3" y="11"/>
                      </a:cubicBezTo>
                      <a:cubicBezTo>
                        <a:pt x="3" y="10"/>
                        <a:pt x="2" y="9"/>
                        <a:pt x="2" y="8"/>
                      </a:cubicBezTo>
                      <a:cubicBezTo>
                        <a:pt x="2" y="7"/>
                        <a:pt x="1" y="7"/>
                        <a:pt x="1" y="6"/>
                      </a:cubicBez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1"/>
                        <a:pt x="5" y="2"/>
                        <a:pt x="5" y="3"/>
                      </a:cubicBezTo>
                      <a:cubicBezTo>
                        <a:pt x="6" y="3"/>
                        <a:pt x="7" y="4"/>
                        <a:pt x="8" y="5"/>
                      </a:cubicBezTo>
                      <a:cubicBezTo>
                        <a:pt x="8" y="6"/>
                        <a:pt x="9" y="7"/>
                        <a:pt x="10" y="8"/>
                      </a:cubicBezTo>
                      <a:cubicBezTo>
                        <a:pt x="10" y="8"/>
                        <a:pt x="11" y="9"/>
                        <a:pt x="12" y="11"/>
                      </a:cubicBezTo>
                      <a:cubicBezTo>
                        <a:pt x="13" y="12"/>
                        <a:pt x="14" y="13"/>
                        <a:pt x="15" y="15"/>
                      </a:cubicBezTo>
                      <a:cubicBezTo>
                        <a:pt x="16" y="16"/>
                        <a:pt x="17" y="17"/>
                        <a:pt x="19" y="18"/>
                      </a:cubicBezTo>
                      <a:cubicBezTo>
                        <a:pt x="20" y="19"/>
                        <a:pt x="21" y="20"/>
                        <a:pt x="22" y="21"/>
                      </a:cubicBezTo>
                      <a:cubicBezTo>
                        <a:pt x="24" y="22"/>
                        <a:pt x="25" y="24"/>
                        <a:pt x="27" y="25"/>
                      </a:cubicBezTo>
                      <a:cubicBezTo>
                        <a:pt x="29" y="27"/>
                        <a:pt x="30" y="27"/>
                        <a:pt x="31" y="28"/>
                      </a:cubicBezTo>
                      <a:cubicBezTo>
                        <a:pt x="33" y="28"/>
                        <a:pt x="33" y="28"/>
                        <a:pt x="34" y="29"/>
                      </a:cubicBezTo>
                      <a:cubicBezTo>
                        <a:pt x="34" y="29"/>
                        <a:pt x="34" y="29"/>
                        <a:pt x="35" y="29"/>
                      </a:cubicBezTo>
                      <a:cubicBezTo>
                        <a:pt x="35" y="29"/>
                        <a:pt x="35" y="29"/>
                        <a:pt x="36" y="30"/>
                      </a:cubicBezTo>
                      <a:cubicBezTo>
                        <a:pt x="37" y="31"/>
                        <a:pt x="37" y="31"/>
                        <a:pt x="37" y="32"/>
                      </a:cubicBezTo>
                      <a:cubicBezTo>
                        <a:pt x="38" y="32"/>
                        <a:pt x="38" y="33"/>
                        <a:pt x="39" y="33"/>
                      </a:cubicBezTo>
                      <a:cubicBezTo>
                        <a:pt x="40" y="33"/>
                        <a:pt x="41" y="32"/>
                        <a:pt x="41" y="32"/>
                      </a:cubicBezTo>
                      <a:cubicBezTo>
                        <a:pt x="42" y="31"/>
                        <a:pt x="42" y="31"/>
                        <a:pt x="42" y="30"/>
                      </a:cubicBezTo>
                      <a:cubicBezTo>
                        <a:pt x="42" y="29"/>
                        <a:pt x="43" y="28"/>
                        <a:pt x="43" y="27"/>
                      </a:cubicBezTo>
                      <a:cubicBezTo>
                        <a:pt x="43" y="27"/>
                        <a:pt x="43" y="26"/>
                        <a:pt x="43" y="25"/>
                      </a:cubicBezTo>
                      <a:cubicBezTo>
                        <a:pt x="44" y="25"/>
                        <a:pt x="44" y="24"/>
                        <a:pt x="44" y="25"/>
                      </a:cubicBezTo>
                      <a:cubicBezTo>
                        <a:pt x="44" y="25"/>
                        <a:pt x="44" y="25"/>
                        <a:pt x="44" y="26"/>
                      </a:cubicBezTo>
                      <a:cubicBezTo>
                        <a:pt x="45" y="27"/>
                        <a:pt x="45" y="28"/>
                        <a:pt x="45" y="29"/>
                      </a:cubicBezTo>
                      <a:cubicBezTo>
                        <a:pt x="45" y="29"/>
                        <a:pt x="45" y="30"/>
                        <a:pt x="45" y="31"/>
                      </a:cubicBezTo>
                      <a:cubicBezTo>
                        <a:pt x="45" y="32"/>
                        <a:pt x="45" y="33"/>
                        <a:pt x="45" y="34"/>
                      </a:cubicBezTo>
                      <a:cubicBezTo>
                        <a:pt x="46" y="35"/>
                        <a:pt x="46" y="36"/>
                        <a:pt x="46" y="37"/>
                      </a:cubicBezTo>
                      <a:cubicBezTo>
                        <a:pt x="47" y="38"/>
                        <a:pt x="47" y="38"/>
                        <a:pt x="48" y="38"/>
                      </a:cubicBezTo>
                      <a:cubicBezTo>
                        <a:pt x="49" y="38"/>
                        <a:pt x="49" y="38"/>
                        <a:pt x="49" y="39"/>
                      </a:cubicBezTo>
                      <a:cubicBezTo>
                        <a:pt x="50" y="40"/>
                        <a:pt x="50" y="41"/>
                        <a:pt x="50" y="41"/>
                      </a:cubicBezTo>
                      <a:cubicBezTo>
                        <a:pt x="51" y="42"/>
                        <a:pt x="51" y="43"/>
                        <a:pt x="51" y="43"/>
                      </a:cubicBezTo>
                      <a:cubicBezTo>
                        <a:pt x="51" y="44"/>
                        <a:pt x="52" y="44"/>
                        <a:pt x="52" y="45"/>
                      </a:cubicBezTo>
                      <a:cubicBezTo>
                        <a:pt x="52" y="45"/>
                        <a:pt x="53" y="46"/>
                        <a:pt x="53" y="46"/>
                      </a:cubicBezTo>
                      <a:cubicBezTo>
                        <a:pt x="53" y="45"/>
                        <a:pt x="54" y="45"/>
                        <a:pt x="54" y="44"/>
                      </a:cubicBezTo>
                      <a:cubicBezTo>
                        <a:pt x="54" y="43"/>
                        <a:pt x="54" y="43"/>
                        <a:pt x="55" y="43"/>
                      </a:cubicBezTo>
                      <a:cubicBezTo>
                        <a:pt x="55" y="43"/>
                        <a:pt x="55" y="43"/>
                        <a:pt x="55" y="44"/>
                      </a:cubicBezTo>
                      <a:cubicBezTo>
                        <a:pt x="55" y="44"/>
                        <a:pt x="55" y="45"/>
                        <a:pt x="54" y="45"/>
                      </a:cubicBezTo>
                      <a:cubicBezTo>
                        <a:pt x="54" y="46"/>
                        <a:pt x="54" y="46"/>
                        <a:pt x="54" y="47"/>
                      </a:cubicBezTo>
                      <a:cubicBezTo>
                        <a:pt x="54" y="47"/>
                        <a:pt x="53" y="47"/>
                        <a:pt x="53" y="47"/>
                      </a:cubicBezTo>
                      <a:cubicBezTo>
                        <a:pt x="52" y="47"/>
                        <a:pt x="52" y="48"/>
                        <a:pt x="52" y="48"/>
                      </a:cubicBezTo>
                      <a:cubicBezTo>
                        <a:pt x="51" y="49"/>
                        <a:pt x="51" y="49"/>
                        <a:pt x="51" y="50"/>
                      </a:cubicBezTo>
                      <a:cubicBezTo>
                        <a:pt x="51" y="50"/>
                        <a:pt x="50" y="50"/>
                        <a:pt x="49" y="50"/>
                      </a:cubicBezTo>
                      <a:cubicBezTo>
                        <a:pt x="49" y="50"/>
                        <a:pt x="48" y="50"/>
                        <a:pt x="48" y="51"/>
                      </a:cubicBezTo>
                      <a:cubicBezTo>
                        <a:pt x="48" y="52"/>
                        <a:pt x="47" y="52"/>
                        <a:pt x="47" y="52"/>
                      </a:cubicBezTo>
                      <a:cubicBezTo>
                        <a:pt x="46" y="52"/>
                        <a:pt x="46" y="51"/>
                        <a:pt x="45" y="51"/>
                      </a:cubicBezTo>
                      <a:cubicBezTo>
                        <a:pt x="45" y="51"/>
                        <a:pt x="44" y="51"/>
                        <a:pt x="44" y="50"/>
                      </a:cubicBezTo>
                      <a:cubicBezTo>
                        <a:pt x="43" y="50"/>
                        <a:pt x="43" y="51"/>
                        <a:pt x="42" y="52"/>
                      </a:cubicBezTo>
                      <a:cubicBezTo>
                        <a:pt x="41" y="53"/>
                        <a:pt x="41" y="54"/>
                        <a:pt x="40" y="56"/>
                      </a:cubicBezTo>
                      <a:cubicBezTo>
                        <a:pt x="40" y="57"/>
                        <a:pt x="39" y="58"/>
                        <a:pt x="39" y="60"/>
                      </a:cubicBezTo>
                      <a:cubicBezTo>
                        <a:pt x="39" y="61"/>
                        <a:pt x="39" y="62"/>
                        <a:pt x="39" y="63"/>
                      </a:cubicBezTo>
                      <a:cubicBezTo>
                        <a:pt x="39" y="65"/>
                        <a:pt x="40" y="66"/>
                        <a:pt x="40" y="67"/>
                      </a:cubicBezTo>
                      <a:cubicBezTo>
                        <a:pt x="40" y="68"/>
                        <a:pt x="40" y="69"/>
                        <a:pt x="41" y="70"/>
                      </a:cubicBezTo>
                      <a:cubicBezTo>
                        <a:pt x="41" y="71"/>
                        <a:pt x="40" y="72"/>
                        <a:pt x="40" y="72"/>
                      </a:cubicBezTo>
                      <a:cubicBezTo>
                        <a:pt x="39" y="72"/>
                        <a:pt x="39" y="71"/>
                        <a:pt x="38" y="70"/>
                      </a:cubicBezTo>
                      <a:cubicBezTo>
                        <a:pt x="37" y="70"/>
                        <a:pt x="36" y="69"/>
                        <a:pt x="35" y="68"/>
                      </a:cubicBezTo>
                      <a:cubicBezTo>
                        <a:pt x="33" y="67"/>
                        <a:pt x="32" y="66"/>
                        <a:pt x="30" y="65"/>
                      </a:cubicBezTo>
                      <a:cubicBezTo>
                        <a:pt x="29" y="64"/>
                        <a:pt x="28" y="63"/>
                        <a:pt x="26" y="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0" name="Freeform 1497"/>
                <p:cNvSpPr>
                  <a:spLocks/>
                </p:cNvSpPr>
                <p:nvPr/>
              </p:nvSpPr>
              <p:spPr bwMode="gray">
                <a:xfrm>
                  <a:off x="7908926" y="2097499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1" name="Freeform 1498"/>
                <p:cNvSpPr>
                  <a:spLocks/>
                </p:cNvSpPr>
                <p:nvPr/>
              </p:nvSpPr>
              <p:spPr bwMode="gray">
                <a:xfrm>
                  <a:off x="8085138" y="2141949"/>
                  <a:ext cx="7938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2" y="3"/>
                        <a:pt x="2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2" name="Freeform 1499"/>
                <p:cNvSpPr>
                  <a:spLocks/>
                </p:cNvSpPr>
                <p:nvPr/>
              </p:nvSpPr>
              <p:spPr bwMode="gray">
                <a:xfrm>
                  <a:off x="7724776" y="1803812"/>
                  <a:ext cx="225425" cy="271463"/>
                </a:xfrm>
                <a:custGeom>
                  <a:avLst/>
                  <a:gdLst/>
                  <a:ahLst/>
                  <a:cxnLst>
                    <a:cxn ang="0">
                      <a:pos x="42" y="67"/>
                    </a:cxn>
                    <a:cxn ang="0">
                      <a:pos x="39" y="61"/>
                    </a:cxn>
                    <a:cxn ang="0">
                      <a:pos x="36" y="56"/>
                    </a:cxn>
                    <a:cxn ang="0">
                      <a:pos x="32" y="51"/>
                    </a:cxn>
                    <a:cxn ang="0">
                      <a:pos x="27" y="42"/>
                    </a:cxn>
                    <a:cxn ang="0">
                      <a:pos x="24" y="33"/>
                    </a:cxn>
                    <a:cxn ang="0">
                      <a:pos x="18" y="25"/>
                    </a:cxn>
                    <a:cxn ang="0">
                      <a:pos x="14" y="15"/>
                    </a:cxn>
                    <a:cxn ang="0">
                      <a:pos x="9" y="11"/>
                    </a:cxn>
                    <a:cxn ang="0">
                      <a:pos x="6" y="3"/>
                    </a:cxn>
                    <a:cxn ang="0">
                      <a:pos x="0" y="2"/>
                    </a:cxn>
                    <a:cxn ang="0">
                      <a:pos x="8" y="11"/>
                    </a:cxn>
                    <a:cxn ang="0">
                      <a:pos x="10" y="16"/>
                    </a:cxn>
                    <a:cxn ang="0">
                      <a:pos x="8" y="19"/>
                    </a:cxn>
                    <a:cxn ang="0">
                      <a:pos x="4" y="19"/>
                    </a:cxn>
                    <a:cxn ang="0">
                      <a:pos x="9" y="28"/>
                    </a:cxn>
                    <a:cxn ang="0">
                      <a:pos x="12" y="37"/>
                    </a:cxn>
                    <a:cxn ang="0">
                      <a:pos x="13" y="39"/>
                    </a:cxn>
                    <a:cxn ang="0">
                      <a:pos x="13" y="42"/>
                    </a:cxn>
                    <a:cxn ang="0">
                      <a:pos x="19" y="51"/>
                    </a:cxn>
                    <a:cxn ang="0">
                      <a:pos x="26" y="59"/>
                    </a:cxn>
                    <a:cxn ang="0">
                      <a:pos x="30" y="68"/>
                    </a:cxn>
                    <a:cxn ang="0">
                      <a:pos x="37" y="83"/>
                    </a:cxn>
                    <a:cxn ang="0">
                      <a:pos x="46" y="107"/>
                    </a:cxn>
                    <a:cxn ang="0">
                      <a:pos x="52" y="120"/>
                    </a:cxn>
                    <a:cxn ang="0">
                      <a:pos x="56" y="134"/>
                    </a:cxn>
                    <a:cxn ang="0">
                      <a:pos x="61" y="147"/>
                    </a:cxn>
                    <a:cxn ang="0">
                      <a:pos x="64" y="160"/>
                    </a:cxn>
                    <a:cxn ang="0">
                      <a:pos x="69" y="169"/>
                    </a:cxn>
                    <a:cxn ang="0">
                      <a:pos x="71" y="164"/>
                    </a:cxn>
                    <a:cxn ang="0">
                      <a:pos x="69" y="154"/>
                    </a:cxn>
                    <a:cxn ang="0">
                      <a:pos x="74" y="156"/>
                    </a:cxn>
                    <a:cxn ang="0">
                      <a:pos x="80" y="163"/>
                    </a:cxn>
                    <a:cxn ang="0">
                      <a:pos x="81" y="161"/>
                    </a:cxn>
                    <a:cxn ang="0">
                      <a:pos x="77" y="152"/>
                    </a:cxn>
                    <a:cxn ang="0">
                      <a:pos x="72" y="148"/>
                    </a:cxn>
                    <a:cxn ang="0">
                      <a:pos x="65" y="139"/>
                    </a:cxn>
                    <a:cxn ang="0">
                      <a:pos x="58" y="123"/>
                    </a:cxn>
                    <a:cxn ang="0">
                      <a:pos x="55" y="108"/>
                    </a:cxn>
                    <a:cxn ang="0">
                      <a:pos x="56" y="101"/>
                    </a:cxn>
                    <a:cxn ang="0">
                      <a:pos x="63" y="102"/>
                    </a:cxn>
                    <a:cxn ang="0">
                      <a:pos x="68" y="108"/>
                    </a:cxn>
                    <a:cxn ang="0">
                      <a:pos x="73" y="115"/>
                    </a:cxn>
                    <a:cxn ang="0">
                      <a:pos x="72" y="110"/>
                    </a:cxn>
                    <a:cxn ang="0">
                      <a:pos x="67" y="105"/>
                    </a:cxn>
                    <a:cxn ang="0">
                      <a:pos x="62" y="96"/>
                    </a:cxn>
                    <a:cxn ang="0">
                      <a:pos x="50" y="81"/>
                    </a:cxn>
                  </a:cxnLst>
                  <a:rect l="0" t="0" r="r" b="b"/>
                  <a:pathLst>
                    <a:path w="82" h="170">
                      <a:moveTo>
                        <a:pt x="46" y="72"/>
                      </a:moveTo>
                      <a:cubicBezTo>
                        <a:pt x="46" y="72"/>
                        <a:pt x="42" y="67"/>
                        <a:pt x="42" y="67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2" y="67"/>
                        <a:pt x="40" y="63"/>
                        <a:pt x="40" y="63"/>
                      </a:cubicBezTo>
                      <a:cubicBezTo>
                        <a:pt x="40" y="63"/>
                        <a:pt x="39" y="61"/>
                        <a:pt x="39" y="61"/>
                      </a:cubicBezTo>
                      <a:cubicBezTo>
                        <a:pt x="39" y="61"/>
                        <a:pt x="38" y="61"/>
                        <a:pt x="38" y="61"/>
                      </a:cubicBezTo>
                      <a:cubicBezTo>
                        <a:pt x="38" y="61"/>
                        <a:pt x="37" y="58"/>
                        <a:pt x="37" y="58"/>
                      </a:cubicBezTo>
                      <a:cubicBezTo>
                        <a:pt x="37" y="58"/>
                        <a:pt x="36" y="56"/>
                        <a:pt x="36" y="56"/>
                      </a:cubicBezTo>
                      <a:cubicBezTo>
                        <a:pt x="36" y="56"/>
                        <a:pt x="34" y="56"/>
                        <a:pt x="34" y="56"/>
                      </a:cubicBezTo>
                      <a:cubicBezTo>
                        <a:pt x="34" y="56"/>
                        <a:pt x="33" y="52"/>
                        <a:pt x="33" y="52"/>
                      </a:cubicBezTo>
                      <a:cubicBezTo>
                        <a:pt x="33" y="52"/>
                        <a:pt x="32" y="51"/>
                        <a:pt x="32" y="51"/>
                      </a:cubicBezTo>
                      <a:cubicBezTo>
                        <a:pt x="32" y="51"/>
                        <a:pt x="31" y="50"/>
                        <a:pt x="31" y="50"/>
                      </a:cubicBezTo>
                      <a:cubicBezTo>
                        <a:pt x="31" y="50"/>
                        <a:pt x="29" y="46"/>
                        <a:pt x="29" y="46"/>
                      </a:cubicBezTo>
                      <a:cubicBezTo>
                        <a:pt x="29" y="46"/>
                        <a:pt x="27" y="42"/>
                        <a:pt x="27" y="42"/>
                      </a:cubicBezTo>
                      <a:cubicBezTo>
                        <a:pt x="27" y="42"/>
                        <a:pt x="26" y="39"/>
                        <a:pt x="26" y="39"/>
                      </a:cubicBezTo>
                      <a:cubicBezTo>
                        <a:pt x="26" y="39"/>
                        <a:pt x="26" y="35"/>
                        <a:pt x="26" y="35"/>
                      </a:cubicBezTo>
                      <a:cubicBezTo>
                        <a:pt x="26" y="35"/>
                        <a:pt x="24" y="33"/>
                        <a:pt x="24" y="33"/>
                      </a:cubicBezTo>
                      <a:cubicBezTo>
                        <a:pt x="24" y="33"/>
                        <a:pt x="23" y="28"/>
                        <a:pt x="23" y="28"/>
                      </a:cubicBezTo>
                      <a:cubicBezTo>
                        <a:pt x="23" y="28"/>
                        <a:pt x="20" y="27"/>
                        <a:pt x="20" y="27"/>
                      </a:cubicBezTo>
                      <a:cubicBezTo>
                        <a:pt x="20" y="27"/>
                        <a:pt x="18" y="25"/>
                        <a:pt x="18" y="25"/>
                      </a:cubicBezTo>
                      <a:cubicBezTo>
                        <a:pt x="18" y="25"/>
                        <a:pt x="17" y="23"/>
                        <a:pt x="17" y="23"/>
                      </a:cubicBezTo>
                      <a:cubicBezTo>
                        <a:pt x="17" y="23"/>
                        <a:pt x="16" y="19"/>
                        <a:pt x="16" y="19"/>
                      </a:cubicBezTo>
                      <a:cubicBezTo>
                        <a:pt x="16" y="19"/>
                        <a:pt x="14" y="15"/>
                        <a:pt x="14" y="15"/>
                      </a:cubicBezTo>
                      <a:cubicBezTo>
                        <a:pt x="14" y="15"/>
                        <a:pt x="12" y="13"/>
                        <a:pt x="12" y="13"/>
                      </a:cubicBezTo>
                      <a:cubicBezTo>
                        <a:pt x="12" y="13"/>
                        <a:pt x="10" y="11"/>
                        <a:pt x="10" y="11"/>
                      </a:cubicBezTo>
                      <a:cubicBezTo>
                        <a:pt x="10" y="11"/>
                        <a:pt x="9" y="11"/>
                        <a:pt x="9" y="11"/>
                      </a:cubicBezTo>
                      <a:cubicBezTo>
                        <a:pt x="9" y="11"/>
                        <a:pt x="9" y="9"/>
                        <a:pt x="9" y="9"/>
                      </a:cubicBezTo>
                      <a:cubicBezTo>
                        <a:pt x="9" y="9"/>
                        <a:pt x="8" y="5"/>
                        <a:pt x="8" y="5"/>
                      </a:cubicBezTo>
                      <a:cubicBezTo>
                        <a:pt x="8" y="5"/>
                        <a:pt x="6" y="3"/>
                        <a:pt x="6" y="3"/>
                      </a:cubicBezTo>
                      <a:cubicBezTo>
                        <a:pt x="6" y="3"/>
                        <a:pt x="3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4" y="7"/>
                        <a:pt x="4" y="7"/>
                      </a:cubicBezTo>
                      <a:cubicBezTo>
                        <a:pt x="4" y="7"/>
                        <a:pt x="7" y="9"/>
                        <a:pt x="7" y="9"/>
                      </a:cubicBezTo>
                      <a:cubicBezTo>
                        <a:pt x="7" y="9"/>
                        <a:pt x="8" y="11"/>
                        <a:pt x="8" y="11"/>
                      </a:cubicBezTo>
                      <a:cubicBezTo>
                        <a:pt x="8" y="11"/>
                        <a:pt x="8" y="14"/>
                        <a:pt x="8" y="14"/>
                      </a:cubicBezTo>
                      <a:cubicBezTo>
                        <a:pt x="8" y="14"/>
                        <a:pt x="9" y="16"/>
                        <a:pt x="9" y="16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0" y="16"/>
                        <a:pt x="10" y="18"/>
                        <a:pt x="10" y="18"/>
                      </a:cubicBezTo>
                      <a:cubicBezTo>
                        <a:pt x="10" y="18"/>
                        <a:pt x="9" y="20"/>
                        <a:pt x="9" y="20"/>
                      </a:cubicBezTo>
                      <a:cubicBezTo>
                        <a:pt x="9" y="20"/>
                        <a:pt x="8" y="19"/>
                        <a:pt x="8" y="19"/>
                      </a:cubicBezTo>
                      <a:cubicBezTo>
                        <a:pt x="8" y="19"/>
                        <a:pt x="7" y="17"/>
                        <a:pt x="7" y="17"/>
                      </a:cubicBezTo>
                      <a:cubicBezTo>
                        <a:pt x="7" y="17"/>
                        <a:pt x="6" y="17"/>
                        <a:pt x="6" y="17"/>
                      </a:cubicBezTo>
                      <a:cubicBezTo>
                        <a:pt x="6" y="17"/>
                        <a:pt x="4" y="19"/>
                        <a:pt x="4" y="19"/>
                      </a:cubicBezTo>
                      <a:cubicBezTo>
                        <a:pt x="4" y="19"/>
                        <a:pt x="6" y="23"/>
                        <a:pt x="6" y="23"/>
                      </a:cubicBezTo>
                      <a:cubicBezTo>
                        <a:pt x="6" y="23"/>
                        <a:pt x="8" y="26"/>
                        <a:pt x="8" y="26"/>
                      </a:cubicBezTo>
                      <a:cubicBezTo>
                        <a:pt x="8" y="26"/>
                        <a:pt x="9" y="28"/>
                        <a:pt x="9" y="28"/>
                      </a:cubicBezTo>
                      <a:cubicBezTo>
                        <a:pt x="9" y="28"/>
                        <a:pt x="10" y="31"/>
                        <a:pt x="10" y="31"/>
                      </a:cubicBezTo>
                      <a:cubicBezTo>
                        <a:pt x="10" y="31"/>
                        <a:pt x="12" y="35"/>
                        <a:pt x="12" y="35"/>
                      </a:cubicBezTo>
                      <a:cubicBezTo>
                        <a:pt x="12" y="35"/>
                        <a:pt x="12" y="37"/>
                        <a:pt x="12" y="37"/>
                      </a:cubicBezTo>
                      <a:cubicBezTo>
                        <a:pt x="12" y="37"/>
                        <a:pt x="13" y="39"/>
                        <a:pt x="13" y="39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3" y="39"/>
                        <a:pt x="13" y="40"/>
                        <a:pt x="13" y="40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13" y="40"/>
                        <a:pt x="13" y="42"/>
                        <a:pt x="13" y="42"/>
                      </a:cubicBezTo>
                      <a:cubicBezTo>
                        <a:pt x="13" y="42"/>
                        <a:pt x="15" y="45"/>
                        <a:pt x="15" y="45"/>
                      </a:cubicBezTo>
                      <a:cubicBezTo>
                        <a:pt x="15" y="45"/>
                        <a:pt x="17" y="50"/>
                        <a:pt x="17" y="50"/>
                      </a:cubicBezTo>
                      <a:cubicBezTo>
                        <a:pt x="17" y="50"/>
                        <a:pt x="19" y="51"/>
                        <a:pt x="19" y="51"/>
                      </a:cubicBezTo>
                      <a:cubicBezTo>
                        <a:pt x="19" y="51"/>
                        <a:pt x="20" y="53"/>
                        <a:pt x="20" y="53"/>
                      </a:cubicBezTo>
                      <a:cubicBezTo>
                        <a:pt x="20" y="53"/>
                        <a:pt x="22" y="55"/>
                        <a:pt x="22" y="55"/>
                      </a:cubicBezTo>
                      <a:cubicBezTo>
                        <a:pt x="22" y="55"/>
                        <a:pt x="26" y="59"/>
                        <a:pt x="26" y="59"/>
                      </a:cubicBezTo>
                      <a:cubicBezTo>
                        <a:pt x="26" y="59"/>
                        <a:pt x="28" y="63"/>
                        <a:pt x="28" y="63"/>
                      </a:cubicBezTo>
                      <a:cubicBezTo>
                        <a:pt x="28" y="63"/>
                        <a:pt x="30" y="66"/>
                        <a:pt x="30" y="66"/>
                      </a:cubicBezTo>
                      <a:cubicBezTo>
                        <a:pt x="30" y="66"/>
                        <a:pt x="30" y="68"/>
                        <a:pt x="30" y="68"/>
                      </a:cubicBezTo>
                      <a:cubicBezTo>
                        <a:pt x="30" y="68"/>
                        <a:pt x="31" y="74"/>
                        <a:pt x="31" y="74"/>
                      </a:cubicBezTo>
                      <a:cubicBezTo>
                        <a:pt x="31" y="74"/>
                        <a:pt x="34" y="79"/>
                        <a:pt x="34" y="79"/>
                      </a:cubicBezTo>
                      <a:cubicBezTo>
                        <a:pt x="34" y="79"/>
                        <a:pt x="37" y="83"/>
                        <a:pt x="37" y="83"/>
                      </a:cubicBezTo>
                      <a:cubicBezTo>
                        <a:pt x="37" y="83"/>
                        <a:pt x="40" y="92"/>
                        <a:pt x="40" y="92"/>
                      </a:cubicBezTo>
                      <a:cubicBezTo>
                        <a:pt x="40" y="92"/>
                        <a:pt x="43" y="100"/>
                        <a:pt x="43" y="100"/>
                      </a:cubicBezTo>
                      <a:cubicBezTo>
                        <a:pt x="43" y="100"/>
                        <a:pt x="46" y="107"/>
                        <a:pt x="46" y="107"/>
                      </a:cubicBezTo>
                      <a:cubicBezTo>
                        <a:pt x="46" y="107"/>
                        <a:pt x="47" y="113"/>
                        <a:pt x="47" y="113"/>
                      </a:cubicBezTo>
                      <a:cubicBezTo>
                        <a:pt x="47" y="113"/>
                        <a:pt x="49" y="116"/>
                        <a:pt x="49" y="116"/>
                      </a:cubicBezTo>
                      <a:cubicBezTo>
                        <a:pt x="49" y="116"/>
                        <a:pt x="52" y="120"/>
                        <a:pt x="52" y="120"/>
                      </a:cubicBezTo>
                      <a:cubicBezTo>
                        <a:pt x="52" y="120"/>
                        <a:pt x="54" y="126"/>
                        <a:pt x="54" y="126"/>
                      </a:cubicBezTo>
                      <a:cubicBezTo>
                        <a:pt x="54" y="126"/>
                        <a:pt x="55" y="130"/>
                        <a:pt x="55" y="130"/>
                      </a:cubicBezTo>
                      <a:cubicBezTo>
                        <a:pt x="55" y="130"/>
                        <a:pt x="56" y="134"/>
                        <a:pt x="56" y="134"/>
                      </a:cubicBezTo>
                      <a:cubicBezTo>
                        <a:pt x="56" y="134"/>
                        <a:pt x="57" y="139"/>
                        <a:pt x="57" y="139"/>
                      </a:cubicBezTo>
                      <a:cubicBezTo>
                        <a:pt x="57" y="139"/>
                        <a:pt x="60" y="143"/>
                        <a:pt x="60" y="143"/>
                      </a:cubicBezTo>
                      <a:cubicBezTo>
                        <a:pt x="60" y="143"/>
                        <a:pt x="61" y="147"/>
                        <a:pt x="61" y="147"/>
                      </a:cubicBezTo>
                      <a:cubicBezTo>
                        <a:pt x="61" y="147"/>
                        <a:pt x="62" y="151"/>
                        <a:pt x="62" y="151"/>
                      </a:cubicBezTo>
                      <a:cubicBezTo>
                        <a:pt x="62" y="151"/>
                        <a:pt x="63" y="156"/>
                        <a:pt x="63" y="156"/>
                      </a:cubicBezTo>
                      <a:cubicBezTo>
                        <a:pt x="63" y="156"/>
                        <a:pt x="64" y="160"/>
                        <a:pt x="64" y="160"/>
                      </a:cubicBezTo>
                      <a:cubicBezTo>
                        <a:pt x="64" y="160"/>
                        <a:pt x="66" y="163"/>
                        <a:pt x="66" y="163"/>
                      </a:cubicBezTo>
                      <a:cubicBezTo>
                        <a:pt x="66" y="163"/>
                        <a:pt x="68" y="166"/>
                        <a:pt x="68" y="166"/>
                      </a:cubicBezTo>
                      <a:cubicBezTo>
                        <a:pt x="68" y="166"/>
                        <a:pt x="69" y="169"/>
                        <a:pt x="69" y="169"/>
                      </a:cubicBezTo>
                      <a:cubicBezTo>
                        <a:pt x="69" y="169"/>
                        <a:pt x="70" y="170"/>
                        <a:pt x="70" y="170"/>
                      </a:cubicBezTo>
                      <a:cubicBezTo>
                        <a:pt x="70" y="170"/>
                        <a:pt x="71" y="167"/>
                        <a:pt x="71" y="167"/>
                      </a:cubicBezTo>
                      <a:cubicBezTo>
                        <a:pt x="71" y="167"/>
                        <a:pt x="71" y="164"/>
                        <a:pt x="71" y="164"/>
                      </a:cubicBezTo>
                      <a:cubicBezTo>
                        <a:pt x="71" y="164"/>
                        <a:pt x="70" y="161"/>
                        <a:pt x="70" y="161"/>
                      </a:cubicBezTo>
                      <a:cubicBezTo>
                        <a:pt x="70" y="161"/>
                        <a:pt x="69" y="156"/>
                        <a:pt x="69" y="156"/>
                      </a:cubicBezTo>
                      <a:cubicBezTo>
                        <a:pt x="69" y="156"/>
                        <a:pt x="69" y="154"/>
                        <a:pt x="69" y="154"/>
                      </a:cubicBezTo>
                      <a:cubicBezTo>
                        <a:pt x="69" y="154"/>
                        <a:pt x="71" y="154"/>
                        <a:pt x="71" y="154"/>
                      </a:cubicBezTo>
                      <a:cubicBezTo>
                        <a:pt x="71" y="154"/>
                        <a:pt x="72" y="155"/>
                        <a:pt x="72" y="155"/>
                      </a:cubicBezTo>
                      <a:cubicBezTo>
                        <a:pt x="72" y="155"/>
                        <a:pt x="74" y="156"/>
                        <a:pt x="74" y="156"/>
                      </a:cubicBezTo>
                      <a:cubicBezTo>
                        <a:pt x="74" y="156"/>
                        <a:pt x="77" y="157"/>
                        <a:pt x="77" y="157"/>
                      </a:cubicBezTo>
                      <a:cubicBezTo>
                        <a:pt x="77" y="157"/>
                        <a:pt x="79" y="159"/>
                        <a:pt x="79" y="159"/>
                      </a:cubicBezTo>
                      <a:cubicBezTo>
                        <a:pt x="79" y="159"/>
                        <a:pt x="80" y="163"/>
                        <a:pt x="80" y="163"/>
                      </a:cubicBezTo>
                      <a:cubicBezTo>
                        <a:pt x="80" y="163"/>
                        <a:pt x="81" y="165"/>
                        <a:pt x="81" y="165"/>
                      </a:cubicBezTo>
                      <a:cubicBezTo>
                        <a:pt x="81" y="165"/>
                        <a:pt x="82" y="164"/>
                        <a:pt x="82" y="164"/>
                      </a:cubicBezTo>
                      <a:cubicBezTo>
                        <a:pt x="82" y="164"/>
                        <a:pt x="81" y="161"/>
                        <a:pt x="81" y="161"/>
                      </a:cubicBezTo>
                      <a:cubicBezTo>
                        <a:pt x="81" y="161"/>
                        <a:pt x="80" y="157"/>
                        <a:pt x="80" y="157"/>
                      </a:cubicBezTo>
                      <a:cubicBezTo>
                        <a:pt x="80" y="157"/>
                        <a:pt x="79" y="154"/>
                        <a:pt x="79" y="154"/>
                      </a:cubicBezTo>
                      <a:cubicBezTo>
                        <a:pt x="79" y="154"/>
                        <a:pt x="77" y="152"/>
                        <a:pt x="77" y="152"/>
                      </a:cubicBezTo>
                      <a:cubicBezTo>
                        <a:pt x="77" y="152"/>
                        <a:pt x="75" y="153"/>
                        <a:pt x="75" y="153"/>
                      </a:cubicBezTo>
                      <a:cubicBezTo>
                        <a:pt x="75" y="153"/>
                        <a:pt x="74" y="152"/>
                        <a:pt x="74" y="152"/>
                      </a:cubicBezTo>
                      <a:cubicBezTo>
                        <a:pt x="74" y="152"/>
                        <a:pt x="72" y="148"/>
                        <a:pt x="72" y="148"/>
                      </a:cubicBezTo>
                      <a:cubicBezTo>
                        <a:pt x="72" y="148"/>
                        <a:pt x="70" y="144"/>
                        <a:pt x="70" y="144"/>
                      </a:cubicBezTo>
                      <a:cubicBezTo>
                        <a:pt x="70" y="144"/>
                        <a:pt x="67" y="140"/>
                        <a:pt x="67" y="140"/>
                      </a:cubicBezTo>
                      <a:cubicBezTo>
                        <a:pt x="67" y="140"/>
                        <a:pt x="65" y="139"/>
                        <a:pt x="65" y="139"/>
                      </a:cubicBezTo>
                      <a:cubicBezTo>
                        <a:pt x="65" y="139"/>
                        <a:pt x="62" y="134"/>
                        <a:pt x="62" y="134"/>
                      </a:cubicBezTo>
                      <a:cubicBezTo>
                        <a:pt x="62" y="134"/>
                        <a:pt x="59" y="128"/>
                        <a:pt x="59" y="128"/>
                      </a:cubicBezTo>
                      <a:cubicBezTo>
                        <a:pt x="59" y="128"/>
                        <a:pt x="58" y="123"/>
                        <a:pt x="58" y="123"/>
                      </a:cubicBezTo>
                      <a:cubicBezTo>
                        <a:pt x="58" y="123"/>
                        <a:pt x="57" y="117"/>
                        <a:pt x="57" y="117"/>
                      </a:cubicBezTo>
                      <a:cubicBezTo>
                        <a:pt x="57" y="117"/>
                        <a:pt x="56" y="112"/>
                        <a:pt x="56" y="112"/>
                      </a:cubicBezTo>
                      <a:cubicBezTo>
                        <a:pt x="56" y="112"/>
                        <a:pt x="55" y="108"/>
                        <a:pt x="55" y="108"/>
                      </a:cubicBezTo>
                      <a:cubicBezTo>
                        <a:pt x="55" y="108"/>
                        <a:pt x="54" y="105"/>
                        <a:pt x="54" y="105"/>
                      </a:cubicBezTo>
                      <a:cubicBezTo>
                        <a:pt x="54" y="105"/>
                        <a:pt x="54" y="102"/>
                        <a:pt x="54" y="102"/>
                      </a:cubicBezTo>
                      <a:cubicBezTo>
                        <a:pt x="54" y="102"/>
                        <a:pt x="56" y="101"/>
                        <a:pt x="56" y="101"/>
                      </a:cubicBezTo>
                      <a:cubicBezTo>
                        <a:pt x="56" y="101"/>
                        <a:pt x="58" y="101"/>
                        <a:pt x="58" y="101"/>
                      </a:cubicBezTo>
                      <a:cubicBezTo>
                        <a:pt x="58" y="101"/>
                        <a:pt x="60" y="100"/>
                        <a:pt x="60" y="100"/>
                      </a:cubicBezTo>
                      <a:cubicBezTo>
                        <a:pt x="60" y="100"/>
                        <a:pt x="63" y="102"/>
                        <a:pt x="63" y="102"/>
                      </a:cubicBezTo>
                      <a:cubicBezTo>
                        <a:pt x="63" y="102"/>
                        <a:pt x="64" y="104"/>
                        <a:pt x="64" y="104"/>
                      </a:cubicBezTo>
                      <a:cubicBezTo>
                        <a:pt x="64" y="104"/>
                        <a:pt x="66" y="106"/>
                        <a:pt x="66" y="106"/>
                      </a:cubicBezTo>
                      <a:cubicBezTo>
                        <a:pt x="66" y="106"/>
                        <a:pt x="68" y="108"/>
                        <a:pt x="68" y="108"/>
                      </a:cubicBezTo>
                      <a:cubicBezTo>
                        <a:pt x="68" y="108"/>
                        <a:pt x="70" y="110"/>
                        <a:pt x="70" y="110"/>
                      </a:cubicBezTo>
                      <a:cubicBezTo>
                        <a:pt x="70" y="110"/>
                        <a:pt x="72" y="112"/>
                        <a:pt x="72" y="112"/>
                      </a:cubicBezTo>
                      <a:cubicBezTo>
                        <a:pt x="72" y="112"/>
                        <a:pt x="73" y="115"/>
                        <a:pt x="73" y="115"/>
                      </a:cubicBezTo>
                      <a:cubicBezTo>
                        <a:pt x="73" y="115"/>
                        <a:pt x="74" y="115"/>
                        <a:pt x="74" y="115"/>
                      </a:cubicBezTo>
                      <a:cubicBezTo>
                        <a:pt x="74" y="115"/>
                        <a:pt x="74" y="113"/>
                        <a:pt x="74" y="113"/>
                      </a:cubicBezTo>
                      <a:cubicBezTo>
                        <a:pt x="74" y="113"/>
                        <a:pt x="72" y="110"/>
                        <a:pt x="72" y="110"/>
                      </a:cubicBezTo>
                      <a:cubicBezTo>
                        <a:pt x="72" y="110"/>
                        <a:pt x="71" y="108"/>
                        <a:pt x="71" y="108"/>
                      </a:cubicBezTo>
                      <a:cubicBezTo>
                        <a:pt x="71" y="108"/>
                        <a:pt x="69" y="107"/>
                        <a:pt x="69" y="107"/>
                      </a:cubicBezTo>
                      <a:cubicBezTo>
                        <a:pt x="69" y="107"/>
                        <a:pt x="67" y="105"/>
                        <a:pt x="67" y="105"/>
                      </a:cubicBezTo>
                      <a:cubicBezTo>
                        <a:pt x="67" y="105"/>
                        <a:pt x="65" y="102"/>
                        <a:pt x="65" y="102"/>
                      </a:cubicBezTo>
                      <a:cubicBezTo>
                        <a:pt x="65" y="102"/>
                        <a:pt x="64" y="100"/>
                        <a:pt x="64" y="100"/>
                      </a:cubicBezTo>
                      <a:cubicBezTo>
                        <a:pt x="64" y="100"/>
                        <a:pt x="62" y="96"/>
                        <a:pt x="62" y="96"/>
                      </a:cubicBezTo>
                      <a:cubicBezTo>
                        <a:pt x="62" y="96"/>
                        <a:pt x="58" y="91"/>
                        <a:pt x="58" y="91"/>
                      </a:cubicBezTo>
                      <a:cubicBezTo>
                        <a:pt x="58" y="91"/>
                        <a:pt x="54" y="84"/>
                        <a:pt x="54" y="84"/>
                      </a:cubicBezTo>
                      <a:cubicBezTo>
                        <a:pt x="54" y="84"/>
                        <a:pt x="50" y="81"/>
                        <a:pt x="50" y="81"/>
                      </a:cubicBezTo>
                      <a:cubicBezTo>
                        <a:pt x="50" y="81"/>
                        <a:pt x="46" y="72"/>
                        <a:pt x="46" y="7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3" name="Freeform 1500"/>
                <p:cNvSpPr>
                  <a:spLocks/>
                </p:cNvSpPr>
                <p:nvPr/>
              </p:nvSpPr>
              <p:spPr bwMode="gray">
                <a:xfrm>
                  <a:off x="7585076" y="1776824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5" y="10"/>
                    </a:cxn>
                    <a:cxn ang="0">
                      <a:pos x="4" y="9"/>
                    </a:cxn>
                    <a:cxn ang="0">
                      <a:pos x="2" y="7"/>
                    </a:cxn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4" y="2"/>
                    </a:cxn>
                    <a:cxn ang="0">
                      <a:pos x="5" y="3"/>
                    </a:cxn>
                    <a:cxn ang="0">
                      <a:pos x="6" y="5"/>
                    </a:cxn>
                    <a:cxn ang="0">
                      <a:pos x="6" y="7"/>
                    </a:cxn>
                    <a:cxn ang="0">
                      <a:pos x="6" y="9"/>
                    </a:cxn>
                    <a:cxn ang="0">
                      <a:pos x="5" y="10"/>
                    </a:cxn>
                  </a:cxnLst>
                  <a:rect l="0" t="0" r="r" b="b"/>
                  <a:pathLst>
                    <a:path w="6" h="11">
                      <a:moveTo>
                        <a:pt x="5" y="10"/>
                      </a:moveTo>
                      <a:cubicBezTo>
                        <a:pt x="5" y="11"/>
                        <a:pt x="4" y="10"/>
                        <a:pt x="4" y="9"/>
                      </a:cubicBezTo>
                      <a:cubicBezTo>
                        <a:pt x="3" y="8"/>
                        <a:pt x="2" y="7"/>
                        <a:pt x="2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6"/>
                        <a:pt x="0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1"/>
                        <a:pt x="3" y="1"/>
                        <a:pt x="4" y="2"/>
                      </a:cubicBezTo>
                      <a:cubicBezTo>
                        <a:pt x="4" y="2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5"/>
                      </a:cubicBezTo>
                      <a:cubicBezTo>
                        <a:pt x="6" y="6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6" y="9"/>
                      </a:cubicBezTo>
                      <a:cubicBezTo>
                        <a:pt x="6" y="10"/>
                        <a:pt x="6" y="10"/>
                        <a:pt x="5" y="1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4" name="Freeform 1501"/>
                <p:cNvSpPr>
                  <a:spLocks/>
                </p:cNvSpPr>
                <p:nvPr/>
              </p:nvSpPr>
              <p:spPr bwMode="gray">
                <a:xfrm>
                  <a:off x="7599363" y="1803812"/>
                  <a:ext cx="11113" cy="9525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4" y="3"/>
                    </a:cxn>
                    <a:cxn ang="0">
                      <a:pos x="3" y="5"/>
                    </a:cxn>
                    <a:cxn ang="0">
                      <a:pos x="2" y="6"/>
                    </a:cxn>
                    <a:cxn ang="0">
                      <a:pos x="1" y="5"/>
                    </a:cxn>
                    <a:cxn ang="0">
                      <a:pos x="1" y="3"/>
                    </a:cxn>
                    <a:cxn ang="0">
                      <a:pos x="2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5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2" y="0"/>
                        <a:pt x="3" y="0"/>
                        <a:pt x="3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5" name="Freeform 1502"/>
                <p:cNvSpPr>
                  <a:spLocks/>
                </p:cNvSpPr>
                <p:nvPr/>
              </p:nvSpPr>
              <p:spPr bwMode="gray">
                <a:xfrm>
                  <a:off x="7569201" y="1779999"/>
                  <a:ext cx="7938" cy="6350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6" name="Freeform 1503"/>
                <p:cNvSpPr>
                  <a:spLocks/>
                </p:cNvSpPr>
                <p:nvPr/>
              </p:nvSpPr>
              <p:spPr bwMode="gray">
                <a:xfrm>
                  <a:off x="7743826" y="2437224"/>
                  <a:ext cx="6350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7" name="Freeform 1504"/>
                <p:cNvSpPr>
                  <a:spLocks/>
                </p:cNvSpPr>
                <p:nvPr/>
              </p:nvSpPr>
              <p:spPr bwMode="gray">
                <a:xfrm>
                  <a:off x="7769226" y="2446749"/>
                  <a:ext cx="4763" cy="9525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2" y="4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2" h="6">
                      <a:moveTo>
                        <a:pt x="1" y="6"/>
                      </a:moveTo>
                      <a:cubicBezTo>
                        <a:pt x="2" y="6"/>
                        <a:pt x="2" y="6"/>
                        <a:pt x="2" y="4"/>
                      </a:cubicBezTo>
                      <a:cubicBezTo>
                        <a:pt x="2" y="3"/>
                        <a:pt x="2" y="2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8" name="Freeform 1505"/>
                <p:cNvSpPr>
                  <a:spLocks/>
                </p:cNvSpPr>
                <p:nvPr/>
              </p:nvSpPr>
              <p:spPr bwMode="gray">
                <a:xfrm>
                  <a:off x="7772401" y="2461037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9" name="Freeform 1506"/>
                <p:cNvSpPr>
                  <a:spLocks/>
                </p:cNvSpPr>
                <p:nvPr/>
              </p:nvSpPr>
              <p:spPr bwMode="gray">
                <a:xfrm>
                  <a:off x="7681913" y="2451512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0" name="Freeform 1507"/>
                <p:cNvSpPr>
                  <a:spLocks/>
                </p:cNvSpPr>
                <p:nvPr/>
              </p:nvSpPr>
              <p:spPr bwMode="gray">
                <a:xfrm>
                  <a:off x="7723188" y="2440399"/>
                  <a:ext cx="7938" cy="7938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3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1" name="Freeform 1508"/>
                <p:cNvSpPr>
                  <a:spLocks/>
                </p:cNvSpPr>
                <p:nvPr/>
              </p:nvSpPr>
              <p:spPr bwMode="gray">
                <a:xfrm>
                  <a:off x="7712076" y="2446749"/>
                  <a:ext cx="4763" cy="6350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2" name="Freeform 1509"/>
                <p:cNvSpPr>
                  <a:spLocks/>
                </p:cNvSpPr>
                <p:nvPr/>
              </p:nvSpPr>
              <p:spPr bwMode="gray">
                <a:xfrm>
                  <a:off x="7964488" y="2327687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3" y="4"/>
                    </a:cxn>
                    <a:cxn ang="0">
                      <a:pos x="4" y="5"/>
                    </a:cxn>
                    <a:cxn ang="0">
                      <a:pos x="4" y="7"/>
                    </a:cxn>
                    <a:cxn ang="0">
                      <a:pos x="3" y="9"/>
                    </a:cxn>
                    <a:cxn ang="0">
                      <a:pos x="2" y="10"/>
                    </a:cxn>
                    <a:cxn ang="0">
                      <a:pos x="2" y="9"/>
                    </a:cxn>
                    <a:cxn ang="0">
                      <a:pos x="1" y="7"/>
                    </a:cxn>
                    <a:cxn ang="0">
                      <a:pos x="1" y="5"/>
                    </a:cxn>
                    <a:cxn ang="0">
                      <a:pos x="1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10">
                      <a:moveTo>
                        <a:pt x="2" y="0"/>
                      </a:move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4"/>
                        <a:pt x="3" y="5"/>
                        <a:pt x="4" y="5"/>
                      </a:cubicBezTo>
                      <a:cubicBezTo>
                        <a:pt x="4" y="5"/>
                        <a:pt x="4" y="6"/>
                        <a:pt x="4" y="7"/>
                      </a:cubicBezTo>
                      <a:cubicBezTo>
                        <a:pt x="4" y="8"/>
                        <a:pt x="4" y="8"/>
                        <a:pt x="3" y="9"/>
                      </a:cubicBezTo>
                      <a:cubicBezTo>
                        <a:pt x="3" y="10"/>
                        <a:pt x="3" y="10"/>
                        <a:pt x="2" y="10"/>
                      </a:cubicBezTo>
                      <a:cubicBezTo>
                        <a:pt x="2" y="10"/>
                        <a:pt x="2" y="10"/>
                        <a:pt x="2" y="9"/>
                      </a:cubicBezTo>
                      <a:cubicBezTo>
                        <a:pt x="2" y="8"/>
                        <a:pt x="2" y="7"/>
                        <a:pt x="1" y="7"/>
                      </a:cubicBezTo>
                      <a:cubicBezTo>
                        <a:pt x="1" y="7"/>
                        <a:pt x="1" y="6"/>
                        <a:pt x="1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3" name="Freeform 1510"/>
                <p:cNvSpPr>
                  <a:spLocks/>
                </p:cNvSpPr>
                <p:nvPr/>
              </p:nvSpPr>
              <p:spPr bwMode="gray">
                <a:xfrm>
                  <a:off x="7854951" y="2391187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4" name="Freeform 1511"/>
                <p:cNvSpPr>
                  <a:spLocks/>
                </p:cNvSpPr>
                <p:nvPr/>
              </p:nvSpPr>
              <p:spPr bwMode="gray">
                <a:xfrm>
                  <a:off x="7923213" y="2451512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3" y="6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" h="7">
                      <a:moveTo>
                        <a:pt x="0" y="5"/>
                      </a:moveTo>
                      <a:cubicBezTo>
                        <a:pt x="1" y="6"/>
                        <a:pt x="1" y="7"/>
                        <a:pt x="2" y="7"/>
                      </a:cubicBezTo>
                      <a:cubicBezTo>
                        <a:pt x="2" y="7"/>
                        <a:pt x="2" y="7"/>
                        <a:pt x="3" y="6"/>
                      </a:cubicBezTo>
                      <a:cubicBezTo>
                        <a:pt x="3" y="5"/>
                        <a:pt x="3" y="4"/>
                        <a:pt x="2" y="4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5" name="Freeform 1512"/>
                <p:cNvSpPr>
                  <a:spLocks/>
                </p:cNvSpPr>
                <p:nvPr/>
              </p:nvSpPr>
              <p:spPr bwMode="gray">
                <a:xfrm>
                  <a:off x="7818438" y="2222912"/>
                  <a:ext cx="255588" cy="266700"/>
                </a:xfrm>
                <a:custGeom>
                  <a:avLst/>
                  <a:gdLst/>
                  <a:ahLst/>
                  <a:cxnLst>
                    <a:cxn ang="0">
                      <a:pos x="61" y="84"/>
                    </a:cxn>
                    <a:cxn ang="0">
                      <a:pos x="52" y="95"/>
                    </a:cxn>
                    <a:cxn ang="0">
                      <a:pos x="48" y="91"/>
                    </a:cxn>
                    <a:cxn ang="0">
                      <a:pos x="48" y="84"/>
                    </a:cxn>
                    <a:cxn ang="0">
                      <a:pos x="42" y="87"/>
                    </a:cxn>
                    <a:cxn ang="0">
                      <a:pos x="46" y="102"/>
                    </a:cxn>
                    <a:cxn ang="0">
                      <a:pos x="44" y="116"/>
                    </a:cxn>
                    <a:cxn ang="0">
                      <a:pos x="41" y="122"/>
                    </a:cxn>
                    <a:cxn ang="0">
                      <a:pos x="36" y="119"/>
                    </a:cxn>
                    <a:cxn ang="0">
                      <a:pos x="30" y="119"/>
                    </a:cxn>
                    <a:cxn ang="0">
                      <a:pos x="22" y="123"/>
                    </a:cxn>
                    <a:cxn ang="0">
                      <a:pos x="16" y="122"/>
                    </a:cxn>
                    <a:cxn ang="0">
                      <a:pos x="12" y="127"/>
                    </a:cxn>
                    <a:cxn ang="0">
                      <a:pos x="6" y="140"/>
                    </a:cxn>
                    <a:cxn ang="0">
                      <a:pos x="2" y="146"/>
                    </a:cxn>
                    <a:cxn ang="0">
                      <a:pos x="1" y="154"/>
                    </a:cxn>
                    <a:cxn ang="0">
                      <a:pos x="7" y="153"/>
                    </a:cxn>
                    <a:cxn ang="0">
                      <a:pos x="14" y="155"/>
                    </a:cxn>
                    <a:cxn ang="0">
                      <a:pos x="16" y="147"/>
                    </a:cxn>
                    <a:cxn ang="0">
                      <a:pos x="21" y="147"/>
                    </a:cxn>
                    <a:cxn ang="0">
                      <a:pos x="28" y="143"/>
                    </a:cxn>
                    <a:cxn ang="0">
                      <a:pos x="34" y="139"/>
                    </a:cxn>
                    <a:cxn ang="0">
                      <a:pos x="40" y="140"/>
                    </a:cxn>
                    <a:cxn ang="0">
                      <a:pos x="45" y="141"/>
                    </a:cxn>
                    <a:cxn ang="0">
                      <a:pos x="43" y="151"/>
                    </a:cxn>
                    <a:cxn ang="0">
                      <a:pos x="48" y="161"/>
                    </a:cxn>
                    <a:cxn ang="0">
                      <a:pos x="55" y="161"/>
                    </a:cxn>
                    <a:cxn ang="0">
                      <a:pos x="59" y="148"/>
                    </a:cxn>
                    <a:cxn ang="0">
                      <a:pos x="55" y="141"/>
                    </a:cxn>
                    <a:cxn ang="0">
                      <a:pos x="57" y="132"/>
                    </a:cxn>
                    <a:cxn ang="0">
                      <a:pos x="62" y="137"/>
                    </a:cxn>
                    <a:cxn ang="0">
                      <a:pos x="67" y="140"/>
                    </a:cxn>
                    <a:cxn ang="0">
                      <a:pos x="73" y="136"/>
                    </a:cxn>
                    <a:cxn ang="0">
                      <a:pos x="77" y="135"/>
                    </a:cxn>
                    <a:cxn ang="0">
                      <a:pos x="80" y="140"/>
                    </a:cxn>
                    <a:cxn ang="0">
                      <a:pos x="80" y="128"/>
                    </a:cxn>
                    <a:cxn ang="0">
                      <a:pos x="83" y="124"/>
                    </a:cxn>
                    <a:cxn ang="0">
                      <a:pos x="86" y="124"/>
                    </a:cxn>
                    <a:cxn ang="0">
                      <a:pos x="88" y="134"/>
                    </a:cxn>
                    <a:cxn ang="0">
                      <a:pos x="90" y="123"/>
                    </a:cxn>
                    <a:cxn ang="0">
                      <a:pos x="90" y="112"/>
                    </a:cxn>
                    <a:cxn ang="0">
                      <a:pos x="87" y="92"/>
                    </a:cxn>
                    <a:cxn ang="0">
                      <a:pos x="81" y="72"/>
                    </a:cxn>
                    <a:cxn ang="0">
                      <a:pos x="85" y="66"/>
                    </a:cxn>
                    <a:cxn ang="0">
                      <a:pos x="83" y="50"/>
                    </a:cxn>
                    <a:cxn ang="0">
                      <a:pos x="79" y="32"/>
                    </a:cxn>
                    <a:cxn ang="0">
                      <a:pos x="71" y="18"/>
                    </a:cxn>
                    <a:cxn ang="0">
                      <a:pos x="66" y="9"/>
                    </a:cxn>
                    <a:cxn ang="0">
                      <a:pos x="63" y="1"/>
                    </a:cxn>
                    <a:cxn ang="0">
                      <a:pos x="58" y="3"/>
                    </a:cxn>
                    <a:cxn ang="0">
                      <a:pos x="62" y="4"/>
                    </a:cxn>
                    <a:cxn ang="0">
                      <a:pos x="63" y="11"/>
                    </a:cxn>
                    <a:cxn ang="0">
                      <a:pos x="58" y="6"/>
                    </a:cxn>
                    <a:cxn ang="0">
                      <a:pos x="56" y="10"/>
                    </a:cxn>
                    <a:cxn ang="0">
                      <a:pos x="55" y="19"/>
                    </a:cxn>
                    <a:cxn ang="0">
                      <a:pos x="58" y="30"/>
                    </a:cxn>
                    <a:cxn ang="0">
                      <a:pos x="61" y="34"/>
                    </a:cxn>
                    <a:cxn ang="0">
                      <a:pos x="64" y="53"/>
                    </a:cxn>
                    <a:cxn ang="0">
                      <a:pos x="65" y="67"/>
                    </a:cxn>
                  </a:cxnLst>
                  <a:rect l="0" t="0" r="r" b="b"/>
                  <a:pathLst>
                    <a:path w="93" h="167">
                      <a:moveTo>
                        <a:pt x="64" y="71"/>
                      </a:moveTo>
                      <a:cubicBezTo>
                        <a:pt x="64" y="71"/>
                        <a:pt x="63" y="73"/>
                        <a:pt x="63" y="73"/>
                      </a:cubicBezTo>
                      <a:cubicBezTo>
                        <a:pt x="63" y="73"/>
                        <a:pt x="61" y="75"/>
                        <a:pt x="61" y="75"/>
                      </a:cubicBezTo>
                      <a:cubicBezTo>
                        <a:pt x="61" y="75"/>
                        <a:pt x="61" y="79"/>
                        <a:pt x="61" y="79"/>
                      </a:cubicBezTo>
                      <a:cubicBezTo>
                        <a:pt x="61" y="79"/>
                        <a:pt x="61" y="84"/>
                        <a:pt x="61" y="84"/>
                      </a:cubicBezTo>
                      <a:cubicBezTo>
                        <a:pt x="61" y="84"/>
                        <a:pt x="59" y="87"/>
                        <a:pt x="59" y="87"/>
                      </a:cubicBezTo>
                      <a:cubicBezTo>
                        <a:pt x="59" y="87"/>
                        <a:pt x="57" y="90"/>
                        <a:pt x="57" y="90"/>
                      </a:cubicBezTo>
                      <a:cubicBezTo>
                        <a:pt x="57" y="90"/>
                        <a:pt x="55" y="92"/>
                        <a:pt x="55" y="92"/>
                      </a:cubicBezTo>
                      <a:cubicBezTo>
                        <a:pt x="55" y="92"/>
                        <a:pt x="53" y="93"/>
                        <a:pt x="53" y="93"/>
                      </a:cubicBezTo>
                      <a:cubicBezTo>
                        <a:pt x="53" y="93"/>
                        <a:pt x="52" y="95"/>
                        <a:pt x="52" y="95"/>
                      </a:cubicBezTo>
                      <a:cubicBezTo>
                        <a:pt x="52" y="95"/>
                        <a:pt x="52" y="97"/>
                        <a:pt x="52" y="97"/>
                      </a:cubicBezTo>
                      <a:cubicBezTo>
                        <a:pt x="52" y="97"/>
                        <a:pt x="51" y="97"/>
                        <a:pt x="51" y="97"/>
                      </a:cubicBezTo>
                      <a:cubicBezTo>
                        <a:pt x="51" y="97"/>
                        <a:pt x="49" y="96"/>
                        <a:pt x="49" y="96"/>
                      </a:cubicBezTo>
                      <a:cubicBezTo>
                        <a:pt x="49" y="96"/>
                        <a:pt x="48" y="94"/>
                        <a:pt x="48" y="94"/>
                      </a:cubicBezTo>
                      <a:cubicBezTo>
                        <a:pt x="48" y="94"/>
                        <a:pt x="48" y="91"/>
                        <a:pt x="48" y="91"/>
                      </a:cubicBezTo>
                      <a:cubicBezTo>
                        <a:pt x="48" y="91"/>
                        <a:pt x="47" y="91"/>
                        <a:pt x="47" y="91"/>
                      </a:cubicBezTo>
                      <a:cubicBezTo>
                        <a:pt x="47" y="91"/>
                        <a:pt x="46" y="90"/>
                        <a:pt x="46" y="90"/>
                      </a:cubicBezTo>
                      <a:cubicBezTo>
                        <a:pt x="46" y="90"/>
                        <a:pt x="46" y="88"/>
                        <a:pt x="46" y="88"/>
                      </a:cubicBezTo>
                      <a:cubicBezTo>
                        <a:pt x="46" y="88"/>
                        <a:pt x="48" y="86"/>
                        <a:pt x="48" y="86"/>
                      </a:cubicBezTo>
                      <a:cubicBezTo>
                        <a:pt x="48" y="86"/>
                        <a:pt x="48" y="84"/>
                        <a:pt x="48" y="84"/>
                      </a:cubicBezTo>
                      <a:cubicBezTo>
                        <a:pt x="48" y="84"/>
                        <a:pt x="48" y="82"/>
                        <a:pt x="48" y="82"/>
                      </a:cubicBezTo>
                      <a:cubicBezTo>
                        <a:pt x="48" y="82"/>
                        <a:pt x="47" y="81"/>
                        <a:pt x="47" y="81"/>
                      </a:cubicBezTo>
                      <a:cubicBezTo>
                        <a:pt x="47" y="81"/>
                        <a:pt x="45" y="83"/>
                        <a:pt x="45" y="83"/>
                      </a:cubicBezTo>
                      <a:cubicBezTo>
                        <a:pt x="45" y="83"/>
                        <a:pt x="43" y="85"/>
                        <a:pt x="43" y="85"/>
                      </a:cubicBezTo>
                      <a:cubicBezTo>
                        <a:pt x="43" y="85"/>
                        <a:pt x="42" y="87"/>
                        <a:pt x="42" y="87"/>
                      </a:cubicBezTo>
                      <a:cubicBezTo>
                        <a:pt x="42" y="87"/>
                        <a:pt x="44" y="91"/>
                        <a:pt x="44" y="91"/>
                      </a:cubicBezTo>
                      <a:cubicBezTo>
                        <a:pt x="44" y="91"/>
                        <a:pt x="45" y="93"/>
                        <a:pt x="45" y="93"/>
                      </a:cubicBezTo>
                      <a:cubicBezTo>
                        <a:pt x="45" y="93"/>
                        <a:pt x="46" y="95"/>
                        <a:pt x="46" y="95"/>
                      </a:cubicBezTo>
                      <a:cubicBezTo>
                        <a:pt x="46" y="95"/>
                        <a:pt x="46" y="99"/>
                        <a:pt x="46" y="99"/>
                      </a:cubicBezTo>
                      <a:cubicBezTo>
                        <a:pt x="46" y="99"/>
                        <a:pt x="46" y="102"/>
                        <a:pt x="46" y="102"/>
                      </a:cubicBezTo>
                      <a:cubicBezTo>
                        <a:pt x="46" y="102"/>
                        <a:pt x="44" y="106"/>
                        <a:pt x="44" y="106"/>
                      </a:cubicBezTo>
                      <a:cubicBezTo>
                        <a:pt x="44" y="106"/>
                        <a:pt x="43" y="109"/>
                        <a:pt x="43" y="109"/>
                      </a:cubicBezTo>
                      <a:cubicBezTo>
                        <a:pt x="43" y="109"/>
                        <a:pt x="42" y="112"/>
                        <a:pt x="42" y="112"/>
                      </a:cubicBezTo>
                      <a:cubicBezTo>
                        <a:pt x="42" y="112"/>
                        <a:pt x="43" y="114"/>
                        <a:pt x="43" y="114"/>
                      </a:cubicBezTo>
                      <a:cubicBezTo>
                        <a:pt x="43" y="114"/>
                        <a:pt x="44" y="116"/>
                        <a:pt x="44" y="116"/>
                      </a:cubicBezTo>
                      <a:cubicBezTo>
                        <a:pt x="44" y="116"/>
                        <a:pt x="45" y="118"/>
                        <a:pt x="45" y="118"/>
                      </a:cubicBezTo>
                      <a:cubicBezTo>
                        <a:pt x="45" y="118"/>
                        <a:pt x="45" y="119"/>
                        <a:pt x="45" y="119"/>
                      </a:cubicBezTo>
                      <a:cubicBezTo>
                        <a:pt x="45" y="119"/>
                        <a:pt x="43" y="121"/>
                        <a:pt x="43" y="121"/>
                      </a:cubicBezTo>
                      <a:cubicBezTo>
                        <a:pt x="43" y="121"/>
                        <a:pt x="42" y="122"/>
                        <a:pt x="42" y="122"/>
                      </a:cubicBezTo>
                      <a:cubicBezTo>
                        <a:pt x="42" y="122"/>
                        <a:pt x="41" y="122"/>
                        <a:pt x="41" y="122"/>
                      </a:cubicBezTo>
                      <a:cubicBezTo>
                        <a:pt x="41" y="122"/>
                        <a:pt x="39" y="121"/>
                        <a:pt x="39" y="121"/>
                      </a:cubicBezTo>
                      <a:cubicBezTo>
                        <a:pt x="39" y="121"/>
                        <a:pt x="39" y="123"/>
                        <a:pt x="39" y="123"/>
                      </a:cubicBezTo>
                      <a:cubicBezTo>
                        <a:pt x="39" y="123"/>
                        <a:pt x="37" y="124"/>
                        <a:pt x="37" y="124"/>
                      </a:cubicBezTo>
                      <a:cubicBezTo>
                        <a:pt x="37" y="124"/>
                        <a:pt x="36" y="122"/>
                        <a:pt x="36" y="122"/>
                      </a:cubicBezTo>
                      <a:cubicBezTo>
                        <a:pt x="36" y="122"/>
                        <a:pt x="36" y="119"/>
                        <a:pt x="36" y="119"/>
                      </a:cubicBezTo>
                      <a:cubicBezTo>
                        <a:pt x="36" y="119"/>
                        <a:pt x="35" y="118"/>
                        <a:pt x="35" y="118"/>
                      </a:cubicBezTo>
                      <a:cubicBezTo>
                        <a:pt x="35" y="118"/>
                        <a:pt x="34" y="119"/>
                        <a:pt x="34" y="119"/>
                      </a:cubicBezTo>
                      <a:cubicBezTo>
                        <a:pt x="34" y="119"/>
                        <a:pt x="33" y="120"/>
                        <a:pt x="33" y="120"/>
                      </a:cubicBezTo>
                      <a:cubicBezTo>
                        <a:pt x="33" y="120"/>
                        <a:pt x="32" y="120"/>
                        <a:pt x="32" y="120"/>
                      </a:cubicBezTo>
                      <a:cubicBezTo>
                        <a:pt x="32" y="120"/>
                        <a:pt x="30" y="119"/>
                        <a:pt x="30" y="119"/>
                      </a:cubicBezTo>
                      <a:cubicBezTo>
                        <a:pt x="30" y="119"/>
                        <a:pt x="28" y="121"/>
                        <a:pt x="28" y="121"/>
                      </a:cubicBezTo>
                      <a:cubicBezTo>
                        <a:pt x="28" y="121"/>
                        <a:pt x="27" y="123"/>
                        <a:pt x="27" y="123"/>
                      </a:cubicBezTo>
                      <a:cubicBezTo>
                        <a:pt x="27" y="123"/>
                        <a:pt x="26" y="124"/>
                        <a:pt x="26" y="124"/>
                      </a:cubicBezTo>
                      <a:cubicBezTo>
                        <a:pt x="26" y="124"/>
                        <a:pt x="24" y="124"/>
                        <a:pt x="24" y="124"/>
                      </a:cubicBezTo>
                      <a:cubicBezTo>
                        <a:pt x="24" y="124"/>
                        <a:pt x="22" y="123"/>
                        <a:pt x="22" y="123"/>
                      </a:cubicBezTo>
                      <a:cubicBezTo>
                        <a:pt x="22" y="123"/>
                        <a:pt x="20" y="123"/>
                        <a:pt x="20" y="123"/>
                      </a:cubicBezTo>
                      <a:cubicBezTo>
                        <a:pt x="20" y="123"/>
                        <a:pt x="19" y="124"/>
                        <a:pt x="19" y="124"/>
                      </a:cubicBezTo>
                      <a:cubicBezTo>
                        <a:pt x="19" y="124"/>
                        <a:pt x="18" y="124"/>
                        <a:pt x="18" y="124"/>
                      </a:cubicBezTo>
                      <a:cubicBezTo>
                        <a:pt x="18" y="124"/>
                        <a:pt x="17" y="122"/>
                        <a:pt x="17" y="122"/>
                      </a:cubicBezTo>
                      <a:cubicBezTo>
                        <a:pt x="17" y="122"/>
                        <a:pt x="16" y="122"/>
                        <a:pt x="16" y="122"/>
                      </a:cubicBezTo>
                      <a:cubicBezTo>
                        <a:pt x="16" y="122"/>
                        <a:pt x="14" y="123"/>
                        <a:pt x="14" y="123"/>
                      </a:cubicBezTo>
                      <a:cubicBezTo>
                        <a:pt x="14" y="123"/>
                        <a:pt x="13" y="124"/>
                        <a:pt x="13" y="124"/>
                      </a:cubicBezTo>
                      <a:cubicBezTo>
                        <a:pt x="13" y="124"/>
                        <a:pt x="12" y="125"/>
                        <a:pt x="12" y="125"/>
                      </a:cubicBezTo>
                      <a:cubicBezTo>
                        <a:pt x="12" y="125"/>
                        <a:pt x="12" y="127"/>
                        <a:pt x="12" y="127"/>
                      </a:cubicBezTo>
                      <a:cubicBezTo>
                        <a:pt x="12" y="127"/>
                        <a:pt x="12" y="127"/>
                        <a:pt x="12" y="127"/>
                      </a:cubicBezTo>
                      <a:cubicBezTo>
                        <a:pt x="12" y="127"/>
                        <a:pt x="11" y="130"/>
                        <a:pt x="11" y="130"/>
                      </a:cubicBezTo>
                      <a:cubicBezTo>
                        <a:pt x="11" y="130"/>
                        <a:pt x="9" y="133"/>
                        <a:pt x="9" y="133"/>
                      </a:cubicBezTo>
                      <a:cubicBezTo>
                        <a:pt x="9" y="133"/>
                        <a:pt x="8" y="136"/>
                        <a:pt x="8" y="136"/>
                      </a:cubicBezTo>
                      <a:cubicBezTo>
                        <a:pt x="8" y="136"/>
                        <a:pt x="8" y="138"/>
                        <a:pt x="8" y="138"/>
                      </a:cubicBezTo>
                      <a:cubicBezTo>
                        <a:pt x="8" y="138"/>
                        <a:pt x="6" y="140"/>
                        <a:pt x="6" y="140"/>
                      </a:cubicBezTo>
                      <a:cubicBezTo>
                        <a:pt x="6" y="140"/>
                        <a:pt x="6" y="141"/>
                        <a:pt x="6" y="141"/>
                      </a:cubicBezTo>
                      <a:cubicBezTo>
                        <a:pt x="6" y="141"/>
                        <a:pt x="4" y="143"/>
                        <a:pt x="4" y="143"/>
                      </a:cubicBezTo>
                      <a:cubicBezTo>
                        <a:pt x="4" y="143"/>
                        <a:pt x="4" y="145"/>
                        <a:pt x="4" y="145"/>
                      </a:cubicBezTo>
                      <a:cubicBezTo>
                        <a:pt x="4" y="145"/>
                        <a:pt x="3" y="146"/>
                        <a:pt x="3" y="146"/>
                      </a:cubicBezTo>
                      <a:cubicBezTo>
                        <a:pt x="3" y="146"/>
                        <a:pt x="2" y="146"/>
                        <a:pt x="2" y="146"/>
                      </a:cubicBezTo>
                      <a:cubicBezTo>
                        <a:pt x="2" y="146"/>
                        <a:pt x="0" y="147"/>
                        <a:pt x="0" y="147"/>
                      </a:cubicBezTo>
                      <a:cubicBezTo>
                        <a:pt x="0" y="147"/>
                        <a:pt x="0" y="149"/>
                        <a:pt x="0" y="149"/>
                      </a:cubicBezTo>
                      <a:cubicBezTo>
                        <a:pt x="0" y="149"/>
                        <a:pt x="0" y="150"/>
                        <a:pt x="0" y="150"/>
                      </a:cubicBezTo>
                      <a:cubicBezTo>
                        <a:pt x="0" y="150"/>
                        <a:pt x="0" y="152"/>
                        <a:pt x="0" y="152"/>
                      </a:cubicBezTo>
                      <a:cubicBezTo>
                        <a:pt x="0" y="152"/>
                        <a:pt x="1" y="154"/>
                        <a:pt x="1" y="154"/>
                      </a:cubicBezTo>
                      <a:cubicBezTo>
                        <a:pt x="1" y="154"/>
                        <a:pt x="2" y="154"/>
                        <a:pt x="2" y="154"/>
                      </a:cubicBezTo>
                      <a:cubicBezTo>
                        <a:pt x="2" y="154"/>
                        <a:pt x="3" y="154"/>
                        <a:pt x="3" y="154"/>
                      </a:cubicBezTo>
                      <a:cubicBezTo>
                        <a:pt x="3" y="154"/>
                        <a:pt x="4" y="155"/>
                        <a:pt x="4" y="155"/>
                      </a:cubicBezTo>
                      <a:cubicBezTo>
                        <a:pt x="4" y="155"/>
                        <a:pt x="5" y="155"/>
                        <a:pt x="5" y="155"/>
                      </a:cubicBezTo>
                      <a:cubicBezTo>
                        <a:pt x="5" y="155"/>
                        <a:pt x="7" y="153"/>
                        <a:pt x="7" y="153"/>
                      </a:cubicBezTo>
                      <a:cubicBezTo>
                        <a:pt x="7" y="153"/>
                        <a:pt x="9" y="153"/>
                        <a:pt x="9" y="153"/>
                      </a:cubicBezTo>
                      <a:cubicBezTo>
                        <a:pt x="9" y="153"/>
                        <a:pt x="10" y="154"/>
                        <a:pt x="10" y="154"/>
                      </a:cubicBezTo>
                      <a:cubicBezTo>
                        <a:pt x="10" y="154"/>
                        <a:pt x="12" y="155"/>
                        <a:pt x="12" y="155"/>
                      </a:cubicBezTo>
                      <a:cubicBezTo>
                        <a:pt x="12" y="155"/>
                        <a:pt x="13" y="157"/>
                        <a:pt x="13" y="157"/>
                      </a:cubicBezTo>
                      <a:cubicBezTo>
                        <a:pt x="13" y="157"/>
                        <a:pt x="14" y="155"/>
                        <a:pt x="14" y="155"/>
                      </a:cubicBezTo>
                      <a:cubicBezTo>
                        <a:pt x="14" y="155"/>
                        <a:pt x="14" y="152"/>
                        <a:pt x="14" y="152"/>
                      </a:cubicBezTo>
                      <a:cubicBezTo>
                        <a:pt x="14" y="152"/>
                        <a:pt x="13" y="150"/>
                        <a:pt x="13" y="150"/>
                      </a:cubicBezTo>
                      <a:cubicBezTo>
                        <a:pt x="13" y="150"/>
                        <a:pt x="13" y="147"/>
                        <a:pt x="13" y="147"/>
                      </a:cubicBezTo>
                      <a:cubicBezTo>
                        <a:pt x="13" y="147"/>
                        <a:pt x="14" y="146"/>
                        <a:pt x="14" y="146"/>
                      </a:cubicBezTo>
                      <a:cubicBezTo>
                        <a:pt x="14" y="146"/>
                        <a:pt x="16" y="147"/>
                        <a:pt x="16" y="147"/>
                      </a:cubicBezTo>
                      <a:cubicBezTo>
                        <a:pt x="16" y="147"/>
                        <a:pt x="17" y="149"/>
                        <a:pt x="17" y="149"/>
                      </a:cubicBezTo>
                      <a:cubicBezTo>
                        <a:pt x="17" y="149"/>
                        <a:pt x="17" y="151"/>
                        <a:pt x="17" y="151"/>
                      </a:cubicBezTo>
                      <a:cubicBezTo>
                        <a:pt x="17" y="151"/>
                        <a:pt x="18" y="149"/>
                        <a:pt x="18" y="149"/>
                      </a:cubicBezTo>
                      <a:cubicBezTo>
                        <a:pt x="18" y="149"/>
                        <a:pt x="19" y="148"/>
                        <a:pt x="19" y="148"/>
                      </a:cubicBezTo>
                      <a:cubicBezTo>
                        <a:pt x="19" y="148"/>
                        <a:pt x="21" y="147"/>
                        <a:pt x="21" y="147"/>
                      </a:cubicBezTo>
                      <a:cubicBezTo>
                        <a:pt x="21" y="147"/>
                        <a:pt x="22" y="146"/>
                        <a:pt x="22" y="146"/>
                      </a:cubicBezTo>
                      <a:cubicBezTo>
                        <a:pt x="22" y="146"/>
                        <a:pt x="23" y="147"/>
                        <a:pt x="23" y="147"/>
                      </a:cubicBezTo>
                      <a:cubicBezTo>
                        <a:pt x="23" y="147"/>
                        <a:pt x="24" y="146"/>
                        <a:pt x="24" y="146"/>
                      </a:cubicBezTo>
                      <a:cubicBezTo>
                        <a:pt x="24" y="146"/>
                        <a:pt x="26" y="144"/>
                        <a:pt x="26" y="144"/>
                      </a:cubicBezTo>
                      <a:cubicBezTo>
                        <a:pt x="26" y="144"/>
                        <a:pt x="28" y="143"/>
                        <a:pt x="28" y="143"/>
                      </a:cubicBezTo>
                      <a:cubicBezTo>
                        <a:pt x="28" y="143"/>
                        <a:pt x="29" y="142"/>
                        <a:pt x="29" y="142"/>
                      </a:cubicBezTo>
                      <a:cubicBezTo>
                        <a:pt x="29" y="142"/>
                        <a:pt x="30" y="140"/>
                        <a:pt x="30" y="140"/>
                      </a:cubicBezTo>
                      <a:cubicBezTo>
                        <a:pt x="30" y="140"/>
                        <a:pt x="32" y="140"/>
                        <a:pt x="32" y="140"/>
                      </a:cubicBezTo>
                      <a:cubicBezTo>
                        <a:pt x="32" y="140"/>
                        <a:pt x="33" y="139"/>
                        <a:pt x="33" y="139"/>
                      </a:cubicBezTo>
                      <a:cubicBezTo>
                        <a:pt x="33" y="139"/>
                        <a:pt x="34" y="139"/>
                        <a:pt x="34" y="139"/>
                      </a:cubicBezTo>
                      <a:cubicBezTo>
                        <a:pt x="34" y="139"/>
                        <a:pt x="35" y="138"/>
                        <a:pt x="35" y="138"/>
                      </a:cubicBezTo>
                      <a:cubicBezTo>
                        <a:pt x="35" y="138"/>
                        <a:pt x="35" y="138"/>
                        <a:pt x="35" y="138"/>
                      </a:cubicBezTo>
                      <a:cubicBezTo>
                        <a:pt x="35" y="138"/>
                        <a:pt x="37" y="138"/>
                        <a:pt x="37" y="138"/>
                      </a:cubicBezTo>
                      <a:cubicBezTo>
                        <a:pt x="37" y="138"/>
                        <a:pt x="39" y="140"/>
                        <a:pt x="39" y="140"/>
                      </a:cubicBezTo>
                      <a:cubicBezTo>
                        <a:pt x="39" y="140"/>
                        <a:pt x="40" y="140"/>
                        <a:pt x="40" y="140"/>
                      </a:cubicBezTo>
                      <a:cubicBezTo>
                        <a:pt x="40" y="140"/>
                        <a:pt x="42" y="140"/>
                        <a:pt x="42" y="140"/>
                      </a:cubicBezTo>
                      <a:cubicBezTo>
                        <a:pt x="42" y="140"/>
                        <a:pt x="43" y="139"/>
                        <a:pt x="43" y="139"/>
                      </a:cubicBezTo>
                      <a:cubicBezTo>
                        <a:pt x="43" y="139"/>
                        <a:pt x="45" y="140"/>
                        <a:pt x="45" y="140"/>
                      </a:cubicBezTo>
                      <a:cubicBezTo>
                        <a:pt x="45" y="140"/>
                        <a:pt x="45" y="141"/>
                        <a:pt x="45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5" y="141"/>
                        <a:pt x="45" y="143"/>
                        <a:pt x="45" y="143"/>
                      </a:cubicBezTo>
                      <a:cubicBezTo>
                        <a:pt x="45" y="143"/>
                        <a:pt x="44" y="145"/>
                        <a:pt x="44" y="145"/>
                      </a:cubicBezTo>
                      <a:cubicBezTo>
                        <a:pt x="44" y="145"/>
                        <a:pt x="43" y="147"/>
                        <a:pt x="43" y="147"/>
                      </a:cubicBezTo>
                      <a:cubicBezTo>
                        <a:pt x="43" y="147"/>
                        <a:pt x="43" y="148"/>
                        <a:pt x="43" y="148"/>
                      </a:cubicBezTo>
                      <a:cubicBezTo>
                        <a:pt x="43" y="148"/>
                        <a:pt x="43" y="151"/>
                        <a:pt x="43" y="151"/>
                      </a:cubicBezTo>
                      <a:cubicBezTo>
                        <a:pt x="43" y="151"/>
                        <a:pt x="44" y="154"/>
                        <a:pt x="44" y="154"/>
                      </a:cubicBezTo>
                      <a:cubicBezTo>
                        <a:pt x="44" y="154"/>
                        <a:pt x="44" y="156"/>
                        <a:pt x="44" y="156"/>
                      </a:cubicBezTo>
                      <a:cubicBezTo>
                        <a:pt x="44" y="156"/>
                        <a:pt x="45" y="158"/>
                        <a:pt x="45" y="158"/>
                      </a:cubicBezTo>
                      <a:cubicBezTo>
                        <a:pt x="45" y="158"/>
                        <a:pt x="47" y="159"/>
                        <a:pt x="47" y="159"/>
                      </a:cubicBezTo>
                      <a:cubicBezTo>
                        <a:pt x="47" y="159"/>
                        <a:pt x="48" y="161"/>
                        <a:pt x="48" y="161"/>
                      </a:cubicBezTo>
                      <a:cubicBezTo>
                        <a:pt x="48" y="161"/>
                        <a:pt x="49" y="163"/>
                        <a:pt x="49" y="163"/>
                      </a:cubicBezTo>
                      <a:cubicBezTo>
                        <a:pt x="49" y="163"/>
                        <a:pt x="51" y="165"/>
                        <a:pt x="51" y="165"/>
                      </a:cubicBezTo>
                      <a:cubicBezTo>
                        <a:pt x="51" y="165"/>
                        <a:pt x="53" y="167"/>
                        <a:pt x="53" y="167"/>
                      </a:cubicBezTo>
                      <a:cubicBezTo>
                        <a:pt x="53" y="167"/>
                        <a:pt x="54" y="165"/>
                        <a:pt x="54" y="165"/>
                      </a:cubicBezTo>
                      <a:cubicBezTo>
                        <a:pt x="54" y="165"/>
                        <a:pt x="55" y="161"/>
                        <a:pt x="55" y="161"/>
                      </a:cubicBezTo>
                      <a:cubicBezTo>
                        <a:pt x="55" y="161"/>
                        <a:pt x="54" y="158"/>
                        <a:pt x="54" y="158"/>
                      </a:cubicBezTo>
                      <a:cubicBezTo>
                        <a:pt x="54" y="158"/>
                        <a:pt x="56" y="156"/>
                        <a:pt x="56" y="156"/>
                      </a:cubicBezTo>
                      <a:cubicBezTo>
                        <a:pt x="56" y="156"/>
                        <a:pt x="55" y="153"/>
                        <a:pt x="55" y="153"/>
                      </a:cubicBezTo>
                      <a:cubicBezTo>
                        <a:pt x="55" y="153"/>
                        <a:pt x="57" y="150"/>
                        <a:pt x="57" y="150"/>
                      </a:cubicBezTo>
                      <a:cubicBezTo>
                        <a:pt x="57" y="150"/>
                        <a:pt x="59" y="148"/>
                        <a:pt x="59" y="148"/>
                      </a:cubicBezTo>
                      <a:cubicBezTo>
                        <a:pt x="59" y="148"/>
                        <a:pt x="61" y="149"/>
                        <a:pt x="61" y="149"/>
                      </a:cubicBezTo>
                      <a:cubicBezTo>
                        <a:pt x="61" y="149"/>
                        <a:pt x="60" y="146"/>
                        <a:pt x="60" y="146"/>
                      </a:cubicBezTo>
                      <a:cubicBezTo>
                        <a:pt x="60" y="146"/>
                        <a:pt x="59" y="144"/>
                        <a:pt x="59" y="144"/>
                      </a:cubicBezTo>
                      <a:cubicBezTo>
                        <a:pt x="59" y="144"/>
                        <a:pt x="57" y="142"/>
                        <a:pt x="57" y="142"/>
                      </a:cubicBezTo>
                      <a:cubicBezTo>
                        <a:pt x="57" y="142"/>
                        <a:pt x="55" y="141"/>
                        <a:pt x="55" y="141"/>
                      </a:cubicBezTo>
                      <a:cubicBezTo>
                        <a:pt x="55" y="141"/>
                        <a:pt x="55" y="139"/>
                        <a:pt x="55" y="139"/>
                      </a:cubicBezTo>
                      <a:cubicBezTo>
                        <a:pt x="55" y="139"/>
                        <a:pt x="55" y="135"/>
                        <a:pt x="55" y="135"/>
                      </a:cubicBezTo>
                      <a:cubicBezTo>
                        <a:pt x="55" y="135"/>
                        <a:pt x="55" y="133"/>
                        <a:pt x="55" y="133"/>
                      </a:cubicBezTo>
                      <a:cubicBezTo>
                        <a:pt x="55" y="133"/>
                        <a:pt x="55" y="133"/>
                        <a:pt x="55" y="133"/>
                      </a:cubicBezTo>
                      <a:cubicBezTo>
                        <a:pt x="55" y="133"/>
                        <a:pt x="57" y="132"/>
                        <a:pt x="57" y="132"/>
                      </a:cubicBezTo>
                      <a:cubicBezTo>
                        <a:pt x="57" y="132"/>
                        <a:pt x="57" y="134"/>
                        <a:pt x="57" y="134"/>
                      </a:cubicBezTo>
                      <a:cubicBezTo>
                        <a:pt x="57" y="134"/>
                        <a:pt x="59" y="135"/>
                        <a:pt x="59" y="135"/>
                      </a:cubicBezTo>
                      <a:cubicBezTo>
                        <a:pt x="59" y="135"/>
                        <a:pt x="59" y="137"/>
                        <a:pt x="59" y="137"/>
                      </a:cubicBezTo>
                      <a:cubicBezTo>
                        <a:pt x="59" y="137"/>
                        <a:pt x="60" y="137"/>
                        <a:pt x="60" y="137"/>
                      </a:cubicBezTo>
                      <a:cubicBezTo>
                        <a:pt x="60" y="137"/>
                        <a:pt x="62" y="137"/>
                        <a:pt x="62" y="137"/>
                      </a:cubicBezTo>
                      <a:cubicBezTo>
                        <a:pt x="62" y="137"/>
                        <a:pt x="63" y="140"/>
                        <a:pt x="63" y="140"/>
                      </a:cubicBezTo>
                      <a:cubicBezTo>
                        <a:pt x="63" y="140"/>
                        <a:pt x="63" y="141"/>
                        <a:pt x="63" y="141"/>
                      </a:cubicBezTo>
                      <a:cubicBezTo>
                        <a:pt x="63" y="141"/>
                        <a:pt x="64" y="141"/>
                        <a:pt x="64" y="141"/>
                      </a:cubicBezTo>
                      <a:cubicBezTo>
                        <a:pt x="64" y="141"/>
                        <a:pt x="66" y="140"/>
                        <a:pt x="66" y="140"/>
                      </a:cubicBezTo>
                      <a:cubicBezTo>
                        <a:pt x="66" y="140"/>
                        <a:pt x="67" y="140"/>
                        <a:pt x="67" y="140"/>
                      </a:cubicBezTo>
                      <a:cubicBezTo>
                        <a:pt x="67" y="140"/>
                        <a:pt x="69" y="139"/>
                        <a:pt x="69" y="139"/>
                      </a:cubicBezTo>
                      <a:cubicBezTo>
                        <a:pt x="69" y="139"/>
                        <a:pt x="71" y="141"/>
                        <a:pt x="71" y="141"/>
                      </a:cubicBezTo>
                      <a:cubicBezTo>
                        <a:pt x="71" y="141"/>
                        <a:pt x="73" y="142"/>
                        <a:pt x="73" y="142"/>
                      </a:cubicBezTo>
                      <a:cubicBezTo>
                        <a:pt x="73" y="142"/>
                        <a:pt x="72" y="139"/>
                        <a:pt x="72" y="139"/>
                      </a:cubicBezTo>
                      <a:cubicBezTo>
                        <a:pt x="72" y="139"/>
                        <a:pt x="73" y="136"/>
                        <a:pt x="73" y="136"/>
                      </a:cubicBezTo>
                      <a:cubicBezTo>
                        <a:pt x="73" y="136"/>
                        <a:pt x="74" y="133"/>
                        <a:pt x="74" y="133"/>
                      </a:cubicBezTo>
                      <a:cubicBezTo>
                        <a:pt x="74" y="133"/>
                        <a:pt x="74" y="132"/>
                        <a:pt x="74" y="132"/>
                      </a:cubicBezTo>
                      <a:cubicBezTo>
                        <a:pt x="74" y="132"/>
                        <a:pt x="76" y="131"/>
                        <a:pt x="76" y="131"/>
                      </a:cubicBezTo>
                      <a:cubicBezTo>
                        <a:pt x="76" y="131"/>
                        <a:pt x="77" y="133"/>
                        <a:pt x="77" y="133"/>
                      </a:cubicBezTo>
                      <a:cubicBezTo>
                        <a:pt x="77" y="133"/>
                        <a:pt x="77" y="135"/>
                        <a:pt x="77" y="135"/>
                      </a:cubicBezTo>
                      <a:cubicBezTo>
                        <a:pt x="77" y="135"/>
                        <a:pt x="76" y="136"/>
                        <a:pt x="76" y="136"/>
                      </a:cubicBezTo>
                      <a:cubicBezTo>
                        <a:pt x="76" y="136"/>
                        <a:pt x="77" y="139"/>
                        <a:pt x="77" y="139"/>
                      </a:cubicBezTo>
                      <a:cubicBezTo>
                        <a:pt x="77" y="139"/>
                        <a:pt x="78" y="141"/>
                        <a:pt x="78" y="141"/>
                      </a:cubicBezTo>
                      <a:cubicBezTo>
                        <a:pt x="78" y="141"/>
                        <a:pt x="79" y="142"/>
                        <a:pt x="79" y="142"/>
                      </a:cubicBezTo>
                      <a:cubicBezTo>
                        <a:pt x="79" y="142"/>
                        <a:pt x="80" y="140"/>
                        <a:pt x="80" y="140"/>
                      </a:cubicBezTo>
                      <a:cubicBezTo>
                        <a:pt x="80" y="140"/>
                        <a:pt x="81" y="138"/>
                        <a:pt x="81" y="138"/>
                      </a:cubicBezTo>
                      <a:cubicBezTo>
                        <a:pt x="81" y="138"/>
                        <a:pt x="81" y="135"/>
                        <a:pt x="81" y="135"/>
                      </a:cubicBezTo>
                      <a:cubicBezTo>
                        <a:pt x="81" y="135"/>
                        <a:pt x="79" y="133"/>
                        <a:pt x="79" y="133"/>
                      </a:cubicBezTo>
                      <a:cubicBezTo>
                        <a:pt x="79" y="133"/>
                        <a:pt x="79" y="130"/>
                        <a:pt x="79" y="130"/>
                      </a:cubicBezTo>
                      <a:cubicBezTo>
                        <a:pt x="79" y="130"/>
                        <a:pt x="80" y="128"/>
                        <a:pt x="80" y="128"/>
                      </a:cubicBezTo>
                      <a:cubicBezTo>
                        <a:pt x="80" y="128"/>
                        <a:pt x="81" y="128"/>
                        <a:pt x="81" y="128"/>
                      </a:cubicBezTo>
                      <a:cubicBezTo>
                        <a:pt x="81" y="128"/>
                        <a:pt x="82" y="129"/>
                        <a:pt x="82" y="129"/>
                      </a:cubicBezTo>
                      <a:cubicBezTo>
                        <a:pt x="82" y="129"/>
                        <a:pt x="83" y="129"/>
                        <a:pt x="83" y="129"/>
                      </a:cubicBezTo>
                      <a:cubicBezTo>
                        <a:pt x="83" y="129"/>
                        <a:pt x="83" y="126"/>
                        <a:pt x="83" y="126"/>
                      </a:cubicBezTo>
                      <a:cubicBezTo>
                        <a:pt x="83" y="126"/>
                        <a:pt x="83" y="124"/>
                        <a:pt x="83" y="124"/>
                      </a:cubicBezTo>
                      <a:cubicBezTo>
                        <a:pt x="83" y="124"/>
                        <a:pt x="83" y="121"/>
                        <a:pt x="83" y="121"/>
                      </a:cubicBezTo>
                      <a:cubicBezTo>
                        <a:pt x="83" y="121"/>
                        <a:pt x="84" y="120"/>
                        <a:pt x="84" y="120"/>
                      </a:cubicBezTo>
                      <a:cubicBezTo>
                        <a:pt x="84" y="120"/>
                        <a:pt x="86" y="120"/>
                        <a:pt x="86" y="120"/>
                      </a:cubicBezTo>
                      <a:cubicBezTo>
                        <a:pt x="86" y="120"/>
                        <a:pt x="87" y="122"/>
                        <a:pt x="87" y="122"/>
                      </a:cubicBezTo>
                      <a:cubicBezTo>
                        <a:pt x="87" y="122"/>
                        <a:pt x="86" y="124"/>
                        <a:pt x="86" y="124"/>
                      </a:cubicBezTo>
                      <a:cubicBezTo>
                        <a:pt x="86" y="124"/>
                        <a:pt x="86" y="126"/>
                        <a:pt x="86" y="126"/>
                      </a:cubicBezTo>
                      <a:cubicBezTo>
                        <a:pt x="86" y="126"/>
                        <a:pt x="86" y="129"/>
                        <a:pt x="86" y="129"/>
                      </a:cubicBezTo>
                      <a:cubicBezTo>
                        <a:pt x="86" y="129"/>
                        <a:pt x="87" y="130"/>
                        <a:pt x="87" y="130"/>
                      </a:cubicBezTo>
                      <a:cubicBezTo>
                        <a:pt x="87" y="130"/>
                        <a:pt x="87" y="133"/>
                        <a:pt x="87" y="133"/>
                      </a:cubicBezTo>
                      <a:cubicBezTo>
                        <a:pt x="87" y="133"/>
                        <a:pt x="88" y="134"/>
                        <a:pt x="88" y="134"/>
                      </a:cubicBezTo>
                      <a:cubicBezTo>
                        <a:pt x="88" y="134"/>
                        <a:pt x="89" y="135"/>
                        <a:pt x="89" y="135"/>
                      </a:cubicBezTo>
                      <a:cubicBezTo>
                        <a:pt x="89" y="135"/>
                        <a:pt x="90" y="133"/>
                        <a:pt x="90" y="133"/>
                      </a:cubicBezTo>
                      <a:cubicBezTo>
                        <a:pt x="90" y="133"/>
                        <a:pt x="91" y="130"/>
                        <a:pt x="91" y="130"/>
                      </a:cubicBezTo>
                      <a:cubicBezTo>
                        <a:pt x="91" y="130"/>
                        <a:pt x="91" y="127"/>
                        <a:pt x="91" y="127"/>
                      </a:cubicBezTo>
                      <a:cubicBezTo>
                        <a:pt x="91" y="127"/>
                        <a:pt x="90" y="123"/>
                        <a:pt x="90" y="123"/>
                      </a:cubicBezTo>
                      <a:cubicBezTo>
                        <a:pt x="90" y="123"/>
                        <a:pt x="91" y="121"/>
                        <a:pt x="91" y="121"/>
                      </a:cubicBezTo>
                      <a:cubicBezTo>
                        <a:pt x="91" y="121"/>
                        <a:pt x="92" y="120"/>
                        <a:pt x="92" y="120"/>
                      </a:cubicBezTo>
                      <a:cubicBezTo>
                        <a:pt x="92" y="120"/>
                        <a:pt x="93" y="118"/>
                        <a:pt x="93" y="118"/>
                      </a:cubicBezTo>
                      <a:cubicBezTo>
                        <a:pt x="93" y="118"/>
                        <a:pt x="92" y="116"/>
                        <a:pt x="92" y="116"/>
                      </a:cubicBezTo>
                      <a:cubicBezTo>
                        <a:pt x="92" y="116"/>
                        <a:pt x="90" y="112"/>
                        <a:pt x="90" y="112"/>
                      </a:cubicBezTo>
                      <a:cubicBezTo>
                        <a:pt x="90" y="112"/>
                        <a:pt x="88" y="108"/>
                        <a:pt x="88" y="108"/>
                      </a:cubicBezTo>
                      <a:cubicBezTo>
                        <a:pt x="88" y="108"/>
                        <a:pt x="87" y="103"/>
                        <a:pt x="87" y="103"/>
                      </a:cubicBezTo>
                      <a:cubicBezTo>
                        <a:pt x="87" y="103"/>
                        <a:pt x="86" y="98"/>
                        <a:pt x="86" y="98"/>
                      </a:cubicBezTo>
                      <a:cubicBezTo>
                        <a:pt x="86" y="98"/>
                        <a:pt x="86" y="95"/>
                        <a:pt x="86" y="95"/>
                      </a:cubicBezTo>
                      <a:cubicBezTo>
                        <a:pt x="86" y="95"/>
                        <a:pt x="87" y="92"/>
                        <a:pt x="87" y="92"/>
                      </a:cubicBezTo>
                      <a:cubicBezTo>
                        <a:pt x="87" y="92"/>
                        <a:pt x="87" y="87"/>
                        <a:pt x="87" y="87"/>
                      </a:cubicBezTo>
                      <a:cubicBezTo>
                        <a:pt x="87" y="87"/>
                        <a:pt x="85" y="79"/>
                        <a:pt x="85" y="79"/>
                      </a:cubicBezTo>
                      <a:cubicBezTo>
                        <a:pt x="85" y="79"/>
                        <a:pt x="83" y="75"/>
                        <a:pt x="83" y="75"/>
                      </a:cubicBezTo>
                      <a:cubicBezTo>
                        <a:pt x="83" y="75"/>
                        <a:pt x="82" y="74"/>
                        <a:pt x="82" y="74"/>
                      </a:cubicBezTo>
                      <a:cubicBezTo>
                        <a:pt x="82" y="74"/>
                        <a:pt x="81" y="72"/>
                        <a:pt x="81" y="72"/>
                      </a:cubicBezTo>
                      <a:cubicBezTo>
                        <a:pt x="81" y="72"/>
                        <a:pt x="80" y="68"/>
                        <a:pt x="80" y="68"/>
                      </a:cubicBezTo>
                      <a:cubicBezTo>
                        <a:pt x="80" y="68"/>
                        <a:pt x="80" y="65"/>
                        <a:pt x="80" y="65"/>
                      </a:cubicBezTo>
                      <a:cubicBezTo>
                        <a:pt x="80" y="65"/>
                        <a:pt x="82" y="64"/>
                        <a:pt x="82" y="64"/>
                      </a:cubicBezTo>
                      <a:cubicBezTo>
                        <a:pt x="82" y="64"/>
                        <a:pt x="84" y="64"/>
                        <a:pt x="84" y="64"/>
                      </a:cubicBezTo>
                      <a:cubicBezTo>
                        <a:pt x="84" y="64"/>
                        <a:pt x="85" y="66"/>
                        <a:pt x="85" y="66"/>
                      </a:cubicBezTo>
                      <a:cubicBezTo>
                        <a:pt x="85" y="66"/>
                        <a:pt x="84" y="62"/>
                        <a:pt x="84" y="62"/>
                      </a:cubicBezTo>
                      <a:cubicBezTo>
                        <a:pt x="84" y="62"/>
                        <a:pt x="84" y="60"/>
                        <a:pt x="84" y="60"/>
                      </a:cubicBezTo>
                      <a:cubicBezTo>
                        <a:pt x="84" y="60"/>
                        <a:pt x="83" y="56"/>
                        <a:pt x="83" y="56"/>
                      </a:cubicBezTo>
                      <a:cubicBezTo>
                        <a:pt x="83" y="56"/>
                        <a:pt x="82" y="52"/>
                        <a:pt x="82" y="52"/>
                      </a:cubicBezTo>
                      <a:cubicBezTo>
                        <a:pt x="82" y="52"/>
                        <a:pt x="83" y="50"/>
                        <a:pt x="83" y="50"/>
                      </a:cubicBezTo>
                      <a:cubicBezTo>
                        <a:pt x="83" y="50"/>
                        <a:pt x="84" y="47"/>
                        <a:pt x="84" y="47"/>
                      </a:cubicBezTo>
                      <a:cubicBezTo>
                        <a:pt x="84" y="47"/>
                        <a:pt x="83" y="43"/>
                        <a:pt x="83" y="43"/>
                      </a:cubicBezTo>
                      <a:cubicBezTo>
                        <a:pt x="83" y="43"/>
                        <a:pt x="82" y="39"/>
                        <a:pt x="82" y="39"/>
                      </a:cubicBezTo>
                      <a:cubicBezTo>
                        <a:pt x="82" y="39"/>
                        <a:pt x="81" y="35"/>
                        <a:pt x="81" y="35"/>
                      </a:cubicBezTo>
                      <a:cubicBezTo>
                        <a:pt x="81" y="35"/>
                        <a:pt x="79" y="32"/>
                        <a:pt x="79" y="32"/>
                      </a:cubicBezTo>
                      <a:cubicBezTo>
                        <a:pt x="79" y="32"/>
                        <a:pt x="77" y="29"/>
                        <a:pt x="77" y="29"/>
                      </a:cubicBezTo>
                      <a:cubicBezTo>
                        <a:pt x="77" y="29"/>
                        <a:pt x="76" y="25"/>
                        <a:pt x="76" y="25"/>
                      </a:cubicBezTo>
                      <a:cubicBezTo>
                        <a:pt x="76" y="25"/>
                        <a:pt x="74" y="22"/>
                        <a:pt x="74" y="22"/>
                      </a:cubicBezTo>
                      <a:cubicBezTo>
                        <a:pt x="74" y="22"/>
                        <a:pt x="72" y="20"/>
                        <a:pt x="72" y="20"/>
                      </a:cubicBezTo>
                      <a:cubicBezTo>
                        <a:pt x="72" y="20"/>
                        <a:pt x="71" y="18"/>
                        <a:pt x="71" y="18"/>
                      </a:cubicBezTo>
                      <a:cubicBezTo>
                        <a:pt x="71" y="18"/>
                        <a:pt x="69" y="17"/>
                        <a:pt x="69" y="17"/>
                      </a:cubicBezTo>
                      <a:cubicBezTo>
                        <a:pt x="69" y="17"/>
                        <a:pt x="68" y="14"/>
                        <a:pt x="68" y="14"/>
                      </a:cubicBezTo>
                      <a:cubicBezTo>
                        <a:pt x="68" y="14"/>
                        <a:pt x="67" y="10"/>
                        <a:pt x="67" y="10"/>
                      </a:cubicBezTo>
                      <a:cubicBezTo>
                        <a:pt x="67" y="10"/>
                        <a:pt x="67" y="10"/>
                        <a:pt x="67" y="10"/>
                      </a:cubicBezTo>
                      <a:cubicBezTo>
                        <a:pt x="67" y="10"/>
                        <a:pt x="66" y="9"/>
                        <a:pt x="66" y="9"/>
                      </a:cubicBezTo>
                      <a:cubicBezTo>
                        <a:pt x="66" y="9"/>
                        <a:pt x="66" y="7"/>
                        <a:pt x="66" y="7"/>
                      </a:cubicBezTo>
                      <a:cubicBezTo>
                        <a:pt x="66" y="7"/>
                        <a:pt x="65" y="5"/>
                        <a:pt x="65" y="5"/>
                      </a:cubicBezTo>
                      <a:cubicBezTo>
                        <a:pt x="65" y="5"/>
                        <a:pt x="65" y="3"/>
                        <a:pt x="65" y="3"/>
                      </a:cubicBezTo>
                      <a:cubicBezTo>
                        <a:pt x="65" y="3"/>
                        <a:pt x="64" y="2"/>
                        <a:pt x="64" y="2"/>
                      </a:cubicBezTo>
                      <a:cubicBezTo>
                        <a:pt x="64" y="2"/>
                        <a:pt x="63" y="1"/>
                        <a:pt x="63" y="1"/>
                      </a:cubicBezTo>
                      <a:cubicBezTo>
                        <a:pt x="63" y="1"/>
                        <a:pt x="62" y="1"/>
                        <a:pt x="62" y="1"/>
                      </a:cubicBezTo>
                      <a:cubicBezTo>
                        <a:pt x="62" y="1"/>
                        <a:pt x="61" y="0"/>
                        <a:pt x="61" y="0"/>
                      </a:cubicBezTo>
                      <a:cubicBezTo>
                        <a:pt x="61" y="0"/>
                        <a:pt x="59" y="0"/>
                        <a:pt x="59" y="0"/>
                      </a:cubicBezTo>
                      <a:cubicBezTo>
                        <a:pt x="59" y="0"/>
                        <a:pt x="58" y="1"/>
                        <a:pt x="58" y="1"/>
                      </a:cubicBezTo>
                      <a:cubicBezTo>
                        <a:pt x="58" y="1"/>
                        <a:pt x="58" y="3"/>
                        <a:pt x="58" y="3"/>
                      </a:cubicBezTo>
                      <a:cubicBezTo>
                        <a:pt x="58" y="3"/>
                        <a:pt x="59" y="4"/>
                        <a:pt x="59" y="4"/>
                      </a:cubicBezTo>
                      <a:cubicBezTo>
                        <a:pt x="59" y="4"/>
                        <a:pt x="60" y="6"/>
                        <a:pt x="60" y="6"/>
                      </a:cubicBezTo>
                      <a:cubicBezTo>
                        <a:pt x="60" y="6"/>
                        <a:pt x="61" y="6"/>
                        <a:pt x="61" y="6"/>
                      </a:cubicBezTo>
                      <a:cubicBezTo>
                        <a:pt x="61" y="6"/>
                        <a:pt x="62" y="5"/>
                        <a:pt x="62" y="5"/>
                      </a:cubicBezTo>
                      <a:cubicBezTo>
                        <a:pt x="62" y="5"/>
                        <a:pt x="62" y="4"/>
                        <a:pt x="62" y="4"/>
                      </a:cubicBezTo>
                      <a:cubicBezTo>
                        <a:pt x="62" y="4"/>
                        <a:pt x="63" y="5"/>
                        <a:pt x="63" y="5"/>
                      </a:cubicBezTo>
                      <a:cubicBezTo>
                        <a:pt x="63" y="5"/>
                        <a:pt x="64" y="8"/>
                        <a:pt x="64" y="8"/>
                      </a:cubicBezTo>
                      <a:cubicBezTo>
                        <a:pt x="64" y="8"/>
                        <a:pt x="65" y="11"/>
                        <a:pt x="65" y="11"/>
                      </a:cubicBezTo>
                      <a:cubicBezTo>
                        <a:pt x="65" y="11"/>
                        <a:pt x="64" y="12"/>
                        <a:pt x="64" y="12"/>
                      </a:cubicBezTo>
                      <a:cubicBezTo>
                        <a:pt x="64" y="12"/>
                        <a:pt x="63" y="11"/>
                        <a:pt x="63" y="11"/>
                      </a:cubicBezTo>
                      <a:cubicBezTo>
                        <a:pt x="63" y="11"/>
                        <a:pt x="62" y="10"/>
                        <a:pt x="62" y="10"/>
                      </a:cubicBezTo>
                      <a:cubicBezTo>
                        <a:pt x="62" y="10"/>
                        <a:pt x="61" y="13"/>
                        <a:pt x="61" y="13"/>
                      </a:cubicBezTo>
                      <a:cubicBezTo>
                        <a:pt x="61" y="13"/>
                        <a:pt x="60" y="12"/>
                        <a:pt x="60" y="12"/>
                      </a:cubicBezTo>
                      <a:cubicBezTo>
                        <a:pt x="60" y="12"/>
                        <a:pt x="59" y="9"/>
                        <a:pt x="59" y="9"/>
                      </a:cubicBezTo>
                      <a:cubicBezTo>
                        <a:pt x="59" y="9"/>
                        <a:pt x="58" y="6"/>
                        <a:pt x="58" y="6"/>
                      </a:cubicBezTo>
                      <a:cubicBezTo>
                        <a:pt x="58" y="6"/>
                        <a:pt x="56" y="5"/>
                        <a:pt x="56" y="5"/>
                      </a:cubicBezTo>
                      <a:cubicBezTo>
                        <a:pt x="56" y="5"/>
                        <a:pt x="54" y="6"/>
                        <a:pt x="54" y="6"/>
                      </a:cubicBezTo>
                      <a:cubicBezTo>
                        <a:pt x="54" y="6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5" y="8"/>
                        <a:pt x="56" y="10"/>
                        <a:pt x="56" y="10"/>
                      </a:cubicBezTo>
                      <a:cubicBezTo>
                        <a:pt x="56" y="10"/>
                        <a:pt x="56" y="13"/>
                        <a:pt x="56" y="13"/>
                      </a:cubicBezTo>
                      <a:cubicBezTo>
                        <a:pt x="56" y="13"/>
                        <a:pt x="56" y="15"/>
                        <a:pt x="56" y="15"/>
                      </a:cubicBezTo>
                      <a:cubicBezTo>
                        <a:pt x="56" y="15"/>
                        <a:pt x="55" y="15"/>
                        <a:pt x="55" y="15"/>
                      </a:cubicBezTo>
                      <a:cubicBezTo>
                        <a:pt x="55" y="15"/>
                        <a:pt x="54" y="17"/>
                        <a:pt x="54" y="17"/>
                      </a:cubicBezTo>
                      <a:cubicBezTo>
                        <a:pt x="54" y="17"/>
                        <a:pt x="55" y="19"/>
                        <a:pt x="55" y="19"/>
                      </a:cubicBezTo>
                      <a:cubicBezTo>
                        <a:pt x="55" y="19"/>
                        <a:pt x="56" y="21"/>
                        <a:pt x="56" y="21"/>
                      </a:cubicBezTo>
                      <a:cubicBezTo>
                        <a:pt x="56" y="21"/>
                        <a:pt x="57" y="23"/>
                        <a:pt x="57" y="23"/>
                      </a:cubicBezTo>
                      <a:cubicBezTo>
                        <a:pt x="57" y="23"/>
                        <a:pt x="58" y="26"/>
                        <a:pt x="58" y="26"/>
                      </a:cubicBezTo>
                      <a:cubicBezTo>
                        <a:pt x="58" y="26"/>
                        <a:pt x="58" y="28"/>
                        <a:pt x="58" y="28"/>
                      </a:cubicBezTo>
                      <a:cubicBezTo>
                        <a:pt x="58" y="28"/>
                        <a:pt x="58" y="30"/>
                        <a:pt x="58" y="30"/>
                      </a:cubicBezTo>
                      <a:cubicBezTo>
                        <a:pt x="58" y="30"/>
                        <a:pt x="57" y="30"/>
                        <a:pt x="57" y="30"/>
                      </a:cubicBezTo>
                      <a:cubicBezTo>
                        <a:pt x="57" y="30"/>
                        <a:pt x="57" y="31"/>
                        <a:pt x="57" y="31"/>
                      </a:cubicBezTo>
                      <a:cubicBezTo>
                        <a:pt x="57" y="31"/>
                        <a:pt x="58" y="32"/>
                        <a:pt x="58" y="32"/>
                      </a:cubicBezTo>
                      <a:cubicBezTo>
                        <a:pt x="58" y="32"/>
                        <a:pt x="60" y="32"/>
                        <a:pt x="60" y="32"/>
                      </a:cubicBezTo>
                      <a:cubicBezTo>
                        <a:pt x="60" y="32"/>
                        <a:pt x="61" y="34"/>
                        <a:pt x="61" y="34"/>
                      </a:cubicBezTo>
                      <a:cubicBezTo>
                        <a:pt x="61" y="34"/>
                        <a:pt x="62" y="37"/>
                        <a:pt x="62" y="37"/>
                      </a:cubicBezTo>
                      <a:cubicBezTo>
                        <a:pt x="62" y="37"/>
                        <a:pt x="63" y="40"/>
                        <a:pt x="63" y="40"/>
                      </a:cubicBezTo>
                      <a:cubicBezTo>
                        <a:pt x="63" y="40"/>
                        <a:pt x="64" y="46"/>
                        <a:pt x="64" y="46"/>
                      </a:cubicBezTo>
                      <a:cubicBezTo>
                        <a:pt x="64" y="46"/>
                        <a:pt x="64" y="49"/>
                        <a:pt x="64" y="49"/>
                      </a:cubicBezTo>
                      <a:cubicBezTo>
                        <a:pt x="64" y="49"/>
                        <a:pt x="64" y="53"/>
                        <a:pt x="64" y="53"/>
                      </a:cubicBezTo>
                      <a:cubicBezTo>
                        <a:pt x="64" y="53"/>
                        <a:pt x="65" y="55"/>
                        <a:pt x="65" y="55"/>
                      </a:cubicBezTo>
                      <a:cubicBezTo>
                        <a:pt x="65" y="55"/>
                        <a:pt x="64" y="58"/>
                        <a:pt x="64" y="58"/>
                      </a:cubicBezTo>
                      <a:cubicBezTo>
                        <a:pt x="64" y="58"/>
                        <a:pt x="64" y="62"/>
                        <a:pt x="64" y="62"/>
                      </a:cubicBezTo>
                      <a:cubicBezTo>
                        <a:pt x="64" y="62"/>
                        <a:pt x="64" y="65"/>
                        <a:pt x="64" y="65"/>
                      </a:cubicBezTo>
                      <a:cubicBezTo>
                        <a:pt x="64" y="65"/>
                        <a:pt x="65" y="67"/>
                        <a:pt x="65" y="67"/>
                      </a:cubicBezTo>
                      <a:cubicBezTo>
                        <a:pt x="65" y="67"/>
                        <a:pt x="64" y="70"/>
                        <a:pt x="64" y="70"/>
                      </a:cubicBezTo>
                      <a:cubicBezTo>
                        <a:pt x="64" y="70"/>
                        <a:pt x="64" y="71"/>
                        <a:pt x="64" y="7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6" name="Freeform 1513"/>
                <p:cNvSpPr>
                  <a:spLocks/>
                </p:cNvSpPr>
                <p:nvPr/>
              </p:nvSpPr>
              <p:spPr bwMode="gray">
                <a:xfrm>
                  <a:off x="7867651" y="2457862"/>
                  <a:ext cx="63500" cy="55563"/>
                </a:xfrm>
                <a:custGeom>
                  <a:avLst/>
                  <a:gdLst/>
                  <a:ahLst/>
                  <a:cxnLst>
                    <a:cxn ang="0">
                      <a:pos x="10" y="33"/>
                    </a:cxn>
                    <a:cxn ang="0">
                      <a:pos x="10" y="31"/>
                    </a:cxn>
                    <a:cxn ang="0">
                      <a:pos x="10" y="27"/>
                    </a:cxn>
                    <a:cxn ang="0">
                      <a:pos x="10" y="24"/>
                    </a:cxn>
                    <a:cxn ang="0">
                      <a:pos x="11" y="22"/>
                    </a:cxn>
                    <a:cxn ang="0">
                      <a:pos x="12" y="19"/>
                    </a:cxn>
                    <a:cxn ang="0">
                      <a:pos x="14" y="18"/>
                    </a:cxn>
                    <a:cxn ang="0">
                      <a:pos x="15" y="18"/>
                    </a:cxn>
                    <a:cxn ang="0">
                      <a:pos x="17" y="19"/>
                    </a:cxn>
                    <a:cxn ang="0">
                      <a:pos x="18" y="20"/>
                    </a:cxn>
                    <a:cxn ang="0">
                      <a:pos x="19" y="22"/>
                    </a:cxn>
                    <a:cxn ang="0">
                      <a:pos x="19" y="22"/>
                    </a:cxn>
                    <a:cxn ang="0">
                      <a:pos x="20" y="20"/>
                    </a:cxn>
                    <a:cxn ang="0">
                      <a:pos x="20" y="17"/>
                    </a:cxn>
                    <a:cxn ang="0">
                      <a:pos x="21" y="15"/>
                    </a:cxn>
                    <a:cxn ang="0">
                      <a:pos x="22" y="12"/>
                    </a:cxn>
                    <a:cxn ang="0">
                      <a:pos x="22" y="10"/>
                    </a:cxn>
                    <a:cxn ang="0">
                      <a:pos x="21" y="7"/>
                    </a:cxn>
                    <a:cxn ang="0">
                      <a:pos x="21" y="5"/>
                    </a:cxn>
                    <a:cxn ang="0">
                      <a:pos x="20" y="4"/>
                    </a:cxn>
                    <a:cxn ang="0">
                      <a:pos x="18" y="3"/>
                    </a:cxn>
                    <a:cxn ang="0">
                      <a:pos x="16" y="1"/>
                    </a:cxn>
                    <a:cxn ang="0">
                      <a:pos x="14" y="0"/>
                    </a:cxn>
                    <a:cxn ang="0">
                      <a:pos x="13" y="0"/>
                    </a:cxn>
                    <a:cxn ang="0">
                      <a:pos x="11" y="1"/>
                    </a:cxn>
                    <a:cxn ang="0">
                      <a:pos x="10" y="2"/>
                    </a:cxn>
                    <a:cxn ang="0">
                      <a:pos x="10" y="3"/>
                    </a:cxn>
                    <a:cxn ang="0">
                      <a:pos x="11" y="5"/>
                    </a:cxn>
                    <a:cxn ang="0">
                      <a:pos x="10" y="6"/>
                    </a:cxn>
                    <a:cxn ang="0">
                      <a:pos x="8" y="7"/>
                    </a:cxn>
                    <a:cxn ang="0">
                      <a:pos x="7" y="8"/>
                    </a:cxn>
                    <a:cxn ang="0">
                      <a:pos x="6" y="8"/>
                    </a:cxn>
                    <a:cxn ang="0">
                      <a:pos x="5" y="6"/>
                    </a:cxn>
                    <a:cxn ang="0">
                      <a:pos x="3" y="6"/>
                    </a:cxn>
                    <a:cxn ang="0">
                      <a:pos x="3" y="8"/>
                    </a:cxn>
                    <a:cxn ang="0">
                      <a:pos x="3" y="11"/>
                    </a:cxn>
                    <a:cxn ang="0">
                      <a:pos x="3" y="14"/>
                    </a:cxn>
                    <a:cxn ang="0">
                      <a:pos x="1" y="16"/>
                    </a:cxn>
                    <a:cxn ang="0">
                      <a:pos x="0" y="18"/>
                    </a:cxn>
                    <a:cxn ang="0">
                      <a:pos x="0" y="19"/>
                    </a:cxn>
                    <a:cxn ang="0">
                      <a:pos x="0" y="20"/>
                    </a:cxn>
                    <a:cxn ang="0">
                      <a:pos x="1" y="21"/>
                    </a:cxn>
                    <a:cxn ang="0">
                      <a:pos x="2" y="22"/>
                    </a:cxn>
                    <a:cxn ang="0">
                      <a:pos x="3" y="23"/>
                    </a:cxn>
                    <a:cxn ang="0">
                      <a:pos x="4" y="26"/>
                    </a:cxn>
                    <a:cxn ang="0">
                      <a:pos x="4" y="29"/>
                    </a:cxn>
                    <a:cxn ang="0">
                      <a:pos x="6" y="30"/>
                    </a:cxn>
                    <a:cxn ang="0">
                      <a:pos x="7" y="32"/>
                    </a:cxn>
                    <a:cxn ang="0">
                      <a:pos x="9" y="33"/>
                    </a:cxn>
                    <a:cxn ang="0">
                      <a:pos x="10" y="33"/>
                    </a:cxn>
                  </a:cxnLst>
                  <a:rect l="0" t="0" r="r" b="b"/>
                  <a:pathLst>
                    <a:path w="23" h="34">
                      <a:moveTo>
                        <a:pt x="10" y="33"/>
                      </a:moveTo>
                      <a:cubicBezTo>
                        <a:pt x="10" y="33"/>
                        <a:pt x="10" y="32"/>
                        <a:pt x="10" y="31"/>
                      </a:cubicBezTo>
                      <a:cubicBezTo>
                        <a:pt x="9" y="30"/>
                        <a:pt x="9" y="28"/>
                        <a:pt x="10" y="27"/>
                      </a:cubicBezTo>
                      <a:cubicBezTo>
                        <a:pt x="10" y="26"/>
                        <a:pt x="10" y="25"/>
                        <a:pt x="10" y="24"/>
                      </a:cubicBezTo>
                      <a:cubicBezTo>
                        <a:pt x="11" y="23"/>
                        <a:pt x="11" y="22"/>
                        <a:pt x="11" y="22"/>
                      </a:cubicBezTo>
                      <a:cubicBezTo>
                        <a:pt x="11" y="21"/>
                        <a:pt x="11" y="20"/>
                        <a:pt x="12" y="19"/>
                      </a:cubicBezTo>
                      <a:cubicBezTo>
                        <a:pt x="13" y="18"/>
                        <a:pt x="13" y="18"/>
                        <a:pt x="14" y="18"/>
                      </a:cubicBezTo>
                      <a:cubicBezTo>
                        <a:pt x="14" y="17"/>
                        <a:pt x="15" y="17"/>
                        <a:pt x="15" y="18"/>
                      </a:cubicBezTo>
                      <a:cubicBezTo>
                        <a:pt x="16" y="18"/>
                        <a:pt x="16" y="18"/>
                        <a:pt x="17" y="19"/>
                      </a:cubicBezTo>
                      <a:cubicBezTo>
                        <a:pt x="17" y="19"/>
                        <a:pt x="17" y="20"/>
                        <a:pt x="18" y="20"/>
                      </a:cubicBezTo>
                      <a:cubicBezTo>
                        <a:pt x="18" y="21"/>
                        <a:pt x="18" y="21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1"/>
                        <a:pt x="20" y="21"/>
                        <a:pt x="20" y="20"/>
                      </a:cubicBezTo>
                      <a:cubicBezTo>
                        <a:pt x="20" y="19"/>
                        <a:pt x="20" y="18"/>
                        <a:pt x="20" y="17"/>
                      </a:cubicBezTo>
                      <a:cubicBezTo>
                        <a:pt x="20" y="16"/>
                        <a:pt x="21" y="15"/>
                        <a:pt x="21" y="15"/>
                      </a:cubicBezTo>
                      <a:cubicBezTo>
                        <a:pt x="22" y="14"/>
                        <a:pt x="22" y="13"/>
                        <a:pt x="22" y="12"/>
                      </a:cubicBezTo>
                      <a:cubicBezTo>
                        <a:pt x="22" y="12"/>
                        <a:pt x="23" y="11"/>
                        <a:pt x="22" y="10"/>
                      </a:cubicBezTo>
                      <a:cubicBezTo>
                        <a:pt x="22" y="8"/>
                        <a:pt x="22" y="8"/>
                        <a:pt x="21" y="7"/>
                      </a:cubicBezTo>
                      <a:cubicBezTo>
                        <a:pt x="21" y="7"/>
                        <a:pt x="21" y="6"/>
                        <a:pt x="21" y="5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7" y="2"/>
                        <a:pt x="17" y="2"/>
                        <a:pt x="16" y="1"/>
                      </a:cubicBezTo>
                      <a:cubicBezTo>
                        <a:pt x="15" y="1"/>
                        <a:pt x="15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6"/>
                        <a:pt x="10" y="6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7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3" y="6"/>
                      </a:cubicBezTo>
                      <a:cubicBezTo>
                        <a:pt x="3" y="6"/>
                        <a:pt x="3" y="7"/>
                        <a:pt x="3" y="8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3" y="13"/>
                        <a:pt x="3" y="13"/>
                        <a:pt x="3" y="14"/>
                      </a:cubicBezTo>
                      <a:cubicBezTo>
                        <a:pt x="2" y="14"/>
                        <a:pt x="2" y="15"/>
                        <a:pt x="1" y="16"/>
                      </a:cubicBezTo>
                      <a:cubicBezTo>
                        <a:pt x="1" y="16"/>
                        <a:pt x="0" y="17"/>
                        <a:pt x="0" y="18"/>
                      </a:cubicBez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19"/>
                        <a:pt x="0" y="20"/>
                        <a:pt x="0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2" y="22"/>
                        <a:pt x="3" y="22"/>
                        <a:pt x="3" y="23"/>
                      </a:cubicBezTo>
                      <a:cubicBezTo>
                        <a:pt x="3" y="24"/>
                        <a:pt x="4" y="25"/>
                        <a:pt x="4" y="26"/>
                      </a:cubicBezTo>
                      <a:cubicBezTo>
                        <a:pt x="4" y="27"/>
                        <a:pt x="4" y="28"/>
                        <a:pt x="4" y="29"/>
                      </a:cubicBezTo>
                      <a:cubicBezTo>
                        <a:pt x="5" y="29"/>
                        <a:pt x="5" y="30"/>
                        <a:pt x="6" y="30"/>
                      </a:cubicBezTo>
                      <a:cubicBezTo>
                        <a:pt x="6" y="31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9" y="33"/>
                      </a:cubicBezTo>
                      <a:cubicBezTo>
                        <a:pt x="9" y="34"/>
                        <a:pt x="10" y="34"/>
                        <a:pt x="10" y="3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7" name="Freeform 1514"/>
                <p:cNvSpPr>
                  <a:spLocks/>
                </p:cNvSpPr>
                <p:nvPr/>
              </p:nvSpPr>
              <p:spPr bwMode="gray">
                <a:xfrm>
                  <a:off x="7851776" y="2588037"/>
                  <a:ext cx="7938" cy="63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3" y="3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0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4"/>
                        <a:pt x="1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8" name="Freeform 1515"/>
                <p:cNvSpPr>
                  <a:spLocks/>
                </p:cNvSpPr>
                <p:nvPr/>
              </p:nvSpPr>
              <p:spPr bwMode="gray">
                <a:xfrm>
                  <a:off x="7773988" y="2510249"/>
                  <a:ext cx="9525" cy="793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3" y="3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0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1"/>
                        <a:pt x="1" y="0"/>
                        <a:pt x="1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1" y="5"/>
                        <a:pt x="1" y="4"/>
                        <a:pt x="0" y="3"/>
                      </a:cubicBezTo>
                      <a:cubicBezTo>
                        <a:pt x="0" y="3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9" name="Freeform 1516"/>
                <p:cNvSpPr>
                  <a:spLocks/>
                </p:cNvSpPr>
                <p:nvPr/>
              </p:nvSpPr>
              <p:spPr bwMode="gray">
                <a:xfrm>
                  <a:off x="7815263" y="2519774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4" h="7">
                      <a:moveTo>
                        <a:pt x="4" y="1"/>
                      </a:move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1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4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0" name="Freeform 1517"/>
                <p:cNvSpPr>
                  <a:spLocks/>
                </p:cNvSpPr>
                <p:nvPr/>
              </p:nvSpPr>
              <p:spPr bwMode="gray">
                <a:xfrm>
                  <a:off x="7815263" y="2508662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1" y="5"/>
                    </a:cxn>
                    <a:cxn ang="0">
                      <a:pos x="1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5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0" y="3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1" name="Freeform 1518"/>
                <p:cNvSpPr>
                  <a:spLocks/>
                </p:cNvSpPr>
                <p:nvPr/>
              </p:nvSpPr>
              <p:spPr bwMode="gray">
                <a:xfrm>
                  <a:off x="7791451" y="2470562"/>
                  <a:ext cx="73025" cy="98425"/>
                </a:xfrm>
                <a:custGeom>
                  <a:avLst/>
                  <a:gdLst/>
                  <a:ahLst/>
                  <a:cxnLst>
                    <a:cxn ang="0">
                      <a:pos x="27" y="26"/>
                    </a:cxn>
                    <a:cxn ang="0">
                      <a:pos x="26" y="21"/>
                    </a:cxn>
                    <a:cxn ang="0">
                      <a:pos x="24" y="16"/>
                    </a:cxn>
                    <a:cxn ang="0">
                      <a:pos x="21" y="12"/>
                    </a:cxn>
                    <a:cxn ang="0">
                      <a:pos x="21" y="7"/>
                    </a:cxn>
                    <a:cxn ang="0">
                      <a:pos x="18" y="7"/>
                    </a:cxn>
                    <a:cxn ang="0">
                      <a:pos x="17" y="8"/>
                    </a:cxn>
                    <a:cxn ang="0">
                      <a:pos x="14" y="5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7" y="7"/>
                    </a:cxn>
                    <a:cxn ang="0">
                      <a:pos x="5" y="10"/>
                    </a:cxn>
                    <a:cxn ang="0">
                      <a:pos x="3" y="11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2" y="17"/>
                    </a:cxn>
                    <a:cxn ang="0">
                      <a:pos x="5" y="19"/>
                    </a:cxn>
                    <a:cxn ang="0">
                      <a:pos x="6" y="23"/>
                    </a:cxn>
                    <a:cxn ang="0">
                      <a:pos x="4" y="22"/>
                    </a:cxn>
                    <a:cxn ang="0">
                      <a:pos x="3" y="23"/>
                    </a:cxn>
                    <a:cxn ang="0">
                      <a:pos x="6" y="27"/>
                    </a:cxn>
                    <a:cxn ang="0">
                      <a:pos x="8" y="24"/>
                    </a:cxn>
                    <a:cxn ang="0">
                      <a:pos x="8" y="21"/>
                    </a:cxn>
                    <a:cxn ang="0">
                      <a:pos x="7" y="18"/>
                    </a:cxn>
                    <a:cxn ang="0">
                      <a:pos x="9" y="16"/>
                    </a:cxn>
                    <a:cxn ang="0">
                      <a:pos x="9" y="17"/>
                    </a:cxn>
                    <a:cxn ang="0">
                      <a:pos x="12" y="22"/>
                    </a:cxn>
                    <a:cxn ang="0">
                      <a:pos x="14" y="27"/>
                    </a:cxn>
                    <a:cxn ang="0">
                      <a:pos x="15" y="34"/>
                    </a:cxn>
                    <a:cxn ang="0">
                      <a:pos x="12" y="39"/>
                    </a:cxn>
                    <a:cxn ang="0">
                      <a:pos x="13" y="41"/>
                    </a:cxn>
                    <a:cxn ang="0">
                      <a:pos x="15" y="46"/>
                    </a:cxn>
                    <a:cxn ang="0">
                      <a:pos x="16" y="49"/>
                    </a:cxn>
                    <a:cxn ang="0">
                      <a:pos x="16" y="53"/>
                    </a:cxn>
                    <a:cxn ang="0">
                      <a:pos x="16" y="56"/>
                    </a:cxn>
                    <a:cxn ang="0">
                      <a:pos x="20" y="58"/>
                    </a:cxn>
                    <a:cxn ang="0">
                      <a:pos x="20" y="55"/>
                    </a:cxn>
                    <a:cxn ang="0">
                      <a:pos x="19" y="52"/>
                    </a:cxn>
                    <a:cxn ang="0">
                      <a:pos x="18" y="48"/>
                    </a:cxn>
                    <a:cxn ang="0">
                      <a:pos x="19" y="47"/>
                    </a:cxn>
                    <a:cxn ang="0">
                      <a:pos x="21" y="48"/>
                    </a:cxn>
                    <a:cxn ang="0">
                      <a:pos x="21" y="52"/>
                    </a:cxn>
                    <a:cxn ang="0">
                      <a:pos x="22" y="54"/>
                    </a:cxn>
                    <a:cxn ang="0">
                      <a:pos x="22" y="58"/>
                    </a:cxn>
                    <a:cxn ang="0">
                      <a:pos x="23" y="61"/>
                    </a:cxn>
                    <a:cxn ang="0">
                      <a:pos x="25" y="58"/>
                    </a:cxn>
                    <a:cxn ang="0">
                      <a:pos x="25" y="55"/>
                    </a:cxn>
                    <a:cxn ang="0">
                      <a:pos x="24" y="52"/>
                    </a:cxn>
                    <a:cxn ang="0">
                      <a:pos x="24" y="51"/>
                    </a:cxn>
                    <a:cxn ang="0">
                      <a:pos x="27" y="53"/>
                    </a:cxn>
                    <a:cxn ang="0">
                      <a:pos x="26" y="43"/>
                    </a:cxn>
                    <a:cxn ang="0">
                      <a:pos x="26" y="34"/>
                    </a:cxn>
                    <a:cxn ang="0">
                      <a:pos x="25" y="28"/>
                    </a:cxn>
                  </a:cxnLst>
                  <a:rect l="0" t="0" r="r" b="b"/>
                  <a:pathLst>
                    <a:path w="27" h="61">
                      <a:moveTo>
                        <a:pt x="25" y="28"/>
                      </a:moveTo>
                      <a:cubicBezTo>
                        <a:pt x="25" y="28"/>
                        <a:pt x="27" y="26"/>
                        <a:pt x="27" y="26"/>
                      </a:cubicBezTo>
                      <a:cubicBezTo>
                        <a:pt x="27" y="26"/>
                        <a:pt x="27" y="23"/>
                        <a:pt x="27" y="23"/>
                      </a:cubicBezTo>
                      <a:cubicBezTo>
                        <a:pt x="27" y="23"/>
                        <a:pt x="26" y="21"/>
                        <a:pt x="26" y="21"/>
                      </a:cubicBezTo>
                      <a:cubicBezTo>
                        <a:pt x="26" y="21"/>
                        <a:pt x="25" y="19"/>
                        <a:pt x="25" y="19"/>
                      </a:cubicBezTo>
                      <a:cubicBezTo>
                        <a:pt x="25" y="19"/>
                        <a:pt x="24" y="16"/>
                        <a:pt x="24" y="16"/>
                      </a:cubicBezTo>
                      <a:cubicBezTo>
                        <a:pt x="24" y="16"/>
                        <a:pt x="22" y="14"/>
                        <a:pt x="22" y="14"/>
                      </a:cubicBezTo>
                      <a:cubicBezTo>
                        <a:pt x="22" y="14"/>
                        <a:pt x="21" y="12"/>
                        <a:pt x="21" y="12"/>
                      </a:cubicBezTo>
                      <a:cubicBezTo>
                        <a:pt x="21" y="12"/>
                        <a:pt x="21" y="10"/>
                        <a:pt x="21" y="10"/>
                      </a:cubicBezTo>
                      <a:cubicBezTo>
                        <a:pt x="21" y="10"/>
                        <a:pt x="21" y="7"/>
                        <a:pt x="21" y="7"/>
                      </a:cubicBezTo>
                      <a:cubicBezTo>
                        <a:pt x="21" y="7"/>
                        <a:pt x="20" y="6"/>
                        <a:pt x="20" y="6"/>
                      </a:cubicBezTo>
                      <a:cubicBezTo>
                        <a:pt x="20" y="6"/>
                        <a:pt x="18" y="7"/>
                        <a:pt x="18" y="7"/>
                      </a:cubicBezTo>
                      <a:cubicBezTo>
                        <a:pt x="18" y="7"/>
                        <a:pt x="18" y="8"/>
                        <a:pt x="18" y="8"/>
                      </a:cubicBezTo>
                      <a:cubicBezTo>
                        <a:pt x="18" y="8"/>
                        <a:pt x="17" y="8"/>
                        <a:pt x="17" y="8"/>
                      </a:cubicBezTo>
                      <a:cubicBezTo>
                        <a:pt x="17" y="8"/>
                        <a:pt x="15" y="6"/>
                        <a:pt x="15" y="6"/>
                      </a:cubicBezTo>
                      <a:cubicBezTo>
                        <a:pt x="15" y="6"/>
                        <a:pt x="14" y="5"/>
                        <a:pt x="14" y="5"/>
                      </a:cubicBezTo>
                      <a:cubicBezTo>
                        <a:pt x="14" y="5"/>
                        <a:pt x="13" y="3"/>
                        <a:pt x="13" y="3"/>
                      </a:cubicBezTo>
                      <a:cubicBezTo>
                        <a:pt x="13" y="3"/>
                        <a:pt x="12" y="2"/>
                        <a:pt x="12" y="2"/>
                      </a:cubicBezTo>
                      <a:cubicBezTo>
                        <a:pt x="12" y="2"/>
                        <a:pt x="11" y="1"/>
                        <a:pt x="11" y="1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10" y="0"/>
                        <a:pt x="9" y="1"/>
                        <a:pt x="9" y="1"/>
                      </a:cubicBezTo>
                      <a:cubicBezTo>
                        <a:pt x="9" y="1"/>
                        <a:pt x="8" y="2"/>
                        <a:pt x="8" y="2"/>
                      </a:cubicBezTo>
                      <a:cubicBezTo>
                        <a:pt x="8" y="2"/>
                        <a:pt x="8" y="4"/>
                        <a:pt x="8" y="4"/>
                      </a:cubicBezTo>
                      <a:cubicBezTo>
                        <a:pt x="8" y="4"/>
                        <a:pt x="7" y="7"/>
                        <a:pt x="7" y="7"/>
                      </a:cubicBezTo>
                      <a:cubicBezTo>
                        <a:pt x="7" y="7"/>
                        <a:pt x="6" y="8"/>
                        <a:pt x="6" y="8"/>
                      </a:cubicBezTo>
                      <a:cubicBezTo>
                        <a:pt x="6" y="8"/>
                        <a:pt x="5" y="10"/>
                        <a:pt x="5" y="10"/>
                      </a:cubicBezTo>
                      <a:cubicBezTo>
                        <a:pt x="5" y="10"/>
                        <a:pt x="4" y="10"/>
                        <a:pt x="4" y="10"/>
                      </a:cubicBezTo>
                      <a:cubicBezTo>
                        <a:pt x="4" y="10"/>
                        <a:pt x="3" y="11"/>
                        <a:pt x="3" y="11"/>
                      </a:cubicBezTo>
                      <a:cubicBezTo>
                        <a:pt x="3" y="11"/>
                        <a:pt x="3" y="13"/>
                        <a:pt x="3" y="13"/>
                      </a:cubicBezTo>
                      <a:cubicBezTo>
                        <a:pt x="3" y="13"/>
                        <a:pt x="2" y="13"/>
                        <a:pt x="2" y="13"/>
                      </a:cubicBezTo>
                      <a:cubicBezTo>
                        <a:pt x="2" y="13"/>
                        <a:pt x="0" y="13"/>
                        <a:pt x="0" y="13"/>
                      </a:cubicBezTo>
                      <a:cubicBezTo>
                        <a:pt x="0" y="13"/>
                        <a:pt x="0" y="15"/>
                        <a:pt x="0" y="15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1" y="15"/>
                        <a:pt x="2" y="17"/>
                        <a:pt x="2" y="17"/>
                      </a:cubicBezTo>
                      <a:cubicBezTo>
                        <a:pt x="2" y="17"/>
                        <a:pt x="3" y="19"/>
                        <a:pt x="3" y="19"/>
                      </a:cubicBezTo>
                      <a:cubicBezTo>
                        <a:pt x="3" y="19"/>
                        <a:pt x="5" y="19"/>
                        <a:pt x="5" y="19"/>
                      </a:cubicBezTo>
                      <a:cubicBezTo>
                        <a:pt x="5" y="19"/>
                        <a:pt x="6" y="21"/>
                        <a:pt x="6" y="21"/>
                      </a:cubicBezTo>
                      <a:cubicBezTo>
                        <a:pt x="6" y="21"/>
                        <a:pt x="6" y="23"/>
                        <a:pt x="6" y="23"/>
                      </a:cubicBezTo>
                      <a:cubicBezTo>
                        <a:pt x="6" y="23"/>
                        <a:pt x="5" y="23"/>
                        <a:pt x="5" y="23"/>
                      </a:cubicBezTo>
                      <a:cubicBezTo>
                        <a:pt x="5" y="23"/>
                        <a:pt x="4" y="22"/>
                        <a:pt x="4" y="22"/>
                      </a:cubicBezTo>
                      <a:cubicBezTo>
                        <a:pt x="4" y="22"/>
                        <a:pt x="3" y="22"/>
                        <a:pt x="3" y="22"/>
                      </a:cubicBezTo>
                      <a:cubicBezTo>
                        <a:pt x="3" y="22"/>
                        <a:pt x="3" y="23"/>
                        <a:pt x="3" y="23"/>
                      </a:cubicBezTo>
                      <a:cubicBezTo>
                        <a:pt x="3" y="23"/>
                        <a:pt x="5" y="24"/>
                        <a:pt x="5" y="24"/>
                      </a:cubicBezTo>
                      <a:cubicBezTo>
                        <a:pt x="5" y="24"/>
                        <a:pt x="6" y="27"/>
                        <a:pt x="6" y="27"/>
                      </a:cubicBezTo>
                      <a:cubicBezTo>
                        <a:pt x="6" y="27"/>
                        <a:pt x="7" y="25"/>
                        <a:pt x="7" y="25"/>
                      </a:cubicBezTo>
                      <a:cubicBezTo>
                        <a:pt x="7" y="25"/>
                        <a:pt x="8" y="24"/>
                        <a:pt x="8" y="24"/>
                      </a:cubicBezTo>
                      <a:cubicBezTo>
                        <a:pt x="8" y="24"/>
                        <a:pt x="9" y="23"/>
                        <a:pt x="9" y="23"/>
                      </a:cubicBezTo>
                      <a:cubicBezTo>
                        <a:pt x="9" y="23"/>
                        <a:pt x="8" y="21"/>
                        <a:pt x="8" y="21"/>
                      </a:cubicBezTo>
                      <a:cubicBezTo>
                        <a:pt x="8" y="21"/>
                        <a:pt x="8" y="20"/>
                        <a:pt x="8" y="20"/>
                      </a:cubicBezTo>
                      <a:cubicBezTo>
                        <a:pt x="8" y="20"/>
                        <a:pt x="7" y="18"/>
                        <a:pt x="7" y="18"/>
                      </a:cubicBezTo>
                      <a:cubicBezTo>
                        <a:pt x="7" y="18"/>
                        <a:pt x="8" y="17"/>
                        <a:pt x="8" y="17"/>
                      </a:cubicBezTo>
                      <a:cubicBezTo>
                        <a:pt x="8" y="17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7"/>
                        <a:pt x="9" y="17"/>
                      </a:cubicBezTo>
                      <a:cubicBezTo>
                        <a:pt x="9" y="17"/>
                        <a:pt x="10" y="19"/>
                        <a:pt x="10" y="19"/>
                      </a:cubicBezTo>
                      <a:cubicBezTo>
                        <a:pt x="10" y="19"/>
                        <a:pt x="12" y="22"/>
                        <a:pt x="12" y="22"/>
                      </a:cubicBezTo>
                      <a:cubicBezTo>
                        <a:pt x="12" y="22"/>
                        <a:pt x="13" y="24"/>
                        <a:pt x="13" y="24"/>
                      </a:cubicBezTo>
                      <a:cubicBezTo>
                        <a:pt x="13" y="24"/>
                        <a:pt x="14" y="27"/>
                        <a:pt x="14" y="27"/>
                      </a:cubicBezTo>
                      <a:cubicBezTo>
                        <a:pt x="14" y="27"/>
                        <a:pt x="15" y="31"/>
                        <a:pt x="15" y="31"/>
                      </a:cubicBezTo>
                      <a:cubicBezTo>
                        <a:pt x="15" y="31"/>
                        <a:pt x="15" y="34"/>
                        <a:pt x="15" y="34"/>
                      </a:cubicBezTo>
                      <a:cubicBezTo>
                        <a:pt x="15" y="34"/>
                        <a:pt x="14" y="36"/>
                        <a:pt x="14" y="36"/>
                      </a:cubicBezTo>
                      <a:cubicBezTo>
                        <a:pt x="14" y="36"/>
                        <a:pt x="12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3" y="41"/>
                        <a:pt x="13" y="41"/>
                      </a:cubicBezTo>
                      <a:cubicBezTo>
                        <a:pt x="13" y="41"/>
                        <a:pt x="13" y="44"/>
                        <a:pt x="13" y="44"/>
                      </a:cubicBezTo>
                      <a:cubicBezTo>
                        <a:pt x="13" y="44"/>
                        <a:pt x="15" y="46"/>
                        <a:pt x="15" y="46"/>
                      </a:cubicBezTo>
                      <a:cubicBezTo>
                        <a:pt x="15" y="46"/>
                        <a:pt x="16" y="48"/>
                        <a:pt x="16" y="48"/>
                      </a:cubicBezTo>
                      <a:cubicBezTo>
                        <a:pt x="16" y="48"/>
                        <a:pt x="16" y="49"/>
                        <a:pt x="16" y="49"/>
                      </a:cubicBezTo>
                      <a:cubicBezTo>
                        <a:pt x="16" y="49"/>
                        <a:pt x="17" y="49"/>
                        <a:pt x="17" y="49"/>
                      </a:cubicBezTo>
                      <a:cubicBezTo>
                        <a:pt x="17" y="49"/>
                        <a:pt x="16" y="53"/>
                        <a:pt x="16" y="53"/>
                      </a:cubicBezTo>
                      <a:cubicBezTo>
                        <a:pt x="16" y="53"/>
                        <a:pt x="15" y="55"/>
                        <a:pt x="15" y="55"/>
                      </a:cubicBezTo>
                      <a:cubicBezTo>
                        <a:pt x="15" y="55"/>
                        <a:pt x="16" y="56"/>
                        <a:pt x="16" y="56"/>
                      </a:cubicBezTo>
                      <a:cubicBezTo>
                        <a:pt x="16" y="56"/>
                        <a:pt x="18" y="57"/>
                        <a:pt x="18" y="57"/>
                      </a:cubicBezTo>
                      <a:cubicBezTo>
                        <a:pt x="18" y="57"/>
                        <a:pt x="20" y="58"/>
                        <a:pt x="20" y="58"/>
                      </a:cubicBezTo>
                      <a:cubicBezTo>
                        <a:pt x="20" y="58"/>
                        <a:pt x="21" y="57"/>
                        <a:pt x="21" y="57"/>
                      </a:cubicBezTo>
                      <a:cubicBezTo>
                        <a:pt x="21" y="57"/>
                        <a:pt x="20" y="55"/>
                        <a:pt x="20" y="55"/>
                      </a:cubicBezTo>
                      <a:cubicBezTo>
                        <a:pt x="20" y="55"/>
                        <a:pt x="20" y="54"/>
                        <a:pt x="20" y="54"/>
                      </a:cubicBezTo>
                      <a:cubicBezTo>
                        <a:pt x="20" y="54"/>
                        <a:pt x="19" y="52"/>
                        <a:pt x="19" y="52"/>
                      </a:cubicBezTo>
                      <a:cubicBezTo>
                        <a:pt x="19" y="52"/>
                        <a:pt x="18" y="49"/>
                        <a:pt x="18" y="49"/>
                      </a:cubicBezTo>
                      <a:cubicBezTo>
                        <a:pt x="18" y="49"/>
                        <a:pt x="18" y="48"/>
                        <a:pt x="18" y="48"/>
                      </a:cubicBezTo>
                      <a:cubicBezTo>
                        <a:pt x="18" y="48"/>
                        <a:pt x="18" y="47"/>
                        <a:pt x="18" y="47"/>
                      </a:cubicBezTo>
                      <a:cubicBezTo>
                        <a:pt x="18" y="47"/>
                        <a:pt x="19" y="47"/>
                        <a:pt x="19" y="47"/>
                      </a:cubicBezTo>
                      <a:cubicBezTo>
                        <a:pt x="19" y="47"/>
                        <a:pt x="20" y="47"/>
                        <a:pt x="20" y="47"/>
                      </a:cubicBezTo>
                      <a:cubicBezTo>
                        <a:pt x="20" y="47"/>
                        <a:pt x="21" y="48"/>
                        <a:pt x="21" y="48"/>
                      </a:cubicBezTo>
                      <a:cubicBezTo>
                        <a:pt x="21" y="48"/>
                        <a:pt x="21" y="50"/>
                        <a:pt x="21" y="50"/>
                      </a:cubicBezTo>
                      <a:cubicBezTo>
                        <a:pt x="21" y="50"/>
                        <a:pt x="21" y="52"/>
                        <a:pt x="21" y="52"/>
                      </a:cubicBezTo>
                      <a:cubicBezTo>
                        <a:pt x="21" y="52"/>
                        <a:pt x="22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4"/>
                        <a:pt x="22" y="58"/>
                        <a:pt x="22" y="58"/>
                      </a:cubicBezTo>
                      <a:cubicBezTo>
                        <a:pt x="22" y="58"/>
                        <a:pt x="22" y="61"/>
                        <a:pt x="22" y="61"/>
                      </a:cubicBezTo>
                      <a:cubicBezTo>
                        <a:pt x="22" y="61"/>
                        <a:pt x="23" y="61"/>
                        <a:pt x="23" y="61"/>
                      </a:cubicBezTo>
                      <a:cubicBezTo>
                        <a:pt x="23" y="61"/>
                        <a:pt x="24" y="60"/>
                        <a:pt x="24" y="60"/>
                      </a:cubicBezTo>
                      <a:cubicBezTo>
                        <a:pt x="24" y="60"/>
                        <a:pt x="25" y="58"/>
                        <a:pt x="25" y="58"/>
                      </a:cubicBezTo>
                      <a:cubicBezTo>
                        <a:pt x="25" y="58"/>
                        <a:pt x="25" y="57"/>
                        <a:pt x="25" y="57"/>
                      </a:cubicBezTo>
                      <a:cubicBezTo>
                        <a:pt x="25" y="57"/>
                        <a:pt x="25" y="55"/>
                        <a:pt x="25" y="55"/>
                      </a:cubicBezTo>
                      <a:cubicBezTo>
                        <a:pt x="25" y="55"/>
                        <a:pt x="24" y="54"/>
                        <a:pt x="24" y="54"/>
                      </a:cubicBezTo>
                      <a:cubicBezTo>
                        <a:pt x="24" y="54"/>
                        <a:pt x="24" y="52"/>
                        <a:pt x="24" y="52"/>
                      </a:cubicBez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24" y="52"/>
                        <a:pt x="24" y="51"/>
                        <a:pt x="24" y="51"/>
                      </a:cubicBezTo>
                      <a:cubicBezTo>
                        <a:pt x="24" y="51"/>
                        <a:pt x="25" y="52"/>
                        <a:pt x="25" y="52"/>
                      </a:cubicBezTo>
                      <a:cubicBezTo>
                        <a:pt x="25" y="52"/>
                        <a:pt x="27" y="53"/>
                        <a:pt x="27" y="53"/>
                      </a:cubicBezTo>
                      <a:cubicBezTo>
                        <a:pt x="27" y="53"/>
                        <a:pt x="27" y="45"/>
                        <a:pt x="27" y="45"/>
                      </a:cubicBezTo>
                      <a:cubicBezTo>
                        <a:pt x="27" y="45"/>
                        <a:pt x="26" y="43"/>
                        <a:pt x="26" y="43"/>
                      </a:cubicBezTo>
                      <a:cubicBezTo>
                        <a:pt x="26" y="43"/>
                        <a:pt x="26" y="38"/>
                        <a:pt x="26" y="38"/>
                      </a:cubicBezTo>
                      <a:cubicBezTo>
                        <a:pt x="26" y="38"/>
                        <a:pt x="26" y="34"/>
                        <a:pt x="26" y="34"/>
                      </a:cubicBezTo>
                      <a:cubicBezTo>
                        <a:pt x="26" y="34"/>
                        <a:pt x="26" y="30"/>
                        <a:pt x="26" y="30"/>
                      </a:cubicBezTo>
                      <a:cubicBezTo>
                        <a:pt x="26" y="30"/>
                        <a:pt x="25" y="28"/>
                        <a:pt x="25" y="28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2" name="Freeform 1519"/>
                <p:cNvSpPr>
                  <a:spLocks/>
                </p:cNvSpPr>
                <p:nvPr/>
              </p:nvSpPr>
              <p:spPr bwMode="gray">
                <a:xfrm>
                  <a:off x="7697788" y="2484849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7" y="2"/>
                    </a:cxn>
                    <a:cxn ang="0">
                      <a:pos x="6" y="5"/>
                    </a:cxn>
                    <a:cxn ang="0">
                      <a:pos x="4" y="6"/>
                    </a:cxn>
                    <a:cxn ang="0">
                      <a:pos x="2" y="7"/>
                    </a:cxn>
                    <a:cxn ang="0">
                      <a:pos x="1" y="7"/>
                    </a:cxn>
                    <a:cxn ang="0">
                      <a:pos x="0" y="4"/>
                    </a:cxn>
                    <a:cxn ang="0">
                      <a:pos x="1" y="1"/>
                    </a:cxn>
                    <a:cxn ang="0">
                      <a:pos x="4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7">
                      <a:moveTo>
                        <a:pt x="6" y="0"/>
                      </a:moveTo>
                      <a:cubicBezTo>
                        <a:pt x="6" y="1"/>
                        <a:pt x="7" y="1"/>
                        <a:pt x="7" y="2"/>
                      </a:cubicBezTo>
                      <a:cubicBezTo>
                        <a:pt x="7" y="3"/>
                        <a:pt x="7" y="4"/>
                        <a:pt x="6" y="5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3" y="7"/>
                        <a:pt x="3" y="7"/>
                        <a:pt x="2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" name="Group 1019"/>
              <p:cNvGrpSpPr/>
              <p:nvPr/>
            </p:nvGrpSpPr>
            <p:grpSpPr bwMode="gray">
              <a:xfrm>
                <a:off x="4303713" y="1030699"/>
                <a:ext cx="4146550" cy="1195388"/>
                <a:chOff x="4303713" y="1030699"/>
                <a:chExt cx="4146550" cy="1195388"/>
              </a:xfrm>
            </p:grpSpPr>
            <p:grpSp>
              <p:nvGrpSpPr>
                <p:cNvPr id="8" name="Group 1012"/>
                <p:cNvGrpSpPr/>
                <p:nvPr/>
              </p:nvGrpSpPr>
              <p:grpSpPr bwMode="gray">
                <a:xfrm>
                  <a:off x="4303713" y="1129124"/>
                  <a:ext cx="4146550" cy="1096963"/>
                  <a:chOff x="4303713" y="1129124"/>
                  <a:chExt cx="4146550" cy="10969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grpSp>
                <p:nvGrpSpPr>
                  <p:cNvPr id="9" name="Group 1010"/>
                  <p:cNvGrpSpPr/>
                  <p:nvPr/>
                </p:nvGrpSpPr>
                <p:grpSpPr bwMode="gray">
                  <a:xfrm>
                    <a:off x="4303713" y="1129124"/>
                    <a:ext cx="4146550" cy="1096963"/>
                    <a:chOff x="4303713" y="1129124"/>
                    <a:chExt cx="4146550" cy="1096963"/>
                  </a:xfrm>
                  <a:grpFill/>
                </p:grpSpPr>
                <p:sp>
                  <p:nvSpPr>
                    <p:cNvPr id="2322" name="Freeform 886"/>
                    <p:cNvSpPr>
                      <a:spLocks/>
                    </p:cNvSpPr>
                    <p:nvPr/>
                  </p:nvSpPr>
                  <p:spPr bwMode="gray">
                    <a:xfrm>
                      <a:off x="4826000" y="1129124"/>
                      <a:ext cx="3624263" cy="1096963"/>
                    </a:xfrm>
                    <a:custGeom>
                      <a:avLst/>
                      <a:gdLst/>
                      <a:ahLst/>
                      <a:cxnLst>
                        <a:cxn ang="0">
                          <a:pos x="163" y="164"/>
                        </a:cxn>
                        <a:cxn ang="0">
                          <a:pos x="225" y="151"/>
                        </a:cxn>
                        <a:cxn ang="0">
                          <a:pos x="305" y="148"/>
                        </a:cxn>
                        <a:cxn ang="0">
                          <a:pos x="318" y="76"/>
                        </a:cxn>
                        <a:cxn ang="0">
                          <a:pos x="346" y="186"/>
                        </a:cxn>
                        <a:cxn ang="0">
                          <a:pos x="363" y="151"/>
                        </a:cxn>
                        <a:cxn ang="0">
                          <a:pos x="359" y="142"/>
                        </a:cxn>
                        <a:cxn ang="0">
                          <a:pos x="356" y="103"/>
                        </a:cxn>
                        <a:cxn ang="0">
                          <a:pos x="391" y="91"/>
                        </a:cxn>
                        <a:cxn ang="0">
                          <a:pos x="424" y="39"/>
                        </a:cxn>
                        <a:cxn ang="0">
                          <a:pos x="502" y="16"/>
                        </a:cxn>
                        <a:cxn ang="0">
                          <a:pos x="580" y="18"/>
                        </a:cxn>
                        <a:cxn ang="0">
                          <a:pos x="592" y="52"/>
                        </a:cxn>
                        <a:cxn ang="0">
                          <a:pos x="604" y="59"/>
                        </a:cxn>
                        <a:cxn ang="0">
                          <a:pos x="696" y="76"/>
                        </a:cxn>
                        <a:cxn ang="0">
                          <a:pos x="747" y="84"/>
                        </a:cxn>
                        <a:cxn ang="0">
                          <a:pos x="831" y="106"/>
                        </a:cxn>
                        <a:cxn ang="0">
                          <a:pos x="865" y="83"/>
                        </a:cxn>
                        <a:cxn ang="0">
                          <a:pos x="889" y="96"/>
                        </a:cxn>
                        <a:cxn ang="0">
                          <a:pos x="1018" y="126"/>
                        </a:cxn>
                        <a:cxn ang="0">
                          <a:pos x="1090" y="136"/>
                        </a:cxn>
                        <a:cxn ang="0">
                          <a:pos x="1235" y="165"/>
                        </a:cxn>
                        <a:cxn ang="0">
                          <a:pos x="1281" y="182"/>
                        </a:cxn>
                        <a:cxn ang="0">
                          <a:pos x="1315" y="229"/>
                        </a:cxn>
                        <a:cxn ang="0">
                          <a:pos x="1243" y="205"/>
                        </a:cxn>
                        <a:cxn ang="0">
                          <a:pos x="1253" y="238"/>
                        </a:cxn>
                        <a:cxn ang="0">
                          <a:pos x="1244" y="280"/>
                        </a:cxn>
                        <a:cxn ang="0">
                          <a:pos x="1199" y="304"/>
                        </a:cxn>
                        <a:cxn ang="0">
                          <a:pos x="1215" y="376"/>
                        </a:cxn>
                        <a:cxn ang="0">
                          <a:pos x="1223" y="445"/>
                        </a:cxn>
                        <a:cxn ang="0">
                          <a:pos x="1150" y="354"/>
                        </a:cxn>
                        <a:cxn ang="0">
                          <a:pos x="1158" y="265"/>
                        </a:cxn>
                        <a:cxn ang="0">
                          <a:pos x="1131" y="281"/>
                        </a:cxn>
                        <a:cxn ang="0">
                          <a:pos x="1099" y="333"/>
                        </a:cxn>
                        <a:cxn ang="0">
                          <a:pos x="1038" y="327"/>
                        </a:cxn>
                        <a:cxn ang="0">
                          <a:pos x="995" y="417"/>
                        </a:cxn>
                        <a:cxn ang="0">
                          <a:pos x="1031" y="424"/>
                        </a:cxn>
                        <a:cxn ang="0">
                          <a:pos x="1085" y="556"/>
                        </a:cxn>
                        <a:cxn ang="0">
                          <a:pos x="1038" y="654"/>
                        </a:cxn>
                        <a:cxn ang="0">
                          <a:pos x="1019" y="553"/>
                        </a:cxn>
                        <a:cxn ang="0">
                          <a:pos x="908" y="444"/>
                        </a:cxn>
                        <a:cxn ang="0">
                          <a:pos x="861" y="512"/>
                        </a:cxn>
                        <a:cxn ang="0">
                          <a:pos x="754" y="499"/>
                        </a:cxn>
                        <a:cxn ang="0">
                          <a:pos x="682" y="502"/>
                        </a:cxn>
                        <a:cxn ang="0">
                          <a:pos x="590" y="524"/>
                        </a:cxn>
                        <a:cxn ang="0">
                          <a:pos x="460" y="424"/>
                        </a:cxn>
                        <a:cxn ang="0">
                          <a:pos x="398" y="404"/>
                        </a:cxn>
                        <a:cxn ang="0">
                          <a:pos x="332" y="444"/>
                        </a:cxn>
                        <a:cxn ang="0">
                          <a:pos x="277" y="492"/>
                        </a:cxn>
                        <a:cxn ang="0">
                          <a:pos x="205" y="503"/>
                        </a:cxn>
                        <a:cxn ang="0">
                          <a:pos x="214" y="621"/>
                        </a:cxn>
                        <a:cxn ang="0">
                          <a:pos x="193" y="655"/>
                        </a:cxn>
                        <a:cxn ang="0">
                          <a:pos x="114" y="598"/>
                        </a:cxn>
                        <a:cxn ang="0">
                          <a:pos x="135" y="549"/>
                        </a:cxn>
                        <a:cxn ang="0">
                          <a:pos x="93" y="496"/>
                        </a:cxn>
                        <a:cxn ang="0">
                          <a:pos x="53" y="428"/>
                        </a:cxn>
                        <a:cxn ang="0">
                          <a:pos x="9" y="346"/>
                        </a:cxn>
                        <a:cxn ang="0">
                          <a:pos x="16" y="288"/>
                        </a:cxn>
                        <a:cxn ang="0">
                          <a:pos x="14" y="132"/>
                        </a:cxn>
                        <a:cxn ang="0">
                          <a:pos x="70" y="146"/>
                        </a:cxn>
                        <a:cxn ang="0">
                          <a:pos x="38" y="178"/>
                        </a:cxn>
                        <a:cxn ang="0">
                          <a:pos x="87" y="235"/>
                        </a:cxn>
                        <a:cxn ang="0">
                          <a:pos x="123" y="189"/>
                        </a:cxn>
                      </a:cxnLst>
                      <a:rect l="0" t="0" r="r" b="b"/>
                      <a:pathLst>
                        <a:path w="1320" h="685">
                          <a:moveTo>
                            <a:pt x="138" y="153"/>
                          </a:moveTo>
                          <a:cubicBezTo>
                            <a:pt x="138" y="153"/>
                            <a:pt x="138" y="153"/>
                            <a:pt x="138" y="153"/>
                          </a:cubicBezTo>
                          <a:cubicBezTo>
                            <a:pt x="138" y="153"/>
                            <a:pt x="139" y="154"/>
                            <a:pt x="139" y="154"/>
                          </a:cubicBezTo>
                          <a:cubicBezTo>
                            <a:pt x="139" y="154"/>
                            <a:pt x="139" y="154"/>
                            <a:pt x="139" y="154"/>
                          </a:cubicBezTo>
                          <a:cubicBezTo>
                            <a:pt x="139" y="154"/>
                            <a:pt x="140" y="154"/>
                            <a:pt x="140" y="154"/>
                          </a:cubicBezTo>
                          <a:cubicBezTo>
                            <a:pt x="140" y="154"/>
                            <a:pt x="140" y="154"/>
                            <a:pt x="140" y="154"/>
                          </a:cubicBezTo>
                          <a:cubicBezTo>
                            <a:pt x="140" y="154"/>
                            <a:pt x="140" y="155"/>
                            <a:pt x="140" y="155"/>
                          </a:cubicBezTo>
                          <a:cubicBezTo>
                            <a:pt x="140" y="155"/>
                            <a:pt x="142" y="156"/>
                            <a:pt x="142" y="156"/>
                          </a:cubicBezTo>
                          <a:cubicBezTo>
                            <a:pt x="142" y="156"/>
                            <a:pt x="142" y="157"/>
                            <a:pt x="142" y="157"/>
                          </a:cubicBezTo>
                          <a:cubicBezTo>
                            <a:pt x="142" y="157"/>
                            <a:pt x="144" y="158"/>
                            <a:pt x="144" y="158"/>
                          </a:cubicBezTo>
                          <a:cubicBezTo>
                            <a:pt x="144" y="158"/>
                            <a:pt x="145" y="159"/>
                            <a:pt x="145" y="159"/>
                          </a:cubicBezTo>
                          <a:cubicBezTo>
                            <a:pt x="145" y="159"/>
                            <a:pt x="146" y="161"/>
                            <a:pt x="146" y="161"/>
                          </a:cubicBezTo>
                          <a:cubicBezTo>
                            <a:pt x="146" y="161"/>
                            <a:pt x="147" y="162"/>
                            <a:pt x="147" y="162"/>
                          </a:cubicBezTo>
                          <a:cubicBezTo>
                            <a:pt x="147" y="162"/>
                            <a:pt x="147" y="164"/>
                            <a:pt x="147" y="164"/>
                          </a:cubicBezTo>
                          <a:cubicBezTo>
                            <a:pt x="147" y="164"/>
                            <a:pt x="147" y="165"/>
                            <a:pt x="147" y="165"/>
                          </a:cubicBezTo>
                          <a:cubicBezTo>
                            <a:pt x="147" y="165"/>
                            <a:pt x="145" y="164"/>
                            <a:pt x="145" y="164"/>
                          </a:cubicBezTo>
                          <a:cubicBezTo>
                            <a:pt x="145" y="164"/>
                            <a:pt x="142" y="165"/>
                            <a:pt x="142" y="165"/>
                          </a:cubicBezTo>
                          <a:cubicBezTo>
                            <a:pt x="142" y="165"/>
                            <a:pt x="139" y="165"/>
                            <a:pt x="139" y="165"/>
                          </a:cubicBezTo>
                          <a:cubicBezTo>
                            <a:pt x="139" y="165"/>
                            <a:pt x="137" y="166"/>
                            <a:pt x="137" y="166"/>
                          </a:cubicBezTo>
                          <a:cubicBezTo>
                            <a:pt x="137" y="166"/>
                            <a:pt x="137" y="169"/>
                            <a:pt x="137" y="169"/>
                          </a:cubicBezTo>
                          <a:cubicBezTo>
                            <a:pt x="137" y="169"/>
                            <a:pt x="136" y="169"/>
                            <a:pt x="136" y="169"/>
                          </a:cubicBezTo>
                          <a:cubicBezTo>
                            <a:pt x="136" y="169"/>
                            <a:pt x="135" y="170"/>
                            <a:pt x="135" y="170"/>
                          </a:cubicBezTo>
                          <a:cubicBezTo>
                            <a:pt x="135" y="170"/>
                            <a:pt x="135" y="171"/>
                            <a:pt x="135" y="171"/>
                          </a:cubicBezTo>
                          <a:cubicBezTo>
                            <a:pt x="135" y="171"/>
                            <a:pt x="135" y="174"/>
                            <a:pt x="135" y="174"/>
                          </a:cubicBezTo>
                          <a:cubicBezTo>
                            <a:pt x="135" y="174"/>
                            <a:pt x="137" y="175"/>
                            <a:pt x="137" y="175"/>
                          </a:cubicBezTo>
                          <a:cubicBezTo>
                            <a:pt x="137" y="175"/>
                            <a:pt x="139" y="175"/>
                            <a:pt x="139" y="175"/>
                          </a:cubicBezTo>
                          <a:cubicBezTo>
                            <a:pt x="139" y="175"/>
                            <a:pt x="141" y="177"/>
                            <a:pt x="141" y="177"/>
                          </a:cubicBezTo>
                          <a:cubicBezTo>
                            <a:pt x="141" y="177"/>
                            <a:pt x="142" y="180"/>
                            <a:pt x="142" y="180"/>
                          </a:cubicBezTo>
                          <a:cubicBezTo>
                            <a:pt x="142" y="180"/>
                            <a:pt x="144" y="181"/>
                            <a:pt x="144" y="181"/>
                          </a:cubicBezTo>
                          <a:cubicBezTo>
                            <a:pt x="144" y="181"/>
                            <a:pt x="146" y="183"/>
                            <a:pt x="146" y="183"/>
                          </a:cubicBezTo>
                          <a:cubicBezTo>
                            <a:pt x="146" y="183"/>
                            <a:pt x="149" y="183"/>
                            <a:pt x="149" y="183"/>
                          </a:cubicBezTo>
                          <a:cubicBezTo>
                            <a:pt x="149" y="183"/>
                            <a:pt x="151" y="183"/>
                            <a:pt x="151" y="183"/>
                          </a:cubicBezTo>
                          <a:cubicBezTo>
                            <a:pt x="151" y="183"/>
                            <a:pt x="153" y="182"/>
                            <a:pt x="153" y="182"/>
                          </a:cubicBezTo>
                          <a:cubicBezTo>
                            <a:pt x="153" y="182"/>
                            <a:pt x="156" y="181"/>
                            <a:pt x="156" y="181"/>
                          </a:cubicBezTo>
                          <a:cubicBezTo>
                            <a:pt x="156" y="181"/>
                            <a:pt x="158" y="182"/>
                            <a:pt x="158" y="182"/>
                          </a:cubicBezTo>
                          <a:cubicBezTo>
                            <a:pt x="158" y="182"/>
                            <a:pt x="159" y="180"/>
                            <a:pt x="159" y="180"/>
                          </a:cubicBezTo>
                          <a:cubicBezTo>
                            <a:pt x="159" y="180"/>
                            <a:pt x="158" y="178"/>
                            <a:pt x="158" y="178"/>
                          </a:cubicBezTo>
                          <a:cubicBezTo>
                            <a:pt x="158" y="178"/>
                            <a:pt x="157" y="176"/>
                            <a:pt x="157" y="176"/>
                          </a:cubicBezTo>
                          <a:cubicBezTo>
                            <a:pt x="157" y="176"/>
                            <a:pt x="158" y="173"/>
                            <a:pt x="158" y="173"/>
                          </a:cubicBezTo>
                          <a:cubicBezTo>
                            <a:pt x="158" y="173"/>
                            <a:pt x="158" y="171"/>
                            <a:pt x="158" y="171"/>
                          </a:cubicBezTo>
                          <a:cubicBezTo>
                            <a:pt x="158" y="171"/>
                            <a:pt x="157" y="169"/>
                            <a:pt x="157" y="169"/>
                          </a:cubicBezTo>
                          <a:cubicBezTo>
                            <a:pt x="157" y="169"/>
                            <a:pt x="158" y="167"/>
                            <a:pt x="158" y="167"/>
                          </a:cubicBezTo>
                          <a:cubicBezTo>
                            <a:pt x="158" y="167"/>
                            <a:pt x="160" y="167"/>
                            <a:pt x="160" y="167"/>
                          </a:cubicBezTo>
                          <a:cubicBezTo>
                            <a:pt x="160" y="167"/>
                            <a:pt x="161" y="166"/>
                            <a:pt x="161" y="166"/>
                          </a:cubicBezTo>
                          <a:cubicBezTo>
                            <a:pt x="161" y="166"/>
                            <a:pt x="164" y="167"/>
                            <a:pt x="164" y="167"/>
                          </a:cubicBezTo>
                          <a:cubicBezTo>
                            <a:pt x="164" y="167"/>
                            <a:pt x="165" y="167"/>
                            <a:pt x="165" y="167"/>
                          </a:cubicBezTo>
                          <a:cubicBezTo>
                            <a:pt x="165" y="167"/>
                            <a:pt x="164" y="165"/>
                            <a:pt x="164" y="165"/>
                          </a:cubicBezTo>
                          <a:cubicBezTo>
                            <a:pt x="164" y="165"/>
                            <a:pt x="163" y="164"/>
                            <a:pt x="163" y="164"/>
                          </a:cubicBezTo>
                          <a:cubicBezTo>
                            <a:pt x="163" y="164"/>
                            <a:pt x="167" y="163"/>
                            <a:pt x="167" y="163"/>
                          </a:cubicBezTo>
                          <a:cubicBezTo>
                            <a:pt x="167" y="163"/>
                            <a:pt x="170" y="162"/>
                            <a:pt x="170" y="162"/>
                          </a:cubicBezTo>
                          <a:cubicBezTo>
                            <a:pt x="170" y="162"/>
                            <a:pt x="174" y="159"/>
                            <a:pt x="174" y="159"/>
                          </a:cubicBezTo>
                          <a:cubicBezTo>
                            <a:pt x="174" y="159"/>
                            <a:pt x="176" y="157"/>
                            <a:pt x="176" y="157"/>
                          </a:cubicBezTo>
                          <a:cubicBezTo>
                            <a:pt x="176" y="157"/>
                            <a:pt x="178" y="155"/>
                            <a:pt x="178" y="155"/>
                          </a:cubicBezTo>
                          <a:cubicBezTo>
                            <a:pt x="178" y="155"/>
                            <a:pt x="180" y="154"/>
                            <a:pt x="180" y="154"/>
                          </a:cubicBezTo>
                          <a:cubicBezTo>
                            <a:pt x="180" y="154"/>
                            <a:pt x="181" y="153"/>
                            <a:pt x="181" y="153"/>
                          </a:cubicBezTo>
                          <a:cubicBezTo>
                            <a:pt x="181" y="153"/>
                            <a:pt x="183" y="154"/>
                            <a:pt x="183" y="154"/>
                          </a:cubicBezTo>
                          <a:cubicBezTo>
                            <a:pt x="183" y="154"/>
                            <a:pt x="185" y="153"/>
                            <a:pt x="185" y="153"/>
                          </a:cubicBezTo>
                          <a:cubicBezTo>
                            <a:pt x="185" y="153"/>
                            <a:pt x="187" y="151"/>
                            <a:pt x="187" y="151"/>
                          </a:cubicBezTo>
                          <a:cubicBezTo>
                            <a:pt x="187" y="151"/>
                            <a:pt x="189" y="152"/>
                            <a:pt x="189" y="152"/>
                          </a:cubicBezTo>
                          <a:cubicBezTo>
                            <a:pt x="189" y="152"/>
                            <a:pt x="189" y="154"/>
                            <a:pt x="189" y="154"/>
                          </a:cubicBezTo>
                          <a:cubicBezTo>
                            <a:pt x="189" y="154"/>
                            <a:pt x="190" y="155"/>
                            <a:pt x="190" y="155"/>
                          </a:cubicBezTo>
                          <a:cubicBezTo>
                            <a:pt x="190" y="155"/>
                            <a:pt x="191" y="156"/>
                            <a:pt x="191" y="156"/>
                          </a:cubicBezTo>
                          <a:cubicBezTo>
                            <a:pt x="191" y="156"/>
                            <a:pt x="192" y="154"/>
                            <a:pt x="192" y="154"/>
                          </a:cubicBezTo>
                          <a:cubicBezTo>
                            <a:pt x="192" y="154"/>
                            <a:pt x="192" y="152"/>
                            <a:pt x="192" y="152"/>
                          </a:cubicBezTo>
                          <a:cubicBezTo>
                            <a:pt x="192" y="152"/>
                            <a:pt x="191" y="150"/>
                            <a:pt x="191" y="150"/>
                          </a:cubicBezTo>
                          <a:cubicBezTo>
                            <a:pt x="191" y="150"/>
                            <a:pt x="190" y="150"/>
                            <a:pt x="190" y="150"/>
                          </a:cubicBezTo>
                          <a:cubicBezTo>
                            <a:pt x="190" y="150"/>
                            <a:pt x="192" y="149"/>
                            <a:pt x="192" y="149"/>
                          </a:cubicBezTo>
                          <a:cubicBezTo>
                            <a:pt x="192" y="149"/>
                            <a:pt x="195" y="146"/>
                            <a:pt x="195" y="146"/>
                          </a:cubicBezTo>
                          <a:cubicBezTo>
                            <a:pt x="195" y="146"/>
                            <a:pt x="196" y="146"/>
                            <a:pt x="196" y="146"/>
                          </a:cubicBezTo>
                          <a:cubicBezTo>
                            <a:pt x="196" y="146"/>
                            <a:pt x="200" y="143"/>
                            <a:pt x="200" y="143"/>
                          </a:cubicBezTo>
                          <a:cubicBezTo>
                            <a:pt x="200" y="143"/>
                            <a:pt x="202" y="143"/>
                            <a:pt x="202" y="143"/>
                          </a:cubicBezTo>
                          <a:cubicBezTo>
                            <a:pt x="202" y="143"/>
                            <a:pt x="205" y="143"/>
                            <a:pt x="205" y="143"/>
                          </a:cubicBezTo>
                          <a:cubicBezTo>
                            <a:pt x="205" y="143"/>
                            <a:pt x="205" y="144"/>
                            <a:pt x="205" y="144"/>
                          </a:cubicBezTo>
                          <a:cubicBezTo>
                            <a:pt x="205" y="144"/>
                            <a:pt x="203" y="145"/>
                            <a:pt x="203" y="145"/>
                          </a:cubicBezTo>
                          <a:cubicBezTo>
                            <a:pt x="203" y="145"/>
                            <a:pt x="202" y="146"/>
                            <a:pt x="202" y="146"/>
                          </a:cubicBezTo>
                          <a:cubicBezTo>
                            <a:pt x="202" y="146"/>
                            <a:pt x="202" y="146"/>
                            <a:pt x="202" y="146"/>
                          </a:cubicBezTo>
                          <a:cubicBezTo>
                            <a:pt x="202" y="146"/>
                            <a:pt x="201" y="147"/>
                            <a:pt x="201" y="147"/>
                          </a:cubicBezTo>
                          <a:cubicBezTo>
                            <a:pt x="201" y="147"/>
                            <a:pt x="201" y="150"/>
                            <a:pt x="201" y="150"/>
                          </a:cubicBezTo>
                          <a:cubicBezTo>
                            <a:pt x="201" y="150"/>
                            <a:pt x="203" y="153"/>
                            <a:pt x="203" y="153"/>
                          </a:cubicBezTo>
                          <a:cubicBezTo>
                            <a:pt x="203" y="153"/>
                            <a:pt x="202" y="154"/>
                            <a:pt x="202" y="154"/>
                          </a:cubicBezTo>
                          <a:cubicBezTo>
                            <a:pt x="202" y="154"/>
                            <a:pt x="200" y="155"/>
                            <a:pt x="200" y="155"/>
                          </a:cubicBezTo>
                          <a:cubicBezTo>
                            <a:pt x="200" y="155"/>
                            <a:pt x="198" y="156"/>
                            <a:pt x="198" y="156"/>
                          </a:cubicBezTo>
                          <a:cubicBezTo>
                            <a:pt x="198" y="156"/>
                            <a:pt x="199" y="157"/>
                            <a:pt x="199" y="157"/>
                          </a:cubicBezTo>
                          <a:cubicBezTo>
                            <a:pt x="199" y="157"/>
                            <a:pt x="204" y="158"/>
                            <a:pt x="204" y="158"/>
                          </a:cubicBezTo>
                          <a:cubicBezTo>
                            <a:pt x="204" y="158"/>
                            <a:pt x="205" y="158"/>
                            <a:pt x="205" y="158"/>
                          </a:cubicBezTo>
                          <a:cubicBezTo>
                            <a:pt x="205" y="158"/>
                            <a:pt x="206" y="157"/>
                            <a:pt x="206" y="157"/>
                          </a:cubicBezTo>
                          <a:cubicBezTo>
                            <a:pt x="206" y="157"/>
                            <a:pt x="207" y="158"/>
                            <a:pt x="207" y="158"/>
                          </a:cubicBezTo>
                          <a:cubicBezTo>
                            <a:pt x="207" y="158"/>
                            <a:pt x="208" y="157"/>
                            <a:pt x="208" y="157"/>
                          </a:cubicBezTo>
                          <a:cubicBezTo>
                            <a:pt x="208" y="157"/>
                            <a:pt x="209" y="158"/>
                            <a:pt x="209" y="158"/>
                          </a:cubicBezTo>
                          <a:cubicBezTo>
                            <a:pt x="209" y="158"/>
                            <a:pt x="211" y="159"/>
                            <a:pt x="211" y="159"/>
                          </a:cubicBezTo>
                          <a:cubicBezTo>
                            <a:pt x="211" y="159"/>
                            <a:pt x="212" y="154"/>
                            <a:pt x="212" y="154"/>
                          </a:cubicBezTo>
                          <a:cubicBezTo>
                            <a:pt x="212" y="154"/>
                            <a:pt x="214" y="150"/>
                            <a:pt x="214" y="150"/>
                          </a:cubicBezTo>
                          <a:cubicBezTo>
                            <a:pt x="214" y="150"/>
                            <a:pt x="217" y="151"/>
                            <a:pt x="217" y="151"/>
                          </a:cubicBezTo>
                          <a:cubicBezTo>
                            <a:pt x="217" y="151"/>
                            <a:pt x="218" y="149"/>
                            <a:pt x="218" y="149"/>
                          </a:cubicBezTo>
                          <a:cubicBezTo>
                            <a:pt x="218" y="149"/>
                            <a:pt x="221" y="150"/>
                            <a:pt x="221" y="150"/>
                          </a:cubicBezTo>
                          <a:cubicBezTo>
                            <a:pt x="221" y="150"/>
                            <a:pt x="225" y="151"/>
                            <a:pt x="225" y="151"/>
                          </a:cubicBezTo>
                          <a:cubicBezTo>
                            <a:pt x="225" y="151"/>
                            <a:pt x="228" y="154"/>
                            <a:pt x="228" y="154"/>
                          </a:cubicBezTo>
                          <a:cubicBezTo>
                            <a:pt x="228" y="154"/>
                            <a:pt x="230" y="152"/>
                            <a:pt x="230" y="152"/>
                          </a:cubicBezTo>
                          <a:cubicBezTo>
                            <a:pt x="230" y="152"/>
                            <a:pt x="230" y="148"/>
                            <a:pt x="230" y="148"/>
                          </a:cubicBezTo>
                          <a:cubicBezTo>
                            <a:pt x="230" y="148"/>
                            <a:pt x="233" y="148"/>
                            <a:pt x="233" y="148"/>
                          </a:cubicBezTo>
                          <a:cubicBezTo>
                            <a:pt x="233" y="148"/>
                            <a:pt x="234" y="145"/>
                            <a:pt x="234" y="145"/>
                          </a:cubicBezTo>
                          <a:cubicBezTo>
                            <a:pt x="234" y="145"/>
                            <a:pt x="237" y="149"/>
                            <a:pt x="237" y="149"/>
                          </a:cubicBezTo>
                          <a:cubicBezTo>
                            <a:pt x="237" y="149"/>
                            <a:pt x="237" y="145"/>
                            <a:pt x="237" y="145"/>
                          </a:cubicBezTo>
                          <a:cubicBezTo>
                            <a:pt x="237" y="145"/>
                            <a:pt x="240" y="144"/>
                            <a:pt x="240" y="144"/>
                          </a:cubicBezTo>
                          <a:cubicBezTo>
                            <a:pt x="240" y="144"/>
                            <a:pt x="241" y="144"/>
                            <a:pt x="241" y="144"/>
                          </a:cubicBezTo>
                          <a:cubicBezTo>
                            <a:pt x="241" y="144"/>
                            <a:pt x="243" y="146"/>
                            <a:pt x="243" y="146"/>
                          </a:cubicBezTo>
                          <a:cubicBezTo>
                            <a:pt x="243" y="146"/>
                            <a:pt x="245" y="148"/>
                            <a:pt x="245" y="148"/>
                          </a:cubicBezTo>
                          <a:cubicBezTo>
                            <a:pt x="245" y="148"/>
                            <a:pt x="244" y="150"/>
                            <a:pt x="244" y="150"/>
                          </a:cubicBezTo>
                          <a:cubicBezTo>
                            <a:pt x="244" y="150"/>
                            <a:pt x="243" y="150"/>
                            <a:pt x="243" y="150"/>
                          </a:cubicBezTo>
                          <a:cubicBezTo>
                            <a:pt x="243" y="150"/>
                            <a:pt x="244" y="152"/>
                            <a:pt x="244" y="152"/>
                          </a:cubicBezTo>
                          <a:cubicBezTo>
                            <a:pt x="244" y="152"/>
                            <a:pt x="244" y="154"/>
                            <a:pt x="244" y="154"/>
                          </a:cubicBezTo>
                          <a:cubicBezTo>
                            <a:pt x="244" y="154"/>
                            <a:pt x="247" y="156"/>
                            <a:pt x="247" y="156"/>
                          </a:cubicBezTo>
                          <a:cubicBezTo>
                            <a:pt x="247" y="156"/>
                            <a:pt x="249" y="155"/>
                            <a:pt x="249" y="155"/>
                          </a:cubicBezTo>
                          <a:cubicBezTo>
                            <a:pt x="249" y="155"/>
                            <a:pt x="251" y="154"/>
                            <a:pt x="251" y="154"/>
                          </a:cubicBezTo>
                          <a:cubicBezTo>
                            <a:pt x="251" y="154"/>
                            <a:pt x="251" y="153"/>
                            <a:pt x="251" y="153"/>
                          </a:cubicBezTo>
                          <a:cubicBezTo>
                            <a:pt x="251" y="153"/>
                            <a:pt x="249" y="151"/>
                            <a:pt x="249" y="151"/>
                          </a:cubicBezTo>
                          <a:cubicBezTo>
                            <a:pt x="249" y="151"/>
                            <a:pt x="248" y="150"/>
                            <a:pt x="248" y="150"/>
                          </a:cubicBezTo>
                          <a:cubicBezTo>
                            <a:pt x="248" y="150"/>
                            <a:pt x="251" y="149"/>
                            <a:pt x="251" y="149"/>
                          </a:cubicBezTo>
                          <a:cubicBezTo>
                            <a:pt x="251" y="149"/>
                            <a:pt x="254" y="149"/>
                            <a:pt x="254" y="149"/>
                          </a:cubicBezTo>
                          <a:cubicBezTo>
                            <a:pt x="254" y="149"/>
                            <a:pt x="255" y="147"/>
                            <a:pt x="255" y="147"/>
                          </a:cubicBezTo>
                          <a:cubicBezTo>
                            <a:pt x="255" y="147"/>
                            <a:pt x="256" y="145"/>
                            <a:pt x="256" y="145"/>
                          </a:cubicBezTo>
                          <a:cubicBezTo>
                            <a:pt x="256" y="145"/>
                            <a:pt x="255" y="141"/>
                            <a:pt x="255" y="141"/>
                          </a:cubicBezTo>
                          <a:cubicBezTo>
                            <a:pt x="255" y="141"/>
                            <a:pt x="253" y="141"/>
                            <a:pt x="253" y="141"/>
                          </a:cubicBezTo>
                          <a:cubicBezTo>
                            <a:pt x="253" y="141"/>
                            <a:pt x="251" y="138"/>
                            <a:pt x="251" y="138"/>
                          </a:cubicBezTo>
                          <a:cubicBezTo>
                            <a:pt x="251" y="138"/>
                            <a:pt x="250" y="137"/>
                            <a:pt x="250" y="137"/>
                          </a:cubicBezTo>
                          <a:cubicBezTo>
                            <a:pt x="250" y="137"/>
                            <a:pt x="248" y="134"/>
                            <a:pt x="248" y="134"/>
                          </a:cubicBezTo>
                          <a:cubicBezTo>
                            <a:pt x="248" y="134"/>
                            <a:pt x="248" y="133"/>
                            <a:pt x="248" y="133"/>
                          </a:cubicBezTo>
                          <a:cubicBezTo>
                            <a:pt x="248" y="133"/>
                            <a:pt x="250" y="132"/>
                            <a:pt x="250" y="132"/>
                          </a:cubicBezTo>
                          <a:cubicBezTo>
                            <a:pt x="250" y="132"/>
                            <a:pt x="251" y="130"/>
                            <a:pt x="251" y="130"/>
                          </a:cubicBezTo>
                          <a:cubicBezTo>
                            <a:pt x="251" y="130"/>
                            <a:pt x="252" y="129"/>
                            <a:pt x="252" y="129"/>
                          </a:cubicBezTo>
                          <a:cubicBezTo>
                            <a:pt x="252" y="129"/>
                            <a:pt x="255" y="129"/>
                            <a:pt x="255" y="129"/>
                          </a:cubicBezTo>
                          <a:cubicBezTo>
                            <a:pt x="255" y="129"/>
                            <a:pt x="258" y="130"/>
                            <a:pt x="258" y="130"/>
                          </a:cubicBezTo>
                          <a:cubicBezTo>
                            <a:pt x="258" y="130"/>
                            <a:pt x="263" y="131"/>
                            <a:pt x="263" y="131"/>
                          </a:cubicBezTo>
                          <a:cubicBezTo>
                            <a:pt x="263" y="131"/>
                            <a:pt x="270" y="132"/>
                            <a:pt x="270" y="132"/>
                          </a:cubicBezTo>
                          <a:cubicBezTo>
                            <a:pt x="270" y="132"/>
                            <a:pt x="279" y="134"/>
                            <a:pt x="279" y="134"/>
                          </a:cubicBezTo>
                          <a:cubicBezTo>
                            <a:pt x="279" y="134"/>
                            <a:pt x="284" y="138"/>
                            <a:pt x="284" y="138"/>
                          </a:cubicBezTo>
                          <a:cubicBezTo>
                            <a:pt x="284" y="138"/>
                            <a:pt x="285" y="141"/>
                            <a:pt x="285" y="141"/>
                          </a:cubicBezTo>
                          <a:cubicBezTo>
                            <a:pt x="285" y="141"/>
                            <a:pt x="286" y="139"/>
                            <a:pt x="286" y="139"/>
                          </a:cubicBezTo>
                          <a:cubicBezTo>
                            <a:pt x="286" y="139"/>
                            <a:pt x="288" y="140"/>
                            <a:pt x="288" y="140"/>
                          </a:cubicBezTo>
                          <a:cubicBezTo>
                            <a:pt x="288" y="140"/>
                            <a:pt x="292" y="142"/>
                            <a:pt x="292" y="142"/>
                          </a:cubicBezTo>
                          <a:cubicBezTo>
                            <a:pt x="292" y="142"/>
                            <a:pt x="296" y="143"/>
                            <a:pt x="296" y="143"/>
                          </a:cubicBezTo>
                          <a:cubicBezTo>
                            <a:pt x="296" y="143"/>
                            <a:pt x="300" y="145"/>
                            <a:pt x="300" y="145"/>
                          </a:cubicBezTo>
                          <a:cubicBezTo>
                            <a:pt x="300" y="145"/>
                            <a:pt x="303" y="146"/>
                            <a:pt x="303" y="146"/>
                          </a:cubicBezTo>
                          <a:cubicBezTo>
                            <a:pt x="303" y="146"/>
                            <a:pt x="305" y="148"/>
                            <a:pt x="305" y="148"/>
                          </a:cubicBezTo>
                          <a:cubicBezTo>
                            <a:pt x="305" y="148"/>
                            <a:pt x="307" y="150"/>
                            <a:pt x="307" y="150"/>
                          </a:cubicBezTo>
                          <a:cubicBezTo>
                            <a:pt x="307" y="150"/>
                            <a:pt x="308" y="150"/>
                            <a:pt x="308" y="150"/>
                          </a:cubicBezTo>
                          <a:cubicBezTo>
                            <a:pt x="308" y="150"/>
                            <a:pt x="311" y="153"/>
                            <a:pt x="311" y="153"/>
                          </a:cubicBezTo>
                          <a:cubicBezTo>
                            <a:pt x="311" y="153"/>
                            <a:pt x="312" y="154"/>
                            <a:pt x="312" y="154"/>
                          </a:cubicBezTo>
                          <a:cubicBezTo>
                            <a:pt x="312" y="154"/>
                            <a:pt x="316" y="154"/>
                            <a:pt x="316" y="154"/>
                          </a:cubicBezTo>
                          <a:cubicBezTo>
                            <a:pt x="316" y="154"/>
                            <a:pt x="317" y="157"/>
                            <a:pt x="317" y="157"/>
                          </a:cubicBezTo>
                          <a:cubicBezTo>
                            <a:pt x="317" y="157"/>
                            <a:pt x="318" y="158"/>
                            <a:pt x="318" y="158"/>
                          </a:cubicBezTo>
                          <a:cubicBezTo>
                            <a:pt x="318" y="158"/>
                            <a:pt x="319" y="156"/>
                            <a:pt x="319" y="156"/>
                          </a:cubicBezTo>
                          <a:cubicBezTo>
                            <a:pt x="319" y="156"/>
                            <a:pt x="320" y="153"/>
                            <a:pt x="320" y="153"/>
                          </a:cubicBezTo>
                          <a:cubicBezTo>
                            <a:pt x="320" y="153"/>
                            <a:pt x="321" y="150"/>
                            <a:pt x="321" y="150"/>
                          </a:cubicBezTo>
                          <a:cubicBezTo>
                            <a:pt x="321" y="150"/>
                            <a:pt x="320" y="146"/>
                            <a:pt x="320" y="146"/>
                          </a:cubicBezTo>
                          <a:cubicBezTo>
                            <a:pt x="320" y="146"/>
                            <a:pt x="318" y="145"/>
                            <a:pt x="318" y="145"/>
                          </a:cubicBezTo>
                          <a:cubicBezTo>
                            <a:pt x="318" y="145"/>
                            <a:pt x="316" y="144"/>
                            <a:pt x="316" y="144"/>
                          </a:cubicBezTo>
                          <a:cubicBezTo>
                            <a:pt x="316" y="144"/>
                            <a:pt x="313" y="143"/>
                            <a:pt x="313" y="143"/>
                          </a:cubicBezTo>
                          <a:cubicBezTo>
                            <a:pt x="313" y="143"/>
                            <a:pt x="310" y="139"/>
                            <a:pt x="310" y="139"/>
                          </a:cubicBezTo>
                          <a:cubicBezTo>
                            <a:pt x="310" y="139"/>
                            <a:pt x="309" y="134"/>
                            <a:pt x="309" y="134"/>
                          </a:cubicBezTo>
                          <a:cubicBezTo>
                            <a:pt x="309" y="134"/>
                            <a:pt x="307" y="135"/>
                            <a:pt x="307" y="135"/>
                          </a:cubicBezTo>
                          <a:cubicBezTo>
                            <a:pt x="307" y="135"/>
                            <a:pt x="304" y="133"/>
                            <a:pt x="304" y="133"/>
                          </a:cubicBezTo>
                          <a:cubicBezTo>
                            <a:pt x="304" y="133"/>
                            <a:pt x="302" y="132"/>
                            <a:pt x="302" y="132"/>
                          </a:cubicBezTo>
                          <a:cubicBezTo>
                            <a:pt x="302" y="132"/>
                            <a:pt x="300" y="131"/>
                            <a:pt x="300" y="131"/>
                          </a:cubicBezTo>
                          <a:cubicBezTo>
                            <a:pt x="300" y="131"/>
                            <a:pt x="299" y="133"/>
                            <a:pt x="299" y="133"/>
                          </a:cubicBezTo>
                          <a:cubicBezTo>
                            <a:pt x="299" y="133"/>
                            <a:pt x="298" y="132"/>
                            <a:pt x="298" y="132"/>
                          </a:cubicBezTo>
                          <a:cubicBezTo>
                            <a:pt x="298" y="132"/>
                            <a:pt x="297" y="128"/>
                            <a:pt x="297" y="128"/>
                          </a:cubicBezTo>
                          <a:cubicBezTo>
                            <a:pt x="297" y="128"/>
                            <a:pt x="298" y="127"/>
                            <a:pt x="298" y="127"/>
                          </a:cubicBezTo>
                          <a:cubicBezTo>
                            <a:pt x="298" y="127"/>
                            <a:pt x="300" y="126"/>
                            <a:pt x="300" y="126"/>
                          </a:cubicBezTo>
                          <a:cubicBezTo>
                            <a:pt x="300" y="126"/>
                            <a:pt x="299" y="124"/>
                            <a:pt x="299" y="124"/>
                          </a:cubicBezTo>
                          <a:cubicBezTo>
                            <a:pt x="299" y="124"/>
                            <a:pt x="297" y="121"/>
                            <a:pt x="297" y="121"/>
                          </a:cubicBezTo>
                          <a:cubicBezTo>
                            <a:pt x="297" y="121"/>
                            <a:pt x="297" y="118"/>
                            <a:pt x="297" y="118"/>
                          </a:cubicBezTo>
                          <a:cubicBezTo>
                            <a:pt x="297" y="118"/>
                            <a:pt x="296" y="113"/>
                            <a:pt x="296" y="113"/>
                          </a:cubicBezTo>
                          <a:cubicBezTo>
                            <a:pt x="296" y="113"/>
                            <a:pt x="295" y="111"/>
                            <a:pt x="295" y="111"/>
                          </a:cubicBezTo>
                          <a:cubicBezTo>
                            <a:pt x="295" y="111"/>
                            <a:pt x="293" y="112"/>
                            <a:pt x="293" y="112"/>
                          </a:cubicBezTo>
                          <a:cubicBezTo>
                            <a:pt x="293" y="112"/>
                            <a:pt x="292" y="112"/>
                            <a:pt x="292" y="112"/>
                          </a:cubicBezTo>
                          <a:cubicBezTo>
                            <a:pt x="292" y="112"/>
                            <a:pt x="291" y="110"/>
                            <a:pt x="291" y="110"/>
                          </a:cubicBezTo>
                          <a:cubicBezTo>
                            <a:pt x="291" y="110"/>
                            <a:pt x="291" y="109"/>
                            <a:pt x="291" y="109"/>
                          </a:cubicBezTo>
                          <a:cubicBezTo>
                            <a:pt x="291" y="109"/>
                            <a:pt x="290" y="107"/>
                            <a:pt x="290" y="107"/>
                          </a:cubicBezTo>
                          <a:cubicBezTo>
                            <a:pt x="290" y="107"/>
                            <a:pt x="291" y="105"/>
                            <a:pt x="291" y="105"/>
                          </a:cubicBezTo>
                          <a:cubicBezTo>
                            <a:pt x="291" y="105"/>
                            <a:pt x="292" y="103"/>
                            <a:pt x="292" y="103"/>
                          </a:cubicBezTo>
                          <a:cubicBezTo>
                            <a:pt x="292" y="103"/>
                            <a:pt x="295" y="102"/>
                            <a:pt x="295" y="102"/>
                          </a:cubicBezTo>
                          <a:cubicBezTo>
                            <a:pt x="295" y="102"/>
                            <a:pt x="299" y="97"/>
                            <a:pt x="299" y="97"/>
                          </a:cubicBezTo>
                          <a:cubicBezTo>
                            <a:pt x="299" y="97"/>
                            <a:pt x="299" y="92"/>
                            <a:pt x="299" y="92"/>
                          </a:cubicBezTo>
                          <a:cubicBezTo>
                            <a:pt x="299" y="92"/>
                            <a:pt x="299" y="87"/>
                            <a:pt x="299" y="87"/>
                          </a:cubicBezTo>
                          <a:cubicBezTo>
                            <a:pt x="299" y="87"/>
                            <a:pt x="298" y="83"/>
                            <a:pt x="298" y="83"/>
                          </a:cubicBezTo>
                          <a:cubicBezTo>
                            <a:pt x="298" y="83"/>
                            <a:pt x="299" y="79"/>
                            <a:pt x="299" y="79"/>
                          </a:cubicBezTo>
                          <a:cubicBezTo>
                            <a:pt x="299" y="79"/>
                            <a:pt x="300" y="77"/>
                            <a:pt x="300" y="77"/>
                          </a:cubicBezTo>
                          <a:cubicBezTo>
                            <a:pt x="300" y="77"/>
                            <a:pt x="302" y="77"/>
                            <a:pt x="302" y="77"/>
                          </a:cubicBezTo>
                          <a:cubicBezTo>
                            <a:pt x="302" y="77"/>
                            <a:pt x="306" y="77"/>
                            <a:pt x="306" y="77"/>
                          </a:cubicBezTo>
                          <a:cubicBezTo>
                            <a:pt x="306" y="77"/>
                            <a:pt x="314" y="76"/>
                            <a:pt x="314" y="76"/>
                          </a:cubicBezTo>
                          <a:cubicBezTo>
                            <a:pt x="314" y="76"/>
                            <a:pt x="318" y="76"/>
                            <a:pt x="318" y="76"/>
                          </a:cubicBezTo>
                          <a:cubicBezTo>
                            <a:pt x="318" y="76"/>
                            <a:pt x="320" y="79"/>
                            <a:pt x="320" y="79"/>
                          </a:cubicBezTo>
                          <a:cubicBezTo>
                            <a:pt x="320" y="79"/>
                            <a:pt x="326" y="79"/>
                            <a:pt x="326" y="79"/>
                          </a:cubicBezTo>
                          <a:cubicBezTo>
                            <a:pt x="326" y="79"/>
                            <a:pt x="328" y="81"/>
                            <a:pt x="328" y="81"/>
                          </a:cubicBezTo>
                          <a:cubicBezTo>
                            <a:pt x="328" y="81"/>
                            <a:pt x="330" y="87"/>
                            <a:pt x="330" y="87"/>
                          </a:cubicBezTo>
                          <a:cubicBezTo>
                            <a:pt x="330" y="87"/>
                            <a:pt x="330" y="91"/>
                            <a:pt x="330" y="91"/>
                          </a:cubicBezTo>
                          <a:cubicBezTo>
                            <a:pt x="330" y="91"/>
                            <a:pt x="329" y="96"/>
                            <a:pt x="329" y="96"/>
                          </a:cubicBezTo>
                          <a:cubicBezTo>
                            <a:pt x="329" y="96"/>
                            <a:pt x="329" y="99"/>
                            <a:pt x="329" y="99"/>
                          </a:cubicBezTo>
                          <a:cubicBezTo>
                            <a:pt x="329" y="99"/>
                            <a:pt x="326" y="100"/>
                            <a:pt x="326" y="100"/>
                          </a:cubicBezTo>
                          <a:cubicBezTo>
                            <a:pt x="326" y="100"/>
                            <a:pt x="328" y="104"/>
                            <a:pt x="328" y="104"/>
                          </a:cubicBezTo>
                          <a:cubicBezTo>
                            <a:pt x="328" y="104"/>
                            <a:pt x="332" y="105"/>
                            <a:pt x="332" y="105"/>
                          </a:cubicBezTo>
                          <a:cubicBezTo>
                            <a:pt x="332" y="105"/>
                            <a:pt x="335" y="107"/>
                            <a:pt x="335" y="107"/>
                          </a:cubicBezTo>
                          <a:cubicBezTo>
                            <a:pt x="335" y="107"/>
                            <a:pt x="338" y="111"/>
                            <a:pt x="338" y="111"/>
                          </a:cubicBezTo>
                          <a:cubicBezTo>
                            <a:pt x="338" y="111"/>
                            <a:pt x="339" y="114"/>
                            <a:pt x="339" y="114"/>
                          </a:cubicBezTo>
                          <a:cubicBezTo>
                            <a:pt x="339" y="114"/>
                            <a:pt x="340" y="117"/>
                            <a:pt x="340" y="117"/>
                          </a:cubicBezTo>
                          <a:cubicBezTo>
                            <a:pt x="340" y="117"/>
                            <a:pt x="340" y="119"/>
                            <a:pt x="340" y="119"/>
                          </a:cubicBezTo>
                          <a:cubicBezTo>
                            <a:pt x="340" y="119"/>
                            <a:pt x="339" y="121"/>
                            <a:pt x="339" y="121"/>
                          </a:cubicBezTo>
                          <a:cubicBezTo>
                            <a:pt x="339" y="121"/>
                            <a:pt x="339" y="123"/>
                            <a:pt x="339" y="123"/>
                          </a:cubicBezTo>
                          <a:cubicBezTo>
                            <a:pt x="339" y="123"/>
                            <a:pt x="341" y="123"/>
                            <a:pt x="341" y="123"/>
                          </a:cubicBezTo>
                          <a:cubicBezTo>
                            <a:pt x="341" y="123"/>
                            <a:pt x="342" y="126"/>
                            <a:pt x="342" y="126"/>
                          </a:cubicBezTo>
                          <a:cubicBezTo>
                            <a:pt x="342" y="126"/>
                            <a:pt x="343" y="128"/>
                            <a:pt x="343" y="128"/>
                          </a:cubicBezTo>
                          <a:cubicBezTo>
                            <a:pt x="343" y="128"/>
                            <a:pt x="344" y="132"/>
                            <a:pt x="344" y="132"/>
                          </a:cubicBezTo>
                          <a:cubicBezTo>
                            <a:pt x="344" y="132"/>
                            <a:pt x="345" y="137"/>
                            <a:pt x="345" y="137"/>
                          </a:cubicBezTo>
                          <a:cubicBezTo>
                            <a:pt x="345" y="137"/>
                            <a:pt x="346" y="142"/>
                            <a:pt x="346" y="142"/>
                          </a:cubicBezTo>
                          <a:cubicBezTo>
                            <a:pt x="346" y="142"/>
                            <a:pt x="349" y="148"/>
                            <a:pt x="349" y="148"/>
                          </a:cubicBezTo>
                          <a:cubicBezTo>
                            <a:pt x="349" y="148"/>
                            <a:pt x="354" y="150"/>
                            <a:pt x="354" y="150"/>
                          </a:cubicBezTo>
                          <a:cubicBezTo>
                            <a:pt x="354" y="150"/>
                            <a:pt x="358" y="152"/>
                            <a:pt x="358" y="152"/>
                          </a:cubicBezTo>
                          <a:cubicBezTo>
                            <a:pt x="358" y="152"/>
                            <a:pt x="358" y="154"/>
                            <a:pt x="358" y="154"/>
                          </a:cubicBezTo>
                          <a:cubicBezTo>
                            <a:pt x="358" y="154"/>
                            <a:pt x="357" y="157"/>
                            <a:pt x="357" y="157"/>
                          </a:cubicBezTo>
                          <a:cubicBezTo>
                            <a:pt x="357" y="157"/>
                            <a:pt x="356" y="159"/>
                            <a:pt x="356" y="159"/>
                          </a:cubicBezTo>
                          <a:cubicBezTo>
                            <a:pt x="356" y="159"/>
                            <a:pt x="357" y="160"/>
                            <a:pt x="357" y="160"/>
                          </a:cubicBezTo>
                          <a:cubicBezTo>
                            <a:pt x="357" y="160"/>
                            <a:pt x="357" y="161"/>
                            <a:pt x="357" y="161"/>
                          </a:cubicBezTo>
                          <a:cubicBezTo>
                            <a:pt x="357" y="161"/>
                            <a:pt x="359" y="163"/>
                            <a:pt x="359" y="163"/>
                          </a:cubicBezTo>
                          <a:cubicBezTo>
                            <a:pt x="359" y="163"/>
                            <a:pt x="358" y="167"/>
                            <a:pt x="358" y="167"/>
                          </a:cubicBezTo>
                          <a:cubicBezTo>
                            <a:pt x="358" y="167"/>
                            <a:pt x="356" y="169"/>
                            <a:pt x="356" y="169"/>
                          </a:cubicBezTo>
                          <a:cubicBezTo>
                            <a:pt x="356" y="169"/>
                            <a:pt x="355" y="171"/>
                            <a:pt x="355" y="171"/>
                          </a:cubicBezTo>
                          <a:cubicBezTo>
                            <a:pt x="355" y="171"/>
                            <a:pt x="355" y="173"/>
                            <a:pt x="355" y="173"/>
                          </a:cubicBezTo>
                          <a:cubicBezTo>
                            <a:pt x="355" y="173"/>
                            <a:pt x="354" y="176"/>
                            <a:pt x="354" y="176"/>
                          </a:cubicBezTo>
                          <a:cubicBezTo>
                            <a:pt x="354" y="176"/>
                            <a:pt x="353" y="178"/>
                            <a:pt x="353" y="178"/>
                          </a:cubicBezTo>
                          <a:cubicBezTo>
                            <a:pt x="353" y="178"/>
                            <a:pt x="352" y="181"/>
                            <a:pt x="352" y="181"/>
                          </a:cubicBezTo>
                          <a:cubicBezTo>
                            <a:pt x="352" y="181"/>
                            <a:pt x="351" y="181"/>
                            <a:pt x="351" y="181"/>
                          </a:cubicBezTo>
                          <a:cubicBezTo>
                            <a:pt x="351" y="181"/>
                            <a:pt x="350" y="182"/>
                            <a:pt x="350" y="182"/>
                          </a:cubicBezTo>
                          <a:cubicBezTo>
                            <a:pt x="350" y="182"/>
                            <a:pt x="351" y="183"/>
                            <a:pt x="351" y="183"/>
                          </a:cubicBezTo>
                          <a:cubicBezTo>
                            <a:pt x="351" y="183"/>
                            <a:pt x="352" y="185"/>
                            <a:pt x="352" y="185"/>
                          </a:cubicBezTo>
                          <a:cubicBezTo>
                            <a:pt x="352" y="185"/>
                            <a:pt x="351" y="187"/>
                            <a:pt x="351" y="187"/>
                          </a:cubicBezTo>
                          <a:cubicBezTo>
                            <a:pt x="351" y="187"/>
                            <a:pt x="350" y="186"/>
                            <a:pt x="350" y="186"/>
                          </a:cubicBezTo>
                          <a:cubicBezTo>
                            <a:pt x="350" y="186"/>
                            <a:pt x="349" y="187"/>
                            <a:pt x="349" y="187"/>
                          </a:cubicBezTo>
                          <a:cubicBezTo>
                            <a:pt x="349" y="187"/>
                            <a:pt x="348" y="188"/>
                            <a:pt x="348" y="188"/>
                          </a:cubicBezTo>
                          <a:cubicBezTo>
                            <a:pt x="348" y="188"/>
                            <a:pt x="346" y="186"/>
                            <a:pt x="346" y="186"/>
                          </a:cubicBezTo>
                          <a:cubicBezTo>
                            <a:pt x="346" y="186"/>
                            <a:pt x="345" y="188"/>
                            <a:pt x="345" y="188"/>
                          </a:cubicBezTo>
                          <a:cubicBezTo>
                            <a:pt x="345" y="188"/>
                            <a:pt x="344" y="188"/>
                            <a:pt x="344" y="188"/>
                          </a:cubicBezTo>
                          <a:cubicBezTo>
                            <a:pt x="344" y="188"/>
                            <a:pt x="342" y="187"/>
                            <a:pt x="342" y="187"/>
                          </a:cubicBezTo>
                          <a:cubicBezTo>
                            <a:pt x="342" y="187"/>
                            <a:pt x="342" y="186"/>
                            <a:pt x="342" y="186"/>
                          </a:cubicBezTo>
                          <a:cubicBezTo>
                            <a:pt x="342" y="186"/>
                            <a:pt x="341" y="185"/>
                            <a:pt x="341" y="185"/>
                          </a:cubicBezTo>
                          <a:cubicBezTo>
                            <a:pt x="341" y="185"/>
                            <a:pt x="340" y="184"/>
                            <a:pt x="340" y="184"/>
                          </a:cubicBezTo>
                          <a:cubicBezTo>
                            <a:pt x="340" y="184"/>
                            <a:pt x="338" y="182"/>
                            <a:pt x="338" y="182"/>
                          </a:cubicBezTo>
                          <a:cubicBezTo>
                            <a:pt x="338" y="182"/>
                            <a:pt x="337" y="182"/>
                            <a:pt x="337" y="182"/>
                          </a:cubicBezTo>
                          <a:cubicBezTo>
                            <a:pt x="337" y="182"/>
                            <a:pt x="338" y="184"/>
                            <a:pt x="338" y="184"/>
                          </a:cubicBezTo>
                          <a:cubicBezTo>
                            <a:pt x="338" y="184"/>
                            <a:pt x="339" y="185"/>
                            <a:pt x="339" y="185"/>
                          </a:cubicBezTo>
                          <a:cubicBezTo>
                            <a:pt x="339" y="185"/>
                            <a:pt x="340" y="186"/>
                            <a:pt x="340" y="186"/>
                          </a:cubicBezTo>
                          <a:cubicBezTo>
                            <a:pt x="340" y="186"/>
                            <a:pt x="340" y="188"/>
                            <a:pt x="340" y="188"/>
                          </a:cubicBezTo>
                          <a:cubicBezTo>
                            <a:pt x="340" y="188"/>
                            <a:pt x="339" y="189"/>
                            <a:pt x="339" y="189"/>
                          </a:cubicBezTo>
                          <a:cubicBezTo>
                            <a:pt x="339" y="189"/>
                            <a:pt x="338" y="188"/>
                            <a:pt x="338" y="188"/>
                          </a:cubicBezTo>
                          <a:cubicBezTo>
                            <a:pt x="338" y="188"/>
                            <a:pt x="337" y="187"/>
                            <a:pt x="337" y="187"/>
                          </a:cubicBezTo>
                          <a:cubicBezTo>
                            <a:pt x="337" y="187"/>
                            <a:pt x="336" y="186"/>
                            <a:pt x="336" y="186"/>
                          </a:cubicBezTo>
                          <a:cubicBezTo>
                            <a:pt x="336" y="186"/>
                            <a:pt x="335" y="185"/>
                            <a:pt x="335" y="185"/>
                          </a:cubicBezTo>
                          <a:cubicBezTo>
                            <a:pt x="335" y="185"/>
                            <a:pt x="334" y="184"/>
                            <a:pt x="334" y="184"/>
                          </a:cubicBezTo>
                          <a:cubicBezTo>
                            <a:pt x="334" y="184"/>
                            <a:pt x="333" y="183"/>
                            <a:pt x="333" y="183"/>
                          </a:cubicBezTo>
                          <a:cubicBezTo>
                            <a:pt x="333" y="183"/>
                            <a:pt x="332" y="184"/>
                            <a:pt x="332" y="184"/>
                          </a:cubicBezTo>
                          <a:cubicBezTo>
                            <a:pt x="332" y="184"/>
                            <a:pt x="333" y="186"/>
                            <a:pt x="333" y="186"/>
                          </a:cubicBezTo>
                          <a:cubicBezTo>
                            <a:pt x="333" y="186"/>
                            <a:pt x="334" y="188"/>
                            <a:pt x="334" y="188"/>
                          </a:cubicBezTo>
                          <a:cubicBezTo>
                            <a:pt x="334" y="188"/>
                            <a:pt x="336" y="189"/>
                            <a:pt x="336" y="189"/>
                          </a:cubicBezTo>
                          <a:cubicBezTo>
                            <a:pt x="336" y="189"/>
                            <a:pt x="338" y="189"/>
                            <a:pt x="338" y="189"/>
                          </a:cubicBezTo>
                          <a:cubicBezTo>
                            <a:pt x="338" y="189"/>
                            <a:pt x="341" y="191"/>
                            <a:pt x="341" y="191"/>
                          </a:cubicBezTo>
                          <a:cubicBezTo>
                            <a:pt x="341" y="191"/>
                            <a:pt x="346" y="192"/>
                            <a:pt x="346" y="192"/>
                          </a:cubicBezTo>
                          <a:cubicBezTo>
                            <a:pt x="346" y="192"/>
                            <a:pt x="351" y="191"/>
                            <a:pt x="351" y="191"/>
                          </a:cubicBezTo>
                          <a:cubicBezTo>
                            <a:pt x="351" y="191"/>
                            <a:pt x="354" y="192"/>
                            <a:pt x="354" y="192"/>
                          </a:cubicBezTo>
                          <a:cubicBezTo>
                            <a:pt x="354" y="192"/>
                            <a:pt x="357" y="194"/>
                            <a:pt x="357" y="194"/>
                          </a:cubicBezTo>
                          <a:cubicBezTo>
                            <a:pt x="357" y="194"/>
                            <a:pt x="359" y="193"/>
                            <a:pt x="359" y="193"/>
                          </a:cubicBezTo>
                          <a:cubicBezTo>
                            <a:pt x="359" y="193"/>
                            <a:pt x="360" y="192"/>
                            <a:pt x="360" y="192"/>
                          </a:cubicBezTo>
                          <a:cubicBezTo>
                            <a:pt x="360" y="192"/>
                            <a:pt x="360" y="189"/>
                            <a:pt x="360" y="189"/>
                          </a:cubicBezTo>
                          <a:cubicBezTo>
                            <a:pt x="360" y="189"/>
                            <a:pt x="361" y="187"/>
                            <a:pt x="361" y="187"/>
                          </a:cubicBezTo>
                          <a:cubicBezTo>
                            <a:pt x="361" y="187"/>
                            <a:pt x="363" y="187"/>
                            <a:pt x="363" y="187"/>
                          </a:cubicBezTo>
                          <a:cubicBezTo>
                            <a:pt x="363" y="187"/>
                            <a:pt x="364" y="184"/>
                            <a:pt x="364" y="184"/>
                          </a:cubicBezTo>
                          <a:cubicBezTo>
                            <a:pt x="364" y="184"/>
                            <a:pt x="366" y="184"/>
                            <a:pt x="366" y="184"/>
                          </a:cubicBezTo>
                          <a:cubicBezTo>
                            <a:pt x="366" y="184"/>
                            <a:pt x="368" y="181"/>
                            <a:pt x="368" y="181"/>
                          </a:cubicBezTo>
                          <a:cubicBezTo>
                            <a:pt x="368" y="181"/>
                            <a:pt x="369" y="177"/>
                            <a:pt x="369" y="177"/>
                          </a:cubicBezTo>
                          <a:cubicBezTo>
                            <a:pt x="369" y="177"/>
                            <a:pt x="368" y="174"/>
                            <a:pt x="368" y="174"/>
                          </a:cubicBezTo>
                          <a:cubicBezTo>
                            <a:pt x="368" y="174"/>
                            <a:pt x="369" y="171"/>
                            <a:pt x="369" y="171"/>
                          </a:cubicBezTo>
                          <a:cubicBezTo>
                            <a:pt x="369" y="171"/>
                            <a:pt x="371" y="170"/>
                            <a:pt x="371" y="170"/>
                          </a:cubicBezTo>
                          <a:cubicBezTo>
                            <a:pt x="371" y="170"/>
                            <a:pt x="372" y="167"/>
                            <a:pt x="372" y="167"/>
                          </a:cubicBezTo>
                          <a:cubicBezTo>
                            <a:pt x="372" y="167"/>
                            <a:pt x="371" y="162"/>
                            <a:pt x="371" y="162"/>
                          </a:cubicBezTo>
                          <a:cubicBezTo>
                            <a:pt x="371" y="162"/>
                            <a:pt x="369" y="158"/>
                            <a:pt x="369" y="158"/>
                          </a:cubicBezTo>
                          <a:cubicBezTo>
                            <a:pt x="369" y="158"/>
                            <a:pt x="366" y="156"/>
                            <a:pt x="366" y="156"/>
                          </a:cubicBezTo>
                          <a:cubicBezTo>
                            <a:pt x="366" y="156"/>
                            <a:pt x="365" y="154"/>
                            <a:pt x="365" y="154"/>
                          </a:cubicBezTo>
                          <a:cubicBezTo>
                            <a:pt x="365" y="154"/>
                            <a:pt x="365" y="152"/>
                            <a:pt x="365" y="152"/>
                          </a:cubicBezTo>
                          <a:cubicBezTo>
                            <a:pt x="365" y="152"/>
                            <a:pt x="363" y="151"/>
                            <a:pt x="363" y="151"/>
                          </a:cubicBezTo>
                          <a:cubicBezTo>
                            <a:pt x="363" y="151"/>
                            <a:pt x="364" y="149"/>
                            <a:pt x="364" y="149"/>
                          </a:cubicBezTo>
                          <a:cubicBezTo>
                            <a:pt x="364" y="149"/>
                            <a:pt x="368" y="147"/>
                            <a:pt x="368" y="147"/>
                          </a:cubicBezTo>
                          <a:cubicBezTo>
                            <a:pt x="368" y="147"/>
                            <a:pt x="373" y="145"/>
                            <a:pt x="373" y="145"/>
                          </a:cubicBezTo>
                          <a:cubicBezTo>
                            <a:pt x="373" y="145"/>
                            <a:pt x="377" y="144"/>
                            <a:pt x="377" y="144"/>
                          </a:cubicBezTo>
                          <a:cubicBezTo>
                            <a:pt x="377" y="144"/>
                            <a:pt x="379" y="145"/>
                            <a:pt x="379" y="145"/>
                          </a:cubicBezTo>
                          <a:cubicBezTo>
                            <a:pt x="379" y="145"/>
                            <a:pt x="381" y="148"/>
                            <a:pt x="381" y="148"/>
                          </a:cubicBezTo>
                          <a:cubicBezTo>
                            <a:pt x="381" y="148"/>
                            <a:pt x="384" y="151"/>
                            <a:pt x="384" y="151"/>
                          </a:cubicBezTo>
                          <a:cubicBezTo>
                            <a:pt x="384" y="151"/>
                            <a:pt x="386" y="151"/>
                            <a:pt x="386" y="151"/>
                          </a:cubicBezTo>
                          <a:cubicBezTo>
                            <a:pt x="386" y="151"/>
                            <a:pt x="387" y="153"/>
                            <a:pt x="387" y="153"/>
                          </a:cubicBezTo>
                          <a:cubicBezTo>
                            <a:pt x="387" y="153"/>
                            <a:pt x="389" y="157"/>
                            <a:pt x="389" y="157"/>
                          </a:cubicBezTo>
                          <a:cubicBezTo>
                            <a:pt x="389" y="157"/>
                            <a:pt x="390" y="161"/>
                            <a:pt x="390" y="161"/>
                          </a:cubicBezTo>
                          <a:cubicBezTo>
                            <a:pt x="390" y="161"/>
                            <a:pt x="390" y="164"/>
                            <a:pt x="390" y="164"/>
                          </a:cubicBezTo>
                          <a:cubicBezTo>
                            <a:pt x="390" y="164"/>
                            <a:pt x="391" y="167"/>
                            <a:pt x="391" y="167"/>
                          </a:cubicBezTo>
                          <a:cubicBezTo>
                            <a:pt x="391" y="167"/>
                            <a:pt x="393" y="168"/>
                            <a:pt x="393" y="168"/>
                          </a:cubicBezTo>
                          <a:cubicBezTo>
                            <a:pt x="393" y="168"/>
                            <a:pt x="394" y="168"/>
                            <a:pt x="394" y="168"/>
                          </a:cubicBezTo>
                          <a:cubicBezTo>
                            <a:pt x="394" y="168"/>
                            <a:pt x="396" y="169"/>
                            <a:pt x="396" y="169"/>
                          </a:cubicBezTo>
                          <a:cubicBezTo>
                            <a:pt x="396" y="169"/>
                            <a:pt x="398" y="170"/>
                            <a:pt x="398" y="170"/>
                          </a:cubicBezTo>
                          <a:cubicBezTo>
                            <a:pt x="398" y="170"/>
                            <a:pt x="402" y="171"/>
                            <a:pt x="402" y="171"/>
                          </a:cubicBezTo>
                          <a:cubicBezTo>
                            <a:pt x="402" y="171"/>
                            <a:pt x="404" y="170"/>
                            <a:pt x="404" y="170"/>
                          </a:cubicBezTo>
                          <a:cubicBezTo>
                            <a:pt x="404" y="170"/>
                            <a:pt x="405" y="169"/>
                            <a:pt x="405" y="169"/>
                          </a:cubicBezTo>
                          <a:cubicBezTo>
                            <a:pt x="405" y="169"/>
                            <a:pt x="404" y="168"/>
                            <a:pt x="404" y="168"/>
                          </a:cubicBezTo>
                          <a:cubicBezTo>
                            <a:pt x="404" y="168"/>
                            <a:pt x="402" y="168"/>
                            <a:pt x="402" y="168"/>
                          </a:cubicBezTo>
                          <a:cubicBezTo>
                            <a:pt x="402" y="168"/>
                            <a:pt x="398" y="167"/>
                            <a:pt x="398" y="167"/>
                          </a:cubicBezTo>
                          <a:cubicBezTo>
                            <a:pt x="398" y="167"/>
                            <a:pt x="395" y="167"/>
                            <a:pt x="395" y="167"/>
                          </a:cubicBezTo>
                          <a:cubicBezTo>
                            <a:pt x="395" y="167"/>
                            <a:pt x="393" y="165"/>
                            <a:pt x="393" y="165"/>
                          </a:cubicBezTo>
                          <a:cubicBezTo>
                            <a:pt x="393" y="165"/>
                            <a:pt x="392" y="163"/>
                            <a:pt x="392" y="163"/>
                          </a:cubicBezTo>
                          <a:cubicBezTo>
                            <a:pt x="392" y="163"/>
                            <a:pt x="392" y="160"/>
                            <a:pt x="392" y="160"/>
                          </a:cubicBezTo>
                          <a:cubicBezTo>
                            <a:pt x="392" y="160"/>
                            <a:pt x="393" y="159"/>
                            <a:pt x="393" y="159"/>
                          </a:cubicBezTo>
                          <a:cubicBezTo>
                            <a:pt x="393" y="159"/>
                            <a:pt x="394" y="158"/>
                            <a:pt x="394" y="158"/>
                          </a:cubicBezTo>
                          <a:cubicBezTo>
                            <a:pt x="394" y="158"/>
                            <a:pt x="395" y="157"/>
                            <a:pt x="395" y="157"/>
                          </a:cubicBezTo>
                          <a:cubicBezTo>
                            <a:pt x="395" y="157"/>
                            <a:pt x="394" y="155"/>
                            <a:pt x="394" y="155"/>
                          </a:cubicBezTo>
                          <a:cubicBezTo>
                            <a:pt x="394" y="155"/>
                            <a:pt x="392" y="153"/>
                            <a:pt x="392" y="153"/>
                          </a:cubicBezTo>
                          <a:cubicBezTo>
                            <a:pt x="392" y="153"/>
                            <a:pt x="389" y="149"/>
                            <a:pt x="389" y="149"/>
                          </a:cubicBezTo>
                          <a:cubicBezTo>
                            <a:pt x="389" y="149"/>
                            <a:pt x="388" y="147"/>
                            <a:pt x="388" y="147"/>
                          </a:cubicBezTo>
                          <a:cubicBezTo>
                            <a:pt x="388" y="147"/>
                            <a:pt x="385" y="145"/>
                            <a:pt x="385" y="145"/>
                          </a:cubicBezTo>
                          <a:cubicBezTo>
                            <a:pt x="385" y="145"/>
                            <a:pt x="381" y="145"/>
                            <a:pt x="381" y="145"/>
                          </a:cubicBezTo>
                          <a:cubicBezTo>
                            <a:pt x="381" y="145"/>
                            <a:pt x="380" y="143"/>
                            <a:pt x="380" y="143"/>
                          </a:cubicBezTo>
                          <a:cubicBezTo>
                            <a:pt x="380" y="143"/>
                            <a:pt x="378" y="142"/>
                            <a:pt x="378" y="142"/>
                          </a:cubicBezTo>
                          <a:cubicBezTo>
                            <a:pt x="378" y="142"/>
                            <a:pt x="376" y="141"/>
                            <a:pt x="376" y="141"/>
                          </a:cubicBezTo>
                          <a:cubicBezTo>
                            <a:pt x="376" y="141"/>
                            <a:pt x="373" y="139"/>
                            <a:pt x="373" y="139"/>
                          </a:cubicBezTo>
                          <a:cubicBezTo>
                            <a:pt x="373" y="139"/>
                            <a:pt x="370" y="139"/>
                            <a:pt x="370" y="139"/>
                          </a:cubicBezTo>
                          <a:cubicBezTo>
                            <a:pt x="370" y="139"/>
                            <a:pt x="368" y="140"/>
                            <a:pt x="368" y="140"/>
                          </a:cubicBezTo>
                          <a:cubicBezTo>
                            <a:pt x="368" y="140"/>
                            <a:pt x="367" y="141"/>
                            <a:pt x="367" y="141"/>
                          </a:cubicBezTo>
                          <a:cubicBezTo>
                            <a:pt x="367" y="141"/>
                            <a:pt x="366" y="142"/>
                            <a:pt x="366" y="142"/>
                          </a:cubicBezTo>
                          <a:cubicBezTo>
                            <a:pt x="366" y="142"/>
                            <a:pt x="364" y="142"/>
                            <a:pt x="364" y="142"/>
                          </a:cubicBezTo>
                          <a:cubicBezTo>
                            <a:pt x="364" y="142"/>
                            <a:pt x="362" y="141"/>
                            <a:pt x="362" y="141"/>
                          </a:cubicBezTo>
                          <a:cubicBezTo>
                            <a:pt x="362" y="141"/>
                            <a:pt x="360" y="141"/>
                            <a:pt x="360" y="141"/>
                          </a:cubicBezTo>
                          <a:cubicBezTo>
                            <a:pt x="360" y="141"/>
                            <a:pt x="359" y="142"/>
                            <a:pt x="359" y="142"/>
                          </a:cubicBezTo>
                          <a:cubicBezTo>
                            <a:pt x="359" y="142"/>
                            <a:pt x="357" y="143"/>
                            <a:pt x="357" y="143"/>
                          </a:cubicBezTo>
                          <a:cubicBezTo>
                            <a:pt x="357" y="143"/>
                            <a:pt x="356" y="141"/>
                            <a:pt x="356" y="141"/>
                          </a:cubicBezTo>
                          <a:cubicBezTo>
                            <a:pt x="356" y="141"/>
                            <a:pt x="355" y="138"/>
                            <a:pt x="355" y="138"/>
                          </a:cubicBezTo>
                          <a:cubicBezTo>
                            <a:pt x="355" y="138"/>
                            <a:pt x="354" y="135"/>
                            <a:pt x="354" y="135"/>
                          </a:cubicBezTo>
                          <a:cubicBezTo>
                            <a:pt x="354" y="135"/>
                            <a:pt x="353" y="133"/>
                            <a:pt x="353" y="133"/>
                          </a:cubicBezTo>
                          <a:cubicBezTo>
                            <a:pt x="353" y="133"/>
                            <a:pt x="351" y="132"/>
                            <a:pt x="351" y="132"/>
                          </a:cubicBezTo>
                          <a:cubicBezTo>
                            <a:pt x="351" y="132"/>
                            <a:pt x="351" y="127"/>
                            <a:pt x="351" y="127"/>
                          </a:cubicBezTo>
                          <a:cubicBezTo>
                            <a:pt x="351" y="127"/>
                            <a:pt x="350" y="125"/>
                            <a:pt x="350" y="125"/>
                          </a:cubicBezTo>
                          <a:cubicBezTo>
                            <a:pt x="350" y="125"/>
                            <a:pt x="350" y="122"/>
                            <a:pt x="350" y="122"/>
                          </a:cubicBezTo>
                          <a:cubicBezTo>
                            <a:pt x="350" y="122"/>
                            <a:pt x="351" y="119"/>
                            <a:pt x="351" y="119"/>
                          </a:cubicBezTo>
                          <a:cubicBezTo>
                            <a:pt x="351" y="119"/>
                            <a:pt x="351" y="116"/>
                            <a:pt x="351" y="116"/>
                          </a:cubicBezTo>
                          <a:cubicBezTo>
                            <a:pt x="351" y="116"/>
                            <a:pt x="350" y="114"/>
                            <a:pt x="350" y="114"/>
                          </a:cubicBezTo>
                          <a:cubicBezTo>
                            <a:pt x="350" y="114"/>
                            <a:pt x="349" y="114"/>
                            <a:pt x="349" y="114"/>
                          </a:cubicBezTo>
                          <a:cubicBezTo>
                            <a:pt x="349" y="114"/>
                            <a:pt x="346" y="111"/>
                            <a:pt x="346" y="111"/>
                          </a:cubicBezTo>
                          <a:cubicBezTo>
                            <a:pt x="346" y="111"/>
                            <a:pt x="345" y="109"/>
                            <a:pt x="345" y="109"/>
                          </a:cubicBezTo>
                          <a:cubicBezTo>
                            <a:pt x="345" y="109"/>
                            <a:pt x="343" y="106"/>
                            <a:pt x="343" y="106"/>
                          </a:cubicBezTo>
                          <a:cubicBezTo>
                            <a:pt x="343" y="106"/>
                            <a:pt x="340" y="104"/>
                            <a:pt x="340" y="104"/>
                          </a:cubicBezTo>
                          <a:cubicBezTo>
                            <a:pt x="340" y="104"/>
                            <a:pt x="338" y="104"/>
                            <a:pt x="338" y="104"/>
                          </a:cubicBezTo>
                          <a:cubicBezTo>
                            <a:pt x="338" y="104"/>
                            <a:pt x="337" y="102"/>
                            <a:pt x="337" y="102"/>
                          </a:cubicBezTo>
                          <a:cubicBezTo>
                            <a:pt x="337" y="102"/>
                            <a:pt x="337" y="100"/>
                            <a:pt x="337" y="100"/>
                          </a:cubicBezTo>
                          <a:cubicBezTo>
                            <a:pt x="337" y="100"/>
                            <a:pt x="338" y="99"/>
                            <a:pt x="338" y="99"/>
                          </a:cubicBezTo>
                          <a:cubicBezTo>
                            <a:pt x="338" y="99"/>
                            <a:pt x="338" y="96"/>
                            <a:pt x="338" y="96"/>
                          </a:cubicBezTo>
                          <a:cubicBezTo>
                            <a:pt x="338" y="96"/>
                            <a:pt x="340" y="94"/>
                            <a:pt x="340" y="94"/>
                          </a:cubicBezTo>
                          <a:cubicBezTo>
                            <a:pt x="340" y="94"/>
                            <a:pt x="343" y="93"/>
                            <a:pt x="343" y="93"/>
                          </a:cubicBezTo>
                          <a:cubicBezTo>
                            <a:pt x="343" y="93"/>
                            <a:pt x="345" y="92"/>
                            <a:pt x="345" y="92"/>
                          </a:cubicBezTo>
                          <a:cubicBezTo>
                            <a:pt x="345" y="92"/>
                            <a:pt x="346" y="91"/>
                            <a:pt x="346" y="91"/>
                          </a:cubicBezTo>
                          <a:cubicBezTo>
                            <a:pt x="346" y="91"/>
                            <a:pt x="346" y="91"/>
                            <a:pt x="346" y="91"/>
                          </a:cubicBezTo>
                          <a:cubicBezTo>
                            <a:pt x="346" y="91"/>
                            <a:pt x="347" y="90"/>
                            <a:pt x="347" y="90"/>
                          </a:cubicBezTo>
                          <a:cubicBezTo>
                            <a:pt x="347" y="90"/>
                            <a:pt x="347" y="89"/>
                            <a:pt x="347" y="89"/>
                          </a:cubicBezTo>
                          <a:cubicBezTo>
                            <a:pt x="347" y="89"/>
                            <a:pt x="347" y="87"/>
                            <a:pt x="347" y="87"/>
                          </a:cubicBezTo>
                          <a:cubicBezTo>
                            <a:pt x="347" y="87"/>
                            <a:pt x="346" y="85"/>
                            <a:pt x="346" y="85"/>
                          </a:cubicBezTo>
                          <a:cubicBezTo>
                            <a:pt x="346" y="85"/>
                            <a:pt x="345" y="82"/>
                            <a:pt x="345" y="82"/>
                          </a:cubicBezTo>
                          <a:cubicBezTo>
                            <a:pt x="345" y="82"/>
                            <a:pt x="343" y="80"/>
                            <a:pt x="343" y="80"/>
                          </a:cubicBezTo>
                          <a:cubicBezTo>
                            <a:pt x="343" y="80"/>
                            <a:pt x="342" y="80"/>
                            <a:pt x="342" y="80"/>
                          </a:cubicBezTo>
                          <a:cubicBezTo>
                            <a:pt x="342" y="80"/>
                            <a:pt x="342" y="78"/>
                            <a:pt x="342" y="78"/>
                          </a:cubicBezTo>
                          <a:cubicBezTo>
                            <a:pt x="342" y="78"/>
                            <a:pt x="342" y="77"/>
                            <a:pt x="342" y="77"/>
                          </a:cubicBezTo>
                          <a:cubicBezTo>
                            <a:pt x="342" y="77"/>
                            <a:pt x="343" y="77"/>
                            <a:pt x="343" y="77"/>
                          </a:cubicBezTo>
                          <a:cubicBezTo>
                            <a:pt x="343" y="77"/>
                            <a:pt x="345" y="78"/>
                            <a:pt x="345" y="78"/>
                          </a:cubicBezTo>
                          <a:cubicBezTo>
                            <a:pt x="345" y="78"/>
                            <a:pt x="347" y="80"/>
                            <a:pt x="347" y="80"/>
                          </a:cubicBezTo>
                          <a:cubicBezTo>
                            <a:pt x="347" y="80"/>
                            <a:pt x="350" y="84"/>
                            <a:pt x="350" y="84"/>
                          </a:cubicBezTo>
                          <a:cubicBezTo>
                            <a:pt x="350" y="84"/>
                            <a:pt x="351" y="87"/>
                            <a:pt x="351" y="87"/>
                          </a:cubicBezTo>
                          <a:cubicBezTo>
                            <a:pt x="351" y="87"/>
                            <a:pt x="351" y="92"/>
                            <a:pt x="351" y="92"/>
                          </a:cubicBezTo>
                          <a:cubicBezTo>
                            <a:pt x="351" y="92"/>
                            <a:pt x="351" y="94"/>
                            <a:pt x="351" y="94"/>
                          </a:cubicBezTo>
                          <a:cubicBezTo>
                            <a:pt x="351" y="94"/>
                            <a:pt x="352" y="96"/>
                            <a:pt x="352" y="96"/>
                          </a:cubicBezTo>
                          <a:cubicBezTo>
                            <a:pt x="352" y="96"/>
                            <a:pt x="353" y="98"/>
                            <a:pt x="353" y="98"/>
                          </a:cubicBezTo>
                          <a:cubicBezTo>
                            <a:pt x="353" y="98"/>
                            <a:pt x="354" y="100"/>
                            <a:pt x="354" y="100"/>
                          </a:cubicBezTo>
                          <a:cubicBezTo>
                            <a:pt x="354" y="100"/>
                            <a:pt x="354" y="102"/>
                            <a:pt x="354" y="102"/>
                          </a:cubicBezTo>
                          <a:cubicBezTo>
                            <a:pt x="354" y="102"/>
                            <a:pt x="356" y="103"/>
                            <a:pt x="356" y="103"/>
                          </a:cubicBezTo>
                          <a:cubicBezTo>
                            <a:pt x="356" y="103"/>
                            <a:pt x="360" y="105"/>
                            <a:pt x="360" y="105"/>
                          </a:cubicBezTo>
                          <a:cubicBezTo>
                            <a:pt x="360" y="105"/>
                            <a:pt x="364" y="105"/>
                            <a:pt x="364" y="105"/>
                          </a:cubicBezTo>
                          <a:cubicBezTo>
                            <a:pt x="364" y="105"/>
                            <a:pt x="367" y="106"/>
                            <a:pt x="367" y="106"/>
                          </a:cubicBezTo>
                          <a:cubicBezTo>
                            <a:pt x="367" y="106"/>
                            <a:pt x="368" y="107"/>
                            <a:pt x="368" y="107"/>
                          </a:cubicBezTo>
                          <a:cubicBezTo>
                            <a:pt x="368" y="107"/>
                            <a:pt x="369" y="107"/>
                            <a:pt x="369" y="107"/>
                          </a:cubicBezTo>
                          <a:cubicBezTo>
                            <a:pt x="369" y="107"/>
                            <a:pt x="374" y="107"/>
                            <a:pt x="374" y="107"/>
                          </a:cubicBezTo>
                          <a:cubicBezTo>
                            <a:pt x="374" y="107"/>
                            <a:pt x="376" y="108"/>
                            <a:pt x="376" y="108"/>
                          </a:cubicBezTo>
                          <a:cubicBezTo>
                            <a:pt x="376" y="108"/>
                            <a:pt x="377" y="110"/>
                            <a:pt x="377" y="110"/>
                          </a:cubicBezTo>
                          <a:cubicBezTo>
                            <a:pt x="377" y="110"/>
                            <a:pt x="379" y="111"/>
                            <a:pt x="379" y="111"/>
                          </a:cubicBezTo>
                          <a:cubicBezTo>
                            <a:pt x="379" y="111"/>
                            <a:pt x="380" y="112"/>
                            <a:pt x="380" y="112"/>
                          </a:cubicBezTo>
                          <a:cubicBezTo>
                            <a:pt x="380" y="112"/>
                            <a:pt x="383" y="112"/>
                            <a:pt x="383" y="112"/>
                          </a:cubicBezTo>
                          <a:cubicBezTo>
                            <a:pt x="383" y="112"/>
                            <a:pt x="384" y="112"/>
                            <a:pt x="384" y="112"/>
                          </a:cubicBezTo>
                          <a:cubicBezTo>
                            <a:pt x="384" y="112"/>
                            <a:pt x="384" y="110"/>
                            <a:pt x="384" y="110"/>
                          </a:cubicBezTo>
                          <a:cubicBezTo>
                            <a:pt x="384" y="110"/>
                            <a:pt x="384" y="110"/>
                            <a:pt x="384" y="110"/>
                          </a:cubicBezTo>
                          <a:cubicBezTo>
                            <a:pt x="384" y="110"/>
                            <a:pt x="381" y="109"/>
                            <a:pt x="381" y="109"/>
                          </a:cubicBezTo>
                          <a:cubicBezTo>
                            <a:pt x="381" y="109"/>
                            <a:pt x="379" y="107"/>
                            <a:pt x="379" y="107"/>
                          </a:cubicBezTo>
                          <a:cubicBezTo>
                            <a:pt x="379" y="107"/>
                            <a:pt x="378" y="105"/>
                            <a:pt x="378" y="105"/>
                          </a:cubicBezTo>
                          <a:cubicBezTo>
                            <a:pt x="378" y="105"/>
                            <a:pt x="376" y="105"/>
                            <a:pt x="376" y="105"/>
                          </a:cubicBezTo>
                          <a:cubicBezTo>
                            <a:pt x="376" y="105"/>
                            <a:pt x="372" y="104"/>
                            <a:pt x="372" y="104"/>
                          </a:cubicBezTo>
                          <a:cubicBezTo>
                            <a:pt x="372" y="104"/>
                            <a:pt x="369" y="102"/>
                            <a:pt x="369" y="102"/>
                          </a:cubicBezTo>
                          <a:cubicBezTo>
                            <a:pt x="369" y="102"/>
                            <a:pt x="366" y="102"/>
                            <a:pt x="366" y="102"/>
                          </a:cubicBezTo>
                          <a:cubicBezTo>
                            <a:pt x="366" y="102"/>
                            <a:pt x="364" y="101"/>
                            <a:pt x="364" y="101"/>
                          </a:cubicBezTo>
                          <a:cubicBezTo>
                            <a:pt x="364" y="101"/>
                            <a:pt x="363" y="101"/>
                            <a:pt x="363" y="101"/>
                          </a:cubicBezTo>
                          <a:cubicBezTo>
                            <a:pt x="363" y="101"/>
                            <a:pt x="361" y="100"/>
                            <a:pt x="361" y="100"/>
                          </a:cubicBezTo>
                          <a:cubicBezTo>
                            <a:pt x="361" y="100"/>
                            <a:pt x="359" y="98"/>
                            <a:pt x="359" y="98"/>
                          </a:cubicBezTo>
                          <a:cubicBezTo>
                            <a:pt x="359" y="98"/>
                            <a:pt x="357" y="95"/>
                            <a:pt x="357" y="95"/>
                          </a:cubicBezTo>
                          <a:cubicBezTo>
                            <a:pt x="357" y="95"/>
                            <a:pt x="357" y="93"/>
                            <a:pt x="357" y="93"/>
                          </a:cubicBezTo>
                          <a:cubicBezTo>
                            <a:pt x="357" y="93"/>
                            <a:pt x="358" y="91"/>
                            <a:pt x="358" y="91"/>
                          </a:cubicBezTo>
                          <a:cubicBezTo>
                            <a:pt x="358" y="91"/>
                            <a:pt x="361" y="91"/>
                            <a:pt x="361" y="91"/>
                          </a:cubicBezTo>
                          <a:cubicBezTo>
                            <a:pt x="361" y="91"/>
                            <a:pt x="363" y="92"/>
                            <a:pt x="363" y="92"/>
                          </a:cubicBezTo>
                          <a:cubicBezTo>
                            <a:pt x="363" y="92"/>
                            <a:pt x="366" y="94"/>
                            <a:pt x="366" y="94"/>
                          </a:cubicBezTo>
                          <a:cubicBezTo>
                            <a:pt x="366" y="94"/>
                            <a:pt x="368" y="96"/>
                            <a:pt x="368" y="96"/>
                          </a:cubicBezTo>
                          <a:cubicBezTo>
                            <a:pt x="368" y="96"/>
                            <a:pt x="370" y="96"/>
                            <a:pt x="370" y="96"/>
                          </a:cubicBezTo>
                          <a:cubicBezTo>
                            <a:pt x="370" y="96"/>
                            <a:pt x="372" y="95"/>
                            <a:pt x="372" y="95"/>
                          </a:cubicBezTo>
                          <a:cubicBezTo>
                            <a:pt x="372" y="95"/>
                            <a:pt x="372" y="93"/>
                            <a:pt x="372" y="93"/>
                          </a:cubicBezTo>
                          <a:cubicBezTo>
                            <a:pt x="372" y="93"/>
                            <a:pt x="372" y="92"/>
                            <a:pt x="372" y="92"/>
                          </a:cubicBezTo>
                          <a:cubicBezTo>
                            <a:pt x="372" y="92"/>
                            <a:pt x="370" y="90"/>
                            <a:pt x="370" y="90"/>
                          </a:cubicBezTo>
                          <a:cubicBezTo>
                            <a:pt x="370" y="90"/>
                            <a:pt x="369" y="91"/>
                            <a:pt x="369" y="91"/>
                          </a:cubicBezTo>
                          <a:cubicBezTo>
                            <a:pt x="369" y="91"/>
                            <a:pt x="367" y="91"/>
                            <a:pt x="367" y="91"/>
                          </a:cubicBezTo>
                          <a:cubicBezTo>
                            <a:pt x="367" y="91"/>
                            <a:pt x="366" y="91"/>
                            <a:pt x="366" y="91"/>
                          </a:cubicBezTo>
                          <a:cubicBezTo>
                            <a:pt x="366" y="91"/>
                            <a:pt x="366" y="89"/>
                            <a:pt x="366" y="89"/>
                          </a:cubicBezTo>
                          <a:cubicBezTo>
                            <a:pt x="366" y="89"/>
                            <a:pt x="368" y="87"/>
                            <a:pt x="368" y="87"/>
                          </a:cubicBezTo>
                          <a:cubicBezTo>
                            <a:pt x="368" y="87"/>
                            <a:pt x="370" y="86"/>
                            <a:pt x="370" y="86"/>
                          </a:cubicBezTo>
                          <a:cubicBezTo>
                            <a:pt x="370" y="86"/>
                            <a:pt x="374" y="86"/>
                            <a:pt x="374" y="86"/>
                          </a:cubicBezTo>
                          <a:cubicBezTo>
                            <a:pt x="374" y="86"/>
                            <a:pt x="379" y="85"/>
                            <a:pt x="379" y="85"/>
                          </a:cubicBezTo>
                          <a:cubicBezTo>
                            <a:pt x="379" y="85"/>
                            <a:pt x="383" y="88"/>
                            <a:pt x="383" y="88"/>
                          </a:cubicBezTo>
                          <a:cubicBezTo>
                            <a:pt x="383" y="88"/>
                            <a:pt x="386" y="90"/>
                            <a:pt x="386" y="90"/>
                          </a:cubicBezTo>
                          <a:cubicBezTo>
                            <a:pt x="386" y="90"/>
                            <a:pt x="391" y="91"/>
                            <a:pt x="391" y="91"/>
                          </a:cubicBezTo>
                          <a:cubicBezTo>
                            <a:pt x="391" y="91"/>
                            <a:pt x="393" y="93"/>
                            <a:pt x="393" y="93"/>
                          </a:cubicBezTo>
                          <a:cubicBezTo>
                            <a:pt x="393" y="93"/>
                            <a:pt x="397" y="96"/>
                            <a:pt x="397" y="96"/>
                          </a:cubicBezTo>
                          <a:cubicBezTo>
                            <a:pt x="397" y="96"/>
                            <a:pt x="400" y="98"/>
                            <a:pt x="400" y="98"/>
                          </a:cubicBezTo>
                          <a:cubicBezTo>
                            <a:pt x="400" y="98"/>
                            <a:pt x="404" y="98"/>
                            <a:pt x="404" y="98"/>
                          </a:cubicBezTo>
                          <a:cubicBezTo>
                            <a:pt x="404" y="98"/>
                            <a:pt x="407" y="98"/>
                            <a:pt x="407" y="98"/>
                          </a:cubicBezTo>
                          <a:cubicBezTo>
                            <a:pt x="407" y="98"/>
                            <a:pt x="408" y="95"/>
                            <a:pt x="408" y="95"/>
                          </a:cubicBezTo>
                          <a:cubicBezTo>
                            <a:pt x="408" y="95"/>
                            <a:pt x="407" y="93"/>
                            <a:pt x="407" y="93"/>
                          </a:cubicBezTo>
                          <a:cubicBezTo>
                            <a:pt x="407" y="93"/>
                            <a:pt x="404" y="90"/>
                            <a:pt x="404" y="90"/>
                          </a:cubicBezTo>
                          <a:cubicBezTo>
                            <a:pt x="404" y="90"/>
                            <a:pt x="402" y="88"/>
                            <a:pt x="402" y="88"/>
                          </a:cubicBezTo>
                          <a:cubicBezTo>
                            <a:pt x="402" y="88"/>
                            <a:pt x="399" y="87"/>
                            <a:pt x="399" y="87"/>
                          </a:cubicBezTo>
                          <a:cubicBezTo>
                            <a:pt x="399" y="87"/>
                            <a:pt x="394" y="87"/>
                            <a:pt x="394" y="87"/>
                          </a:cubicBezTo>
                          <a:cubicBezTo>
                            <a:pt x="394" y="87"/>
                            <a:pt x="390" y="84"/>
                            <a:pt x="390" y="84"/>
                          </a:cubicBezTo>
                          <a:cubicBezTo>
                            <a:pt x="390" y="84"/>
                            <a:pt x="387" y="82"/>
                            <a:pt x="387" y="82"/>
                          </a:cubicBezTo>
                          <a:cubicBezTo>
                            <a:pt x="387" y="82"/>
                            <a:pt x="386" y="79"/>
                            <a:pt x="386" y="79"/>
                          </a:cubicBezTo>
                          <a:cubicBezTo>
                            <a:pt x="386" y="79"/>
                            <a:pt x="385" y="76"/>
                            <a:pt x="385" y="76"/>
                          </a:cubicBezTo>
                          <a:cubicBezTo>
                            <a:pt x="385" y="76"/>
                            <a:pt x="383" y="74"/>
                            <a:pt x="383" y="74"/>
                          </a:cubicBezTo>
                          <a:cubicBezTo>
                            <a:pt x="383" y="74"/>
                            <a:pt x="381" y="72"/>
                            <a:pt x="381" y="72"/>
                          </a:cubicBezTo>
                          <a:cubicBezTo>
                            <a:pt x="381" y="72"/>
                            <a:pt x="380" y="70"/>
                            <a:pt x="380" y="70"/>
                          </a:cubicBezTo>
                          <a:cubicBezTo>
                            <a:pt x="380" y="70"/>
                            <a:pt x="381" y="67"/>
                            <a:pt x="381" y="67"/>
                          </a:cubicBezTo>
                          <a:cubicBezTo>
                            <a:pt x="381" y="67"/>
                            <a:pt x="382" y="65"/>
                            <a:pt x="382" y="65"/>
                          </a:cubicBezTo>
                          <a:cubicBezTo>
                            <a:pt x="382" y="65"/>
                            <a:pt x="386" y="65"/>
                            <a:pt x="386" y="65"/>
                          </a:cubicBezTo>
                          <a:cubicBezTo>
                            <a:pt x="386" y="65"/>
                            <a:pt x="390" y="65"/>
                            <a:pt x="390" y="65"/>
                          </a:cubicBezTo>
                          <a:cubicBezTo>
                            <a:pt x="390" y="65"/>
                            <a:pt x="395" y="64"/>
                            <a:pt x="395" y="64"/>
                          </a:cubicBezTo>
                          <a:cubicBezTo>
                            <a:pt x="395" y="64"/>
                            <a:pt x="401" y="64"/>
                            <a:pt x="401" y="64"/>
                          </a:cubicBezTo>
                          <a:cubicBezTo>
                            <a:pt x="401" y="64"/>
                            <a:pt x="407" y="64"/>
                            <a:pt x="407" y="64"/>
                          </a:cubicBezTo>
                          <a:cubicBezTo>
                            <a:pt x="407" y="64"/>
                            <a:pt x="410" y="64"/>
                            <a:pt x="410" y="64"/>
                          </a:cubicBezTo>
                          <a:cubicBezTo>
                            <a:pt x="410" y="64"/>
                            <a:pt x="413" y="64"/>
                            <a:pt x="413" y="64"/>
                          </a:cubicBezTo>
                          <a:cubicBezTo>
                            <a:pt x="413" y="64"/>
                            <a:pt x="416" y="62"/>
                            <a:pt x="416" y="62"/>
                          </a:cubicBezTo>
                          <a:cubicBezTo>
                            <a:pt x="416" y="62"/>
                            <a:pt x="418" y="61"/>
                            <a:pt x="418" y="61"/>
                          </a:cubicBezTo>
                          <a:cubicBezTo>
                            <a:pt x="418" y="61"/>
                            <a:pt x="421" y="60"/>
                            <a:pt x="421" y="60"/>
                          </a:cubicBezTo>
                          <a:cubicBezTo>
                            <a:pt x="421" y="60"/>
                            <a:pt x="425" y="61"/>
                            <a:pt x="425" y="61"/>
                          </a:cubicBezTo>
                          <a:cubicBezTo>
                            <a:pt x="425" y="61"/>
                            <a:pt x="426" y="59"/>
                            <a:pt x="426" y="59"/>
                          </a:cubicBezTo>
                          <a:cubicBezTo>
                            <a:pt x="426" y="59"/>
                            <a:pt x="425" y="58"/>
                            <a:pt x="425" y="58"/>
                          </a:cubicBezTo>
                          <a:cubicBezTo>
                            <a:pt x="425" y="58"/>
                            <a:pt x="423" y="57"/>
                            <a:pt x="423" y="57"/>
                          </a:cubicBezTo>
                          <a:cubicBezTo>
                            <a:pt x="423" y="57"/>
                            <a:pt x="421" y="56"/>
                            <a:pt x="421" y="56"/>
                          </a:cubicBezTo>
                          <a:cubicBezTo>
                            <a:pt x="421" y="56"/>
                            <a:pt x="421" y="54"/>
                            <a:pt x="421" y="54"/>
                          </a:cubicBezTo>
                          <a:cubicBezTo>
                            <a:pt x="421" y="54"/>
                            <a:pt x="422" y="53"/>
                            <a:pt x="422" y="53"/>
                          </a:cubicBezTo>
                          <a:cubicBezTo>
                            <a:pt x="422" y="53"/>
                            <a:pt x="422" y="51"/>
                            <a:pt x="422" y="51"/>
                          </a:cubicBezTo>
                          <a:cubicBezTo>
                            <a:pt x="422" y="51"/>
                            <a:pt x="420" y="51"/>
                            <a:pt x="420" y="51"/>
                          </a:cubicBezTo>
                          <a:cubicBezTo>
                            <a:pt x="420" y="51"/>
                            <a:pt x="419" y="50"/>
                            <a:pt x="419" y="50"/>
                          </a:cubicBezTo>
                          <a:cubicBezTo>
                            <a:pt x="419" y="50"/>
                            <a:pt x="418" y="49"/>
                            <a:pt x="418" y="49"/>
                          </a:cubicBezTo>
                          <a:cubicBezTo>
                            <a:pt x="418" y="49"/>
                            <a:pt x="419" y="47"/>
                            <a:pt x="419" y="47"/>
                          </a:cubicBezTo>
                          <a:cubicBezTo>
                            <a:pt x="419" y="47"/>
                            <a:pt x="418" y="46"/>
                            <a:pt x="418" y="46"/>
                          </a:cubicBezTo>
                          <a:cubicBezTo>
                            <a:pt x="418" y="46"/>
                            <a:pt x="418" y="44"/>
                            <a:pt x="418" y="44"/>
                          </a:cubicBezTo>
                          <a:cubicBezTo>
                            <a:pt x="418" y="44"/>
                            <a:pt x="419" y="43"/>
                            <a:pt x="419" y="43"/>
                          </a:cubicBezTo>
                          <a:cubicBezTo>
                            <a:pt x="419" y="43"/>
                            <a:pt x="421" y="42"/>
                            <a:pt x="421" y="42"/>
                          </a:cubicBezTo>
                          <a:cubicBezTo>
                            <a:pt x="421" y="42"/>
                            <a:pt x="422" y="41"/>
                            <a:pt x="422" y="41"/>
                          </a:cubicBezTo>
                          <a:cubicBezTo>
                            <a:pt x="422" y="41"/>
                            <a:pt x="424" y="39"/>
                            <a:pt x="424" y="39"/>
                          </a:cubicBezTo>
                          <a:cubicBezTo>
                            <a:pt x="424" y="39"/>
                            <a:pt x="425" y="37"/>
                            <a:pt x="425" y="37"/>
                          </a:cubicBezTo>
                          <a:cubicBezTo>
                            <a:pt x="425" y="37"/>
                            <a:pt x="428" y="35"/>
                            <a:pt x="428" y="35"/>
                          </a:cubicBezTo>
                          <a:cubicBezTo>
                            <a:pt x="428" y="35"/>
                            <a:pt x="432" y="34"/>
                            <a:pt x="432" y="34"/>
                          </a:cubicBezTo>
                          <a:cubicBezTo>
                            <a:pt x="432" y="34"/>
                            <a:pt x="438" y="32"/>
                            <a:pt x="438" y="32"/>
                          </a:cubicBezTo>
                          <a:cubicBezTo>
                            <a:pt x="438" y="32"/>
                            <a:pt x="442" y="32"/>
                            <a:pt x="442" y="32"/>
                          </a:cubicBezTo>
                          <a:cubicBezTo>
                            <a:pt x="442" y="32"/>
                            <a:pt x="445" y="31"/>
                            <a:pt x="445" y="31"/>
                          </a:cubicBezTo>
                          <a:cubicBezTo>
                            <a:pt x="445" y="31"/>
                            <a:pt x="449" y="30"/>
                            <a:pt x="449" y="30"/>
                          </a:cubicBezTo>
                          <a:cubicBezTo>
                            <a:pt x="449" y="30"/>
                            <a:pt x="452" y="30"/>
                            <a:pt x="452" y="30"/>
                          </a:cubicBezTo>
                          <a:cubicBezTo>
                            <a:pt x="452" y="30"/>
                            <a:pt x="455" y="30"/>
                            <a:pt x="455" y="30"/>
                          </a:cubicBezTo>
                          <a:cubicBezTo>
                            <a:pt x="455" y="30"/>
                            <a:pt x="457" y="29"/>
                            <a:pt x="457" y="29"/>
                          </a:cubicBezTo>
                          <a:cubicBezTo>
                            <a:pt x="457" y="29"/>
                            <a:pt x="457" y="28"/>
                            <a:pt x="457" y="28"/>
                          </a:cubicBezTo>
                          <a:cubicBezTo>
                            <a:pt x="457" y="28"/>
                            <a:pt x="455" y="28"/>
                            <a:pt x="455" y="28"/>
                          </a:cubicBezTo>
                          <a:cubicBezTo>
                            <a:pt x="455" y="28"/>
                            <a:pt x="455" y="26"/>
                            <a:pt x="455" y="26"/>
                          </a:cubicBezTo>
                          <a:cubicBezTo>
                            <a:pt x="455" y="26"/>
                            <a:pt x="456" y="25"/>
                            <a:pt x="456" y="25"/>
                          </a:cubicBezTo>
                          <a:cubicBezTo>
                            <a:pt x="456" y="25"/>
                            <a:pt x="460" y="24"/>
                            <a:pt x="460" y="24"/>
                          </a:cubicBezTo>
                          <a:cubicBezTo>
                            <a:pt x="460" y="24"/>
                            <a:pt x="462" y="23"/>
                            <a:pt x="462" y="23"/>
                          </a:cubicBezTo>
                          <a:cubicBezTo>
                            <a:pt x="462" y="23"/>
                            <a:pt x="464" y="25"/>
                            <a:pt x="464" y="25"/>
                          </a:cubicBezTo>
                          <a:cubicBezTo>
                            <a:pt x="464" y="25"/>
                            <a:pt x="466" y="24"/>
                            <a:pt x="466" y="24"/>
                          </a:cubicBezTo>
                          <a:cubicBezTo>
                            <a:pt x="466" y="24"/>
                            <a:pt x="468" y="23"/>
                            <a:pt x="468" y="23"/>
                          </a:cubicBezTo>
                          <a:cubicBezTo>
                            <a:pt x="468" y="23"/>
                            <a:pt x="473" y="23"/>
                            <a:pt x="473" y="23"/>
                          </a:cubicBezTo>
                          <a:cubicBezTo>
                            <a:pt x="473" y="23"/>
                            <a:pt x="473" y="24"/>
                            <a:pt x="473" y="24"/>
                          </a:cubicBezTo>
                          <a:cubicBezTo>
                            <a:pt x="473" y="24"/>
                            <a:pt x="472" y="26"/>
                            <a:pt x="472" y="26"/>
                          </a:cubicBezTo>
                          <a:cubicBezTo>
                            <a:pt x="472" y="26"/>
                            <a:pt x="471" y="28"/>
                            <a:pt x="471" y="28"/>
                          </a:cubicBezTo>
                          <a:cubicBezTo>
                            <a:pt x="471" y="28"/>
                            <a:pt x="472" y="29"/>
                            <a:pt x="472" y="29"/>
                          </a:cubicBezTo>
                          <a:cubicBezTo>
                            <a:pt x="472" y="29"/>
                            <a:pt x="474" y="28"/>
                            <a:pt x="474" y="28"/>
                          </a:cubicBezTo>
                          <a:cubicBezTo>
                            <a:pt x="474" y="28"/>
                            <a:pt x="476" y="28"/>
                            <a:pt x="476" y="28"/>
                          </a:cubicBezTo>
                          <a:cubicBezTo>
                            <a:pt x="476" y="28"/>
                            <a:pt x="478" y="29"/>
                            <a:pt x="478" y="29"/>
                          </a:cubicBezTo>
                          <a:cubicBezTo>
                            <a:pt x="478" y="29"/>
                            <a:pt x="481" y="26"/>
                            <a:pt x="481" y="26"/>
                          </a:cubicBezTo>
                          <a:cubicBezTo>
                            <a:pt x="481" y="26"/>
                            <a:pt x="485" y="27"/>
                            <a:pt x="485" y="27"/>
                          </a:cubicBezTo>
                          <a:cubicBezTo>
                            <a:pt x="485" y="27"/>
                            <a:pt x="487" y="24"/>
                            <a:pt x="487" y="24"/>
                          </a:cubicBezTo>
                          <a:cubicBezTo>
                            <a:pt x="487" y="24"/>
                            <a:pt x="490" y="23"/>
                            <a:pt x="490" y="23"/>
                          </a:cubicBezTo>
                          <a:cubicBezTo>
                            <a:pt x="490" y="23"/>
                            <a:pt x="492" y="24"/>
                            <a:pt x="492" y="24"/>
                          </a:cubicBezTo>
                          <a:cubicBezTo>
                            <a:pt x="492" y="24"/>
                            <a:pt x="494" y="25"/>
                            <a:pt x="494" y="25"/>
                          </a:cubicBezTo>
                          <a:cubicBezTo>
                            <a:pt x="494" y="25"/>
                            <a:pt x="497" y="26"/>
                            <a:pt x="497" y="26"/>
                          </a:cubicBezTo>
                          <a:cubicBezTo>
                            <a:pt x="497" y="26"/>
                            <a:pt x="499" y="27"/>
                            <a:pt x="499" y="27"/>
                          </a:cubicBezTo>
                          <a:cubicBezTo>
                            <a:pt x="499" y="27"/>
                            <a:pt x="500" y="26"/>
                            <a:pt x="500" y="26"/>
                          </a:cubicBezTo>
                          <a:cubicBezTo>
                            <a:pt x="500" y="26"/>
                            <a:pt x="498" y="24"/>
                            <a:pt x="498" y="24"/>
                          </a:cubicBezTo>
                          <a:cubicBezTo>
                            <a:pt x="498" y="24"/>
                            <a:pt x="495" y="22"/>
                            <a:pt x="495" y="22"/>
                          </a:cubicBezTo>
                          <a:cubicBezTo>
                            <a:pt x="495" y="22"/>
                            <a:pt x="493" y="20"/>
                            <a:pt x="493" y="20"/>
                          </a:cubicBezTo>
                          <a:cubicBezTo>
                            <a:pt x="493" y="20"/>
                            <a:pt x="491" y="20"/>
                            <a:pt x="491" y="20"/>
                          </a:cubicBezTo>
                          <a:cubicBezTo>
                            <a:pt x="491" y="20"/>
                            <a:pt x="490" y="20"/>
                            <a:pt x="490" y="20"/>
                          </a:cubicBezTo>
                          <a:cubicBezTo>
                            <a:pt x="490" y="20"/>
                            <a:pt x="490" y="19"/>
                            <a:pt x="490" y="19"/>
                          </a:cubicBezTo>
                          <a:cubicBezTo>
                            <a:pt x="490" y="19"/>
                            <a:pt x="494" y="19"/>
                            <a:pt x="494" y="19"/>
                          </a:cubicBezTo>
                          <a:cubicBezTo>
                            <a:pt x="494" y="19"/>
                            <a:pt x="498" y="19"/>
                            <a:pt x="498" y="19"/>
                          </a:cubicBezTo>
                          <a:cubicBezTo>
                            <a:pt x="498" y="19"/>
                            <a:pt x="501" y="19"/>
                            <a:pt x="501" y="19"/>
                          </a:cubicBezTo>
                          <a:cubicBezTo>
                            <a:pt x="501" y="19"/>
                            <a:pt x="503" y="20"/>
                            <a:pt x="503" y="20"/>
                          </a:cubicBezTo>
                          <a:cubicBezTo>
                            <a:pt x="503" y="20"/>
                            <a:pt x="502" y="18"/>
                            <a:pt x="502" y="18"/>
                          </a:cubicBezTo>
                          <a:cubicBezTo>
                            <a:pt x="502" y="18"/>
                            <a:pt x="502" y="16"/>
                            <a:pt x="502" y="16"/>
                          </a:cubicBezTo>
                          <a:cubicBezTo>
                            <a:pt x="502" y="16"/>
                            <a:pt x="500" y="15"/>
                            <a:pt x="500" y="15"/>
                          </a:cubicBezTo>
                          <a:cubicBezTo>
                            <a:pt x="500" y="15"/>
                            <a:pt x="499" y="12"/>
                            <a:pt x="499" y="12"/>
                          </a:cubicBezTo>
                          <a:cubicBezTo>
                            <a:pt x="499" y="12"/>
                            <a:pt x="500" y="9"/>
                            <a:pt x="500" y="9"/>
                          </a:cubicBezTo>
                          <a:cubicBezTo>
                            <a:pt x="500" y="9"/>
                            <a:pt x="501" y="6"/>
                            <a:pt x="501" y="6"/>
                          </a:cubicBezTo>
                          <a:cubicBezTo>
                            <a:pt x="501" y="6"/>
                            <a:pt x="503" y="4"/>
                            <a:pt x="503" y="4"/>
                          </a:cubicBezTo>
                          <a:cubicBezTo>
                            <a:pt x="503" y="4"/>
                            <a:pt x="506" y="1"/>
                            <a:pt x="506" y="1"/>
                          </a:cubicBezTo>
                          <a:cubicBezTo>
                            <a:pt x="506" y="1"/>
                            <a:pt x="510" y="1"/>
                            <a:pt x="510" y="1"/>
                          </a:cubicBezTo>
                          <a:cubicBezTo>
                            <a:pt x="510" y="1"/>
                            <a:pt x="512" y="0"/>
                            <a:pt x="512" y="0"/>
                          </a:cubicBezTo>
                          <a:cubicBezTo>
                            <a:pt x="512" y="0"/>
                            <a:pt x="514" y="1"/>
                            <a:pt x="514" y="1"/>
                          </a:cubicBezTo>
                          <a:cubicBezTo>
                            <a:pt x="514" y="1"/>
                            <a:pt x="516" y="1"/>
                            <a:pt x="516" y="1"/>
                          </a:cubicBezTo>
                          <a:cubicBezTo>
                            <a:pt x="516" y="1"/>
                            <a:pt x="518" y="2"/>
                            <a:pt x="518" y="2"/>
                          </a:cubicBezTo>
                          <a:cubicBezTo>
                            <a:pt x="518" y="2"/>
                            <a:pt x="521" y="2"/>
                            <a:pt x="521" y="2"/>
                          </a:cubicBezTo>
                          <a:cubicBezTo>
                            <a:pt x="521" y="2"/>
                            <a:pt x="524" y="3"/>
                            <a:pt x="524" y="3"/>
                          </a:cubicBezTo>
                          <a:cubicBezTo>
                            <a:pt x="524" y="3"/>
                            <a:pt x="526" y="3"/>
                            <a:pt x="526" y="3"/>
                          </a:cubicBezTo>
                          <a:cubicBezTo>
                            <a:pt x="526" y="3"/>
                            <a:pt x="528" y="4"/>
                            <a:pt x="528" y="4"/>
                          </a:cubicBezTo>
                          <a:cubicBezTo>
                            <a:pt x="528" y="4"/>
                            <a:pt x="530" y="5"/>
                            <a:pt x="530" y="5"/>
                          </a:cubicBezTo>
                          <a:cubicBezTo>
                            <a:pt x="530" y="5"/>
                            <a:pt x="528" y="7"/>
                            <a:pt x="528" y="7"/>
                          </a:cubicBezTo>
                          <a:cubicBezTo>
                            <a:pt x="528" y="7"/>
                            <a:pt x="526" y="8"/>
                            <a:pt x="526" y="8"/>
                          </a:cubicBezTo>
                          <a:cubicBezTo>
                            <a:pt x="526" y="8"/>
                            <a:pt x="525" y="9"/>
                            <a:pt x="525" y="9"/>
                          </a:cubicBezTo>
                          <a:cubicBezTo>
                            <a:pt x="525" y="9"/>
                            <a:pt x="523" y="9"/>
                            <a:pt x="523" y="9"/>
                          </a:cubicBezTo>
                          <a:cubicBezTo>
                            <a:pt x="523" y="9"/>
                            <a:pt x="523" y="10"/>
                            <a:pt x="523" y="10"/>
                          </a:cubicBezTo>
                          <a:cubicBezTo>
                            <a:pt x="523" y="10"/>
                            <a:pt x="529" y="10"/>
                            <a:pt x="529" y="10"/>
                          </a:cubicBezTo>
                          <a:cubicBezTo>
                            <a:pt x="529" y="10"/>
                            <a:pt x="530" y="13"/>
                            <a:pt x="530" y="13"/>
                          </a:cubicBezTo>
                          <a:cubicBezTo>
                            <a:pt x="530" y="13"/>
                            <a:pt x="532" y="12"/>
                            <a:pt x="532" y="12"/>
                          </a:cubicBezTo>
                          <a:cubicBezTo>
                            <a:pt x="532" y="12"/>
                            <a:pt x="534" y="11"/>
                            <a:pt x="534" y="11"/>
                          </a:cubicBezTo>
                          <a:cubicBezTo>
                            <a:pt x="534" y="11"/>
                            <a:pt x="537" y="10"/>
                            <a:pt x="537" y="10"/>
                          </a:cubicBezTo>
                          <a:cubicBezTo>
                            <a:pt x="537" y="10"/>
                            <a:pt x="540" y="10"/>
                            <a:pt x="540" y="10"/>
                          </a:cubicBezTo>
                          <a:cubicBezTo>
                            <a:pt x="540" y="10"/>
                            <a:pt x="541" y="11"/>
                            <a:pt x="541" y="11"/>
                          </a:cubicBezTo>
                          <a:cubicBezTo>
                            <a:pt x="541" y="11"/>
                            <a:pt x="543" y="11"/>
                            <a:pt x="543" y="11"/>
                          </a:cubicBezTo>
                          <a:cubicBezTo>
                            <a:pt x="543" y="11"/>
                            <a:pt x="544" y="12"/>
                            <a:pt x="544" y="12"/>
                          </a:cubicBezTo>
                          <a:cubicBezTo>
                            <a:pt x="544" y="12"/>
                            <a:pt x="544" y="14"/>
                            <a:pt x="544" y="14"/>
                          </a:cubicBezTo>
                          <a:cubicBezTo>
                            <a:pt x="544" y="14"/>
                            <a:pt x="543" y="16"/>
                            <a:pt x="543" y="16"/>
                          </a:cubicBezTo>
                          <a:cubicBezTo>
                            <a:pt x="543" y="16"/>
                            <a:pt x="542" y="18"/>
                            <a:pt x="542" y="18"/>
                          </a:cubicBezTo>
                          <a:cubicBezTo>
                            <a:pt x="542" y="18"/>
                            <a:pt x="542" y="20"/>
                            <a:pt x="542" y="20"/>
                          </a:cubicBezTo>
                          <a:cubicBezTo>
                            <a:pt x="542" y="20"/>
                            <a:pt x="544" y="20"/>
                            <a:pt x="544" y="20"/>
                          </a:cubicBezTo>
                          <a:cubicBezTo>
                            <a:pt x="544" y="20"/>
                            <a:pt x="548" y="18"/>
                            <a:pt x="548" y="18"/>
                          </a:cubicBezTo>
                          <a:cubicBezTo>
                            <a:pt x="548" y="18"/>
                            <a:pt x="549" y="18"/>
                            <a:pt x="549" y="18"/>
                          </a:cubicBezTo>
                          <a:cubicBezTo>
                            <a:pt x="549" y="18"/>
                            <a:pt x="551" y="19"/>
                            <a:pt x="551" y="19"/>
                          </a:cubicBezTo>
                          <a:cubicBezTo>
                            <a:pt x="551" y="19"/>
                            <a:pt x="552" y="16"/>
                            <a:pt x="552" y="16"/>
                          </a:cubicBezTo>
                          <a:cubicBezTo>
                            <a:pt x="552" y="16"/>
                            <a:pt x="554" y="15"/>
                            <a:pt x="554" y="15"/>
                          </a:cubicBezTo>
                          <a:cubicBezTo>
                            <a:pt x="554" y="15"/>
                            <a:pt x="558" y="15"/>
                            <a:pt x="558" y="15"/>
                          </a:cubicBezTo>
                          <a:cubicBezTo>
                            <a:pt x="558" y="15"/>
                            <a:pt x="561" y="15"/>
                            <a:pt x="561" y="15"/>
                          </a:cubicBezTo>
                          <a:cubicBezTo>
                            <a:pt x="561" y="15"/>
                            <a:pt x="564" y="15"/>
                            <a:pt x="564" y="15"/>
                          </a:cubicBezTo>
                          <a:cubicBezTo>
                            <a:pt x="564" y="15"/>
                            <a:pt x="568" y="15"/>
                            <a:pt x="568" y="15"/>
                          </a:cubicBezTo>
                          <a:cubicBezTo>
                            <a:pt x="568" y="15"/>
                            <a:pt x="571" y="15"/>
                            <a:pt x="571" y="15"/>
                          </a:cubicBezTo>
                          <a:cubicBezTo>
                            <a:pt x="571" y="15"/>
                            <a:pt x="574" y="17"/>
                            <a:pt x="574" y="17"/>
                          </a:cubicBezTo>
                          <a:cubicBezTo>
                            <a:pt x="574" y="17"/>
                            <a:pt x="578" y="17"/>
                            <a:pt x="578" y="17"/>
                          </a:cubicBezTo>
                          <a:cubicBezTo>
                            <a:pt x="578" y="17"/>
                            <a:pt x="580" y="18"/>
                            <a:pt x="580" y="18"/>
                          </a:cubicBezTo>
                          <a:cubicBezTo>
                            <a:pt x="580" y="18"/>
                            <a:pt x="582" y="18"/>
                            <a:pt x="582" y="18"/>
                          </a:cubicBezTo>
                          <a:cubicBezTo>
                            <a:pt x="582" y="18"/>
                            <a:pt x="584" y="20"/>
                            <a:pt x="584" y="20"/>
                          </a:cubicBezTo>
                          <a:cubicBezTo>
                            <a:pt x="584" y="20"/>
                            <a:pt x="586" y="20"/>
                            <a:pt x="586" y="20"/>
                          </a:cubicBezTo>
                          <a:cubicBezTo>
                            <a:pt x="586" y="20"/>
                            <a:pt x="588" y="21"/>
                            <a:pt x="588" y="21"/>
                          </a:cubicBezTo>
                          <a:cubicBezTo>
                            <a:pt x="588" y="21"/>
                            <a:pt x="590" y="24"/>
                            <a:pt x="590" y="24"/>
                          </a:cubicBezTo>
                          <a:cubicBezTo>
                            <a:pt x="590" y="24"/>
                            <a:pt x="590" y="24"/>
                            <a:pt x="590" y="24"/>
                          </a:cubicBezTo>
                          <a:cubicBezTo>
                            <a:pt x="590" y="24"/>
                            <a:pt x="592" y="25"/>
                            <a:pt x="592" y="25"/>
                          </a:cubicBezTo>
                          <a:cubicBezTo>
                            <a:pt x="592" y="25"/>
                            <a:pt x="592" y="25"/>
                            <a:pt x="592" y="25"/>
                          </a:cubicBezTo>
                          <a:cubicBezTo>
                            <a:pt x="592" y="25"/>
                            <a:pt x="593" y="24"/>
                            <a:pt x="593" y="24"/>
                          </a:cubicBezTo>
                          <a:cubicBezTo>
                            <a:pt x="593" y="24"/>
                            <a:pt x="592" y="22"/>
                            <a:pt x="592" y="22"/>
                          </a:cubicBezTo>
                          <a:cubicBezTo>
                            <a:pt x="592" y="22"/>
                            <a:pt x="592" y="21"/>
                            <a:pt x="592" y="21"/>
                          </a:cubicBezTo>
                          <a:cubicBezTo>
                            <a:pt x="592" y="21"/>
                            <a:pt x="592" y="20"/>
                            <a:pt x="592" y="20"/>
                          </a:cubicBezTo>
                          <a:cubicBezTo>
                            <a:pt x="592" y="20"/>
                            <a:pt x="593" y="21"/>
                            <a:pt x="593" y="21"/>
                          </a:cubicBezTo>
                          <a:cubicBezTo>
                            <a:pt x="593" y="21"/>
                            <a:pt x="594" y="22"/>
                            <a:pt x="594" y="22"/>
                          </a:cubicBezTo>
                          <a:cubicBezTo>
                            <a:pt x="594" y="22"/>
                            <a:pt x="595" y="24"/>
                            <a:pt x="595" y="24"/>
                          </a:cubicBezTo>
                          <a:cubicBezTo>
                            <a:pt x="595" y="24"/>
                            <a:pt x="596" y="25"/>
                            <a:pt x="596" y="25"/>
                          </a:cubicBezTo>
                          <a:cubicBezTo>
                            <a:pt x="596" y="25"/>
                            <a:pt x="597" y="26"/>
                            <a:pt x="597" y="26"/>
                          </a:cubicBezTo>
                          <a:cubicBezTo>
                            <a:pt x="597" y="26"/>
                            <a:pt x="599" y="29"/>
                            <a:pt x="599" y="29"/>
                          </a:cubicBezTo>
                          <a:cubicBezTo>
                            <a:pt x="599" y="29"/>
                            <a:pt x="601" y="29"/>
                            <a:pt x="601" y="29"/>
                          </a:cubicBezTo>
                          <a:cubicBezTo>
                            <a:pt x="601" y="29"/>
                            <a:pt x="603" y="29"/>
                            <a:pt x="603" y="29"/>
                          </a:cubicBezTo>
                          <a:cubicBezTo>
                            <a:pt x="603" y="29"/>
                            <a:pt x="604" y="31"/>
                            <a:pt x="604" y="31"/>
                          </a:cubicBezTo>
                          <a:cubicBezTo>
                            <a:pt x="604" y="31"/>
                            <a:pt x="603" y="33"/>
                            <a:pt x="603" y="33"/>
                          </a:cubicBezTo>
                          <a:cubicBezTo>
                            <a:pt x="603" y="33"/>
                            <a:pt x="602" y="33"/>
                            <a:pt x="602" y="33"/>
                          </a:cubicBezTo>
                          <a:cubicBezTo>
                            <a:pt x="602" y="33"/>
                            <a:pt x="600" y="32"/>
                            <a:pt x="600" y="32"/>
                          </a:cubicBezTo>
                          <a:cubicBezTo>
                            <a:pt x="600" y="32"/>
                            <a:pt x="599" y="33"/>
                            <a:pt x="599" y="33"/>
                          </a:cubicBezTo>
                          <a:cubicBezTo>
                            <a:pt x="599" y="33"/>
                            <a:pt x="598" y="31"/>
                            <a:pt x="598" y="31"/>
                          </a:cubicBezTo>
                          <a:cubicBezTo>
                            <a:pt x="598" y="31"/>
                            <a:pt x="597" y="31"/>
                            <a:pt x="597" y="31"/>
                          </a:cubicBezTo>
                          <a:cubicBezTo>
                            <a:pt x="597" y="31"/>
                            <a:pt x="597" y="33"/>
                            <a:pt x="597" y="33"/>
                          </a:cubicBezTo>
                          <a:cubicBezTo>
                            <a:pt x="597" y="33"/>
                            <a:pt x="597" y="34"/>
                            <a:pt x="597" y="34"/>
                          </a:cubicBezTo>
                          <a:cubicBezTo>
                            <a:pt x="597" y="34"/>
                            <a:pt x="599" y="34"/>
                            <a:pt x="599" y="34"/>
                          </a:cubicBezTo>
                          <a:cubicBezTo>
                            <a:pt x="599" y="34"/>
                            <a:pt x="600" y="33"/>
                            <a:pt x="600" y="33"/>
                          </a:cubicBezTo>
                          <a:cubicBezTo>
                            <a:pt x="600" y="33"/>
                            <a:pt x="601" y="33"/>
                            <a:pt x="601" y="33"/>
                          </a:cubicBezTo>
                          <a:cubicBezTo>
                            <a:pt x="601" y="33"/>
                            <a:pt x="602" y="34"/>
                            <a:pt x="602" y="34"/>
                          </a:cubicBezTo>
                          <a:cubicBezTo>
                            <a:pt x="602" y="34"/>
                            <a:pt x="604" y="34"/>
                            <a:pt x="604" y="34"/>
                          </a:cubicBezTo>
                          <a:cubicBezTo>
                            <a:pt x="604" y="34"/>
                            <a:pt x="605" y="35"/>
                            <a:pt x="605" y="35"/>
                          </a:cubicBezTo>
                          <a:cubicBezTo>
                            <a:pt x="605" y="35"/>
                            <a:pt x="605" y="37"/>
                            <a:pt x="605" y="37"/>
                          </a:cubicBezTo>
                          <a:cubicBezTo>
                            <a:pt x="605" y="37"/>
                            <a:pt x="606" y="38"/>
                            <a:pt x="606" y="38"/>
                          </a:cubicBezTo>
                          <a:cubicBezTo>
                            <a:pt x="606" y="38"/>
                            <a:pt x="606" y="40"/>
                            <a:pt x="606" y="40"/>
                          </a:cubicBezTo>
                          <a:cubicBezTo>
                            <a:pt x="606" y="40"/>
                            <a:pt x="606" y="42"/>
                            <a:pt x="606" y="42"/>
                          </a:cubicBezTo>
                          <a:cubicBezTo>
                            <a:pt x="606" y="42"/>
                            <a:pt x="604" y="44"/>
                            <a:pt x="604" y="44"/>
                          </a:cubicBezTo>
                          <a:cubicBezTo>
                            <a:pt x="604" y="44"/>
                            <a:pt x="602" y="44"/>
                            <a:pt x="602" y="44"/>
                          </a:cubicBezTo>
                          <a:cubicBezTo>
                            <a:pt x="602" y="44"/>
                            <a:pt x="601" y="45"/>
                            <a:pt x="601" y="45"/>
                          </a:cubicBezTo>
                          <a:cubicBezTo>
                            <a:pt x="601" y="45"/>
                            <a:pt x="600" y="46"/>
                            <a:pt x="600" y="46"/>
                          </a:cubicBezTo>
                          <a:cubicBezTo>
                            <a:pt x="600" y="46"/>
                            <a:pt x="599" y="49"/>
                            <a:pt x="599" y="49"/>
                          </a:cubicBezTo>
                          <a:cubicBezTo>
                            <a:pt x="599" y="49"/>
                            <a:pt x="597" y="49"/>
                            <a:pt x="597" y="49"/>
                          </a:cubicBezTo>
                          <a:cubicBezTo>
                            <a:pt x="597" y="49"/>
                            <a:pt x="596" y="50"/>
                            <a:pt x="596" y="50"/>
                          </a:cubicBezTo>
                          <a:cubicBezTo>
                            <a:pt x="596" y="50"/>
                            <a:pt x="594" y="52"/>
                            <a:pt x="594" y="52"/>
                          </a:cubicBezTo>
                          <a:cubicBezTo>
                            <a:pt x="594" y="52"/>
                            <a:pt x="592" y="52"/>
                            <a:pt x="592" y="52"/>
                          </a:cubicBezTo>
                          <a:cubicBezTo>
                            <a:pt x="592" y="52"/>
                            <a:pt x="591" y="53"/>
                            <a:pt x="591" y="53"/>
                          </a:cubicBezTo>
                          <a:cubicBezTo>
                            <a:pt x="591" y="53"/>
                            <a:pt x="589" y="54"/>
                            <a:pt x="589" y="54"/>
                          </a:cubicBezTo>
                          <a:cubicBezTo>
                            <a:pt x="589" y="54"/>
                            <a:pt x="590" y="55"/>
                            <a:pt x="590" y="55"/>
                          </a:cubicBezTo>
                          <a:cubicBezTo>
                            <a:pt x="590" y="55"/>
                            <a:pt x="591" y="57"/>
                            <a:pt x="591" y="57"/>
                          </a:cubicBezTo>
                          <a:cubicBezTo>
                            <a:pt x="591" y="57"/>
                            <a:pt x="590" y="59"/>
                            <a:pt x="590" y="59"/>
                          </a:cubicBezTo>
                          <a:cubicBezTo>
                            <a:pt x="590" y="59"/>
                            <a:pt x="587" y="58"/>
                            <a:pt x="587" y="58"/>
                          </a:cubicBezTo>
                          <a:cubicBezTo>
                            <a:pt x="587" y="58"/>
                            <a:pt x="585" y="61"/>
                            <a:pt x="585" y="61"/>
                          </a:cubicBezTo>
                          <a:cubicBezTo>
                            <a:pt x="585" y="61"/>
                            <a:pt x="584" y="64"/>
                            <a:pt x="584" y="64"/>
                          </a:cubicBezTo>
                          <a:cubicBezTo>
                            <a:pt x="584" y="64"/>
                            <a:pt x="583" y="65"/>
                            <a:pt x="583" y="65"/>
                          </a:cubicBezTo>
                          <a:cubicBezTo>
                            <a:pt x="583" y="65"/>
                            <a:pt x="581" y="66"/>
                            <a:pt x="581" y="66"/>
                          </a:cubicBezTo>
                          <a:cubicBezTo>
                            <a:pt x="581" y="66"/>
                            <a:pt x="578" y="66"/>
                            <a:pt x="578" y="66"/>
                          </a:cubicBezTo>
                          <a:cubicBezTo>
                            <a:pt x="578" y="66"/>
                            <a:pt x="576" y="68"/>
                            <a:pt x="576" y="68"/>
                          </a:cubicBezTo>
                          <a:cubicBezTo>
                            <a:pt x="576" y="68"/>
                            <a:pt x="575" y="71"/>
                            <a:pt x="575" y="71"/>
                          </a:cubicBezTo>
                          <a:cubicBezTo>
                            <a:pt x="575" y="71"/>
                            <a:pt x="573" y="72"/>
                            <a:pt x="573" y="72"/>
                          </a:cubicBezTo>
                          <a:cubicBezTo>
                            <a:pt x="573" y="72"/>
                            <a:pt x="572" y="73"/>
                            <a:pt x="572" y="73"/>
                          </a:cubicBezTo>
                          <a:cubicBezTo>
                            <a:pt x="572" y="73"/>
                            <a:pt x="572" y="75"/>
                            <a:pt x="572" y="75"/>
                          </a:cubicBezTo>
                          <a:cubicBezTo>
                            <a:pt x="572" y="75"/>
                            <a:pt x="571" y="78"/>
                            <a:pt x="571" y="78"/>
                          </a:cubicBezTo>
                          <a:cubicBezTo>
                            <a:pt x="571" y="78"/>
                            <a:pt x="570" y="79"/>
                            <a:pt x="570" y="79"/>
                          </a:cubicBezTo>
                          <a:cubicBezTo>
                            <a:pt x="570" y="79"/>
                            <a:pt x="569" y="80"/>
                            <a:pt x="569" y="80"/>
                          </a:cubicBezTo>
                          <a:cubicBezTo>
                            <a:pt x="569" y="80"/>
                            <a:pt x="569" y="80"/>
                            <a:pt x="569" y="80"/>
                          </a:cubicBezTo>
                          <a:cubicBezTo>
                            <a:pt x="569" y="80"/>
                            <a:pt x="571" y="81"/>
                            <a:pt x="571" y="81"/>
                          </a:cubicBezTo>
                          <a:cubicBezTo>
                            <a:pt x="571" y="81"/>
                            <a:pt x="573" y="78"/>
                            <a:pt x="573" y="78"/>
                          </a:cubicBezTo>
                          <a:cubicBezTo>
                            <a:pt x="573" y="78"/>
                            <a:pt x="575" y="77"/>
                            <a:pt x="575" y="77"/>
                          </a:cubicBezTo>
                          <a:cubicBezTo>
                            <a:pt x="575" y="77"/>
                            <a:pt x="575" y="75"/>
                            <a:pt x="575" y="75"/>
                          </a:cubicBezTo>
                          <a:cubicBezTo>
                            <a:pt x="575" y="75"/>
                            <a:pt x="575" y="74"/>
                            <a:pt x="575" y="74"/>
                          </a:cubicBezTo>
                          <a:cubicBezTo>
                            <a:pt x="575" y="74"/>
                            <a:pt x="583" y="73"/>
                            <a:pt x="583" y="73"/>
                          </a:cubicBezTo>
                          <a:cubicBezTo>
                            <a:pt x="583" y="73"/>
                            <a:pt x="586" y="72"/>
                            <a:pt x="586" y="72"/>
                          </a:cubicBezTo>
                          <a:cubicBezTo>
                            <a:pt x="586" y="72"/>
                            <a:pt x="590" y="70"/>
                            <a:pt x="590" y="70"/>
                          </a:cubicBezTo>
                          <a:cubicBezTo>
                            <a:pt x="590" y="70"/>
                            <a:pt x="593" y="70"/>
                            <a:pt x="593" y="70"/>
                          </a:cubicBezTo>
                          <a:cubicBezTo>
                            <a:pt x="593" y="70"/>
                            <a:pt x="595" y="67"/>
                            <a:pt x="595" y="67"/>
                          </a:cubicBezTo>
                          <a:cubicBezTo>
                            <a:pt x="595" y="67"/>
                            <a:pt x="598" y="68"/>
                            <a:pt x="598" y="68"/>
                          </a:cubicBezTo>
                          <a:cubicBezTo>
                            <a:pt x="598" y="68"/>
                            <a:pt x="600" y="66"/>
                            <a:pt x="600" y="66"/>
                          </a:cubicBezTo>
                          <a:cubicBezTo>
                            <a:pt x="600" y="66"/>
                            <a:pt x="603" y="65"/>
                            <a:pt x="603" y="65"/>
                          </a:cubicBezTo>
                          <a:cubicBezTo>
                            <a:pt x="603" y="65"/>
                            <a:pt x="603" y="63"/>
                            <a:pt x="603" y="63"/>
                          </a:cubicBezTo>
                          <a:cubicBezTo>
                            <a:pt x="603" y="63"/>
                            <a:pt x="602" y="63"/>
                            <a:pt x="602" y="63"/>
                          </a:cubicBezTo>
                          <a:cubicBezTo>
                            <a:pt x="602" y="63"/>
                            <a:pt x="600" y="64"/>
                            <a:pt x="600" y="64"/>
                          </a:cubicBezTo>
                          <a:cubicBezTo>
                            <a:pt x="600" y="64"/>
                            <a:pt x="599" y="65"/>
                            <a:pt x="599" y="65"/>
                          </a:cubicBezTo>
                          <a:cubicBezTo>
                            <a:pt x="599" y="65"/>
                            <a:pt x="597" y="65"/>
                            <a:pt x="597" y="65"/>
                          </a:cubicBezTo>
                          <a:cubicBezTo>
                            <a:pt x="597" y="65"/>
                            <a:pt x="594" y="64"/>
                            <a:pt x="594" y="64"/>
                          </a:cubicBezTo>
                          <a:cubicBezTo>
                            <a:pt x="594" y="64"/>
                            <a:pt x="593" y="63"/>
                            <a:pt x="593" y="63"/>
                          </a:cubicBezTo>
                          <a:cubicBezTo>
                            <a:pt x="593" y="63"/>
                            <a:pt x="593" y="61"/>
                            <a:pt x="593" y="61"/>
                          </a:cubicBezTo>
                          <a:cubicBezTo>
                            <a:pt x="593" y="61"/>
                            <a:pt x="594" y="59"/>
                            <a:pt x="594" y="59"/>
                          </a:cubicBezTo>
                          <a:cubicBezTo>
                            <a:pt x="594" y="59"/>
                            <a:pt x="597" y="59"/>
                            <a:pt x="597" y="59"/>
                          </a:cubicBezTo>
                          <a:cubicBezTo>
                            <a:pt x="597" y="59"/>
                            <a:pt x="599" y="59"/>
                            <a:pt x="599" y="59"/>
                          </a:cubicBezTo>
                          <a:cubicBezTo>
                            <a:pt x="599" y="59"/>
                            <a:pt x="601" y="60"/>
                            <a:pt x="601" y="60"/>
                          </a:cubicBezTo>
                          <a:cubicBezTo>
                            <a:pt x="601" y="60"/>
                            <a:pt x="602" y="60"/>
                            <a:pt x="602" y="60"/>
                          </a:cubicBezTo>
                          <a:cubicBezTo>
                            <a:pt x="602" y="60"/>
                            <a:pt x="603" y="59"/>
                            <a:pt x="603" y="59"/>
                          </a:cubicBezTo>
                          <a:cubicBezTo>
                            <a:pt x="603" y="59"/>
                            <a:pt x="604" y="59"/>
                            <a:pt x="604" y="59"/>
                          </a:cubicBezTo>
                          <a:cubicBezTo>
                            <a:pt x="604" y="59"/>
                            <a:pt x="605" y="61"/>
                            <a:pt x="605" y="61"/>
                          </a:cubicBezTo>
                          <a:cubicBezTo>
                            <a:pt x="605" y="61"/>
                            <a:pt x="607" y="63"/>
                            <a:pt x="607" y="63"/>
                          </a:cubicBezTo>
                          <a:cubicBezTo>
                            <a:pt x="607" y="63"/>
                            <a:pt x="608" y="64"/>
                            <a:pt x="608" y="64"/>
                          </a:cubicBezTo>
                          <a:cubicBezTo>
                            <a:pt x="608" y="64"/>
                            <a:pt x="611" y="64"/>
                            <a:pt x="611" y="64"/>
                          </a:cubicBezTo>
                          <a:cubicBezTo>
                            <a:pt x="611" y="64"/>
                            <a:pt x="613" y="64"/>
                            <a:pt x="613" y="64"/>
                          </a:cubicBezTo>
                          <a:cubicBezTo>
                            <a:pt x="613" y="64"/>
                            <a:pt x="615" y="64"/>
                            <a:pt x="615" y="64"/>
                          </a:cubicBezTo>
                          <a:cubicBezTo>
                            <a:pt x="615" y="64"/>
                            <a:pt x="617" y="64"/>
                            <a:pt x="617" y="64"/>
                          </a:cubicBezTo>
                          <a:cubicBezTo>
                            <a:pt x="617" y="64"/>
                            <a:pt x="617" y="63"/>
                            <a:pt x="617" y="63"/>
                          </a:cubicBezTo>
                          <a:cubicBezTo>
                            <a:pt x="617" y="63"/>
                            <a:pt x="616" y="62"/>
                            <a:pt x="616" y="62"/>
                          </a:cubicBezTo>
                          <a:cubicBezTo>
                            <a:pt x="616" y="62"/>
                            <a:pt x="616" y="60"/>
                            <a:pt x="616" y="60"/>
                          </a:cubicBezTo>
                          <a:cubicBezTo>
                            <a:pt x="616" y="60"/>
                            <a:pt x="617" y="60"/>
                            <a:pt x="617" y="60"/>
                          </a:cubicBezTo>
                          <a:cubicBezTo>
                            <a:pt x="617" y="60"/>
                            <a:pt x="620" y="62"/>
                            <a:pt x="620" y="62"/>
                          </a:cubicBezTo>
                          <a:cubicBezTo>
                            <a:pt x="620" y="62"/>
                            <a:pt x="623" y="65"/>
                            <a:pt x="623" y="65"/>
                          </a:cubicBezTo>
                          <a:cubicBezTo>
                            <a:pt x="623" y="65"/>
                            <a:pt x="623" y="66"/>
                            <a:pt x="623" y="66"/>
                          </a:cubicBezTo>
                          <a:cubicBezTo>
                            <a:pt x="623" y="66"/>
                            <a:pt x="624" y="69"/>
                            <a:pt x="624" y="69"/>
                          </a:cubicBezTo>
                          <a:cubicBezTo>
                            <a:pt x="624" y="69"/>
                            <a:pt x="625" y="71"/>
                            <a:pt x="625" y="71"/>
                          </a:cubicBezTo>
                          <a:cubicBezTo>
                            <a:pt x="625" y="71"/>
                            <a:pt x="626" y="71"/>
                            <a:pt x="626" y="71"/>
                          </a:cubicBezTo>
                          <a:cubicBezTo>
                            <a:pt x="626" y="71"/>
                            <a:pt x="628" y="73"/>
                            <a:pt x="628" y="73"/>
                          </a:cubicBezTo>
                          <a:cubicBezTo>
                            <a:pt x="628" y="73"/>
                            <a:pt x="629" y="70"/>
                            <a:pt x="629" y="70"/>
                          </a:cubicBezTo>
                          <a:cubicBezTo>
                            <a:pt x="629" y="70"/>
                            <a:pt x="627" y="69"/>
                            <a:pt x="627" y="69"/>
                          </a:cubicBezTo>
                          <a:cubicBezTo>
                            <a:pt x="627" y="69"/>
                            <a:pt x="626" y="68"/>
                            <a:pt x="626" y="68"/>
                          </a:cubicBezTo>
                          <a:cubicBezTo>
                            <a:pt x="626" y="68"/>
                            <a:pt x="628" y="67"/>
                            <a:pt x="628" y="67"/>
                          </a:cubicBezTo>
                          <a:cubicBezTo>
                            <a:pt x="628" y="67"/>
                            <a:pt x="629" y="66"/>
                            <a:pt x="629" y="66"/>
                          </a:cubicBezTo>
                          <a:cubicBezTo>
                            <a:pt x="629" y="66"/>
                            <a:pt x="634" y="66"/>
                            <a:pt x="634" y="66"/>
                          </a:cubicBezTo>
                          <a:cubicBezTo>
                            <a:pt x="634" y="66"/>
                            <a:pt x="636" y="65"/>
                            <a:pt x="636" y="65"/>
                          </a:cubicBezTo>
                          <a:cubicBezTo>
                            <a:pt x="636" y="65"/>
                            <a:pt x="642" y="64"/>
                            <a:pt x="642" y="64"/>
                          </a:cubicBezTo>
                          <a:cubicBezTo>
                            <a:pt x="642" y="64"/>
                            <a:pt x="647" y="65"/>
                            <a:pt x="647" y="65"/>
                          </a:cubicBezTo>
                          <a:cubicBezTo>
                            <a:pt x="647" y="65"/>
                            <a:pt x="651" y="65"/>
                            <a:pt x="651" y="65"/>
                          </a:cubicBezTo>
                          <a:cubicBezTo>
                            <a:pt x="651" y="65"/>
                            <a:pt x="653" y="66"/>
                            <a:pt x="653" y="66"/>
                          </a:cubicBezTo>
                          <a:cubicBezTo>
                            <a:pt x="653" y="66"/>
                            <a:pt x="658" y="66"/>
                            <a:pt x="658" y="66"/>
                          </a:cubicBezTo>
                          <a:cubicBezTo>
                            <a:pt x="658" y="66"/>
                            <a:pt x="661" y="66"/>
                            <a:pt x="661" y="66"/>
                          </a:cubicBezTo>
                          <a:cubicBezTo>
                            <a:pt x="661" y="66"/>
                            <a:pt x="663" y="67"/>
                            <a:pt x="663" y="67"/>
                          </a:cubicBezTo>
                          <a:cubicBezTo>
                            <a:pt x="663" y="67"/>
                            <a:pt x="664" y="67"/>
                            <a:pt x="664" y="67"/>
                          </a:cubicBezTo>
                          <a:cubicBezTo>
                            <a:pt x="664" y="67"/>
                            <a:pt x="664" y="68"/>
                            <a:pt x="664" y="68"/>
                          </a:cubicBezTo>
                          <a:cubicBezTo>
                            <a:pt x="664" y="68"/>
                            <a:pt x="664" y="68"/>
                            <a:pt x="664" y="68"/>
                          </a:cubicBezTo>
                          <a:cubicBezTo>
                            <a:pt x="664" y="68"/>
                            <a:pt x="663" y="68"/>
                            <a:pt x="663" y="68"/>
                          </a:cubicBezTo>
                          <a:cubicBezTo>
                            <a:pt x="663" y="68"/>
                            <a:pt x="662" y="69"/>
                            <a:pt x="662" y="69"/>
                          </a:cubicBezTo>
                          <a:cubicBezTo>
                            <a:pt x="662" y="69"/>
                            <a:pt x="663" y="70"/>
                            <a:pt x="663" y="70"/>
                          </a:cubicBezTo>
                          <a:cubicBezTo>
                            <a:pt x="663" y="70"/>
                            <a:pt x="665" y="72"/>
                            <a:pt x="665" y="72"/>
                          </a:cubicBezTo>
                          <a:cubicBezTo>
                            <a:pt x="665" y="72"/>
                            <a:pt x="670" y="74"/>
                            <a:pt x="670" y="74"/>
                          </a:cubicBezTo>
                          <a:cubicBezTo>
                            <a:pt x="670" y="74"/>
                            <a:pt x="675" y="75"/>
                            <a:pt x="675" y="75"/>
                          </a:cubicBezTo>
                          <a:cubicBezTo>
                            <a:pt x="675" y="75"/>
                            <a:pt x="676" y="74"/>
                            <a:pt x="676" y="74"/>
                          </a:cubicBezTo>
                          <a:cubicBezTo>
                            <a:pt x="676" y="74"/>
                            <a:pt x="677" y="74"/>
                            <a:pt x="677" y="74"/>
                          </a:cubicBezTo>
                          <a:cubicBezTo>
                            <a:pt x="677" y="74"/>
                            <a:pt x="678" y="75"/>
                            <a:pt x="678" y="75"/>
                          </a:cubicBezTo>
                          <a:cubicBezTo>
                            <a:pt x="678" y="75"/>
                            <a:pt x="683" y="75"/>
                            <a:pt x="683" y="75"/>
                          </a:cubicBezTo>
                          <a:cubicBezTo>
                            <a:pt x="683" y="75"/>
                            <a:pt x="688" y="75"/>
                            <a:pt x="688" y="75"/>
                          </a:cubicBezTo>
                          <a:cubicBezTo>
                            <a:pt x="688" y="75"/>
                            <a:pt x="694" y="77"/>
                            <a:pt x="694" y="77"/>
                          </a:cubicBezTo>
                          <a:cubicBezTo>
                            <a:pt x="694" y="77"/>
                            <a:pt x="696" y="76"/>
                            <a:pt x="696" y="76"/>
                          </a:cubicBezTo>
                          <a:cubicBezTo>
                            <a:pt x="696" y="76"/>
                            <a:pt x="698" y="78"/>
                            <a:pt x="698" y="78"/>
                          </a:cubicBezTo>
                          <a:cubicBezTo>
                            <a:pt x="698" y="78"/>
                            <a:pt x="701" y="79"/>
                            <a:pt x="701" y="79"/>
                          </a:cubicBezTo>
                          <a:cubicBezTo>
                            <a:pt x="701" y="79"/>
                            <a:pt x="702" y="79"/>
                            <a:pt x="702" y="79"/>
                          </a:cubicBezTo>
                          <a:cubicBezTo>
                            <a:pt x="702" y="79"/>
                            <a:pt x="705" y="80"/>
                            <a:pt x="705" y="80"/>
                          </a:cubicBezTo>
                          <a:cubicBezTo>
                            <a:pt x="705" y="80"/>
                            <a:pt x="707" y="81"/>
                            <a:pt x="707" y="81"/>
                          </a:cubicBezTo>
                          <a:cubicBezTo>
                            <a:pt x="707" y="81"/>
                            <a:pt x="706" y="79"/>
                            <a:pt x="706" y="79"/>
                          </a:cubicBezTo>
                          <a:cubicBezTo>
                            <a:pt x="706" y="79"/>
                            <a:pt x="704" y="78"/>
                            <a:pt x="704" y="78"/>
                          </a:cubicBezTo>
                          <a:cubicBezTo>
                            <a:pt x="704" y="78"/>
                            <a:pt x="703" y="76"/>
                            <a:pt x="703" y="76"/>
                          </a:cubicBezTo>
                          <a:cubicBezTo>
                            <a:pt x="703" y="76"/>
                            <a:pt x="703" y="72"/>
                            <a:pt x="703" y="72"/>
                          </a:cubicBezTo>
                          <a:cubicBezTo>
                            <a:pt x="703" y="72"/>
                            <a:pt x="701" y="72"/>
                            <a:pt x="701" y="72"/>
                          </a:cubicBezTo>
                          <a:cubicBezTo>
                            <a:pt x="701" y="72"/>
                            <a:pt x="698" y="68"/>
                            <a:pt x="698" y="68"/>
                          </a:cubicBezTo>
                          <a:cubicBezTo>
                            <a:pt x="698" y="68"/>
                            <a:pt x="697" y="67"/>
                            <a:pt x="697" y="67"/>
                          </a:cubicBezTo>
                          <a:cubicBezTo>
                            <a:pt x="697" y="67"/>
                            <a:pt x="697" y="64"/>
                            <a:pt x="697" y="64"/>
                          </a:cubicBezTo>
                          <a:cubicBezTo>
                            <a:pt x="697" y="64"/>
                            <a:pt x="698" y="65"/>
                            <a:pt x="698" y="65"/>
                          </a:cubicBezTo>
                          <a:cubicBezTo>
                            <a:pt x="698" y="65"/>
                            <a:pt x="700" y="65"/>
                            <a:pt x="700" y="65"/>
                          </a:cubicBezTo>
                          <a:cubicBezTo>
                            <a:pt x="700" y="65"/>
                            <a:pt x="699" y="64"/>
                            <a:pt x="699" y="64"/>
                          </a:cubicBezTo>
                          <a:cubicBezTo>
                            <a:pt x="699" y="64"/>
                            <a:pt x="701" y="64"/>
                            <a:pt x="701" y="64"/>
                          </a:cubicBezTo>
                          <a:cubicBezTo>
                            <a:pt x="701" y="64"/>
                            <a:pt x="701" y="63"/>
                            <a:pt x="701" y="63"/>
                          </a:cubicBezTo>
                          <a:cubicBezTo>
                            <a:pt x="701" y="63"/>
                            <a:pt x="700" y="61"/>
                            <a:pt x="700" y="61"/>
                          </a:cubicBezTo>
                          <a:cubicBezTo>
                            <a:pt x="700" y="61"/>
                            <a:pt x="701" y="61"/>
                            <a:pt x="701" y="61"/>
                          </a:cubicBezTo>
                          <a:cubicBezTo>
                            <a:pt x="701" y="61"/>
                            <a:pt x="702" y="62"/>
                            <a:pt x="702" y="62"/>
                          </a:cubicBezTo>
                          <a:cubicBezTo>
                            <a:pt x="702" y="62"/>
                            <a:pt x="704" y="64"/>
                            <a:pt x="704" y="64"/>
                          </a:cubicBezTo>
                          <a:cubicBezTo>
                            <a:pt x="704" y="64"/>
                            <a:pt x="708" y="64"/>
                            <a:pt x="708" y="64"/>
                          </a:cubicBezTo>
                          <a:cubicBezTo>
                            <a:pt x="708" y="64"/>
                            <a:pt x="709" y="65"/>
                            <a:pt x="709" y="65"/>
                          </a:cubicBezTo>
                          <a:cubicBezTo>
                            <a:pt x="709" y="65"/>
                            <a:pt x="711" y="67"/>
                            <a:pt x="711" y="67"/>
                          </a:cubicBezTo>
                          <a:cubicBezTo>
                            <a:pt x="711" y="67"/>
                            <a:pt x="715" y="66"/>
                            <a:pt x="715" y="66"/>
                          </a:cubicBezTo>
                          <a:cubicBezTo>
                            <a:pt x="715" y="66"/>
                            <a:pt x="716" y="69"/>
                            <a:pt x="716" y="69"/>
                          </a:cubicBezTo>
                          <a:cubicBezTo>
                            <a:pt x="716" y="69"/>
                            <a:pt x="718" y="66"/>
                            <a:pt x="718" y="66"/>
                          </a:cubicBezTo>
                          <a:cubicBezTo>
                            <a:pt x="718" y="66"/>
                            <a:pt x="720" y="67"/>
                            <a:pt x="720" y="67"/>
                          </a:cubicBezTo>
                          <a:cubicBezTo>
                            <a:pt x="720" y="67"/>
                            <a:pt x="721" y="69"/>
                            <a:pt x="721" y="69"/>
                          </a:cubicBezTo>
                          <a:cubicBezTo>
                            <a:pt x="721" y="69"/>
                            <a:pt x="723" y="70"/>
                            <a:pt x="723" y="70"/>
                          </a:cubicBezTo>
                          <a:cubicBezTo>
                            <a:pt x="723" y="70"/>
                            <a:pt x="724" y="66"/>
                            <a:pt x="724" y="66"/>
                          </a:cubicBezTo>
                          <a:cubicBezTo>
                            <a:pt x="724" y="66"/>
                            <a:pt x="728" y="67"/>
                            <a:pt x="728" y="67"/>
                          </a:cubicBezTo>
                          <a:cubicBezTo>
                            <a:pt x="728" y="67"/>
                            <a:pt x="733" y="68"/>
                            <a:pt x="733" y="68"/>
                          </a:cubicBezTo>
                          <a:cubicBezTo>
                            <a:pt x="733" y="68"/>
                            <a:pt x="735" y="69"/>
                            <a:pt x="735" y="69"/>
                          </a:cubicBezTo>
                          <a:cubicBezTo>
                            <a:pt x="735" y="69"/>
                            <a:pt x="736" y="71"/>
                            <a:pt x="736" y="71"/>
                          </a:cubicBezTo>
                          <a:cubicBezTo>
                            <a:pt x="736" y="71"/>
                            <a:pt x="739" y="72"/>
                            <a:pt x="739" y="72"/>
                          </a:cubicBezTo>
                          <a:cubicBezTo>
                            <a:pt x="739" y="72"/>
                            <a:pt x="742" y="73"/>
                            <a:pt x="742" y="73"/>
                          </a:cubicBezTo>
                          <a:cubicBezTo>
                            <a:pt x="742" y="73"/>
                            <a:pt x="744" y="74"/>
                            <a:pt x="744" y="74"/>
                          </a:cubicBezTo>
                          <a:cubicBezTo>
                            <a:pt x="744" y="74"/>
                            <a:pt x="744" y="76"/>
                            <a:pt x="744" y="76"/>
                          </a:cubicBezTo>
                          <a:cubicBezTo>
                            <a:pt x="744" y="76"/>
                            <a:pt x="742" y="77"/>
                            <a:pt x="742" y="77"/>
                          </a:cubicBezTo>
                          <a:cubicBezTo>
                            <a:pt x="742" y="77"/>
                            <a:pt x="743" y="78"/>
                            <a:pt x="743" y="78"/>
                          </a:cubicBezTo>
                          <a:cubicBezTo>
                            <a:pt x="743" y="78"/>
                            <a:pt x="746" y="78"/>
                            <a:pt x="746" y="78"/>
                          </a:cubicBezTo>
                          <a:cubicBezTo>
                            <a:pt x="746" y="78"/>
                            <a:pt x="747" y="80"/>
                            <a:pt x="747" y="80"/>
                          </a:cubicBezTo>
                          <a:cubicBezTo>
                            <a:pt x="747" y="80"/>
                            <a:pt x="748" y="82"/>
                            <a:pt x="748" y="82"/>
                          </a:cubicBezTo>
                          <a:cubicBezTo>
                            <a:pt x="748" y="82"/>
                            <a:pt x="748" y="83"/>
                            <a:pt x="748" y="83"/>
                          </a:cubicBezTo>
                          <a:cubicBezTo>
                            <a:pt x="748" y="83"/>
                            <a:pt x="746" y="84"/>
                            <a:pt x="746" y="84"/>
                          </a:cubicBezTo>
                          <a:cubicBezTo>
                            <a:pt x="746" y="84"/>
                            <a:pt x="747" y="84"/>
                            <a:pt x="747" y="84"/>
                          </a:cubicBezTo>
                          <a:cubicBezTo>
                            <a:pt x="747" y="84"/>
                            <a:pt x="751" y="84"/>
                            <a:pt x="751" y="84"/>
                          </a:cubicBezTo>
                          <a:cubicBezTo>
                            <a:pt x="751" y="84"/>
                            <a:pt x="753" y="84"/>
                            <a:pt x="753" y="84"/>
                          </a:cubicBezTo>
                          <a:cubicBezTo>
                            <a:pt x="753" y="84"/>
                            <a:pt x="756" y="86"/>
                            <a:pt x="756" y="86"/>
                          </a:cubicBezTo>
                          <a:cubicBezTo>
                            <a:pt x="756" y="86"/>
                            <a:pt x="758" y="89"/>
                            <a:pt x="758" y="89"/>
                          </a:cubicBezTo>
                          <a:cubicBezTo>
                            <a:pt x="758" y="89"/>
                            <a:pt x="757" y="91"/>
                            <a:pt x="757" y="91"/>
                          </a:cubicBezTo>
                          <a:cubicBezTo>
                            <a:pt x="757" y="91"/>
                            <a:pt x="755" y="92"/>
                            <a:pt x="755" y="92"/>
                          </a:cubicBezTo>
                          <a:cubicBezTo>
                            <a:pt x="755" y="92"/>
                            <a:pt x="753" y="92"/>
                            <a:pt x="753" y="92"/>
                          </a:cubicBezTo>
                          <a:cubicBezTo>
                            <a:pt x="753" y="92"/>
                            <a:pt x="751" y="90"/>
                            <a:pt x="751" y="90"/>
                          </a:cubicBezTo>
                          <a:cubicBezTo>
                            <a:pt x="751" y="90"/>
                            <a:pt x="749" y="89"/>
                            <a:pt x="749" y="89"/>
                          </a:cubicBezTo>
                          <a:cubicBezTo>
                            <a:pt x="749" y="89"/>
                            <a:pt x="749" y="91"/>
                            <a:pt x="749" y="91"/>
                          </a:cubicBezTo>
                          <a:cubicBezTo>
                            <a:pt x="749" y="91"/>
                            <a:pt x="752" y="93"/>
                            <a:pt x="752" y="93"/>
                          </a:cubicBezTo>
                          <a:cubicBezTo>
                            <a:pt x="752" y="93"/>
                            <a:pt x="754" y="94"/>
                            <a:pt x="754" y="94"/>
                          </a:cubicBezTo>
                          <a:cubicBezTo>
                            <a:pt x="754" y="94"/>
                            <a:pt x="756" y="95"/>
                            <a:pt x="756" y="95"/>
                          </a:cubicBezTo>
                          <a:cubicBezTo>
                            <a:pt x="756" y="95"/>
                            <a:pt x="758" y="96"/>
                            <a:pt x="758" y="96"/>
                          </a:cubicBezTo>
                          <a:cubicBezTo>
                            <a:pt x="758" y="96"/>
                            <a:pt x="760" y="97"/>
                            <a:pt x="760" y="97"/>
                          </a:cubicBezTo>
                          <a:cubicBezTo>
                            <a:pt x="760" y="97"/>
                            <a:pt x="759" y="99"/>
                            <a:pt x="759" y="99"/>
                          </a:cubicBezTo>
                          <a:cubicBezTo>
                            <a:pt x="759" y="99"/>
                            <a:pt x="761" y="101"/>
                            <a:pt x="761" y="101"/>
                          </a:cubicBezTo>
                          <a:cubicBezTo>
                            <a:pt x="761" y="101"/>
                            <a:pt x="763" y="99"/>
                            <a:pt x="763" y="99"/>
                          </a:cubicBezTo>
                          <a:cubicBezTo>
                            <a:pt x="763" y="99"/>
                            <a:pt x="766" y="102"/>
                            <a:pt x="766" y="102"/>
                          </a:cubicBezTo>
                          <a:cubicBezTo>
                            <a:pt x="766" y="102"/>
                            <a:pt x="769" y="105"/>
                            <a:pt x="769" y="105"/>
                          </a:cubicBezTo>
                          <a:cubicBezTo>
                            <a:pt x="769" y="105"/>
                            <a:pt x="772" y="108"/>
                            <a:pt x="772" y="108"/>
                          </a:cubicBezTo>
                          <a:cubicBezTo>
                            <a:pt x="772" y="108"/>
                            <a:pt x="776" y="109"/>
                            <a:pt x="776" y="109"/>
                          </a:cubicBezTo>
                          <a:cubicBezTo>
                            <a:pt x="776" y="109"/>
                            <a:pt x="779" y="111"/>
                            <a:pt x="779" y="111"/>
                          </a:cubicBezTo>
                          <a:cubicBezTo>
                            <a:pt x="779" y="111"/>
                            <a:pt x="782" y="111"/>
                            <a:pt x="782" y="111"/>
                          </a:cubicBezTo>
                          <a:cubicBezTo>
                            <a:pt x="782" y="111"/>
                            <a:pt x="785" y="112"/>
                            <a:pt x="785" y="112"/>
                          </a:cubicBezTo>
                          <a:cubicBezTo>
                            <a:pt x="785" y="112"/>
                            <a:pt x="787" y="115"/>
                            <a:pt x="787" y="115"/>
                          </a:cubicBezTo>
                          <a:cubicBezTo>
                            <a:pt x="787" y="115"/>
                            <a:pt x="788" y="114"/>
                            <a:pt x="788" y="114"/>
                          </a:cubicBezTo>
                          <a:cubicBezTo>
                            <a:pt x="788" y="114"/>
                            <a:pt x="789" y="111"/>
                            <a:pt x="789" y="111"/>
                          </a:cubicBezTo>
                          <a:cubicBezTo>
                            <a:pt x="789" y="111"/>
                            <a:pt x="789" y="108"/>
                            <a:pt x="789" y="108"/>
                          </a:cubicBezTo>
                          <a:cubicBezTo>
                            <a:pt x="789" y="108"/>
                            <a:pt x="788" y="105"/>
                            <a:pt x="788" y="105"/>
                          </a:cubicBezTo>
                          <a:cubicBezTo>
                            <a:pt x="788" y="105"/>
                            <a:pt x="786" y="100"/>
                            <a:pt x="786" y="100"/>
                          </a:cubicBezTo>
                          <a:cubicBezTo>
                            <a:pt x="786" y="100"/>
                            <a:pt x="785" y="97"/>
                            <a:pt x="785" y="97"/>
                          </a:cubicBezTo>
                          <a:cubicBezTo>
                            <a:pt x="785" y="97"/>
                            <a:pt x="785" y="95"/>
                            <a:pt x="785" y="95"/>
                          </a:cubicBezTo>
                          <a:cubicBezTo>
                            <a:pt x="785" y="95"/>
                            <a:pt x="786" y="94"/>
                            <a:pt x="786" y="94"/>
                          </a:cubicBezTo>
                          <a:cubicBezTo>
                            <a:pt x="786" y="94"/>
                            <a:pt x="787" y="96"/>
                            <a:pt x="787" y="96"/>
                          </a:cubicBezTo>
                          <a:cubicBezTo>
                            <a:pt x="787" y="96"/>
                            <a:pt x="790" y="98"/>
                            <a:pt x="790" y="98"/>
                          </a:cubicBezTo>
                          <a:cubicBezTo>
                            <a:pt x="790" y="98"/>
                            <a:pt x="794" y="101"/>
                            <a:pt x="794" y="101"/>
                          </a:cubicBezTo>
                          <a:cubicBezTo>
                            <a:pt x="794" y="101"/>
                            <a:pt x="798" y="103"/>
                            <a:pt x="798" y="103"/>
                          </a:cubicBezTo>
                          <a:cubicBezTo>
                            <a:pt x="798" y="103"/>
                            <a:pt x="804" y="104"/>
                            <a:pt x="804" y="104"/>
                          </a:cubicBezTo>
                          <a:cubicBezTo>
                            <a:pt x="804" y="104"/>
                            <a:pt x="808" y="103"/>
                            <a:pt x="808" y="103"/>
                          </a:cubicBezTo>
                          <a:cubicBezTo>
                            <a:pt x="808" y="103"/>
                            <a:pt x="810" y="101"/>
                            <a:pt x="810" y="101"/>
                          </a:cubicBezTo>
                          <a:cubicBezTo>
                            <a:pt x="810" y="101"/>
                            <a:pt x="812" y="100"/>
                            <a:pt x="812" y="100"/>
                          </a:cubicBezTo>
                          <a:cubicBezTo>
                            <a:pt x="812" y="100"/>
                            <a:pt x="817" y="100"/>
                            <a:pt x="817" y="100"/>
                          </a:cubicBezTo>
                          <a:cubicBezTo>
                            <a:pt x="817" y="100"/>
                            <a:pt x="821" y="101"/>
                            <a:pt x="821" y="101"/>
                          </a:cubicBezTo>
                          <a:cubicBezTo>
                            <a:pt x="821" y="101"/>
                            <a:pt x="824" y="103"/>
                            <a:pt x="824" y="103"/>
                          </a:cubicBezTo>
                          <a:cubicBezTo>
                            <a:pt x="824" y="103"/>
                            <a:pt x="827" y="105"/>
                            <a:pt x="827" y="105"/>
                          </a:cubicBezTo>
                          <a:cubicBezTo>
                            <a:pt x="827" y="105"/>
                            <a:pt x="830" y="106"/>
                            <a:pt x="830" y="106"/>
                          </a:cubicBezTo>
                          <a:cubicBezTo>
                            <a:pt x="830" y="106"/>
                            <a:pt x="831" y="106"/>
                            <a:pt x="831" y="106"/>
                          </a:cubicBezTo>
                          <a:cubicBezTo>
                            <a:pt x="831" y="106"/>
                            <a:pt x="833" y="108"/>
                            <a:pt x="833" y="108"/>
                          </a:cubicBezTo>
                          <a:cubicBezTo>
                            <a:pt x="833" y="108"/>
                            <a:pt x="834" y="108"/>
                            <a:pt x="834" y="108"/>
                          </a:cubicBezTo>
                          <a:cubicBezTo>
                            <a:pt x="834" y="108"/>
                            <a:pt x="836" y="108"/>
                            <a:pt x="836" y="108"/>
                          </a:cubicBezTo>
                          <a:cubicBezTo>
                            <a:pt x="836" y="108"/>
                            <a:pt x="835" y="106"/>
                            <a:pt x="835" y="106"/>
                          </a:cubicBezTo>
                          <a:cubicBezTo>
                            <a:pt x="835" y="106"/>
                            <a:pt x="836" y="104"/>
                            <a:pt x="836" y="104"/>
                          </a:cubicBezTo>
                          <a:cubicBezTo>
                            <a:pt x="836" y="104"/>
                            <a:pt x="834" y="104"/>
                            <a:pt x="834" y="104"/>
                          </a:cubicBezTo>
                          <a:cubicBezTo>
                            <a:pt x="834" y="104"/>
                            <a:pt x="832" y="104"/>
                            <a:pt x="832" y="104"/>
                          </a:cubicBezTo>
                          <a:cubicBezTo>
                            <a:pt x="832" y="104"/>
                            <a:pt x="831" y="102"/>
                            <a:pt x="831" y="102"/>
                          </a:cubicBezTo>
                          <a:cubicBezTo>
                            <a:pt x="831" y="102"/>
                            <a:pt x="831" y="101"/>
                            <a:pt x="831" y="101"/>
                          </a:cubicBezTo>
                          <a:cubicBezTo>
                            <a:pt x="831" y="101"/>
                            <a:pt x="830" y="102"/>
                            <a:pt x="830" y="102"/>
                          </a:cubicBezTo>
                          <a:cubicBezTo>
                            <a:pt x="830" y="102"/>
                            <a:pt x="828" y="103"/>
                            <a:pt x="828" y="103"/>
                          </a:cubicBezTo>
                          <a:cubicBezTo>
                            <a:pt x="828" y="103"/>
                            <a:pt x="826" y="102"/>
                            <a:pt x="826" y="102"/>
                          </a:cubicBezTo>
                          <a:cubicBezTo>
                            <a:pt x="826" y="102"/>
                            <a:pt x="825" y="101"/>
                            <a:pt x="825" y="101"/>
                          </a:cubicBezTo>
                          <a:cubicBezTo>
                            <a:pt x="825" y="101"/>
                            <a:pt x="825" y="100"/>
                            <a:pt x="825" y="100"/>
                          </a:cubicBezTo>
                          <a:cubicBezTo>
                            <a:pt x="825" y="100"/>
                            <a:pt x="827" y="99"/>
                            <a:pt x="827" y="99"/>
                          </a:cubicBezTo>
                          <a:cubicBezTo>
                            <a:pt x="827" y="99"/>
                            <a:pt x="830" y="99"/>
                            <a:pt x="830" y="99"/>
                          </a:cubicBezTo>
                          <a:cubicBezTo>
                            <a:pt x="830" y="99"/>
                            <a:pt x="831" y="100"/>
                            <a:pt x="831" y="100"/>
                          </a:cubicBezTo>
                          <a:cubicBezTo>
                            <a:pt x="831" y="100"/>
                            <a:pt x="833" y="99"/>
                            <a:pt x="833" y="99"/>
                          </a:cubicBezTo>
                          <a:cubicBezTo>
                            <a:pt x="833" y="99"/>
                            <a:pt x="837" y="101"/>
                            <a:pt x="837" y="101"/>
                          </a:cubicBezTo>
                          <a:cubicBezTo>
                            <a:pt x="837" y="101"/>
                            <a:pt x="839" y="101"/>
                            <a:pt x="839" y="101"/>
                          </a:cubicBezTo>
                          <a:cubicBezTo>
                            <a:pt x="839" y="101"/>
                            <a:pt x="841" y="103"/>
                            <a:pt x="841" y="103"/>
                          </a:cubicBezTo>
                          <a:cubicBezTo>
                            <a:pt x="841" y="103"/>
                            <a:pt x="843" y="103"/>
                            <a:pt x="843" y="103"/>
                          </a:cubicBezTo>
                          <a:cubicBezTo>
                            <a:pt x="843" y="103"/>
                            <a:pt x="847" y="101"/>
                            <a:pt x="847" y="101"/>
                          </a:cubicBezTo>
                          <a:cubicBezTo>
                            <a:pt x="847" y="101"/>
                            <a:pt x="844" y="100"/>
                            <a:pt x="844" y="100"/>
                          </a:cubicBezTo>
                          <a:cubicBezTo>
                            <a:pt x="844" y="100"/>
                            <a:pt x="840" y="95"/>
                            <a:pt x="840" y="95"/>
                          </a:cubicBezTo>
                          <a:cubicBezTo>
                            <a:pt x="840" y="95"/>
                            <a:pt x="838" y="94"/>
                            <a:pt x="838" y="94"/>
                          </a:cubicBezTo>
                          <a:cubicBezTo>
                            <a:pt x="838" y="94"/>
                            <a:pt x="837" y="94"/>
                            <a:pt x="837" y="94"/>
                          </a:cubicBezTo>
                          <a:cubicBezTo>
                            <a:pt x="837" y="94"/>
                            <a:pt x="838" y="90"/>
                            <a:pt x="838" y="90"/>
                          </a:cubicBezTo>
                          <a:cubicBezTo>
                            <a:pt x="838" y="90"/>
                            <a:pt x="837" y="89"/>
                            <a:pt x="837" y="89"/>
                          </a:cubicBezTo>
                          <a:cubicBezTo>
                            <a:pt x="837" y="89"/>
                            <a:pt x="835" y="90"/>
                            <a:pt x="835" y="90"/>
                          </a:cubicBezTo>
                          <a:cubicBezTo>
                            <a:pt x="835" y="90"/>
                            <a:pt x="833" y="90"/>
                            <a:pt x="833" y="90"/>
                          </a:cubicBezTo>
                          <a:cubicBezTo>
                            <a:pt x="833" y="90"/>
                            <a:pt x="831" y="89"/>
                            <a:pt x="831" y="89"/>
                          </a:cubicBezTo>
                          <a:cubicBezTo>
                            <a:pt x="831" y="89"/>
                            <a:pt x="830" y="87"/>
                            <a:pt x="830" y="87"/>
                          </a:cubicBezTo>
                          <a:cubicBezTo>
                            <a:pt x="830" y="87"/>
                            <a:pt x="830" y="85"/>
                            <a:pt x="830" y="85"/>
                          </a:cubicBezTo>
                          <a:cubicBezTo>
                            <a:pt x="830" y="85"/>
                            <a:pt x="833" y="84"/>
                            <a:pt x="833" y="84"/>
                          </a:cubicBezTo>
                          <a:cubicBezTo>
                            <a:pt x="833" y="84"/>
                            <a:pt x="835" y="85"/>
                            <a:pt x="835" y="85"/>
                          </a:cubicBezTo>
                          <a:cubicBezTo>
                            <a:pt x="835" y="85"/>
                            <a:pt x="838" y="85"/>
                            <a:pt x="838" y="85"/>
                          </a:cubicBezTo>
                          <a:cubicBezTo>
                            <a:pt x="838" y="85"/>
                            <a:pt x="840" y="83"/>
                            <a:pt x="840" y="83"/>
                          </a:cubicBezTo>
                          <a:cubicBezTo>
                            <a:pt x="840" y="83"/>
                            <a:pt x="839" y="81"/>
                            <a:pt x="839" y="81"/>
                          </a:cubicBezTo>
                          <a:cubicBezTo>
                            <a:pt x="839" y="81"/>
                            <a:pt x="837" y="80"/>
                            <a:pt x="837" y="80"/>
                          </a:cubicBezTo>
                          <a:cubicBezTo>
                            <a:pt x="837" y="80"/>
                            <a:pt x="834" y="78"/>
                            <a:pt x="834" y="78"/>
                          </a:cubicBezTo>
                          <a:cubicBezTo>
                            <a:pt x="834" y="78"/>
                            <a:pt x="838" y="78"/>
                            <a:pt x="838" y="78"/>
                          </a:cubicBezTo>
                          <a:cubicBezTo>
                            <a:pt x="838" y="78"/>
                            <a:pt x="842" y="79"/>
                            <a:pt x="842" y="79"/>
                          </a:cubicBezTo>
                          <a:cubicBezTo>
                            <a:pt x="842" y="79"/>
                            <a:pt x="843" y="80"/>
                            <a:pt x="843" y="80"/>
                          </a:cubicBezTo>
                          <a:cubicBezTo>
                            <a:pt x="843" y="80"/>
                            <a:pt x="848" y="81"/>
                            <a:pt x="848" y="81"/>
                          </a:cubicBezTo>
                          <a:cubicBezTo>
                            <a:pt x="848" y="81"/>
                            <a:pt x="854" y="83"/>
                            <a:pt x="854" y="83"/>
                          </a:cubicBezTo>
                          <a:cubicBezTo>
                            <a:pt x="854" y="83"/>
                            <a:pt x="865" y="83"/>
                            <a:pt x="865" y="83"/>
                          </a:cubicBezTo>
                          <a:cubicBezTo>
                            <a:pt x="865" y="83"/>
                            <a:pt x="865" y="83"/>
                            <a:pt x="865" y="83"/>
                          </a:cubicBezTo>
                          <a:cubicBezTo>
                            <a:pt x="865" y="83"/>
                            <a:pt x="866" y="83"/>
                            <a:pt x="866" y="83"/>
                          </a:cubicBezTo>
                          <a:cubicBezTo>
                            <a:pt x="866" y="83"/>
                            <a:pt x="869" y="83"/>
                            <a:pt x="869" y="83"/>
                          </a:cubicBezTo>
                          <a:cubicBezTo>
                            <a:pt x="869" y="83"/>
                            <a:pt x="874" y="84"/>
                            <a:pt x="874" y="84"/>
                          </a:cubicBezTo>
                          <a:cubicBezTo>
                            <a:pt x="874" y="84"/>
                            <a:pt x="878" y="84"/>
                            <a:pt x="878" y="84"/>
                          </a:cubicBezTo>
                          <a:cubicBezTo>
                            <a:pt x="878" y="84"/>
                            <a:pt x="881" y="85"/>
                            <a:pt x="881" y="85"/>
                          </a:cubicBezTo>
                          <a:cubicBezTo>
                            <a:pt x="881" y="85"/>
                            <a:pt x="883" y="86"/>
                            <a:pt x="883" y="86"/>
                          </a:cubicBezTo>
                          <a:cubicBezTo>
                            <a:pt x="883" y="86"/>
                            <a:pt x="884" y="87"/>
                            <a:pt x="884" y="87"/>
                          </a:cubicBezTo>
                          <a:cubicBezTo>
                            <a:pt x="884" y="87"/>
                            <a:pt x="887" y="87"/>
                            <a:pt x="887" y="87"/>
                          </a:cubicBezTo>
                          <a:cubicBezTo>
                            <a:pt x="887" y="87"/>
                            <a:pt x="888" y="89"/>
                            <a:pt x="888" y="89"/>
                          </a:cubicBezTo>
                          <a:cubicBezTo>
                            <a:pt x="888" y="89"/>
                            <a:pt x="888" y="93"/>
                            <a:pt x="888" y="93"/>
                          </a:cubicBezTo>
                          <a:cubicBezTo>
                            <a:pt x="888" y="93"/>
                            <a:pt x="888" y="95"/>
                            <a:pt x="888" y="95"/>
                          </a:cubicBezTo>
                          <a:cubicBezTo>
                            <a:pt x="888" y="95"/>
                            <a:pt x="887" y="96"/>
                            <a:pt x="887" y="96"/>
                          </a:cubicBezTo>
                          <a:cubicBezTo>
                            <a:pt x="887" y="96"/>
                            <a:pt x="886" y="94"/>
                            <a:pt x="886" y="94"/>
                          </a:cubicBezTo>
                          <a:cubicBezTo>
                            <a:pt x="886" y="94"/>
                            <a:pt x="886" y="93"/>
                            <a:pt x="886" y="93"/>
                          </a:cubicBezTo>
                          <a:cubicBezTo>
                            <a:pt x="886" y="93"/>
                            <a:pt x="885" y="92"/>
                            <a:pt x="885" y="92"/>
                          </a:cubicBezTo>
                          <a:cubicBezTo>
                            <a:pt x="885" y="92"/>
                            <a:pt x="883" y="91"/>
                            <a:pt x="883" y="91"/>
                          </a:cubicBezTo>
                          <a:cubicBezTo>
                            <a:pt x="883" y="91"/>
                            <a:pt x="882" y="90"/>
                            <a:pt x="882" y="90"/>
                          </a:cubicBezTo>
                          <a:cubicBezTo>
                            <a:pt x="882" y="90"/>
                            <a:pt x="881" y="88"/>
                            <a:pt x="881" y="88"/>
                          </a:cubicBezTo>
                          <a:cubicBezTo>
                            <a:pt x="881" y="88"/>
                            <a:pt x="880" y="87"/>
                            <a:pt x="880" y="87"/>
                          </a:cubicBezTo>
                          <a:cubicBezTo>
                            <a:pt x="880" y="87"/>
                            <a:pt x="878" y="87"/>
                            <a:pt x="878" y="87"/>
                          </a:cubicBezTo>
                          <a:cubicBezTo>
                            <a:pt x="878" y="87"/>
                            <a:pt x="876" y="87"/>
                            <a:pt x="876" y="87"/>
                          </a:cubicBezTo>
                          <a:cubicBezTo>
                            <a:pt x="876" y="87"/>
                            <a:pt x="875" y="87"/>
                            <a:pt x="875" y="87"/>
                          </a:cubicBezTo>
                          <a:cubicBezTo>
                            <a:pt x="875" y="87"/>
                            <a:pt x="874" y="86"/>
                            <a:pt x="874" y="86"/>
                          </a:cubicBezTo>
                          <a:cubicBezTo>
                            <a:pt x="874" y="86"/>
                            <a:pt x="872" y="86"/>
                            <a:pt x="872" y="86"/>
                          </a:cubicBezTo>
                          <a:cubicBezTo>
                            <a:pt x="872" y="86"/>
                            <a:pt x="871" y="87"/>
                            <a:pt x="871" y="87"/>
                          </a:cubicBezTo>
                          <a:cubicBezTo>
                            <a:pt x="871" y="87"/>
                            <a:pt x="870" y="88"/>
                            <a:pt x="870" y="88"/>
                          </a:cubicBezTo>
                          <a:cubicBezTo>
                            <a:pt x="870" y="88"/>
                            <a:pt x="871" y="90"/>
                            <a:pt x="871" y="90"/>
                          </a:cubicBezTo>
                          <a:cubicBezTo>
                            <a:pt x="871" y="90"/>
                            <a:pt x="872" y="91"/>
                            <a:pt x="872" y="91"/>
                          </a:cubicBezTo>
                          <a:cubicBezTo>
                            <a:pt x="872" y="91"/>
                            <a:pt x="873" y="90"/>
                            <a:pt x="873" y="90"/>
                          </a:cubicBezTo>
                          <a:cubicBezTo>
                            <a:pt x="873" y="90"/>
                            <a:pt x="876" y="89"/>
                            <a:pt x="876" y="89"/>
                          </a:cubicBezTo>
                          <a:cubicBezTo>
                            <a:pt x="876" y="89"/>
                            <a:pt x="878" y="89"/>
                            <a:pt x="878" y="89"/>
                          </a:cubicBezTo>
                          <a:cubicBezTo>
                            <a:pt x="878" y="89"/>
                            <a:pt x="880" y="88"/>
                            <a:pt x="880" y="88"/>
                          </a:cubicBezTo>
                          <a:cubicBezTo>
                            <a:pt x="880" y="88"/>
                            <a:pt x="881" y="90"/>
                            <a:pt x="881" y="90"/>
                          </a:cubicBezTo>
                          <a:cubicBezTo>
                            <a:pt x="881" y="90"/>
                            <a:pt x="882" y="91"/>
                            <a:pt x="882" y="91"/>
                          </a:cubicBezTo>
                          <a:cubicBezTo>
                            <a:pt x="882" y="91"/>
                            <a:pt x="882" y="93"/>
                            <a:pt x="882" y="93"/>
                          </a:cubicBezTo>
                          <a:cubicBezTo>
                            <a:pt x="882" y="93"/>
                            <a:pt x="884" y="94"/>
                            <a:pt x="884" y="94"/>
                          </a:cubicBezTo>
                          <a:cubicBezTo>
                            <a:pt x="884" y="94"/>
                            <a:pt x="884" y="95"/>
                            <a:pt x="884" y="95"/>
                          </a:cubicBezTo>
                          <a:cubicBezTo>
                            <a:pt x="884" y="95"/>
                            <a:pt x="882" y="96"/>
                            <a:pt x="882" y="96"/>
                          </a:cubicBezTo>
                          <a:cubicBezTo>
                            <a:pt x="882" y="96"/>
                            <a:pt x="881" y="96"/>
                            <a:pt x="881" y="96"/>
                          </a:cubicBezTo>
                          <a:cubicBezTo>
                            <a:pt x="881" y="96"/>
                            <a:pt x="880" y="95"/>
                            <a:pt x="880" y="95"/>
                          </a:cubicBezTo>
                          <a:cubicBezTo>
                            <a:pt x="880" y="95"/>
                            <a:pt x="879" y="94"/>
                            <a:pt x="879" y="94"/>
                          </a:cubicBezTo>
                          <a:cubicBezTo>
                            <a:pt x="879" y="94"/>
                            <a:pt x="879" y="96"/>
                            <a:pt x="879" y="96"/>
                          </a:cubicBezTo>
                          <a:cubicBezTo>
                            <a:pt x="879" y="96"/>
                            <a:pt x="880" y="97"/>
                            <a:pt x="880" y="97"/>
                          </a:cubicBezTo>
                          <a:cubicBezTo>
                            <a:pt x="880" y="97"/>
                            <a:pt x="880" y="98"/>
                            <a:pt x="880" y="98"/>
                          </a:cubicBezTo>
                          <a:cubicBezTo>
                            <a:pt x="880" y="98"/>
                            <a:pt x="882" y="99"/>
                            <a:pt x="882" y="99"/>
                          </a:cubicBezTo>
                          <a:cubicBezTo>
                            <a:pt x="882" y="99"/>
                            <a:pt x="885" y="99"/>
                            <a:pt x="885" y="99"/>
                          </a:cubicBezTo>
                          <a:cubicBezTo>
                            <a:pt x="885" y="99"/>
                            <a:pt x="888" y="98"/>
                            <a:pt x="888" y="98"/>
                          </a:cubicBezTo>
                          <a:cubicBezTo>
                            <a:pt x="888" y="98"/>
                            <a:pt x="889" y="96"/>
                            <a:pt x="889" y="96"/>
                          </a:cubicBezTo>
                          <a:cubicBezTo>
                            <a:pt x="889" y="96"/>
                            <a:pt x="889" y="93"/>
                            <a:pt x="889" y="93"/>
                          </a:cubicBezTo>
                          <a:cubicBezTo>
                            <a:pt x="889" y="93"/>
                            <a:pt x="890" y="88"/>
                            <a:pt x="890" y="88"/>
                          </a:cubicBezTo>
                          <a:cubicBezTo>
                            <a:pt x="890" y="88"/>
                            <a:pt x="892" y="87"/>
                            <a:pt x="892" y="87"/>
                          </a:cubicBezTo>
                          <a:cubicBezTo>
                            <a:pt x="892" y="87"/>
                            <a:pt x="897" y="88"/>
                            <a:pt x="897" y="88"/>
                          </a:cubicBezTo>
                          <a:cubicBezTo>
                            <a:pt x="897" y="88"/>
                            <a:pt x="901" y="88"/>
                            <a:pt x="901" y="88"/>
                          </a:cubicBezTo>
                          <a:cubicBezTo>
                            <a:pt x="901" y="88"/>
                            <a:pt x="905" y="90"/>
                            <a:pt x="905" y="90"/>
                          </a:cubicBezTo>
                          <a:cubicBezTo>
                            <a:pt x="905" y="90"/>
                            <a:pt x="909" y="91"/>
                            <a:pt x="909" y="91"/>
                          </a:cubicBezTo>
                          <a:cubicBezTo>
                            <a:pt x="909" y="91"/>
                            <a:pt x="911" y="91"/>
                            <a:pt x="911" y="91"/>
                          </a:cubicBezTo>
                          <a:cubicBezTo>
                            <a:pt x="911" y="91"/>
                            <a:pt x="913" y="92"/>
                            <a:pt x="913" y="92"/>
                          </a:cubicBezTo>
                          <a:cubicBezTo>
                            <a:pt x="913" y="92"/>
                            <a:pt x="915" y="93"/>
                            <a:pt x="915" y="93"/>
                          </a:cubicBezTo>
                          <a:cubicBezTo>
                            <a:pt x="915" y="93"/>
                            <a:pt x="916" y="94"/>
                            <a:pt x="916" y="94"/>
                          </a:cubicBezTo>
                          <a:cubicBezTo>
                            <a:pt x="916" y="94"/>
                            <a:pt x="917" y="96"/>
                            <a:pt x="917" y="96"/>
                          </a:cubicBezTo>
                          <a:cubicBezTo>
                            <a:pt x="917" y="96"/>
                            <a:pt x="916" y="97"/>
                            <a:pt x="916" y="97"/>
                          </a:cubicBezTo>
                          <a:cubicBezTo>
                            <a:pt x="916" y="97"/>
                            <a:pt x="915" y="96"/>
                            <a:pt x="915" y="96"/>
                          </a:cubicBezTo>
                          <a:cubicBezTo>
                            <a:pt x="915" y="96"/>
                            <a:pt x="912" y="95"/>
                            <a:pt x="912" y="95"/>
                          </a:cubicBezTo>
                          <a:cubicBezTo>
                            <a:pt x="912" y="95"/>
                            <a:pt x="911" y="96"/>
                            <a:pt x="911" y="96"/>
                          </a:cubicBezTo>
                          <a:cubicBezTo>
                            <a:pt x="911" y="96"/>
                            <a:pt x="909" y="95"/>
                            <a:pt x="909" y="95"/>
                          </a:cubicBezTo>
                          <a:cubicBezTo>
                            <a:pt x="909" y="95"/>
                            <a:pt x="909" y="97"/>
                            <a:pt x="909" y="97"/>
                          </a:cubicBezTo>
                          <a:cubicBezTo>
                            <a:pt x="909" y="97"/>
                            <a:pt x="911" y="98"/>
                            <a:pt x="911" y="98"/>
                          </a:cubicBezTo>
                          <a:cubicBezTo>
                            <a:pt x="911" y="98"/>
                            <a:pt x="912" y="99"/>
                            <a:pt x="912" y="99"/>
                          </a:cubicBezTo>
                          <a:cubicBezTo>
                            <a:pt x="912" y="99"/>
                            <a:pt x="914" y="100"/>
                            <a:pt x="914" y="100"/>
                          </a:cubicBezTo>
                          <a:cubicBezTo>
                            <a:pt x="914" y="100"/>
                            <a:pt x="917" y="100"/>
                            <a:pt x="917" y="100"/>
                          </a:cubicBezTo>
                          <a:cubicBezTo>
                            <a:pt x="917" y="100"/>
                            <a:pt x="919" y="100"/>
                            <a:pt x="919" y="100"/>
                          </a:cubicBezTo>
                          <a:cubicBezTo>
                            <a:pt x="919" y="100"/>
                            <a:pt x="922" y="101"/>
                            <a:pt x="922" y="101"/>
                          </a:cubicBezTo>
                          <a:cubicBezTo>
                            <a:pt x="922" y="101"/>
                            <a:pt x="925" y="102"/>
                            <a:pt x="925" y="102"/>
                          </a:cubicBezTo>
                          <a:cubicBezTo>
                            <a:pt x="925" y="102"/>
                            <a:pt x="928" y="102"/>
                            <a:pt x="928" y="102"/>
                          </a:cubicBezTo>
                          <a:cubicBezTo>
                            <a:pt x="928" y="102"/>
                            <a:pt x="928" y="103"/>
                            <a:pt x="928" y="103"/>
                          </a:cubicBezTo>
                          <a:cubicBezTo>
                            <a:pt x="928" y="103"/>
                            <a:pt x="927" y="106"/>
                            <a:pt x="927" y="106"/>
                          </a:cubicBezTo>
                          <a:cubicBezTo>
                            <a:pt x="927" y="106"/>
                            <a:pt x="928" y="106"/>
                            <a:pt x="928" y="106"/>
                          </a:cubicBezTo>
                          <a:cubicBezTo>
                            <a:pt x="928" y="106"/>
                            <a:pt x="930" y="105"/>
                            <a:pt x="930" y="105"/>
                          </a:cubicBezTo>
                          <a:cubicBezTo>
                            <a:pt x="930" y="105"/>
                            <a:pt x="933" y="104"/>
                            <a:pt x="933" y="104"/>
                          </a:cubicBezTo>
                          <a:cubicBezTo>
                            <a:pt x="933" y="104"/>
                            <a:pt x="937" y="106"/>
                            <a:pt x="937" y="106"/>
                          </a:cubicBezTo>
                          <a:cubicBezTo>
                            <a:pt x="937" y="106"/>
                            <a:pt x="942" y="108"/>
                            <a:pt x="942" y="108"/>
                          </a:cubicBezTo>
                          <a:cubicBezTo>
                            <a:pt x="942" y="108"/>
                            <a:pt x="944" y="111"/>
                            <a:pt x="944" y="111"/>
                          </a:cubicBezTo>
                          <a:cubicBezTo>
                            <a:pt x="944" y="111"/>
                            <a:pt x="946" y="112"/>
                            <a:pt x="946" y="112"/>
                          </a:cubicBezTo>
                          <a:cubicBezTo>
                            <a:pt x="946" y="112"/>
                            <a:pt x="951" y="113"/>
                            <a:pt x="951" y="113"/>
                          </a:cubicBezTo>
                          <a:cubicBezTo>
                            <a:pt x="951" y="113"/>
                            <a:pt x="955" y="113"/>
                            <a:pt x="955" y="113"/>
                          </a:cubicBezTo>
                          <a:cubicBezTo>
                            <a:pt x="955" y="113"/>
                            <a:pt x="960" y="112"/>
                            <a:pt x="960" y="112"/>
                          </a:cubicBezTo>
                          <a:cubicBezTo>
                            <a:pt x="960" y="112"/>
                            <a:pt x="966" y="110"/>
                            <a:pt x="966" y="110"/>
                          </a:cubicBezTo>
                          <a:cubicBezTo>
                            <a:pt x="966" y="110"/>
                            <a:pt x="973" y="109"/>
                            <a:pt x="973" y="109"/>
                          </a:cubicBezTo>
                          <a:cubicBezTo>
                            <a:pt x="973" y="109"/>
                            <a:pt x="981" y="109"/>
                            <a:pt x="981" y="109"/>
                          </a:cubicBezTo>
                          <a:cubicBezTo>
                            <a:pt x="981" y="109"/>
                            <a:pt x="987" y="110"/>
                            <a:pt x="987" y="110"/>
                          </a:cubicBezTo>
                          <a:cubicBezTo>
                            <a:pt x="987" y="110"/>
                            <a:pt x="997" y="112"/>
                            <a:pt x="997" y="112"/>
                          </a:cubicBezTo>
                          <a:cubicBezTo>
                            <a:pt x="997" y="112"/>
                            <a:pt x="1005" y="114"/>
                            <a:pt x="1005" y="114"/>
                          </a:cubicBezTo>
                          <a:cubicBezTo>
                            <a:pt x="1005" y="114"/>
                            <a:pt x="1009" y="117"/>
                            <a:pt x="1009" y="117"/>
                          </a:cubicBezTo>
                          <a:cubicBezTo>
                            <a:pt x="1009" y="117"/>
                            <a:pt x="1013" y="120"/>
                            <a:pt x="1013" y="120"/>
                          </a:cubicBezTo>
                          <a:cubicBezTo>
                            <a:pt x="1013" y="120"/>
                            <a:pt x="1016" y="122"/>
                            <a:pt x="1016" y="122"/>
                          </a:cubicBezTo>
                          <a:cubicBezTo>
                            <a:pt x="1016" y="122"/>
                            <a:pt x="1018" y="126"/>
                            <a:pt x="1018" y="126"/>
                          </a:cubicBezTo>
                          <a:cubicBezTo>
                            <a:pt x="1018" y="126"/>
                            <a:pt x="1019" y="129"/>
                            <a:pt x="1019" y="129"/>
                          </a:cubicBezTo>
                          <a:cubicBezTo>
                            <a:pt x="1019" y="129"/>
                            <a:pt x="1020" y="132"/>
                            <a:pt x="1020" y="132"/>
                          </a:cubicBezTo>
                          <a:cubicBezTo>
                            <a:pt x="1020" y="132"/>
                            <a:pt x="1024" y="133"/>
                            <a:pt x="1024" y="133"/>
                          </a:cubicBezTo>
                          <a:cubicBezTo>
                            <a:pt x="1024" y="133"/>
                            <a:pt x="1028" y="134"/>
                            <a:pt x="1028" y="134"/>
                          </a:cubicBezTo>
                          <a:cubicBezTo>
                            <a:pt x="1028" y="134"/>
                            <a:pt x="1031" y="134"/>
                            <a:pt x="1031" y="134"/>
                          </a:cubicBezTo>
                          <a:cubicBezTo>
                            <a:pt x="1031" y="134"/>
                            <a:pt x="1034" y="136"/>
                            <a:pt x="1034" y="136"/>
                          </a:cubicBezTo>
                          <a:cubicBezTo>
                            <a:pt x="1034" y="136"/>
                            <a:pt x="1036" y="137"/>
                            <a:pt x="1036" y="137"/>
                          </a:cubicBezTo>
                          <a:cubicBezTo>
                            <a:pt x="1036" y="137"/>
                            <a:pt x="1038" y="140"/>
                            <a:pt x="1038" y="140"/>
                          </a:cubicBezTo>
                          <a:cubicBezTo>
                            <a:pt x="1038" y="140"/>
                            <a:pt x="1039" y="142"/>
                            <a:pt x="1039" y="142"/>
                          </a:cubicBezTo>
                          <a:cubicBezTo>
                            <a:pt x="1039" y="142"/>
                            <a:pt x="1042" y="144"/>
                            <a:pt x="1042" y="144"/>
                          </a:cubicBezTo>
                          <a:cubicBezTo>
                            <a:pt x="1042" y="144"/>
                            <a:pt x="1043" y="145"/>
                            <a:pt x="1043" y="145"/>
                          </a:cubicBezTo>
                          <a:cubicBezTo>
                            <a:pt x="1043" y="145"/>
                            <a:pt x="1046" y="146"/>
                            <a:pt x="1046" y="146"/>
                          </a:cubicBezTo>
                          <a:cubicBezTo>
                            <a:pt x="1046" y="146"/>
                            <a:pt x="1044" y="144"/>
                            <a:pt x="1044" y="144"/>
                          </a:cubicBezTo>
                          <a:cubicBezTo>
                            <a:pt x="1044" y="144"/>
                            <a:pt x="1042" y="143"/>
                            <a:pt x="1042" y="143"/>
                          </a:cubicBezTo>
                          <a:cubicBezTo>
                            <a:pt x="1042" y="143"/>
                            <a:pt x="1040" y="140"/>
                            <a:pt x="1040" y="140"/>
                          </a:cubicBezTo>
                          <a:cubicBezTo>
                            <a:pt x="1040" y="140"/>
                            <a:pt x="1039" y="138"/>
                            <a:pt x="1039" y="138"/>
                          </a:cubicBezTo>
                          <a:cubicBezTo>
                            <a:pt x="1039" y="138"/>
                            <a:pt x="1037" y="136"/>
                            <a:pt x="1037" y="136"/>
                          </a:cubicBezTo>
                          <a:cubicBezTo>
                            <a:pt x="1037" y="136"/>
                            <a:pt x="1039" y="134"/>
                            <a:pt x="1039" y="134"/>
                          </a:cubicBezTo>
                          <a:cubicBezTo>
                            <a:pt x="1039" y="134"/>
                            <a:pt x="1041" y="135"/>
                            <a:pt x="1041" y="135"/>
                          </a:cubicBezTo>
                          <a:cubicBezTo>
                            <a:pt x="1041" y="135"/>
                            <a:pt x="1043" y="134"/>
                            <a:pt x="1043" y="134"/>
                          </a:cubicBezTo>
                          <a:cubicBezTo>
                            <a:pt x="1043" y="134"/>
                            <a:pt x="1045" y="133"/>
                            <a:pt x="1045" y="133"/>
                          </a:cubicBezTo>
                          <a:cubicBezTo>
                            <a:pt x="1045" y="133"/>
                            <a:pt x="1046" y="134"/>
                            <a:pt x="1046" y="134"/>
                          </a:cubicBezTo>
                          <a:cubicBezTo>
                            <a:pt x="1046" y="134"/>
                            <a:pt x="1048" y="133"/>
                            <a:pt x="1048" y="133"/>
                          </a:cubicBezTo>
                          <a:cubicBezTo>
                            <a:pt x="1048" y="133"/>
                            <a:pt x="1051" y="134"/>
                            <a:pt x="1051" y="134"/>
                          </a:cubicBezTo>
                          <a:cubicBezTo>
                            <a:pt x="1051" y="134"/>
                            <a:pt x="1053" y="133"/>
                            <a:pt x="1053" y="133"/>
                          </a:cubicBezTo>
                          <a:cubicBezTo>
                            <a:pt x="1053" y="133"/>
                            <a:pt x="1055" y="132"/>
                            <a:pt x="1055" y="132"/>
                          </a:cubicBezTo>
                          <a:cubicBezTo>
                            <a:pt x="1055" y="132"/>
                            <a:pt x="1057" y="133"/>
                            <a:pt x="1057" y="133"/>
                          </a:cubicBezTo>
                          <a:cubicBezTo>
                            <a:pt x="1057" y="133"/>
                            <a:pt x="1059" y="135"/>
                            <a:pt x="1059" y="135"/>
                          </a:cubicBezTo>
                          <a:cubicBezTo>
                            <a:pt x="1059" y="135"/>
                            <a:pt x="1063" y="136"/>
                            <a:pt x="1063" y="136"/>
                          </a:cubicBezTo>
                          <a:cubicBezTo>
                            <a:pt x="1063" y="136"/>
                            <a:pt x="1073" y="137"/>
                            <a:pt x="1073" y="137"/>
                          </a:cubicBezTo>
                          <a:cubicBezTo>
                            <a:pt x="1073" y="137"/>
                            <a:pt x="1075" y="137"/>
                            <a:pt x="1075" y="137"/>
                          </a:cubicBezTo>
                          <a:cubicBezTo>
                            <a:pt x="1075" y="137"/>
                            <a:pt x="1077" y="137"/>
                            <a:pt x="1077" y="137"/>
                          </a:cubicBezTo>
                          <a:cubicBezTo>
                            <a:pt x="1077" y="137"/>
                            <a:pt x="1079" y="137"/>
                            <a:pt x="1079" y="137"/>
                          </a:cubicBezTo>
                          <a:cubicBezTo>
                            <a:pt x="1079" y="137"/>
                            <a:pt x="1081" y="137"/>
                            <a:pt x="1081" y="137"/>
                          </a:cubicBezTo>
                          <a:cubicBezTo>
                            <a:pt x="1081" y="137"/>
                            <a:pt x="1082" y="135"/>
                            <a:pt x="1082" y="135"/>
                          </a:cubicBezTo>
                          <a:cubicBezTo>
                            <a:pt x="1082" y="135"/>
                            <a:pt x="1083" y="133"/>
                            <a:pt x="1083" y="133"/>
                          </a:cubicBezTo>
                          <a:cubicBezTo>
                            <a:pt x="1083" y="133"/>
                            <a:pt x="1083" y="131"/>
                            <a:pt x="1083" y="131"/>
                          </a:cubicBezTo>
                          <a:cubicBezTo>
                            <a:pt x="1083" y="131"/>
                            <a:pt x="1083" y="128"/>
                            <a:pt x="1083" y="128"/>
                          </a:cubicBezTo>
                          <a:cubicBezTo>
                            <a:pt x="1083" y="128"/>
                            <a:pt x="1085" y="128"/>
                            <a:pt x="1085" y="128"/>
                          </a:cubicBezTo>
                          <a:cubicBezTo>
                            <a:pt x="1085" y="128"/>
                            <a:pt x="1090" y="129"/>
                            <a:pt x="1090" y="129"/>
                          </a:cubicBezTo>
                          <a:cubicBezTo>
                            <a:pt x="1090" y="129"/>
                            <a:pt x="1093" y="129"/>
                            <a:pt x="1093" y="129"/>
                          </a:cubicBezTo>
                          <a:cubicBezTo>
                            <a:pt x="1093" y="129"/>
                            <a:pt x="1095" y="130"/>
                            <a:pt x="1095" y="130"/>
                          </a:cubicBezTo>
                          <a:cubicBezTo>
                            <a:pt x="1095" y="130"/>
                            <a:pt x="1096" y="133"/>
                            <a:pt x="1096" y="133"/>
                          </a:cubicBezTo>
                          <a:cubicBezTo>
                            <a:pt x="1096" y="133"/>
                            <a:pt x="1097" y="135"/>
                            <a:pt x="1097" y="135"/>
                          </a:cubicBezTo>
                          <a:cubicBezTo>
                            <a:pt x="1097" y="135"/>
                            <a:pt x="1096" y="136"/>
                            <a:pt x="1096" y="136"/>
                          </a:cubicBezTo>
                          <a:cubicBezTo>
                            <a:pt x="1096" y="136"/>
                            <a:pt x="1094" y="136"/>
                            <a:pt x="1094" y="136"/>
                          </a:cubicBezTo>
                          <a:cubicBezTo>
                            <a:pt x="1094" y="136"/>
                            <a:pt x="1091" y="135"/>
                            <a:pt x="1091" y="135"/>
                          </a:cubicBezTo>
                          <a:cubicBezTo>
                            <a:pt x="1091" y="135"/>
                            <a:pt x="1090" y="136"/>
                            <a:pt x="1090" y="136"/>
                          </a:cubicBezTo>
                          <a:cubicBezTo>
                            <a:pt x="1090" y="136"/>
                            <a:pt x="1091" y="138"/>
                            <a:pt x="1091" y="138"/>
                          </a:cubicBezTo>
                          <a:cubicBezTo>
                            <a:pt x="1091" y="138"/>
                            <a:pt x="1094" y="142"/>
                            <a:pt x="1094" y="142"/>
                          </a:cubicBezTo>
                          <a:cubicBezTo>
                            <a:pt x="1094" y="142"/>
                            <a:pt x="1097" y="143"/>
                            <a:pt x="1097" y="143"/>
                          </a:cubicBezTo>
                          <a:cubicBezTo>
                            <a:pt x="1097" y="143"/>
                            <a:pt x="1103" y="144"/>
                            <a:pt x="1103" y="144"/>
                          </a:cubicBezTo>
                          <a:cubicBezTo>
                            <a:pt x="1103" y="144"/>
                            <a:pt x="1107" y="146"/>
                            <a:pt x="1107" y="146"/>
                          </a:cubicBezTo>
                          <a:cubicBezTo>
                            <a:pt x="1107" y="146"/>
                            <a:pt x="1111" y="149"/>
                            <a:pt x="1111" y="149"/>
                          </a:cubicBezTo>
                          <a:cubicBezTo>
                            <a:pt x="1111" y="149"/>
                            <a:pt x="1114" y="150"/>
                            <a:pt x="1114" y="150"/>
                          </a:cubicBezTo>
                          <a:cubicBezTo>
                            <a:pt x="1114" y="150"/>
                            <a:pt x="1116" y="150"/>
                            <a:pt x="1116" y="150"/>
                          </a:cubicBezTo>
                          <a:cubicBezTo>
                            <a:pt x="1116" y="150"/>
                            <a:pt x="1120" y="150"/>
                            <a:pt x="1120" y="150"/>
                          </a:cubicBezTo>
                          <a:cubicBezTo>
                            <a:pt x="1120" y="150"/>
                            <a:pt x="1119" y="148"/>
                            <a:pt x="1119" y="148"/>
                          </a:cubicBezTo>
                          <a:cubicBezTo>
                            <a:pt x="1119" y="148"/>
                            <a:pt x="1119" y="147"/>
                            <a:pt x="1119" y="147"/>
                          </a:cubicBezTo>
                          <a:cubicBezTo>
                            <a:pt x="1119" y="147"/>
                            <a:pt x="1120" y="146"/>
                            <a:pt x="1120" y="146"/>
                          </a:cubicBezTo>
                          <a:cubicBezTo>
                            <a:pt x="1120" y="146"/>
                            <a:pt x="1118" y="144"/>
                            <a:pt x="1118" y="144"/>
                          </a:cubicBezTo>
                          <a:cubicBezTo>
                            <a:pt x="1118" y="144"/>
                            <a:pt x="1114" y="141"/>
                            <a:pt x="1114" y="141"/>
                          </a:cubicBezTo>
                          <a:cubicBezTo>
                            <a:pt x="1114" y="141"/>
                            <a:pt x="1110" y="137"/>
                            <a:pt x="1110" y="137"/>
                          </a:cubicBezTo>
                          <a:cubicBezTo>
                            <a:pt x="1110" y="137"/>
                            <a:pt x="1108" y="136"/>
                            <a:pt x="1108" y="136"/>
                          </a:cubicBezTo>
                          <a:cubicBezTo>
                            <a:pt x="1108" y="136"/>
                            <a:pt x="1104" y="135"/>
                            <a:pt x="1104" y="135"/>
                          </a:cubicBezTo>
                          <a:cubicBezTo>
                            <a:pt x="1104" y="135"/>
                            <a:pt x="1103" y="134"/>
                            <a:pt x="1103" y="134"/>
                          </a:cubicBezTo>
                          <a:cubicBezTo>
                            <a:pt x="1103" y="134"/>
                            <a:pt x="1104" y="132"/>
                            <a:pt x="1104" y="132"/>
                          </a:cubicBezTo>
                          <a:cubicBezTo>
                            <a:pt x="1104" y="132"/>
                            <a:pt x="1102" y="129"/>
                            <a:pt x="1102" y="129"/>
                          </a:cubicBezTo>
                          <a:cubicBezTo>
                            <a:pt x="1102" y="129"/>
                            <a:pt x="1099" y="126"/>
                            <a:pt x="1099" y="126"/>
                          </a:cubicBezTo>
                          <a:cubicBezTo>
                            <a:pt x="1099" y="126"/>
                            <a:pt x="1104" y="126"/>
                            <a:pt x="1104" y="126"/>
                          </a:cubicBezTo>
                          <a:cubicBezTo>
                            <a:pt x="1104" y="126"/>
                            <a:pt x="1110" y="127"/>
                            <a:pt x="1110" y="127"/>
                          </a:cubicBezTo>
                          <a:cubicBezTo>
                            <a:pt x="1110" y="127"/>
                            <a:pt x="1115" y="129"/>
                            <a:pt x="1115" y="129"/>
                          </a:cubicBezTo>
                          <a:cubicBezTo>
                            <a:pt x="1115" y="129"/>
                            <a:pt x="1121" y="130"/>
                            <a:pt x="1121" y="130"/>
                          </a:cubicBezTo>
                          <a:cubicBezTo>
                            <a:pt x="1121" y="130"/>
                            <a:pt x="1124" y="130"/>
                            <a:pt x="1124" y="130"/>
                          </a:cubicBezTo>
                          <a:cubicBezTo>
                            <a:pt x="1124" y="130"/>
                            <a:pt x="1129" y="131"/>
                            <a:pt x="1129" y="131"/>
                          </a:cubicBezTo>
                          <a:cubicBezTo>
                            <a:pt x="1129" y="131"/>
                            <a:pt x="1133" y="131"/>
                            <a:pt x="1133" y="131"/>
                          </a:cubicBezTo>
                          <a:cubicBezTo>
                            <a:pt x="1133" y="131"/>
                            <a:pt x="1138" y="131"/>
                            <a:pt x="1138" y="131"/>
                          </a:cubicBezTo>
                          <a:cubicBezTo>
                            <a:pt x="1138" y="131"/>
                            <a:pt x="1143" y="131"/>
                            <a:pt x="1143" y="131"/>
                          </a:cubicBezTo>
                          <a:cubicBezTo>
                            <a:pt x="1143" y="131"/>
                            <a:pt x="1148" y="132"/>
                            <a:pt x="1148" y="132"/>
                          </a:cubicBezTo>
                          <a:cubicBezTo>
                            <a:pt x="1148" y="132"/>
                            <a:pt x="1158" y="135"/>
                            <a:pt x="1158" y="135"/>
                          </a:cubicBezTo>
                          <a:cubicBezTo>
                            <a:pt x="1158" y="135"/>
                            <a:pt x="1162" y="136"/>
                            <a:pt x="1162" y="136"/>
                          </a:cubicBezTo>
                          <a:cubicBezTo>
                            <a:pt x="1162" y="136"/>
                            <a:pt x="1166" y="137"/>
                            <a:pt x="1166" y="137"/>
                          </a:cubicBezTo>
                          <a:cubicBezTo>
                            <a:pt x="1166" y="137"/>
                            <a:pt x="1172" y="137"/>
                            <a:pt x="1172" y="137"/>
                          </a:cubicBezTo>
                          <a:cubicBezTo>
                            <a:pt x="1172" y="137"/>
                            <a:pt x="1176" y="140"/>
                            <a:pt x="1176" y="140"/>
                          </a:cubicBezTo>
                          <a:cubicBezTo>
                            <a:pt x="1176" y="140"/>
                            <a:pt x="1182" y="142"/>
                            <a:pt x="1182" y="142"/>
                          </a:cubicBezTo>
                          <a:cubicBezTo>
                            <a:pt x="1182" y="142"/>
                            <a:pt x="1187" y="145"/>
                            <a:pt x="1187" y="145"/>
                          </a:cubicBezTo>
                          <a:cubicBezTo>
                            <a:pt x="1187" y="145"/>
                            <a:pt x="1192" y="147"/>
                            <a:pt x="1192" y="147"/>
                          </a:cubicBezTo>
                          <a:cubicBezTo>
                            <a:pt x="1192" y="147"/>
                            <a:pt x="1196" y="147"/>
                            <a:pt x="1196" y="147"/>
                          </a:cubicBezTo>
                          <a:cubicBezTo>
                            <a:pt x="1196" y="147"/>
                            <a:pt x="1202" y="150"/>
                            <a:pt x="1202" y="150"/>
                          </a:cubicBezTo>
                          <a:cubicBezTo>
                            <a:pt x="1202" y="150"/>
                            <a:pt x="1208" y="154"/>
                            <a:pt x="1208" y="154"/>
                          </a:cubicBezTo>
                          <a:cubicBezTo>
                            <a:pt x="1208" y="154"/>
                            <a:pt x="1214" y="155"/>
                            <a:pt x="1214" y="155"/>
                          </a:cubicBezTo>
                          <a:cubicBezTo>
                            <a:pt x="1214" y="155"/>
                            <a:pt x="1222" y="160"/>
                            <a:pt x="1222" y="160"/>
                          </a:cubicBezTo>
                          <a:cubicBezTo>
                            <a:pt x="1222" y="160"/>
                            <a:pt x="1223" y="161"/>
                            <a:pt x="1223" y="161"/>
                          </a:cubicBezTo>
                          <a:cubicBezTo>
                            <a:pt x="1223" y="161"/>
                            <a:pt x="1224" y="160"/>
                            <a:pt x="1224" y="160"/>
                          </a:cubicBezTo>
                          <a:cubicBezTo>
                            <a:pt x="1224" y="160"/>
                            <a:pt x="1228" y="162"/>
                            <a:pt x="1228" y="162"/>
                          </a:cubicBezTo>
                          <a:cubicBezTo>
                            <a:pt x="1228" y="162"/>
                            <a:pt x="1235" y="165"/>
                            <a:pt x="1235" y="165"/>
                          </a:cubicBezTo>
                          <a:cubicBezTo>
                            <a:pt x="1235" y="165"/>
                            <a:pt x="1243" y="168"/>
                            <a:pt x="1243" y="168"/>
                          </a:cubicBezTo>
                          <a:cubicBezTo>
                            <a:pt x="1243" y="168"/>
                            <a:pt x="1247" y="169"/>
                            <a:pt x="1247" y="169"/>
                          </a:cubicBezTo>
                          <a:cubicBezTo>
                            <a:pt x="1247" y="169"/>
                            <a:pt x="1250" y="172"/>
                            <a:pt x="1250" y="172"/>
                          </a:cubicBezTo>
                          <a:cubicBezTo>
                            <a:pt x="1250" y="172"/>
                            <a:pt x="1253" y="174"/>
                            <a:pt x="1253" y="174"/>
                          </a:cubicBezTo>
                          <a:cubicBezTo>
                            <a:pt x="1253" y="174"/>
                            <a:pt x="1253" y="174"/>
                            <a:pt x="1253" y="174"/>
                          </a:cubicBezTo>
                          <a:cubicBezTo>
                            <a:pt x="1253" y="174"/>
                            <a:pt x="1254" y="175"/>
                            <a:pt x="1254" y="175"/>
                          </a:cubicBezTo>
                          <a:cubicBezTo>
                            <a:pt x="1254" y="175"/>
                            <a:pt x="1256" y="175"/>
                            <a:pt x="1256" y="175"/>
                          </a:cubicBezTo>
                          <a:cubicBezTo>
                            <a:pt x="1256" y="175"/>
                            <a:pt x="1257" y="175"/>
                            <a:pt x="1257" y="175"/>
                          </a:cubicBezTo>
                          <a:cubicBezTo>
                            <a:pt x="1257" y="175"/>
                            <a:pt x="1259" y="178"/>
                            <a:pt x="1259" y="178"/>
                          </a:cubicBezTo>
                          <a:cubicBezTo>
                            <a:pt x="1259" y="178"/>
                            <a:pt x="1261" y="181"/>
                            <a:pt x="1261" y="181"/>
                          </a:cubicBezTo>
                          <a:cubicBezTo>
                            <a:pt x="1261" y="181"/>
                            <a:pt x="1263" y="184"/>
                            <a:pt x="1263" y="184"/>
                          </a:cubicBezTo>
                          <a:cubicBezTo>
                            <a:pt x="1263" y="184"/>
                            <a:pt x="1265" y="185"/>
                            <a:pt x="1265" y="185"/>
                          </a:cubicBezTo>
                          <a:cubicBezTo>
                            <a:pt x="1265" y="185"/>
                            <a:pt x="1266" y="186"/>
                            <a:pt x="1266" y="186"/>
                          </a:cubicBezTo>
                          <a:cubicBezTo>
                            <a:pt x="1266" y="186"/>
                            <a:pt x="1267" y="188"/>
                            <a:pt x="1267" y="188"/>
                          </a:cubicBezTo>
                          <a:cubicBezTo>
                            <a:pt x="1267" y="188"/>
                            <a:pt x="1269" y="190"/>
                            <a:pt x="1269" y="190"/>
                          </a:cubicBezTo>
                          <a:cubicBezTo>
                            <a:pt x="1269" y="190"/>
                            <a:pt x="1270" y="190"/>
                            <a:pt x="1270" y="190"/>
                          </a:cubicBezTo>
                          <a:cubicBezTo>
                            <a:pt x="1270" y="190"/>
                            <a:pt x="1272" y="191"/>
                            <a:pt x="1272" y="191"/>
                          </a:cubicBezTo>
                          <a:cubicBezTo>
                            <a:pt x="1272" y="191"/>
                            <a:pt x="1275" y="194"/>
                            <a:pt x="1275" y="194"/>
                          </a:cubicBezTo>
                          <a:cubicBezTo>
                            <a:pt x="1275" y="194"/>
                            <a:pt x="1276" y="194"/>
                            <a:pt x="1276" y="194"/>
                          </a:cubicBezTo>
                          <a:cubicBezTo>
                            <a:pt x="1276" y="194"/>
                            <a:pt x="1276" y="192"/>
                            <a:pt x="1276" y="192"/>
                          </a:cubicBezTo>
                          <a:cubicBezTo>
                            <a:pt x="1276" y="192"/>
                            <a:pt x="1277" y="192"/>
                            <a:pt x="1277" y="192"/>
                          </a:cubicBezTo>
                          <a:cubicBezTo>
                            <a:pt x="1277" y="192"/>
                            <a:pt x="1278" y="193"/>
                            <a:pt x="1278" y="193"/>
                          </a:cubicBezTo>
                          <a:cubicBezTo>
                            <a:pt x="1278" y="193"/>
                            <a:pt x="1280" y="196"/>
                            <a:pt x="1280" y="196"/>
                          </a:cubicBezTo>
                          <a:cubicBezTo>
                            <a:pt x="1280" y="196"/>
                            <a:pt x="1281" y="197"/>
                            <a:pt x="1281" y="197"/>
                          </a:cubicBezTo>
                          <a:cubicBezTo>
                            <a:pt x="1281" y="197"/>
                            <a:pt x="1282" y="195"/>
                            <a:pt x="1282" y="195"/>
                          </a:cubicBezTo>
                          <a:cubicBezTo>
                            <a:pt x="1282" y="195"/>
                            <a:pt x="1282" y="193"/>
                            <a:pt x="1282" y="193"/>
                          </a:cubicBezTo>
                          <a:cubicBezTo>
                            <a:pt x="1282" y="193"/>
                            <a:pt x="1280" y="192"/>
                            <a:pt x="1280" y="192"/>
                          </a:cubicBezTo>
                          <a:cubicBezTo>
                            <a:pt x="1280" y="192"/>
                            <a:pt x="1279" y="189"/>
                            <a:pt x="1279" y="189"/>
                          </a:cubicBezTo>
                          <a:cubicBezTo>
                            <a:pt x="1279" y="189"/>
                            <a:pt x="1278" y="190"/>
                            <a:pt x="1278" y="190"/>
                          </a:cubicBezTo>
                          <a:cubicBezTo>
                            <a:pt x="1278" y="190"/>
                            <a:pt x="1276" y="190"/>
                            <a:pt x="1276" y="190"/>
                          </a:cubicBezTo>
                          <a:cubicBezTo>
                            <a:pt x="1276" y="190"/>
                            <a:pt x="1275" y="189"/>
                            <a:pt x="1275" y="189"/>
                          </a:cubicBezTo>
                          <a:cubicBezTo>
                            <a:pt x="1275" y="189"/>
                            <a:pt x="1274" y="187"/>
                            <a:pt x="1274" y="187"/>
                          </a:cubicBezTo>
                          <a:cubicBezTo>
                            <a:pt x="1274" y="187"/>
                            <a:pt x="1272" y="186"/>
                            <a:pt x="1272" y="186"/>
                          </a:cubicBezTo>
                          <a:cubicBezTo>
                            <a:pt x="1272" y="186"/>
                            <a:pt x="1271" y="185"/>
                            <a:pt x="1271" y="185"/>
                          </a:cubicBezTo>
                          <a:cubicBezTo>
                            <a:pt x="1271" y="185"/>
                            <a:pt x="1269" y="183"/>
                            <a:pt x="1269" y="183"/>
                          </a:cubicBezTo>
                          <a:cubicBezTo>
                            <a:pt x="1269" y="183"/>
                            <a:pt x="1267" y="182"/>
                            <a:pt x="1267" y="182"/>
                          </a:cubicBezTo>
                          <a:cubicBezTo>
                            <a:pt x="1267" y="182"/>
                            <a:pt x="1266" y="181"/>
                            <a:pt x="1266" y="181"/>
                          </a:cubicBezTo>
                          <a:cubicBezTo>
                            <a:pt x="1266" y="181"/>
                            <a:pt x="1269" y="181"/>
                            <a:pt x="1269" y="181"/>
                          </a:cubicBezTo>
                          <a:cubicBezTo>
                            <a:pt x="1269" y="181"/>
                            <a:pt x="1270" y="180"/>
                            <a:pt x="1270" y="180"/>
                          </a:cubicBezTo>
                          <a:cubicBezTo>
                            <a:pt x="1270" y="180"/>
                            <a:pt x="1271" y="180"/>
                            <a:pt x="1271" y="180"/>
                          </a:cubicBezTo>
                          <a:cubicBezTo>
                            <a:pt x="1271" y="180"/>
                            <a:pt x="1273" y="181"/>
                            <a:pt x="1273" y="181"/>
                          </a:cubicBezTo>
                          <a:cubicBezTo>
                            <a:pt x="1273" y="181"/>
                            <a:pt x="1275" y="181"/>
                            <a:pt x="1275" y="181"/>
                          </a:cubicBezTo>
                          <a:cubicBezTo>
                            <a:pt x="1275" y="181"/>
                            <a:pt x="1275" y="183"/>
                            <a:pt x="1275" y="183"/>
                          </a:cubicBezTo>
                          <a:cubicBezTo>
                            <a:pt x="1275" y="183"/>
                            <a:pt x="1277" y="185"/>
                            <a:pt x="1277" y="185"/>
                          </a:cubicBezTo>
                          <a:cubicBezTo>
                            <a:pt x="1277" y="185"/>
                            <a:pt x="1278" y="183"/>
                            <a:pt x="1278" y="183"/>
                          </a:cubicBezTo>
                          <a:cubicBezTo>
                            <a:pt x="1278" y="183"/>
                            <a:pt x="1278" y="182"/>
                            <a:pt x="1278" y="182"/>
                          </a:cubicBezTo>
                          <a:cubicBezTo>
                            <a:pt x="1278" y="182"/>
                            <a:pt x="1280" y="182"/>
                            <a:pt x="1280" y="182"/>
                          </a:cubicBezTo>
                          <a:cubicBezTo>
                            <a:pt x="1280" y="182"/>
                            <a:pt x="1281" y="182"/>
                            <a:pt x="1281" y="182"/>
                          </a:cubicBezTo>
                          <a:cubicBezTo>
                            <a:pt x="1281" y="182"/>
                            <a:pt x="1283" y="182"/>
                            <a:pt x="1283" y="182"/>
                          </a:cubicBezTo>
                          <a:cubicBezTo>
                            <a:pt x="1283" y="182"/>
                            <a:pt x="1284" y="183"/>
                            <a:pt x="1284" y="183"/>
                          </a:cubicBezTo>
                          <a:cubicBezTo>
                            <a:pt x="1284" y="183"/>
                            <a:pt x="1283" y="183"/>
                            <a:pt x="1283" y="183"/>
                          </a:cubicBezTo>
                          <a:cubicBezTo>
                            <a:pt x="1283" y="183"/>
                            <a:pt x="1286" y="184"/>
                            <a:pt x="1286" y="184"/>
                          </a:cubicBezTo>
                          <a:cubicBezTo>
                            <a:pt x="1286" y="184"/>
                            <a:pt x="1289" y="184"/>
                            <a:pt x="1289" y="184"/>
                          </a:cubicBezTo>
                          <a:cubicBezTo>
                            <a:pt x="1289" y="184"/>
                            <a:pt x="1292" y="185"/>
                            <a:pt x="1292" y="185"/>
                          </a:cubicBezTo>
                          <a:cubicBezTo>
                            <a:pt x="1292" y="185"/>
                            <a:pt x="1295" y="187"/>
                            <a:pt x="1295" y="187"/>
                          </a:cubicBezTo>
                          <a:cubicBezTo>
                            <a:pt x="1295" y="187"/>
                            <a:pt x="1298" y="190"/>
                            <a:pt x="1298" y="190"/>
                          </a:cubicBezTo>
                          <a:cubicBezTo>
                            <a:pt x="1298" y="190"/>
                            <a:pt x="1301" y="190"/>
                            <a:pt x="1301" y="190"/>
                          </a:cubicBezTo>
                          <a:cubicBezTo>
                            <a:pt x="1301" y="190"/>
                            <a:pt x="1303" y="191"/>
                            <a:pt x="1303" y="191"/>
                          </a:cubicBezTo>
                          <a:cubicBezTo>
                            <a:pt x="1303" y="191"/>
                            <a:pt x="1307" y="194"/>
                            <a:pt x="1307" y="194"/>
                          </a:cubicBezTo>
                          <a:cubicBezTo>
                            <a:pt x="1307" y="194"/>
                            <a:pt x="1309" y="196"/>
                            <a:pt x="1309" y="196"/>
                          </a:cubicBezTo>
                          <a:cubicBezTo>
                            <a:pt x="1309" y="196"/>
                            <a:pt x="1313" y="196"/>
                            <a:pt x="1313" y="196"/>
                          </a:cubicBezTo>
                          <a:cubicBezTo>
                            <a:pt x="1313" y="196"/>
                            <a:pt x="1315" y="199"/>
                            <a:pt x="1315" y="199"/>
                          </a:cubicBezTo>
                          <a:cubicBezTo>
                            <a:pt x="1315" y="199"/>
                            <a:pt x="1316" y="200"/>
                            <a:pt x="1316" y="200"/>
                          </a:cubicBezTo>
                          <a:cubicBezTo>
                            <a:pt x="1316" y="200"/>
                            <a:pt x="1316" y="201"/>
                            <a:pt x="1316" y="201"/>
                          </a:cubicBezTo>
                          <a:cubicBezTo>
                            <a:pt x="1316" y="201"/>
                            <a:pt x="1316" y="204"/>
                            <a:pt x="1316" y="204"/>
                          </a:cubicBezTo>
                          <a:cubicBezTo>
                            <a:pt x="1316" y="204"/>
                            <a:pt x="1318" y="204"/>
                            <a:pt x="1318" y="204"/>
                          </a:cubicBezTo>
                          <a:cubicBezTo>
                            <a:pt x="1318" y="204"/>
                            <a:pt x="1319" y="207"/>
                            <a:pt x="1319" y="207"/>
                          </a:cubicBezTo>
                          <a:cubicBezTo>
                            <a:pt x="1319" y="207"/>
                            <a:pt x="1317" y="207"/>
                            <a:pt x="1317" y="207"/>
                          </a:cubicBezTo>
                          <a:cubicBezTo>
                            <a:pt x="1317" y="207"/>
                            <a:pt x="1317" y="209"/>
                            <a:pt x="1317" y="209"/>
                          </a:cubicBezTo>
                          <a:cubicBezTo>
                            <a:pt x="1317" y="209"/>
                            <a:pt x="1316" y="207"/>
                            <a:pt x="1316" y="207"/>
                          </a:cubicBezTo>
                          <a:cubicBezTo>
                            <a:pt x="1316" y="207"/>
                            <a:pt x="1314" y="207"/>
                            <a:pt x="1314" y="207"/>
                          </a:cubicBezTo>
                          <a:cubicBezTo>
                            <a:pt x="1314" y="207"/>
                            <a:pt x="1313" y="208"/>
                            <a:pt x="1313" y="208"/>
                          </a:cubicBezTo>
                          <a:cubicBezTo>
                            <a:pt x="1313" y="208"/>
                            <a:pt x="1314" y="209"/>
                            <a:pt x="1314" y="209"/>
                          </a:cubicBezTo>
                          <a:cubicBezTo>
                            <a:pt x="1314" y="209"/>
                            <a:pt x="1312" y="210"/>
                            <a:pt x="1312" y="210"/>
                          </a:cubicBezTo>
                          <a:cubicBezTo>
                            <a:pt x="1312" y="210"/>
                            <a:pt x="1309" y="209"/>
                            <a:pt x="1309" y="209"/>
                          </a:cubicBezTo>
                          <a:cubicBezTo>
                            <a:pt x="1309" y="209"/>
                            <a:pt x="1307" y="208"/>
                            <a:pt x="1307" y="208"/>
                          </a:cubicBezTo>
                          <a:cubicBezTo>
                            <a:pt x="1307" y="208"/>
                            <a:pt x="1306" y="209"/>
                            <a:pt x="1306" y="209"/>
                          </a:cubicBezTo>
                          <a:cubicBezTo>
                            <a:pt x="1306" y="209"/>
                            <a:pt x="1307" y="211"/>
                            <a:pt x="1307" y="211"/>
                          </a:cubicBezTo>
                          <a:cubicBezTo>
                            <a:pt x="1307" y="211"/>
                            <a:pt x="1308" y="211"/>
                            <a:pt x="1308" y="211"/>
                          </a:cubicBezTo>
                          <a:cubicBezTo>
                            <a:pt x="1308" y="211"/>
                            <a:pt x="1310" y="212"/>
                            <a:pt x="1310" y="212"/>
                          </a:cubicBezTo>
                          <a:cubicBezTo>
                            <a:pt x="1310" y="212"/>
                            <a:pt x="1311" y="214"/>
                            <a:pt x="1311" y="214"/>
                          </a:cubicBezTo>
                          <a:cubicBezTo>
                            <a:pt x="1311" y="214"/>
                            <a:pt x="1313" y="216"/>
                            <a:pt x="1313" y="216"/>
                          </a:cubicBezTo>
                          <a:cubicBezTo>
                            <a:pt x="1313" y="216"/>
                            <a:pt x="1315" y="219"/>
                            <a:pt x="1315" y="219"/>
                          </a:cubicBezTo>
                          <a:cubicBezTo>
                            <a:pt x="1315" y="219"/>
                            <a:pt x="1314" y="220"/>
                            <a:pt x="1314" y="220"/>
                          </a:cubicBezTo>
                          <a:cubicBezTo>
                            <a:pt x="1314" y="220"/>
                            <a:pt x="1311" y="222"/>
                            <a:pt x="1311" y="222"/>
                          </a:cubicBezTo>
                          <a:cubicBezTo>
                            <a:pt x="1311" y="222"/>
                            <a:pt x="1314" y="223"/>
                            <a:pt x="1314" y="223"/>
                          </a:cubicBezTo>
                          <a:cubicBezTo>
                            <a:pt x="1314" y="223"/>
                            <a:pt x="1314" y="224"/>
                            <a:pt x="1314" y="224"/>
                          </a:cubicBezTo>
                          <a:cubicBezTo>
                            <a:pt x="1314" y="224"/>
                            <a:pt x="1316" y="225"/>
                            <a:pt x="1316" y="225"/>
                          </a:cubicBezTo>
                          <a:cubicBezTo>
                            <a:pt x="1316" y="225"/>
                            <a:pt x="1317" y="226"/>
                            <a:pt x="1317" y="226"/>
                          </a:cubicBezTo>
                          <a:cubicBezTo>
                            <a:pt x="1317" y="226"/>
                            <a:pt x="1318" y="228"/>
                            <a:pt x="1318" y="228"/>
                          </a:cubicBezTo>
                          <a:cubicBezTo>
                            <a:pt x="1318" y="228"/>
                            <a:pt x="1319" y="230"/>
                            <a:pt x="1319" y="230"/>
                          </a:cubicBezTo>
                          <a:cubicBezTo>
                            <a:pt x="1319" y="230"/>
                            <a:pt x="1320" y="232"/>
                            <a:pt x="1320" y="232"/>
                          </a:cubicBezTo>
                          <a:cubicBezTo>
                            <a:pt x="1320" y="232"/>
                            <a:pt x="1320" y="233"/>
                            <a:pt x="1320" y="233"/>
                          </a:cubicBezTo>
                          <a:cubicBezTo>
                            <a:pt x="1320" y="233"/>
                            <a:pt x="1318" y="233"/>
                            <a:pt x="1318" y="233"/>
                          </a:cubicBezTo>
                          <a:cubicBezTo>
                            <a:pt x="1318" y="233"/>
                            <a:pt x="1316" y="232"/>
                            <a:pt x="1316" y="232"/>
                          </a:cubicBezTo>
                          <a:cubicBezTo>
                            <a:pt x="1316" y="232"/>
                            <a:pt x="1315" y="229"/>
                            <a:pt x="1315" y="229"/>
                          </a:cubicBezTo>
                          <a:cubicBezTo>
                            <a:pt x="1315" y="229"/>
                            <a:pt x="1313" y="227"/>
                            <a:pt x="1313" y="227"/>
                          </a:cubicBezTo>
                          <a:cubicBezTo>
                            <a:pt x="1313" y="227"/>
                            <a:pt x="1314" y="229"/>
                            <a:pt x="1314" y="229"/>
                          </a:cubicBezTo>
                          <a:cubicBezTo>
                            <a:pt x="1314" y="229"/>
                            <a:pt x="1314" y="230"/>
                            <a:pt x="1314" y="230"/>
                          </a:cubicBezTo>
                          <a:cubicBezTo>
                            <a:pt x="1314" y="230"/>
                            <a:pt x="1313" y="231"/>
                            <a:pt x="1313" y="231"/>
                          </a:cubicBezTo>
                          <a:cubicBezTo>
                            <a:pt x="1313" y="231"/>
                            <a:pt x="1312" y="230"/>
                            <a:pt x="1312" y="230"/>
                          </a:cubicBezTo>
                          <a:cubicBezTo>
                            <a:pt x="1312" y="230"/>
                            <a:pt x="1311" y="230"/>
                            <a:pt x="1311" y="230"/>
                          </a:cubicBezTo>
                          <a:cubicBezTo>
                            <a:pt x="1311" y="230"/>
                            <a:pt x="1309" y="230"/>
                            <a:pt x="1309" y="230"/>
                          </a:cubicBezTo>
                          <a:cubicBezTo>
                            <a:pt x="1309" y="230"/>
                            <a:pt x="1307" y="228"/>
                            <a:pt x="1307" y="228"/>
                          </a:cubicBezTo>
                          <a:cubicBezTo>
                            <a:pt x="1307" y="228"/>
                            <a:pt x="1305" y="226"/>
                            <a:pt x="1305" y="226"/>
                          </a:cubicBezTo>
                          <a:cubicBezTo>
                            <a:pt x="1305" y="226"/>
                            <a:pt x="1303" y="225"/>
                            <a:pt x="1303" y="225"/>
                          </a:cubicBezTo>
                          <a:cubicBezTo>
                            <a:pt x="1303" y="225"/>
                            <a:pt x="1300" y="224"/>
                            <a:pt x="1300" y="224"/>
                          </a:cubicBezTo>
                          <a:cubicBezTo>
                            <a:pt x="1300" y="224"/>
                            <a:pt x="1297" y="222"/>
                            <a:pt x="1297" y="222"/>
                          </a:cubicBezTo>
                          <a:cubicBezTo>
                            <a:pt x="1297" y="222"/>
                            <a:pt x="1294" y="222"/>
                            <a:pt x="1294" y="222"/>
                          </a:cubicBezTo>
                          <a:cubicBezTo>
                            <a:pt x="1294" y="222"/>
                            <a:pt x="1291" y="222"/>
                            <a:pt x="1291" y="222"/>
                          </a:cubicBezTo>
                          <a:cubicBezTo>
                            <a:pt x="1291" y="222"/>
                            <a:pt x="1286" y="219"/>
                            <a:pt x="1286" y="219"/>
                          </a:cubicBezTo>
                          <a:cubicBezTo>
                            <a:pt x="1286" y="219"/>
                            <a:pt x="1284" y="216"/>
                            <a:pt x="1284" y="216"/>
                          </a:cubicBezTo>
                          <a:cubicBezTo>
                            <a:pt x="1284" y="216"/>
                            <a:pt x="1281" y="213"/>
                            <a:pt x="1281" y="213"/>
                          </a:cubicBezTo>
                          <a:cubicBezTo>
                            <a:pt x="1281" y="213"/>
                            <a:pt x="1277" y="210"/>
                            <a:pt x="1277" y="210"/>
                          </a:cubicBezTo>
                          <a:cubicBezTo>
                            <a:pt x="1277" y="210"/>
                            <a:pt x="1273" y="210"/>
                            <a:pt x="1273" y="210"/>
                          </a:cubicBezTo>
                          <a:cubicBezTo>
                            <a:pt x="1273" y="210"/>
                            <a:pt x="1270" y="208"/>
                            <a:pt x="1270" y="208"/>
                          </a:cubicBezTo>
                          <a:cubicBezTo>
                            <a:pt x="1270" y="208"/>
                            <a:pt x="1266" y="208"/>
                            <a:pt x="1266" y="208"/>
                          </a:cubicBezTo>
                          <a:cubicBezTo>
                            <a:pt x="1266" y="208"/>
                            <a:pt x="1265" y="208"/>
                            <a:pt x="1265" y="208"/>
                          </a:cubicBezTo>
                          <a:cubicBezTo>
                            <a:pt x="1265" y="208"/>
                            <a:pt x="1264" y="210"/>
                            <a:pt x="1264" y="210"/>
                          </a:cubicBezTo>
                          <a:cubicBezTo>
                            <a:pt x="1264" y="210"/>
                            <a:pt x="1259" y="210"/>
                            <a:pt x="1259" y="210"/>
                          </a:cubicBezTo>
                          <a:cubicBezTo>
                            <a:pt x="1259" y="210"/>
                            <a:pt x="1256" y="209"/>
                            <a:pt x="1256" y="209"/>
                          </a:cubicBezTo>
                          <a:cubicBezTo>
                            <a:pt x="1256" y="209"/>
                            <a:pt x="1255" y="207"/>
                            <a:pt x="1255" y="207"/>
                          </a:cubicBezTo>
                          <a:cubicBezTo>
                            <a:pt x="1255" y="207"/>
                            <a:pt x="1253" y="205"/>
                            <a:pt x="1253" y="205"/>
                          </a:cubicBezTo>
                          <a:cubicBezTo>
                            <a:pt x="1253" y="205"/>
                            <a:pt x="1251" y="205"/>
                            <a:pt x="1251" y="205"/>
                          </a:cubicBezTo>
                          <a:cubicBezTo>
                            <a:pt x="1251" y="205"/>
                            <a:pt x="1247" y="203"/>
                            <a:pt x="1247" y="203"/>
                          </a:cubicBezTo>
                          <a:cubicBezTo>
                            <a:pt x="1247" y="203"/>
                            <a:pt x="1246" y="201"/>
                            <a:pt x="1246" y="201"/>
                          </a:cubicBezTo>
                          <a:cubicBezTo>
                            <a:pt x="1246" y="201"/>
                            <a:pt x="1246" y="198"/>
                            <a:pt x="1246" y="198"/>
                          </a:cubicBezTo>
                          <a:cubicBezTo>
                            <a:pt x="1246" y="198"/>
                            <a:pt x="1244" y="195"/>
                            <a:pt x="1244" y="195"/>
                          </a:cubicBezTo>
                          <a:cubicBezTo>
                            <a:pt x="1244" y="195"/>
                            <a:pt x="1243" y="193"/>
                            <a:pt x="1243" y="193"/>
                          </a:cubicBezTo>
                          <a:cubicBezTo>
                            <a:pt x="1243" y="193"/>
                            <a:pt x="1242" y="193"/>
                            <a:pt x="1242" y="193"/>
                          </a:cubicBezTo>
                          <a:cubicBezTo>
                            <a:pt x="1242" y="193"/>
                            <a:pt x="1243" y="196"/>
                            <a:pt x="1243" y="196"/>
                          </a:cubicBezTo>
                          <a:cubicBezTo>
                            <a:pt x="1243" y="196"/>
                            <a:pt x="1242" y="197"/>
                            <a:pt x="1242" y="197"/>
                          </a:cubicBezTo>
                          <a:cubicBezTo>
                            <a:pt x="1242" y="197"/>
                            <a:pt x="1241" y="196"/>
                            <a:pt x="1241" y="196"/>
                          </a:cubicBezTo>
                          <a:cubicBezTo>
                            <a:pt x="1241" y="196"/>
                            <a:pt x="1239" y="195"/>
                            <a:pt x="1239" y="195"/>
                          </a:cubicBezTo>
                          <a:cubicBezTo>
                            <a:pt x="1239" y="195"/>
                            <a:pt x="1238" y="193"/>
                            <a:pt x="1238" y="193"/>
                          </a:cubicBezTo>
                          <a:cubicBezTo>
                            <a:pt x="1238" y="193"/>
                            <a:pt x="1237" y="193"/>
                            <a:pt x="1237" y="193"/>
                          </a:cubicBezTo>
                          <a:cubicBezTo>
                            <a:pt x="1237" y="193"/>
                            <a:pt x="1237" y="195"/>
                            <a:pt x="1237" y="195"/>
                          </a:cubicBezTo>
                          <a:cubicBezTo>
                            <a:pt x="1237" y="195"/>
                            <a:pt x="1238" y="196"/>
                            <a:pt x="1238" y="196"/>
                          </a:cubicBezTo>
                          <a:cubicBezTo>
                            <a:pt x="1238" y="196"/>
                            <a:pt x="1239" y="198"/>
                            <a:pt x="1239" y="198"/>
                          </a:cubicBezTo>
                          <a:cubicBezTo>
                            <a:pt x="1239" y="198"/>
                            <a:pt x="1237" y="198"/>
                            <a:pt x="1237" y="198"/>
                          </a:cubicBezTo>
                          <a:cubicBezTo>
                            <a:pt x="1237" y="198"/>
                            <a:pt x="1237" y="199"/>
                            <a:pt x="1237" y="199"/>
                          </a:cubicBezTo>
                          <a:cubicBezTo>
                            <a:pt x="1237" y="199"/>
                            <a:pt x="1238" y="201"/>
                            <a:pt x="1238" y="201"/>
                          </a:cubicBezTo>
                          <a:cubicBezTo>
                            <a:pt x="1238" y="201"/>
                            <a:pt x="1240" y="202"/>
                            <a:pt x="1240" y="202"/>
                          </a:cubicBezTo>
                          <a:cubicBezTo>
                            <a:pt x="1240" y="202"/>
                            <a:pt x="1243" y="205"/>
                            <a:pt x="1243" y="205"/>
                          </a:cubicBezTo>
                          <a:cubicBezTo>
                            <a:pt x="1243" y="205"/>
                            <a:pt x="1247" y="206"/>
                            <a:pt x="1247" y="206"/>
                          </a:cubicBezTo>
                          <a:cubicBezTo>
                            <a:pt x="1247" y="206"/>
                            <a:pt x="1249" y="208"/>
                            <a:pt x="1249" y="208"/>
                          </a:cubicBezTo>
                          <a:cubicBezTo>
                            <a:pt x="1249" y="208"/>
                            <a:pt x="1249" y="210"/>
                            <a:pt x="1249" y="210"/>
                          </a:cubicBezTo>
                          <a:cubicBezTo>
                            <a:pt x="1249" y="210"/>
                            <a:pt x="1249" y="211"/>
                            <a:pt x="1249" y="211"/>
                          </a:cubicBezTo>
                          <a:cubicBezTo>
                            <a:pt x="1249" y="211"/>
                            <a:pt x="1249" y="211"/>
                            <a:pt x="1249" y="211"/>
                          </a:cubicBezTo>
                          <a:cubicBezTo>
                            <a:pt x="1249" y="211"/>
                            <a:pt x="1250" y="212"/>
                            <a:pt x="1250" y="212"/>
                          </a:cubicBezTo>
                          <a:cubicBezTo>
                            <a:pt x="1250" y="212"/>
                            <a:pt x="1251" y="214"/>
                            <a:pt x="1251" y="214"/>
                          </a:cubicBezTo>
                          <a:cubicBezTo>
                            <a:pt x="1251" y="214"/>
                            <a:pt x="1252" y="216"/>
                            <a:pt x="1252" y="216"/>
                          </a:cubicBezTo>
                          <a:cubicBezTo>
                            <a:pt x="1252" y="216"/>
                            <a:pt x="1251" y="217"/>
                            <a:pt x="1251" y="217"/>
                          </a:cubicBezTo>
                          <a:cubicBezTo>
                            <a:pt x="1251" y="217"/>
                            <a:pt x="1249" y="219"/>
                            <a:pt x="1249" y="219"/>
                          </a:cubicBezTo>
                          <a:cubicBezTo>
                            <a:pt x="1249" y="219"/>
                            <a:pt x="1249" y="221"/>
                            <a:pt x="1249" y="221"/>
                          </a:cubicBezTo>
                          <a:cubicBezTo>
                            <a:pt x="1249" y="221"/>
                            <a:pt x="1248" y="222"/>
                            <a:pt x="1248" y="222"/>
                          </a:cubicBezTo>
                          <a:cubicBezTo>
                            <a:pt x="1248" y="222"/>
                            <a:pt x="1246" y="225"/>
                            <a:pt x="1246" y="225"/>
                          </a:cubicBezTo>
                          <a:cubicBezTo>
                            <a:pt x="1246" y="225"/>
                            <a:pt x="1244" y="225"/>
                            <a:pt x="1244" y="225"/>
                          </a:cubicBezTo>
                          <a:cubicBezTo>
                            <a:pt x="1244" y="225"/>
                            <a:pt x="1241" y="225"/>
                            <a:pt x="1241" y="225"/>
                          </a:cubicBezTo>
                          <a:cubicBezTo>
                            <a:pt x="1241" y="225"/>
                            <a:pt x="1239" y="224"/>
                            <a:pt x="1239" y="224"/>
                          </a:cubicBezTo>
                          <a:cubicBezTo>
                            <a:pt x="1239" y="224"/>
                            <a:pt x="1237" y="224"/>
                            <a:pt x="1237" y="224"/>
                          </a:cubicBezTo>
                          <a:cubicBezTo>
                            <a:pt x="1237" y="224"/>
                            <a:pt x="1235" y="223"/>
                            <a:pt x="1235" y="223"/>
                          </a:cubicBezTo>
                          <a:cubicBezTo>
                            <a:pt x="1235" y="223"/>
                            <a:pt x="1235" y="220"/>
                            <a:pt x="1235" y="220"/>
                          </a:cubicBezTo>
                          <a:cubicBezTo>
                            <a:pt x="1235" y="220"/>
                            <a:pt x="1232" y="220"/>
                            <a:pt x="1232" y="220"/>
                          </a:cubicBezTo>
                          <a:cubicBezTo>
                            <a:pt x="1232" y="220"/>
                            <a:pt x="1230" y="220"/>
                            <a:pt x="1230" y="220"/>
                          </a:cubicBezTo>
                          <a:cubicBezTo>
                            <a:pt x="1230" y="220"/>
                            <a:pt x="1229" y="219"/>
                            <a:pt x="1229" y="219"/>
                          </a:cubicBezTo>
                          <a:cubicBezTo>
                            <a:pt x="1229" y="219"/>
                            <a:pt x="1227" y="218"/>
                            <a:pt x="1227" y="218"/>
                          </a:cubicBezTo>
                          <a:cubicBezTo>
                            <a:pt x="1227" y="218"/>
                            <a:pt x="1226" y="218"/>
                            <a:pt x="1226" y="218"/>
                          </a:cubicBezTo>
                          <a:cubicBezTo>
                            <a:pt x="1226" y="218"/>
                            <a:pt x="1225" y="217"/>
                            <a:pt x="1225" y="217"/>
                          </a:cubicBezTo>
                          <a:cubicBezTo>
                            <a:pt x="1225" y="217"/>
                            <a:pt x="1223" y="218"/>
                            <a:pt x="1223" y="218"/>
                          </a:cubicBezTo>
                          <a:cubicBezTo>
                            <a:pt x="1223" y="218"/>
                            <a:pt x="1222" y="218"/>
                            <a:pt x="1222" y="218"/>
                          </a:cubicBezTo>
                          <a:cubicBezTo>
                            <a:pt x="1222" y="218"/>
                            <a:pt x="1221" y="217"/>
                            <a:pt x="1221" y="217"/>
                          </a:cubicBezTo>
                          <a:cubicBezTo>
                            <a:pt x="1221" y="217"/>
                            <a:pt x="1220" y="217"/>
                            <a:pt x="1220" y="217"/>
                          </a:cubicBezTo>
                          <a:cubicBezTo>
                            <a:pt x="1220" y="217"/>
                            <a:pt x="1220" y="219"/>
                            <a:pt x="1220" y="219"/>
                          </a:cubicBezTo>
                          <a:cubicBezTo>
                            <a:pt x="1220" y="219"/>
                            <a:pt x="1219" y="220"/>
                            <a:pt x="1219" y="220"/>
                          </a:cubicBezTo>
                          <a:cubicBezTo>
                            <a:pt x="1219" y="220"/>
                            <a:pt x="1222" y="221"/>
                            <a:pt x="1222" y="221"/>
                          </a:cubicBezTo>
                          <a:cubicBezTo>
                            <a:pt x="1222" y="221"/>
                            <a:pt x="1224" y="223"/>
                            <a:pt x="1224" y="223"/>
                          </a:cubicBezTo>
                          <a:cubicBezTo>
                            <a:pt x="1224" y="223"/>
                            <a:pt x="1225" y="222"/>
                            <a:pt x="1225" y="222"/>
                          </a:cubicBezTo>
                          <a:cubicBezTo>
                            <a:pt x="1225" y="222"/>
                            <a:pt x="1226" y="226"/>
                            <a:pt x="1226" y="226"/>
                          </a:cubicBezTo>
                          <a:cubicBezTo>
                            <a:pt x="1226" y="226"/>
                            <a:pt x="1227" y="225"/>
                            <a:pt x="1227" y="225"/>
                          </a:cubicBezTo>
                          <a:cubicBezTo>
                            <a:pt x="1227" y="225"/>
                            <a:pt x="1229" y="226"/>
                            <a:pt x="1229" y="226"/>
                          </a:cubicBezTo>
                          <a:cubicBezTo>
                            <a:pt x="1229" y="226"/>
                            <a:pt x="1231" y="225"/>
                            <a:pt x="1231" y="225"/>
                          </a:cubicBezTo>
                          <a:cubicBezTo>
                            <a:pt x="1231" y="225"/>
                            <a:pt x="1232" y="223"/>
                            <a:pt x="1232" y="223"/>
                          </a:cubicBezTo>
                          <a:cubicBezTo>
                            <a:pt x="1232" y="223"/>
                            <a:pt x="1234" y="223"/>
                            <a:pt x="1234" y="223"/>
                          </a:cubicBezTo>
                          <a:cubicBezTo>
                            <a:pt x="1234" y="223"/>
                            <a:pt x="1235" y="225"/>
                            <a:pt x="1235" y="225"/>
                          </a:cubicBezTo>
                          <a:cubicBezTo>
                            <a:pt x="1235" y="225"/>
                            <a:pt x="1236" y="227"/>
                            <a:pt x="1236" y="227"/>
                          </a:cubicBezTo>
                          <a:cubicBezTo>
                            <a:pt x="1236" y="227"/>
                            <a:pt x="1242" y="231"/>
                            <a:pt x="1242" y="231"/>
                          </a:cubicBezTo>
                          <a:cubicBezTo>
                            <a:pt x="1242" y="231"/>
                            <a:pt x="1246" y="234"/>
                            <a:pt x="1246" y="234"/>
                          </a:cubicBezTo>
                          <a:cubicBezTo>
                            <a:pt x="1246" y="234"/>
                            <a:pt x="1247" y="231"/>
                            <a:pt x="1247" y="231"/>
                          </a:cubicBezTo>
                          <a:cubicBezTo>
                            <a:pt x="1247" y="231"/>
                            <a:pt x="1251" y="234"/>
                            <a:pt x="1251" y="234"/>
                          </a:cubicBezTo>
                          <a:cubicBezTo>
                            <a:pt x="1251" y="234"/>
                            <a:pt x="1253" y="236"/>
                            <a:pt x="1253" y="236"/>
                          </a:cubicBezTo>
                          <a:cubicBezTo>
                            <a:pt x="1253" y="236"/>
                            <a:pt x="1253" y="238"/>
                            <a:pt x="1253" y="238"/>
                          </a:cubicBezTo>
                          <a:cubicBezTo>
                            <a:pt x="1253" y="238"/>
                            <a:pt x="1255" y="238"/>
                            <a:pt x="1255" y="238"/>
                          </a:cubicBezTo>
                          <a:cubicBezTo>
                            <a:pt x="1255" y="238"/>
                            <a:pt x="1258" y="242"/>
                            <a:pt x="1258" y="242"/>
                          </a:cubicBezTo>
                          <a:cubicBezTo>
                            <a:pt x="1258" y="242"/>
                            <a:pt x="1259" y="242"/>
                            <a:pt x="1259" y="242"/>
                          </a:cubicBezTo>
                          <a:cubicBezTo>
                            <a:pt x="1259" y="242"/>
                            <a:pt x="1258" y="245"/>
                            <a:pt x="1258" y="245"/>
                          </a:cubicBezTo>
                          <a:cubicBezTo>
                            <a:pt x="1258" y="245"/>
                            <a:pt x="1260" y="245"/>
                            <a:pt x="1260" y="245"/>
                          </a:cubicBezTo>
                          <a:cubicBezTo>
                            <a:pt x="1260" y="245"/>
                            <a:pt x="1262" y="247"/>
                            <a:pt x="1262" y="247"/>
                          </a:cubicBezTo>
                          <a:cubicBezTo>
                            <a:pt x="1262" y="247"/>
                            <a:pt x="1264" y="247"/>
                            <a:pt x="1264" y="247"/>
                          </a:cubicBezTo>
                          <a:cubicBezTo>
                            <a:pt x="1264" y="247"/>
                            <a:pt x="1265" y="248"/>
                            <a:pt x="1265" y="248"/>
                          </a:cubicBezTo>
                          <a:cubicBezTo>
                            <a:pt x="1265" y="248"/>
                            <a:pt x="1267" y="250"/>
                            <a:pt x="1267" y="250"/>
                          </a:cubicBezTo>
                          <a:cubicBezTo>
                            <a:pt x="1267" y="250"/>
                            <a:pt x="1269" y="251"/>
                            <a:pt x="1269" y="251"/>
                          </a:cubicBezTo>
                          <a:cubicBezTo>
                            <a:pt x="1269" y="251"/>
                            <a:pt x="1271" y="251"/>
                            <a:pt x="1271" y="251"/>
                          </a:cubicBezTo>
                          <a:cubicBezTo>
                            <a:pt x="1271" y="251"/>
                            <a:pt x="1272" y="253"/>
                            <a:pt x="1272" y="253"/>
                          </a:cubicBezTo>
                          <a:cubicBezTo>
                            <a:pt x="1272" y="253"/>
                            <a:pt x="1273" y="254"/>
                            <a:pt x="1273" y="254"/>
                          </a:cubicBezTo>
                          <a:cubicBezTo>
                            <a:pt x="1273" y="254"/>
                            <a:pt x="1274" y="256"/>
                            <a:pt x="1274" y="256"/>
                          </a:cubicBezTo>
                          <a:cubicBezTo>
                            <a:pt x="1274" y="256"/>
                            <a:pt x="1276" y="258"/>
                            <a:pt x="1276" y="258"/>
                          </a:cubicBezTo>
                          <a:cubicBezTo>
                            <a:pt x="1276" y="258"/>
                            <a:pt x="1279" y="259"/>
                            <a:pt x="1279" y="259"/>
                          </a:cubicBezTo>
                          <a:cubicBezTo>
                            <a:pt x="1279" y="259"/>
                            <a:pt x="1280" y="260"/>
                            <a:pt x="1280" y="260"/>
                          </a:cubicBezTo>
                          <a:cubicBezTo>
                            <a:pt x="1280" y="260"/>
                            <a:pt x="1282" y="261"/>
                            <a:pt x="1282" y="261"/>
                          </a:cubicBezTo>
                          <a:cubicBezTo>
                            <a:pt x="1282" y="261"/>
                            <a:pt x="1281" y="265"/>
                            <a:pt x="1281" y="265"/>
                          </a:cubicBezTo>
                          <a:cubicBezTo>
                            <a:pt x="1281" y="265"/>
                            <a:pt x="1281" y="266"/>
                            <a:pt x="1281" y="266"/>
                          </a:cubicBezTo>
                          <a:cubicBezTo>
                            <a:pt x="1281" y="266"/>
                            <a:pt x="1281" y="268"/>
                            <a:pt x="1281" y="268"/>
                          </a:cubicBezTo>
                          <a:cubicBezTo>
                            <a:pt x="1281" y="268"/>
                            <a:pt x="1280" y="268"/>
                            <a:pt x="1280" y="268"/>
                          </a:cubicBezTo>
                          <a:cubicBezTo>
                            <a:pt x="1280" y="268"/>
                            <a:pt x="1277" y="267"/>
                            <a:pt x="1277" y="267"/>
                          </a:cubicBezTo>
                          <a:cubicBezTo>
                            <a:pt x="1277" y="267"/>
                            <a:pt x="1274" y="266"/>
                            <a:pt x="1274" y="266"/>
                          </a:cubicBezTo>
                          <a:cubicBezTo>
                            <a:pt x="1274" y="266"/>
                            <a:pt x="1272" y="265"/>
                            <a:pt x="1272" y="265"/>
                          </a:cubicBezTo>
                          <a:cubicBezTo>
                            <a:pt x="1272" y="265"/>
                            <a:pt x="1269" y="264"/>
                            <a:pt x="1269" y="264"/>
                          </a:cubicBezTo>
                          <a:cubicBezTo>
                            <a:pt x="1269" y="264"/>
                            <a:pt x="1266" y="264"/>
                            <a:pt x="1266" y="264"/>
                          </a:cubicBezTo>
                          <a:cubicBezTo>
                            <a:pt x="1266" y="264"/>
                            <a:pt x="1263" y="264"/>
                            <a:pt x="1263" y="264"/>
                          </a:cubicBezTo>
                          <a:cubicBezTo>
                            <a:pt x="1263" y="264"/>
                            <a:pt x="1262" y="261"/>
                            <a:pt x="1262" y="261"/>
                          </a:cubicBezTo>
                          <a:cubicBezTo>
                            <a:pt x="1262" y="261"/>
                            <a:pt x="1261" y="260"/>
                            <a:pt x="1261" y="260"/>
                          </a:cubicBezTo>
                          <a:cubicBezTo>
                            <a:pt x="1261" y="260"/>
                            <a:pt x="1260" y="261"/>
                            <a:pt x="1260" y="261"/>
                          </a:cubicBezTo>
                          <a:cubicBezTo>
                            <a:pt x="1260" y="261"/>
                            <a:pt x="1258" y="260"/>
                            <a:pt x="1258" y="260"/>
                          </a:cubicBezTo>
                          <a:cubicBezTo>
                            <a:pt x="1258" y="260"/>
                            <a:pt x="1258" y="260"/>
                            <a:pt x="1258" y="260"/>
                          </a:cubicBezTo>
                          <a:cubicBezTo>
                            <a:pt x="1258" y="260"/>
                            <a:pt x="1258" y="260"/>
                            <a:pt x="1258" y="260"/>
                          </a:cubicBezTo>
                          <a:cubicBezTo>
                            <a:pt x="1258" y="260"/>
                            <a:pt x="1259" y="262"/>
                            <a:pt x="1259" y="262"/>
                          </a:cubicBezTo>
                          <a:cubicBezTo>
                            <a:pt x="1259" y="262"/>
                            <a:pt x="1260" y="263"/>
                            <a:pt x="1260" y="263"/>
                          </a:cubicBezTo>
                          <a:cubicBezTo>
                            <a:pt x="1260" y="263"/>
                            <a:pt x="1260" y="264"/>
                            <a:pt x="1260" y="264"/>
                          </a:cubicBezTo>
                          <a:cubicBezTo>
                            <a:pt x="1260" y="264"/>
                            <a:pt x="1259" y="266"/>
                            <a:pt x="1259" y="266"/>
                          </a:cubicBezTo>
                          <a:cubicBezTo>
                            <a:pt x="1259" y="266"/>
                            <a:pt x="1259" y="269"/>
                            <a:pt x="1259" y="269"/>
                          </a:cubicBezTo>
                          <a:cubicBezTo>
                            <a:pt x="1259" y="269"/>
                            <a:pt x="1256" y="270"/>
                            <a:pt x="1256" y="270"/>
                          </a:cubicBezTo>
                          <a:cubicBezTo>
                            <a:pt x="1256" y="270"/>
                            <a:pt x="1255" y="272"/>
                            <a:pt x="1255" y="272"/>
                          </a:cubicBezTo>
                          <a:cubicBezTo>
                            <a:pt x="1255" y="272"/>
                            <a:pt x="1253" y="272"/>
                            <a:pt x="1253" y="272"/>
                          </a:cubicBezTo>
                          <a:cubicBezTo>
                            <a:pt x="1253" y="272"/>
                            <a:pt x="1253" y="275"/>
                            <a:pt x="1253" y="275"/>
                          </a:cubicBezTo>
                          <a:cubicBezTo>
                            <a:pt x="1253" y="275"/>
                            <a:pt x="1250" y="276"/>
                            <a:pt x="1250" y="276"/>
                          </a:cubicBezTo>
                          <a:cubicBezTo>
                            <a:pt x="1250" y="276"/>
                            <a:pt x="1251" y="278"/>
                            <a:pt x="1251" y="278"/>
                          </a:cubicBezTo>
                          <a:cubicBezTo>
                            <a:pt x="1251" y="278"/>
                            <a:pt x="1248" y="278"/>
                            <a:pt x="1248" y="278"/>
                          </a:cubicBezTo>
                          <a:cubicBezTo>
                            <a:pt x="1248" y="278"/>
                            <a:pt x="1247" y="281"/>
                            <a:pt x="1247" y="281"/>
                          </a:cubicBezTo>
                          <a:cubicBezTo>
                            <a:pt x="1247" y="281"/>
                            <a:pt x="1244" y="280"/>
                            <a:pt x="1244" y="280"/>
                          </a:cubicBezTo>
                          <a:cubicBezTo>
                            <a:pt x="1244" y="280"/>
                            <a:pt x="1245" y="283"/>
                            <a:pt x="1245" y="283"/>
                          </a:cubicBezTo>
                          <a:cubicBezTo>
                            <a:pt x="1245" y="283"/>
                            <a:pt x="1244" y="286"/>
                            <a:pt x="1244" y="286"/>
                          </a:cubicBezTo>
                          <a:cubicBezTo>
                            <a:pt x="1244" y="286"/>
                            <a:pt x="1241" y="286"/>
                            <a:pt x="1241" y="286"/>
                          </a:cubicBezTo>
                          <a:cubicBezTo>
                            <a:pt x="1241" y="286"/>
                            <a:pt x="1242" y="288"/>
                            <a:pt x="1242" y="288"/>
                          </a:cubicBezTo>
                          <a:cubicBezTo>
                            <a:pt x="1242" y="288"/>
                            <a:pt x="1242" y="289"/>
                            <a:pt x="1242" y="289"/>
                          </a:cubicBezTo>
                          <a:cubicBezTo>
                            <a:pt x="1242" y="289"/>
                            <a:pt x="1241" y="290"/>
                            <a:pt x="1241" y="290"/>
                          </a:cubicBezTo>
                          <a:cubicBezTo>
                            <a:pt x="1241" y="290"/>
                            <a:pt x="1241" y="292"/>
                            <a:pt x="1241" y="292"/>
                          </a:cubicBezTo>
                          <a:cubicBezTo>
                            <a:pt x="1241" y="292"/>
                            <a:pt x="1240" y="292"/>
                            <a:pt x="1240" y="292"/>
                          </a:cubicBezTo>
                          <a:cubicBezTo>
                            <a:pt x="1240" y="292"/>
                            <a:pt x="1240" y="293"/>
                            <a:pt x="1240" y="293"/>
                          </a:cubicBezTo>
                          <a:cubicBezTo>
                            <a:pt x="1240" y="293"/>
                            <a:pt x="1242" y="293"/>
                            <a:pt x="1242" y="293"/>
                          </a:cubicBezTo>
                          <a:cubicBezTo>
                            <a:pt x="1242" y="293"/>
                            <a:pt x="1241" y="295"/>
                            <a:pt x="1241" y="295"/>
                          </a:cubicBezTo>
                          <a:cubicBezTo>
                            <a:pt x="1241" y="295"/>
                            <a:pt x="1239" y="298"/>
                            <a:pt x="1239" y="298"/>
                          </a:cubicBezTo>
                          <a:cubicBezTo>
                            <a:pt x="1239" y="298"/>
                            <a:pt x="1239" y="302"/>
                            <a:pt x="1239" y="302"/>
                          </a:cubicBezTo>
                          <a:cubicBezTo>
                            <a:pt x="1239" y="302"/>
                            <a:pt x="1236" y="303"/>
                            <a:pt x="1236" y="303"/>
                          </a:cubicBezTo>
                          <a:cubicBezTo>
                            <a:pt x="1236" y="303"/>
                            <a:pt x="1236" y="304"/>
                            <a:pt x="1236" y="304"/>
                          </a:cubicBezTo>
                          <a:cubicBezTo>
                            <a:pt x="1236" y="304"/>
                            <a:pt x="1237" y="307"/>
                            <a:pt x="1237" y="307"/>
                          </a:cubicBezTo>
                          <a:cubicBezTo>
                            <a:pt x="1237" y="307"/>
                            <a:pt x="1239" y="311"/>
                            <a:pt x="1239" y="311"/>
                          </a:cubicBezTo>
                          <a:cubicBezTo>
                            <a:pt x="1239" y="311"/>
                            <a:pt x="1240" y="313"/>
                            <a:pt x="1240" y="313"/>
                          </a:cubicBezTo>
                          <a:cubicBezTo>
                            <a:pt x="1240" y="313"/>
                            <a:pt x="1239" y="314"/>
                            <a:pt x="1239" y="314"/>
                          </a:cubicBezTo>
                          <a:cubicBezTo>
                            <a:pt x="1239" y="314"/>
                            <a:pt x="1238" y="313"/>
                            <a:pt x="1238" y="313"/>
                          </a:cubicBezTo>
                          <a:cubicBezTo>
                            <a:pt x="1238" y="313"/>
                            <a:pt x="1236" y="313"/>
                            <a:pt x="1236" y="313"/>
                          </a:cubicBezTo>
                          <a:cubicBezTo>
                            <a:pt x="1236" y="313"/>
                            <a:pt x="1235" y="312"/>
                            <a:pt x="1235" y="312"/>
                          </a:cubicBezTo>
                          <a:cubicBezTo>
                            <a:pt x="1235" y="312"/>
                            <a:pt x="1234" y="311"/>
                            <a:pt x="1234" y="311"/>
                          </a:cubicBezTo>
                          <a:cubicBezTo>
                            <a:pt x="1234" y="311"/>
                            <a:pt x="1232" y="308"/>
                            <a:pt x="1232" y="308"/>
                          </a:cubicBezTo>
                          <a:cubicBezTo>
                            <a:pt x="1232" y="308"/>
                            <a:pt x="1230" y="307"/>
                            <a:pt x="1230" y="307"/>
                          </a:cubicBezTo>
                          <a:cubicBezTo>
                            <a:pt x="1230" y="307"/>
                            <a:pt x="1229" y="306"/>
                            <a:pt x="1229" y="306"/>
                          </a:cubicBezTo>
                          <a:cubicBezTo>
                            <a:pt x="1229" y="306"/>
                            <a:pt x="1226" y="304"/>
                            <a:pt x="1226" y="304"/>
                          </a:cubicBezTo>
                          <a:cubicBezTo>
                            <a:pt x="1226" y="304"/>
                            <a:pt x="1225" y="304"/>
                            <a:pt x="1225" y="304"/>
                          </a:cubicBezTo>
                          <a:cubicBezTo>
                            <a:pt x="1225" y="304"/>
                            <a:pt x="1224" y="302"/>
                            <a:pt x="1224" y="302"/>
                          </a:cubicBezTo>
                          <a:cubicBezTo>
                            <a:pt x="1224" y="302"/>
                            <a:pt x="1222" y="301"/>
                            <a:pt x="1222" y="301"/>
                          </a:cubicBezTo>
                          <a:cubicBezTo>
                            <a:pt x="1222" y="301"/>
                            <a:pt x="1221" y="302"/>
                            <a:pt x="1221" y="302"/>
                          </a:cubicBezTo>
                          <a:cubicBezTo>
                            <a:pt x="1221" y="302"/>
                            <a:pt x="1221" y="302"/>
                            <a:pt x="1221" y="302"/>
                          </a:cubicBezTo>
                          <a:cubicBezTo>
                            <a:pt x="1221" y="302"/>
                            <a:pt x="1216" y="302"/>
                            <a:pt x="1216" y="302"/>
                          </a:cubicBezTo>
                          <a:cubicBezTo>
                            <a:pt x="1216" y="302"/>
                            <a:pt x="1214" y="301"/>
                            <a:pt x="1214" y="301"/>
                          </a:cubicBezTo>
                          <a:cubicBezTo>
                            <a:pt x="1214" y="301"/>
                            <a:pt x="1212" y="302"/>
                            <a:pt x="1212" y="302"/>
                          </a:cubicBezTo>
                          <a:cubicBezTo>
                            <a:pt x="1212" y="302"/>
                            <a:pt x="1210" y="303"/>
                            <a:pt x="1210" y="303"/>
                          </a:cubicBezTo>
                          <a:cubicBezTo>
                            <a:pt x="1210" y="303"/>
                            <a:pt x="1208" y="304"/>
                            <a:pt x="1208" y="304"/>
                          </a:cubicBezTo>
                          <a:cubicBezTo>
                            <a:pt x="1208" y="304"/>
                            <a:pt x="1207" y="304"/>
                            <a:pt x="1207" y="304"/>
                          </a:cubicBezTo>
                          <a:cubicBezTo>
                            <a:pt x="1207" y="304"/>
                            <a:pt x="1207" y="305"/>
                            <a:pt x="1207" y="305"/>
                          </a:cubicBezTo>
                          <a:cubicBezTo>
                            <a:pt x="1207" y="305"/>
                            <a:pt x="1206" y="305"/>
                            <a:pt x="1206" y="305"/>
                          </a:cubicBezTo>
                          <a:cubicBezTo>
                            <a:pt x="1206" y="305"/>
                            <a:pt x="1206" y="306"/>
                            <a:pt x="1206" y="306"/>
                          </a:cubicBezTo>
                          <a:cubicBezTo>
                            <a:pt x="1206" y="306"/>
                            <a:pt x="1206" y="313"/>
                            <a:pt x="1206" y="313"/>
                          </a:cubicBezTo>
                          <a:cubicBezTo>
                            <a:pt x="1206" y="313"/>
                            <a:pt x="1205" y="315"/>
                            <a:pt x="1205" y="315"/>
                          </a:cubicBezTo>
                          <a:cubicBezTo>
                            <a:pt x="1205" y="315"/>
                            <a:pt x="1204" y="315"/>
                            <a:pt x="1204" y="315"/>
                          </a:cubicBezTo>
                          <a:cubicBezTo>
                            <a:pt x="1204" y="315"/>
                            <a:pt x="1203" y="313"/>
                            <a:pt x="1203" y="313"/>
                          </a:cubicBezTo>
                          <a:cubicBezTo>
                            <a:pt x="1203" y="313"/>
                            <a:pt x="1201" y="309"/>
                            <a:pt x="1201" y="309"/>
                          </a:cubicBezTo>
                          <a:cubicBezTo>
                            <a:pt x="1201" y="309"/>
                            <a:pt x="1200" y="307"/>
                            <a:pt x="1200" y="307"/>
                          </a:cubicBezTo>
                          <a:cubicBezTo>
                            <a:pt x="1200" y="307"/>
                            <a:pt x="1199" y="304"/>
                            <a:pt x="1199" y="304"/>
                          </a:cubicBezTo>
                          <a:cubicBezTo>
                            <a:pt x="1199" y="304"/>
                            <a:pt x="1198" y="303"/>
                            <a:pt x="1198" y="303"/>
                          </a:cubicBezTo>
                          <a:cubicBezTo>
                            <a:pt x="1198" y="303"/>
                            <a:pt x="1197" y="304"/>
                            <a:pt x="1197" y="304"/>
                          </a:cubicBezTo>
                          <a:cubicBezTo>
                            <a:pt x="1197" y="304"/>
                            <a:pt x="1195" y="305"/>
                            <a:pt x="1195" y="305"/>
                          </a:cubicBezTo>
                          <a:cubicBezTo>
                            <a:pt x="1195" y="305"/>
                            <a:pt x="1195" y="307"/>
                            <a:pt x="1195" y="307"/>
                          </a:cubicBezTo>
                          <a:cubicBezTo>
                            <a:pt x="1195" y="307"/>
                            <a:pt x="1194" y="310"/>
                            <a:pt x="1194" y="310"/>
                          </a:cubicBezTo>
                          <a:cubicBezTo>
                            <a:pt x="1194" y="310"/>
                            <a:pt x="1193" y="310"/>
                            <a:pt x="1193" y="310"/>
                          </a:cubicBezTo>
                          <a:cubicBezTo>
                            <a:pt x="1193" y="310"/>
                            <a:pt x="1192" y="309"/>
                            <a:pt x="1192" y="309"/>
                          </a:cubicBezTo>
                          <a:cubicBezTo>
                            <a:pt x="1192" y="309"/>
                            <a:pt x="1191" y="311"/>
                            <a:pt x="1191" y="311"/>
                          </a:cubicBezTo>
                          <a:cubicBezTo>
                            <a:pt x="1191" y="311"/>
                            <a:pt x="1190" y="312"/>
                            <a:pt x="1190" y="312"/>
                          </a:cubicBezTo>
                          <a:cubicBezTo>
                            <a:pt x="1190" y="312"/>
                            <a:pt x="1189" y="311"/>
                            <a:pt x="1189" y="311"/>
                          </a:cubicBezTo>
                          <a:cubicBezTo>
                            <a:pt x="1189" y="311"/>
                            <a:pt x="1188" y="311"/>
                            <a:pt x="1188" y="311"/>
                          </a:cubicBezTo>
                          <a:cubicBezTo>
                            <a:pt x="1188" y="311"/>
                            <a:pt x="1187" y="312"/>
                            <a:pt x="1187" y="312"/>
                          </a:cubicBezTo>
                          <a:cubicBezTo>
                            <a:pt x="1187" y="312"/>
                            <a:pt x="1186" y="313"/>
                            <a:pt x="1186" y="313"/>
                          </a:cubicBezTo>
                          <a:cubicBezTo>
                            <a:pt x="1186" y="313"/>
                            <a:pt x="1185" y="312"/>
                            <a:pt x="1185" y="312"/>
                          </a:cubicBezTo>
                          <a:cubicBezTo>
                            <a:pt x="1185" y="312"/>
                            <a:pt x="1183" y="311"/>
                            <a:pt x="1183" y="311"/>
                          </a:cubicBezTo>
                          <a:cubicBezTo>
                            <a:pt x="1183" y="311"/>
                            <a:pt x="1182" y="312"/>
                            <a:pt x="1182" y="312"/>
                          </a:cubicBezTo>
                          <a:cubicBezTo>
                            <a:pt x="1182" y="312"/>
                            <a:pt x="1182" y="314"/>
                            <a:pt x="1182" y="314"/>
                          </a:cubicBezTo>
                          <a:cubicBezTo>
                            <a:pt x="1182" y="314"/>
                            <a:pt x="1182" y="316"/>
                            <a:pt x="1182" y="316"/>
                          </a:cubicBezTo>
                          <a:cubicBezTo>
                            <a:pt x="1182" y="316"/>
                            <a:pt x="1183" y="318"/>
                            <a:pt x="1183" y="318"/>
                          </a:cubicBezTo>
                          <a:cubicBezTo>
                            <a:pt x="1183" y="318"/>
                            <a:pt x="1183" y="321"/>
                            <a:pt x="1183" y="321"/>
                          </a:cubicBezTo>
                          <a:cubicBezTo>
                            <a:pt x="1183" y="321"/>
                            <a:pt x="1185" y="323"/>
                            <a:pt x="1185" y="323"/>
                          </a:cubicBezTo>
                          <a:cubicBezTo>
                            <a:pt x="1185" y="323"/>
                            <a:pt x="1186" y="325"/>
                            <a:pt x="1186" y="325"/>
                          </a:cubicBezTo>
                          <a:cubicBezTo>
                            <a:pt x="1186" y="325"/>
                            <a:pt x="1186" y="327"/>
                            <a:pt x="1186" y="327"/>
                          </a:cubicBezTo>
                          <a:cubicBezTo>
                            <a:pt x="1186" y="327"/>
                            <a:pt x="1187" y="329"/>
                            <a:pt x="1187" y="329"/>
                          </a:cubicBezTo>
                          <a:cubicBezTo>
                            <a:pt x="1187" y="329"/>
                            <a:pt x="1187" y="332"/>
                            <a:pt x="1187" y="332"/>
                          </a:cubicBezTo>
                          <a:cubicBezTo>
                            <a:pt x="1187" y="332"/>
                            <a:pt x="1187" y="334"/>
                            <a:pt x="1187" y="334"/>
                          </a:cubicBezTo>
                          <a:cubicBezTo>
                            <a:pt x="1187" y="334"/>
                            <a:pt x="1187" y="337"/>
                            <a:pt x="1187" y="337"/>
                          </a:cubicBezTo>
                          <a:cubicBezTo>
                            <a:pt x="1187" y="337"/>
                            <a:pt x="1187" y="341"/>
                            <a:pt x="1187" y="341"/>
                          </a:cubicBezTo>
                          <a:cubicBezTo>
                            <a:pt x="1187" y="341"/>
                            <a:pt x="1189" y="345"/>
                            <a:pt x="1189" y="345"/>
                          </a:cubicBezTo>
                          <a:cubicBezTo>
                            <a:pt x="1189" y="345"/>
                            <a:pt x="1190" y="349"/>
                            <a:pt x="1190" y="349"/>
                          </a:cubicBezTo>
                          <a:cubicBezTo>
                            <a:pt x="1190" y="349"/>
                            <a:pt x="1193" y="352"/>
                            <a:pt x="1193" y="352"/>
                          </a:cubicBezTo>
                          <a:cubicBezTo>
                            <a:pt x="1193" y="352"/>
                            <a:pt x="1196" y="355"/>
                            <a:pt x="1196" y="355"/>
                          </a:cubicBezTo>
                          <a:cubicBezTo>
                            <a:pt x="1196" y="355"/>
                            <a:pt x="1197" y="355"/>
                            <a:pt x="1197" y="355"/>
                          </a:cubicBezTo>
                          <a:cubicBezTo>
                            <a:pt x="1197" y="355"/>
                            <a:pt x="1198" y="356"/>
                            <a:pt x="1198" y="356"/>
                          </a:cubicBezTo>
                          <a:cubicBezTo>
                            <a:pt x="1198" y="356"/>
                            <a:pt x="1198" y="354"/>
                            <a:pt x="1198" y="354"/>
                          </a:cubicBezTo>
                          <a:cubicBezTo>
                            <a:pt x="1198" y="354"/>
                            <a:pt x="1198" y="352"/>
                            <a:pt x="1198" y="352"/>
                          </a:cubicBezTo>
                          <a:cubicBezTo>
                            <a:pt x="1198" y="352"/>
                            <a:pt x="1199" y="352"/>
                            <a:pt x="1199" y="352"/>
                          </a:cubicBezTo>
                          <a:cubicBezTo>
                            <a:pt x="1199" y="352"/>
                            <a:pt x="1202" y="354"/>
                            <a:pt x="1202" y="354"/>
                          </a:cubicBezTo>
                          <a:cubicBezTo>
                            <a:pt x="1202" y="354"/>
                            <a:pt x="1204" y="354"/>
                            <a:pt x="1204" y="354"/>
                          </a:cubicBezTo>
                          <a:cubicBezTo>
                            <a:pt x="1204" y="354"/>
                            <a:pt x="1206" y="356"/>
                            <a:pt x="1206" y="356"/>
                          </a:cubicBezTo>
                          <a:cubicBezTo>
                            <a:pt x="1206" y="356"/>
                            <a:pt x="1207" y="359"/>
                            <a:pt x="1207" y="359"/>
                          </a:cubicBezTo>
                          <a:cubicBezTo>
                            <a:pt x="1207" y="359"/>
                            <a:pt x="1207" y="362"/>
                            <a:pt x="1207" y="362"/>
                          </a:cubicBezTo>
                          <a:cubicBezTo>
                            <a:pt x="1207" y="362"/>
                            <a:pt x="1206" y="362"/>
                            <a:pt x="1206" y="362"/>
                          </a:cubicBezTo>
                          <a:cubicBezTo>
                            <a:pt x="1206" y="362"/>
                            <a:pt x="1207" y="365"/>
                            <a:pt x="1207" y="365"/>
                          </a:cubicBezTo>
                          <a:cubicBezTo>
                            <a:pt x="1207" y="365"/>
                            <a:pt x="1209" y="369"/>
                            <a:pt x="1209" y="369"/>
                          </a:cubicBezTo>
                          <a:cubicBezTo>
                            <a:pt x="1209" y="369"/>
                            <a:pt x="1212" y="372"/>
                            <a:pt x="1212" y="372"/>
                          </a:cubicBezTo>
                          <a:cubicBezTo>
                            <a:pt x="1212" y="372"/>
                            <a:pt x="1213" y="375"/>
                            <a:pt x="1213" y="375"/>
                          </a:cubicBezTo>
                          <a:cubicBezTo>
                            <a:pt x="1213" y="375"/>
                            <a:pt x="1215" y="376"/>
                            <a:pt x="1215" y="376"/>
                          </a:cubicBezTo>
                          <a:cubicBezTo>
                            <a:pt x="1215" y="376"/>
                            <a:pt x="1216" y="375"/>
                            <a:pt x="1216" y="375"/>
                          </a:cubicBezTo>
                          <a:cubicBezTo>
                            <a:pt x="1216" y="375"/>
                            <a:pt x="1218" y="376"/>
                            <a:pt x="1218" y="376"/>
                          </a:cubicBezTo>
                          <a:cubicBezTo>
                            <a:pt x="1218" y="376"/>
                            <a:pt x="1220" y="379"/>
                            <a:pt x="1220" y="379"/>
                          </a:cubicBezTo>
                          <a:cubicBezTo>
                            <a:pt x="1220" y="379"/>
                            <a:pt x="1224" y="384"/>
                            <a:pt x="1224" y="384"/>
                          </a:cubicBezTo>
                          <a:cubicBezTo>
                            <a:pt x="1224" y="384"/>
                            <a:pt x="1225" y="386"/>
                            <a:pt x="1225" y="386"/>
                          </a:cubicBezTo>
                          <a:cubicBezTo>
                            <a:pt x="1225" y="386"/>
                            <a:pt x="1225" y="388"/>
                            <a:pt x="1225" y="388"/>
                          </a:cubicBezTo>
                          <a:cubicBezTo>
                            <a:pt x="1225" y="388"/>
                            <a:pt x="1223" y="389"/>
                            <a:pt x="1223" y="389"/>
                          </a:cubicBezTo>
                          <a:cubicBezTo>
                            <a:pt x="1223" y="389"/>
                            <a:pt x="1221" y="389"/>
                            <a:pt x="1221" y="389"/>
                          </a:cubicBezTo>
                          <a:cubicBezTo>
                            <a:pt x="1221" y="389"/>
                            <a:pt x="1219" y="387"/>
                            <a:pt x="1219" y="387"/>
                          </a:cubicBezTo>
                          <a:cubicBezTo>
                            <a:pt x="1219" y="387"/>
                            <a:pt x="1218" y="384"/>
                            <a:pt x="1218" y="384"/>
                          </a:cubicBezTo>
                          <a:cubicBezTo>
                            <a:pt x="1218" y="384"/>
                            <a:pt x="1218" y="382"/>
                            <a:pt x="1218" y="382"/>
                          </a:cubicBezTo>
                          <a:cubicBezTo>
                            <a:pt x="1218" y="382"/>
                            <a:pt x="1218" y="380"/>
                            <a:pt x="1218" y="380"/>
                          </a:cubicBezTo>
                          <a:cubicBezTo>
                            <a:pt x="1218" y="380"/>
                            <a:pt x="1217" y="380"/>
                            <a:pt x="1217" y="380"/>
                          </a:cubicBezTo>
                          <a:cubicBezTo>
                            <a:pt x="1217" y="380"/>
                            <a:pt x="1216" y="381"/>
                            <a:pt x="1216" y="381"/>
                          </a:cubicBezTo>
                          <a:cubicBezTo>
                            <a:pt x="1216" y="381"/>
                            <a:pt x="1215" y="382"/>
                            <a:pt x="1215" y="382"/>
                          </a:cubicBezTo>
                          <a:cubicBezTo>
                            <a:pt x="1215" y="382"/>
                            <a:pt x="1216" y="384"/>
                            <a:pt x="1216" y="384"/>
                          </a:cubicBezTo>
                          <a:cubicBezTo>
                            <a:pt x="1216" y="384"/>
                            <a:pt x="1216" y="386"/>
                            <a:pt x="1216" y="386"/>
                          </a:cubicBezTo>
                          <a:cubicBezTo>
                            <a:pt x="1216" y="386"/>
                            <a:pt x="1216" y="387"/>
                            <a:pt x="1216" y="387"/>
                          </a:cubicBezTo>
                          <a:cubicBezTo>
                            <a:pt x="1216" y="387"/>
                            <a:pt x="1215" y="389"/>
                            <a:pt x="1215" y="389"/>
                          </a:cubicBezTo>
                          <a:cubicBezTo>
                            <a:pt x="1215" y="389"/>
                            <a:pt x="1217" y="393"/>
                            <a:pt x="1217" y="393"/>
                          </a:cubicBezTo>
                          <a:cubicBezTo>
                            <a:pt x="1217" y="393"/>
                            <a:pt x="1218" y="399"/>
                            <a:pt x="1218" y="399"/>
                          </a:cubicBezTo>
                          <a:cubicBezTo>
                            <a:pt x="1218" y="399"/>
                            <a:pt x="1221" y="404"/>
                            <a:pt x="1221" y="404"/>
                          </a:cubicBezTo>
                          <a:cubicBezTo>
                            <a:pt x="1221" y="404"/>
                            <a:pt x="1225" y="408"/>
                            <a:pt x="1225" y="408"/>
                          </a:cubicBezTo>
                          <a:cubicBezTo>
                            <a:pt x="1225" y="408"/>
                            <a:pt x="1228" y="411"/>
                            <a:pt x="1228" y="411"/>
                          </a:cubicBezTo>
                          <a:cubicBezTo>
                            <a:pt x="1228" y="411"/>
                            <a:pt x="1230" y="412"/>
                            <a:pt x="1230" y="412"/>
                          </a:cubicBezTo>
                          <a:cubicBezTo>
                            <a:pt x="1230" y="412"/>
                            <a:pt x="1230" y="414"/>
                            <a:pt x="1230" y="414"/>
                          </a:cubicBezTo>
                          <a:cubicBezTo>
                            <a:pt x="1230" y="414"/>
                            <a:pt x="1230" y="417"/>
                            <a:pt x="1230" y="417"/>
                          </a:cubicBezTo>
                          <a:cubicBezTo>
                            <a:pt x="1230" y="417"/>
                            <a:pt x="1230" y="419"/>
                            <a:pt x="1230" y="419"/>
                          </a:cubicBezTo>
                          <a:cubicBezTo>
                            <a:pt x="1230" y="419"/>
                            <a:pt x="1227" y="419"/>
                            <a:pt x="1227" y="419"/>
                          </a:cubicBezTo>
                          <a:cubicBezTo>
                            <a:pt x="1227" y="419"/>
                            <a:pt x="1226" y="418"/>
                            <a:pt x="1226" y="418"/>
                          </a:cubicBezTo>
                          <a:cubicBezTo>
                            <a:pt x="1226" y="418"/>
                            <a:pt x="1224" y="417"/>
                            <a:pt x="1224" y="417"/>
                          </a:cubicBezTo>
                          <a:cubicBezTo>
                            <a:pt x="1224" y="417"/>
                            <a:pt x="1221" y="417"/>
                            <a:pt x="1221" y="417"/>
                          </a:cubicBezTo>
                          <a:cubicBezTo>
                            <a:pt x="1221" y="417"/>
                            <a:pt x="1220" y="420"/>
                            <a:pt x="1220" y="420"/>
                          </a:cubicBezTo>
                          <a:cubicBezTo>
                            <a:pt x="1220" y="420"/>
                            <a:pt x="1219" y="423"/>
                            <a:pt x="1219" y="423"/>
                          </a:cubicBezTo>
                          <a:cubicBezTo>
                            <a:pt x="1219" y="423"/>
                            <a:pt x="1219" y="424"/>
                            <a:pt x="1219" y="424"/>
                          </a:cubicBezTo>
                          <a:cubicBezTo>
                            <a:pt x="1219" y="424"/>
                            <a:pt x="1219" y="426"/>
                            <a:pt x="1219" y="426"/>
                          </a:cubicBezTo>
                          <a:cubicBezTo>
                            <a:pt x="1219" y="426"/>
                            <a:pt x="1220" y="430"/>
                            <a:pt x="1220" y="430"/>
                          </a:cubicBezTo>
                          <a:cubicBezTo>
                            <a:pt x="1220" y="430"/>
                            <a:pt x="1222" y="436"/>
                            <a:pt x="1222" y="436"/>
                          </a:cubicBezTo>
                          <a:cubicBezTo>
                            <a:pt x="1222" y="436"/>
                            <a:pt x="1224" y="438"/>
                            <a:pt x="1224" y="438"/>
                          </a:cubicBezTo>
                          <a:cubicBezTo>
                            <a:pt x="1224" y="438"/>
                            <a:pt x="1225" y="440"/>
                            <a:pt x="1225" y="440"/>
                          </a:cubicBezTo>
                          <a:cubicBezTo>
                            <a:pt x="1225" y="440"/>
                            <a:pt x="1227" y="441"/>
                            <a:pt x="1227" y="441"/>
                          </a:cubicBezTo>
                          <a:cubicBezTo>
                            <a:pt x="1227" y="441"/>
                            <a:pt x="1228" y="443"/>
                            <a:pt x="1228" y="443"/>
                          </a:cubicBezTo>
                          <a:cubicBezTo>
                            <a:pt x="1228" y="443"/>
                            <a:pt x="1229" y="445"/>
                            <a:pt x="1229" y="445"/>
                          </a:cubicBezTo>
                          <a:cubicBezTo>
                            <a:pt x="1229" y="445"/>
                            <a:pt x="1230" y="447"/>
                            <a:pt x="1230" y="447"/>
                          </a:cubicBezTo>
                          <a:cubicBezTo>
                            <a:pt x="1230" y="447"/>
                            <a:pt x="1229" y="447"/>
                            <a:pt x="1229" y="447"/>
                          </a:cubicBezTo>
                          <a:cubicBezTo>
                            <a:pt x="1229" y="447"/>
                            <a:pt x="1227" y="445"/>
                            <a:pt x="1227" y="445"/>
                          </a:cubicBezTo>
                          <a:cubicBezTo>
                            <a:pt x="1227" y="445"/>
                            <a:pt x="1225" y="444"/>
                            <a:pt x="1225" y="444"/>
                          </a:cubicBezTo>
                          <a:cubicBezTo>
                            <a:pt x="1225" y="444"/>
                            <a:pt x="1223" y="445"/>
                            <a:pt x="1223" y="445"/>
                          </a:cubicBezTo>
                          <a:cubicBezTo>
                            <a:pt x="1223" y="445"/>
                            <a:pt x="1221" y="447"/>
                            <a:pt x="1221" y="447"/>
                          </a:cubicBezTo>
                          <a:cubicBezTo>
                            <a:pt x="1221" y="447"/>
                            <a:pt x="1219" y="450"/>
                            <a:pt x="1219" y="450"/>
                          </a:cubicBezTo>
                          <a:cubicBezTo>
                            <a:pt x="1219" y="450"/>
                            <a:pt x="1219" y="452"/>
                            <a:pt x="1219" y="452"/>
                          </a:cubicBezTo>
                          <a:cubicBezTo>
                            <a:pt x="1219" y="452"/>
                            <a:pt x="1220" y="453"/>
                            <a:pt x="1220" y="453"/>
                          </a:cubicBezTo>
                          <a:cubicBezTo>
                            <a:pt x="1220" y="453"/>
                            <a:pt x="1222" y="457"/>
                            <a:pt x="1222" y="457"/>
                          </a:cubicBezTo>
                          <a:cubicBezTo>
                            <a:pt x="1222" y="457"/>
                            <a:pt x="1223" y="459"/>
                            <a:pt x="1223" y="459"/>
                          </a:cubicBezTo>
                          <a:cubicBezTo>
                            <a:pt x="1223" y="459"/>
                            <a:pt x="1224" y="461"/>
                            <a:pt x="1224" y="461"/>
                          </a:cubicBezTo>
                          <a:cubicBezTo>
                            <a:pt x="1224" y="461"/>
                            <a:pt x="1225" y="464"/>
                            <a:pt x="1225" y="464"/>
                          </a:cubicBezTo>
                          <a:cubicBezTo>
                            <a:pt x="1225" y="464"/>
                            <a:pt x="1225" y="469"/>
                            <a:pt x="1225" y="469"/>
                          </a:cubicBezTo>
                          <a:cubicBezTo>
                            <a:pt x="1225" y="469"/>
                            <a:pt x="1226" y="472"/>
                            <a:pt x="1226" y="472"/>
                          </a:cubicBezTo>
                          <a:cubicBezTo>
                            <a:pt x="1226" y="472"/>
                            <a:pt x="1226" y="476"/>
                            <a:pt x="1226" y="476"/>
                          </a:cubicBezTo>
                          <a:cubicBezTo>
                            <a:pt x="1226" y="476"/>
                            <a:pt x="1224" y="478"/>
                            <a:pt x="1224" y="478"/>
                          </a:cubicBezTo>
                          <a:cubicBezTo>
                            <a:pt x="1224" y="478"/>
                            <a:pt x="1224" y="481"/>
                            <a:pt x="1224" y="481"/>
                          </a:cubicBezTo>
                          <a:cubicBezTo>
                            <a:pt x="1224" y="481"/>
                            <a:pt x="1223" y="484"/>
                            <a:pt x="1223" y="484"/>
                          </a:cubicBezTo>
                          <a:cubicBezTo>
                            <a:pt x="1223" y="484"/>
                            <a:pt x="1222" y="488"/>
                            <a:pt x="1222" y="488"/>
                          </a:cubicBezTo>
                          <a:cubicBezTo>
                            <a:pt x="1222" y="488"/>
                            <a:pt x="1221" y="488"/>
                            <a:pt x="1221" y="488"/>
                          </a:cubicBezTo>
                          <a:cubicBezTo>
                            <a:pt x="1221" y="488"/>
                            <a:pt x="1220" y="486"/>
                            <a:pt x="1220" y="486"/>
                          </a:cubicBezTo>
                          <a:cubicBezTo>
                            <a:pt x="1220" y="486"/>
                            <a:pt x="1218" y="484"/>
                            <a:pt x="1218" y="484"/>
                          </a:cubicBezTo>
                          <a:cubicBezTo>
                            <a:pt x="1218" y="484"/>
                            <a:pt x="1216" y="481"/>
                            <a:pt x="1216" y="481"/>
                          </a:cubicBezTo>
                          <a:cubicBezTo>
                            <a:pt x="1216" y="481"/>
                            <a:pt x="1213" y="475"/>
                            <a:pt x="1213" y="475"/>
                          </a:cubicBezTo>
                          <a:cubicBezTo>
                            <a:pt x="1213" y="475"/>
                            <a:pt x="1210" y="471"/>
                            <a:pt x="1210" y="471"/>
                          </a:cubicBezTo>
                          <a:cubicBezTo>
                            <a:pt x="1210" y="471"/>
                            <a:pt x="1208" y="467"/>
                            <a:pt x="1208" y="467"/>
                          </a:cubicBezTo>
                          <a:cubicBezTo>
                            <a:pt x="1208" y="467"/>
                            <a:pt x="1205" y="462"/>
                            <a:pt x="1205" y="462"/>
                          </a:cubicBezTo>
                          <a:cubicBezTo>
                            <a:pt x="1205" y="462"/>
                            <a:pt x="1203" y="460"/>
                            <a:pt x="1203" y="460"/>
                          </a:cubicBezTo>
                          <a:cubicBezTo>
                            <a:pt x="1203" y="460"/>
                            <a:pt x="1203" y="457"/>
                            <a:pt x="1203" y="457"/>
                          </a:cubicBezTo>
                          <a:cubicBezTo>
                            <a:pt x="1203" y="457"/>
                            <a:pt x="1201" y="458"/>
                            <a:pt x="1201" y="458"/>
                          </a:cubicBezTo>
                          <a:cubicBezTo>
                            <a:pt x="1201" y="458"/>
                            <a:pt x="1199" y="455"/>
                            <a:pt x="1199" y="455"/>
                          </a:cubicBezTo>
                          <a:cubicBezTo>
                            <a:pt x="1199" y="455"/>
                            <a:pt x="1195" y="449"/>
                            <a:pt x="1195" y="449"/>
                          </a:cubicBezTo>
                          <a:cubicBezTo>
                            <a:pt x="1195" y="449"/>
                            <a:pt x="1190" y="440"/>
                            <a:pt x="1190" y="440"/>
                          </a:cubicBezTo>
                          <a:cubicBezTo>
                            <a:pt x="1190" y="440"/>
                            <a:pt x="1183" y="430"/>
                            <a:pt x="1183" y="430"/>
                          </a:cubicBezTo>
                          <a:cubicBezTo>
                            <a:pt x="1183" y="430"/>
                            <a:pt x="1177" y="422"/>
                            <a:pt x="1177" y="422"/>
                          </a:cubicBezTo>
                          <a:cubicBezTo>
                            <a:pt x="1177" y="422"/>
                            <a:pt x="1171" y="413"/>
                            <a:pt x="1171" y="413"/>
                          </a:cubicBezTo>
                          <a:cubicBezTo>
                            <a:pt x="1171" y="413"/>
                            <a:pt x="1167" y="405"/>
                            <a:pt x="1167" y="405"/>
                          </a:cubicBezTo>
                          <a:cubicBezTo>
                            <a:pt x="1167" y="405"/>
                            <a:pt x="1162" y="397"/>
                            <a:pt x="1162" y="397"/>
                          </a:cubicBezTo>
                          <a:cubicBezTo>
                            <a:pt x="1162" y="397"/>
                            <a:pt x="1160" y="393"/>
                            <a:pt x="1160" y="393"/>
                          </a:cubicBezTo>
                          <a:cubicBezTo>
                            <a:pt x="1160" y="393"/>
                            <a:pt x="1158" y="388"/>
                            <a:pt x="1158" y="388"/>
                          </a:cubicBezTo>
                          <a:cubicBezTo>
                            <a:pt x="1158" y="388"/>
                            <a:pt x="1156" y="382"/>
                            <a:pt x="1156" y="382"/>
                          </a:cubicBezTo>
                          <a:cubicBezTo>
                            <a:pt x="1156" y="382"/>
                            <a:pt x="1154" y="377"/>
                            <a:pt x="1154" y="377"/>
                          </a:cubicBezTo>
                          <a:cubicBezTo>
                            <a:pt x="1154" y="377"/>
                            <a:pt x="1154" y="375"/>
                            <a:pt x="1154" y="375"/>
                          </a:cubicBezTo>
                          <a:cubicBezTo>
                            <a:pt x="1154" y="375"/>
                            <a:pt x="1155" y="369"/>
                            <a:pt x="1155" y="369"/>
                          </a:cubicBezTo>
                          <a:cubicBezTo>
                            <a:pt x="1155" y="369"/>
                            <a:pt x="1156" y="367"/>
                            <a:pt x="1156" y="367"/>
                          </a:cubicBezTo>
                          <a:cubicBezTo>
                            <a:pt x="1156" y="367"/>
                            <a:pt x="1155" y="365"/>
                            <a:pt x="1155" y="365"/>
                          </a:cubicBezTo>
                          <a:cubicBezTo>
                            <a:pt x="1155" y="365"/>
                            <a:pt x="1154" y="363"/>
                            <a:pt x="1154" y="363"/>
                          </a:cubicBezTo>
                          <a:cubicBezTo>
                            <a:pt x="1154" y="363"/>
                            <a:pt x="1153" y="360"/>
                            <a:pt x="1153" y="360"/>
                          </a:cubicBezTo>
                          <a:cubicBezTo>
                            <a:pt x="1153" y="360"/>
                            <a:pt x="1152" y="358"/>
                            <a:pt x="1152" y="358"/>
                          </a:cubicBezTo>
                          <a:cubicBezTo>
                            <a:pt x="1152" y="358"/>
                            <a:pt x="1150" y="357"/>
                            <a:pt x="1150" y="357"/>
                          </a:cubicBezTo>
                          <a:cubicBezTo>
                            <a:pt x="1150" y="357"/>
                            <a:pt x="1149" y="356"/>
                            <a:pt x="1149" y="356"/>
                          </a:cubicBezTo>
                          <a:cubicBezTo>
                            <a:pt x="1149" y="356"/>
                            <a:pt x="1150" y="354"/>
                            <a:pt x="1150" y="354"/>
                          </a:cubicBezTo>
                          <a:cubicBezTo>
                            <a:pt x="1150" y="354"/>
                            <a:pt x="1154" y="354"/>
                            <a:pt x="1154" y="354"/>
                          </a:cubicBezTo>
                          <a:cubicBezTo>
                            <a:pt x="1154" y="354"/>
                            <a:pt x="1153" y="353"/>
                            <a:pt x="1153" y="353"/>
                          </a:cubicBezTo>
                          <a:cubicBezTo>
                            <a:pt x="1153" y="353"/>
                            <a:pt x="1153" y="351"/>
                            <a:pt x="1153" y="351"/>
                          </a:cubicBezTo>
                          <a:cubicBezTo>
                            <a:pt x="1153" y="351"/>
                            <a:pt x="1154" y="351"/>
                            <a:pt x="1154" y="351"/>
                          </a:cubicBezTo>
                          <a:cubicBezTo>
                            <a:pt x="1154" y="351"/>
                            <a:pt x="1156" y="351"/>
                            <a:pt x="1156" y="351"/>
                          </a:cubicBezTo>
                          <a:cubicBezTo>
                            <a:pt x="1156" y="351"/>
                            <a:pt x="1158" y="351"/>
                            <a:pt x="1158" y="351"/>
                          </a:cubicBezTo>
                          <a:cubicBezTo>
                            <a:pt x="1158" y="351"/>
                            <a:pt x="1158" y="350"/>
                            <a:pt x="1158" y="350"/>
                          </a:cubicBezTo>
                          <a:cubicBezTo>
                            <a:pt x="1158" y="350"/>
                            <a:pt x="1158" y="348"/>
                            <a:pt x="1158" y="348"/>
                          </a:cubicBezTo>
                          <a:cubicBezTo>
                            <a:pt x="1158" y="348"/>
                            <a:pt x="1159" y="345"/>
                            <a:pt x="1159" y="345"/>
                          </a:cubicBezTo>
                          <a:cubicBezTo>
                            <a:pt x="1159" y="345"/>
                            <a:pt x="1161" y="341"/>
                            <a:pt x="1161" y="341"/>
                          </a:cubicBezTo>
                          <a:cubicBezTo>
                            <a:pt x="1161" y="341"/>
                            <a:pt x="1160" y="338"/>
                            <a:pt x="1160" y="338"/>
                          </a:cubicBezTo>
                          <a:cubicBezTo>
                            <a:pt x="1160" y="338"/>
                            <a:pt x="1161" y="334"/>
                            <a:pt x="1161" y="334"/>
                          </a:cubicBezTo>
                          <a:cubicBezTo>
                            <a:pt x="1161" y="334"/>
                            <a:pt x="1160" y="332"/>
                            <a:pt x="1160" y="332"/>
                          </a:cubicBezTo>
                          <a:cubicBezTo>
                            <a:pt x="1160" y="332"/>
                            <a:pt x="1159" y="330"/>
                            <a:pt x="1159" y="330"/>
                          </a:cubicBezTo>
                          <a:cubicBezTo>
                            <a:pt x="1159" y="330"/>
                            <a:pt x="1159" y="327"/>
                            <a:pt x="1159" y="327"/>
                          </a:cubicBezTo>
                          <a:cubicBezTo>
                            <a:pt x="1159" y="327"/>
                            <a:pt x="1160" y="325"/>
                            <a:pt x="1160" y="325"/>
                          </a:cubicBezTo>
                          <a:cubicBezTo>
                            <a:pt x="1160" y="325"/>
                            <a:pt x="1161" y="323"/>
                            <a:pt x="1161" y="323"/>
                          </a:cubicBezTo>
                          <a:cubicBezTo>
                            <a:pt x="1161" y="323"/>
                            <a:pt x="1160" y="322"/>
                            <a:pt x="1160" y="322"/>
                          </a:cubicBezTo>
                          <a:cubicBezTo>
                            <a:pt x="1160" y="322"/>
                            <a:pt x="1160" y="320"/>
                            <a:pt x="1160" y="320"/>
                          </a:cubicBezTo>
                          <a:cubicBezTo>
                            <a:pt x="1160" y="320"/>
                            <a:pt x="1161" y="319"/>
                            <a:pt x="1161" y="319"/>
                          </a:cubicBezTo>
                          <a:cubicBezTo>
                            <a:pt x="1161" y="319"/>
                            <a:pt x="1161" y="315"/>
                            <a:pt x="1161" y="315"/>
                          </a:cubicBezTo>
                          <a:cubicBezTo>
                            <a:pt x="1161" y="315"/>
                            <a:pt x="1162" y="311"/>
                            <a:pt x="1162" y="311"/>
                          </a:cubicBezTo>
                          <a:cubicBezTo>
                            <a:pt x="1162" y="311"/>
                            <a:pt x="1163" y="309"/>
                            <a:pt x="1163" y="309"/>
                          </a:cubicBezTo>
                          <a:cubicBezTo>
                            <a:pt x="1163" y="309"/>
                            <a:pt x="1162" y="307"/>
                            <a:pt x="1162" y="307"/>
                          </a:cubicBezTo>
                          <a:cubicBezTo>
                            <a:pt x="1162" y="307"/>
                            <a:pt x="1161" y="304"/>
                            <a:pt x="1161" y="304"/>
                          </a:cubicBezTo>
                          <a:cubicBezTo>
                            <a:pt x="1161" y="304"/>
                            <a:pt x="1161" y="303"/>
                            <a:pt x="1161" y="303"/>
                          </a:cubicBezTo>
                          <a:cubicBezTo>
                            <a:pt x="1161" y="303"/>
                            <a:pt x="1163" y="302"/>
                            <a:pt x="1163" y="302"/>
                          </a:cubicBezTo>
                          <a:cubicBezTo>
                            <a:pt x="1163" y="302"/>
                            <a:pt x="1165" y="299"/>
                            <a:pt x="1165" y="299"/>
                          </a:cubicBezTo>
                          <a:cubicBezTo>
                            <a:pt x="1165" y="299"/>
                            <a:pt x="1165" y="297"/>
                            <a:pt x="1165" y="297"/>
                          </a:cubicBezTo>
                          <a:cubicBezTo>
                            <a:pt x="1165" y="297"/>
                            <a:pt x="1167" y="296"/>
                            <a:pt x="1167" y="296"/>
                          </a:cubicBezTo>
                          <a:cubicBezTo>
                            <a:pt x="1167" y="296"/>
                            <a:pt x="1169" y="297"/>
                            <a:pt x="1169" y="297"/>
                          </a:cubicBezTo>
                          <a:cubicBezTo>
                            <a:pt x="1169" y="297"/>
                            <a:pt x="1170" y="295"/>
                            <a:pt x="1170" y="295"/>
                          </a:cubicBezTo>
                          <a:cubicBezTo>
                            <a:pt x="1170" y="295"/>
                            <a:pt x="1169" y="294"/>
                            <a:pt x="1169" y="294"/>
                          </a:cubicBezTo>
                          <a:cubicBezTo>
                            <a:pt x="1169" y="294"/>
                            <a:pt x="1167" y="293"/>
                            <a:pt x="1167" y="293"/>
                          </a:cubicBezTo>
                          <a:cubicBezTo>
                            <a:pt x="1167" y="293"/>
                            <a:pt x="1167" y="290"/>
                            <a:pt x="1167" y="290"/>
                          </a:cubicBezTo>
                          <a:cubicBezTo>
                            <a:pt x="1167" y="290"/>
                            <a:pt x="1167" y="289"/>
                            <a:pt x="1167" y="289"/>
                          </a:cubicBezTo>
                          <a:cubicBezTo>
                            <a:pt x="1167" y="289"/>
                            <a:pt x="1168" y="287"/>
                            <a:pt x="1168" y="287"/>
                          </a:cubicBezTo>
                          <a:cubicBezTo>
                            <a:pt x="1168" y="287"/>
                            <a:pt x="1167" y="285"/>
                            <a:pt x="1167" y="285"/>
                          </a:cubicBezTo>
                          <a:cubicBezTo>
                            <a:pt x="1167" y="285"/>
                            <a:pt x="1165" y="285"/>
                            <a:pt x="1165" y="285"/>
                          </a:cubicBezTo>
                          <a:cubicBezTo>
                            <a:pt x="1165" y="285"/>
                            <a:pt x="1164" y="284"/>
                            <a:pt x="1164" y="284"/>
                          </a:cubicBezTo>
                          <a:cubicBezTo>
                            <a:pt x="1164" y="284"/>
                            <a:pt x="1163" y="282"/>
                            <a:pt x="1163" y="282"/>
                          </a:cubicBezTo>
                          <a:cubicBezTo>
                            <a:pt x="1163" y="282"/>
                            <a:pt x="1162" y="278"/>
                            <a:pt x="1162" y="278"/>
                          </a:cubicBezTo>
                          <a:cubicBezTo>
                            <a:pt x="1162" y="278"/>
                            <a:pt x="1161" y="276"/>
                            <a:pt x="1161" y="276"/>
                          </a:cubicBezTo>
                          <a:cubicBezTo>
                            <a:pt x="1161" y="276"/>
                            <a:pt x="1159" y="273"/>
                            <a:pt x="1159" y="273"/>
                          </a:cubicBezTo>
                          <a:cubicBezTo>
                            <a:pt x="1159" y="273"/>
                            <a:pt x="1158" y="271"/>
                            <a:pt x="1158" y="271"/>
                          </a:cubicBezTo>
                          <a:cubicBezTo>
                            <a:pt x="1158" y="271"/>
                            <a:pt x="1156" y="268"/>
                            <a:pt x="1156" y="268"/>
                          </a:cubicBezTo>
                          <a:cubicBezTo>
                            <a:pt x="1156" y="268"/>
                            <a:pt x="1157" y="266"/>
                            <a:pt x="1157" y="266"/>
                          </a:cubicBezTo>
                          <a:cubicBezTo>
                            <a:pt x="1157" y="266"/>
                            <a:pt x="1158" y="265"/>
                            <a:pt x="1158" y="265"/>
                          </a:cubicBezTo>
                          <a:cubicBezTo>
                            <a:pt x="1158" y="265"/>
                            <a:pt x="1159" y="265"/>
                            <a:pt x="1159" y="265"/>
                          </a:cubicBezTo>
                          <a:cubicBezTo>
                            <a:pt x="1159" y="265"/>
                            <a:pt x="1160" y="266"/>
                            <a:pt x="1160" y="266"/>
                          </a:cubicBezTo>
                          <a:cubicBezTo>
                            <a:pt x="1160" y="266"/>
                            <a:pt x="1162" y="266"/>
                            <a:pt x="1162" y="266"/>
                          </a:cubicBezTo>
                          <a:cubicBezTo>
                            <a:pt x="1162" y="266"/>
                            <a:pt x="1164" y="266"/>
                            <a:pt x="1164" y="266"/>
                          </a:cubicBezTo>
                          <a:cubicBezTo>
                            <a:pt x="1164" y="266"/>
                            <a:pt x="1165" y="268"/>
                            <a:pt x="1165" y="268"/>
                          </a:cubicBezTo>
                          <a:cubicBezTo>
                            <a:pt x="1165" y="268"/>
                            <a:pt x="1165" y="266"/>
                            <a:pt x="1165" y="266"/>
                          </a:cubicBezTo>
                          <a:cubicBezTo>
                            <a:pt x="1165" y="266"/>
                            <a:pt x="1166" y="266"/>
                            <a:pt x="1166" y="266"/>
                          </a:cubicBezTo>
                          <a:cubicBezTo>
                            <a:pt x="1166" y="266"/>
                            <a:pt x="1166" y="265"/>
                            <a:pt x="1166" y="265"/>
                          </a:cubicBezTo>
                          <a:cubicBezTo>
                            <a:pt x="1166" y="265"/>
                            <a:pt x="1165" y="265"/>
                            <a:pt x="1165" y="265"/>
                          </a:cubicBezTo>
                          <a:cubicBezTo>
                            <a:pt x="1165" y="265"/>
                            <a:pt x="1162" y="265"/>
                            <a:pt x="1162" y="265"/>
                          </a:cubicBezTo>
                          <a:cubicBezTo>
                            <a:pt x="1162" y="265"/>
                            <a:pt x="1160" y="265"/>
                            <a:pt x="1160" y="265"/>
                          </a:cubicBezTo>
                          <a:cubicBezTo>
                            <a:pt x="1160" y="265"/>
                            <a:pt x="1158" y="264"/>
                            <a:pt x="1158" y="264"/>
                          </a:cubicBezTo>
                          <a:cubicBezTo>
                            <a:pt x="1158" y="264"/>
                            <a:pt x="1156" y="261"/>
                            <a:pt x="1156" y="261"/>
                          </a:cubicBezTo>
                          <a:cubicBezTo>
                            <a:pt x="1156" y="261"/>
                            <a:pt x="1153" y="260"/>
                            <a:pt x="1153" y="260"/>
                          </a:cubicBezTo>
                          <a:cubicBezTo>
                            <a:pt x="1153" y="260"/>
                            <a:pt x="1151" y="261"/>
                            <a:pt x="1151" y="261"/>
                          </a:cubicBezTo>
                          <a:cubicBezTo>
                            <a:pt x="1151" y="261"/>
                            <a:pt x="1149" y="263"/>
                            <a:pt x="1149" y="263"/>
                          </a:cubicBezTo>
                          <a:cubicBezTo>
                            <a:pt x="1149" y="263"/>
                            <a:pt x="1147" y="263"/>
                            <a:pt x="1147" y="263"/>
                          </a:cubicBezTo>
                          <a:cubicBezTo>
                            <a:pt x="1147" y="263"/>
                            <a:pt x="1146" y="264"/>
                            <a:pt x="1146" y="264"/>
                          </a:cubicBezTo>
                          <a:cubicBezTo>
                            <a:pt x="1146" y="264"/>
                            <a:pt x="1146" y="265"/>
                            <a:pt x="1146" y="265"/>
                          </a:cubicBezTo>
                          <a:cubicBezTo>
                            <a:pt x="1146" y="265"/>
                            <a:pt x="1148" y="267"/>
                            <a:pt x="1148" y="267"/>
                          </a:cubicBezTo>
                          <a:cubicBezTo>
                            <a:pt x="1148" y="267"/>
                            <a:pt x="1148" y="269"/>
                            <a:pt x="1148" y="269"/>
                          </a:cubicBezTo>
                          <a:cubicBezTo>
                            <a:pt x="1148" y="269"/>
                            <a:pt x="1150" y="272"/>
                            <a:pt x="1150" y="272"/>
                          </a:cubicBezTo>
                          <a:cubicBezTo>
                            <a:pt x="1150" y="272"/>
                            <a:pt x="1152" y="275"/>
                            <a:pt x="1152" y="275"/>
                          </a:cubicBezTo>
                          <a:cubicBezTo>
                            <a:pt x="1152" y="275"/>
                            <a:pt x="1152" y="278"/>
                            <a:pt x="1152" y="278"/>
                          </a:cubicBezTo>
                          <a:cubicBezTo>
                            <a:pt x="1152" y="278"/>
                            <a:pt x="1156" y="278"/>
                            <a:pt x="1156" y="278"/>
                          </a:cubicBezTo>
                          <a:cubicBezTo>
                            <a:pt x="1156" y="278"/>
                            <a:pt x="1157" y="280"/>
                            <a:pt x="1157" y="280"/>
                          </a:cubicBezTo>
                          <a:cubicBezTo>
                            <a:pt x="1157" y="280"/>
                            <a:pt x="1156" y="283"/>
                            <a:pt x="1156" y="283"/>
                          </a:cubicBezTo>
                          <a:cubicBezTo>
                            <a:pt x="1156" y="283"/>
                            <a:pt x="1154" y="282"/>
                            <a:pt x="1154" y="282"/>
                          </a:cubicBezTo>
                          <a:cubicBezTo>
                            <a:pt x="1154" y="282"/>
                            <a:pt x="1154" y="280"/>
                            <a:pt x="1154" y="280"/>
                          </a:cubicBezTo>
                          <a:cubicBezTo>
                            <a:pt x="1154" y="280"/>
                            <a:pt x="1152" y="279"/>
                            <a:pt x="1152" y="279"/>
                          </a:cubicBezTo>
                          <a:cubicBezTo>
                            <a:pt x="1152" y="279"/>
                            <a:pt x="1152" y="281"/>
                            <a:pt x="1152" y="281"/>
                          </a:cubicBezTo>
                          <a:cubicBezTo>
                            <a:pt x="1152" y="281"/>
                            <a:pt x="1150" y="281"/>
                            <a:pt x="1150" y="281"/>
                          </a:cubicBezTo>
                          <a:cubicBezTo>
                            <a:pt x="1150" y="281"/>
                            <a:pt x="1149" y="285"/>
                            <a:pt x="1149" y="285"/>
                          </a:cubicBezTo>
                          <a:cubicBezTo>
                            <a:pt x="1149" y="285"/>
                            <a:pt x="1148" y="289"/>
                            <a:pt x="1148" y="289"/>
                          </a:cubicBezTo>
                          <a:cubicBezTo>
                            <a:pt x="1148" y="289"/>
                            <a:pt x="1146" y="297"/>
                            <a:pt x="1146" y="297"/>
                          </a:cubicBezTo>
                          <a:cubicBezTo>
                            <a:pt x="1146" y="297"/>
                            <a:pt x="1147" y="299"/>
                            <a:pt x="1147" y="299"/>
                          </a:cubicBezTo>
                          <a:cubicBezTo>
                            <a:pt x="1147" y="299"/>
                            <a:pt x="1145" y="299"/>
                            <a:pt x="1145" y="299"/>
                          </a:cubicBezTo>
                          <a:cubicBezTo>
                            <a:pt x="1145" y="299"/>
                            <a:pt x="1144" y="301"/>
                            <a:pt x="1144" y="301"/>
                          </a:cubicBezTo>
                          <a:cubicBezTo>
                            <a:pt x="1144" y="301"/>
                            <a:pt x="1142" y="298"/>
                            <a:pt x="1142" y="298"/>
                          </a:cubicBezTo>
                          <a:cubicBezTo>
                            <a:pt x="1142" y="298"/>
                            <a:pt x="1142" y="298"/>
                            <a:pt x="1142" y="298"/>
                          </a:cubicBezTo>
                          <a:cubicBezTo>
                            <a:pt x="1142" y="298"/>
                            <a:pt x="1141" y="296"/>
                            <a:pt x="1141" y="296"/>
                          </a:cubicBezTo>
                          <a:cubicBezTo>
                            <a:pt x="1141" y="296"/>
                            <a:pt x="1141" y="293"/>
                            <a:pt x="1141" y="293"/>
                          </a:cubicBezTo>
                          <a:cubicBezTo>
                            <a:pt x="1141" y="293"/>
                            <a:pt x="1138" y="292"/>
                            <a:pt x="1138" y="292"/>
                          </a:cubicBezTo>
                          <a:cubicBezTo>
                            <a:pt x="1138" y="292"/>
                            <a:pt x="1137" y="294"/>
                            <a:pt x="1137" y="294"/>
                          </a:cubicBezTo>
                          <a:cubicBezTo>
                            <a:pt x="1137" y="294"/>
                            <a:pt x="1135" y="291"/>
                            <a:pt x="1135" y="291"/>
                          </a:cubicBezTo>
                          <a:cubicBezTo>
                            <a:pt x="1135" y="291"/>
                            <a:pt x="1133" y="288"/>
                            <a:pt x="1133" y="288"/>
                          </a:cubicBezTo>
                          <a:cubicBezTo>
                            <a:pt x="1133" y="288"/>
                            <a:pt x="1132" y="284"/>
                            <a:pt x="1132" y="284"/>
                          </a:cubicBezTo>
                          <a:cubicBezTo>
                            <a:pt x="1132" y="284"/>
                            <a:pt x="1131" y="281"/>
                            <a:pt x="1131" y="281"/>
                          </a:cubicBezTo>
                          <a:cubicBezTo>
                            <a:pt x="1131" y="281"/>
                            <a:pt x="1130" y="277"/>
                            <a:pt x="1130" y="277"/>
                          </a:cubicBezTo>
                          <a:cubicBezTo>
                            <a:pt x="1130" y="277"/>
                            <a:pt x="1128" y="275"/>
                            <a:pt x="1128" y="275"/>
                          </a:cubicBezTo>
                          <a:cubicBezTo>
                            <a:pt x="1128" y="275"/>
                            <a:pt x="1127" y="277"/>
                            <a:pt x="1127" y="277"/>
                          </a:cubicBezTo>
                          <a:cubicBezTo>
                            <a:pt x="1127" y="277"/>
                            <a:pt x="1126" y="280"/>
                            <a:pt x="1126" y="280"/>
                          </a:cubicBezTo>
                          <a:cubicBezTo>
                            <a:pt x="1126" y="280"/>
                            <a:pt x="1124" y="280"/>
                            <a:pt x="1124" y="280"/>
                          </a:cubicBezTo>
                          <a:cubicBezTo>
                            <a:pt x="1124" y="280"/>
                            <a:pt x="1123" y="278"/>
                            <a:pt x="1123" y="278"/>
                          </a:cubicBezTo>
                          <a:cubicBezTo>
                            <a:pt x="1123" y="278"/>
                            <a:pt x="1121" y="276"/>
                            <a:pt x="1121" y="276"/>
                          </a:cubicBezTo>
                          <a:cubicBezTo>
                            <a:pt x="1121" y="276"/>
                            <a:pt x="1119" y="275"/>
                            <a:pt x="1119" y="275"/>
                          </a:cubicBezTo>
                          <a:cubicBezTo>
                            <a:pt x="1119" y="275"/>
                            <a:pt x="1117" y="277"/>
                            <a:pt x="1117" y="277"/>
                          </a:cubicBezTo>
                          <a:cubicBezTo>
                            <a:pt x="1117" y="277"/>
                            <a:pt x="1113" y="277"/>
                            <a:pt x="1113" y="277"/>
                          </a:cubicBezTo>
                          <a:cubicBezTo>
                            <a:pt x="1113" y="277"/>
                            <a:pt x="1111" y="278"/>
                            <a:pt x="1111" y="278"/>
                          </a:cubicBezTo>
                          <a:cubicBezTo>
                            <a:pt x="1111" y="278"/>
                            <a:pt x="1109" y="278"/>
                            <a:pt x="1109" y="278"/>
                          </a:cubicBezTo>
                          <a:cubicBezTo>
                            <a:pt x="1109" y="278"/>
                            <a:pt x="1106" y="279"/>
                            <a:pt x="1106" y="279"/>
                          </a:cubicBezTo>
                          <a:cubicBezTo>
                            <a:pt x="1106" y="279"/>
                            <a:pt x="1104" y="281"/>
                            <a:pt x="1104" y="281"/>
                          </a:cubicBezTo>
                          <a:cubicBezTo>
                            <a:pt x="1104" y="281"/>
                            <a:pt x="1103" y="283"/>
                            <a:pt x="1103" y="283"/>
                          </a:cubicBezTo>
                          <a:cubicBezTo>
                            <a:pt x="1103" y="283"/>
                            <a:pt x="1104" y="286"/>
                            <a:pt x="1104" y="286"/>
                          </a:cubicBezTo>
                          <a:cubicBezTo>
                            <a:pt x="1104" y="286"/>
                            <a:pt x="1105" y="289"/>
                            <a:pt x="1105" y="289"/>
                          </a:cubicBezTo>
                          <a:cubicBezTo>
                            <a:pt x="1105" y="289"/>
                            <a:pt x="1104" y="293"/>
                            <a:pt x="1104" y="293"/>
                          </a:cubicBezTo>
                          <a:cubicBezTo>
                            <a:pt x="1104" y="293"/>
                            <a:pt x="1104" y="296"/>
                            <a:pt x="1104" y="296"/>
                          </a:cubicBezTo>
                          <a:cubicBezTo>
                            <a:pt x="1104" y="296"/>
                            <a:pt x="1105" y="299"/>
                            <a:pt x="1105" y="299"/>
                          </a:cubicBezTo>
                          <a:cubicBezTo>
                            <a:pt x="1105" y="299"/>
                            <a:pt x="1104" y="301"/>
                            <a:pt x="1104" y="301"/>
                          </a:cubicBezTo>
                          <a:cubicBezTo>
                            <a:pt x="1104" y="301"/>
                            <a:pt x="1102" y="304"/>
                            <a:pt x="1102" y="304"/>
                          </a:cubicBezTo>
                          <a:cubicBezTo>
                            <a:pt x="1102" y="304"/>
                            <a:pt x="1101" y="307"/>
                            <a:pt x="1101" y="307"/>
                          </a:cubicBezTo>
                          <a:cubicBezTo>
                            <a:pt x="1101" y="307"/>
                            <a:pt x="1101" y="310"/>
                            <a:pt x="1101" y="310"/>
                          </a:cubicBezTo>
                          <a:cubicBezTo>
                            <a:pt x="1101" y="310"/>
                            <a:pt x="1102" y="312"/>
                            <a:pt x="1102" y="312"/>
                          </a:cubicBezTo>
                          <a:cubicBezTo>
                            <a:pt x="1102" y="312"/>
                            <a:pt x="1102" y="314"/>
                            <a:pt x="1102" y="314"/>
                          </a:cubicBezTo>
                          <a:cubicBezTo>
                            <a:pt x="1102" y="314"/>
                            <a:pt x="1103" y="317"/>
                            <a:pt x="1103" y="317"/>
                          </a:cubicBezTo>
                          <a:cubicBezTo>
                            <a:pt x="1103" y="317"/>
                            <a:pt x="1104" y="318"/>
                            <a:pt x="1104" y="318"/>
                          </a:cubicBezTo>
                          <a:cubicBezTo>
                            <a:pt x="1104" y="318"/>
                            <a:pt x="1104" y="321"/>
                            <a:pt x="1104" y="321"/>
                          </a:cubicBezTo>
                          <a:cubicBezTo>
                            <a:pt x="1104" y="321"/>
                            <a:pt x="1105" y="323"/>
                            <a:pt x="1105" y="323"/>
                          </a:cubicBezTo>
                          <a:cubicBezTo>
                            <a:pt x="1105" y="323"/>
                            <a:pt x="1107" y="323"/>
                            <a:pt x="1107" y="323"/>
                          </a:cubicBezTo>
                          <a:cubicBezTo>
                            <a:pt x="1107" y="323"/>
                            <a:pt x="1108" y="322"/>
                            <a:pt x="1108" y="322"/>
                          </a:cubicBezTo>
                          <a:cubicBezTo>
                            <a:pt x="1108" y="322"/>
                            <a:pt x="1109" y="321"/>
                            <a:pt x="1109" y="321"/>
                          </a:cubicBezTo>
                          <a:cubicBezTo>
                            <a:pt x="1109" y="321"/>
                            <a:pt x="1110" y="322"/>
                            <a:pt x="1110" y="322"/>
                          </a:cubicBezTo>
                          <a:cubicBezTo>
                            <a:pt x="1110" y="322"/>
                            <a:pt x="1112" y="322"/>
                            <a:pt x="1112" y="322"/>
                          </a:cubicBezTo>
                          <a:cubicBezTo>
                            <a:pt x="1112" y="322"/>
                            <a:pt x="1115" y="324"/>
                            <a:pt x="1115" y="324"/>
                          </a:cubicBezTo>
                          <a:cubicBezTo>
                            <a:pt x="1115" y="324"/>
                            <a:pt x="1117" y="327"/>
                            <a:pt x="1117" y="327"/>
                          </a:cubicBezTo>
                          <a:cubicBezTo>
                            <a:pt x="1117" y="327"/>
                            <a:pt x="1115" y="329"/>
                            <a:pt x="1115" y="329"/>
                          </a:cubicBezTo>
                          <a:cubicBezTo>
                            <a:pt x="1115" y="329"/>
                            <a:pt x="1113" y="329"/>
                            <a:pt x="1113" y="329"/>
                          </a:cubicBezTo>
                          <a:cubicBezTo>
                            <a:pt x="1113" y="329"/>
                            <a:pt x="1111" y="327"/>
                            <a:pt x="1111" y="327"/>
                          </a:cubicBezTo>
                          <a:cubicBezTo>
                            <a:pt x="1111" y="327"/>
                            <a:pt x="1110" y="328"/>
                            <a:pt x="1110" y="328"/>
                          </a:cubicBezTo>
                          <a:cubicBezTo>
                            <a:pt x="1110" y="328"/>
                            <a:pt x="1109" y="330"/>
                            <a:pt x="1109" y="330"/>
                          </a:cubicBezTo>
                          <a:cubicBezTo>
                            <a:pt x="1109" y="330"/>
                            <a:pt x="1107" y="330"/>
                            <a:pt x="1107" y="330"/>
                          </a:cubicBezTo>
                          <a:cubicBezTo>
                            <a:pt x="1107" y="330"/>
                            <a:pt x="1105" y="328"/>
                            <a:pt x="1105" y="328"/>
                          </a:cubicBezTo>
                          <a:cubicBezTo>
                            <a:pt x="1105" y="328"/>
                            <a:pt x="1101" y="327"/>
                            <a:pt x="1101" y="327"/>
                          </a:cubicBezTo>
                          <a:cubicBezTo>
                            <a:pt x="1101" y="327"/>
                            <a:pt x="1101" y="330"/>
                            <a:pt x="1101" y="330"/>
                          </a:cubicBezTo>
                          <a:cubicBezTo>
                            <a:pt x="1101" y="330"/>
                            <a:pt x="1101" y="333"/>
                            <a:pt x="1101" y="333"/>
                          </a:cubicBezTo>
                          <a:cubicBezTo>
                            <a:pt x="1101" y="333"/>
                            <a:pt x="1099" y="333"/>
                            <a:pt x="1099" y="333"/>
                          </a:cubicBezTo>
                          <a:cubicBezTo>
                            <a:pt x="1099" y="333"/>
                            <a:pt x="1097" y="331"/>
                            <a:pt x="1097" y="331"/>
                          </a:cubicBezTo>
                          <a:cubicBezTo>
                            <a:pt x="1097" y="331"/>
                            <a:pt x="1094" y="330"/>
                            <a:pt x="1094" y="330"/>
                          </a:cubicBezTo>
                          <a:cubicBezTo>
                            <a:pt x="1094" y="330"/>
                            <a:pt x="1093" y="333"/>
                            <a:pt x="1093" y="333"/>
                          </a:cubicBezTo>
                          <a:cubicBezTo>
                            <a:pt x="1093" y="333"/>
                            <a:pt x="1091" y="333"/>
                            <a:pt x="1091" y="333"/>
                          </a:cubicBezTo>
                          <a:cubicBezTo>
                            <a:pt x="1091" y="333"/>
                            <a:pt x="1089" y="334"/>
                            <a:pt x="1089" y="334"/>
                          </a:cubicBezTo>
                          <a:cubicBezTo>
                            <a:pt x="1089" y="334"/>
                            <a:pt x="1086" y="333"/>
                            <a:pt x="1086" y="333"/>
                          </a:cubicBezTo>
                          <a:cubicBezTo>
                            <a:pt x="1086" y="333"/>
                            <a:pt x="1085" y="332"/>
                            <a:pt x="1085" y="332"/>
                          </a:cubicBezTo>
                          <a:cubicBezTo>
                            <a:pt x="1085" y="332"/>
                            <a:pt x="1084" y="329"/>
                            <a:pt x="1084" y="329"/>
                          </a:cubicBezTo>
                          <a:cubicBezTo>
                            <a:pt x="1084" y="329"/>
                            <a:pt x="1085" y="328"/>
                            <a:pt x="1085" y="328"/>
                          </a:cubicBezTo>
                          <a:cubicBezTo>
                            <a:pt x="1085" y="328"/>
                            <a:pt x="1089" y="329"/>
                            <a:pt x="1089" y="329"/>
                          </a:cubicBezTo>
                          <a:cubicBezTo>
                            <a:pt x="1089" y="329"/>
                            <a:pt x="1091" y="328"/>
                            <a:pt x="1091" y="328"/>
                          </a:cubicBezTo>
                          <a:cubicBezTo>
                            <a:pt x="1091" y="328"/>
                            <a:pt x="1091" y="327"/>
                            <a:pt x="1091" y="327"/>
                          </a:cubicBezTo>
                          <a:cubicBezTo>
                            <a:pt x="1091" y="327"/>
                            <a:pt x="1090" y="326"/>
                            <a:pt x="1090" y="326"/>
                          </a:cubicBezTo>
                          <a:cubicBezTo>
                            <a:pt x="1090" y="326"/>
                            <a:pt x="1088" y="325"/>
                            <a:pt x="1088" y="325"/>
                          </a:cubicBezTo>
                          <a:cubicBezTo>
                            <a:pt x="1088" y="325"/>
                            <a:pt x="1086" y="325"/>
                            <a:pt x="1086" y="325"/>
                          </a:cubicBezTo>
                          <a:cubicBezTo>
                            <a:pt x="1086" y="325"/>
                            <a:pt x="1085" y="324"/>
                            <a:pt x="1085" y="324"/>
                          </a:cubicBezTo>
                          <a:cubicBezTo>
                            <a:pt x="1085" y="324"/>
                            <a:pt x="1083" y="323"/>
                            <a:pt x="1083" y="323"/>
                          </a:cubicBezTo>
                          <a:cubicBezTo>
                            <a:pt x="1083" y="323"/>
                            <a:pt x="1079" y="320"/>
                            <a:pt x="1079" y="320"/>
                          </a:cubicBezTo>
                          <a:cubicBezTo>
                            <a:pt x="1079" y="320"/>
                            <a:pt x="1078" y="320"/>
                            <a:pt x="1078" y="320"/>
                          </a:cubicBezTo>
                          <a:cubicBezTo>
                            <a:pt x="1078" y="320"/>
                            <a:pt x="1077" y="322"/>
                            <a:pt x="1077" y="322"/>
                          </a:cubicBezTo>
                          <a:cubicBezTo>
                            <a:pt x="1077" y="322"/>
                            <a:pt x="1076" y="323"/>
                            <a:pt x="1076" y="323"/>
                          </a:cubicBezTo>
                          <a:cubicBezTo>
                            <a:pt x="1076" y="323"/>
                            <a:pt x="1074" y="322"/>
                            <a:pt x="1074" y="322"/>
                          </a:cubicBezTo>
                          <a:cubicBezTo>
                            <a:pt x="1074" y="322"/>
                            <a:pt x="1070" y="318"/>
                            <a:pt x="1070" y="318"/>
                          </a:cubicBezTo>
                          <a:cubicBezTo>
                            <a:pt x="1070" y="318"/>
                            <a:pt x="1065" y="317"/>
                            <a:pt x="1065" y="317"/>
                          </a:cubicBezTo>
                          <a:cubicBezTo>
                            <a:pt x="1065" y="317"/>
                            <a:pt x="1061" y="316"/>
                            <a:pt x="1061" y="316"/>
                          </a:cubicBezTo>
                          <a:cubicBezTo>
                            <a:pt x="1061" y="316"/>
                            <a:pt x="1060" y="318"/>
                            <a:pt x="1060" y="318"/>
                          </a:cubicBezTo>
                          <a:cubicBezTo>
                            <a:pt x="1060" y="318"/>
                            <a:pt x="1061" y="320"/>
                            <a:pt x="1061" y="320"/>
                          </a:cubicBezTo>
                          <a:cubicBezTo>
                            <a:pt x="1061" y="320"/>
                            <a:pt x="1059" y="321"/>
                            <a:pt x="1059" y="321"/>
                          </a:cubicBezTo>
                          <a:cubicBezTo>
                            <a:pt x="1059" y="321"/>
                            <a:pt x="1059" y="322"/>
                            <a:pt x="1059" y="322"/>
                          </a:cubicBezTo>
                          <a:cubicBezTo>
                            <a:pt x="1059" y="322"/>
                            <a:pt x="1061" y="323"/>
                            <a:pt x="1061" y="323"/>
                          </a:cubicBezTo>
                          <a:cubicBezTo>
                            <a:pt x="1061" y="323"/>
                            <a:pt x="1062" y="326"/>
                            <a:pt x="1062" y="326"/>
                          </a:cubicBezTo>
                          <a:cubicBezTo>
                            <a:pt x="1062" y="326"/>
                            <a:pt x="1061" y="326"/>
                            <a:pt x="1061" y="326"/>
                          </a:cubicBezTo>
                          <a:cubicBezTo>
                            <a:pt x="1061" y="326"/>
                            <a:pt x="1058" y="326"/>
                            <a:pt x="1058" y="326"/>
                          </a:cubicBezTo>
                          <a:cubicBezTo>
                            <a:pt x="1058" y="326"/>
                            <a:pt x="1057" y="324"/>
                            <a:pt x="1057" y="324"/>
                          </a:cubicBezTo>
                          <a:cubicBezTo>
                            <a:pt x="1057" y="324"/>
                            <a:pt x="1055" y="322"/>
                            <a:pt x="1055" y="322"/>
                          </a:cubicBezTo>
                          <a:cubicBezTo>
                            <a:pt x="1055" y="322"/>
                            <a:pt x="1052" y="324"/>
                            <a:pt x="1052" y="324"/>
                          </a:cubicBezTo>
                          <a:cubicBezTo>
                            <a:pt x="1052" y="324"/>
                            <a:pt x="1052" y="326"/>
                            <a:pt x="1052" y="326"/>
                          </a:cubicBezTo>
                          <a:cubicBezTo>
                            <a:pt x="1052" y="326"/>
                            <a:pt x="1050" y="327"/>
                            <a:pt x="1050" y="327"/>
                          </a:cubicBezTo>
                          <a:cubicBezTo>
                            <a:pt x="1050" y="327"/>
                            <a:pt x="1047" y="324"/>
                            <a:pt x="1047" y="324"/>
                          </a:cubicBezTo>
                          <a:cubicBezTo>
                            <a:pt x="1047" y="324"/>
                            <a:pt x="1045" y="324"/>
                            <a:pt x="1045" y="324"/>
                          </a:cubicBezTo>
                          <a:cubicBezTo>
                            <a:pt x="1045" y="324"/>
                            <a:pt x="1043" y="325"/>
                            <a:pt x="1043" y="325"/>
                          </a:cubicBezTo>
                          <a:cubicBezTo>
                            <a:pt x="1043" y="325"/>
                            <a:pt x="1041" y="323"/>
                            <a:pt x="1041" y="323"/>
                          </a:cubicBezTo>
                          <a:cubicBezTo>
                            <a:pt x="1041" y="323"/>
                            <a:pt x="1039" y="323"/>
                            <a:pt x="1039" y="323"/>
                          </a:cubicBezTo>
                          <a:cubicBezTo>
                            <a:pt x="1039" y="323"/>
                            <a:pt x="1039" y="324"/>
                            <a:pt x="1039" y="324"/>
                          </a:cubicBezTo>
                          <a:cubicBezTo>
                            <a:pt x="1039" y="324"/>
                            <a:pt x="1040" y="326"/>
                            <a:pt x="1040" y="326"/>
                          </a:cubicBezTo>
                          <a:cubicBezTo>
                            <a:pt x="1040" y="326"/>
                            <a:pt x="1040" y="328"/>
                            <a:pt x="1040" y="328"/>
                          </a:cubicBezTo>
                          <a:cubicBezTo>
                            <a:pt x="1040" y="328"/>
                            <a:pt x="1039" y="328"/>
                            <a:pt x="1039" y="328"/>
                          </a:cubicBezTo>
                          <a:cubicBezTo>
                            <a:pt x="1039" y="328"/>
                            <a:pt x="1038" y="327"/>
                            <a:pt x="1038" y="327"/>
                          </a:cubicBezTo>
                          <a:cubicBezTo>
                            <a:pt x="1038" y="327"/>
                            <a:pt x="1036" y="327"/>
                            <a:pt x="1036" y="327"/>
                          </a:cubicBezTo>
                          <a:cubicBezTo>
                            <a:pt x="1036" y="327"/>
                            <a:pt x="1034" y="324"/>
                            <a:pt x="1034" y="324"/>
                          </a:cubicBezTo>
                          <a:cubicBezTo>
                            <a:pt x="1034" y="324"/>
                            <a:pt x="1032" y="323"/>
                            <a:pt x="1032" y="323"/>
                          </a:cubicBezTo>
                          <a:cubicBezTo>
                            <a:pt x="1032" y="323"/>
                            <a:pt x="1028" y="323"/>
                            <a:pt x="1028" y="323"/>
                          </a:cubicBezTo>
                          <a:cubicBezTo>
                            <a:pt x="1028" y="323"/>
                            <a:pt x="1026" y="324"/>
                            <a:pt x="1026" y="324"/>
                          </a:cubicBezTo>
                          <a:cubicBezTo>
                            <a:pt x="1026" y="324"/>
                            <a:pt x="1023" y="325"/>
                            <a:pt x="1023" y="325"/>
                          </a:cubicBezTo>
                          <a:cubicBezTo>
                            <a:pt x="1023" y="325"/>
                            <a:pt x="1020" y="323"/>
                            <a:pt x="1020" y="323"/>
                          </a:cubicBezTo>
                          <a:cubicBezTo>
                            <a:pt x="1020" y="323"/>
                            <a:pt x="1017" y="324"/>
                            <a:pt x="1017" y="324"/>
                          </a:cubicBezTo>
                          <a:cubicBezTo>
                            <a:pt x="1017" y="324"/>
                            <a:pt x="1015" y="325"/>
                            <a:pt x="1015" y="325"/>
                          </a:cubicBezTo>
                          <a:cubicBezTo>
                            <a:pt x="1015" y="325"/>
                            <a:pt x="1013" y="325"/>
                            <a:pt x="1013" y="325"/>
                          </a:cubicBezTo>
                          <a:cubicBezTo>
                            <a:pt x="1013" y="325"/>
                            <a:pt x="1011" y="324"/>
                            <a:pt x="1011" y="324"/>
                          </a:cubicBezTo>
                          <a:cubicBezTo>
                            <a:pt x="1011" y="324"/>
                            <a:pt x="1009" y="326"/>
                            <a:pt x="1009" y="326"/>
                          </a:cubicBezTo>
                          <a:cubicBezTo>
                            <a:pt x="1009" y="326"/>
                            <a:pt x="1006" y="329"/>
                            <a:pt x="1006" y="329"/>
                          </a:cubicBezTo>
                          <a:cubicBezTo>
                            <a:pt x="1006" y="329"/>
                            <a:pt x="1005" y="332"/>
                            <a:pt x="1005" y="332"/>
                          </a:cubicBezTo>
                          <a:cubicBezTo>
                            <a:pt x="1005" y="332"/>
                            <a:pt x="1005" y="337"/>
                            <a:pt x="1005" y="337"/>
                          </a:cubicBezTo>
                          <a:cubicBezTo>
                            <a:pt x="1005" y="337"/>
                            <a:pt x="1004" y="340"/>
                            <a:pt x="1004" y="340"/>
                          </a:cubicBezTo>
                          <a:cubicBezTo>
                            <a:pt x="1004" y="340"/>
                            <a:pt x="1002" y="343"/>
                            <a:pt x="1002" y="343"/>
                          </a:cubicBezTo>
                          <a:cubicBezTo>
                            <a:pt x="1002" y="343"/>
                            <a:pt x="1002" y="345"/>
                            <a:pt x="1002" y="345"/>
                          </a:cubicBezTo>
                          <a:cubicBezTo>
                            <a:pt x="1002" y="345"/>
                            <a:pt x="1003" y="350"/>
                            <a:pt x="1003" y="350"/>
                          </a:cubicBezTo>
                          <a:cubicBezTo>
                            <a:pt x="1003" y="350"/>
                            <a:pt x="1004" y="353"/>
                            <a:pt x="1004" y="353"/>
                          </a:cubicBezTo>
                          <a:cubicBezTo>
                            <a:pt x="1004" y="353"/>
                            <a:pt x="1004" y="355"/>
                            <a:pt x="1004" y="355"/>
                          </a:cubicBezTo>
                          <a:cubicBezTo>
                            <a:pt x="1004" y="355"/>
                            <a:pt x="1002" y="355"/>
                            <a:pt x="1002" y="355"/>
                          </a:cubicBezTo>
                          <a:cubicBezTo>
                            <a:pt x="1002" y="355"/>
                            <a:pt x="1001" y="356"/>
                            <a:pt x="1001" y="356"/>
                          </a:cubicBezTo>
                          <a:cubicBezTo>
                            <a:pt x="1001" y="356"/>
                            <a:pt x="1002" y="359"/>
                            <a:pt x="1002" y="359"/>
                          </a:cubicBezTo>
                          <a:cubicBezTo>
                            <a:pt x="1002" y="359"/>
                            <a:pt x="1001" y="363"/>
                            <a:pt x="1001" y="363"/>
                          </a:cubicBezTo>
                          <a:cubicBezTo>
                            <a:pt x="1001" y="363"/>
                            <a:pt x="999" y="364"/>
                            <a:pt x="999" y="364"/>
                          </a:cubicBezTo>
                          <a:cubicBezTo>
                            <a:pt x="999" y="364"/>
                            <a:pt x="998" y="366"/>
                            <a:pt x="998" y="366"/>
                          </a:cubicBezTo>
                          <a:cubicBezTo>
                            <a:pt x="998" y="366"/>
                            <a:pt x="997" y="369"/>
                            <a:pt x="997" y="369"/>
                          </a:cubicBezTo>
                          <a:cubicBezTo>
                            <a:pt x="997" y="369"/>
                            <a:pt x="997" y="370"/>
                            <a:pt x="997" y="370"/>
                          </a:cubicBezTo>
                          <a:cubicBezTo>
                            <a:pt x="997" y="370"/>
                            <a:pt x="996" y="374"/>
                            <a:pt x="996" y="374"/>
                          </a:cubicBezTo>
                          <a:cubicBezTo>
                            <a:pt x="996" y="374"/>
                            <a:pt x="996" y="378"/>
                            <a:pt x="996" y="378"/>
                          </a:cubicBezTo>
                          <a:cubicBezTo>
                            <a:pt x="996" y="378"/>
                            <a:pt x="997" y="380"/>
                            <a:pt x="997" y="380"/>
                          </a:cubicBezTo>
                          <a:cubicBezTo>
                            <a:pt x="997" y="380"/>
                            <a:pt x="996" y="384"/>
                            <a:pt x="996" y="384"/>
                          </a:cubicBezTo>
                          <a:cubicBezTo>
                            <a:pt x="996" y="384"/>
                            <a:pt x="995" y="388"/>
                            <a:pt x="995" y="388"/>
                          </a:cubicBezTo>
                          <a:cubicBezTo>
                            <a:pt x="995" y="388"/>
                            <a:pt x="993" y="394"/>
                            <a:pt x="993" y="394"/>
                          </a:cubicBezTo>
                          <a:cubicBezTo>
                            <a:pt x="993" y="394"/>
                            <a:pt x="992" y="395"/>
                            <a:pt x="992" y="395"/>
                          </a:cubicBezTo>
                          <a:cubicBezTo>
                            <a:pt x="992" y="395"/>
                            <a:pt x="990" y="398"/>
                            <a:pt x="990" y="398"/>
                          </a:cubicBezTo>
                          <a:cubicBezTo>
                            <a:pt x="990" y="398"/>
                            <a:pt x="990" y="402"/>
                            <a:pt x="990" y="402"/>
                          </a:cubicBezTo>
                          <a:cubicBezTo>
                            <a:pt x="990" y="402"/>
                            <a:pt x="989" y="404"/>
                            <a:pt x="989" y="404"/>
                          </a:cubicBezTo>
                          <a:cubicBezTo>
                            <a:pt x="989" y="404"/>
                            <a:pt x="987" y="407"/>
                            <a:pt x="987" y="407"/>
                          </a:cubicBezTo>
                          <a:cubicBezTo>
                            <a:pt x="987" y="407"/>
                            <a:pt x="986" y="409"/>
                            <a:pt x="986" y="409"/>
                          </a:cubicBezTo>
                          <a:cubicBezTo>
                            <a:pt x="986" y="409"/>
                            <a:pt x="986" y="411"/>
                            <a:pt x="986" y="411"/>
                          </a:cubicBezTo>
                          <a:cubicBezTo>
                            <a:pt x="986" y="411"/>
                            <a:pt x="987" y="412"/>
                            <a:pt x="987" y="412"/>
                          </a:cubicBezTo>
                          <a:cubicBezTo>
                            <a:pt x="987" y="412"/>
                            <a:pt x="988" y="414"/>
                            <a:pt x="988" y="414"/>
                          </a:cubicBezTo>
                          <a:cubicBezTo>
                            <a:pt x="988" y="414"/>
                            <a:pt x="990" y="414"/>
                            <a:pt x="990" y="414"/>
                          </a:cubicBezTo>
                          <a:cubicBezTo>
                            <a:pt x="990" y="414"/>
                            <a:pt x="992" y="415"/>
                            <a:pt x="992" y="415"/>
                          </a:cubicBezTo>
                          <a:cubicBezTo>
                            <a:pt x="992" y="415"/>
                            <a:pt x="993" y="416"/>
                            <a:pt x="993" y="416"/>
                          </a:cubicBezTo>
                          <a:cubicBezTo>
                            <a:pt x="993" y="416"/>
                            <a:pt x="995" y="417"/>
                            <a:pt x="995" y="417"/>
                          </a:cubicBezTo>
                          <a:cubicBezTo>
                            <a:pt x="995" y="417"/>
                            <a:pt x="996" y="416"/>
                            <a:pt x="996" y="416"/>
                          </a:cubicBezTo>
                          <a:cubicBezTo>
                            <a:pt x="996" y="416"/>
                            <a:pt x="998" y="415"/>
                            <a:pt x="998" y="415"/>
                          </a:cubicBezTo>
                          <a:cubicBezTo>
                            <a:pt x="998" y="415"/>
                            <a:pt x="1000" y="417"/>
                            <a:pt x="1000" y="417"/>
                          </a:cubicBezTo>
                          <a:cubicBezTo>
                            <a:pt x="1000" y="417"/>
                            <a:pt x="1002" y="417"/>
                            <a:pt x="1002" y="417"/>
                          </a:cubicBezTo>
                          <a:cubicBezTo>
                            <a:pt x="1002" y="417"/>
                            <a:pt x="1003" y="416"/>
                            <a:pt x="1003" y="416"/>
                          </a:cubicBezTo>
                          <a:cubicBezTo>
                            <a:pt x="1003" y="416"/>
                            <a:pt x="1004" y="417"/>
                            <a:pt x="1004" y="417"/>
                          </a:cubicBezTo>
                          <a:cubicBezTo>
                            <a:pt x="1004" y="417"/>
                            <a:pt x="1005" y="422"/>
                            <a:pt x="1005" y="422"/>
                          </a:cubicBezTo>
                          <a:cubicBezTo>
                            <a:pt x="1005" y="422"/>
                            <a:pt x="1007" y="426"/>
                            <a:pt x="1007" y="426"/>
                          </a:cubicBezTo>
                          <a:cubicBezTo>
                            <a:pt x="1007" y="426"/>
                            <a:pt x="1008" y="430"/>
                            <a:pt x="1008" y="430"/>
                          </a:cubicBezTo>
                          <a:cubicBezTo>
                            <a:pt x="1008" y="430"/>
                            <a:pt x="1010" y="432"/>
                            <a:pt x="1010" y="432"/>
                          </a:cubicBezTo>
                          <a:cubicBezTo>
                            <a:pt x="1010" y="432"/>
                            <a:pt x="1010" y="432"/>
                            <a:pt x="1010" y="432"/>
                          </a:cubicBezTo>
                          <a:cubicBezTo>
                            <a:pt x="1010" y="432"/>
                            <a:pt x="1011" y="432"/>
                            <a:pt x="1011" y="432"/>
                          </a:cubicBezTo>
                          <a:cubicBezTo>
                            <a:pt x="1011" y="432"/>
                            <a:pt x="1012" y="431"/>
                            <a:pt x="1012" y="431"/>
                          </a:cubicBezTo>
                          <a:cubicBezTo>
                            <a:pt x="1012" y="431"/>
                            <a:pt x="1013" y="431"/>
                            <a:pt x="1013" y="431"/>
                          </a:cubicBezTo>
                          <a:cubicBezTo>
                            <a:pt x="1013" y="431"/>
                            <a:pt x="1013" y="429"/>
                            <a:pt x="1013" y="429"/>
                          </a:cubicBezTo>
                          <a:cubicBezTo>
                            <a:pt x="1013" y="429"/>
                            <a:pt x="1014" y="428"/>
                            <a:pt x="1014" y="428"/>
                          </a:cubicBezTo>
                          <a:cubicBezTo>
                            <a:pt x="1014" y="428"/>
                            <a:pt x="1016" y="429"/>
                            <a:pt x="1016" y="429"/>
                          </a:cubicBezTo>
                          <a:cubicBezTo>
                            <a:pt x="1016" y="429"/>
                            <a:pt x="1017" y="429"/>
                            <a:pt x="1017" y="429"/>
                          </a:cubicBezTo>
                          <a:cubicBezTo>
                            <a:pt x="1017" y="429"/>
                            <a:pt x="1018" y="430"/>
                            <a:pt x="1018" y="430"/>
                          </a:cubicBezTo>
                          <a:cubicBezTo>
                            <a:pt x="1018" y="430"/>
                            <a:pt x="1018" y="433"/>
                            <a:pt x="1018" y="433"/>
                          </a:cubicBezTo>
                          <a:cubicBezTo>
                            <a:pt x="1018" y="433"/>
                            <a:pt x="1017" y="435"/>
                            <a:pt x="1017" y="435"/>
                          </a:cubicBezTo>
                          <a:cubicBezTo>
                            <a:pt x="1017" y="435"/>
                            <a:pt x="1017" y="437"/>
                            <a:pt x="1017" y="437"/>
                          </a:cubicBezTo>
                          <a:cubicBezTo>
                            <a:pt x="1017" y="437"/>
                            <a:pt x="1018" y="437"/>
                            <a:pt x="1018" y="437"/>
                          </a:cubicBezTo>
                          <a:cubicBezTo>
                            <a:pt x="1018" y="437"/>
                            <a:pt x="1020" y="438"/>
                            <a:pt x="1020" y="438"/>
                          </a:cubicBezTo>
                          <a:cubicBezTo>
                            <a:pt x="1020" y="438"/>
                            <a:pt x="1022" y="437"/>
                            <a:pt x="1022" y="437"/>
                          </a:cubicBezTo>
                          <a:cubicBezTo>
                            <a:pt x="1022" y="437"/>
                            <a:pt x="1024" y="435"/>
                            <a:pt x="1024" y="435"/>
                          </a:cubicBezTo>
                          <a:cubicBezTo>
                            <a:pt x="1024" y="435"/>
                            <a:pt x="1024" y="432"/>
                            <a:pt x="1024" y="432"/>
                          </a:cubicBezTo>
                          <a:cubicBezTo>
                            <a:pt x="1024" y="432"/>
                            <a:pt x="1024" y="431"/>
                            <a:pt x="1024" y="431"/>
                          </a:cubicBezTo>
                          <a:cubicBezTo>
                            <a:pt x="1024" y="431"/>
                            <a:pt x="1025" y="430"/>
                            <a:pt x="1025" y="430"/>
                          </a:cubicBezTo>
                          <a:cubicBezTo>
                            <a:pt x="1025" y="430"/>
                            <a:pt x="1026" y="431"/>
                            <a:pt x="1026" y="431"/>
                          </a:cubicBezTo>
                          <a:cubicBezTo>
                            <a:pt x="1026" y="431"/>
                            <a:pt x="1027" y="433"/>
                            <a:pt x="1027" y="433"/>
                          </a:cubicBezTo>
                          <a:cubicBezTo>
                            <a:pt x="1027" y="433"/>
                            <a:pt x="1026" y="436"/>
                            <a:pt x="1026" y="436"/>
                          </a:cubicBezTo>
                          <a:cubicBezTo>
                            <a:pt x="1026" y="436"/>
                            <a:pt x="1026" y="438"/>
                            <a:pt x="1026" y="438"/>
                          </a:cubicBezTo>
                          <a:cubicBezTo>
                            <a:pt x="1026" y="438"/>
                            <a:pt x="1027" y="439"/>
                            <a:pt x="1027" y="439"/>
                          </a:cubicBezTo>
                          <a:cubicBezTo>
                            <a:pt x="1027" y="439"/>
                            <a:pt x="1028" y="438"/>
                            <a:pt x="1028" y="438"/>
                          </a:cubicBezTo>
                          <a:cubicBezTo>
                            <a:pt x="1028" y="438"/>
                            <a:pt x="1029" y="435"/>
                            <a:pt x="1029" y="435"/>
                          </a:cubicBezTo>
                          <a:cubicBezTo>
                            <a:pt x="1029" y="435"/>
                            <a:pt x="1027" y="432"/>
                            <a:pt x="1027" y="432"/>
                          </a:cubicBezTo>
                          <a:cubicBezTo>
                            <a:pt x="1027" y="432"/>
                            <a:pt x="1027" y="430"/>
                            <a:pt x="1027" y="430"/>
                          </a:cubicBezTo>
                          <a:cubicBezTo>
                            <a:pt x="1027" y="430"/>
                            <a:pt x="1027" y="429"/>
                            <a:pt x="1027" y="429"/>
                          </a:cubicBezTo>
                          <a:cubicBezTo>
                            <a:pt x="1027" y="429"/>
                            <a:pt x="1026" y="427"/>
                            <a:pt x="1026" y="427"/>
                          </a:cubicBezTo>
                          <a:cubicBezTo>
                            <a:pt x="1026" y="427"/>
                            <a:pt x="1025" y="427"/>
                            <a:pt x="1025" y="427"/>
                          </a:cubicBezTo>
                          <a:cubicBezTo>
                            <a:pt x="1025" y="427"/>
                            <a:pt x="1025" y="425"/>
                            <a:pt x="1025" y="425"/>
                          </a:cubicBezTo>
                          <a:cubicBezTo>
                            <a:pt x="1025" y="425"/>
                            <a:pt x="1024" y="423"/>
                            <a:pt x="1024" y="423"/>
                          </a:cubicBezTo>
                          <a:cubicBezTo>
                            <a:pt x="1024" y="423"/>
                            <a:pt x="1025" y="424"/>
                            <a:pt x="1025" y="424"/>
                          </a:cubicBezTo>
                          <a:cubicBezTo>
                            <a:pt x="1025" y="424"/>
                            <a:pt x="1026" y="424"/>
                            <a:pt x="1026" y="424"/>
                          </a:cubicBezTo>
                          <a:cubicBezTo>
                            <a:pt x="1026" y="424"/>
                            <a:pt x="1028" y="425"/>
                            <a:pt x="1028" y="425"/>
                          </a:cubicBezTo>
                          <a:cubicBezTo>
                            <a:pt x="1028" y="425"/>
                            <a:pt x="1030" y="425"/>
                            <a:pt x="1030" y="425"/>
                          </a:cubicBezTo>
                          <a:cubicBezTo>
                            <a:pt x="1030" y="425"/>
                            <a:pt x="1031" y="424"/>
                            <a:pt x="1031" y="424"/>
                          </a:cubicBezTo>
                          <a:cubicBezTo>
                            <a:pt x="1031" y="424"/>
                            <a:pt x="1032" y="422"/>
                            <a:pt x="1032" y="422"/>
                          </a:cubicBezTo>
                          <a:cubicBezTo>
                            <a:pt x="1032" y="422"/>
                            <a:pt x="1033" y="422"/>
                            <a:pt x="1033" y="422"/>
                          </a:cubicBezTo>
                          <a:cubicBezTo>
                            <a:pt x="1033" y="422"/>
                            <a:pt x="1035" y="424"/>
                            <a:pt x="1035" y="424"/>
                          </a:cubicBezTo>
                          <a:cubicBezTo>
                            <a:pt x="1035" y="424"/>
                            <a:pt x="1036" y="426"/>
                            <a:pt x="1036" y="426"/>
                          </a:cubicBezTo>
                          <a:cubicBezTo>
                            <a:pt x="1036" y="426"/>
                            <a:pt x="1038" y="427"/>
                            <a:pt x="1038" y="427"/>
                          </a:cubicBezTo>
                          <a:cubicBezTo>
                            <a:pt x="1038" y="427"/>
                            <a:pt x="1039" y="428"/>
                            <a:pt x="1039" y="428"/>
                          </a:cubicBezTo>
                          <a:cubicBezTo>
                            <a:pt x="1039" y="428"/>
                            <a:pt x="1039" y="427"/>
                            <a:pt x="1039" y="427"/>
                          </a:cubicBezTo>
                          <a:cubicBezTo>
                            <a:pt x="1039" y="427"/>
                            <a:pt x="1042" y="432"/>
                            <a:pt x="1042" y="432"/>
                          </a:cubicBezTo>
                          <a:cubicBezTo>
                            <a:pt x="1042" y="432"/>
                            <a:pt x="1044" y="433"/>
                            <a:pt x="1044" y="433"/>
                          </a:cubicBezTo>
                          <a:cubicBezTo>
                            <a:pt x="1044" y="433"/>
                            <a:pt x="1048" y="437"/>
                            <a:pt x="1048" y="437"/>
                          </a:cubicBezTo>
                          <a:cubicBezTo>
                            <a:pt x="1048" y="437"/>
                            <a:pt x="1051" y="438"/>
                            <a:pt x="1051" y="438"/>
                          </a:cubicBezTo>
                          <a:cubicBezTo>
                            <a:pt x="1051" y="438"/>
                            <a:pt x="1053" y="442"/>
                            <a:pt x="1053" y="442"/>
                          </a:cubicBezTo>
                          <a:cubicBezTo>
                            <a:pt x="1053" y="442"/>
                            <a:pt x="1057" y="442"/>
                            <a:pt x="1057" y="442"/>
                          </a:cubicBezTo>
                          <a:cubicBezTo>
                            <a:pt x="1057" y="442"/>
                            <a:pt x="1059" y="445"/>
                            <a:pt x="1059" y="445"/>
                          </a:cubicBezTo>
                          <a:cubicBezTo>
                            <a:pt x="1059" y="445"/>
                            <a:pt x="1058" y="447"/>
                            <a:pt x="1058" y="447"/>
                          </a:cubicBezTo>
                          <a:cubicBezTo>
                            <a:pt x="1058" y="447"/>
                            <a:pt x="1055" y="447"/>
                            <a:pt x="1055" y="447"/>
                          </a:cubicBezTo>
                          <a:cubicBezTo>
                            <a:pt x="1055" y="447"/>
                            <a:pt x="1054" y="445"/>
                            <a:pt x="1054" y="445"/>
                          </a:cubicBezTo>
                          <a:cubicBezTo>
                            <a:pt x="1054" y="445"/>
                            <a:pt x="1053" y="446"/>
                            <a:pt x="1053" y="446"/>
                          </a:cubicBezTo>
                          <a:cubicBezTo>
                            <a:pt x="1053" y="446"/>
                            <a:pt x="1056" y="448"/>
                            <a:pt x="1056" y="448"/>
                          </a:cubicBezTo>
                          <a:cubicBezTo>
                            <a:pt x="1056" y="448"/>
                            <a:pt x="1058" y="451"/>
                            <a:pt x="1058" y="451"/>
                          </a:cubicBezTo>
                          <a:cubicBezTo>
                            <a:pt x="1058" y="451"/>
                            <a:pt x="1060" y="452"/>
                            <a:pt x="1060" y="452"/>
                          </a:cubicBezTo>
                          <a:cubicBezTo>
                            <a:pt x="1060" y="452"/>
                            <a:pt x="1062" y="455"/>
                            <a:pt x="1062" y="455"/>
                          </a:cubicBezTo>
                          <a:cubicBezTo>
                            <a:pt x="1062" y="455"/>
                            <a:pt x="1063" y="460"/>
                            <a:pt x="1063" y="460"/>
                          </a:cubicBezTo>
                          <a:cubicBezTo>
                            <a:pt x="1063" y="460"/>
                            <a:pt x="1066" y="462"/>
                            <a:pt x="1066" y="462"/>
                          </a:cubicBezTo>
                          <a:cubicBezTo>
                            <a:pt x="1066" y="462"/>
                            <a:pt x="1068" y="463"/>
                            <a:pt x="1068" y="463"/>
                          </a:cubicBezTo>
                          <a:cubicBezTo>
                            <a:pt x="1068" y="463"/>
                            <a:pt x="1068" y="467"/>
                            <a:pt x="1068" y="467"/>
                          </a:cubicBezTo>
                          <a:cubicBezTo>
                            <a:pt x="1068" y="467"/>
                            <a:pt x="1069" y="470"/>
                            <a:pt x="1069" y="470"/>
                          </a:cubicBezTo>
                          <a:cubicBezTo>
                            <a:pt x="1069" y="470"/>
                            <a:pt x="1070" y="473"/>
                            <a:pt x="1070" y="473"/>
                          </a:cubicBezTo>
                          <a:cubicBezTo>
                            <a:pt x="1070" y="473"/>
                            <a:pt x="1069" y="476"/>
                            <a:pt x="1069" y="476"/>
                          </a:cubicBezTo>
                          <a:cubicBezTo>
                            <a:pt x="1069" y="476"/>
                            <a:pt x="1069" y="478"/>
                            <a:pt x="1069" y="478"/>
                          </a:cubicBezTo>
                          <a:cubicBezTo>
                            <a:pt x="1069" y="478"/>
                            <a:pt x="1070" y="483"/>
                            <a:pt x="1070" y="483"/>
                          </a:cubicBezTo>
                          <a:cubicBezTo>
                            <a:pt x="1070" y="483"/>
                            <a:pt x="1071" y="486"/>
                            <a:pt x="1071" y="486"/>
                          </a:cubicBezTo>
                          <a:cubicBezTo>
                            <a:pt x="1071" y="486"/>
                            <a:pt x="1072" y="490"/>
                            <a:pt x="1072" y="490"/>
                          </a:cubicBezTo>
                          <a:cubicBezTo>
                            <a:pt x="1072" y="490"/>
                            <a:pt x="1073" y="494"/>
                            <a:pt x="1073" y="494"/>
                          </a:cubicBezTo>
                          <a:cubicBezTo>
                            <a:pt x="1073" y="494"/>
                            <a:pt x="1074" y="497"/>
                            <a:pt x="1074" y="497"/>
                          </a:cubicBezTo>
                          <a:cubicBezTo>
                            <a:pt x="1074" y="497"/>
                            <a:pt x="1077" y="503"/>
                            <a:pt x="1077" y="503"/>
                          </a:cubicBezTo>
                          <a:cubicBezTo>
                            <a:pt x="1077" y="503"/>
                            <a:pt x="1079" y="505"/>
                            <a:pt x="1079" y="505"/>
                          </a:cubicBezTo>
                          <a:cubicBezTo>
                            <a:pt x="1079" y="505"/>
                            <a:pt x="1079" y="511"/>
                            <a:pt x="1079" y="511"/>
                          </a:cubicBezTo>
                          <a:cubicBezTo>
                            <a:pt x="1079" y="511"/>
                            <a:pt x="1081" y="512"/>
                            <a:pt x="1081" y="512"/>
                          </a:cubicBezTo>
                          <a:cubicBezTo>
                            <a:pt x="1081" y="512"/>
                            <a:pt x="1083" y="517"/>
                            <a:pt x="1083" y="517"/>
                          </a:cubicBezTo>
                          <a:cubicBezTo>
                            <a:pt x="1083" y="517"/>
                            <a:pt x="1083" y="521"/>
                            <a:pt x="1083" y="521"/>
                          </a:cubicBezTo>
                          <a:cubicBezTo>
                            <a:pt x="1083" y="521"/>
                            <a:pt x="1084" y="524"/>
                            <a:pt x="1084" y="524"/>
                          </a:cubicBezTo>
                          <a:cubicBezTo>
                            <a:pt x="1084" y="524"/>
                            <a:pt x="1085" y="529"/>
                            <a:pt x="1085" y="529"/>
                          </a:cubicBezTo>
                          <a:cubicBezTo>
                            <a:pt x="1085" y="529"/>
                            <a:pt x="1087" y="535"/>
                            <a:pt x="1087" y="535"/>
                          </a:cubicBezTo>
                          <a:cubicBezTo>
                            <a:pt x="1087" y="535"/>
                            <a:pt x="1088" y="541"/>
                            <a:pt x="1088" y="541"/>
                          </a:cubicBezTo>
                          <a:cubicBezTo>
                            <a:pt x="1088" y="541"/>
                            <a:pt x="1086" y="545"/>
                            <a:pt x="1086" y="545"/>
                          </a:cubicBezTo>
                          <a:cubicBezTo>
                            <a:pt x="1086" y="545"/>
                            <a:pt x="1085" y="552"/>
                            <a:pt x="1085" y="552"/>
                          </a:cubicBezTo>
                          <a:cubicBezTo>
                            <a:pt x="1085" y="552"/>
                            <a:pt x="1085" y="556"/>
                            <a:pt x="1085" y="556"/>
                          </a:cubicBezTo>
                          <a:cubicBezTo>
                            <a:pt x="1085" y="556"/>
                            <a:pt x="1086" y="561"/>
                            <a:pt x="1086" y="561"/>
                          </a:cubicBezTo>
                          <a:cubicBezTo>
                            <a:pt x="1086" y="561"/>
                            <a:pt x="1085" y="565"/>
                            <a:pt x="1085" y="565"/>
                          </a:cubicBezTo>
                          <a:cubicBezTo>
                            <a:pt x="1085" y="565"/>
                            <a:pt x="1084" y="569"/>
                            <a:pt x="1084" y="569"/>
                          </a:cubicBezTo>
                          <a:cubicBezTo>
                            <a:pt x="1084" y="569"/>
                            <a:pt x="1085" y="577"/>
                            <a:pt x="1085" y="577"/>
                          </a:cubicBezTo>
                          <a:cubicBezTo>
                            <a:pt x="1085" y="577"/>
                            <a:pt x="1085" y="582"/>
                            <a:pt x="1085" y="582"/>
                          </a:cubicBezTo>
                          <a:cubicBezTo>
                            <a:pt x="1085" y="582"/>
                            <a:pt x="1085" y="591"/>
                            <a:pt x="1085" y="591"/>
                          </a:cubicBezTo>
                          <a:cubicBezTo>
                            <a:pt x="1085" y="591"/>
                            <a:pt x="1084" y="597"/>
                            <a:pt x="1084" y="597"/>
                          </a:cubicBezTo>
                          <a:cubicBezTo>
                            <a:pt x="1084" y="597"/>
                            <a:pt x="1082" y="604"/>
                            <a:pt x="1082" y="604"/>
                          </a:cubicBezTo>
                          <a:cubicBezTo>
                            <a:pt x="1082" y="604"/>
                            <a:pt x="1081" y="609"/>
                            <a:pt x="1081" y="609"/>
                          </a:cubicBezTo>
                          <a:cubicBezTo>
                            <a:pt x="1081" y="609"/>
                            <a:pt x="1080" y="614"/>
                            <a:pt x="1080" y="614"/>
                          </a:cubicBezTo>
                          <a:cubicBezTo>
                            <a:pt x="1080" y="614"/>
                            <a:pt x="1080" y="618"/>
                            <a:pt x="1080" y="618"/>
                          </a:cubicBezTo>
                          <a:cubicBezTo>
                            <a:pt x="1080" y="618"/>
                            <a:pt x="1078" y="622"/>
                            <a:pt x="1078" y="622"/>
                          </a:cubicBezTo>
                          <a:cubicBezTo>
                            <a:pt x="1078" y="622"/>
                            <a:pt x="1078" y="624"/>
                            <a:pt x="1078" y="624"/>
                          </a:cubicBezTo>
                          <a:cubicBezTo>
                            <a:pt x="1078" y="624"/>
                            <a:pt x="1079" y="630"/>
                            <a:pt x="1079" y="630"/>
                          </a:cubicBezTo>
                          <a:cubicBezTo>
                            <a:pt x="1079" y="630"/>
                            <a:pt x="1078" y="637"/>
                            <a:pt x="1078" y="637"/>
                          </a:cubicBezTo>
                          <a:cubicBezTo>
                            <a:pt x="1078" y="637"/>
                            <a:pt x="1076" y="643"/>
                            <a:pt x="1076" y="643"/>
                          </a:cubicBezTo>
                          <a:cubicBezTo>
                            <a:pt x="1076" y="643"/>
                            <a:pt x="1072" y="649"/>
                            <a:pt x="1072" y="649"/>
                          </a:cubicBezTo>
                          <a:cubicBezTo>
                            <a:pt x="1072" y="649"/>
                            <a:pt x="1070" y="653"/>
                            <a:pt x="1070" y="653"/>
                          </a:cubicBezTo>
                          <a:cubicBezTo>
                            <a:pt x="1070" y="653"/>
                            <a:pt x="1068" y="654"/>
                            <a:pt x="1068" y="654"/>
                          </a:cubicBezTo>
                          <a:cubicBezTo>
                            <a:pt x="1068" y="654"/>
                            <a:pt x="1065" y="655"/>
                            <a:pt x="1065" y="655"/>
                          </a:cubicBezTo>
                          <a:cubicBezTo>
                            <a:pt x="1065" y="655"/>
                            <a:pt x="1063" y="657"/>
                            <a:pt x="1063" y="657"/>
                          </a:cubicBezTo>
                          <a:cubicBezTo>
                            <a:pt x="1063" y="657"/>
                            <a:pt x="1062" y="656"/>
                            <a:pt x="1062" y="656"/>
                          </a:cubicBezTo>
                          <a:cubicBezTo>
                            <a:pt x="1062" y="656"/>
                            <a:pt x="1059" y="654"/>
                            <a:pt x="1059" y="654"/>
                          </a:cubicBezTo>
                          <a:cubicBezTo>
                            <a:pt x="1059" y="654"/>
                            <a:pt x="1056" y="653"/>
                            <a:pt x="1056" y="653"/>
                          </a:cubicBezTo>
                          <a:cubicBezTo>
                            <a:pt x="1056" y="653"/>
                            <a:pt x="1054" y="653"/>
                            <a:pt x="1054" y="653"/>
                          </a:cubicBezTo>
                          <a:cubicBezTo>
                            <a:pt x="1054" y="653"/>
                            <a:pt x="1053" y="650"/>
                            <a:pt x="1053" y="650"/>
                          </a:cubicBezTo>
                          <a:cubicBezTo>
                            <a:pt x="1053" y="650"/>
                            <a:pt x="1053" y="647"/>
                            <a:pt x="1053" y="647"/>
                          </a:cubicBezTo>
                          <a:cubicBezTo>
                            <a:pt x="1053" y="647"/>
                            <a:pt x="1051" y="646"/>
                            <a:pt x="1051" y="646"/>
                          </a:cubicBezTo>
                          <a:cubicBezTo>
                            <a:pt x="1051" y="646"/>
                            <a:pt x="1050" y="648"/>
                            <a:pt x="1050" y="648"/>
                          </a:cubicBezTo>
                          <a:cubicBezTo>
                            <a:pt x="1050" y="648"/>
                            <a:pt x="1048" y="649"/>
                            <a:pt x="1048" y="649"/>
                          </a:cubicBezTo>
                          <a:cubicBezTo>
                            <a:pt x="1048" y="649"/>
                            <a:pt x="1048" y="647"/>
                            <a:pt x="1048" y="647"/>
                          </a:cubicBezTo>
                          <a:cubicBezTo>
                            <a:pt x="1048" y="647"/>
                            <a:pt x="1048" y="646"/>
                            <a:pt x="1048" y="646"/>
                          </a:cubicBezTo>
                          <a:cubicBezTo>
                            <a:pt x="1048" y="646"/>
                            <a:pt x="1047" y="644"/>
                            <a:pt x="1047" y="644"/>
                          </a:cubicBezTo>
                          <a:cubicBezTo>
                            <a:pt x="1047" y="644"/>
                            <a:pt x="1046" y="645"/>
                            <a:pt x="1046" y="645"/>
                          </a:cubicBezTo>
                          <a:cubicBezTo>
                            <a:pt x="1046" y="645"/>
                            <a:pt x="1046" y="650"/>
                            <a:pt x="1046" y="650"/>
                          </a:cubicBezTo>
                          <a:cubicBezTo>
                            <a:pt x="1046" y="650"/>
                            <a:pt x="1045" y="653"/>
                            <a:pt x="1045" y="653"/>
                          </a:cubicBezTo>
                          <a:cubicBezTo>
                            <a:pt x="1045" y="653"/>
                            <a:pt x="1045" y="658"/>
                            <a:pt x="1045" y="658"/>
                          </a:cubicBezTo>
                          <a:cubicBezTo>
                            <a:pt x="1045" y="658"/>
                            <a:pt x="1043" y="658"/>
                            <a:pt x="1043" y="658"/>
                          </a:cubicBezTo>
                          <a:cubicBezTo>
                            <a:pt x="1043" y="658"/>
                            <a:pt x="1042" y="657"/>
                            <a:pt x="1042" y="657"/>
                          </a:cubicBezTo>
                          <a:cubicBezTo>
                            <a:pt x="1042" y="657"/>
                            <a:pt x="1041" y="658"/>
                            <a:pt x="1041" y="658"/>
                          </a:cubicBezTo>
                          <a:cubicBezTo>
                            <a:pt x="1041" y="658"/>
                            <a:pt x="1042" y="660"/>
                            <a:pt x="1042" y="660"/>
                          </a:cubicBezTo>
                          <a:cubicBezTo>
                            <a:pt x="1042" y="660"/>
                            <a:pt x="1042" y="662"/>
                            <a:pt x="1042" y="662"/>
                          </a:cubicBezTo>
                          <a:cubicBezTo>
                            <a:pt x="1042" y="662"/>
                            <a:pt x="1042" y="665"/>
                            <a:pt x="1042" y="665"/>
                          </a:cubicBezTo>
                          <a:cubicBezTo>
                            <a:pt x="1042" y="665"/>
                            <a:pt x="1042" y="666"/>
                            <a:pt x="1042" y="666"/>
                          </a:cubicBezTo>
                          <a:cubicBezTo>
                            <a:pt x="1042" y="666"/>
                            <a:pt x="1041" y="665"/>
                            <a:pt x="1041" y="665"/>
                          </a:cubicBezTo>
                          <a:cubicBezTo>
                            <a:pt x="1041" y="665"/>
                            <a:pt x="1041" y="664"/>
                            <a:pt x="1041" y="664"/>
                          </a:cubicBezTo>
                          <a:cubicBezTo>
                            <a:pt x="1041" y="664"/>
                            <a:pt x="1037" y="656"/>
                            <a:pt x="1037" y="656"/>
                          </a:cubicBezTo>
                          <a:cubicBezTo>
                            <a:pt x="1037" y="656"/>
                            <a:pt x="1038" y="654"/>
                            <a:pt x="1038" y="654"/>
                          </a:cubicBezTo>
                          <a:cubicBezTo>
                            <a:pt x="1038" y="654"/>
                            <a:pt x="1039" y="653"/>
                            <a:pt x="1039" y="653"/>
                          </a:cubicBezTo>
                          <a:cubicBezTo>
                            <a:pt x="1039" y="653"/>
                            <a:pt x="1041" y="653"/>
                            <a:pt x="1041" y="653"/>
                          </a:cubicBezTo>
                          <a:cubicBezTo>
                            <a:pt x="1041" y="653"/>
                            <a:pt x="1041" y="647"/>
                            <a:pt x="1041" y="647"/>
                          </a:cubicBezTo>
                          <a:cubicBezTo>
                            <a:pt x="1041" y="647"/>
                            <a:pt x="1041" y="643"/>
                            <a:pt x="1041" y="643"/>
                          </a:cubicBezTo>
                          <a:cubicBezTo>
                            <a:pt x="1041" y="643"/>
                            <a:pt x="1038" y="638"/>
                            <a:pt x="1038" y="638"/>
                          </a:cubicBezTo>
                          <a:cubicBezTo>
                            <a:pt x="1038" y="638"/>
                            <a:pt x="1037" y="632"/>
                            <a:pt x="1037" y="632"/>
                          </a:cubicBezTo>
                          <a:cubicBezTo>
                            <a:pt x="1037" y="632"/>
                            <a:pt x="1036" y="627"/>
                            <a:pt x="1036" y="627"/>
                          </a:cubicBezTo>
                          <a:cubicBezTo>
                            <a:pt x="1036" y="627"/>
                            <a:pt x="1032" y="620"/>
                            <a:pt x="1032" y="620"/>
                          </a:cubicBezTo>
                          <a:cubicBezTo>
                            <a:pt x="1032" y="620"/>
                            <a:pt x="1030" y="616"/>
                            <a:pt x="1030" y="616"/>
                          </a:cubicBezTo>
                          <a:cubicBezTo>
                            <a:pt x="1030" y="616"/>
                            <a:pt x="1028" y="614"/>
                            <a:pt x="1028" y="614"/>
                          </a:cubicBezTo>
                          <a:cubicBezTo>
                            <a:pt x="1028" y="614"/>
                            <a:pt x="1028" y="611"/>
                            <a:pt x="1028" y="611"/>
                          </a:cubicBezTo>
                          <a:cubicBezTo>
                            <a:pt x="1028" y="611"/>
                            <a:pt x="1030" y="611"/>
                            <a:pt x="1030" y="611"/>
                          </a:cubicBezTo>
                          <a:cubicBezTo>
                            <a:pt x="1030" y="611"/>
                            <a:pt x="1031" y="608"/>
                            <a:pt x="1031" y="608"/>
                          </a:cubicBezTo>
                          <a:cubicBezTo>
                            <a:pt x="1031" y="608"/>
                            <a:pt x="1032" y="603"/>
                            <a:pt x="1032" y="603"/>
                          </a:cubicBezTo>
                          <a:cubicBezTo>
                            <a:pt x="1032" y="603"/>
                            <a:pt x="1045" y="609"/>
                            <a:pt x="1045" y="609"/>
                          </a:cubicBezTo>
                          <a:cubicBezTo>
                            <a:pt x="1045" y="609"/>
                            <a:pt x="1046" y="607"/>
                            <a:pt x="1046" y="607"/>
                          </a:cubicBezTo>
                          <a:cubicBezTo>
                            <a:pt x="1046" y="607"/>
                            <a:pt x="1044" y="602"/>
                            <a:pt x="1044" y="602"/>
                          </a:cubicBezTo>
                          <a:cubicBezTo>
                            <a:pt x="1044" y="602"/>
                            <a:pt x="1044" y="599"/>
                            <a:pt x="1044" y="599"/>
                          </a:cubicBezTo>
                          <a:cubicBezTo>
                            <a:pt x="1044" y="599"/>
                            <a:pt x="1046" y="597"/>
                            <a:pt x="1046" y="597"/>
                          </a:cubicBezTo>
                          <a:cubicBezTo>
                            <a:pt x="1046" y="597"/>
                            <a:pt x="1045" y="594"/>
                            <a:pt x="1045" y="594"/>
                          </a:cubicBezTo>
                          <a:cubicBezTo>
                            <a:pt x="1045" y="594"/>
                            <a:pt x="1045" y="592"/>
                            <a:pt x="1045" y="592"/>
                          </a:cubicBezTo>
                          <a:cubicBezTo>
                            <a:pt x="1045" y="592"/>
                            <a:pt x="1046" y="589"/>
                            <a:pt x="1046" y="589"/>
                          </a:cubicBezTo>
                          <a:cubicBezTo>
                            <a:pt x="1046" y="589"/>
                            <a:pt x="1045" y="586"/>
                            <a:pt x="1045" y="586"/>
                          </a:cubicBezTo>
                          <a:cubicBezTo>
                            <a:pt x="1045" y="586"/>
                            <a:pt x="1046" y="583"/>
                            <a:pt x="1046" y="583"/>
                          </a:cubicBezTo>
                          <a:cubicBezTo>
                            <a:pt x="1046" y="583"/>
                            <a:pt x="1044" y="579"/>
                            <a:pt x="1044" y="579"/>
                          </a:cubicBezTo>
                          <a:cubicBezTo>
                            <a:pt x="1044" y="579"/>
                            <a:pt x="1043" y="579"/>
                            <a:pt x="1043" y="579"/>
                          </a:cubicBezTo>
                          <a:cubicBezTo>
                            <a:pt x="1043" y="579"/>
                            <a:pt x="1043" y="574"/>
                            <a:pt x="1043" y="574"/>
                          </a:cubicBezTo>
                          <a:cubicBezTo>
                            <a:pt x="1043" y="574"/>
                            <a:pt x="1042" y="571"/>
                            <a:pt x="1042" y="571"/>
                          </a:cubicBezTo>
                          <a:cubicBezTo>
                            <a:pt x="1042" y="571"/>
                            <a:pt x="1041" y="566"/>
                            <a:pt x="1041" y="566"/>
                          </a:cubicBezTo>
                          <a:cubicBezTo>
                            <a:pt x="1041" y="566"/>
                            <a:pt x="1040" y="563"/>
                            <a:pt x="1040" y="563"/>
                          </a:cubicBezTo>
                          <a:cubicBezTo>
                            <a:pt x="1040" y="563"/>
                            <a:pt x="1041" y="560"/>
                            <a:pt x="1041" y="560"/>
                          </a:cubicBezTo>
                          <a:cubicBezTo>
                            <a:pt x="1041" y="560"/>
                            <a:pt x="1042" y="559"/>
                            <a:pt x="1042" y="559"/>
                          </a:cubicBezTo>
                          <a:cubicBezTo>
                            <a:pt x="1042" y="559"/>
                            <a:pt x="1043" y="554"/>
                            <a:pt x="1043" y="554"/>
                          </a:cubicBezTo>
                          <a:cubicBezTo>
                            <a:pt x="1043" y="554"/>
                            <a:pt x="1040" y="551"/>
                            <a:pt x="1040" y="551"/>
                          </a:cubicBezTo>
                          <a:cubicBezTo>
                            <a:pt x="1040" y="551"/>
                            <a:pt x="1039" y="548"/>
                            <a:pt x="1039" y="548"/>
                          </a:cubicBezTo>
                          <a:cubicBezTo>
                            <a:pt x="1039" y="548"/>
                            <a:pt x="1039" y="544"/>
                            <a:pt x="1039" y="544"/>
                          </a:cubicBezTo>
                          <a:cubicBezTo>
                            <a:pt x="1039" y="544"/>
                            <a:pt x="1040" y="541"/>
                            <a:pt x="1040" y="541"/>
                          </a:cubicBezTo>
                          <a:cubicBezTo>
                            <a:pt x="1040" y="541"/>
                            <a:pt x="1040" y="538"/>
                            <a:pt x="1040" y="538"/>
                          </a:cubicBezTo>
                          <a:cubicBezTo>
                            <a:pt x="1040" y="538"/>
                            <a:pt x="1038" y="539"/>
                            <a:pt x="1038" y="539"/>
                          </a:cubicBezTo>
                          <a:cubicBezTo>
                            <a:pt x="1038" y="539"/>
                            <a:pt x="1035" y="541"/>
                            <a:pt x="1035" y="541"/>
                          </a:cubicBezTo>
                          <a:cubicBezTo>
                            <a:pt x="1035" y="541"/>
                            <a:pt x="1034" y="540"/>
                            <a:pt x="1034" y="540"/>
                          </a:cubicBezTo>
                          <a:cubicBezTo>
                            <a:pt x="1034" y="540"/>
                            <a:pt x="1031" y="542"/>
                            <a:pt x="1031" y="542"/>
                          </a:cubicBezTo>
                          <a:cubicBezTo>
                            <a:pt x="1031" y="542"/>
                            <a:pt x="1028" y="546"/>
                            <a:pt x="1028" y="546"/>
                          </a:cubicBezTo>
                          <a:cubicBezTo>
                            <a:pt x="1028" y="546"/>
                            <a:pt x="1027" y="547"/>
                            <a:pt x="1027" y="547"/>
                          </a:cubicBezTo>
                          <a:cubicBezTo>
                            <a:pt x="1027" y="547"/>
                            <a:pt x="1024" y="546"/>
                            <a:pt x="1024" y="546"/>
                          </a:cubicBezTo>
                          <a:cubicBezTo>
                            <a:pt x="1024" y="546"/>
                            <a:pt x="1022" y="549"/>
                            <a:pt x="1022" y="549"/>
                          </a:cubicBezTo>
                          <a:cubicBezTo>
                            <a:pt x="1022" y="549"/>
                            <a:pt x="1022" y="553"/>
                            <a:pt x="1022" y="553"/>
                          </a:cubicBezTo>
                          <a:cubicBezTo>
                            <a:pt x="1022" y="553"/>
                            <a:pt x="1019" y="553"/>
                            <a:pt x="1019" y="553"/>
                          </a:cubicBezTo>
                          <a:cubicBezTo>
                            <a:pt x="1019" y="553"/>
                            <a:pt x="1016" y="555"/>
                            <a:pt x="1016" y="555"/>
                          </a:cubicBezTo>
                          <a:cubicBezTo>
                            <a:pt x="1016" y="555"/>
                            <a:pt x="1013" y="554"/>
                            <a:pt x="1013" y="554"/>
                          </a:cubicBezTo>
                          <a:cubicBezTo>
                            <a:pt x="1013" y="554"/>
                            <a:pt x="1011" y="552"/>
                            <a:pt x="1011" y="552"/>
                          </a:cubicBezTo>
                          <a:cubicBezTo>
                            <a:pt x="1011" y="552"/>
                            <a:pt x="1008" y="555"/>
                            <a:pt x="1008" y="555"/>
                          </a:cubicBezTo>
                          <a:cubicBezTo>
                            <a:pt x="1008" y="555"/>
                            <a:pt x="1006" y="554"/>
                            <a:pt x="1006" y="554"/>
                          </a:cubicBezTo>
                          <a:cubicBezTo>
                            <a:pt x="1006" y="554"/>
                            <a:pt x="1005" y="550"/>
                            <a:pt x="1005" y="550"/>
                          </a:cubicBezTo>
                          <a:cubicBezTo>
                            <a:pt x="1005" y="550"/>
                            <a:pt x="1002" y="547"/>
                            <a:pt x="1002" y="547"/>
                          </a:cubicBezTo>
                          <a:cubicBezTo>
                            <a:pt x="1002" y="547"/>
                            <a:pt x="1001" y="544"/>
                            <a:pt x="1001" y="544"/>
                          </a:cubicBezTo>
                          <a:cubicBezTo>
                            <a:pt x="1001" y="544"/>
                            <a:pt x="1001" y="541"/>
                            <a:pt x="1001" y="541"/>
                          </a:cubicBezTo>
                          <a:cubicBezTo>
                            <a:pt x="1001" y="541"/>
                            <a:pt x="996" y="535"/>
                            <a:pt x="996" y="535"/>
                          </a:cubicBezTo>
                          <a:cubicBezTo>
                            <a:pt x="996" y="535"/>
                            <a:pt x="995" y="531"/>
                            <a:pt x="995" y="531"/>
                          </a:cubicBezTo>
                          <a:cubicBezTo>
                            <a:pt x="995" y="531"/>
                            <a:pt x="990" y="530"/>
                            <a:pt x="990" y="530"/>
                          </a:cubicBezTo>
                          <a:cubicBezTo>
                            <a:pt x="990" y="530"/>
                            <a:pt x="983" y="523"/>
                            <a:pt x="983" y="523"/>
                          </a:cubicBezTo>
                          <a:cubicBezTo>
                            <a:pt x="983" y="523"/>
                            <a:pt x="981" y="522"/>
                            <a:pt x="981" y="522"/>
                          </a:cubicBezTo>
                          <a:cubicBezTo>
                            <a:pt x="981" y="522"/>
                            <a:pt x="980" y="519"/>
                            <a:pt x="980" y="519"/>
                          </a:cubicBezTo>
                          <a:cubicBezTo>
                            <a:pt x="980" y="519"/>
                            <a:pt x="979" y="520"/>
                            <a:pt x="979" y="520"/>
                          </a:cubicBezTo>
                          <a:cubicBezTo>
                            <a:pt x="979" y="520"/>
                            <a:pt x="977" y="520"/>
                            <a:pt x="977" y="520"/>
                          </a:cubicBezTo>
                          <a:cubicBezTo>
                            <a:pt x="977" y="520"/>
                            <a:pt x="975" y="518"/>
                            <a:pt x="975" y="518"/>
                          </a:cubicBezTo>
                          <a:cubicBezTo>
                            <a:pt x="975" y="518"/>
                            <a:pt x="974" y="518"/>
                            <a:pt x="974" y="518"/>
                          </a:cubicBezTo>
                          <a:cubicBezTo>
                            <a:pt x="974" y="518"/>
                            <a:pt x="972" y="515"/>
                            <a:pt x="972" y="515"/>
                          </a:cubicBezTo>
                          <a:cubicBezTo>
                            <a:pt x="972" y="515"/>
                            <a:pt x="969" y="515"/>
                            <a:pt x="969" y="515"/>
                          </a:cubicBezTo>
                          <a:cubicBezTo>
                            <a:pt x="969" y="515"/>
                            <a:pt x="967" y="516"/>
                            <a:pt x="967" y="516"/>
                          </a:cubicBezTo>
                          <a:cubicBezTo>
                            <a:pt x="967" y="516"/>
                            <a:pt x="965" y="516"/>
                            <a:pt x="965" y="516"/>
                          </a:cubicBezTo>
                          <a:cubicBezTo>
                            <a:pt x="965" y="516"/>
                            <a:pt x="962" y="514"/>
                            <a:pt x="962" y="514"/>
                          </a:cubicBezTo>
                          <a:cubicBezTo>
                            <a:pt x="962" y="514"/>
                            <a:pt x="959" y="510"/>
                            <a:pt x="959" y="510"/>
                          </a:cubicBezTo>
                          <a:cubicBezTo>
                            <a:pt x="959" y="510"/>
                            <a:pt x="957" y="505"/>
                            <a:pt x="957" y="505"/>
                          </a:cubicBezTo>
                          <a:cubicBezTo>
                            <a:pt x="957" y="505"/>
                            <a:pt x="956" y="503"/>
                            <a:pt x="956" y="503"/>
                          </a:cubicBezTo>
                          <a:cubicBezTo>
                            <a:pt x="956" y="503"/>
                            <a:pt x="953" y="502"/>
                            <a:pt x="953" y="502"/>
                          </a:cubicBezTo>
                          <a:cubicBezTo>
                            <a:pt x="953" y="502"/>
                            <a:pt x="952" y="499"/>
                            <a:pt x="952" y="499"/>
                          </a:cubicBezTo>
                          <a:cubicBezTo>
                            <a:pt x="952" y="499"/>
                            <a:pt x="950" y="494"/>
                            <a:pt x="950" y="494"/>
                          </a:cubicBezTo>
                          <a:cubicBezTo>
                            <a:pt x="950" y="494"/>
                            <a:pt x="946" y="490"/>
                            <a:pt x="946" y="490"/>
                          </a:cubicBezTo>
                          <a:cubicBezTo>
                            <a:pt x="946" y="490"/>
                            <a:pt x="943" y="487"/>
                            <a:pt x="943" y="487"/>
                          </a:cubicBezTo>
                          <a:cubicBezTo>
                            <a:pt x="943" y="487"/>
                            <a:pt x="941" y="482"/>
                            <a:pt x="941" y="482"/>
                          </a:cubicBezTo>
                          <a:cubicBezTo>
                            <a:pt x="941" y="482"/>
                            <a:pt x="938" y="478"/>
                            <a:pt x="938" y="478"/>
                          </a:cubicBezTo>
                          <a:cubicBezTo>
                            <a:pt x="938" y="478"/>
                            <a:pt x="935" y="473"/>
                            <a:pt x="935" y="473"/>
                          </a:cubicBezTo>
                          <a:cubicBezTo>
                            <a:pt x="935" y="473"/>
                            <a:pt x="932" y="469"/>
                            <a:pt x="932" y="469"/>
                          </a:cubicBezTo>
                          <a:cubicBezTo>
                            <a:pt x="932" y="469"/>
                            <a:pt x="931" y="466"/>
                            <a:pt x="931" y="466"/>
                          </a:cubicBezTo>
                          <a:cubicBezTo>
                            <a:pt x="931" y="466"/>
                            <a:pt x="930" y="465"/>
                            <a:pt x="930" y="465"/>
                          </a:cubicBezTo>
                          <a:cubicBezTo>
                            <a:pt x="930" y="465"/>
                            <a:pt x="927" y="461"/>
                            <a:pt x="927" y="461"/>
                          </a:cubicBezTo>
                          <a:cubicBezTo>
                            <a:pt x="927" y="461"/>
                            <a:pt x="924" y="457"/>
                            <a:pt x="924" y="457"/>
                          </a:cubicBezTo>
                          <a:cubicBezTo>
                            <a:pt x="924" y="457"/>
                            <a:pt x="922" y="456"/>
                            <a:pt x="922" y="456"/>
                          </a:cubicBezTo>
                          <a:cubicBezTo>
                            <a:pt x="922" y="456"/>
                            <a:pt x="921" y="453"/>
                            <a:pt x="921" y="453"/>
                          </a:cubicBezTo>
                          <a:cubicBezTo>
                            <a:pt x="921" y="453"/>
                            <a:pt x="918" y="450"/>
                            <a:pt x="918" y="450"/>
                          </a:cubicBezTo>
                          <a:cubicBezTo>
                            <a:pt x="918" y="450"/>
                            <a:pt x="916" y="449"/>
                            <a:pt x="916" y="449"/>
                          </a:cubicBezTo>
                          <a:cubicBezTo>
                            <a:pt x="916" y="449"/>
                            <a:pt x="915" y="447"/>
                            <a:pt x="915" y="447"/>
                          </a:cubicBezTo>
                          <a:cubicBezTo>
                            <a:pt x="915" y="447"/>
                            <a:pt x="912" y="446"/>
                            <a:pt x="912" y="446"/>
                          </a:cubicBezTo>
                          <a:cubicBezTo>
                            <a:pt x="912" y="446"/>
                            <a:pt x="910" y="444"/>
                            <a:pt x="910" y="444"/>
                          </a:cubicBezTo>
                          <a:cubicBezTo>
                            <a:pt x="910" y="444"/>
                            <a:pt x="908" y="444"/>
                            <a:pt x="908" y="444"/>
                          </a:cubicBezTo>
                          <a:cubicBezTo>
                            <a:pt x="908" y="444"/>
                            <a:pt x="907" y="445"/>
                            <a:pt x="907" y="445"/>
                          </a:cubicBezTo>
                          <a:cubicBezTo>
                            <a:pt x="907" y="445"/>
                            <a:pt x="904" y="444"/>
                            <a:pt x="904" y="444"/>
                          </a:cubicBezTo>
                          <a:cubicBezTo>
                            <a:pt x="904" y="444"/>
                            <a:pt x="901" y="441"/>
                            <a:pt x="901" y="441"/>
                          </a:cubicBezTo>
                          <a:cubicBezTo>
                            <a:pt x="901" y="441"/>
                            <a:pt x="898" y="439"/>
                            <a:pt x="898" y="439"/>
                          </a:cubicBezTo>
                          <a:cubicBezTo>
                            <a:pt x="898" y="439"/>
                            <a:pt x="895" y="438"/>
                            <a:pt x="895" y="438"/>
                          </a:cubicBezTo>
                          <a:cubicBezTo>
                            <a:pt x="895" y="438"/>
                            <a:pt x="893" y="437"/>
                            <a:pt x="893" y="437"/>
                          </a:cubicBezTo>
                          <a:cubicBezTo>
                            <a:pt x="893" y="437"/>
                            <a:pt x="890" y="437"/>
                            <a:pt x="890" y="437"/>
                          </a:cubicBezTo>
                          <a:cubicBezTo>
                            <a:pt x="890" y="437"/>
                            <a:pt x="888" y="437"/>
                            <a:pt x="888" y="437"/>
                          </a:cubicBezTo>
                          <a:cubicBezTo>
                            <a:pt x="888" y="437"/>
                            <a:pt x="886" y="438"/>
                            <a:pt x="886" y="438"/>
                          </a:cubicBezTo>
                          <a:cubicBezTo>
                            <a:pt x="886" y="438"/>
                            <a:pt x="884" y="439"/>
                            <a:pt x="884" y="439"/>
                          </a:cubicBezTo>
                          <a:cubicBezTo>
                            <a:pt x="884" y="439"/>
                            <a:pt x="882" y="438"/>
                            <a:pt x="882" y="438"/>
                          </a:cubicBezTo>
                          <a:cubicBezTo>
                            <a:pt x="882" y="438"/>
                            <a:pt x="880" y="439"/>
                            <a:pt x="880" y="439"/>
                          </a:cubicBezTo>
                          <a:cubicBezTo>
                            <a:pt x="880" y="439"/>
                            <a:pt x="879" y="439"/>
                            <a:pt x="879" y="439"/>
                          </a:cubicBezTo>
                          <a:cubicBezTo>
                            <a:pt x="879" y="439"/>
                            <a:pt x="877" y="439"/>
                            <a:pt x="877" y="439"/>
                          </a:cubicBezTo>
                          <a:cubicBezTo>
                            <a:pt x="877" y="439"/>
                            <a:pt x="876" y="440"/>
                            <a:pt x="876" y="440"/>
                          </a:cubicBezTo>
                          <a:cubicBezTo>
                            <a:pt x="876" y="440"/>
                            <a:pt x="874" y="441"/>
                            <a:pt x="874" y="441"/>
                          </a:cubicBezTo>
                          <a:cubicBezTo>
                            <a:pt x="874" y="441"/>
                            <a:pt x="871" y="442"/>
                            <a:pt x="871" y="442"/>
                          </a:cubicBezTo>
                          <a:cubicBezTo>
                            <a:pt x="871" y="442"/>
                            <a:pt x="870" y="443"/>
                            <a:pt x="870" y="443"/>
                          </a:cubicBezTo>
                          <a:cubicBezTo>
                            <a:pt x="870" y="443"/>
                            <a:pt x="868" y="446"/>
                            <a:pt x="868" y="446"/>
                          </a:cubicBezTo>
                          <a:cubicBezTo>
                            <a:pt x="868" y="446"/>
                            <a:pt x="867" y="450"/>
                            <a:pt x="867" y="450"/>
                          </a:cubicBezTo>
                          <a:cubicBezTo>
                            <a:pt x="867" y="450"/>
                            <a:pt x="866" y="451"/>
                            <a:pt x="866" y="451"/>
                          </a:cubicBezTo>
                          <a:cubicBezTo>
                            <a:pt x="866" y="451"/>
                            <a:pt x="867" y="454"/>
                            <a:pt x="867" y="454"/>
                          </a:cubicBezTo>
                          <a:cubicBezTo>
                            <a:pt x="867" y="454"/>
                            <a:pt x="869" y="456"/>
                            <a:pt x="869" y="456"/>
                          </a:cubicBezTo>
                          <a:cubicBezTo>
                            <a:pt x="869" y="456"/>
                            <a:pt x="871" y="456"/>
                            <a:pt x="871" y="456"/>
                          </a:cubicBezTo>
                          <a:cubicBezTo>
                            <a:pt x="871" y="456"/>
                            <a:pt x="873" y="457"/>
                            <a:pt x="873" y="457"/>
                          </a:cubicBezTo>
                          <a:cubicBezTo>
                            <a:pt x="873" y="457"/>
                            <a:pt x="874" y="461"/>
                            <a:pt x="874" y="461"/>
                          </a:cubicBezTo>
                          <a:cubicBezTo>
                            <a:pt x="874" y="461"/>
                            <a:pt x="876" y="463"/>
                            <a:pt x="876" y="463"/>
                          </a:cubicBezTo>
                          <a:cubicBezTo>
                            <a:pt x="876" y="463"/>
                            <a:pt x="877" y="466"/>
                            <a:pt x="877" y="466"/>
                          </a:cubicBezTo>
                          <a:cubicBezTo>
                            <a:pt x="877" y="466"/>
                            <a:pt x="877" y="469"/>
                            <a:pt x="877" y="469"/>
                          </a:cubicBezTo>
                          <a:cubicBezTo>
                            <a:pt x="877" y="469"/>
                            <a:pt x="875" y="473"/>
                            <a:pt x="875" y="473"/>
                          </a:cubicBezTo>
                          <a:cubicBezTo>
                            <a:pt x="875" y="473"/>
                            <a:pt x="875" y="481"/>
                            <a:pt x="875" y="481"/>
                          </a:cubicBezTo>
                          <a:cubicBezTo>
                            <a:pt x="875" y="481"/>
                            <a:pt x="875" y="481"/>
                            <a:pt x="875" y="481"/>
                          </a:cubicBezTo>
                          <a:cubicBezTo>
                            <a:pt x="875" y="481"/>
                            <a:pt x="875" y="481"/>
                            <a:pt x="875" y="481"/>
                          </a:cubicBezTo>
                          <a:cubicBezTo>
                            <a:pt x="875" y="481"/>
                            <a:pt x="876" y="488"/>
                            <a:pt x="876" y="488"/>
                          </a:cubicBezTo>
                          <a:cubicBezTo>
                            <a:pt x="876" y="488"/>
                            <a:pt x="876" y="492"/>
                            <a:pt x="876" y="492"/>
                          </a:cubicBezTo>
                          <a:cubicBezTo>
                            <a:pt x="876" y="492"/>
                            <a:pt x="876" y="492"/>
                            <a:pt x="876" y="492"/>
                          </a:cubicBezTo>
                          <a:cubicBezTo>
                            <a:pt x="876" y="492"/>
                            <a:pt x="876" y="496"/>
                            <a:pt x="876" y="496"/>
                          </a:cubicBezTo>
                          <a:cubicBezTo>
                            <a:pt x="876" y="496"/>
                            <a:pt x="876" y="499"/>
                            <a:pt x="876" y="499"/>
                          </a:cubicBezTo>
                          <a:cubicBezTo>
                            <a:pt x="876" y="499"/>
                            <a:pt x="878" y="501"/>
                            <a:pt x="878" y="501"/>
                          </a:cubicBezTo>
                          <a:cubicBezTo>
                            <a:pt x="878" y="501"/>
                            <a:pt x="879" y="504"/>
                            <a:pt x="879" y="504"/>
                          </a:cubicBezTo>
                          <a:cubicBezTo>
                            <a:pt x="879" y="504"/>
                            <a:pt x="879" y="506"/>
                            <a:pt x="879" y="506"/>
                          </a:cubicBezTo>
                          <a:cubicBezTo>
                            <a:pt x="879" y="506"/>
                            <a:pt x="876" y="507"/>
                            <a:pt x="876" y="507"/>
                          </a:cubicBezTo>
                          <a:cubicBezTo>
                            <a:pt x="876" y="507"/>
                            <a:pt x="874" y="508"/>
                            <a:pt x="874" y="508"/>
                          </a:cubicBezTo>
                          <a:cubicBezTo>
                            <a:pt x="874" y="508"/>
                            <a:pt x="870" y="515"/>
                            <a:pt x="870" y="515"/>
                          </a:cubicBezTo>
                          <a:cubicBezTo>
                            <a:pt x="870" y="515"/>
                            <a:pt x="869" y="516"/>
                            <a:pt x="869" y="516"/>
                          </a:cubicBezTo>
                          <a:cubicBezTo>
                            <a:pt x="869" y="516"/>
                            <a:pt x="866" y="513"/>
                            <a:pt x="866" y="513"/>
                          </a:cubicBezTo>
                          <a:cubicBezTo>
                            <a:pt x="866" y="513"/>
                            <a:pt x="863" y="514"/>
                            <a:pt x="863" y="514"/>
                          </a:cubicBezTo>
                          <a:cubicBezTo>
                            <a:pt x="863" y="514"/>
                            <a:pt x="861" y="512"/>
                            <a:pt x="861" y="512"/>
                          </a:cubicBezTo>
                          <a:cubicBezTo>
                            <a:pt x="861" y="512"/>
                            <a:pt x="858" y="511"/>
                            <a:pt x="858" y="511"/>
                          </a:cubicBezTo>
                          <a:cubicBezTo>
                            <a:pt x="858" y="511"/>
                            <a:pt x="857" y="510"/>
                            <a:pt x="857" y="510"/>
                          </a:cubicBezTo>
                          <a:cubicBezTo>
                            <a:pt x="857" y="510"/>
                            <a:pt x="857" y="511"/>
                            <a:pt x="857" y="511"/>
                          </a:cubicBezTo>
                          <a:cubicBezTo>
                            <a:pt x="857" y="511"/>
                            <a:pt x="857" y="511"/>
                            <a:pt x="857" y="511"/>
                          </a:cubicBezTo>
                          <a:cubicBezTo>
                            <a:pt x="857" y="511"/>
                            <a:pt x="856" y="508"/>
                            <a:pt x="856" y="508"/>
                          </a:cubicBezTo>
                          <a:cubicBezTo>
                            <a:pt x="856" y="508"/>
                            <a:pt x="853" y="507"/>
                            <a:pt x="853" y="507"/>
                          </a:cubicBezTo>
                          <a:cubicBezTo>
                            <a:pt x="853" y="507"/>
                            <a:pt x="850" y="507"/>
                            <a:pt x="850" y="507"/>
                          </a:cubicBezTo>
                          <a:cubicBezTo>
                            <a:pt x="850" y="507"/>
                            <a:pt x="848" y="509"/>
                            <a:pt x="848" y="509"/>
                          </a:cubicBezTo>
                          <a:cubicBezTo>
                            <a:pt x="848" y="509"/>
                            <a:pt x="845" y="509"/>
                            <a:pt x="845" y="509"/>
                          </a:cubicBezTo>
                          <a:cubicBezTo>
                            <a:pt x="845" y="509"/>
                            <a:pt x="842" y="508"/>
                            <a:pt x="842" y="508"/>
                          </a:cubicBezTo>
                          <a:cubicBezTo>
                            <a:pt x="842" y="508"/>
                            <a:pt x="840" y="505"/>
                            <a:pt x="840" y="505"/>
                          </a:cubicBezTo>
                          <a:cubicBezTo>
                            <a:pt x="840" y="505"/>
                            <a:pt x="837" y="502"/>
                            <a:pt x="837" y="502"/>
                          </a:cubicBezTo>
                          <a:cubicBezTo>
                            <a:pt x="837" y="502"/>
                            <a:pt x="834" y="501"/>
                            <a:pt x="834" y="501"/>
                          </a:cubicBezTo>
                          <a:cubicBezTo>
                            <a:pt x="834" y="501"/>
                            <a:pt x="831" y="502"/>
                            <a:pt x="831" y="502"/>
                          </a:cubicBezTo>
                          <a:cubicBezTo>
                            <a:pt x="831" y="502"/>
                            <a:pt x="828" y="505"/>
                            <a:pt x="828" y="505"/>
                          </a:cubicBezTo>
                          <a:cubicBezTo>
                            <a:pt x="828" y="505"/>
                            <a:pt x="827" y="505"/>
                            <a:pt x="827" y="505"/>
                          </a:cubicBezTo>
                          <a:cubicBezTo>
                            <a:pt x="827" y="505"/>
                            <a:pt x="825" y="509"/>
                            <a:pt x="825" y="509"/>
                          </a:cubicBezTo>
                          <a:cubicBezTo>
                            <a:pt x="825" y="509"/>
                            <a:pt x="824" y="512"/>
                            <a:pt x="824" y="512"/>
                          </a:cubicBezTo>
                          <a:cubicBezTo>
                            <a:pt x="824" y="512"/>
                            <a:pt x="823" y="515"/>
                            <a:pt x="823" y="515"/>
                          </a:cubicBezTo>
                          <a:cubicBezTo>
                            <a:pt x="823" y="515"/>
                            <a:pt x="822" y="517"/>
                            <a:pt x="822" y="517"/>
                          </a:cubicBezTo>
                          <a:cubicBezTo>
                            <a:pt x="822" y="517"/>
                            <a:pt x="819" y="516"/>
                            <a:pt x="819" y="516"/>
                          </a:cubicBezTo>
                          <a:cubicBezTo>
                            <a:pt x="819" y="516"/>
                            <a:pt x="818" y="517"/>
                            <a:pt x="818" y="517"/>
                          </a:cubicBezTo>
                          <a:cubicBezTo>
                            <a:pt x="818" y="517"/>
                            <a:pt x="815" y="519"/>
                            <a:pt x="815" y="519"/>
                          </a:cubicBezTo>
                          <a:cubicBezTo>
                            <a:pt x="815" y="519"/>
                            <a:pt x="812" y="519"/>
                            <a:pt x="812" y="519"/>
                          </a:cubicBezTo>
                          <a:cubicBezTo>
                            <a:pt x="812" y="519"/>
                            <a:pt x="809" y="519"/>
                            <a:pt x="809" y="519"/>
                          </a:cubicBezTo>
                          <a:cubicBezTo>
                            <a:pt x="809" y="519"/>
                            <a:pt x="807" y="521"/>
                            <a:pt x="807" y="521"/>
                          </a:cubicBezTo>
                          <a:cubicBezTo>
                            <a:pt x="807" y="521"/>
                            <a:pt x="805" y="523"/>
                            <a:pt x="805" y="523"/>
                          </a:cubicBezTo>
                          <a:cubicBezTo>
                            <a:pt x="805" y="523"/>
                            <a:pt x="803" y="522"/>
                            <a:pt x="803" y="522"/>
                          </a:cubicBezTo>
                          <a:cubicBezTo>
                            <a:pt x="803" y="522"/>
                            <a:pt x="801" y="522"/>
                            <a:pt x="801" y="522"/>
                          </a:cubicBezTo>
                          <a:cubicBezTo>
                            <a:pt x="801" y="522"/>
                            <a:pt x="798" y="522"/>
                            <a:pt x="798" y="522"/>
                          </a:cubicBezTo>
                          <a:cubicBezTo>
                            <a:pt x="798" y="522"/>
                            <a:pt x="796" y="522"/>
                            <a:pt x="796" y="522"/>
                          </a:cubicBezTo>
                          <a:cubicBezTo>
                            <a:pt x="796" y="522"/>
                            <a:pt x="793" y="522"/>
                            <a:pt x="793" y="522"/>
                          </a:cubicBezTo>
                          <a:cubicBezTo>
                            <a:pt x="793" y="522"/>
                            <a:pt x="791" y="519"/>
                            <a:pt x="791" y="519"/>
                          </a:cubicBezTo>
                          <a:cubicBezTo>
                            <a:pt x="791" y="519"/>
                            <a:pt x="788" y="519"/>
                            <a:pt x="788" y="519"/>
                          </a:cubicBezTo>
                          <a:cubicBezTo>
                            <a:pt x="788" y="519"/>
                            <a:pt x="784" y="520"/>
                            <a:pt x="784" y="520"/>
                          </a:cubicBezTo>
                          <a:cubicBezTo>
                            <a:pt x="784" y="520"/>
                            <a:pt x="782" y="519"/>
                            <a:pt x="782" y="519"/>
                          </a:cubicBezTo>
                          <a:cubicBezTo>
                            <a:pt x="782" y="519"/>
                            <a:pt x="780" y="516"/>
                            <a:pt x="780" y="516"/>
                          </a:cubicBezTo>
                          <a:cubicBezTo>
                            <a:pt x="780" y="516"/>
                            <a:pt x="777" y="514"/>
                            <a:pt x="777" y="514"/>
                          </a:cubicBezTo>
                          <a:cubicBezTo>
                            <a:pt x="777" y="514"/>
                            <a:pt x="775" y="512"/>
                            <a:pt x="775" y="512"/>
                          </a:cubicBezTo>
                          <a:cubicBezTo>
                            <a:pt x="775" y="512"/>
                            <a:pt x="774" y="508"/>
                            <a:pt x="774" y="508"/>
                          </a:cubicBezTo>
                          <a:cubicBezTo>
                            <a:pt x="774" y="508"/>
                            <a:pt x="771" y="507"/>
                            <a:pt x="771" y="507"/>
                          </a:cubicBezTo>
                          <a:cubicBezTo>
                            <a:pt x="771" y="507"/>
                            <a:pt x="767" y="506"/>
                            <a:pt x="767" y="506"/>
                          </a:cubicBezTo>
                          <a:cubicBezTo>
                            <a:pt x="767" y="506"/>
                            <a:pt x="765" y="504"/>
                            <a:pt x="765" y="504"/>
                          </a:cubicBezTo>
                          <a:cubicBezTo>
                            <a:pt x="765" y="504"/>
                            <a:pt x="763" y="503"/>
                            <a:pt x="763" y="503"/>
                          </a:cubicBezTo>
                          <a:cubicBezTo>
                            <a:pt x="763" y="503"/>
                            <a:pt x="762" y="499"/>
                            <a:pt x="762" y="499"/>
                          </a:cubicBezTo>
                          <a:cubicBezTo>
                            <a:pt x="762" y="499"/>
                            <a:pt x="759" y="499"/>
                            <a:pt x="759" y="499"/>
                          </a:cubicBezTo>
                          <a:cubicBezTo>
                            <a:pt x="759" y="499"/>
                            <a:pt x="756" y="500"/>
                            <a:pt x="756" y="500"/>
                          </a:cubicBezTo>
                          <a:cubicBezTo>
                            <a:pt x="756" y="500"/>
                            <a:pt x="754" y="499"/>
                            <a:pt x="754" y="499"/>
                          </a:cubicBezTo>
                          <a:cubicBezTo>
                            <a:pt x="754" y="499"/>
                            <a:pt x="752" y="498"/>
                            <a:pt x="752" y="498"/>
                          </a:cubicBezTo>
                          <a:cubicBezTo>
                            <a:pt x="752" y="498"/>
                            <a:pt x="749" y="498"/>
                            <a:pt x="749" y="498"/>
                          </a:cubicBezTo>
                          <a:cubicBezTo>
                            <a:pt x="749" y="498"/>
                            <a:pt x="746" y="497"/>
                            <a:pt x="746" y="497"/>
                          </a:cubicBezTo>
                          <a:cubicBezTo>
                            <a:pt x="746" y="497"/>
                            <a:pt x="745" y="498"/>
                            <a:pt x="745" y="498"/>
                          </a:cubicBezTo>
                          <a:cubicBezTo>
                            <a:pt x="745" y="498"/>
                            <a:pt x="743" y="499"/>
                            <a:pt x="743" y="499"/>
                          </a:cubicBezTo>
                          <a:cubicBezTo>
                            <a:pt x="743" y="499"/>
                            <a:pt x="741" y="500"/>
                            <a:pt x="741" y="500"/>
                          </a:cubicBezTo>
                          <a:cubicBezTo>
                            <a:pt x="741" y="500"/>
                            <a:pt x="739" y="501"/>
                            <a:pt x="739" y="501"/>
                          </a:cubicBezTo>
                          <a:cubicBezTo>
                            <a:pt x="739" y="501"/>
                            <a:pt x="738" y="502"/>
                            <a:pt x="738" y="502"/>
                          </a:cubicBezTo>
                          <a:cubicBezTo>
                            <a:pt x="738" y="502"/>
                            <a:pt x="736" y="505"/>
                            <a:pt x="736" y="505"/>
                          </a:cubicBezTo>
                          <a:cubicBezTo>
                            <a:pt x="736" y="505"/>
                            <a:pt x="734" y="503"/>
                            <a:pt x="734" y="503"/>
                          </a:cubicBezTo>
                          <a:cubicBezTo>
                            <a:pt x="734" y="503"/>
                            <a:pt x="733" y="504"/>
                            <a:pt x="733" y="504"/>
                          </a:cubicBezTo>
                          <a:cubicBezTo>
                            <a:pt x="733" y="504"/>
                            <a:pt x="731" y="503"/>
                            <a:pt x="731" y="503"/>
                          </a:cubicBezTo>
                          <a:cubicBezTo>
                            <a:pt x="731" y="503"/>
                            <a:pt x="728" y="502"/>
                            <a:pt x="728" y="502"/>
                          </a:cubicBezTo>
                          <a:cubicBezTo>
                            <a:pt x="728" y="502"/>
                            <a:pt x="727" y="500"/>
                            <a:pt x="727" y="500"/>
                          </a:cubicBezTo>
                          <a:cubicBezTo>
                            <a:pt x="727" y="500"/>
                            <a:pt x="725" y="501"/>
                            <a:pt x="725" y="501"/>
                          </a:cubicBezTo>
                          <a:cubicBezTo>
                            <a:pt x="725" y="501"/>
                            <a:pt x="722" y="500"/>
                            <a:pt x="722" y="500"/>
                          </a:cubicBezTo>
                          <a:cubicBezTo>
                            <a:pt x="722" y="500"/>
                            <a:pt x="719" y="496"/>
                            <a:pt x="719" y="496"/>
                          </a:cubicBezTo>
                          <a:cubicBezTo>
                            <a:pt x="719" y="496"/>
                            <a:pt x="717" y="494"/>
                            <a:pt x="717" y="494"/>
                          </a:cubicBezTo>
                          <a:cubicBezTo>
                            <a:pt x="717" y="494"/>
                            <a:pt x="716" y="491"/>
                            <a:pt x="716" y="491"/>
                          </a:cubicBezTo>
                          <a:cubicBezTo>
                            <a:pt x="716" y="491"/>
                            <a:pt x="715" y="489"/>
                            <a:pt x="715" y="489"/>
                          </a:cubicBezTo>
                          <a:cubicBezTo>
                            <a:pt x="715" y="489"/>
                            <a:pt x="714" y="486"/>
                            <a:pt x="714" y="486"/>
                          </a:cubicBezTo>
                          <a:cubicBezTo>
                            <a:pt x="714" y="486"/>
                            <a:pt x="712" y="484"/>
                            <a:pt x="712" y="484"/>
                          </a:cubicBezTo>
                          <a:cubicBezTo>
                            <a:pt x="712" y="484"/>
                            <a:pt x="711" y="481"/>
                            <a:pt x="711" y="481"/>
                          </a:cubicBezTo>
                          <a:cubicBezTo>
                            <a:pt x="711" y="481"/>
                            <a:pt x="710" y="478"/>
                            <a:pt x="710" y="478"/>
                          </a:cubicBezTo>
                          <a:cubicBezTo>
                            <a:pt x="710" y="478"/>
                            <a:pt x="708" y="479"/>
                            <a:pt x="708" y="479"/>
                          </a:cubicBezTo>
                          <a:cubicBezTo>
                            <a:pt x="708" y="479"/>
                            <a:pt x="705" y="477"/>
                            <a:pt x="705" y="477"/>
                          </a:cubicBezTo>
                          <a:cubicBezTo>
                            <a:pt x="705" y="477"/>
                            <a:pt x="702" y="478"/>
                            <a:pt x="702" y="478"/>
                          </a:cubicBezTo>
                          <a:cubicBezTo>
                            <a:pt x="702" y="478"/>
                            <a:pt x="699" y="476"/>
                            <a:pt x="699" y="476"/>
                          </a:cubicBezTo>
                          <a:cubicBezTo>
                            <a:pt x="699" y="476"/>
                            <a:pt x="695" y="473"/>
                            <a:pt x="695" y="473"/>
                          </a:cubicBezTo>
                          <a:cubicBezTo>
                            <a:pt x="695" y="473"/>
                            <a:pt x="692" y="473"/>
                            <a:pt x="692" y="473"/>
                          </a:cubicBezTo>
                          <a:cubicBezTo>
                            <a:pt x="692" y="473"/>
                            <a:pt x="688" y="471"/>
                            <a:pt x="688" y="471"/>
                          </a:cubicBezTo>
                          <a:cubicBezTo>
                            <a:pt x="688" y="471"/>
                            <a:pt x="685" y="468"/>
                            <a:pt x="685" y="468"/>
                          </a:cubicBezTo>
                          <a:cubicBezTo>
                            <a:pt x="685" y="468"/>
                            <a:pt x="682" y="468"/>
                            <a:pt x="682" y="468"/>
                          </a:cubicBezTo>
                          <a:cubicBezTo>
                            <a:pt x="682" y="468"/>
                            <a:pt x="679" y="466"/>
                            <a:pt x="679" y="466"/>
                          </a:cubicBezTo>
                          <a:cubicBezTo>
                            <a:pt x="679" y="466"/>
                            <a:pt x="676" y="464"/>
                            <a:pt x="676" y="464"/>
                          </a:cubicBezTo>
                          <a:cubicBezTo>
                            <a:pt x="676" y="464"/>
                            <a:pt x="676" y="468"/>
                            <a:pt x="676" y="468"/>
                          </a:cubicBezTo>
                          <a:cubicBezTo>
                            <a:pt x="676" y="468"/>
                            <a:pt x="676" y="471"/>
                            <a:pt x="676" y="471"/>
                          </a:cubicBezTo>
                          <a:cubicBezTo>
                            <a:pt x="676" y="471"/>
                            <a:pt x="675" y="472"/>
                            <a:pt x="675" y="472"/>
                          </a:cubicBezTo>
                          <a:cubicBezTo>
                            <a:pt x="675" y="472"/>
                            <a:pt x="673" y="473"/>
                            <a:pt x="673" y="473"/>
                          </a:cubicBezTo>
                          <a:cubicBezTo>
                            <a:pt x="673" y="473"/>
                            <a:pt x="673" y="477"/>
                            <a:pt x="673" y="477"/>
                          </a:cubicBezTo>
                          <a:cubicBezTo>
                            <a:pt x="673" y="477"/>
                            <a:pt x="672" y="478"/>
                            <a:pt x="672" y="478"/>
                          </a:cubicBezTo>
                          <a:cubicBezTo>
                            <a:pt x="672" y="478"/>
                            <a:pt x="672" y="480"/>
                            <a:pt x="672" y="480"/>
                          </a:cubicBezTo>
                          <a:cubicBezTo>
                            <a:pt x="672" y="480"/>
                            <a:pt x="672" y="482"/>
                            <a:pt x="672" y="482"/>
                          </a:cubicBezTo>
                          <a:cubicBezTo>
                            <a:pt x="672" y="482"/>
                            <a:pt x="673" y="487"/>
                            <a:pt x="673" y="487"/>
                          </a:cubicBezTo>
                          <a:cubicBezTo>
                            <a:pt x="673" y="487"/>
                            <a:pt x="675" y="490"/>
                            <a:pt x="675" y="490"/>
                          </a:cubicBezTo>
                          <a:cubicBezTo>
                            <a:pt x="675" y="490"/>
                            <a:pt x="678" y="494"/>
                            <a:pt x="678" y="494"/>
                          </a:cubicBezTo>
                          <a:cubicBezTo>
                            <a:pt x="678" y="494"/>
                            <a:pt x="680" y="495"/>
                            <a:pt x="680" y="495"/>
                          </a:cubicBezTo>
                          <a:cubicBezTo>
                            <a:pt x="680" y="495"/>
                            <a:pt x="682" y="502"/>
                            <a:pt x="682" y="502"/>
                          </a:cubicBezTo>
                          <a:cubicBezTo>
                            <a:pt x="682" y="502"/>
                            <a:pt x="680" y="507"/>
                            <a:pt x="680" y="507"/>
                          </a:cubicBezTo>
                          <a:cubicBezTo>
                            <a:pt x="680" y="507"/>
                            <a:pt x="678" y="508"/>
                            <a:pt x="678" y="508"/>
                          </a:cubicBezTo>
                          <a:cubicBezTo>
                            <a:pt x="678" y="508"/>
                            <a:pt x="678" y="510"/>
                            <a:pt x="678" y="510"/>
                          </a:cubicBezTo>
                          <a:cubicBezTo>
                            <a:pt x="678" y="510"/>
                            <a:pt x="676" y="512"/>
                            <a:pt x="676" y="512"/>
                          </a:cubicBezTo>
                          <a:cubicBezTo>
                            <a:pt x="676" y="512"/>
                            <a:pt x="673" y="510"/>
                            <a:pt x="673" y="510"/>
                          </a:cubicBezTo>
                          <a:cubicBezTo>
                            <a:pt x="673" y="510"/>
                            <a:pt x="670" y="508"/>
                            <a:pt x="670" y="508"/>
                          </a:cubicBezTo>
                          <a:cubicBezTo>
                            <a:pt x="670" y="508"/>
                            <a:pt x="667" y="508"/>
                            <a:pt x="667" y="508"/>
                          </a:cubicBezTo>
                          <a:cubicBezTo>
                            <a:pt x="667" y="508"/>
                            <a:pt x="663" y="507"/>
                            <a:pt x="663" y="507"/>
                          </a:cubicBezTo>
                          <a:cubicBezTo>
                            <a:pt x="663" y="507"/>
                            <a:pt x="661" y="506"/>
                            <a:pt x="661" y="506"/>
                          </a:cubicBezTo>
                          <a:cubicBezTo>
                            <a:pt x="661" y="506"/>
                            <a:pt x="657" y="508"/>
                            <a:pt x="657" y="508"/>
                          </a:cubicBezTo>
                          <a:cubicBezTo>
                            <a:pt x="657" y="508"/>
                            <a:pt x="655" y="507"/>
                            <a:pt x="655" y="507"/>
                          </a:cubicBezTo>
                          <a:cubicBezTo>
                            <a:pt x="655" y="507"/>
                            <a:pt x="652" y="505"/>
                            <a:pt x="652" y="505"/>
                          </a:cubicBezTo>
                          <a:cubicBezTo>
                            <a:pt x="652" y="505"/>
                            <a:pt x="648" y="506"/>
                            <a:pt x="648" y="506"/>
                          </a:cubicBezTo>
                          <a:cubicBezTo>
                            <a:pt x="648" y="506"/>
                            <a:pt x="645" y="501"/>
                            <a:pt x="645" y="501"/>
                          </a:cubicBezTo>
                          <a:cubicBezTo>
                            <a:pt x="645" y="501"/>
                            <a:pt x="644" y="498"/>
                            <a:pt x="644" y="498"/>
                          </a:cubicBezTo>
                          <a:cubicBezTo>
                            <a:pt x="644" y="498"/>
                            <a:pt x="642" y="495"/>
                            <a:pt x="642" y="495"/>
                          </a:cubicBezTo>
                          <a:cubicBezTo>
                            <a:pt x="642" y="495"/>
                            <a:pt x="637" y="494"/>
                            <a:pt x="637" y="494"/>
                          </a:cubicBezTo>
                          <a:cubicBezTo>
                            <a:pt x="637" y="494"/>
                            <a:pt x="632" y="494"/>
                            <a:pt x="632" y="494"/>
                          </a:cubicBezTo>
                          <a:cubicBezTo>
                            <a:pt x="632" y="494"/>
                            <a:pt x="630" y="493"/>
                            <a:pt x="630" y="493"/>
                          </a:cubicBezTo>
                          <a:cubicBezTo>
                            <a:pt x="630" y="493"/>
                            <a:pt x="628" y="491"/>
                            <a:pt x="628" y="491"/>
                          </a:cubicBezTo>
                          <a:cubicBezTo>
                            <a:pt x="628" y="491"/>
                            <a:pt x="626" y="492"/>
                            <a:pt x="626" y="492"/>
                          </a:cubicBezTo>
                          <a:cubicBezTo>
                            <a:pt x="626" y="492"/>
                            <a:pt x="625" y="490"/>
                            <a:pt x="625" y="490"/>
                          </a:cubicBezTo>
                          <a:cubicBezTo>
                            <a:pt x="625" y="490"/>
                            <a:pt x="623" y="489"/>
                            <a:pt x="623" y="489"/>
                          </a:cubicBezTo>
                          <a:cubicBezTo>
                            <a:pt x="623" y="489"/>
                            <a:pt x="623" y="491"/>
                            <a:pt x="623" y="491"/>
                          </a:cubicBezTo>
                          <a:cubicBezTo>
                            <a:pt x="623" y="491"/>
                            <a:pt x="622" y="494"/>
                            <a:pt x="622" y="494"/>
                          </a:cubicBezTo>
                          <a:cubicBezTo>
                            <a:pt x="622" y="494"/>
                            <a:pt x="619" y="494"/>
                            <a:pt x="619" y="494"/>
                          </a:cubicBezTo>
                          <a:cubicBezTo>
                            <a:pt x="619" y="494"/>
                            <a:pt x="618" y="495"/>
                            <a:pt x="618" y="495"/>
                          </a:cubicBezTo>
                          <a:cubicBezTo>
                            <a:pt x="618" y="495"/>
                            <a:pt x="617" y="497"/>
                            <a:pt x="617" y="497"/>
                          </a:cubicBezTo>
                          <a:cubicBezTo>
                            <a:pt x="617" y="497"/>
                            <a:pt x="615" y="498"/>
                            <a:pt x="615" y="498"/>
                          </a:cubicBezTo>
                          <a:cubicBezTo>
                            <a:pt x="615" y="498"/>
                            <a:pt x="613" y="500"/>
                            <a:pt x="613" y="500"/>
                          </a:cubicBezTo>
                          <a:cubicBezTo>
                            <a:pt x="613" y="500"/>
                            <a:pt x="611" y="503"/>
                            <a:pt x="611" y="503"/>
                          </a:cubicBezTo>
                          <a:cubicBezTo>
                            <a:pt x="611" y="503"/>
                            <a:pt x="608" y="503"/>
                            <a:pt x="608" y="503"/>
                          </a:cubicBezTo>
                          <a:cubicBezTo>
                            <a:pt x="608" y="503"/>
                            <a:pt x="606" y="505"/>
                            <a:pt x="606" y="505"/>
                          </a:cubicBezTo>
                          <a:cubicBezTo>
                            <a:pt x="606" y="505"/>
                            <a:pt x="606" y="507"/>
                            <a:pt x="606" y="507"/>
                          </a:cubicBezTo>
                          <a:cubicBezTo>
                            <a:pt x="606" y="507"/>
                            <a:pt x="603" y="508"/>
                            <a:pt x="603" y="508"/>
                          </a:cubicBezTo>
                          <a:cubicBezTo>
                            <a:pt x="603" y="508"/>
                            <a:pt x="603" y="510"/>
                            <a:pt x="603" y="510"/>
                          </a:cubicBezTo>
                          <a:cubicBezTo>
                            <a:pt x="603" y="510"/>
                            <a:pt x="604" y="512"/>
                            <a:pt x="604" y="512"/>
                          </a:cubicBezTo>
                          <a:cubicBezTo>
                            <a:pt x="604" y="512"/>
                            <a:pt x="602" y="514"/>
                            <a:pt x="602" y="514"/>
                          </a:cubicBezTo>
                          <a:cubicBezTo>
                            <a:pt x="602" y="514"/>
                            <a:pt x="601" y="515"/>
                            <a:pt x="601" y="515"/>
                          </a:cubicBezTo>
                          <a:cubicBezTo>
                            <a:pt x="601" y="515"/>
                            <a:pt x="600" y="517"/>
                            <a:pt x="600" y="517"/>
                          </a:cubicBezTo>
                          <a:cubicBezTo>
                            <a:pt x="600" y="517"/>
                            <a:pt x="597" y="517"/>
                            <a:pt x="597" y="517"/>
                          </a:cubicBezTo>
                          <a:cubicBezTo>
                            <a:pt x="597" y="517"/>
                            <a:pt x="595" y="517"/>
                            <a:pt x="595" y="517"/>
                          </a:cubicBezTo>
                          <a:cubicBezTo>
                            <a:pt x="595" y="517"/>
                            <a:pt x="594" y="517"/>
                            <a:pt x="594" y="517"/>
                          </a:cubicBezTo>
                          <a:cubicBezTo>
                            <a:pt x="594" y="517"/>
                            <a:pt x="592" y="519"/>
                            <a:pt x="592" y="519"/>
                          </a:cubicBezTo>
                          <a:cubicBezTo>
                            <a:pt x="592" y="519"/>
                            <a:pt x="592" y="521"/>
                            <a:pt x="592" y="521"/>
                          </a:cubicBezTo>
                          <a:cubicBezTo>
                            <a:pt x="592" y="521"/>
                            <a:pt x="591" y="523"/>
                            <a:pt x="591" y="523"/>
                          </a:cubicBezTo>
                          <a:cubicBezTo>
                            <a:pt x="591" y="523"/>
                            <a:pt x="590" y="524"/>
                            <a:pt x="590" y="524"/>
                          </a:cubicBezTo>
                          <a:cubicBezTo>
                            <a:pt x="590" y="524"/>
                            <a:pt x="590" y="524"/>
                            <a:pt x="590" y="524"/>
                          </a:cubicBezTo>
                          <a:cubicBezTo>
                            <a:pt x="590" y="524"/>
                            <a:pt x="589" y="523"/>
                            <a:pt x="589" y="523"/>
                          </a:cubicBezTo>
                          <a:cubicBezTo>
                            <a:pt x="589" y="523"/>
                            <a:pt x="588" y="524"/>
                            <a:pt x="588" y="524"/>
                          </a:cubicBezTo>
                          <a:cubicBezTo>
                            <a:pt x="588" y="524"/>
                            <a:pt x="587" y="525"/>
                            <a:pt x="587" y="525"/>
                          </a:cubicBezTo>
                          <a:cubicBezTo>
                            <a:pt x="587" y="525"/>
                            <a:pt x="587" y="525"/>
                            <a:pt x="587" y="525"/>
                          </a:cubicBezTo>
                          <a:cubicBezTo>
                            <a:pt x="587" y="525"/>
                            <a:pt x="584" y="523"/>
                            <a:pt x="584" y="523"/>
                          </a:cubicBezTo>
                          <a:cubicBezTo>
                            <a:pt x="584" y="523"/>
                            <a:pt x="583" y="520"/>
                            <a:pt x="583" y="520"/>
                          </a:cubicBezTo>
                          <a:cubicBezTo>
                            <a:pt x="583" y="520"/>
                            <a:pt x="582" y="520"/>
                            <a:pt x="582" y="520"/>
                          </a:cubicBezTo>
                          <a:cubicBezTo>
                            <a:pt x="582" y="520"/>
                            <a:pt x="578" y="515"/>
                            <a:pt x="578" y="515"/>
                          </a:cubicBezTo>
                          <a:cubicBezTo>
                            <a:pt x="578" y="515"/>
                            <a:pt x="576" y="514"/>
                            <a:pt x="576" y="514"/>
                          </a:cubicBezTo>
                          <a:cubicBezTo>
                            <a:pt x="576" y="514"/>
                            <a:pt x="576" y="510"/>
                            <a:pt x="576" y="510"/>
                          </a:cubicBezTo>
                          <a:cubicBezTo>
                            <a:pt x="576" y="510"/>
                            <a:pt x="573" y="515"/>
                            <a:pt x="573" y="515"/>
                          </a:cubicBezTo>
                          <a:cubicBezTo>
                            <a:pt x="573" y="515"/>
                            <a:pt x="571" y="516"/>
                            <a:pt x="571" y="516"/>
                          </a:cubicBezTo>
                          <a:cubicBezTo>
                            <a:pt x="571" y="516"/>
                            <a:pt x="568" y="515"/>
                            <a:pt x="568" y="515"/>
                          </a:cubicBezTo>
                          <a:cubicBezTo>
                            <a:pt x="568" y="515"/>
                            <a:pt x="566" y="514"/>
                            <a:pt x="566" y="514"/>
                          </a:cubicBezTo>
                          <a:cubicBezTo>
                            <a:pt x="566" y="514"/>
                            <a:pt x="564" y="515"/>
                            <a:pt x="564" y="515"/>
                          </a:cubicBezTo>
                          <a:cubicBezTo>
                            <a:pt x="564" y="515"/>
                            <a:pt x="559" y="507"/>
                            <a:pt x="559" y="507"/>
                          </a:cubicBezTo>
                          <a:cubicBezTo>
                            <a:pt x="559" y="507"/>
                            <a:pt x="557" y="504"/>
                            <a:pt x="557" y="504"/>
                          </a:cubicBezTo>
                          <a:cubicBezTo>
                            <a:pt x="557" y="504"/>
                            <a:pt x="553" y="502"/>
                            <a:pt x="553" y="502"/>
                          </a:cubicBezTo>
                          <a:cubicBezTo>
                            <a:pt x="553" y="502"/>
                            <a:pt x="551" y="501"/>
                            <a:pt x="551" y="501"/>
                          </a:cubicBezTo>
                          <a:cubicBezTo>
                            <a:pt x="551" y="501"/>
                            <a:pt x="549" y="495"/>
                            <a:pt x="549" y="495"/>
                          </a:cubicBezTo>
                          <a:cubicBezTo>
                            <a:pt x="549" y="495"/>
                            <a:pt x="546" y="493"/>
                            <a:pt x="546" y="493"/>
                          </a:cubicBezTo>
                          <a:cubicBezTo>
                            <a:pt x="546" y="493"/>
                            <a:pt x="543" y="489"/>
                            <a:pt x="543" y="489"/>
                          </a:cubicBezTo>
                          <a:cubicBezTo>
                            <a:pt x="543" y="489"/>
                            <a:pt x="540" y="486"/>
                            <a:pt x="540" y="486"/>
                          </a:cubicBezTo>
                          <a:cubicBezTo>
                            <a:pt x="540" y="486"/>
                            <a:pt x="536" y="487"/>
                            <a:pt x="536" y="487"/>
                          </a:cubicBezTo>
                          <a:cubicBezTo>
                            <a:pt x="536" y="487"/>
                            <a:pt x="534" y="489"/>
                            <a:pt x="534" y="489"/>
                          </a:cubicBezTo>
                          <a:cubicBezTo>
                            <a:pt x="534" y="489"/>
                            <a:pt x="533" y="490"/>
                            <a:pt x="533" y="490"/>
                          </a:cubicBezTo>
                          <a:cubicBezTo>
                            <a:pt x="533" y="490"/>
                            <a:pt x="530" y="491"/>
                            <a:pt x="530" y="491"/>
                          </a:cubicBezTo>
                          <a:cubicBezTo>
                            <a:pt x="530" y="491"/>
                            <a:pt x="529" y="492"/>
                            <a:pt x="529" y="492"/>
                          </a:cubicBezTo>
                          <a:cubicBezTo>
                            <a:pt x="529" y="492"/>
                            <a:pt x="527" y="491"/>
                            <a:pt x="527" y="491"/>
                          </a:cubicBezTo>
                          <a:cubicBezTo>
                            <a:pt x="527" y="491"/>
                            <a:pt x="525" y="492"/>
                            <a:pt x="525" y="492"/>
                          </a:cubicBezTo>
                          <a:cubicBezTo>
                            <a:pt x="525" y="492"/>
                            <a:pt x="523" y="492"/>
                            <a:pt x="523" y="492"/>
                          </a:cubicBezTo>
                          <a:cubicBezTo>
                            <a:pt x="523" y="492"/>
                            <a:pt x="522" y="490"/>
                            <a:pt x="522" y="490"/>
                          </a:cubicBezTo>
                          <a:cubicBezTo>
                            <a:pt x="522" y="490"/>
                            <a:pt x="521" y="489"/>
                            <a:pt x="521" y="489"/>
                          </a:cubicBezTo>
                          <a:cubicBezTo>
                            <a:pt x="521" y="489"/>
                            <a:pt x="518" y="488"/>
                            <a:pt x="518" y="488"/>
                          </a:cubicBezTo>
                          <a:cubicBezTo>
                            <a:pt x="518" y="488"/>
                            <a:pt x="517" y="483"/>
                            <a:pt x="517" y="483"/>
                          </a:cubicBezTo>
                          <a:cubicBezTo>
                            <a:pt x="517" y="483"/>
                            <a:pt x="516" y="483"/>
                            <a:pt x="516" y="483"/>
                          </a:cubicBezTo>
                          <a:cubicBezTo>
                            <a:pt x="516" y="483"/>
                            <a:pt x="514" y="480"/>
                            <a:pt x="514" y="480"/>
                          </a:cubicBezTo>
                          <a:cubicBezTo>
                            <a:pt x="514" y="480"/>
                            <a:pt x="512" y="481"/>
                            <a:pt x="512" y="481"/>
                          </a:cubicBezTo>
                          <a:cubicBezTo>
                            <a:pt x="512" y="481"/>
                            <a:pt x="511" y="482"/>
                            <a:pt x="511" y="482"/>
                          </a:cubicBezTo>
                          <a:cubicBezTo>
                            <a:pt x="511" y="482"/>
                            <a:pt x="511" y="484"/>
                            <a:pt x="511" y="484"/>
                          </a:cubicBezTo>
                          <a:cubicBezTo>
                            <a:pt x="511" y="484"/>
                            <a:pt x="511" y="485"/>
                            <a:pt x="511" y="485"/>
                          </a:cubicBezTo>
                          <a:cubicBezTo>
                            <a:pt x="511" y="485"/>
                            <a:pt x="512" y="486"/>
                            <a:pt x="512" y="486"/>
                          </a:cubicBezTo>
                          <a:cubicBezTo>
                            <a:pt x="512" y="486"/>
                            <a:pt x="510" y="490"/>
                            <a:pt x="510" y="490"/>
                          </a:cubicBezTo>
                          <a:cubicBezTo>
                            <a:pt x="510" y="490"/>
                            <a:pt x="488" y="457"/>
                            <a:pt x="488" y="457"/>
                          </a:cubicBezTo>
                          <a:cubicBezTo>
                            <a:pt x="488" y="457"/>
                            <a:pt x="478" y="442"/>
                            <a:pt x="478" y="442"/>
                          </a:cubicBezTo>
                          <a:cubicBezTo>
                            <a:pt x="478" y="442"/>
                            <a:pt x="471" y="436"/>
                            <a:pt x="471" y="436"/>
                          </a:cubicBezTo>
                          <a:cubicBezTo>
                            <a:pt x="471" y="436"/>
                            <a:pt x="462" y="428"/>
                            <a:pt x="462" y="428"/>
                          </a:cubicBezTo>
                          <a:cubicBezTo>
                            <a:pt x="462" y="428"/>
                            <a:pt x="460" y="424"/>
                            <a:pt x="460" y="424"/>
                          </a:cubicBezTo>
                          <a:cubicBezTo>
                            <a:pt x="460" y="424"/>
                            <a:pt x="462" y="423"/>
                            <a:pt x="462" y="423"/>
                          </a:cubicBezTo>
                          <a:cubicBezTo>
                            <a:pt x="462" y="423"/>
                            <a:pt x="462" y="421"/>
                            <a:pt x="462" y="421"/>
                          </a:cubicBezTo>
                          <a:cubicBezTo>
                            <a:pt x="462" y="421"/>
                            <a:pt x="462" y="418"/>
                            <a:pt x="462" y="418"/>
                          </a:cubicBezTo>
                          <a:cubicBezTo>
                            <a:pt x="462" y="418"/>
                            <a:pt x="459" y="419"/>
                            <a:pt x="459" y="419"/>
                          </a:cubicBezTo>
                          <a:cubicBezTo>
                            <a:pt x="459" y="419"/>
                            <a:pt x="459" y="420"/>
                            <a:pt x="459" y="420"/>
                          </a:cubicBezTo>
                          <a:cubicBezTo>
                            <a:pt x="459" y="420"/>
                            <a:pt x="457" y="421"/>
                            <a:pt x="457" y="421"/>
                          </a:cubicBezTo>
                          <a:cubicBezTo>
                            <a:pt x="457" y="421"/>
                            <a:pt x="454" y="423"/>
                            <a:pt x="454" y="423"/>
                          </a:cubicBezTo>
                          <a:cubicBezTo>
                            <a:pt x="454" y="423"/>
                            <a:pt x="452" y="424"/>
                            <a:pt x="452" y="424"/>
                          </a:cubicBezTo>
                          <a:cubicBezTo>
                            <a:pt x="452" y="424"/>
                            <a:pt x="450" y="425"/>
                            <a:pt x="450" y="425"/>
                          </a:cubicBezTo>
                          <a:cubicBezTo>
                            <a:pt x="450" y="425"/>
                            <a:pt x="451" y="427"/>
                            <a:pt x="451" y="427"/>
                          </a:cubicBezTo>
                          <a:cubicBezTo>
                            <a:pt x="451" y="427"/>
                            <a:pt x="448" y="429"/>
                            <a:pt x="448" y="429"/>
                          </a:cubicBezTo>
                          <a:cubicBezTo>
                            <a:pt x="448" y="429"/>
                            <a:pt x="445" y="430"/>
                            <a:pt x="445" y="430"/>
                          </a:cubicBezTo>
                          <a:cubicBezTo>
                            <a:pt x="445" y="430"/>
                            <a:pt x="444" y="433"/>
                            <a:pt x="444" y="433"/>
                          </a:cubicBezTo>
                          <a:cubicBezTo>
                            <a:pt x="444" y="433"/>
                            <a:pt x="444" y="437"/>
                            <a:pt x="444" y="437"/>
                          </a:cubicBezTo>
                          <a:cubicBezTo>
                            <a:pt x="444" y="437"/>
                            <a:pt x="441" y="435"/>
                            <a:pt x="441" y="435"/>
                          </a:cubicBezTo>
                          <a:cubicBezTo>
                            <a:pt x="441" y="435"/>
                            <a:pt x="439" y="433"/>
                            <a:pt x="439" y="433"/>
                          </a:cubicBezTo>
                          <a:cubicBezTo>
                            <a:pt x="439" y="433"/>
                            <a:pt x="436" y="437"/>
                            <a:pt x="436" y="437"/>
                          </a:cubicBezTo>
                          <a:cubicBezTo>
                            <a:pt x="436" y="437"/>
                            <a:pt x="434" y="435"/>
                            <a:pt x="434" y="435"/>
                          </a:cubicBezTo>
                          <a:cubicBezTo>
                            <a:pt x="434" y="435"/>
                            <a:pt x="433" y="431"/>
                            <a:pt x="433" y="431"/>
                          </a:cubicBezTo>
                          <a:cubicBezTo>
                            <a:pt x="433" y="431"/>
                            <a:pt x="434" y="430"/>
                            <a:pt x="434" y="430"/>
                          </a:cubicBezTo>
                          <a:cubicBezTo>
                            <a:pt x="434" y="430"/>
                            <a:pt x="436" y="430"/>
                            <a:pt x="436" y="430"/>
                          </a:cubicBezTo>
                          <a:cubicBezTo>
                            <a:pt x="436" y="430"/>
                            <a:pt x="435" y="426"/>
                            <a:pt x="435" y="426"/>
                          </a:cubicBezTo>
                          <a:cubicBezTo>
                            <a:pt x="435" y="426"/>
                            <a:pt x="434" y="425"/>
                            <a:pt x="434" y="425"/>
                          </a:cubicBezTo>
                          <a:cubicBezTo>
                            <a:pt x="434" y="425"/>
                            <a:pt x="433" y="427"/>
                            <a:pt x="433" y="427"/>
                          </a:cubicBezTo>
                          <a:cubicBezTo>
                            <a:pt x="433" y="427"/>
                            <a:pt x="430" y="427"/>
                            <a:pt x="430" y="427"/>
                          </a:cubicBezTo>
                          <a:cubicBezTo>
                            <a:pt x="430" y="427"/>
                            <a:pt x="428" y="424"/>
                            <a:pt x="428" y="424"/>
                          </a:cubicBezTo>
                          <a:cubicBezTo>
                            <a:pt x="428" y="424"/>
                            <a:pt x="426" y="424"/>
                            <a:pt x="426" y="424"/>
                          </a:cubicBezTo>
                          <a:cubicBezTo>
                            <a:pt x="426" y="424"/>
                            <a:pt x="426" y="426"/>
                            <a:pt x="426" y="426"/>
                          </a:cubicBezTo>
                          <a:cubicBezTo>
                            <a:pt x="426" y="426"/>
                            <a:pt x="425" y="427"/>
                            <a:pt x="425" y="427"/>
                          </a:cubicBezTo>
                          <a:cubicBezTo>
                            <a:pt x="425" y="427"/>
                            <a:pt x="423" y="425"/>
                            <a:pt x="423" y="425"/>
                          </a:cubicBezTo>
                          <a:cubicBezTo>
                            <a:pt x="423" y="425"/>
                            <a:pt x="422" y="423"/>
                            <a:pt x="422" y="423"/>
                          </a:cubicBezTo>
                          <a:cubicBezTo>
                            <a:pt x="422" y="423"/>
                            <a:pt x="421" y="421"/>
                            <a:pt x="421" y="421"/>
                          </a:cubicBezTo>
                          <a:cubicBezTo>
                            <a:pt x="421" y="421"/>
                            <a:pt x="420" y="422"/>
                            <a:pt x="420" y="422"/>
                          </a:cubicBezTo>
                          <a:cubicBezTo>
                            <a:pt x="420" y="422"/>
                            <a:pt x="417" y="422"/>
                            <a:pt x="417" y="422"/>
                          </a:cubicBezTo>
                          <a:cubicBezTo>
                            <a:pt x="417" y="422"/>
                            <a:pt x="416" y="423"/>
                            <a:pt x="416" y="423"/>
                          </a:cubicBezTo>
                          <a:cubicBezTo>
                            <a:pt x="416" y="423"/>
                            <a:pt x="413" y="424"/>
                            <a:pt x="413" y="424"/>
                          </a:cubicBezTo>
                          <a:cubicBezTo>
                            <a:pt x="413" y="424"/>
                            <a:pt x="410" y="422"/>
                            <a:pt x="410" y="422"/>
                          </a:cubicBezTo>
                          <a:cubicBezTo>
                            <a:pt x="410" y="422"/>
                            <a:pt x="410" y="421"/>
                            <a:pt x="410" y="421"/>
                          </a:cubicBezTo>
                          <a:cubicBezTo>
                            <a:pt x="410" y="421"/>
                            <a:pt x="410" y="417"/>
                            <a:pt x="410" y="417"/>
                          </a:cubicBezTo>
                          <a:cubicBezTo>
                            <a:pt x="410" y="417"/>
                            <a:pt x="409" y="415"/>
                            <a:pt x="409" y="415"/>
                          </a:cubicBezTo>
                          <a:cubicBezTo>
                            <a:pt x="409" y="415"/>
                            <a:pt x="410" y="414"/>
                            <a:pt x="410" y="414"/>
                          </a:cubicBezTo>
                          <a:cubicBezTo>
                            <a:pt x="410" y="414"/>
                            <a:pt x="408" y="412"/>
                            <a:pt x="408" y="412"/>
                          </a:cubicBezTo>
                          <a:cubicBezTo>
                            <a:pt x="408" y="412"/>
                            <a:pt x="405" y="409"/>
                            <a:pt x="405" y="409"/>
                          </a:cubicBezTo>
                          <a:cubicBezTo>
                            <a:pt x="405" y="409"/>
                            <a:pt x="405" y="405"/>
                            <a:pt x="405" y="405"/>
                          </a:cubicBezTo>
                          <a:cubicBezTo>
                            <a:pt x="405" y="405"/>
                            <a:pt x="402" y="401"/>
                            <a:pt x="402" y="401"/>
                          </a:cubicBezTo>
                          <a:cubicBezTo>
                            <a:pt x="402" y="401"/>
                            <a:pt x="400" y="402"/>
                            <a:pt x="400" y="402"/>
                          </a:cubicBezTo>
                          <a:cubicBezTo>
                            <a:pt x="400" y="402"/>
                            <a:pt x="399" y="403"/>
                            <a:pt x="399" y="403"/>
                          </a:cubicBezTo>
                          <a:cubicBezTo>
                            <a:pt x="399" y="403"/>
                            <a:pt x="398" y="404"/>
                            <a:pt x="398" y="404"/>
                          </a:cubicBezTo>
                          <a:cubicBezTo>
                            <a:pt x="398" y="404"/>
                            <a:pt x="395" y="402"/>
                            <a:pt x="395" y="402"/>
                          </a:cubicBezTo>
                          <a:cubicBezTo>
                            <a:pt x="395" y="402"/>
                            <a:pt x="393" y="400"/>
                            <a:pt x="393" y="400"/>
                          </a:cubicBezTo>
                          <a:cubicBezTo>
                            <a:pt x="393" y="400"/>
                            <a:pt x="391" y="400"/>
                            <a:pt x="391" y="400"/>
                          </a:cubicBezTo>
                          <a:cubicBezTo>
                            <a:pt x="391" y="400"/>
                            <a:pt x="386" y="399"/>
                            <a:pt x="386" y="399"/>
                          </a:cubicBezTo>
                          <a:cubicBezTo>
                            <a:pt x="386" y="399"/>
                            <a:pt x="384" y="401"/>
                            <a:pt x="384" y="401"/>
                          </a:cubicBezTo>
                          <a:cubicBezTo>
                            <a:pt x="384" y="401"/>
                            <a:pt x="383" y="403"/>
                            <a:pt x="383" y="403"/>
                          </a:cubicBezTo>
                          <a:cubicBezTo>
                            <a:pt x="383" y="403"/>
                            <a:pt x="381" y="403"/>
                            <a:pt x="381" y="403"/>
                          </a:cubicBezTo>
                          <a:cubicBezTo>
                            <a:pt x="381" y="403"/>
                            <a:pt x="381" y="407"/>
                            <a:pt x="381" y="407"/>
                          </a:cubicBezTo>
                          <a:cubicBezTo>
                            <a:pt x="381" y="407"/>
                            <a:pt x="378" y="407"/>
                            <a:pt x="378" y="407"/>
                          </a:cubicBezTo>
                          <a:cubicBezTo>
                            <a:pt x="378" y="407"/>
                            <a:pt x="376" y="410"/>
                            <a:pt x="376" y="410"/>
                          </a:cubicBezTo>
                          <a:cubicBezTo>
                            <a:pt x="376" y="410"/>
                            <a:pt x="374" y="410"/>
                            <a:pt x="374" y="410"/>
                          </a:cubicBezTo>
                          <a:cubicBezTo>
                            <a:pt x="374" y="410"/>
                            <a:pt x="369" y="413"/>
                            <a:pt x="369" y="413"/>
                          </a:cubicBezTo>
                          <a:cubicBezTo>
                            <a:pt x="369" y="413"/>
                            <a:pt x="365" y="413"/>
                            <a:pt x="365" y="413"/>
                          </a:cubicBezTo>
                          <a:cubicBezTo>
                            <a:pt x="365" y="413"/>
                            <a:pt x="363" y="414"/>
                            <a:pt x="363" y="414"/>
                          </a:cubicBezTo>
                          <a:cubicBezTo>
                            <a:pt x="363" y="414"/>
                            <a:pt x="362" y="413"/>
                            <a:pt x="362" y="413"/>
                          </a:cubicBezTo>
                          <a:cubicBezTo>
                            <a:pt x="362" y="413"/>
                            <a:pt x="360" y="414"/>
                            <a:pt x="360" y="414"/>
                          </a:cubicBezTo>
                          <a:cubicBezTo>
                            <a:pt x="360" y="414"/>
                            <a:pt x="357" y="415"/>
                            <a:pt x="357" y="415"/>
                          </a:cubicBezTo>
                          <a:cubicBezTo>
                            <a:pt x="357" y="415"/>
                            <a:pt x="356" y="416"/>
                            <a:pt x="356" y="416"/>
                          </a:cubicBezTo>
                          <a:cubicBezTo>
                            <a:pt x="356" y="416"/>
                            <a:pt x="356" y="418"/>
                            <a:pt x="356" y="418"/>
                          </a:cubicBezTo>
                          <a:cubicBezTo>
                            <a:pt x="356" y="418"/>
                            <a:pt x="353" y="418"/>
                            <a:pt x="353" y="418"/>
                          </a:cubicBezTo>
                          <a:cubicBezTo>
                            <a:pt x="353" y="418"/>
                            <a:pt x="350" y="418"/>
                            <a:pt x="350" y="418"/>
                          </a:cubicBezTo>
                          <a:cubicBezTo>
                            <a:pt x="350" y="418"/>
                            <a:pt x="347" y="420"/>
                            <a:pt x="347" y="420"/>
                          </a:cubicBezTo>
                          <a:cubicBezTo>
                            <a:pt x="347" y="420"/>
                            <a:pt x="345" y="422"/>
                            <a:pt x="345" y="422"/>
                          </a:cubicBezTo>
                          <a:cubicBezTo>
                            <a:pt x="345" y="422"/>
                            <a:pt x="343" y="421"/>
                            <a:pt x="343" y="421"/>
                          </a:cubicBezTo>
                          <a:cubicBezTo>
                            <a:pt x="343" y="421"/>
                            <a:pt x="341" y="423"/>
                            <a:pt x="341" y="423"/>
                          </a:cubicBezTo>
                          <a:cubicBezTo>
                            <a:pt x="341" y="423"/>
                            <a:pt x="339" y="422"/>
                            <a:pt x="339" y="422"/>
                          </a:cubicBezTo>
                          <a:cubicBezTo>
                            <a:pt x="339" y="422"/>
                            <a:pt x="338" y="424"/>
                            <a:pt x="338" y="424"/>
                          </a:cubicBezTo>
                          <a:cubicBezTo>
                            <a:pt x="338" y="424"/>
                            <a:pt x="335" y="424"/>
                            <a:pt x="335" y="424"/>
                          </a:cubicBezTo>
                          <a:cubicBezTo>
                            <a:pt x="335" y="424"/>
                            <a:pt x="334" y="428"/>
                            <a:pt x="334" y="428"/>
                          </a:cubicBezTo>
                          <a:cubicBezTo>
                            <a:pt x="334" y="428"/>
                            <a:pt x="332" y="426"/>
                            <a:pt x="332" y="426"/>
                          </a:cubicBezTo>
                          <a:cubicBezTo>
                            <a:pt x="332" y="426"/>
                            <a:pt x="329" y="426"/>
                            <a:pt x="329" y="426"/>
                          </a:cubicBezTo>
                          <a:cubicBezTo>
                            <a:pt x="329" y="426"/>
                            <a:pt x="328" y="428"/>
                            <a:pt x="328" y="428"/>
                          </a:cubicBezTo>
                          <a:cubicBezTo>
                            <a:pt x="328" y="428"/>
                            <a:pt x="327" y="426"/>
                            <a:pt x="327" y="426"/>
                          </a:cubicBezTo>
                          <a:cubicBezTo>
                            <a:pt x="327" y="426"/>
                            <a:pt x="324" y="426"/>
                            <a:pt x="324" y="426"/>
                          </a:cubicBezTo>
                          <a:cubicBezTo>
                            <a:pt x="324" y="426"/>
                            <a:pt x="323" y="425"/>
                            <a:pt x="323" y="425"/>
                          </a:cubicBezTo>
                          <a:cubicBezTo>
                            <a:pt x="323" y="425"/>
                            <a:pt x="321" y="426"/>
                            <a:pt x="321" y="426"/>
                          </a:cubicBezTo>
                          <a:cubicBezTo>
                            <a:pt x="321" y="426"/>
                            <a:pt x="320" y="427"/>
                            <a:pt x="320" y="427"/>
                          </a:cubicBezTo>
                          <a:cubicBezTo>
                            <a:pt x="320" y="427"/>
                            <a:pt x="321" y="430"/>
                            <a:pt x="321" y="430"/>
                          </a:cubicBezTo>
                          <a:cubicBezTo>
                            <a:pt x="321" y="430"/>
                            <a:pt x="321" y="431"/>
                            <a:pt x="321" y="431"/>
                          </a:cubicBezTo>
                          <a:cubicBezTo>
                            <a:pt x="321" y="431"/>
                            <a:pt x="320" y="432"/>
                            <a:pt x="320" y="432"/>
                          </a:cubicBezTo>
                          <a:cubicBezTo>
                            <a:pt x="320" y="432"/>
                            <a:pt x="322" y="435"/>
                            <a:pt x="322" y="435"/>
                          </a:cubicBezTo>
                          <a:cubicBezTo>
                            <a:pt x="322" y="435"/>
                            <a:pt x="325" y="435"/>
                            <a:pt x="325" y="435"/>
                          </a:cubicBezTo>
                          <a:cubicBezTo>
                            <a:pt x="325" y="435"/>
                            <a:pt x="325" y="437"/>
                            <a:pt x="325" y="437"/>
                          </a:cubicBezTo>
                          <a:cubicBezTo>
                            <a:pt x="325" y="437"/>
                            <a:pt x="323" y="438"/>
                            <a:pt x="323" y="438"/>
                          </a:cubicBezTo>
                          <a:cubicBezTo>
                            <a:pt x="323" y="438"/>
                            <a:pt x="324" y="440"/>
                            <a:pt x="324" y="440"/>
                          </a:cubicBezTo>
                          <a:cubicBezTo>
                            <a:pt x="324" y="440"/>
                            <a:pt x="328" y="442"/>
                            <a:pt x="328" y="442"/>
                          </a:cubicBezTo>
                          <a:cubicBezTo>
                            <a:pt x="328" y="442"/>
                            <a:pt x="330" y="443"/>
                            <a:pt x="330" y="443"/>
                          </a:cubicBezTo>
                          <a:cubicBezTo>
                            <a:pt x="330" y="443"/>
                            <a:pt x="332" y="444"/>
                            <a:pt x="332" y="444"/>
                          </a:cubicBezTo>
                          <a:cubicBezTo>
                            <a:pt x="332" y="444"/>
                            <a:pt x="333" y="445"/>
                            <a:pt x="333" y="445"/>
                          </a:cubicBezTo>
                          <a:cubicBezTo>
                            <a:pt x="333" y="445"/>
                            <a:pt x="332" y="447"/>
                            <a:pt x="332" y="447"/>
                          </a:cubicBezTo>
                          <a:cubicBezTo>
                            <a:pt x="332" y="447"/>
                            <a:pt x="329" y="447"/>
                            <a:pt x="329" y="447"/>
                          </a:cubicBezTo>
                          <a:cubicBezTo>
                            <a:pt x="329" y="447"/>
                            <a:pt x="326" y="445"/>
                            <a:pt x="326" y="445"/>
                          </a:cubicBezTo>
                          <a:cubicBezTo>
                            <a:pt x="326" y="445"/>
                            <a:pt x="323" y="446"/>
                            <a:pt x="323" y="446"/>
                          </a:cubicBezTo>
                          <a:cubicBezTo>
                            <a:pt x="323" y="446"/>
                            <a:pt x="323" y="448"/>
                            <a:pt x="323" y="448"/>
                          </a:cubicBezTo>
                          <a:cubicBezTo>
                            <a:pt x="323" y="448"/>
                            <a:pt x="321" y="451"/>
                            <a:pt x="321" y="451"/>
                          </a:cubicBezTo>
                          <a:cubicBezTo>
                            <a:pt x="321" y="451"/>
                            <a:pt x="326" y="460"/>
                            <a:pt x="326" y="460"/>
                          </a:cubicBezTo>
                          <a:cubicBezTo>
                            <a:pt x="326" y="460"/>
                            <a:pt x="323" y="464"/>
                            <a:pt x="323" y="464"/>
                          </a:cubicBezTo>
                          <a:cubicBezTo>
                            <a:pt x="323" y="464"/>
                            <a:pt x="321" y="464"/>
                            <a:pt x="321" y="464"/>
                          </a:cubicBezTo>
                          <a:cubicBezTo>
                            <a:pt x="321" y="464"/>
                            <a:pt x="320" y="466"/>
                            <a:pt x="320" y="466"/>
                          </a:cubicBezTo>
                          <a:cubicBezTo>
                            <a:pt x="320" y="466"/>
                            <a:pt x="318" y="468"/>
                            <a:pt x="318" y="468"/>
                          </a:cubicBezTo>
                          <a:cubicBezTo>
                            <a:pt x="318" y="468"/>
                            <a:pt x="318" y="469"/>
                            <a:pt x="318" y="469"/>
                          </a:cubicBezTo>
                          <a:cubicBezTo>
                            <a:pt x="318" y="469"/>
                            <a:pt x="320" y="469"/>
                            <a:pt x="320" y="469"/>
                          </a:cubicBezTo>
                          <a:cubicBezTo>
                            <a:pt x="320" y="469"/>
                            <a:pt x="324" y="473"/>
                            <a:pt x="324" y="473"/>
                          </a:cubicBezTo>
                          <a:cubicBezTo>
                            <a:pt x="324" y="473"/>
                            <a:pt x="328" y="474"/>
                            <a:pt x="328" y="474"/>
                          </a:cubicBezTo>
                          <a:cubicBezTo>
                            <a:pt x="328" y="474"/>
                            <a:pt x="329" y="477"/>
                            <a:pt x="329" y="477"/>
                          </a:cubicBezTo>
                          <a:cubicBezTo>
                            <a:pt x="329" y="477"/>
                            <a:pt x="332" y="477"/>
                            <a:pt x="332" y="477"/>
                          </a:cubicBezTo>
                          <a:cubicBezTo>
                            <a:pt x="332" y="477"/>
                            <a:pt x="334" y="480"/>
                            <a:pt x="334" y="480"/>
                          </a:cubicBezTo>
                          <a:cubicBezTo>
                            <a:pt x="334" y="480"/>
                            <a:pt x="334" y="484"/>
                            <a:pt x="334" y="484"/>
                          </a:cubicBezTo>
                          <a:cubicBezTo>
                            <a:pt x="334" y="484"/>
                            <a:pt x="335" y="488"/>
                            <a:pt x="335" y="488"/>
                          </a:cubicBezTo>
                          <a:cubicBezTo>
                            <a:pt x="335" y="488"/>
                            <a:pt x="333" y="491"/>
                            <a:pt x="333" y="491"/>
                          </a:cubicBezTo>
                          <a:cubicBezTo>
                            <a:pt x="333" y="491"/>
                            <a:pt x="330" y="492"/>
                            <a:pt x="330" y="492"/>
                          </a:cubicBezTo>
                          <a:cubicBezTo>
                            <a:pt x="330" y="492"/>
                            <a:pt x="325" y="493"/>
                            <a:pt x="325" y="493"/>
                          </a:cubicBezTo>
                          <a:cubicBezTo>
                            <a:pt x="325" y="493"/>
                            <a:pt x="323" y="490"/>
                            <a:pt x="323" y="490"/>
                          </a:cubicBezTo>
                          <a:cubicBezTo>
                            <a:pt x="323" y="490"/>
                            <a:pt x="322" y="489"/>
                            <a:pt x="322" y="489"/>
                          </a:cubicBezTo>
                          <a:cubicBezTo>
                            <a:pt x="322" y="489"/>
                            <a:pt x="321" y="492"/>
                            <a:pt x="321" y="492"/>
                          </a:cubicBezTo>
                          <a:cubicBezTo>
                            <a:pt x="321" y="492"/>
                            <a:pt x="319" y="494"/>
                            <a:pt x="319" y="494"/>
                          </a:cubicBezTo>
                          <a:cubicBezTo>
                            <a:pt x="319" y="494"/>
                            <a:pt x="318" y="494"/>
                            <a:pt x="318" y="494"/>
                          </a:cubicBezTo>
                          <a:cubicBezTo>
                            <a:pt x="318" y="494"/>
                            <a:pt x="317" y="493"/>
                            <a:pt x="317" y="493"/>
                          </a:cubicBezTo>
                          <a:cubicBezTo>
                            <a:pt x="317" y="493"/>
                            <a:pt x="314" y="493"/>
                            <a:pt x="314" y="493"/>
                          </a:cubicBezTo>
                          <a:cubicBezTo>
                            <a:pt x="314" y="493"/>
                            <a:pt x="312" y="491"/>
                            <a:pt x="312" y="491"/>
                          </a:cubicBezTo>
                          <a:cubicBezTo>
                            <a:pt x="312" y="491"/>
                            <a:pt x="308" y="488"/>
                            <a:pt x="308" y="488"/>
                          </a:cubicBezTo>
                          <a:cubicBezTo>
                            <a:pt x="308" y="488"/>
                            <a:pt x="308" y="486"/>
                            <a:pt x="308" y="486"/>
                          </a:cubicBezTo>
                          <a:cubicBezTo>
                            <a:pt x="308" y="486"/>
                            <a:pt x="305" y="484"/>
                            <a:pt x="305" y="484"/>
                          </a:cubicBezTo>
                          <a:cubicBezTo>
                            <a:pt x="305" y="484"/>
                            <a:pt x="303" y="485"/>
                            <a:pt x="303" y="485"/>
                          </a:cubicBezTo>
                          <a:cubicBezTo>
                            <a:pt x="303" y="485"/>
                            <a:pt x="301" y="485"/>
                            <a:pt x="301" y="485"/>
                          </a:cubicBezTo>
                          <a:cubicBezTo>
                            <a:pt x="301" y="485"/>
                            <a:pt x="300" y="487"/>
                            <a:pt x="300" y="487"/>
                          </a:cubicBezTo>
                          <a:cubicBezTo>
                            <a:pt x="300" y="487"/>
                            <a:pt x="297" y="489"/>
                            <a:pt x="297" y="489"/>
                          </a:cubicBezTo>
                          <a:cubicBezTo>
                            <a:pt x="297" y="489"/>
                            <a:pt x="294" y="484"/>
                            <a:pt x="294" y="484"/>
                          </a:cubicBezTo>
                          <a:cubicBezTo>
                            <a:pt x="294" y="484"/>
                            <a:pt x="292" y="485"/>
                            <a:pt x="292" y="485"/>
                          </a:cubicBezTo>
                          <a:cubicBezTo>
                            <a:pt x="292" y="485"/>
                            <a:pt x="289" y="486"/>
                            <a:pt x="289" y="486"/>
                          </a:cubicBezTo>
                          <a:cubicBezTo>
                            <a:pt x="289" y="486"/>
                            <a:pt x="288" y="487"/>
                            <a:pt x="288" y="487"/>
                          </a:cubicBezTo>
                          <a:cubicBezTo>
                            <a:pt x="288" y="487"/>
                            <a:pt x="285" y="490"/>
                            <a:pt x="285" y="490"/>
                          </a:cubicBezTo>
                          <a:cubicBezTo>
                            <a:pt x="285" y="490"/>
                            <a:pt x="285" y="492"/>
                            <a:pt x="285" y="492"/>
                          </a:cubicBezTo>
                          <a:cubicBezTo>
                            <a:pt x="285" y="492"/>
                            <a:pt x="282" y="494"/>
                            <a:pt x="282" y="494"/>
                          </a:cubicBezTo>
                          <a:cubicBezTo>
                            <a:pt x="282" y="494"/>
                            <a:pt x="280" y="492"/>
                            <a:pt x="280" y="492"/>
                          </a:cubicBezTo>
                          <a:cubicBezTo>
                            <a:pt x="280" y="492"/>
                            <a:pt x="277" y="492"/>
                            <a:pt x="277" y="492"/>
                          </a:cubicBezTo>
                          <a:cubicBezTo>
                            <a:pt x="277" y="492"/>
                            <a:pt x="272" y="485"/>
                            <a:pt x="272" y="485"/>
                          </a:cubicBezTo>
                          <a:cubicBezTo>
                            <a:pt x="272" y="485"/>
                            <a:pt x="271" y="485"/>
                            <a:pt x="271" y="485"/>
                          </a:cubicBezTo>
                          <a:cubicBezTo>
                            <a:pt x="271" y="485"/>
                            <a:pt x="271" y="486"/>
                            <a:pt x="271" y="486"/>
                          </a:cubicBezTo>
                          <a:cubicBezTo>
                            <a:pt x="271" y="486"/>
                            <a:pt x="272" y="488"/>
                            <a:pt x="272" y="488"/>
                          </a:cubicBezTo>
                          <a:cubicBezTo>
                            <a:pt x="272" y="488"/>
                            <a:pt x="272" y="490"/>
                            <a:pt x="272" y="490"/>
                          </a:cubicBezTo>
                          <a:cubicBezTo>
                            <a:pt x="272" y="490"/>
                            <a:pt x="272" y="493"/>
                            <a:pt x="272" y="493"/>
                          </a:cubicBezTo>
                          <a:cubicBezTo>
                            <a:pt x="272" y="493"/>
                            <a:pt x="271" y="494"/>
                            <a:pt x="271" y="494"/>
                          </a:cubicBezTo>
                          <a:cubicBezTo>
                            <a:pt x="271" y="494"/>
                            <a:pt x="269" y="493"/>
                            <a:pt x="269" y="493"/>
                          </a:cubicBezTo>
                          <a:cubicBezTo>
                            <a:pt x="269" y="493"/>
                            <a:pt x="269" y="488"/>
                            <a:pt x="269" y="488"/>
                          </a:cubicBezTo>
                          <a:cubicBezTo>
                            <a:pt x="269" y="488"/>
                            <a:pt x="267" y="487"/>
                            <a:pt x="267" y="487"/>
                          </a:cubicBezTo>
                          <a:cubicBezTo>
                            <a:pt x="267" y="487"/>
                            <a:pt x="264" y="483"/>
                            <a:pt x="264" y="483"/>
                          </a:cubicBezTo>
                          <a:cubicBezTo>
                            <a:pt x="264" y="483"/>
                            <a:pt x="262" y="481"/>
                            <a:pt x="262" y="481"/>
                          </a:cubicBezTo>
                          <a:cubicBezTo>
                            <a:pt x="262" y="481"/>
                            <a:pt x="260" y="478"/>
                            <a:pt x="260" y="478"/>
                          </a:cubicBezTo>
                          <a:cubicBezTo>
                            <a:pt x="260" y="478"/>
                            <a:pt x="257" y="477"/>
                            <a:pt x="257" y="477"/>
                          </a:cubicBezTo>
                          <a:cubicBezTo>
                            <a:pt x="257" y="477"/>
                            <a:pt x="254" y="477"/>
                            <a:pt x="254" y="477"/>
                          </a:cubicBezTo>
                          <a:cubicBezTo>
                            <a:pt x="254" y="477"/>
                            <a:pt x="251" y="477"/>
                            <a:pt x="251" y="477"/>
                          </a:cubicBezTo>
                          <a:cubicBezTo>
                            <a:pt x="251" y="477"/>
                            <a:pt x="249" y="474"/>
                            <a:pt x="249" y="474"/>
                          </a:cubicBezTo>
                          <a:cubicBezTo>
                            <a:pt x="249" y="474"/>
                            <a:pt x="247" y="471"/>
                            <a:pt x="247" y="471"/>
                          </a:cubicBezTo>
                          <a:cubicBezTo>
                            <a:pt x="247" y="471"/>
                            <a:pt x="245" y="472"/>
                            <a:pt x="245" y="472"/>
                          </a:cubicBezTo>
                          <a:cubicBezTo>
                            <a:pt x="245" y="472"/>
                            <a:pt x="243" y="472"/>
                            <a:pt x="243" y="472"/>
                          </a:cubicBezTo>
                          <a:cubicBezTo>
                            <a:pt x="243" y="472"/>
                            <a:pt x="243" y="476"/>
                            <a:pt x="243" y="476"/>
                          </a:cubicBezTo>
                          <a:cubicBezTo>
                            <a:pt x="243" y="476"/>
                            <a:pt x="239" y="476"/>
                            <a:pt x="239" y="476"/>
                          </a:cubicBezTo>
                          <a:cubicBezTo>
                            <a:pt x="239" y="476"/>
                            <a:pt x="238" y="472"/>
                            <a:pt x="238" y="472"/>
                          </a:cubicBezTo>
                          <a:cubicBezTo>
                            <a:pt x="238" y="472"/>
                            <a:pt x="235" y="472"/>
                            <a:pt x="235" y="472"/>
                          </a:cubicBezTo>
                          <a:cubicBezTo>
                            <a:pt x="235" y="472"/>
                            <a:pt x="233" y="471"/>
                            <a:pt x="233" y="471"/>
                          </a:cubicBezTo>
                          <a:cubicBezTo>
                            <a:pt x="233" y="471"/>
                            <a:pt x="232" y="473"/>
                            <a:pt x="232" y="473"/>
                          </a:cubicBezTo>
                          <a:cubicBezTo>
                            <a:pt x="232" y="473"/>
                            <a:pt x="231" y="477"/>
                            <a:pt x="231" y="477"/>
                          </a:cubicBezTo>
                          <a:cubicBezTo>
                            <a:pt x="231" y="477"/>
                            <a:pt x="229" y="480"/>
                            <a:pt x="229" y="480"/>
                          </a:cubicBezTo>
                          <a:cubicBezTo>
                            <a:pt x="229" y="480"/>
                            <a:pt x="228" y="481"/>
                            <a:pt x="228" y="481"/>
                          </a:cubicBezTo>
                          <a:cubicBezTo>
                            <a:pt x="228" y="481"/>
                            <a:pt x="226" y="484"/>
                            <a:pt x="226" y="484"/>
                          </a:cubicBezTo>
                          <a:cubicBezTo>
                            <a:pt x="226" y="484"/>
                            <a:pt x="222" y="484"/>
                            <a:pt x="222" y="484"/>
                          </a:cubicBezTo>
                          <a:cubicBezTo>
                            <a:pt x="222" y="484"/>
                            <a:pt x="222" y="486"/>
                            <a:pt x="222" y="486"/>
                          </a:cubicBezTo>
                          <a:cubicBezTo>
                            <a:pt x="222" y="486"/>
                            <a:pt x="222" y="487"/>
                            <a:pt x="222" y="487"/>
                          </a:cubicBezTo>
                          <a:cubicBezTo>
                            <a:pt x="222" y="487"/>
                            <a:pt x="222" y="489"/>
                            <a:pt x="222" y="489"/>
                          </a:cubicBezTo>
                          <a:cubicBezTo>
                            <a:pt x="222" y="489"/>
                            <a:pt x="220" y="490"/>
                            <a:pt x="220" y="490"/>
                          </a:cubicBezTo>
                          <a:cubicBezTo>
                            <a:pt x="220" y="490"/>
                            <a:pt x="219" y="492"/>
                            <a:pt x="219" y="492"/>
                          </a:cubicBezTo>
                          <a:cubicBezTo>
                            <a:pt x="219" y="492"/>
                            <a:pt x="216" y="493"/>
                            <a:pt x="216" y="493"/>
                          </a:cubicBezTo>
                          <a:cubicBezTo>
                            <a:pt x="216" y="493"/>
                            <a:pt x="217" y="497"/>
                            <a:pt x="217" y="497"/>
                          </a:cubicBezTo>
                          <a:cubicBezTo>
                            <a:pt x="217" y="497"/>
                            <a:pt x="218" y="501"/>
                            <a:pt x="218" y="501"/>
                          </a:cubicBezTo>
                          <a:cubicBezTo>
                            <a:pt x="218" y="501"/>
                            <a:pt x="220" y="504"/>
                            <a:pt x="220" y="504"/>
                          </a:cubicBezTo>
                          <a:cubicBezTo>
                            <a:pt x="220" y="504"/>
                            <a:pt x="219" y="505"/>
                            <a:pt x="219" y="505"/>
                          </a:cubicBezTo>
                          <a:cubicBezTo>
                            <a:pt x="219" y="505"/>
                            <a:pt x="217" y="508"/>
                            <a:pt x="217" y="508"/>
                          </a:cubicBezTo>
                          <a:cubicBezTo>
                            <a:pt x="217" y="508"/>
                            <a:pt x="216" y="509"/>
                            <a:pt x="216" y="509"/>
                          </a:cubicBezTo>
                          <a:cubicBezTo>
                            <a:pt x="216" y="509"/>
                            <a:pt x="213" y="505"/>
                            <a:pt x="213" y="505"/>
                          </a:cubicBezTo>
                          <a:cubicBezTo>
                            <a:pt x="213" y="505"/>
                            <a:pt x="212" y="502"/>
                            <a:pt x="212" y="502"/>
                          </a:cubicBezTo>
                          <a:cubicBezTo>
                            <a:pt x="212" y="502"/>
                            <a:pt x="207" y="497"/>
                            <a:pt x="207" y="497"/>
                          </a:cubicBezTo>
                          <a:cubicBezTo>
                            <a:pt x="207" y="497"/>
                            <a:pt x="204" y="500"/>
                            <a:pt x="204" y="500"/>
                          </a:cubicBezTo>
                          <a:cubicBezTo>
                            <a:pt x="204" y="500"/>
                            <a:pt x="205" y="503"/>
                            <a:pt x="205" y="503"/>
                          </a:cubicBezTo>
                          <a:cubicBezTo>
                            <a:pt x="205" y="503"/>
                            <a:pt x="204" y="506"/>
                            <a:pt x="204" y="506"/>
                          </a:cubicBezTo>
                          <a:cubicBezTo>
                            <a:pt x="204" y="506"/>
                            <a:pt x="202" y="508"/>
                            <a:pt x="202" y="508"/>
                          </a:cubicBezTo>
                          <a:cubicBezTo>
                            <a:pt x="202" y="508"/>
                            <a:pt x="202" y="518"/>
                            <a:pt x="202" y="518"/>
                          </a:cubicBezTo>
                          <a:cubicBezTo>
                            <a:pt x="202" y="518"/>
                            <a:pt x="204" y="521"/>
                            <a:pt x="204" y="521"/>
                          </a:cubicBezTo>
                          <a:cubicBezTo>
                            <a:pt x="204" y="521"/>
                            <a:pt x="205" y="523"/>
                            <a:pt x="205" y="523"/>
                          </a:cubicBezTo>
                          <a:cubicBezTo>
                            <a:pt x="205" y="523"/>
                            <a:pt x="203" y="526"/>
                            <a:pt x="203" y="526"/>
                          </a:cubicBezTo>
                          <a:cubicBezTo>
                            <a:pt x="203" y="526"/>
                            <a:pt x="203" y="528"/>
                            <a:pt x="203" y="528"/>
                          </a:cubicBezTo>
                          <a:cubicBezTo>
                            <a:pt x="203" y="528"/>
                            <a:pt x="202" y="537"/>
                            <a:pt x="202" y="537"/>
                          </a:cubicBezTo>
                          <a:cubicBezTo>
                            <a:pt x="202" y="537"/>
                            <a:pt x="202" y="538"/>
                            <a:pt x="202" y="538"/>
                          </a:cubicBezTo>
                          <a:cubicBezTo>
                            <a:pt x="202" y="538"/>
                            <a:pt x="207" y="540"/>
                            <a:pt x="207" y="540"/>
                          </a:cubicBezTo>
                          <a:cubicBezTo>
                            <a:pt x="207" y="540"/>
                            <a:pt x="208" y="542"/>
                            <a:pt x="208" y="542"/>
                          </a:cubicBezTo>
                          <a:cubicBezTo>
                            <a:pt x="208" y="542"/>
                            <a:pt x="208" y="545"/>
                            <a:pt x="208" y="545"/>
                          </a:cubicBezTo>
                          <a:cubicBezTo>
                            <a:pt x="208" y="545"/>
                            <a:pt x="208" y="546"/>
                            <a:pt x="208" y="546"/>
                          </a:cubicBezTo>
                          <a:cubicBezTo>
                            <a:pt x="208" y="546"/>
                            <a:pt x="209" y="548"/>
                            <a:pt x="209" y="548"/>
                          </a:cubicBezTo>
                          <a:cubicBezTo>
                            <a:pt x="209" y="548"/>
                            <a:pt x="210" y="551"/>
                            <a:pt x="210" y="551"/>
                          </a:cubicBezTo>
                          <a:cubicBezTo>
                            <a:pt x="210" y="551"/>
                            <a:pt x="211" y="550"/>
                            <a:pt x="211" y="550"/>
                          </a:cubicBezTo>
                          <a:cubicBezTo>
                            <a:pt x="211" y="550"/>
                            <a:pt x="212" y="550"/>
                            <a:pt x="212" y="550"/>
                          </a:cubicBezTo>
                          <a:cubicBezTo>
                            <a:pt x="212" y="550"/>
                            <a:pt x="213" y="551"/>
                            <a:pt x="213" y="551"/>
                          </a:cubicBezTo>
                          <a:cubicBezTo>
                            <a:pt x="213" y="551"/>
                            <a:pt x="218" y="551"/>
                            <a:pt x="218" y="551"/>
                          </a:cubicBezTo>
                          <a:cubicBezTo>
                            <a:pt x="218" y="551"/>
                            <a:pt x="229" y="570"/>
                            <a:pt x="229" y="570"/>
                          </a:cubicBezTo>
                          <a:cubicBezTo>
                            <a:pt x="229" y="570"/>
                            <a:pt x="229" y="572"/>
                            <a:pt x="229" y="572"/>
                          </a:cubicBezTo>
                          <a:cubicBezTo>
                            <a:pt x="229" y="572"/>
                            <a:pt x="228" y="573"/>
                            <a:pt x="228" y="573"/>
                          </a:cubicBezTo>
                          <a:cubicBezTo>
                            <a:pt x="228" y="573"/>
                            <a:pt x="226" y="571"/>
                            <a:pt x="226" y="571"/>
                          </a:cubicBezTo>
                          <a:cubicBezTo>
                            <a:pt x="226" y="571"/>
                            <a:pt x="224" y="572"/>
                            <a:pt x="224" y="572"/>
                          </a:cubicBezTo>
                          <a:cubicBezTo>
                            <a:pt x="224" y="572"/>
                            <a:pt x="224" y="575"/>
                            <a:pt x="224" y="575"/>
                          </a:cubicBezTo>
                          <a:cubicBezTo>
                            <a:pt x="224" y="575"/>
                            <a:pt x="232" y="580"/>
                            <a:pt x="232" y="580"/>
                          </a:cubicBezTo>
                          <a:cubicBezTo>
                            <a:pt x="232" y="580"/>
                            <a:pt x="232" y="580"/>
                            <a:pt x="232" y="580"/>
                          </a:cubicBezTo>
                          <a:cubicBezTo>
                            <a:pt x="232" y="580"/>
                            <a:pt x="231" y="582"/>
                            <a:pt x="231" y="582"/>
                          </a:cubicBezTo>
                          <a:cubicBezTo>
                            <a:pt x="231" y="582"/>
                            <a:pt x="229" y="584"/>
                            <a:pt x="229" y="584"/>
                          </a:cubicBezTo>
                          <a:cubicBezTo>
                            <a:pt x="229" y="584"/>
                            <a:pt x="228" y="584"/>
                            <a:pt x="228" y="584"/>
                          </a:cubicBezTo>
                          <a:cubicBezTo>
                            <a:pt x="228" y="584"/>
                            <a:pt x="227" y="588"/>
                            <a:pt x="227" y="588"/>
                          </a:cubicBezTo>
                          <a:cubicBezTo>
                            <a:pt x="227" y="588"/>
                            <a:pt x="225" y="588"/>
                            <a:pt x="225" y="588"/>
                          </a:cubicBezTo>
                          <a:cubicBezTo>
                            <a:pt x="225" y="588"/>
                            <a:pt x="224" y="590"/>
                            <a:pt x="224" y="590"/>
                          </a:cubicBezTo>
                          <a:cubicBezTo>
                            <a:pt x="224" y="590"/>
                            <a:pt x="222" y="592"/>
                            <a:pt x="222" y="592"/>
                          </a:cubicBezTo>
                          <a:cubicBezTo>
                            <a:pt x="222" y="592"/>
                            <a:pt x="220" y="592"/>
                            <a:pt x="220" y="592"/>
                          </a:cubicBezTo>
                          <a:cubicBezTo>
                            <a:pt x="220" y="592"/>
                            <a:pt x="219" y="594"/>
                            <a:pt x="219" y="594"/>
                          </a:cubicBezTo>
                          <a:cubicBezTo>
                            <a:pt x="219" y="594"/>
                            <a:pt x="217" y="592"/>
                            <a:pt x="217" y="592"/>
                          </a:cubicBezTo>
                          <a:cubicBezTo>
                            <a:pt x="217" y="592"/>
                            <a:pt x="216" y="593"/>
                            <a:pt x="216" y="593"/>
                          </a:cubicBezTo>
                          <a:cubicBezTo>
                            <a:pt x="216" y="593"/>
                            <a:pt x="217" y="595"/>
                            <a:pt x="217" y="595"/>
                          </a:cubicBezTo>
                          <a:cubicBezTo>
                            <a:pt x="217" y="595"/>
                            <a:pt x="217" y="599"/>
                            <a:pt x="217" y="599"/>
                          </a:cubicBezTo>
                          <a:cubicBezTo>
                            <a:pt x="217" y="599"/>
                            <a:pt x="216" y="603"/>
                            <a:pt x="216" y="603"/>
                          </a:cubicBezTo>
                          <a:cubicBezTo>
                            <a:pt x="216" y="603"/>
                            <a:pt x="216" y="606"/>
                            <a:pt x="216" y="606"/>
                          </a:cubicBezTo>
                          <a:cubicBezTo>
                            <a:pt x="216" y="606"/>
                            <a:pt x="214" y="610"/>
                            <a:pt x="214" y="610"/>
                          </a:cubicBezTo>
                          <a:cubicBezTo>
                            <a:pt x="214" y="610"/>
                            <a:pt x="213" y="612"/>
                            <a:pt x="213" y="612"/>
                          </a:cubicBezTo>
                          <a:cubicBezTo>
                            <a:pt x="213" y="612"/>
                            <a:pt x="211" y="615"/>
                            <a:pt x="211" y="615"/>
                          </a:cubicBezTo>
                          <a:cubicBezTo>
                            <a:pt x="211" y="615"/>
                            <a:pt x="211" y="617"/>
                            <a:pt x="211" y="617"/>
                          </a:cubicBezTo>
                          <a:cubicBezTo>
                            <a:pt x="211" y="617"/>
                            <a:pt x="212" y="620"/>
                            <a:pt x="212" y="620"/>
                          </a:cubicBezTo>
                          <a:cubicBezTo>
                            <a:pt x="212" y="620"/>
                            <a:pt x="214" y="621"/>
                            <a:pt x="214" y="621"/>
                          </a:cubicBezTo>
                          <a:cubicBezTo>
                            <a:pt x="214" y="621"/>
                            <a:pt x="216" y="622"/>
                            <a:pt x="216" y="622"/>
                          </a:cubicBezTo>
                          <a:cubicBezTo>
                            <a:pt x="216" y="622"/>
                            <a:pt x="217" y="623"/>
                            <a:pt x="217" y="623"/>
                          </a:cubicBezTo>
                          <a:cubicBezTo>
                            <a:pt x="217" y="623"/>
                            <a:pt x="220" y="629"/>
                            <a:pt x="220" y="629"/>
                          </a:cubicBezTo>
                          <a:cubicBezTo>
                            <a:pt x="220" y="629"/>
                            <a:pt x="221" y="631"/>
                            <a:pt x="221" y="631"/>
                          </a:cubicBezTo>
                          <a:cubicBezTo>
                            <a:pt x="221" y="631"/>
                            <a:pt x="220" y="634"/>
                            <a:pt x="220" y="634"/>
                          </a:cubicBezTo>
                          <a:cubicBezTo>
                            <a:pt x="220" y="634"/>
                            <a:pt x="219" y="636"/>
                            <a:pt x="219" y="636"/>
                          </a:cubicBezTo>
                          <a:cubicBezTo>
                            <a:pt x="219" y="636"/>
                            <a:pt x="221" y="637"/>
                            <a:pt x="221" y="637"/>
                          </a:cubicBezTo>
                          <a:cubicBezTo>
                            <a:pt x="221" y="637"/>
                            <a:pt x="221" y="640"/>
                            <a:pt x="221" y="640"/>
                          </a:cubicBezTo>
                          <a:cubicBezTo>
                            <a:pt x="221" y="640"/>
                            <a:pt x="222" y="642"/>
                            <a:pt x="222" y="642"/>
                          </a:cubicBezTo>
                          <a:cubicBezTo>
                            <a:pt x="222" y="642"/>
                            <a:pt x="222" y="645"/>
                            <a:pt x="222" y="645"/>
                          </a:cubicBezTo>
                          <a:cubicBezTo>
                            <a:pt x="222" y="645"/>
                            <a:pt x="223" y="649"/>
                            <a:pt x="223" y="649"/>
                          </a:cubicBezTo>
                          <a:cubicBezTo>
                            <a:pt x="223" y="649"/>
                            <a:pt x="225" y="651"/>
                            <a:pt x="225" y="651"/>
                          </a:cubicBezTo>
                          <a:cubicBezTo>
                            <a:pt x="225" y="651"/>
                            <a:pt x="226" y="656"/>
                            <a:pt x="226" y="656"/>
                          </a:cubicBezTo>
                          <a:cubicBezTo>
                            <a:pt x="226" y="656"/>
                            <a:pt x="229" y="660"/>
                            <a:pt x="229" y="660"/>
                          </a:cubicBezTo>
                          <a:cubicBezTo>
                            <a:pt x="229" y="660"/>
                            <a:pt x="232" y="667"/>
                            <a:pt x="232" y="667"/>
                          </a:cubicBezTo>
                          <a:cubicBezTo>
                            <a:pt x="232" y="667"/>
                            <a:pt x="233" y="670"/>
                            <a:pt x="233" y="670"/>
                          </a:cubicBezTo>
                          <a:cubicBezTo>
                            <a:pt x="233" y="670"/>
                            <a:pt x="235" y="671"/>
                            <a:pt x="235" y="671"/>
                          </a:cubicBezTo>
                          <a:cubicBezTo>
                            <a:pt x="235" y="671"/>
                            <a:pt x="236" y="672"/>
                            <a:pt x="236" y="672"/>
                          </a:cubicBezTo>
                          <a:cubicBezTo>
                            <a:pt x="236" y="672"/>
                            <a:pt x="235" y="675"/>
                            <a:pt x="235" y="675"/>
                          </a:cubicBezTo>
                          <a:cubicBezTo>
                            <a:pt x="235" y="675"/>
                            <a:pt x="235" y="676"/>
                            <a:pt x="235" y="676"/>
                          </a:cubicBezTo>
                          <a:cubicBezTo>
                            <a:pt x="235" y="676"/>
                            <a:pt x="232" y="679"/>
                            <a:pt x="232" y="679"/>
                          </a:cubicBezTo>
                          <a:cubicBezTo>
                            <a:pt x="232" y="679"/>
                            <a:pt x="230" y="685"/>
                            <a:pt x="230" y="685"/>
                          </a:cubicBezTo>
                          <a:cubicBezTo>
                            <a:pt x="230" y="685"/>
                            <a:pt x="227" y="685"/>
                            <a:pt x="227" y="685"/>
                          </a:cubicBezTo>
                          <a:cubicBezTo>
                            <a:pt x="227" y="685"/>
                            <a:pt x="225" y="684"/>
                            <a:pt x="225" y="684"/>
                          </a:cubicBezTo>
                          <a:cubicBezTo>
                            <a:pt x="225" y="684"/>
                            <a:pt x="224" y="681"/>
                            <a:pt x="224" y="681"/>
                          </a:cubicBezTo>
                          <a:cubicBezTo>
                            <a:pt x="224" y="681"/>
                            <a:pt x="223" y="678"/>
                            <a:pt x="223" y="678"/>
                          </a:cubicBezTo>
                          <a:cubicBezTo>
                            <a:pt x="223" y="678"/>
                            <a:pt x="221" y="678"/>
                            <a:pt x="221" y="678"/>
                          </a:cubicBezTo>
                          <a:cubicBezTo>
                            <a:pt x="221" y="678"/>
                            <a:pt x="220" y="676"/>
                            <a:pt x="220" y="676"/>
                          </a:cubicBezTo>
                          <a:cubicBezTo>
                            <a:pt x="220" y="676"/>
                            <a:pt x="219" y="674"/>
                            <a:pt x="219" y="674"/>
                          </a:cubicBezTo>
                          <a:cubicBezTo>
                            <a:pt x="219" y="674"/>
                            <a:pt x="217" y="672"/>
                            <a:pt x="217" y="672"/>
                          </a:cubicBezTo>
                          <a:cubicBezTo>
                            <a:pt x="217" y="672"/>
                            <a:pt x="215" y="672"/>
                            <a:pt x="215" y="672"/>
                          </a:cubicBezTo>
                          <a:cubicBezTo>
                            <a:pt x="215" y="672"/>
                            <a:pt x="215" y="671"/>
                            <a:pt x="215" y="671"/>
                          </a:cubicBezTo>
                          <a:cubicBezTo>
                            <a:pt x="215" y="671"/>
                            <a:pt x="214" y="670"/>
                            <a:pt x="214" y="670"/>
                          </a:cubicBezTo>
                          <a:cubicBezTo>
                            <a:pt x="214" y="670"/>
                            <a:pt x="212" y="669"/>
                            <a:pt x="212" y="669"/>
                          </a:cubicBezTo>
                          <a:cubicBezTo>
                            <a:pt x="212" y="669"/>
                            <a:pt x="210" y="669"/>
                            <a:pt x="210" y="669"/>
                          </a:cubicBezTo>
                          <a:cubicBezTo>
                            <a:pt x="210" y="669"/>
                            <a:pt x="208" y="667"/>
                            <a:pt x="208" y="667"/>
                          </a:cubicBezTo>
                          <a:cubicBezTo>
                            <a:pt x="208" y="667"/>
                            <a:pt x="206" y="666"/>
                            <a:pt x="206" y="666"/>
                          </a:cubicBezTo>
                          <a:cubicBezTo>
                            <a:pt x="206" y="666"/>
                            <a:pt x="206" y="663"/>
                            <a:pt x="206" y="663"/>
                          </a:cubicBezTo>
                          <a:cubicBezTo>
                            <a:pt x="206" y="663"/>
                            <a:pt x="206" y="660"/>
                            <a:pt x="206" y="660"/>
                          </a:cubicBezTo>
                          <a:cubicBezTo>
                            <a:pt x="206" y="660"/>
                            <a:pt x="206" y="658"/>
                            <a:pt x="206" y="658"/>
                          </a:cubicBezTo>
                          <a:cubicBezTo>
                            <a:pt x="206" y="658"/>
                            <a:pt x="204" y="657"/>
                            <a:pt x="204" y="657"/>
                          </a:cubicBezTo>
                          <a:cubicBezTo>
                            <a:pt x="204" y="657"/>
                            <a:pt x="202" y="657"/>
                            <a:pt x="202" y="657"/>
                          </a:cubicBezTo>
                          <a:cubicBezTo>
                            <a:pt x="202" y="657"/>
                            <a:pt x="200" y="654"/>
                            <a:pt x="200" y="654"/>
                          </a:cubicBezTo>
                          <a:cubicBezTo>
                            <a:pt x="200" y="654"/>
                            <a:pt x="197" y="654"/>
                            <a:pt x="197" y="654"/>
                          </a:cubicBezTo>
                          <a:cubicBezTo>
                            <a:pt x="197" y="654"/>
                            <a:pt x="197" y="656"/>
                            <a:pt x="197" y="656"/>
                          </a:cubicBezTo>
                          <a:cubicBezTo>
                            <a:pt x="197" y="656"/>
                            <a:pt x="196" y="654"/>
                            <a:pt x="196" y="654"/>
                          </a:cubicBezTo>
                          <a:cubicBezTo>
                            <a:pt x="196" y="654"/>
                            <a:pt x="194" y="654"/>
                            <a:pt x="194" y="654"/>
                          </a:cubicBezTo>
                          <a:cubicBezTo>
                            <a:pt x="194" y="654"/>
                            <a:pt x="193" y="655"/>
                            <a:pt x="193" y="655"/>
                          </a:cubicBezTo>
                          <a:cubicBezTo>
                            <a:pt x="193" y="655"/>
                            <a:pt x="190" y="656"/>
                            <a:pt x="190" y="656"/>
                          </a:cubicBezTo>
                          <a:cubicBezTo>
                            <a:pt x="190" y="656"/>
                            <a:pt x="188" y="657"/>
                            <a:pt x="188" y="657"/>
                          </a:cubicBezTo>
                          <a:cubicBezTo>
                            <a:pt x="188" y="657"/>
                            <a:pt x="187" y="656"/>
                            <a:pt x="187" y="656"/>
                          </a:cubicBezTo>
                          <a:cubicBezTo>
                            <a:pt x="187" y="656"/>
                            <a:pt x="187" y="654"/>
                            <a:pt x="187" y="654"/>
                          </a:cubicBezTo>
                          <a:cubicBezTo>
                            <a:pt x="187" y="654"/>
                            <a:pt x="184" y="652"/>
                            <a:pt x="184" y="652"/>
                          </a:cubicBezTo>
                          <a:cubicBezTo>
                            <a:pt x="184" y="652"/>
                            <a:pt x="182" y="650"/>
                            <a:pt x="182" y="650"/>
                          </a:cubicBezTo>
                          <a:cubicBezTo>
                            <a:pt x="182" y="650"/>
                            <a:pt x="180" y="649"/>
                            <a:pt x="180" y="649"/>
                          </a:cubicBezTo>
                          <a:cubicBezTo>
                            <a:pt x="180" y="649"/>
                            <a:pt x="177" y="645"/>
                            <a:pt x="177" y="645"/>
                          </a:cubicBezTo>
                          <a:cubicBezTo>
                            <a:pt x="177" y="645"/>
                            <a:pt x="175" y="646"/>
                            <a:pt x="175" y="646"/>
                          </a:cubicBezTo>
                          <a:cubicBezTo>
                            <a:pt x="175" y="646"/>
                            <a:pt x="173" y="644"/>
                            <a:pt x="173" y="644"/>
                          </a:cubicBezTo>
                          <a:cubicBezTo>
                            <a:pt x="173" y="644"/>
                            <a:pt x="172" y="643"/>
                            <a:pt x="172" y="643"/>
                          </a:cubicBezTo>
                          <a:cubicBezTo>
                            <a:pt x="172" y="643"/>
                            <a:pt x="170" y="643"/>
                            <a:pt x="170" y="643"/>
                          </a:cubicBezTo>
                          <a:cubicBezTo>
                            <a:pt x="170" y="643"/>
                            <a:pt x="167" y="644"/>
                            <a:pt x="167" y="644"/>
                          </a:cubicBezTo>
                          <a:cubicBezTo>
                            <a:pt x="167" y="644"/>
                            <a:pt x="164" y="644"/>
                            <a:pt x="164" y="644"/>
                          </a:cubicBezTo>
                          <a:cubicBezTo>
                            <a:pt x="164" y="644"/>
                            <a:pt x="162" y="641"/>
                            <a:pt x="162" y="641"/>
                          </a:cubicBezTo>
                          <a:cubicBezTo>
                            <a:pt x="162" y="641"/>
                            <a:pt x="160" y="641"/>
                            <a:pt x="160" y="641"/>
                          </a:cubicBezTo>
                          <a:cubicBezTo>
                            <a:pt x="160" y="641"/>
                            <a:pt x="157" y="639"/>
                            <a:pt x="157" y="639"/>
                          </a:cubicBezTo>
                          <a:cubicBezTo>
                            <a:pt x="157" y="639"/>
                            <a:pt x="155" y="637"/>
                            <a:pt x="155" y="637"/>
                          </a:cubicBezTo>
                          <a:cubicBezTo>
                            <a:pt x="155" y="637"/>
                            <a:pt x="154" y="638"/>
                            <a:pt x="154" y="638"/>
                          </a:cubicBezTo>
                          <a:cubicBezTo>
                            <a:pt x="154" y="638"/>
                            <a:pt x="152" y="638"/>
                            <a:pt x="152" y="638"/>
                          </a:cubicBezTo>
                          <a:cubicBezTo>
                            <a:pt x="152" y="638"/>
                            <a:pt x="151" y="636"/>
                            <a:pt x="151" y="636"/>
                          </a:cubicBezTo>
                          <a:cubicBezTo>
                            <a:pt x="151" y="636"/>
                            <a:pt x="149" y="637"/>
                            <a:pt x="149" y="637"/>
                          </a:cubicBezTo>
                          <a:cubicBezTo>
                            <a:pt x="149" y="637"/>
                            <a:pt x="148" y="639"/>
                            <a:pt x="148" y="639"/>
                          </a:cubicBezTo>
                          <a:cubicBezTo>
                            <a:pt x="148" y="639"/>
                            <a:pt x="148" y="640"/>
                            <a:pt x="148" y="640"/>
                          </a:cubicBezTo>
                          <a:cubicBezTo>
                            <a:pt x="148" y="640"/>
                            <a:pt x="147" y="640"/>
                            <a:pt x="147" y="640"/>
                          </a:cubicBezTo>
                          <a:cubicBezTo>
                            <a:pt x="147" y="640"/>
                            <a:pt x="145" y="636"/>
                            <a:pt x="145" y="636"/>
                          </a:cubicBezTo>
                          <a:cubicBezTo>
                            <a:pt x="145" y="636"/>
                            <a:pt x="140" y="630"/>
                            <a:pt x="140" y="630"/>
                          </a:cubicBezTo>
                          <a:cubicBezTo>
                            <a:pt x="140" y="630"/>
                            <a:pt x="135" y="623"/>
                            <a:pt x="135" y="623"/>
                          </a:cubicBezTo>
                          <a:cubicBezTo>
                            <a:pt x="135" y="623"/>
                            <a:pt x="133" y="621"/>
                            <a:pt x="133" y="621"/>
                          </a:cubicBezTo>
                          <a:cubicBezTo>
                            <a:pt x="133" y="621"/>
                            <a:pt x="129" y="619"/>
                            <a:pt x="129" y="619"/>
                          </a:cubicBezTo>
                          <a:cubicBezTo>
                            <a:pt x="129" y="619"/>
                            <a:pt x="127" y="616"/>
                            <a:pt x="127" y="616"/>
                          </a:cubicBezTo>
                          <a:cubicBezTo>
                            <a:pt x="127" y="616"/>
                            <a:pt x="124" y="613"/>
                            <a:pt x="124" y="613"/>
                          </a:cubicBezTo>
                          <a:cubicBezTo>
                            <a:pt x="124" y="613"/>
                            <a:pt x="123" y="614"/>
                            <a:pt x="123" y="614"/>
                          </a:cubicBezTo>
                          <a:cubicBezTo>
                            <a:pt x="123" y="614"/>
                            <a:pt x="121" y="614"/>
                            <a:pt x="121" y="614"/>
                          </a:cubicBezTo>
                          <a:cubicBezTo>
                            <a:pt x="121" y="614"/>
                            <a:pt x="120" y="611"/>
                            <a:pt x="120" y="611"/>
                          </a:cubicBezTo>
                          <a:cubicBezTo>
                            <a:pt x="120" y="611"/>
                            <a:pt x="118" y="607"/>
                            <a:pt x="118" y="607"/>
                          </a:cubicBezTo>
                          <a:cubicBezTo>
                            <a:pt x="118" y="607"/>
                            <a:pt x="116" y="606"/>
                            <a:pt x="116" y="606"/>
                          </a:cubicBezTo>
                          <a:cubicBezTo>
                            <a:pt x="116" y="606"/>
                            <a:pt x="115" y="605"/>
                            <a:pt x="115" y="605"/>
                          </a:cubicBezTo>
                          <a:cubicBezTo>
                            <a:pt x="115" y="605"/>
                            <a:pt x="112" y="605"/>
                            <a:pt x="112" y="605"/>
                          </a:cubicBezTo>
                          <a:cubicBezTo>
                            <a:pt x="112" y="605"/>
                            <a:pt x="112" y="604"/>
                            <a:pt x="112" y="604"/>
                          </a:cubicBezTo>
                          <a:cubicBezTo>
                            <a:pt x="112" y="604"/>
                            <a:pt x="113" y="603"/>
                            <a:pt x="113" y="603"/>
                          </a:cubicBezTo>
                          <a:cubicBezTo>
                            <a:pt x="113" y="603"/>
                            <a:pt x="115" y="602"/>
                            <a:pt x="115" y="602"/>
                          </a:cubicBezTo>
                          <a:cubicBezTo>
                            <a:pt x="115" y="602"/>
                            <a:pt x="115" y="601"/>
                            <a:pt x="115" y="601"/>
                          </a:cubicBezTo>
                          <a:cubicBezTo>
                            <a:pt x="115" y="601"/>
                            <a:pt x="114" y="600"/>
                            <a:pt x="114" y="600"/>
                          </a:cubicBezTo>
                          <a:cubicBezTo>
                            <a:pt x="114" y="600"/>
                            <a:pt x="113" y="599"/>
                            <a:pt x="113" y="599"/>
                          </a:cubicBezTo>
                          <a:cubicBezTo>
                            <a:pt x="113" y="599"/>
                            <a:pt x="112" y="599"/>
                            <a:pt x="112" y="599"/>
                          </a:cubicBezTo>
                          <a:cubicBezTo>
                            <a:pt x="112" y="599"/>
                            <a:pt x="113" y="597"/>
                            <a:pt x="113" y="597"/>
                          </a:cubicBezTo>
                          <a:cubicBezTo>
                            <a:pt x="113" y="597"/>
                            <a:pt x="114" y="598"/>
                            <a:pt x="114" y="598"/>
                          </a:cubicBezTo>
                          <a:cubicBezTo>
                            <a:pt x="114" y="598"/>
                            <a:pt x="116" y="599"/>
                            <a:pt x="116" y="599"/>
                          </a:cubicBezTo>
                          <a:cubicBezTo>
                            <a:pt x="116" y="599"/>
                            <a:pt x="118" y="601"/>
                            <a:pt x="118" y="601"/>
                          </a:cubicBezTo>
                          <a:cubicBezTo>
                            <a:pt x="118" y="601"/>
                            <a:pt x="119" y="600"/>
                            <a:pt x="119" y="600"/>
                          </a:cubicBezTo>
                          <a:cubicBezTo>
                            <a:pt x="119" y="600"/>
                            <a:pt x="120" y="600"/>
                            <a:pt x="120" y="600"/>
                          </a:cubicBezTo>
                          <a:cubicBezTo>
                            <a:pt x="120" y="600"/>
                            <a:pt x="122" y="601"/>
                            <a:pt x="122" y="601"/>
                          </a:cubicBezTo>
                          <a:cubicBezTo>
                            <a:pt x="122" y="601"/>
                            <a:pt x="123" y="598"/>
                            <a:pt x="123" y="598"/>
                          </a:cubicBezTo>
                          <a:cubicBezTo>
                            <a:pt x="123" y="598"/>
                            <a:pt x="122" y="597"/>
                            <a:pt x="122" y="597"/>
                          </a:cubicBezTo>
                          <a:cubicBezTo>
                            <a:pt x="122" y="597"/>
                            <a:pt x="121" y="597"/>
                            <a:pt x="121" y="597"/>
                          </a:cubicBezTo>
                          <a:cubicBezTo>
                            <a:pt x="121" y="597"/>
                            <a:pt x="121" y="594"/>
                            <a:pt x="121" y="594"/>
                          </a:cubicBezTo>
                          <a:cubicBezTo>
                            <a:pt x="121" y="594"/>
                            <a:pt x="123" y="592"/>
                            <a:pt x="123" y="592"/>
                          </a:cubicBezTo>
                          <a:cubicBezTo>
                            <a:pt x="123" y="592"/>
                            <a:pt x="123" y="589"/>
                            <a:pt x="123" y="589"/>
                          </a:cubicBezTo>
                          <a:cubicBezTo>
                            <a:pt x="123" y="589"/>
                            <a:pt x="124" y="586"/>
                            <a:pt x="124" y="586"/>
                          </a:cubicBezTo>
                          <a:cubicBezTo>
                            <a:pt x="124" y="586"/>
                            <a:pt x="125" y="586"/>
                            <a:pt x="125" y="586"/>
                          </a:cubicBezTo>
                          <a:cubicBezTo>
                            <a:pt x="125" y="586"/>
                            <a:pt x="125" y="588"/>
                            <a:pt x="125" y="588"/>
                          </a:cubicBezTo>
                          <a:cubicBezTo>
                            <a:pt x="125" y="588"/>
                            <a:pt x="125" y="585"/>
                            <a:pt x="125" y="585"/>
                          </a:cubicBezTo>
                          <a:cubicBezTo>
                            <a:pt x="125" y="585"/>
                            <a:pt x="126" y="584"/>
                            <a:pt x="126" y="584"/>
                          </a:cubicBezTo>
                          <a:cubicBezTo>
                            <a:pt x="126" y="584"/>
                            <a:pt x="128" y="585"/>
                            <a:pt x="128" y="585"/>
                          </a:cubicBezTo>
                          <a:cubicBezTo>
                            <a:pt x="128" y="585"/>
                            <a:pt x="130" y="586"/>
                            <a:pt x="130" y="586"/>
                          </a:cubicBezTo>
                          <a:cubicBezTo>
                            <a:pt x="130" y="586"/>
                            <a:pt x="129" y="584"/>
                            <a:pt x="129" y="584"/>
                          </a:cubicBezTo>
                          <a:cubicBezTo>
                            <a:pt x="129" y="584"/>
                            <a:pt x="126" y="581"/>
                            <a:pt x="126" y="581"/>
                          </a:cubicBezTo>
                          <a:cubicBezTo>
                            <a:pt x="126" y="581"/>
                            <a:pt x="125" y="578"/>
                            <a:pt x="125" y="578"/>
                          </a:cubicBezTo>
                          <a:cubicBezTo>
                            <a:pt x="125" y="578"/>
                            <a:pt x="122" y="578"/>
                            <a:pt x="122" y="578"/>
                          </a:cubicBezTo>
                          <a:cubicBezTo>
                            <a:pt x="122" y="578"/>
                            <a:pt x="121" y="576"/>
                            <a:pt x="121" y="576"/>
                          </a:cubicBezTo>
                          <a:cubicBezTo>
                            <a:pt x="121" y="576"/>
                            <a:pt x="121" y="574"/>
                            <a:pt x="121" y="574"/>
                          </a:cubicBezTo>
                          <a:cubicBezTo>
                            <a:pt x="121" y="574"/>
                            <a:pt x="124" y="574"/>
                            <a:pt x="124" y="574"/>
                          </a:cubicBezTo>
                          <a:cubicBezTo>
                            <a:pt x="124" y="574"/>
                            <a:pt x="125" y="572"/>
                            <a:pt x="125" y="572"/>
                          </a:cubicBezTo>
                          <a:cubicBezTo>
                            <a:pt x="125" y="572"/>
                            <a:pt x="127" y="572"/>
                            <a:pt x="127" y="572"/>
                          </a:cubicBezTo>
                          <a:cubicBezTo>
                            <a:pt x="127" y="572"/>
                            <a:pt x="128" y="573"/>
                            <a:pt x="128" y="573"/>
                          </a:cubicBezTo>
                          <a:cubicBezTo>
                            <a:pt x="128" y="573"/>
                            <a:pt x="127" y="570"/>
                            <a:pt x="127" y="570"/>
                          </a:cubicBezTo>
                          <a:cubicBezTo>
                            <a:pt x="127" y="570"/>
                            <a:pt x="130" y="569"/>
                            <a:pt x="130" y="569"/>
                          </a:cubicBezTo>
                          <a:cubicBezTo>
                            <a:pt x="130" y="569"/>
                            <a:pt x="132" y="566"/>
                            <a:pt x="132" y="566"/>
                          </a:cubicBezTo>
                          <a:cubicBezTo>
                            <a:pt x="132" y="566"/>
                            <a:pt x="135" y="566"/>
                            <a:pt x="135" y="566"/>
                          </a:cubicBezTo>
                          <a:cubicBezTo>
                            <a:pt x="135" y="566"/>
                            <a:pt x="135" y="563"/>
                            <a:pt x="135" y="563"/>
                          </a:cubicBezTo>
                          <a:cubicBezTo>
                            <a:pt x="135" y="563"/>
                            <a:pt x="133" y="561"/>
                            <a:pt x="133" y="561"/>
                          </a:cubicBezTo>
                          <a:cubicBezTo>
                            <a:pt x="133" y="561"/>
                            <a:pt x="132" y="561"/>
                            <a:pt x="132" y="561"/>
                          </a:cubicBezTo>
                          <a:cubicBezTo>
                            <a:pt x="132" y="561"/>
                            <a:pt x="130" y="562"/>
                            <a:pt x="130" y="562"/>
                          </a:cubicBezTo>
                          <a:cubicBezTo>
                            <a:pt x="130" y="562"/>
                            <a:pt x="128" y="562"/>
                            <a:pt x="128" y="562"/>
                          </a:cubicBezTo>
                          <a:cubicBezTo>
                            <a:pt x="128" y="562"/>
                            <a:pt x="126" y="563"/>
                            <a:pt x="126" y="563"/>
                          </a:cubicBezTo>
                          <a:cubicBezTo>
                            <a:pt x="126" y="563"/>
                            <a:pt x="125" y="564"/>
                            <a:pt x="125" y="564"/>
                          </a:cubicBezTo>
                          <a:cubicBezTo>
                            <a:pt x="125" y="564"/>
                            <a:pt x="125" y="563"/>
                            <a:pt x="125" y="563"/>
                          </a:cubicBezTo>
                          <a:cubicBezTo>
                            <a:pt x="125" y="563"/>
                            <a:pt x="125" y="561"/>
                            <a:pt x="125" y="561"/>
                          </a:cubicBezTo>
                          <a:cubicBezTo>
                            <a:pt x="125" y="561"/>
                            <a:pt x="125" y="558"/>
                            <a:pt x="125" y="558"/>
                          </a:cubicBezTo>
                          <a:cubicBezTo>
                            <a:pt x="125" y="558"/>
                            <a:pt x="125" y="555"/>
                            <a:pt x="125" y="555"/>
                          </a:cubicBezTo>
                          <a:cubicBezTo>
                            <a:pt x="125" y="555"/>
                            <a:pt x="127" y="554"/>
                            <a:pt x="127" y="554"/>
                          </a:cubicBezTo>
                          <a:cubicBezTo>
                            <a:pt x="127" y="554"/>
                            <a:pt x="129" y="551"/>
                            <a:pt x="129" y="551"/>
                          </a:cubicBezTo>
                          <a:cubicBezTo>
                            <a:pt x="129" y="551"/>
                            <a:pt x="130" y="549"/>
                            <a:pt x="130" y="549"/>
                          </a:cubicBezTo>
                          <a:cubicBezTo>
                            <a:pt x="130" y="549"/>
                            <a:pt x="131" y="549"/>
                            <a:pt x="131" y="549"/>
                          </a:cubicBezTo>
                          <a:cubicBezTo>
                            <a:pt x="131" y="549"/>
                            <a:pt x="135" y="549"/>
                            <a:pt x="135" y="549"/>
                          </a:cubicBezTo>
                          <a:cubicBezTo>
                            <a:pt x="135" y="549"/>
                            <a:pt x="137" y="548"/>
                            <a:pt x="137" y="548"/>
                          </a:cubicBezTo>
                          <a:cubicBezTo>
                            <a:pt x="137" y="548"/>
                            <a:pt x="139" y="546"/>
                            <a:pt x="139" y="546"/>
                          </a:cubicBezTo>
                          <a:cubicBezTo>
                            <a:pt x="139" y="546"/>
                            <a:pt x="139" y="543"/>
                            <a:pt x="139" y="543"/>
                          </a:cubicBezTo>
                          <a:cubicBezTo>
                            <a:pt x="139" y="543"/>
                            <a:pt x="140" y="540"/>
                            <a:pt x="140" y="540"/>
                          </a:cubicBezTo>
                          <a:cubicBezTo>
                            <a:pt x="140" y="540"/>
                            <a:pt x="139" y="539"/>
                            <a:pt x="139" y="539"/>
                          </a:cubicBezTo>
                          <a:cubicBezTo>
                            <a:pt x="139" y="539"/>
                            <a:pt x="139" y="537"/>
                            <a:pt x="139" y="537"/>
                          </a:cubicBezTo>
                          <a:cubicBezTo>
                            <a:pt x="139" y="537"/>
                            <a:pt x="137" y="534"/>
                            <a:pt x="137" y="534"/>
                          </a:cubicBezTo>
                          <a:cubicBezTo>
                            <a:pt x="137" y="534"/>
                            <a:pt x="136" y="533"/>
                            <a:pt x="136" y="533"/>
                          </a:cubicBezTo>
                          <a:cubicBezTo>
                            <a:pt x="136" y="533"/>
                            <a:pt x="136" y="532"/>
                            <a:pt x="136" y="532"/>
                          </a:cubicBezTo>
                          <a:cubicBezTo>
                            <a:pt x="136" y="532"/>
                            <a:pt x="137" y="530"/>
                            <a:pt x="137" y="530"/>
                          </a:cubicBezTo>
                          <a:cubicBezTo>
                            <a:pt x="137" y="530"/>
                            <a:pt x="138" y="529"/>
                            <a:pt x="138" y="529"/>
                          </a:cubicBezTo>
                          <a:cubicBezTo>
                            <a:pt x="138" y="529"/>
                            <a:pt x="138" y="528"/>
                            <a:pt x="138" y="528"/>
                          </a:cubicBezTo>
                          <a:cubicBezTo>
                            <a:pt x="138" y="528"/>
                            <a:pt x="136" y="528"/>
                            <a:pt x="136" y="528"/>
                          </a:cubicBezTo>
                          <a:cubicBezTo>
                            <a:pt x="136" y="528"/>
                            <a:pt x="135" y="525"/>
                            <a:pt x="135" y="525"/>
                          </a:cubicBezTo>
                          <a:cubicBezTo>
                            <a:pt x="135" y="525"/>
                            <a:pt x="138" y="524"/>
                            <a:pt x="138" y="524"/>
                          </a:cubicBezTo>
                          <a:cubicBezTo>
                            <a:pt x="138" y="524"/>
                            <a:pt x="139" y="521"/>
                            <a:pt x="139" y="521"/>
                          </a:cubicBezTo>
                          <a:cubicBezTo>
                            <a:pt x="139" y="521"/>
                            <a:pt x="139" y="517"/>
                            <a:pt x="139" y="517"/>
                          </a:cubicBezTo>
                          <a:cubicBezTo>
                            <a:pt x="139" y="517"/>
                            <a:pt x="138" y="515"/>
                            <a:pt x="138" y="515"/>
                          </a:cubicBezTo>
                          <a:cubicBezTo>
                            <a:pt x="138" y="515"/>
                            <a:pt x="137" y="513"/>
                            <a:pt x="137" y="513"/>
                          </a:cubicBezTo>
                          <a:cubicBezTo>
                            <a:pt x="137" y="513"/>
                            <a:pt x="135" y="514"/>
                            <a:pt x="135" y="514"/>
                          </a:cubicBezTo>
                          <a:cubicBezTo>
                            <a:pt x="135" y="514"/>
                            <a:pt x="134" y="512"/>
                            <a:pt x="134" y="512"/>
                          </a:cubicBezTo>
                          <a:cubicBezTo>
                            <a:pt x="134" y="512"/>
                            <a:pt x="133" y="510"/>
                            <a:pt x="133" y="510"/>
                          </a:cubicBezTo>
                          <a:cubicBezTo>
                            <a:pt x="133" y="510"/>
                            <a:pt x="130" y="510"/>
                            <a:pt x="130" y="510"/>
                          </a:cubicBezTo>
                          <a:cubicBezTo>
                            <a:pt x="130" y="510"/>
                            <a:pt x="129" y="508"/>
                            <a:pt x="129" y="508"/>
                          </a:cubicBezTo>
                          <a:cubicBezTo>
                            <a:pt x="129" y="508"/>
                            <a:pt x="128" y="510"/>
                            <a:pt x="128" y="510"/>
                          </a:cubicBezTo>
                          <a:cubicBezTo>
                            <a:pt x="128" y="510"/>
                            <a:pt x="125" y="509"/>
                            <a:pt x="125" y="509"/>
                          </a:cubicBezTo>
                          <a:cubicBezTo>
                            <a:pt x="125" y="509"/>
                            <a:pt x="124" y="507"/>
                            <a:pt x="124" y="507"/>
                          </a:cubicBezTo>
                          <a:cubicBezTo>
                            <a:pt x="124" y="507"/>
                            <a:pt x="122" y="507"/>
                            <a:pt x="122" y="507"/>
                          </a:cubicBezTo>
                          <a:cubicBezTo>
                            <a:pt x="122" y="507"/>
                            <a:pt x="120" y="505"/>
                            <a:pt x="120" y="505"/>
                          </a:cubicBezTo>
                          <a:cubicBezTo>
                            <a:pt x="120" y="505"/>
                            <a:pt x="119" y="506"/>
                            <a:pt x="119" y="506"/>
                          </a:cubicBezTo>
                          <a:cubicBezTo>
                            <a:pt x="119" y="506"/>
                            <a:pt x="118" y="507"/>
                            <a:pt x="118" y="507"/>
                          </a:cubicBezTo>
                          <a:cubicBezTo>
                            <a:pt x="118" y="507"/>
                            <a:pt x="117" y="506"/>
                            <a:pt x="117" y="506"/>
                          </a:cubicBezTo>
                          <a:cubicBezTo>
                            <a:pt x="117" y="506"/>
                            <a:pt x="116" y="504"/>
                            <a:pt x="116" y="504"/>
                          </a:cubicBezTo>
                          <a:cubicBezTo>
                            <a:pt x="116" y="504"/>
                            <a:pt x="114" y="502"/>
                            <a:pt x="114" y="502"/>
                          </a:cubicBezTo>
                          <a:cubicBezTo>
                            <a:pt x="114" y="502"/>
                            <a:pt x="113" y="500"/>
                            <a:pt x="113" y="500"/>
                          </a:cubicBezTo>
                          <a:cubicBezTo>
                            <a:pt x="113" y="500"/>
                            <a:pt x="112" y="497"/>
                            <a:pt x="112" y="497"/>
                          </a:cubicBezTo>
                          <a:cubicBezTo>
                            <a:pt x="112" y="497"/>
                            <a:pt x="110" y="497"/>
                            <a:pt x="110" y="497"/>
                          </a:cubicBezTo>
                          <a:cubicBezTo>
                            <a:pt x="110" y="497"/>
                            <a:pt x="109" y="498"/>
                            <a:pt x="109" y="498"/>
                          </a:cubicBezTo>
                          <a:cubicBezTo>
                            <a:pt x="109" y="498"/>
                            <a:pt x="107" y="498"/>
                            <a:pt x="107" y="498"/>
                          </a:cubicBezTo>
                          <a:cubicBezTo>
                            <a:pt x="107" y="498"/>
                            <a:pt x="106" y="499"/>
                            <a:pt x="106" y="499"/>
                          </a:cubicBezTo>
                          <a:cubicBezTo>
                            <a:pt x="106" y="499"/>
                            <a:pt x="104" y="500"/>
                            <a:pt x="104" y="500"/>
                          </a:cubicBezTo>
                          <a:cubicBezTo>
                            <a:pt x="104" y="500"/>
                            <a:pt x="102" y="499"/>
                            <a:pt x="102" y="499"/>
                          </a:cubicBezTo>
                          <a:cubicBezTo>
                            <a:pt x="102" y="499"/>
                            <a:pt x="100" y="499"/>
                            <a:pt x="100" y="499"/>
                          </a:cubicBezTo>
                          <a:cubicBezTo>
                            <a:pt x="100" y="499"/>
                            <a:pt x="99" y="496"/>
                            <a:pt x="99" y="496"/>
                          </a:cubicBezTo>
                          <a:cubicBezTo>
                            <a:pt x="99" y="496"/>
                            <a:pt x="98" y="496"/>
                            <a:pt x="98" y="496"/>
                          </a:cubicBezTo>
                          <a:cubicBezTo>
                            <a:pt x="98" y="496"/>
                            <a:pt x="96" y="497"/>
                            <a:pt x="96" y="497"/>
                          </a:cubicBezTo>
                          <a:cubicBezTo>
                            <a:pt x="96" y="497"/>
                            <a:pt x="95" y="498"/>
                            <a:pt x="95" y="498"/>
                          </a:cubicBezTo>
                          <a:cubicBezTo>
                            <a:pt x="95" y="498"/>
                            <a:pt x="93" y="496"/>
                            <a:pt x="93" y="496"/>
                          </a:cubicBezTo>
                          <a:cubicBezTo>
                            <a:pt x="93" y="496"/>
                            <a:pt x="92" y="490"/>
                            <a:pt x="92" y="490"/>
                          </a:cubicBezTo>
                          <a:cubicBezTo>
                            <a:pt x="92" y="490"/>
                            <a:pt x="91" y="485"/>
                            <a:pt x="91" y="485"/>
                          </a:cubicBezTo>
                          <a:cubicBezTo>
                            <a:pt x="91" y="485"/>
                            <a:pt x="89" y="483"/>
                            <a:pt x="89" y="483"/>
                          </a:cubicBezTo>
                          <a:cubicBezTo>
                            <a:pt x="89" y="483"/>
                            <a:pt x="87" y="481"/>
                            <a:pt x="87" y="481"/>
                          </a:cubicBezTo>
                          <a:cubicBezTo>
                            <a:pt x="87" y="481"/>
                            <a:pt x="85" y="482"/>
                            <a:pt x="85" y="482"/>
                          </a:cubicBezTo>
                          <a:cubicBezTo>
                            <a:pt x="85" y="482"/>
                            <a:pt x="83" y="480"/>
                            <a:pt x="83" y="480"/>
                          </a:cubicBezTo>
                          <a:cubicBezTo>
                            <a:pt x="83" y="480"/>
                            <a:pt x="82" y="480"/>
                            <a:pt x="82" y="480"/>
                          </a:cubicBezTo>
                          <a:cubicBezTo>
                            <a:pt x="82" y="480"/>
                            <a:pt x="80" y="479"/>
                            <a:pt x="80" y="479"/>
                          </a:cubicBezTo>
                          <a:cubicBezTo>
                            <a:pt x="80" y="479"/>
                            <a:pt x="80" y="475"/>
                            <a:pt x="80" y="475"/>
                          </a:cubicBezTo>
                          <a:cubicBezTo>
                            <a:pt x="80" y="475"/>
                            <a:pt x="79" y="471"/>
                            <a:pt x="79" y="471"/>
                          </a:cubicBezTo>
                          <a:cubicBezTo>
                            <a:pt x="79" y="471"/>
                            <a:pt x="81" y="471"/>
                            <a:pt x="81" y="471"/>
                          </a:cubicBezTo>
                          <a:cubicBezTo>
                            <a:pt x="81" y="471"/>
                            <a:pt x="81" y="470"/>
                            <a:pt x="81" y="470"/>
                          </a:cubicBezTo>
                          <a:cubicBezTo>
                            <a:pt x="81" y="470"/>
                            <a:pt x="79" y="468"/>
                            <a:pt x="79" y="468"/>
                          </a:cubicBezTo>
                          <a:cubicBezTo>
                            <a:pt x="79" y="468"/>
                            <a:pt x="78" y="465"/>
                            <a:pt x="78" y="465"/>
                          </a:cubicBezTo>
                          <a:cubicBezTo>
                            <a:pt x="78" y="465"/>
                            <a:pt x="76" y="461"/>
                            <a:pt x="76" y="461"/>
                          </a:cubicBezTo>
                          <a:cubicBezTo>
                            <a:pt x="76" y="461"/>
                            <a:pt x="73" y="459"/>
                            <a:pt x="73" y="459"/>
                          </a:cubicBezTo>
                          <a:cubicBezTo>
                            <a:pt x="73" y="459"/>
                            <a:pt x="73" y="460"/>
                            <a:pt x="73" y="460"/>
                          </a:cubicBezTo>
                          <a:cubicBezTo>
                            <a:pt x="73" y="460"/>
                            <a:pt x="70" y="459"/>
                            <a:pt x="70" y="459"/>
                          </a:cubicBezTo>
                          <a:cubicBezTo>
                            <a:pt x="70" y="459"/>
                            <a:pt x="68" y="459"/>
                            <a:pt x="68" y="459"/>
                          </a:cubicBezTo>
                          <a:cubicBezTo>
                            <a:pt x="68" y="459"/>
                            <a:pt x="66" y="460"/>
                            <a:pt x="66" y="460"/>
                          </a:cubicBezTo>
                          <a:cubicBezTo>
                            <a:pt x="66" y="460"/>
                            <a:pt x="65" y="460"/>
                            <a:pt x="65" y="460"/>
                          </a:cubicBezTo>
                          <a:cubicBezTo>
                            <a:pt x="65" y="460"/>
                            <a:pt x="63" y="459"/>
                            <a:pt x="63" y="459"/>
                          </a:cubicBezTo>
                          <a:cubicBezTo>
                            <a:pt x="63" y="459"/>
                            <a:pt x="61" y="460"/>
                            <a:pt x="61" y="460"/>
                          </a:cubicBezTo>
                          <a:cubicBezTo>
                            <a:pt x="61" y="460"/>
                            <a:pt x="61" y="461"/>
                            <a:pt x="61" y="461"/>
                          </a:cubicBezTo>
                          <a:cubicBezTo>
                            <a:pt x="61" y="461"/>
                            <a:pt x="60" y="463"/>
                            <a:pt x="60" y="463"/>
                          </a:cubicBezTo>
                          <a:cubicBezTo>
                            <a:pt x="60" y="463"/>
                            <a:pt x="59" y="464"/>
                            <a:pt x="59" y="464"/>
                          </a:cubicBezTo>
                          <a:cubicBezTo>
                            <a:pt x="59" y="464"/>
                            <a:pt x="57" y="464"/>
                            <a:pt x="57" y="464"/>
                          </a:cubicBezTo>
                          <a:cubicBezTo>
                            <a:pt x="57" y="464"/>
                            <a:pt x="55" y="461"/>
                            <a:pt x="55" y="461"/>
                          </a:cubicBezTo>
                          <a:cubicBezTo>
                            <a:pt x="55" y="461"/>
                            <a:pt x="54" y="459"/>
                            <a:pt x="54" y="459"/>
                          </a:cubicBezTo>
                          <a:cubicBezTo>
                            <a:pt x="54" y="459"/>
                            <a:pt x="53" y="454"/>
                            <a:pt x="53" y="454"/>
                          </a:cubicBezTo>
                          <a:cubicBezTo>
                            <a:pt x="53" y="454"/>
                            <a:pt x="53" y="448"/>
                            <a:pt x="53" y="448"/>
                          </a:cubicBezTo>
                          <a:cubicBezTo>
                            <a:pt x="53" y="448"/>
                            <a:pt x="50" y="444"/>
                            <a:pt x="50" y="444"/>
                          </a:cubicBezTo>
                          <a:cubicBezTo>
                            <a:pt x="50" y="444"/>
                            <a:pt x="51" y="441"/>
                            <a:pt x="51" y="441"/>
                          </a:cubicBezTo>
                          <a:cubicBezTo>
                            <a:pt x="51" y="441"/>
                            <a:pt x="53" y="440"/>
                            <a:pt x="53" y="440"/>
                          </a:cubicBezTo>
                          <a:cubicBezTo>
                            <a:pt x="53" y="440"/>
                            <a:pt x="55" y="443"/>
                            <a:pt x="55" y="443"/>
                          </a:cubicBezTo>
                          <a:cubicBezTo>
                            <a:pt x="55" y="443"/>
                            <a:pt x="58" y="443"/>
                            <a:pt x="58" y="443"/>
                          </a:cubicBezTo>
                          <a:cubicBezTo>
                            <a:pt x="58" y="443"/>
                            <a:pt x="59" y="443"/>
                            <a:pt x="59" y="443"/>
                          </a:cubicBezTo>
                          <a:cubicBezTo>
                            <a:pt x="59" y="443"/>
                            <a:pt x="60" y="441"/>
                            <a:pt x="60" y="441"/>
                          </a:cubicBezTo>
                          <a:cubicBezTo>
                            <a:pt x="60" y="441"/>
                            <a:pt x="61" y="439"/>
                            <a:pt x="61" y="439"/>
                          </a:cubicBezTo>
                          <a:cubicBezTo>
                            <a:pt x="61" y="439"/>
                            <a:pt x="63" y="438"/>
                            <a:pt x="63" y="438"/>
                          </a:cubicBezTo>
                          <a:cubicBezTo>
                            <a:pt x="63" y="438"/>
                            <a:pt x="62" y="436"/>
                            <a:pt x="62" y="436"/>
                          </a:cubicBezTo>
                          <a:cubicBezTo>
                            <a:pt x="62" y="436"/>
                            <a:pt x="61" y="435"/>
                            <a:pt x="61" y="435"/>
                          </a:cubicBezTo>
                          <a:cubicBezTo>
                            <a:pt x="61" y="435"/>
                            <a:pt x="59" y="434"/>
                            <a:pt x="59" y="434"/>
                          </a:cubicBezTo>
                          <a:cubicBezTo>
                            <a:pt x="59" y="434"/>
                            <a:pt x="59" y="431"/>
                            <a:pt x="59" y="431"/>
                          </a:cubicBezTo>
                          <a:cubicBezTo>
                            <a:pt x="59" y="431"/>
                            <a:pt x="58" y="430"/>
                            <a:pt x="58" y="430"/>
                          </a:cubicBezTo>
                          <a:cubicBezTo>
                            <a:pt x="58" y="430"/>
                            <a:pt x="56" y="429"/>
                            <a:pt x="56" y="429"/>
                          </a:cubicBezTo>
                          <a:cubicBezTo>
                            <a:pt x="56" y="429"/>
                            <a:pt x="54" y="430"/>
                            <a:pt x="54" y="430"/>
                          </a:cubicBezTo>
                          <a:cubicBezTo>
                            <a:pt x="54" y="430"/>
                            <a:pt x="53" y="428"/>
                            <a:pt x="53" y="428"/>
                          </a:cubicBezTo>
                          <a:cubicBezTo>
                            <a:pt x="53" y="428"/>
                            <a:pt x="53" y="425"/>
                            <a:pt x="53" y="425"/>
                          </a:cubicBezTo>
                          <a:cubicBezTo>
                            <a:pt x="53" y="425"/>
                            <a:pt x="52" y="424"/>
                            <a:pt x="52" y="424"/>
                          </a:cubicBezTo>
                          <a:cubicBezTo>
                            <a:pt x="52" y="424"/>
                            <a:pt x="51" y="422"/>
                            <a:pt x="51" y="422"/>
                          </a:cubicBezTo>
                          <a:cubicBezTo>
                            <a:pt x="51" y="422"/>
                            <a:pt x="49" y="420"/>
                            <a:pt x="49" y="420"/>
                          </a:cubicBezTo>
                          <a:cubicBezTo>
                            <a:pt x="49" y="420"/>
                            <a:pt x="48" y="418"/>
                            <a:pt x="48" y="418"/>
                          </a:cubicBezTo>
                          <a:cubicBezTo>
                            <a:pt x="48" y="418"/>
                            <a:pt x="46" y="415"/>
                            <a:pt x="46" y="415"/>
                          </a:cubicBezTo>
                          <a:cubicBezTo>
                            <a:pt x="46" y="415"/>
                            <a:pt x="46" y="413"/>
                            <a:pt x="46" y="413"/>
                          </a:cubicBezTo>
                          <a:cubicBezTo>
                            <a:pt x="46" y="413"/>
                            <a:pt x="45" y="412"/>
                            <a:pt x="45" y="412"/>
                          </a:cubicBezTo>
                          <a:cubicBezTo>
                            <a:pt x="45" y="412"/>
                            <a:pt x="43" y="409"/>
                            <a:pt x="43" y="409"/>
                          </a:cubicBezTo>
                          <a:cubicBezTo>
                            <a:pt x="43" y="409"/>
                            <a:pt x="43" y="407"/>
                            <a:pt x="43" y="407"/>
                          </a:cubicBezTo>
                          <a:cubicBezTo>
                            <a:pt x="43" y="407"/>
                            <a:pt x="44" y="406"/>
                            <a:pt x="44" y="406"/>
                          </a:cubicBezTo>
                          <a:cubicBezTo>
                            <a:pt x="44" y="406"/>
                            <a:pt x="44" y="403"/>
                            <a:pt x="44" y="403"/>
                          </a:cubicBezTo>
                          <a:cubicBezTo>
                            <a:pt x="44" y="403"/>
                            <a:pt x="43" y="402"/>
                            <a:pt x="43" y="402"/>
                          </a:cubicBezTo>
                          <a:cubicBezTo>
                            <a:pt x="43" y="402"/>
                            <a:pt x="42" y="400"/>
                            <a:pt x="42" y="400"/>
                          </a:cubicBezTo>
                          <a:cubicBezTo>
                            <a:pt x="42" y="400"/>
                            <a:pt x="43" y="397"/>
                            <a:pt x="43" y="397"/>
                          </a:cubicBezTo>
                          <a:cubicBezTo>
                            <a:pt x="43" y="397"/>
                            <a:pt x="43" y="394"/>
                            <a:pt x="43" y="394"/>
                          </a:cubicBezTo>
                          <a:cubicBezTo>
                            <a:pt x="43" y="394"/>
                            <a:pt x="40" y="393"/>
                            <a:pt x="40" y="393"/>
                          </a:cubicBezTo>
                          <a:cubicBezTo>
                            <a:pt x="40" y="393"/>
                            <a:pt x="38" y="391"/>
                            <a:pt x="38" y="391"/>
                          </a:cubicBezTo>
                          <a:cubicBezTo>
                            <a:pt x="38" y="391"/>
                            <a:pt x="36" y="389"/>
                            <a:pt x="36" y="389"/>
                          </a:cubicBezTo>
                          <a:cubicBezTo>
                            <a:pt x="36" y="389"/>
                            <a:pt x="34" y="390"/>
                            <a:pt x="34" y="390"/>
                          </a:cubicBezTo>
                          <a:cubicBezTo>
                            <a:pt x="34" y="390"/>
                            <a:pt x="33" y="391"/>
                            <a:pt x="33" y="391"/>
                          </a:cubicBezTo>
                          <a:cubicBezTo>
                            <a:pt x="33" y="391"/>
                            <a:pt x="32" y="391"/>
                            <a:pt x="32" y="391"/>
                          </a:cubicBezTo>
                          <a:cubicBezTo>
                            <a:pt x="32" y="391"/>
                            <a:pt x="29" y="392"/>
                            <a:pt x="29" y="392"/>
                          </a:cubicBezTo>
                          <a:cubicBezTo>
                            <a:pt x="29" y="392"/>
                            <a:pt x="29" y="390"/>
                            <a:pt x="29" y="390"/>
                          </a:cubicBezTo>
                          <a:cubicBezTo>
                            <a:pt x="29" y="390"/>
                            <a:pt x="29" y="387"/>
                            <a:pt x="29" y="387"/>
                          </a:cubicBezTo>
                          <a:cubicBezTo>
                            <a:pt x="29" y="387"/>
                            <a:pt x="26" y="386"/>
                            <a:pt x="26" y="386"/>
                          </a:cubicBezTo>
                          <a:cubicBezTo>
                            <a:pt x="26" y="386"/>
                            <a:pt x="24" y="387"/>
                            <a:pt x="24" y="387"/>
                          </a:cubicBezTo>
                          <a:cubicBezTo>
                            <a:pt x="24" y="387"/>
                            <a:pt x="23" y="387"/>
                            <a:pt x="23" y="387"/>
                          </a:cubicBezTo>
                          <a:cubicBezTo>
                            <a:pt x="23" y="387"/>
                            <a:pt x="22" y="385"/>
                            <a:pt x="22" y="385"/>
                          </a:cubicBezTo>
                          <a:cubicBezTo>
                            <a:pt x="22" y="385"/>
                            <a:pt x="20" y="384"/>
                            <a:pt x="20" y="384"/>
                          </a:cubicBezTo>
                          <a:cubicBezTo>
                            <a:pt x="20" y="384"/>
                            <a:pt x="19" y="385"/>
                            <a:pt x="19" y="385"/>
                          </a:cubicBezTo>
                          <a:cubicBezTo>
                            <a:pt x="19" y="385"/>
                            <a:pt x="18" y="385"/>
                            <a:pt x="18" y="385"/>
                          </a:cubicBezTo>
                          <a:cubicBezTo>
                            <a:pt x="18" y="385"/>
                            <a:pt x="17" y="383"/>
                            <a:pt x="17" y="383"/>
                          </a:cubicBezTo>
                          <a:cubicBezTo>
                            <a:pt x="17" y="383"/>
                            <a:pt x="17" y="380"/>
                            <a:pt x="17" y="380"/>
                          </a:cubicBezTo>
                          <a:cubicBezTo>
                            <a:pt x="17" y="380"/>
                            <a:pt x="17" y="375"/>
                            <a:pt x="17" y="375"/>
                          </a:cubicBezTo>
                          <a:cubicBezTo>
                            <a:pt x="17" y="375"/>
                            <a:pt x="15" y="373"/>
                            <a:pt x="15" y="373"/>
                          </a:cubicBezTo>
                          <a:cubicBezTo>
                            <a:pt x="15" y="373"/>
                            <a:pt x="13" y="370"/>
                            <a:pt x="13" y="370"/>
                          </a:cubicBezTo>
                          <a:cubicBezTo>
                            <a:pt x="13" y="370"/>
                            <a:pt x="12" y="369"/>
                            <a:pt x="12" y="369"/>
                          </a:cubicBezTo>
                          <a:cubicBezTo>
                            <a:pt x="12" y="369"/>
                            <a:pt x="13" y="364"/>
                            <a:pt x="13" y="364"/>
                          </a:cubicBezTo>
                          <a:cubicBezTo>
                            <a:pt x="13" y="364"/>
                            <a:pt x="12" y="361"/>
                            <a:pt x="12" y="361"/>
                          </a:cubicBezTo>
                          <a:cubicBezTo>
                            <a:pt x="12" y="361"/>
                            <a:pt x="11" y="360"/>
                            <a:pt x="11" y="360"/>
                          </a:cubicBezTo>
                          <a:cubicBezTo>
                            <a:pt x="11" y="360"/>
                            <a:pt x="9" y="358"/>
                            <a:pt x="9" y="358"/>
                          </a:cubicBezTo>
                          <a:cubicBezTo>
                            <a:pt x="9" y="358"/>
                            <a:pt x="8" y="355"/>
                            <a:pt x="8" y="355"/>
                          </a:cubicBezTo>
                          <a:cubicBezTo>
                            <a:pt x="8" y="355"/>
                            <a:pt x="8" y="353"/>
                            <a:pt x="8" y="353"/>
                          </a:cubicBezTo>
                          <a:cubicBezTo>
                            <a:pt x="8" y="353"/>
                            <a:pt x="10" y="351"/>
                            <a:pt x="10" y="351"/>
                          </a:cubicBezTo>
                          <a:cubicBezTo>
                            <a:pt x="10" y="351"/>
                            <a:pt x="11" y="349"/>
                            <a:pt x="11" y="349"/>
                          </a:cubicBezTo>
                          <a:cubicBezTo>
                            <a:pt x="11" y="349"/>
                            <a:pt x="10" y="348"/>
                            <a:pt x="10" y="348"/>
                          </a:cubicBezTo>
                          <a:cubicBezTo>
                            <a:pt x="10" y="348"/>
                            <a:pt x="9" y="346"/>
                            <a:pt x="9" y="346"/>
                          </a:cubicBezTo>
                          <a:cubicBezTo>
                            <a:pt x="9" y="346"/>
                            <a:pt x="8" y="344"/>
                            <a:pt x="8" y="344"/>
                          </a:cubicBezTo>
                          <a:cubicBezTo>
                            <a:pt x="8" y="344"/>
                            <a:pt x="8" y="340"/>
                            <a:pt x="8" y="340"/>
                          </a:cubicBezTo>
                          <a:cubicBezTo>
                            <a:pt x="8" y="340"/>
                            <a:pt x="9" y="338"/>
                            <a:pt x="9" y="338"/>
                          </a:cubicBezTo>
                          <a:cubicBezTo>
                            <a:pt x="9" y="338"/>
                            <a:pt x="8" y="335"/>
                            <a:pt x="8" y="335"/>
                          </a:cubicBezTo>
                          <a:cubicBezTo>
                            <a:pt x="8" y="335"/>
                            <a:pt x="8" y="332"/>
                            <a:pt x="8" y="332"/>
                          </a:cubicBezTo>
                          <a:cubicBezTo>
                            <a:pt x="8" y="332"/>
                            <a:pt x="8" y="330"/>
                            <a:pt x="8" y="330"/>
                          </a:cubicBezTo>
                          <a:cubicBezTo>
                            <a:pt x="8" y="330"/>
                            <a:pt x="10" y="329"/>
                            <a:pt x="10" y="329"/>
                          </a:cubicBezTo>
                          <a:cubicBezTo>
                            <a:pt x="10" y="329"/>
                            <a:pt x="10" y="326"/>
                            <a:pt x="10" y="326"/>
                          </a:cubicBezTo>
                          <a:cubicBezTo>
                            <a:pt x="10" y="326"/>
                            <a:pt x="10" y="324"/>
                            <a:pt x="10" y="324"/>
                          </a:cubicBezTo>
                          <a:cubicBezTo>
                            <a:pt x="10" y="324"/>
                            <a:pt x="12" y="322"/>
                            <a:pt x="12" y="322"/>
                          </a:cubicBezTo>
                          <a:cubicBezTo>
                            <a:pt x="12" y="322"/>
                            <a:pt x="12" y="320"/>
                            <a:pt x="12" y="320"/>
                          </a:cubicBezTo>
                          <a:cubicBezTo>
                            <a:pt x="12" y="320"/>
                            <a:pt x="11" y="319"/>
                            <a:pt x="11" y="319"/>
                          </a:cubicBezTo>
                          <a:cubicBezTo>
                            <a:pt x="11" y="319"/>
                            <a:pt x="11" y="317"/>
                            <a:pt x="11" y="317"/>
                          </a:cubicBezTo>
                          <a:cubicBezTo>
                            <a:pt x="11" y="317"/>
                            <a:pt x="11" y="315"/>
                            <a:pt x="11" y="315"/>
                          </a:cubicBezTo>
                          <a:cubicBezTo>
                            <a:pt x="11" y="315"/>
                            <a:pt x="11" y="314"/>
                            <a:pt x="11" y="314"/>
                          </a:cubicBezTo>
                          <a:cubicBezTo>
                            <a:pt x="11" y="314"/>
                            <a:pt x="12" y="314"/>
                            <a:pt x="12" y="314"/>
                          </a:cubicBezTo>
                          <a:cubicBezTo>
                            <a:pt x="12" y="314"/>
                            <a:pt x="13" y="315"/>
                            <a:pt x="13" y="315"/>
                          </a:cubicBezTo>
                          <a:cubicBezTo>
                            <a:pt x="13" y="315"/>
                            <a:pt x="14" y="314"/>
                            <a:pt x="14" y="314"/>
                          </a:cubicBezTo>
                          <a:cubicBezTo>
                            <a:pt x="14" y="314"/>
                            <a:pt x="14" y="313"/>
                            <a:pt x="14" y="313"/>
                          </a:cubicBezTo>
                          <a:cubicBezTo>
                            <a:pt x="14" y="313"/>
                            <a:pt x="15" y="313"/>
                            <a:pt x="15" y="313"/>
                          </a:cubicBezTo>
                          <a:cubicBezTo>
                            <a:pt x="15" y="313"/>
                            <a:pt x="19" y="313"/>
                            <a:pt x="19" y="313"/>
                          </a:cubicBezTo>
                          <a:cubicBezTo>
                            <a:pt x="19" y="313"/>
                            <a:pt x="19" y="311"/>
                            <a:pt x="19" y="311"/>
                          </a:cubicBezTo>
                          <a:cubicBezTo>
                            <a:pt x="19" y="311"/>
                            <a:pt x="20" y="309"/>
                            <a:pt x="20" y="309"/>
                          </a:cubicBezTo>
                          <a:cubicBezTo>
                            <a:pt x="20" y="309"/>
                            <a:pt x="22" y="309"/>
                            <a:pt x="22" y="309"/>
                          </a:cubicBezTo>
                          <a:cubicBezTo>
                            <a:pt x="22" y="309"/>
                            <a:pt x="24" y="311"/>
                            <a:pt x="24" y="311"/>
                          </a:cubicBezTo>
                          <a:cubicBezTo>
                            <a:pt x="24" y="311"/>
                            <a:pt x="26" y="311"/>
                            <a:pt x="26" y="311"/>
                          </a:cubicBezTo>
                          <a:cubicBezTo>
                            <a:pt x="26" y="311"/>
                            <a:pt x="27" y="311"/>
                            <a:pt x="27" y="311"/>
                          </a:cubicBezTo>
                          <a:cubicBezTo>
                            <a:pt x="27" y="311"/>
                            <a:pt x="28" y="312"/>
                            <a:pt x="28" y="312"/>
                          </a:cubicBezTo>
                          <a:cubicBezTo>
                            <a:pt x="28" y="312"/>
                            <a:pt x="29" y="311"/>
                            <a:pt x="29" y="311"/>
                          </a:cubicBezTo>
                          <a:cubicBezTo>
                            <a:pt x="29" y="311"/>
                            <a:pt x="29" y="309"/>
                            <a:pt x="29" y="309"/>
                          </a:cubicBezTo>
                          <a:cubicBezTo>
                            <a:pt x="29" y="309"/>
                            <a:pt x="27" y="308"/>
                            <a:pt x="27" y="308"/>
                          </a:cubicBezTo>
                          <a:cubicBezTo>
                            <a:pt x="27" y="308"/>
                            <a:pt x="26" y="306"/>
                            <a:pt x="26" y="306"/>
                          </a:cubicBezTo>
                          <a:cubicBezTo>
                            <a:pt x="26" y="306"/>
                            <a:pt x="24" y="305"/>
                            <a:pt x="24" y="305"/>
                          </a:cubicBezTo>
                          <a:cubicBezTo>
                            <a:pt x="24" y="305"/>
                            <a:pt x="21" y="306"/>
                            <a:pt x="21" y="306"/>
                          </a:cubicBezTo>
                          <a:cubicBezTo>
                            <a:pt x="21" y="306"/>
                            <a:pt x="18" y="305"/>
                            <a:pt x="18" y="305"/>
                          </a:cubicBezTo>
                          <a:cubicBezTo>
                            <a:pt x="18" y="305"/>
                            <a:pt x="17" y="302"/>
                            <a:pt x="17" y="302"/>
                          </a:cubicBezTo>
                          <a:cubicBezTo>
                            <a:pt x="17" y="302"/>
                            <a:pt x="15" y="302"/>
                            <a:pt x="15" y="302"/>
                          </a:cubicBezTo>
                          <a:cubicBezTo>
                            <a:pt x="15" y="302"/>
                            <a:pt x="14" y="300"/>
                            <a:pt x="14" y="300"/>
                          </a:cubicBezTo>
                          <a:cubicBezTo>
                            <a:pt x="14" y="300"/>
                            <a:pt x="13" y="299"/>
                            <a:pt x="13" y="299"/>
                          </a:cubicBezTo>
                          <a:cubicBezTo>
                            <a:pt x="13" y="299"/>
                            <a:pt x="15" y="298"/>
                            <a:pt x="15" y="298"/>
                          </a:cubicBezTo>
                          <a:cubicBezTo>
                            <a:pt x="15" y="298"/>
                            <a:pt x="15" y="295"/>
                            <a:pt x="15" y="295"/>
                          </a:cubicBezTo>
                          <a:cubicBezTo>
                            <a:pt x="15" y="295"/>
                            <a:pt x="13" y="296"/>
                            <a:pt x="13" y="296"/>
                          </a:cubicBezTo>
                          <a:cubicBezTo>
                            <a:pt x="13" y="296"/>
                            <a:pt x="11" y="297"/>
                            <a:pt x="11" y="297"/>
                          </a:cubicBezTo>
                          <a:cubicBezTo>
                            <a:pt x="11" y="297"/>
                            <a:pt x="10" y="299"/>
                            <a:pt x="10" y="299"/>
                          </a:cubicBezTo>
                          <a:cubicBezTo>
                            <a:pt x="10" y="299"/>
                            <a:pt x="8" y="299"/>
                            <a:pt x="8" y="299"/>
                          </a:cubicBezTo>
                          <a:cubicBezTo>
                            <a:pt x="8" y="299"/>
                            <a:pt x="8" y="299"/>
                            <a:pt x="8" y="299"/>
                          </a:cubicBezTo>
                          <a:cubicBezTo>
                            <a:pt x="8" y="299"/>
                            <a:pt x="13" y="292"/>
                            <a:pt x="13" y="292"/>
                          </a:cubicBezTo>
                          <a:cubicBezTo>
                            <a:pt x="13" y="292"/>
                            <a:pt x="16" y="288"/>
                            <a:pt x="16" y="288"/>
                          </a:cubicBezTo>
                          <a:cubicBezTo>
                            <a:pt x="16" y="288"/>
                            <a:pt x="20" y="284"/>
                            <a:pt x="20" y="284"/>
                          </a:cubicBezTo>
                          <a:cubicBezTo>
                            <a:pt x="20" y="284"/>
                            <a:pt x="23" y="279"/>
                            <a:pt x="23" y="279"/>
                          </a:cubicBezTo>
                          <a:cubicBezTo>
                            <a:pt x="23" y="279"/>
                            <a:pt x="26" y="274"/>
                            <a:pt x="26" y="274"/>
                          </a:cubicBezTo>
                          <a:cubicBezTo>
                            <a:pt x="26" y="274"/>
                            <a:pt x="29" y="269"/>
                            <a:pt x="29" y="269"/>
                          </a:cubicBezTo>
                          <a:cubicBezTo>
                            <a:pt x="29" y="269"/>
                            <a:pt x="33" y="264"/>
                            <a:pt x="33" y="264"/>
                          </a:cubicBezTo>
                          <a:cubicBezTo>
                            <a:pt x="33" y="264"/>
                            <a:pt x="36" y="253"/>
                            <a:pt x="36" y="253"/>
                          </a:cubicBezTo>
                          <a:cubicBezTo>
                            <a:pt x="36" y="253"/>
                            <a:pt x="32" y="248"/>
                            <a:pt x="32" y="248"/>
                          </a:cubicBezTo>
                          <a:cubicBezTo>
                            <a:pt x="32" y="248"/>
                            <a:pt x="27" y="244"/>
                            <a:pt x="27" y="244"/>
                          </a:cubicBezTo>
                          <a:cubicBezTo>
                            <a:pt x="27" y="244"/>
                            <a:pt x="23" y="240"/>
                            <a:pt x="23" y="240"/>
                          </a:cubicBezTo>
                          <a:cubicBezTo>
                            <a:pt x="23" y="240"/>
                            <a:pt x="22" y="238"/>
                            <a:pt x="22" y="238"/>
                          </a:cubicBezTo>
                          <a:cubicBezTo>
                            <a:pt x="22" y="238"/>
                            <a:pt x="26" y="234"/>
                            <a:pt x="26" y="234"/>
                          </a:cubicBezTo>
                          <a:cubicBezTo>
                            <a:pt x="26" y="234"/>
                            <a:pt x="25" y="230"/>
                            <a:pt x="25" y="230"/>
                          </a:cubicBezTo>
                          <a:cubicBezTo>
                            <a:pt x="25" y="230"/>
                            <a:pt x="24" y="229"/>
                            <a:pt x="24" y="229"/>
                          </a:cubicBezTo>
                          <a:cubicBezTo>
                            <a:pt x="24" y="229"/>
                            <a:pt x="21" y="227"/>
                            <a:pt x="21" y="227"/>
                          </a:cubicBezTo>
                          <a:cubicBezTo>
                            <a:pt x="21" y="227"/>
                            <a:pt x="19" y="224"/>
                            <a:pt x="19" y="224"/>
                          </a:cubicBezTo>
                          <a:cubicBezTo>
                            <a:pt x="19" y="224"/>
                            <a:pt x="20" y="222"/>
                            <a:pt x="20" y="222"/>
                          </a:cubicBezTo>
                          <a:cubicBezTo>
                            <a:pt x="20" y="222"/>
                            <a:pt x="21" y="221"/>
                            <a:pt x="21" y="221"/>
                          </a:cubicBezTo>
                          <a:cubicBezTo>
                            <a:pt x="21" y="221"/>
                            <a:pt x="20" y="219"/>
                            <a:pt x="20" y="219"/>
                          </a:cubicBezTo>
                          <a:cubicBezTo>
                            <a:pt x="20" y="219"/>
                            <a:pt x="18" y="218"/>
                            <a:pt x="18" y="218"/>
                          </a:cubicBezTo>
                          <a:cubicBezTo>
                            <a:pt x="18" y="218"/>
                            <a:pt x="17" y="217"/>
                            <a:pt x="17" y="217"/>
                          </a:cubicBezTo>
                          <a:cubicBezTo>
                            <a:pt x="17" y="217"/>
                            <a:pt x="16" y="215"/>
                            <a:pt x="16" y="215"/>
                          </a:cubicBezTo>
                          <a:cubicBezTo>
                            <a:pt x="16" y="215"/>
                            <a:pt x="18" y="213"/>
                            <a:pt x="18" y="213"/>
                          </a:cubicBezTo>
                          <a:cubicBezTo>
                            <a:pt x="18" y="213"/>
                            <a:pt x="16" y="211"/>
                            <a:pt x="16" y="211"/>
                          </a:cubicBezTo>
                          <a:cubicBezTo>
                            <a:pt x="16" y="211"/>
                            <a:pt x="16" y="204"/>
                            <a:pt x="16" y="204"/>
                          </a:cubicBezTo>
                          <a:cubicBezTo>
                            <a:pt x="16" y="204"/>
                            <a:pt x="19" y="201"/>
                            <a:pt x="19" y="201"/>
                          </a:cubicBezTo>
                          <a:cubicBezTo>
                            <a:pt x="19" y="201"/>
                            <a:pt x="11" y="184"/>
                            <a:pt x="11" y="184"/>
                          </a:cubicBezTo>
                          <a:cubicBezTo>
                            <a:pt x="11" y="184"/>
                            <a:pt x="9" y="182"/>
                            <a:pt x="9" y="182"/>
                          </a:cubicBezTo>
                          <a:cubicBezTo>
                            <a:pt x="9" y="182"/>
                            <a:pt x="9" y="179"/>
                            <a:pt x="9" y="179"/>
                          </a:cubicBezTo>
                          <a:cubicBezTo>
                            <a:pt x="9" y="179"/>
                            <a:pt x="14" y="169"/>
                            <a:pt x="14" y="169"/>
                          </a:cubicBezTo>
                          <a:cubicBezTo>
                            <a:pt x="14" y="169"/>
                            <a:pt x="14" y="166"/>
                            <a:pt x="14" y="166"/>
                          </a:cubicBezTo>
                          <a:cubicBezTo>
                            <a:pt x="14" y="166"/>
                            <a:pt x="13" y="165"/>
                            <a:pt x="13" y="165"/>
                          </a:cubicBezTo>
                          <a:cubicBezTo>
                            <a:pt x="13" y="165"/>
                            <a:pt x="11" y="164"/>
                            <a:pt x="11" y="164"/>
                          </a:cubicBezTo>
                          <a:cubicBezTo>
                            <a:pt x="11" y="164"/>
                            <a:pt x="8" y="159"/>
                            <a:pt x="8" y="159"/>
                          </a:cubicBezTo>
                          <a:cubicBezTo>
                            <a:pt x="8" y="159"/>
                            <a:pt x="4" y="158"/>
                            <a:pt x="4" y="158"/>
                          </a:cubicBezTo>
                          <a:cubicBezTo>
                            <a:pt x="4" y="158"/>
                            <a:pt x="1" y="153"/>
                            <a:pt x="1" y="153"/>
                          </a:cubicBezTo>
                          <a:cubicBezTo>
                            <a:pt x="1" y="153"/>
                            <a:pt x="1" y="151"/>
                            <a:pt x="1" y="151"/>
                          </a:cubicBezTo>
                          <a:cubicBezTo>
                            <a:pt x="1" y="151"/>
                            <a:pt x="3" y="149"/>
                            <a:pt x="3" y="149"/>
                          </a:cubicBezTo>
                          <a:cubicBezTo>
                            <a:pt x="3" y="149"/>
                            <a:pt x="2" y="147"/>
                            <a:pt x="2" y="147"/>
                          </a:cubicBezTo>
                          <a:cubicBezTo>
                            <a:pt x="2" y="147"/>
                            <a:pt x="1" y="146"/>
                            <a:pt x="1" y="146"/>
                          </a:cubicBezTo>
                          <a:cubicBezTo>
                            <a:pt x="1" y="146"/>
                            <a:pt x="0" y="145"/>
                            <a:pt x="0" y="145"/>
                          </a:cubicBezTo>
                          <a:cubicBezTo>
                            <a:pt x="0" y="145"/>
                            <a:pt x="3" y="144"/>
                            <a:pt x="3" y="144"/>
                          </a:cubicBezTo>
                          <a:cubicBezTo>
                            <a:pt x="3" y="144"/>
                            <a:pt x="6" y="144"/>
                            <a:pt x="6" y="144"/>
                          </a:cubicBezTo>
                          <a:cubicBezTo>
                            <a:pt x="6" y="144"/>
                            <a:pt x="7" y="141"/>
                            <a:pt x="7" y="141"/>
                          </a:cubicBezTo>
                          <a:cubicBezTo>
                            <a:pt x="7" y="141"/>
                            <a:pt x="7" y="138"/>
                            <a:pt x="7" y="138"/>
                          </a:cubicBezTo>
                          <a:cubicBezTo>
                            <a:pt x="7" y="138"/>
                            <a:pt x="10" y="137"/>
                            <a:pt x="10" y="137"/>
                          </a:cubicBezTo>
                          <a:cubicBezTo>
                            <a:pt x="10" y="137"/>
                            <a:pt x="12" y="135"/>
                            <a:pt x="12" y="135"/>
                          </a:cubicBezTo>
                          <a:cubicBezTo>
                            <a:pt x="12" y="135"/>
                            <a:pt x="13" y="132"/>
                            <a:pt x="13" y="132"/>
                          </a:cubicBezTo>
                          <a:cubicBezTo>
                            <a:pt x="13" y="132"/>
                            <a:pt x="14" y="132"/>
                            <a:pt x="14" y="132"/>
                          </a:cubicBezTo>
                          <a:cubicBezTo>
                            <a:pt x="14" y="132"/>
                            <a:pt x="15" y="134"/>
                            <a:pt x="15" y="134"/>
                          </a:cubicBezTo>
                          <a:cubicBezTo>
                            <a:pt x="15" y="134"/>
                            <a:pt x="17" y="134"/>
                            <a:pt x="17" y="134"/>
                          </a:cubicBezTo>
                          <a:cubicBezTo>
                            <a:pt x="17" y="134"/>
                            <a:pt x="19" y="133"/>
                            <a:pt x="19" y="133"/>
                          </a:cubicBezTo>
                          <a:cubicBezTo>
                            <a:pt x="19" y="133"/>
                            <a:pt x="18" y="130"/>
                            <a:pt x="18" y="130"/>
                          </a:cubicBezTo>
                          <a:cubicBezTo>
                            <a:pt x="18" y="130"/>
                            <a:pt x="17" y="129"/>
                            <a:pt x="17" y="129"/>
                          </a:cubicBezTo>
                          <a:cubicBezTo>
                            <a:pt x="17" y="129"/>
                            <a:pt x="18" y="129"/>
                            <a:pt x="18" y="129"/>
                          </a:cubicBezTo>
                          <a:cubicBezTo>
                            <a:pt x="18" y="129"/>
                            <a:pt x="20" y="129"/>
                            <a:pt x="20" y="129"/>
                          </a:cubicBezTo>
                          <a:cubicBezTo>
                            <a:pt x="20" y="129"/>
                            <a:pt x="21" y="130"/>
                            <a:pt x="21" y="130"/>
                          </a:cubicBezTo>
                          <a:cubicBezTo>
                            <a:pt x="21" y="130"/>
                            <a:pt x="23" y="130"/>
                            <a:pt x="23" y="130"/>
                          </a:cubicBezTo>
                          <a:cubicBezTo>
                            <a:pt x="23" y="130"/>
                            <a:pt x="24" y="130"/>
                            <a:pt x="24" y="130"/>
                          </a:cubicBezTo>
                          <a:cubicBezTo>
                            <a:pt x="24" y="130"/>
                            <a:pt x="24" y="128"/>
                            <a:pt x="24" y="128"/>
                          </a:cubicBezTo>
                          <a:cubicBezTo>
                            <a:pt x="24" y="128"/>
                            <a:pt x="25" y="128"/>
                            <a:pt x="25" y="128"/>
                          </a:cubicBezTo>
                          <a:cubicBezTo>
                            <a:pt x="25" y="128"/>
                            <a:pt x="26" y="127"/>
                            <a:pt x="26" y="127"/>
                          </a:cubicBezTo>
                          <a:cubicBezTo>
                            <a:pt x="26" y="127"/>
                            <a:pt x="27" y="126"/>
                            <a:pt x="27" y="126"/>
                          </a:cubicBezTo>
                          <a:cubicBezTo>
                            <a:pt x="27" y="126"/>
                            <a:pt x="28" y="127"/>
                            <a:pt x="28" y="127"/>
                          </a:cubicBezTo>
                          <a:cubicBezTo>
                            <a:pt x="28" y="127"/>
                            <a:pt x="30" y="128"/>
                            <a:pt x="30" y="128"/>
                          </a:cubicBezTo>
                          <a:cubicBezTo>
                            <a:pt x="30" y="128"/>
                            <a:pt x="31" y="130"/>
                            <a:pt x="31" y="130"/>
                          </a:cubicBezTo>
                          <a:cubicBezTo>
                            <a:pt x="31" y="130"/>
                            <a:pt x="33" y="129"/>
                            <a:pt x="33" y="129"/>
                          </a:cubicBezTo>
                          <a:cubicBezTo>
                            <a:pt x="33" y="129"/>
                            <a:pt x="35" y="130"/>
                            <a:pt x="35" y="130"/>
                          </a:cubicBezTo>
                          <a:cubicBezTo>
                            <a:pt x="35" y="130"/>
                            <a:pt x="35" y="131"/>
                            <a:pt x="35" y="131"/>
                          </a:cubicBezTo>
                          <a:cubicBezTo>
                            <a:pt x="35" y="131"/>
                            <a:pt x="34" y="132"/>
                            <a:pt x="34" y="132"/>
                          </a:cubicBezTo>
                          <a:cubicBezTo>
                            <a:pt x="34" y="132"/>
                            <a:pt x="32" y="133"/>
                            <a:pt x="32" y="133"/>
                          </a:cubicBezTo>
                          <a:cubicBezTo>
                            <a:pt x="32" y="133"/>
                            <a:pt x="31" y="132"/>
                            <a:pt x="31" y="132"/>
                          </a:cubicBezTo>
                          <a:cubicBezTo>
                            <a:pt x="31" y="132"/>
                            <a:pt x="29" y="132"/>
                            <a:pt x="29" y="132"/>
                          </a:cubicBezTo>
                          <a:cubicBezTo>
                            <a:pt x="29" y="132"/>
                            <a:pt x="27" y="132"/>
                            <a:pt x="27" y="132"/>
                          </a:cubicBezTo>
                          <a:cubicBezTo>
                            <a:pt x="27" y="132"/>
                            <a:pt x="27" y="132"/>
                            <a:pt x="27" y="132"/>
                          </a:cubicBezTo>
                          <a:cubicBezTo>
                            <a:pt x="27" y="132"/>
                            <a:pt x="28" y="133"/>
                            <a:pt x="28" y="133"/>
                          </a:cubicBezTo>
                          <a:cubicBezTo>
                            <a:pt x="28" y="133"/>
                            <a:pt x="29" y="133"/>
                            <a:pt x="29" y="133"/>
                          </a:cubicBezTo>
                          <a:cubicBezTo>
                            <a:pt x="29" y="133"/>
                            <a:pt x="30" y="135"/>
                            <a:pt x="30" y="135"/>
                          </a:cubicBezTo>
                          <a:cubicBezTo>
                            <a:pt x="30" y="135"/>
                            <a:pt x="31" y="135"/>
                            <a:pt x="31" y="135"/>
                          </a:cubicBezTo>
                          <a:cubicBezTo>
                            <a:pt x="31" y="135"/>
                            <a:pt x="33" y="135"/>
                            <a:pt x="33" y="135"/>
                          </a:cubicBezTo>
                          <a:cubicBezTo>
                            <a:pt x="33" y="135"/>
                            <a:pt x="34" y="136"/>
                            <a:pt x="34" y="136"/>
                          </a:cubicBezTo>
                          <a:cubicBezTo>
                            <a:pt x="34" y="136"/>
                            <a:pt x="36" y="135"/>
                            <a:pt x="36" y="135"/>
                          </a:cubicBezTo>
                          <a:cubicBezTo>
                            <a:pt x="36" y="135"/>
                            <a:pt x="37" y="136"/>
                            <a:pt x="37" y="136"/>
                          </a:cubicBezTo>
                          <a:cubicBezTo>
                            <a:pt x="37" y="136"/>
                            <a:pt x="38" y="139"/>
                            <a:pt x="38" y="139"/>
                          </a:cubicBezTo>
                          <a:cubicBezTo>
                            <a:pt x="38" y="139"/>
                            <a:pt x="39" y="140"/>
                            <a:pt x="39" y="140"/>
                          </a:cubicBezTo>
                          <a:cubicBezTo>
                            <a:pt x="39" y="140"/>
                            <a:pt x="40" y="138"/>
                            <a:pt x="40" y="138"/>
                          </a:cubicBezTo>
                          <a:cubicBezTo>
                            <a:pt x="40" y="138"/>
                            <a:pt x="43" y="137"/>
                            <a:pt x="43" y="137"/>
                          </a:cubicBezTo>
                          <a:cubicBezTo>
                            <a:pt x="43" y="137"/>
                            <a:pt x="45" y="137"/>
                            <a:pt x="45" y="137"/>
                          </a:cubicBezTo>
                          <a:cubicBezTo>
                            <a:pt x="45" y="137"/>
                            <a:pt x="47" y="138"/>
                            <a:pt x="47" y="138"/>
                          </a:cubicBezTo>
                          <a:cubicBezTo>
                            <a:pt x="47" y="138"/>
                            <a:pt x="48" y="139"/>
                            <a:pt x="48" y="139"/>
                          </a:cubicBezTo>
                          <a:cubicBezTo>
                            <a:pt x="48" y="139"/>
                            <a:pt x="51" y="139"/>
                            <a:pt x="51" y="139"/>
                          </a:cubicBezTo>
                          <a:cubicBezTo>
                            <a:pt x="51" y="139"/>
                            <a:pt x="54" y="139"/>
                            <a:pt x="54" y="139"/>
                          </a:cubicBezTo>
                          <a:cubicBezTo>
                            <a:pt x="54" y="139"/>
                            <a:pt x="56" y="139"/>
                            <a:pt x="56" y="139"/>
                          </a:cubicBezTo>
                          <a:cubicBezTo>
                            <a:pt x="56" y="139"/>
                            <a:pt x="59" y="140"/>
                            <a:pt x="59" y="140"/>
                          </a:cubicBezTo>
                          <a:cubicBezTo>
                            <a:pt x="59" y="140"/>
                            <a:pt x="63" y="142"/>
                            <a:pt x="63" y="142"/>
                          </a:cubicBezTo>
                          <a:cubicBezTo>
                            <a:pt x="63" y="142"/>
                            <a:pt x="66" y="144"/>
                            <a:pt x="66" y="144"/>
                          </a:cubicBezTo>
                          <a:cubicBezTo>
                            <a:pt x="66" y="144"/>
                            <a:pt x="70" y="146"/>
                            <a:pt x="70" y="146"/>
                          </a:cubicBezTo>
                          <a:cubicBezTo>
                            <a:pt x="70" y="146"/>
                            <a:pt x="73" y="148"/>
                            <a:pt x="73" y="148"/>
                          </a:cubicBezTo>
                          <a:cubicBezTo>
                            <a:pt x="73" y="148"/>
                            <a:pt x="76" y="151"/>
                            <a:pt x="76" y="151"/>
                          </a:cubicBezTo>
                          <a:cubicBezTo>
                            <a:pt x="76" y="151"/>
                            <a:pt x="79" y="154"/>
                            <a:pt x="79" y="154"/>
                          </a:cubicBezTo>
                          <a:cubicBezTo>
                            <a:pt x="79" y="154"/>
                            <a:pt x="83" y="154"/>
                            <a:pt x="83" y="154"/>
                          </a:cubicBezTo>
                          <a:cubicBezTo>
                            <a:pt x="83" y="154"/>
                            <a:pt x="86" y="156"/>
                            <a:pt x="86" y="156"/>
                          </a:cubicBezTo>
                          <a:cubicBezTo>
                            <a:pt x="86" y="156"/>
                            <a:pt x="88" y="158"/>
                            <a:pt x="88" y="158"/>
                          </a:cubicBezTo>
                          <a:cubicBezTo>
                            <a:pt x="88" y="158"/>
                            <a:pt x="89" y="159"/>
                            <a:pt x="89" y="159"/>
                          </a:cubicBezTo>
                          <a:cubicBezTo>
                            <a:pt x="89" y="159"/>
                            <a:pt x="92" y="159"/>
                            <a:pt x="92" y="159"/>
                          </a:cubicBezTo>
                          <a:cubicBezTo>
                            <a:pt x="92" y="159"/>
                            <a:pt x="93" y="160"/>
                            <a:pt x="93" y="160"/>
                          </a:cubicBezTo>
                          <a:cubicBezTo>
                            <a:pt x="93" y="160"/>
                            <a:pt x="95" y="162"/>
                            <a:pt x="95" y="162"/>
                          </a:cubicBezTo>
                          <a:cubicBezTo>
                            <a:pt x="95" y="162"/>
                            <a:pt x="97" y="164"/>
                            <a:pt x="97" y="164"/>
                          </a:cubicBezTo>
                          <a:cubicBezTo>
                            <a:pt x="97" y="164"/>
                            <a:pt x="99" y="165"/>
                            <a:pt x="99" y="165"/>
                          </a:cubicBezTo>
                          <a:cubicBezTo>
                            <a:pt x="99" y="165"/>
                            <a:pt x="101" y="166"/>
                            <a:pt x="101" y="166"/>
                          </a:cubicBezTo>
                          <a:cubicBezTo>
                            <a:pt x="101" y="166"/>
                            <a:pt x="103" y="167"/>
                            <a:pt x="103" y="167"/>
                          </a:cubicBezTo>
                          <a:cubicBezTo>
                            <a:pt x="103" y="167"/>
                            <a:pt x="104" y="169"/>
                            <a:pt x="104" y="169"/>
                          </a:cubicBezTo>
                          <a:cubicBezTo>
                            <a:pt x="104" y="169"/>
                            <a:pt x="105" y="172"/>
                            <a:pt x="105" y="172"/>
                          </a:cubicBezTo>
                          <a:cubicBezTo>
                            <a:pt x="105" y="172"/>
                            <a:pt x="105" y="175"/>
                            <a:pt x="105" y="175"/>
                          </a:cubicBezTo>
                          <a:cubicBezTo>
                            <a:pt x="105" y="175"/>
                            <a:pt x="106" y="176"/>
                            <a:pt x="106" y="176"/>
                          </a:cubicBezTo>
                          <a:cubicBezTo>
                            <a:pt x="106" y="176"/>
                            <a:pt x="107" y="179"/>
                            <a:pt x="107" y="179"/>
                          </a:cubicBezTo>
                          <a:cubicBezTo>
                            <a:pt x="107" y="179"/>
                            <a:pt x="107" y="181"/>
                            <a:pt x="107" y="181"/>
                          </a:cubicBezTo>
                          <a:cubicBezTo>
                            <a:pt x="107" y="181"/>
                            <a:pt x="105" y="184"/>
                            <a:pt x="105" y="184"/>
                          </a:cubicBezTo>
                          <a:cubicBezTo>
                            <a:pt x="105" y="184"/>
                            <a:pt x="104" y="186"/>
                            <a:pt x="104" y="186"/>
                          </a:cubicBezTo>
                          <a:cubicBezTo>
                            <a:pt x="104" y="186"/>
                            <a:pt x="102" y="189"/>
                            <a:pt x="102" y="189"/>
                          </a:cubicBezTo>
                          <a:cubicBezTo>
                            <a:pt x="102" y="189"/>
                            <a:pt x="100" y="191"/>
                            <a:pt x="100" y="191"/>
                          </a:cubicBezTo>
                          <a:cubicBezTo>
                            <a:pt x="100" y="191"/>
                            <a:pt x="97" y="194"/>
                            <a:pt x="97" y="194"/>
                          </a:cubicBezTo>
                          <a:cubicBezTo>
                            <a:pt x="97" y="194"/>
                            <a:pt x="92" y="195"/>
                            <a:pt x="92" y="195"/>
                          </a:cubicBezTo>
                          <a:cubicBezTo>
                            <a:pt x="92" y="195"/>
                            <a:pt x="87" y="196"/>
                            <a:pt x="87" y="196"/>
                          </a:cubicBezTo>
                          <a:cubicBezTo>
                            <a:pt x="87" y="196"/>
                            <a:pt x="83" y="197"/>
                            <a:pt x="83" y="197"/>
                          </a:cubicBezTo>
                          <a:cubicBezTo>
                            <a:pt x="83" y="197"/>
                            <a:pt x="81" y="197"/>
                            <a:pt x="81" y="197"/>
                          </a:cubicBezTo>
                          <a:cubicBezTo>
                            <a:pt x="81" y="197"/>
                            <a:pt x="78" y="194"/>
                            <a:pt x="78" y="194"/>
                          </a:cubicBezTo>
                          <a:cubicBezTo>
                            <a:pt x="78" y="194"/>
                            <a:pt x="75" y="192"/>
                            <a:pt x="75" y="192"/>
                          </a:cubicBezTo>
                          <a:cubicBezTo>
                            <a:pt x="75" y="192"/>
                            <a:pt x="73" y="191"/>
                            <a:pt x="73" y="191"/>
                          </a:cubicBezTo>
                          <a:cubicBezTo>
                            <a:pt x="73" y="191"/>
                            <a:pt x="70" y="192"/>
                            <a:pt x="70" y="192"/>
                          </a:cubicBezTo>
                          <a:cubicBezTo>
                            <a:pt x="70" y="192"/>
                            <a:pt x="68" y="191"/>
                            <a:pt x="68" y="191"/>
                          </a:cubicBezTo>
                          <a:cubicBezTo>
                            <a:pt x="68" y="191"/>
                            <a:pt x="63" y="191"/>
                            <a:pt x="63" y="191"/>
                          </a:cubicBezTo>
                          <a:cubicBezTo>
                            <a:pt x="63" y="191"/>
                            <a:pt x="60" y="190"/>
                            <a:pt x="60" y="190"/>
                          </a:cubicBezTo>
                          <a:cubicBezTo>
                            <a:pt x="60" y="190"/>
                            <a:pt x="58" y="189"/>
                            <a:pt x="58" y="189"/>
                          </a:cubicBezTo>
                          <a:cubicBezTo>
                            <a:pt x="58" y="189"/>
                            <a:pt x="56" y="187"/>
                            <a:pt x="56" y="187"/>
                          </a:cubicBezTo>
                          <a:cubicBezTo>
                            <a:pt x="56" y="187"/>
                            <a:pt x="55" y="186"/>
                            <a:pt x="55" y="186"/>
                          </a:cubicBezTo>
                          <a:cubicBezTo>
                            <a:pt x="55" y="186"/>
                            <a:pt x="51" y="186"/>
                            <a:pt x="51" y="186"/>
                          </a:cubicBezTo>
                          <a:cubicBezTo>
                            <a:pt x="51" y="186"/>
                            <a:pt x="50" y="185"/>
                            <a:pt x="50" y="185"/>
                          </a:cubicBezTo>
                          <a:cubicBezTo>
                            <a:pt x="50" y="185"/>
                            <a:pt x="49" y="184"/>
                            <a:pt x="49" y="184"/>
                          </a:cubicBezTo>
                          <a:cubicBezTo>
                            <a:pt x="49" y="184"/>
                            <a:pt x="48" y="185"/>
                            <a:pt x="48" y="185"/>
                          </a:cubicBezTo>
                          <a:cubicBezTo>
                            <a:pt x="48" y="185"/>
                            <a:pt x="46" y="184"/>
                            <a:pt x="46" y="184"/>
                          </a:cubicBezTo>
                          <a:cubicBezTo>
                            <a:pt x="46" y="184"/>
                            <a:pt x="44" y="184"/>
                            <a:pt x="44" y="184"/>
                          </a:cubicBezTo>
                          <a:cubicBezTo>
                            <a:pt x="44" y="184"/>
                            <a:pt x="42" y="183"/>
                            <a:pt x="42" y="183"/>
                          </a:cubicBezTo>
                          <a:cubicBezTo>
                            <a:pt x="42" y="183"/>
                            <a:pt x="39" y="180"/>
                            <a:pt x="39" y="180"/>
                          </a:cubicBezTo>
                          <a:cubicBezTo>
                            <a:pt x="39" y="180"/>
                            <a:pt x="38" y="178"/>
                            <a:pt x="38" y="178"/>
                          </a:cubicBezTo>
                          <a:cubicBezTo>
                            <a:pt x="38" y="178"/>
                            <a:pt x="37" y="176"/>
                            <a:pt x="37" y="176"/>
                          </a:cubicBezTo>
                          <a:cubicBezTo>
                            <a:pt x="37" y="176"/>
                            <a:pt x="35" y="176"/>
                            <a:pt x="35" y="176"/>
                          </a:cubicBezTo>
                          <a:cubicBezTo>
                            <a:pt x="35" y="176"/>
                            <a:pt x="34" y="176"/>
                            <a:pt x="34" y="176"/>
                          </a:cubicBezTo>
                          <a:cubicBezTo>
                            <a:pt x="34" y="176"/>
                            <a:pt x="32" y="176"/>
                            <a:pt x="32" y="176"/>
                          </a:cubicBezTo>
                          <a:cubicBezTo>
                            <a:pt x="32" y="176"/>
                            <a:pt x="31" y="176"/>
                            <a:pt x="31" y="176"/>
                          </a:cubicBezTo>
                          <a:cubicBezTo>
                            <a:pt x="31" y="176"/>
                            <a:pt x="31" y="177"/>
                            <a:pt x="31" y="177"/>
                          </a:cubicBezTo>
                          <a:cubicBezTo>
                            <a:pt x="31" y="177"/>
                            <a:pt x="33" y="178"/>
                            <a:pt x="33" y="178"/>
                          </a:cubicBezTo>
                          <a:cubicBezTo>
                            <a:pt x="33" y="178"/>
                            <a:pt x="35" y="179"/>
                            <a:pt x="35" y="179"/>
                          </a:cubicBezTo>
                          <a:cubicBezTo>
                            <a:pt x="35" y="179"/>
                            <a:pt x="35" y="181"/>
                            <a:pt x="35" y="181"/>
                          </a:cubicBezTo>
                          <a:cubicBezTo>
                            <a:pt x="35" y="181"/>
                            <a:pt x="37" y="182"/>
                            <a:pt x="37" y="182"/>
                          </a:cubicBezTo>
                          <a:cubicBezTo>
                            <a:pt x="37" y="182"/>
                            <a:pt x="39" y="184"/>
                            <a:pt x="39" y="184"/>
                          </a:cubicBezTo>
                          <a:cubicBezTo>
                            <a:pt x="39" y="184"/>
                            <a:pt x="40" y="185"/>
                            <a:pt x="40" y="185"/>
                          </a:cubicBezTo>
                          <a:cubicBezTo>
                            <a:pt x="40" y="185"/>
                            <a:pt x="43" y="186"/>
                            <a:pt x="43" y="186"/>
                          </a:cubicBezTo>
                          <a:cubicBezTo>
                            <a:pt x="43" y="186"/>
                            <a:pt x="42" y="188"/>
                            <a:pt x="42" y="188"/>
                          </a:cubicBezTo>
                          <a:cubicBezTo>
                            <a:pt x="42" y="188"/>
                            <a:pt x="46" y="188"/>
                            <a:pt x="46" y="188"/>
                          </a:cubicBezTo>
                          <a:cubicBezTo>
                            <a:pt x="46" y="188"/>
                            <a:pt x="46" y="190"/>
                            <a:pt x="46" y="190"/>
                          </a:cubicBezTo>
                          <a:cubicBezTo>
                            <a:pt x="46" y="190"/>
                            <a:pt x="47" y="192"/>
                            <a:pt x="47" y="192"/>
                          </a:cubicBezTo>
                          <a:cubicBezTo>
                            <a:pt x="47" y="192"/>
                            <a:pt x="50" y="193"/>
                            <a:pt x="50" y="193"/>
                          </a:cubicBezTo>
                          <a:cubicBezTo>
                            <a:pt x="50" y="193"/>
                            <a:pt x="52" y="194"/>
                            <a:pt x="52" y="194"/>
                          </a:cubicBezTo>
                          <a:cubicBezTo>
                            <a:pt x="52" y="194"/>
                            <a:pt x="54" y="196"/>
                            <a:pt x="54" y="196"/>
                          </a:cubicBezTo>
                          <a:cubicBezTo>
                            <a:pt x="54" y="196"/>
                            <a:pt x="56" y="198"/>
                            <a:pt x="56" y="198"/>
                          </a:cubicBezTo>
                          <a:cubicBezTo>
                            <a:pt x="56" y="198"/>
                            <a:pt x="57" y="199"/>
                            <a:pt x="57" y="199"/>
                          </a:cubicBezTo>
                          <a:cubicBezTo>
                            <a:pt x="57" y="199"/>
                            <a:pt x="57" y="201"/>
                            <a:pt x="57" y="201"/>
                          </a:cubicBezTo>
                          <a:cubicBezTo>
                            <a:pt x="57" y="201"/>
                            <a:pt x="57" y="203"/>
                            <a:pt x="57" y="203"/>
                          </a:cubicBezTo>
                          <a:cubicBezTo>
                            <a:pt x="57" y="203"/>
                            <a:pt x="56" y="205"/>
                            <a:pt x="56" y="205"/>
                          </a:cubicBezTo>
                          <a:cubicBezTo>
                            <a:pt x="56" y="205"/>
                            <a:pt x="56" y="207"/>
                            <a:pt x="56" y="207"/>
                          </a:cubicBezTo>
                          <a:cubicBezTo>
                            <a:pt x="56" y="207"/>
                            <a:pt x="54" y="208"/>
                            <a:pt x="54" y="208"/>
                          </a:cubicBezTo>
                          <a:cubicBezTo>
                            <a:pt x="54" y="208"/>
                            <a:pt x="54" y="209"/>
                            <a:pt x="54" y="209"/>
                          </a:cubicBezTo>
                          <a:cubicBezTo>
                            <a:pt x="54" y="209"/>
                            <a:pt x="55" y="209"/>
                            <a:pt x="55" y="209"/>
                          </a:cubicBezTo>
                          <a:cubicBezTo>
                            <a:pt x="55" y="209"/>
                            <a:pt x="55" y="211"/>
                            <a:pt x="55" y="211"/>
                          </a:cubicBezTo>
                          <a:cubicBezTo>
                            <a:pt x="55" y="211"/>
                            <a:pt x="57" y="211"/>
                            <a:pt x="57" y="211"/>
                          </a:cubicBezTo>
                          <a:cubicBezTo>
                            <a:pt x="57" y="211"/>
                            <a:pt x="58" y="213"/>
                            <a:pt x="58" y="213"/>
                          </a:cubicBezTo>
                          <a:cubicBezTo>
                            <a:pt x="58" y="213"/>
                            <a:pt x="58" y="216"/>
                            <a:pt x="58" y="216"/>
                          </a:cubicBezTo>
                          <a:cubicBezTo>
                            <a:pt x="58" y="216"/>
                            <a:pt x="60" y="219"/>
                            <a:pt x="60" y="219"/>
                          </a:cubicBezTo>
                          <a:cubicBezTo>
                            <a:pt x="60" y="219"/>
                            <a:pt x="60" y="223"/>
                            <a:pt x="60" y="223"/>
                          </a:cubicBezTo>
                          <a:cubicBezTo>
                            <a:pt x="60" y="223"/>
                            <a:pt x="63" y="227"/>
                            <a:pt x="63" y="227"/>
                          </a:cubicBezTo>
                          <a:cubicBezTo>
                            <a:pt x="63" y="227"/>
                            <a:pt x="65" y="228"/>
                            <a:pt x="65" y="228"/>
                          </a:cubicBezTo>
                          <a:cubicBezTo>
                            <a:pt x="65" y="228"/>
                            <a:pt x="66" y="227"/>
                            <a:pt x="66" y="227"/>
                          </a:cubicBezTo>
                          <a:cubicBezTo>
                            <a:pt x="66" y="227"/>
                            <a:pt x="67" y="227"/>
                            <a:pt x="67" y="227"/>
                          </a:cubicBezTo>
                          <a:cubicBezTo>
                            <a:pt x="67" y="227"/>
                            <a:pt x="70" y="231"/>
                            <a:pt x="70" y="231"/>
                          </a:cubicBezTo>
                          <a:cubicBezTo>
                            <a:pt x="70" y="231"/>
                            <a:pt x="71" y="231"/>
                            <a:pt x="71" y="231"/>
                          </a:cubicBezTo>
                          <a:cubicBezTo>
                            <a:pt x="71" y="231"/>
                            <a:pt x="73" y="233"/>
                            <a:pt x="73" y="233"/>
                          </a:cubicBezTo>
                          <a:cubicBezTo>
                            <a:pt x="73" y="233"/>
                            <a:pt x="75" y="234"/>
                            <a:pt x="75" y="234"/>
                          </a:cubicBezTo>
                          <a:cubicBezTo>
                            <a:pt x="75" y="234"/>
                            <a:pt x="79" y="236"/>
                            <a:pt x="79" y="236"/>
                          </a:cubicBezTo>
                          <a:cubicBezTo>
                            <a:pt x="79" y="236"/>
                            <a:pt x="81" y="238"/>
                            <a:pt x="81" y="238"/>
                          </a:cubicBezTo>
                          <a:cubicBezTo>
                            <a:pt x="81" y="238"/>
                            <a:pt x="84" y="237"/>
                            <a:pt x="84" y="237"/>
                          </a:cubicBezTo>
                          <a:cubicBezTo>
                            <a:pt x="84" y="237"/>
                            <a:pt x="85" y="235"/>
                            <a:pt x="85" y="235"/>
                          </a:cubicBezTo>
                          <a:cubicBezTo>
                            <a:pt x="85" y="235"/>
                            <a:pt x="87" y="235"/>
                            <a:pt x="87" y="235"/>
                          </a:cubicBezTo>
                          <a:cubicBezTo>
                            <a:pt x="87" y="235"/>
                            <a:pt x="88" y="233"/>
                            <a:pt x="88" y="233"/>
                          </a:cubicBezTo>
                          <a:cubicBezTo>
                            <a:pt x="88" y="233"/>
                            <a:pt x="86" y="229"/>
                            <a:pt x="86" y="229"/>
                          </a:cubicBezTo>
                          <a:cubicBezTo>
                            <a:pt x="86" y="229"/>
                            <a:pt x="85" y="226"/>
                            <a:pt x="85" y="226"/>
                          </a:cubicBezTo>
                          <a:cubicBezTo>
                            <a:pt x="85" y="226"/>
                            <a:pt x="83" y="225"/>
                            <a:pt x="83" y="225"/>
                          </a:cubicBezTo>
                          <a:cubicBezTo>
                            <a:pt x="83" y="225"/>
                            <a:pt x="81" y="227"/>
                            <a:pt x="81" y="227"/>
                          </a:cubicBezTo>
                          <a:cubicBezTo>
                            <a:pt x="81" y="227"/>
                            <a:pt x="80" y="227"/>
                            <a:pt x="80" y="227"/>
                          </a:cubicBezTo>
                          <a:cubicBezTo>
                            <a:pt x="80" y="227"/>
                            <a:pt x="77" y="224"/>
                            <a:pt x="77" y="224"/>
                          </a:cubicBezTo>
                          <a:cubicBezTo>
                            <a:pt x="77" y="224"/>
                            <a:pt x="74" y="220"/>
                            <a:pt x="74" y="220"/>
                          </a:cubicBezTo>
                          <a:cubicBezTo>
                            <a:pt x="74" y="220"/>
                            <a:pt x="73" y="219"/>
                            <a:pt x="73" y="219"/>
                          </a:cubicBezTo>
                          <a:cubicBezTo>
                            <a:pt x="73" y="219"/>
                            <a:pt x="73" y="218"/>
                            <a:pt x="73" y="218"/>
                          </a:cubicBezTo>
                          <a:cubicBezTo>
                            <a:pt x="73" y="218"/>
                            <a:pt x="72" y="216"/>
                            <a:pt x="72" y="216"/>
                          </a:cubicBezTo>
                          <a:cubicBezTo>
                            <a:pt x="72" y="216"/>
                            <a:pt x="74" y="216"/>
                            <a:pt x="74" y="216"/>
                          </a:cubicBezTo>
                          <a:cubicBezTo>
                            <a:pt x="74" y="216"/>
                            <a:pt x="75" y="215"/>
                            <a:pt x="75" y="215"/>
                          </a:cubicBezTo>
                          <a:cubicBezTo>
                            <a:pt x="75" y="215"/>
                            <a:pt x="76" y="213"/>
                            <a:pt x="76" y="213"/>
                          </a:cubicBezTo>
                          <a:cubicBezTo>
                            <a:pt x="76" y="213"/>
                            <a:pt x="78" y="213"/>
                            <a:pt x="78" y="213"/>
                          </a:cubicBezTo>
                          <a:cubicBezTo>
                            <a:pt x="78" y="213"/>
                            <a:pt x="82" y="213"/>
                            <a:pt x="82" y="213"/>
                          </a:cubicBezTo>
                          <a:cubicBezTo>
                            <a:pt x="82" y="213"/>
                            <a:pt x="83" y="215"/>
                            <a:pt x="83" y="215"/>
                          </a:cubicBezTo>
                          <a:cubicBezTo>
                            <a:pt x="83" y="215"/>
                            <a:pt x="85" y="218"/>
                            <a:pt x="85" y="218"/>
                          </a:cubicBezTo>
                          <a:cubicBezTo>
                            <a:pt x="85" y="218"/>
                            <a:pt x="87" y="219"/>
                            <a:pt x="87" y="219"/>
                          </a:cubicBezTo>
                          <a:cubicBezTo>
                            <a:pt x="87" y="219"/>
                            <a:pt x="87" y="220"/>
                            <a:pt x="87" y="220"/>
                          </a:cubicBezTo>
                          <a:cubicBezTo>
                            <a:pt x="87" y="220"/>
                            <a:pt x="89" y="221"/>
                            <a:pt x="89" y="221"/>
                          </a:cubicBezTo>
                          <a:cubicBezTo>
                            <a:pt x="89" y="221"/>
                            <a:pt x="90" y="219"/>
                            <a:pt x="90" y="219"/>
                          </a:cubicBezTo>
                          <a:cubicBezTo>
                            <a:pt x="90" y="219"/>
                            <a:pt x="96" y="221"/>
                            <a:pt x="96" y="221"/>
                          </a:cubicBezTo>
                          <a:cubicBezTo>
                            <a:pt x="96" y="221"/>
                            <a:pt x="97" y="223"/>
                            <a:pt x="97" y="223"/>
                          </a:cubicBezTo>
                          <a:cubicBezTo>
                            <a:pt x="97" y="223"/>
                            <a:pt x="100" y="224"/>
                            <a:pt x="100" y="224"/>
                          </a:cubicBezTo>
                          <a:cubicBezTo>
                            <a:pt x="100" y="224"/>
                            <a:pt x="101" y="222"/>
                            <a:pt x="101" y="222"/>
                          </a:cubicBezTo>
                          <a:cubicBezTo>
                            <a:pt x="101" y="222"/>
                            <a:pt x="102" y="222"/>
                            <a:pt x="102" y="222"/>
                          </a:cubicBezTo>
                          <a:cubicBezTo>
                            <a:pt x="102" y="222"/>
                            <a:pt x="104" y="221"/>
                            <a:pt x="104" y="221"/>
                          </a:cubicBezTo>
                          <a:cubicBezTo>
                            <a:pt x="104" y="221"/>
                            <a:pt x="105" y="224"/>
                            <a:pt x="105" y="224"/>
                          </a:cubicBezTo>
                          <a:cubicBezTo>
                            <a:pt x="105" y="224"/>
                            <a:pt x="106" y="223"/>
                            <a:pt x="106" y="223"/>
                          </a:cubicBezTo>
                          <a:cubicBezTo>
                            <a:pt x="106" y="223"/>
                            <a:pt x="106" y="222"/>
                            <a:pt x="106" y="222"/>
                          </a:cubicBezTo>
                          <a:cubicBezTo>
                            <a:pt x="106" y="222"/>
                            <a:pt x="105" y="218"/>
                            <a:pt x="105" y="218"/>
                          </a:cubicBezTo>
                          <a:cubicBezTo>
                            <a:pt x="105" y="218"/>
                            <a:pt x="103" y="215"/>
                            <a:pt x="103" y="215"/>
                          </a:cubicBezTo>
                          <a:cubicBezTo>
                            <a:pt x="103" y="215"/>
                            <a:pt x="100" y="210"/>
                            <a:pt x="100" y="210"/>
                          </a:cubicBezTo>
                          <a:cubicBezTo>
                            <a:pt x="100" y="210"/>
                            <a:pt x="98" y="209"/>
                            <a:pt x="98" y="209"/>
                          </a:cubicBezTo>
                          <a:cubicBezTo>
                            <a:pt x="98" y="209"/>
                            <a:pt x="98" y="206"/>
                            <a:pt x="98" y="206"/>
                          </a:cubicBezTo>
                          <a:cubicBezTo>
                            <a:pt x="98" y="206"/>
                            <a:pt x="100" y="204"/>
                            <a:pt x="100" y="204"/>
                          </a:cubicBezTo>
                          <a:cubicBezTo>
                            <a:pt x="100" y="204"/>
                            <a:pt x="103" y="200"/>
                            <a:pt x="103" y="200"/>
                          </a:cubicBezTo>
                          <a:cubicBezTo>
                            <a:pt x="103" y="200"/>
                            <a:pt x="105" y="197"/>
                            <a:pt x="105" y="197"/>
                          </a:cubicBezTo>
                          <a:cubicBezTo>
                            <a:pt x="105" y="197"/>
                            <a:pt x="109" y="197"/>
                            <a:pt x="109" y="197"/>
                          </a:cubicBezTo>
                          <a:cubicBezTo>
                            <a:pt x="109" y="197"/>
                            <a:pt x="112" y="193"/>
                            <a:pt x="112" y="193"/>
                          </a:cubicBezTo>
                          <a:cubicBezTo>
                            <a:pt x="112" y="193"/>
                            <a:pt x="114" y="190"/>
                            <a:pt x="114" y="190"/>
                          </a:cubicBezTo>
                          <a:cubicBezTo>
                            <a:pt x="114" y="190"/>
                            <a:pt x="115" y="188"/>
                            <a:pt x="115" y="188"/>
                          </a:cubicBezTo>
                          <a:cubicBezTo>
                            <a:pt x="115" y="188"/>
                            <a:pt x="117" y="188"/>
                            <a:pt x="117" y="188"/>
                          </a:cubicBezTo>
                          <a:cubicBezTo>
                            <a:pt x="117" y="188"/>
                            <a:pt x="118" y="189"/>
                            <a:pt x="118" y="189"/>
                          </a:cubicBezTo>
                          <a:cubicBezTo>
                            <a:pt x="118" y="189"/>
                            <a:pt x="120" y="190"/>
                            <a:pt x="120" y="190"/>
                          </a:cubicBezTo>
                          <a:cubicBezTo>
                            <a:pt x="120" y="190"/>
                            <a:pt x="122" y="190"/>
                            <a:pt x="122" y="190"/>
                          </a:cubicBezTo>
                          <a:cubicBezTo>
                            <a:pt x="122" y="190"/>
                            <a:pt x="123" y="189"/>
                            <a:pt x="123" y="189"/>
                          </a:cubicBezTo>
                          <a:cubicBezTo>
                            <a:pt x="123" y="189"/>
                            <a:pt x="126" y="191"/>
                            <a:pt x="126" y="191"/>
                          </a:cubicBezTo>
                          <a:cubicBezTo>
                            <a:pt x="126" y="191"/>
                            <a:pt x="127" y="192"/>
                            <a:pt x="127" y="192"/>
                          </a:cubicBezTo>
                          <a:cubicBezTo>
                            <a:pt x="127" y="192"/>
                            <a:pt x="126" y="193"/>
                            <a:pt x="126" y="193"/>
                          </a:cubicBezTo>
                          <a:cubicBezTo>
                            <a:pt x="126" y="193"/>
                            <a:pt x="126" y="194"/>
                            <a:pt x="126" y="194"/>
                          </a:cubicBezTo>
                          <a:cubicBezTo>
                            <a:pt x="126" y="194"/>
                            <a:pt x="126" y="196"/>
                            <a:pt x="126" y="196"/>
                          </a:cubicBezTo>
                          <a:cubicBezTo>
                            <a:pt x="126" y="196"/>
                            <a:pt x="128" y="194"/>
                            <a:pt x="128" y="194"/>
                          </a:cubicBezTo>
                          <a:cubicBezTo>
                            <a:pt x="128" y="194"/>
                            <a:pt x="129" y="194"/>
                            <a:pt x="129" y="194"/>
                          </a:cubicBezTo>
                          <a:cubicBezTo>
                            <a:pt x="129" y="194"/>
                            <a:pt x="130" y="196"/>
                            <a:pt x="130" y="196"/>
                          </a:cubicBezTo>
                          <a:cubicBezTo>
                            <a:pt x="130" y="196"/>
                            <a:pt x="132" y="199"/>
                            <a:pt x="132" y="199"/>
                          </a:cubicBezTo>
                          <a:cubicBezTo>
                            <a:pt x="132" y="199"/>
                            <a:pt x="133" y="199"/>
                            <a:pt x="133" y="199"/>
                          </a:cubicBezTo>
                          <a:cubicBezTo>
                            <a:pt x="133" y="199"/>
                            <a:pt x="132" y="197"/>
                            <a:pt x="132" y="197"/>
                          </a:cubicBezTo>
                          <a:cubicBezTo>
                            <a:pt x="132" y="197"/>
                            <a:pt x="131" y="194"/>
                            <a:pt x="131" y="194"/>
                          </a:cubicBezTo>
                          <a:cubicBezTo>
                            <a:pt x="131" y="194"/>
                            <a:pt x="132" y="190"/>
                            <a:pt x="132" y="190"/>
                          </a:cubicBezTo>
                          <a:cubicBezTo>
                            <a:pt x="132" y="190"/>
                            <a:pt x="133" y="186"/>
                            <a:pt x="133" y="186"/>
                          </a:cubicBezTo>
                          <a:cubicBezTo>
                            <a:pt x="133" y="186"/>
                            <a:pt x="133" y="184"/>
                            <a:pt x="133" y="184"/>
                          </a:cubicBezTo>
                          <a:cubicBezTo>
                            <a:pt x="133" y="184"/>
                            <a:pt x="132" y="180"/>
                            <a:pt x="132" y="180"/>
                          </a:cubicBezTo>
                          <a:cubicBezTo>
                            <a:pt x="132" y="180"/>
                            <a:pt x="131" y="178"/>
                            <a:pt x="131" y="178"/>
                          </a:cubicBezTo>
                          <a:cubicBezTo>
                            <a:pt x="131" y="178"/>
                            <a:pt x="128" y="176"/>
                            <a:pt x="128" y="176"/>
                          </a:cubicBezTo>
                          <a:cubicBezTo>
                            <a:pt x="128" y="176"/>
                            <a:pt x="126" y="175"/>
                            <a:pt x="126" y="175"/>
                          </a:cubicBezTo>
                          <a:cubicBezTo>
                            <a:pt x="126" y="175"/>
                            <a:pt x="126" y="173"/>
                            <a:pt x="126" y="173"/>
                          </a:cubicBezTo>
                          <a:cubicBezTo>
                            <a:pt x="126" y="173"/>
                            <a:pt x="126" y="170"/>
                            <a:pt x="126" y="170"/>
                          </a:cubicBezTo>
                          <a:cubicBezTo>
                            <a:pt x="126" y="170"/>
                            <a:pt x="126" y="167"/>
                            <a:pt x="126" y="167"/>
                          </a:cubicBezTo>
                          <a:cubicBezTo>
                            <a:pt x="126" y="167"/>
                            <a:pt x="127" y="164"/>
                            <a:pt x="127" y="164"/>
                          </a:cubicBezTo>
                          <a:cubicBezTo>
                            <a:pt x="127" y="164"/>
                            <a:pt x="127" y="160"/>
                            <a:pt x="127" y="160"/>
                          </a:cubicBezTo>
                          <a:cubicBezTo>
                            <a:pt x="127" y="160"/>
                            <a:pt x="126" y="157"/>
                            <a:pt x="126" y="157"/>
                          </a:cubicBezTo>
                          <a:cubicBezTo>
                            <a:pt x="126" y="157"/>
                            <a:pt x="124" y="154"/>
                            <a:pt x="124" y="154"/>
                          </a:cubicBezTo>
                          <a:cubicBezTo>
                            <a:pt x="124" y="154"/>
                            <a:pt x="122" y="153"/>
                            <a:pt x="122" y="153"/>
                          </a:cubicBezTo>
                          <a:cubicBezTo>
                            <a:pt x="122" y="153"/>
                            <a:pt x="120" y="152"/>
                            <a:pt x="120" y="152"/>
                          </a:cubicBezTo>
                          <a:cubicBezTo>
                            <a:pt x="120" y="152"/>
                            <a:pt x="119" y="150"/>
                            <a:pt x="119" y="150"/>
                          </a:cubicBezTo>
                          <a:cubicBezTo>
                            <a:pt x="119" y="150"/>
                            <a:pt x="119" y="149"/>
                            <a:pt x="119" y="149"/>
                          </a:cubicBezTo>
                          <a:cubicBezTo>
                            <a:pt x="119" y="149"/>
                            <a:pt x="121" y="149"/>
                            <a:pt x="121" y="149"/>
                          </a:cubicBezTo>
                          <a:cubicBezTo>
                            <a:pt x="121" y="149"/>
                            <a:pt x="123" y="150"/>
                            <a:pt x="123" y="150"/>
                          </a:cubicBezTo>
                          <a:cubicBezTo>
                            <a:pt x="123" y="150"/>
                            <a:pt x="124" y="151"/>
                            <a:pt x="124" y="151"/>
                          </a:cubicBezTo>
                          <a:cubicBezTo>
                            <a:pt x="124" y="151"/>
                            <a:pt x="127" y="151"/>
                            <a:pt x="127" y="151"/>
                          </a:cubicBezTo>
                          <a:cubicBezTo>
                            <a:pt x="127" y="151"/>
                            <a:pt x="129" y="151"/>
                            <a:pt x="129" y="151"/>
                          </a:cubicBezTo>
                          <a:cubicBezTo>
                            <a:pt x="129" y="151"/>
                            <a:pt x="133" y="150"/>
                            <a:pt x="133" y="150"/>
                          </a:cubicBezTo>
                          <a:cubicBezTo>
                            <a:pt x="133" y="150"/>
                            <a:pt x="136" y="152"/>
                            <a:pt x="136" y="152"/>
                          </a:cubicBezTo>
                          <a:cubicBezTo>
                            <a:pt x="136" y="152"/>
                            <a:pt x="138" y="153"/>
                            <a:pt x="138" y="15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23" name="Freeform 1043"/>
                    <p:cNvSpPr>
                      <a:spLocks/>
                    </p:cNvSpPr>
                    <p:nvPr/>
                  </p:nvSpPr>
                  <p:spPr bwMode="gray">
                    <a:xfrm>
                      <a:off x="4384675" y="1711736"/>
                      <a:ext cx="15875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3"/>
                        </a:cxn>
                        <a:cxn ang="0">
                          <a:pos x="4" y="1"/>
                        </a:cxn>
                        <a:cxn ang="0">
                          <a:pos x="2" y="1"/>
                        </a:cxn>
                        <a:cxn ang="0">
                          <a:pos x="1" y="3"/>
                        </a:cxn>
                        <a:cxn ang="0">
                          <a:pos x="0" y="5"/>
                        </a:cxn>
                        <a:cxn ang="0">
                          <a:pos x="0" y="6"/>
                        </a:cxn>
                        <a:cxn ang="0">
                          <a:pos x="1" y="8"/>
                        </a:cxn>
                        <a:cxn ang="0">
                          <a:pos x="2" y="8"/>
                        </a:cxn>
                        <a:cxn ang="0">
                          <a:pos x="3" y="6"/>
                        </a:cxn>
                        <a:cxn ang="0">
                          <a:pos x="4" y="5"/>
                        </a:cxn>
                        <a:cxn ang="0">
                          <a:pos x="5" y="3"/>
                        </a:cxn>
                      </a:cxnLst>
                      <a:rect l="0" t="0" r="r" b="b"/>
                      <a:pathLst>
                        <a:path w="6" h="8">
                          <a:moveTo>
                            <a:pt x="5" y="3"/>
                          </a:moveTo>
                          <a:cubicBezTo>
                            <a:pt x="6" y="1"/>
                            <a:pt x="6" y="1"/>
                            <a:pt x="4" y="1"/>
                          </a:cubicBezTo>
                          <a:cubicBezTo>
                            <a:pt x="3" y="0"/>
                            <a:pt x="3" y="0"/>
                            <a:pt x="2" y="1"/>
                          </a:cubicBezTo>
                          <a:cubicBezTo>
                            <a:pt x="2" y="1"/>
                            <a:pt x="1" y="2"/>
                            <a:pt x="1" y="3"/>
                          </a:cubicBezTo>
                          <a:cubicBezTo>
                            <a:pt x="1" y="3"/>
                            <a:pt x="0" y="4"/>
                            <a:pt x="0" y="5"/>
                          </a:cubicBezTo>
                          <a:cubicBezTo>
                            <a:pt x="0" y="5"/>
                            <a:pt x="0" y="6"/>
                            <a:pt x="0" y="6"/>
                          </a:cubicBezTo>
                          <a:cubicBezTo>
                            <a:pt x="0" y="7"/>
                            <a:pt x="1" y="8"/>
                            <a:pt x="1" y="8"/>
                          </a:cubicBezTo>
                          <a:cubicBezTo>
                            <a:pt x="2" y="8"/>
                            <a:pt x="2" y="8"/>
                            <a:pt x="2" y="8"/>
                          </a:cubicBezTo>
                          <a:cubicBezTo>
                            <a:pt x="2" y="7"/>
                            <a:pt x="2" y="6"/>
                            <a:pt x="3" y="6"/>
                          </a:cubicBezTo>
                          <a:cubicBezTo>
                            <a:pt x="3" y="5"/>
                            <a:pt x="4" y="5"/>
                            <a:pt x="4" y="5"/>
                          </a:cubicBezTo>
                          <a:cubicBezTo>
                            <a:pt x="5" y="4"/>
                            <a:pt x="5" y="4"/>
                            <a:pt x="5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24" name="Freeform 1044"/>
                    <p:cNvSpPr>
                      <a:spLocks/>
                    </p:cNvSpPr>
                    <p:nvPr/>
                  </p:nvSpPr>
                  <p:spPr bwMode="gray">
                    <a:xfrm>
                      <a:off x="4430713" y="1778411"/>
                      <a:ext cx="476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2" y="3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2" y="3"/>
                          </a:move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1" y="3"/>
                            <a:pt x="1" y="3"/>
                            <a:pt x="0" y="1"/>
                          </a:cubicBezTo>
                          <a:cubicBezTo>
                            <a:pt x="0" y="0"/>
                            <a:pt x="0" y="0"/>
                            <a:pt x="1" y="1"/>
                          </a:cubicBezTo>
                          <a:cubicBezTo>
                            <a:pt x="2" y="1"/>
                            <a:pt x="2" y="2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25" name="Freeform 1045"/>
                    <p:cNvSpPr>
                      <a:spLocks/>
                    </p:cNvSpPr>
                    <p:nvPr/>
                  </p:nvSpPr>
                  <p:spPr bwMode="gray">
                    <a:xfrm>
                      <a:off x="4543425" y="1768886"/>
                      <a:ext cx="7938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"/>
                        </a:cxn>
                        <a:cxn ang="0">
                          <a:pos x="2" y="5"/>
                        </a:cxn>
                        <a:cxn ang="0">
                          <a:pos x="0" y="3"/>
                        </a:cxn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3" y="1"/>
                        </a:cxn>
                        <a:cxn ang="0">
                          <a:pos x="3" y="3"/>
                        </a:cxn>
                        <a:cxn ang="0">
                          <a:pos x="3" y="5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3" y="5"/>
                          </a:moveTo>
                          <a:cubicBezTo>
                            <a:pt x="3" y="5"/>
                            <a:pt x="3" y="5"/>
                            <a:pt x="2" y="5"/>
                          </a:cubicBezTo>
                          <a:cubicBezTo>
                            <a:pt x="1" y="4"/>
                            <a:pt x="1" y="4"/>
                            <a:pt x="0" y="3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ubicBezTo>
                            <a:pt x="0" y="0"/>
                            <a:pt x="0" y="0"/>
                            <a:pt x="1" y="0"/>
                          </a:cubicBezTo>
                          <a:cubicBezTo>
                            <a:pt x="2" y="0"/>
                            <a:pt x="2" y="0"/>
                            <a:pt x="3" y="1"/>
                          </a:cubicBezTo>
                          <a:cubicBezTo>
                            <a:pt x="3" y="2"/>
                            <a:pt x="3" y="2"/>
                            <a:pt x="3" y="3"/>
                          </a:cubicBezTo>
                          <a:cubicBezTo>
                            <a:pt x="3" y="4"/>
                            <a:pt x="3" y="5"/>
                            <a:pt x="3" y="5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26" name="Freeform 1046"/>
                    <p:cNvSpPr>
                      <a:spLocks/>
                    </p:cNvSpPr>
                    <p:nvPr/>
                  </p:nvSpPr>
                  <p:spPr bwMode="gray">
                    <a:xfrm>
                      <a:off x="4446588" y="1743486"/>
                      <a:ext cx="47625" cy="34925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7"/>
                        </a:cxn>
                        <a:cxn ang="0">
                          <a:pos x="10" y="6"/>
                        </a:cxn>
                        <a:cxn ang="0">
                          <a:pos x="10" y="4"/>
                        </a:cxn>
                        <a:cxn ang="0">
                          <a:pos x="10" y="4"/>
                        </a:cxn>
                        <a:cxn ang="0">
                          <a:pos x="11" y="5"/>
                        </a:cxn>
                        <a:cxn ang="0">
                          <a:pos x="11" y="5"/>
                        </a:cxn>
                        <a:cxn ang="0">
                          <a:pos x="10" y="3"/>
                        </a:cxn>
                        <a:cxn ang="0">
                          <a:pos x="9" y="3"/>
                        </a:cxn>
                        <a:cxn ang="0">
                          <a:pos x="10" y="2"/>
                        </a:cxn>
                        <a:cxn ang="0">
                          <a:pos x="11" y="1"/>
                        </a:cxn>
                        <a:cxn ang="0">
                          <a:pos x="13" y="0"/>
                        </a:cxn>
                        <a:cxn ang="0">
                          <a:pos x="16" y="1"/>
                        </a:cxn>
                        <a:cxn ang="0">
                          <a:pos x="15" y="4"/>
                        </a:cxn>
                        <a:cxn ang="0">
                          <a:pos x="16" y="5"/>
                        </a:cxn>
                        <a:cxn ang="0">
                          <a:pos x="16" y="8"/>
                        </a:cxn>
                        <a:cxn ang="0">
                          <a:pos x="17" y="10"/>
                        </a:cxn>
                        <a:cxn ang="0">
                          <a:pos x="16" y="10"/>
                        </a:cxn>
                        <a:cxn ang="0">
                          <a:pos x="15" y="10"/>
                        </a:cxn>
                        <a:cxn ang="0">
                          <a:pos x="15" y="9"/>
                        </a:cxn>
                        <a:cxn ang="0">
                          <a:pos x="14" y="10"/>
                        </a:cxn>
                        <a:cxn ang="0">
                          <a:pos x="13" y="11"/>
                        </a:cxn>
                        <a:cxn ang="0">
                          <a:pos x="12" y="13"/>
                        </a:cxn>
                        <a:cxn ang="0">
                          <a:pos x="14" y="14"/>
                        </a:cxn>
                        <a:cxn ang="0">
                          <a:pos x="15" y="16"/>
                        </a:cxn>
                        <a:cxn ang="0">
                          <a:pos x="13" y="17"/>
                        </a:cxn>
                        <a:cxn ang="0">
                          <a:pos x="12" y="19"/>
                        </a:cxn>
                        <a:cxn ang="0">
                          <a:pos x="12" y="20"/>
                        </a:cxn>
                        <a:cxn ang="0">
                          <a:pos x="12" y="21"/>
                        </a:cxn>
                        <a:cxn ang="0">
                          <a:pos x="10" y="22"/>
                        </a:cxn>
                        <a:cxn ang="0">
                          <a:pos x="7" y="20"/>
                        </a:cxn>
                        <a:cxn ang="0">
                          <a:pos x="8" y="20"/>
                        </a:cxn>
                        <a:cxn ang="0">
                          <a:pos x="8" y="19"/>
                        </a:cxn>
                        <a:cxn ang="0">
                          <a:pos x="8" y="18"/>
                        </a:cxn>
                        <a:cxn ang="0">
                          <a:pos x="8" y="18"/>
                        </a:cxn>
                        <a:cxn ang="0">
                          <a:pos x="7" y="18"/>
                        </a:cxn>
                        <a:cxn ang="0">
                          <a:pos x="4" y="18"/>
                        </a:cxn>
                        <a:cxn ang="0">
                          <a:pos x="3" y="16"/>
                        </a:cxn>
                        <a:cxn ang="0">
                          <a:pos x="3" y="15"/>
                        </a:cxn>
                        <a:cxn ang="0">
                          <a:pos x="2" y="14"/>
                        </a:cxn>
                        <a:cxn ang="0">
                          <a:pos x="3" y="13"/>
                        </a:cxn>
                        <a:cxn ang="0">
                          <a:pos x="3" y="12"/>
                        </a:cxn>
                        <a:cxn ang="0">
                          <a:pos x="2" y="11"/>
                        </a:cxn>
                        <a:cxn ang="0">
                          <a:pos x="3" y="10"/>
                        </a:cxn>
                        <a:cxn ang="0">
                          <a:pos x="1" y="9"/>
                        </a:cxn>
                        <a:cxn ang="0">
                          <a:pos x="2" y="9"/>
                        </a:cxn>
                        <a:cxn ang="0">
                          <a:pos x="2" y="8"/>
                        </a:cxn>
                        <a:cxn ang="0">
                          <a:pos x="2" y="8"/>
                        </a:cxn>
                        <a:cxn ang="0">
                          <a:pos x="2" y="7"/>
                        </a:cxn>
                        <a:cxn ang="0">
                          <a:pos x="5" y="6"/>
                        </a:cxn>
                        <a:cxn ang="0">
                          <a:pos x="6" y="5"/>
                        </a:cxn>
                        <a:cxn ang="0">
                          <a:pos x="5" y="3"/>
                        </a:cxn>
                        <a:cxn ang="0">
                          <a:pos x="4" y="3"/>
                        </a:cxn>
                        <a:cxn ang="0">
                          <a:pos x="4" y="2"/>
                        </a:cxn>
                        <a:cxn ang="0">
                          <a:pos x="7" y="3"/>
                        </a:cxn>
                        <a:cxn ang="0">
                          <a:pos x="8" y="3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8" y="6"/>
                        </a:cxn>
                        <a:cxn ang="0">
                          <a:pos x="7" y="6"/>
                        </a:cxn>
                        <a:cxn ang="0">
                          <a:pos x="8" y="7"/>
                        </a:cxn>
                        <a:cxn ang="0">
                          <a:pos x="8" y="7"/>
                        </a:cxn>
                        <a:cxn ang="0">
                          <a:pos x="9" y="8"/>
                        </a:cxn>
                      </a:cxnLst>
                      <a:rect l="0" t="0" r="r" b="b"/>
                      <a:pathLst>
                        <a:path w="17" h="22">
                          <a:moveTo>
                            <a:pt x="9" y="8"/>
                          </a:moveTo>
                          <a:cubicBezTo>
                            <a:pt x="9" y="8"/>
                            <a:pt x="9" y="8"/>
                            <a:pt x="9" y="8"/>
                          </a:cubicBezTo>
                          <a:cubicBezTo>
                            <a:pt x="9" y="8"/>
                            <a:pt x="9" y="8"/>
                            <a:pt x="9" y="8"/>
                          </a:cubicBezTo>
                          <a:cubicBezTo>
                            <a:pt x="9" y="8"/>
                            <a:pt x="9" y="7"/>
                            <a:pt x="9" y="7"/>
                          </a:cubicBezTo>
                          <a:cubicBezTo>
                            <a:pt x="9" y="7"/>
                            <a:pt x="9" y="7"/>
                            <a:pt x="9" y="7"/>
                          </a:cubicBezTo>
                          <a:cubicBezTo>
                            <a:pt x="9" y="6"/>
                            <a:pt x="9" y="6"/>
                            <a:pt x="9" y="6"/>
                          </a:cubicBezTo>
                          <a:cubicBezTo>
                            <a:pt x="9" y="6"/>
                            <a:pt x="9" y="6"/>
                            <a:pt x="10" y="6"/>
                          </a:cubicBezTo>
                          <a:cubicBezTo>
                            <a:pt x="10" y="6"/>
                            <a:pt x="10" y="6"/>
                            <a:pt x="10" y="6"/>
                          </a:cubicBezTo>
                          <a:cubicBezTo>
                            <a:pt x="10" y="5"/>
                            <a:pt x="10" y="5"/>
                            <a:pt x="10" y="5"/>
                          </a:cubicBezTo>
                          <a:cubicBezTo>
                            <a:pt x="10" y="5"/>
                            <a:pt x="10" y="5"/>
                            <a:pt x="10" y="5"/>
                          </a:cubicBezTo>
                          <a:cubicBezTo>
                            <a:pt x="10" y="5"/>
                            <a:pt x="10" y="4"/>
                            <a:pt x="10" y="4"/>
                          </a:cubicBezTo>
                          <a:cubicBezTo>
                            <a:pt x="10" y="4"/>
                            <a:pt x="10" y="4"/>
                            <a:pt x="10" y="4"/>
                          </a:cubicBezTo>
                          <a:cubicBezTo>
                            <a:pt x="9" y="4"/>
                            <a:pt x="9" y="4"/>
                            <a:pt x="9" y="4"/>
                          </a:cubicBezTo>
                          <a:cubicBezTo>
                            <a:pt x="9" y="4"/>
                            <a:pt x="9" y="4"/>
                            <a:pt x="10" y="3"/>
                          </a:cubicBezTo>
                          <a:cubicBezTo>
                            <a:pt x="10" y="3"/>
                            <a:pt x="10" y="3"/>
                            <a:pt x="10" y="3"/>
                          </a:cubicBezTo>
                          <a:cubicBezTo>
                            <a:pt x="10" y="3"/>
                            <a:pt x="10" y="3"/>
                            <a:pt x="10" y="4"/>
                          </a:cubicBezTo>
                          <a:cubicBezTo>
                            <a:pt x="10" y="4"/>
                            <a:pt x="10" y="4"/>
                            <a:pt x="10" y="4"/>
                          </a:cubicBezTo>
                          <a:cubicBezTo>
                            <a:pt x="10" y="4"/>
                            <a:pt x="10" y="4"/>
                            <a:pt x="11" y="4"/>
                          </a:cubicBezTo>
                          <a:cubicBezTo>
                            <a:pt x="11" y="4"/>
                            <a:pt x="11" y="4"/>
                            <a:pt x="11" y="4"/>
                          </a:cubicBezTo>
                          <a:cubicBezTo>
                            <a:pt x="11" y="5"/>
                            <a:pt x="11" y="5"/>
                            <a:pt x="11" y="5"/>
                          </a:cubicBezTo>
                          <a:cubicBezTo>
                            <a:pt x="11" y="5"/>
                            <a:pt x="11" y="5"/>
                            <a:pt x="11" y="6"/>
                          </a:cubicBezTo>
                          <a:cubicBezTo>
                            <a:pt x="11" y="6"/>
                            <a:pt x="11" y="6"/>
                            <a:pt x="11" y="6"/>
                          </a:cubicBezTo>
                          <a:cubicBezTo>
                            <a:pt x="11" y="6"/>
                            <a:pt x="11" y="6"/>
                            <a:pt x="11" y="6"/>
                          </a:cubicBezTo>
                          <a:cubicBezTo>
                            <a:pt x="11" y="5"/>
                            <a:pt x="11" y="5"/>
                            <a:pt x="11" y="5"/>
                          </a:cubicBezTo>
                          <a:cubicBezTo>
                            <a:pt x="11" y="5"/>
                            <a:pt x="11" y="5"/>
                            <a:pt x="11" y="4"/>
                          </a:cubicBezTo>
                          <a:cubicBezTo>
                            <a:pt x="11" y="4"/>
                            <a:pt x="11" y="4"/>
                            <a:pt x="11" y="4"/>
                          </a:cubicBezTo>
                          <a:cubicBezTo>
                            <a:pt x="11" y="4"/>
                            <a:pt x="11" y="3"/>
                            <a:pt x="11" y="3"/>
                          </a:cubicBezTo>
                          <a:cubicBezTo>
                            <a:pt x="10" y="3"/>
                            <a:pt x="10" y="3"/>
                            <a:pt x="10" y="3"/>
                          </a:cubicBezTo>
                          <a:cubicBezTo>
                            <a:pt x="10" y="3"/>
                            <a:pt x="10" y="3"/>
                            <a:pt x="10" y="3"/>
                          </a:cubicBezTo>
                          <a:cubicBezTo>
                            <a:pt x="10" y="3"/>
                            <a:pt x="10" y="3"/>
                            <a:pt x="10" y="3"/>
                          </a:cubicBezTo>
                          <a:cubicBezTo>
                            <a:pt x="10" y="3"/>
                            <a:pt x="10" y="3"/>
                            <a:pt x="10" y="3"/>
                          </a:cubicBezTo>
                          <a:cubicBezTo>
                            <a:pt x="9" y="3"/>
                            <a:pt x="9" y="3"/>
                            <a:pt x="9" y="3"/>
                          </a:cubicBezTo>
                          <a:cubicBezTo>
                            <a:pt x="9" y="3"/>
                            <a:pt x="9" y="3"/>
                            <a:pt x="9" y="3"/>
                          </a:cubicBezTo>
                          <a:cubicBezTo>
                            <a:pt x="9" y="3"/>
                            <a:pt x="9" y="2"/>
                            <a:pt x="9" y="2"/>
                          </a:cubicBezTo>
                          <a:cubicBezTo>
                            <a:pt x="9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1"/>
                          </a:cubicBezTo>
                          <a:cubicBezTo>
                            <a:pt x="10" y="1"/>
                            <a:pt x="11" y="1"/>
                            <a:pt x="11" y="1"/>
                          </a:cubicBezTo>
                          <a:cubicBezTo>
                            <a:pt x="11" y="1"/>
                            <a:pt x="11" y="1"/>
                            <a:pt x="11" y="1"/>
                          </a:cubicBezTo>
                          <a:cubicBezTo>
                            <a:pt x="11" y="0"/>
                            <a:pt x="12" y="0"/>
                            <a:pt x="12" y="0"/>
                          </a:cubicBezTo>
                          <a:cubicBezTo>
                            <a:pt x="12" y="0"/>
                            <a:pt x="12" y="0"/>
                            <a:pt x="12" y="0"/>
                          </a:cubicBezTo>
                          <a:cubicBezTo>
                            <a:pt x="13" y="0"/>
                            <a:pt x="13" y="0"/>
                            <a:pt x="13" y="0"/>
                          </a:cubicBezTo>
                          <a:cubicBezTo>
                            <a:pt x="13" y="0"/>
                            <a:pt x="13" y="0"/>
                            <a:pt x="13" y="0"/>
                          </a:cubicBezTo>
                          <a:cubicBezTo>
                            <a:pt x="14" y="0"/>
                            <a:pt x="14" y="0"/>
                            <a:pt x="14" y="0"/>
                          </a:cubicBezTo>
                          <a:cubicBezTo>
                            <a:pt x="14" y="0"/>
                            <a:pt x="15" y="0"/>
                            <a:pt x="15" y="0"/>
                          </a:cubicBezTo>
                          <a:cubicBezTo>
                            <a:pt x="15" y="1"/>
                            <a:pt x="15" y="1"/>
                            <a:pt x="15" y="1"/>
                          </a:cubicBezTo>
                          <a:cubicBezTo>
                            <a:pt x="15" y="1"/>
                            <a:pt x="15" y="1"/>
                            <a:pt x="16" y="1"/>
                          </a:cubicBezTo>
                          <a:cubicBezTo>
                            <a:pt x="16" y="1"/>
                            <a:pt x="16" y="2"/>
                            <a:pt x="16" y="2"/>
                          </a:cubicBezTo>
                          <a:cubicBezTo>
                            <a:pt x="15" y="2"/>
                            <a:pt x="15" y="2"/>
                            <a:pt x="15" y="3"/>
                          </a:cubicBezTo>
                          <a:cubicBezTo>
                            <a:pt x="15" y="3"/>
                            <a:pt x="15" y="3"/>
                            <a:pt x="15" y="3"/>
                          </a:cubicBezTo>
                          <a:cubicBezTo>
                            <a:pt x="15" y="4"/>
                            <a:pt x="15" y="4"/>
                            <a:pt x="15" y="4"/>
                          </a:cubicBezTo>
                          <a:cubicBezTo>
                            <a:pt x="15" y="4"/>
                            <a:pt x="15" y="4"/>
                            <a:pt x="15" y="4"/>
                          </a:cubicBezTo>
                          <a:cubicBezTo>
                            <a:pt x="15" y="4"/>
                            <a:pt x="15" y="5"/>
                            <a:pt x="15" y="5"/>
                          </a:cubicBezTo>
                          <a:cubicBezTo>
                            <a:pt x="16" y="5"/>
                            <a:pt x="16" y="5"/>
                            <a:pt x="16" y="5"/>
                          </a:cubicBezTo>
                          <a:cubicBezTo>
                            <a:pt x="16" y="5"/>
                            <a:pt x="16" y="5"/>
                            <a:pt x="16" y="5"/>
                          </a:cubicBezTo>
                          <a:cubicBezTo>
                            <a:pt x="16" y="6"/>
                            <a:pt x="16" y="6"/>
                            <a:pt x="16" y="6"/>
                          </a:cubicBezTo>
                          <a:cubicBezTo>
                            <a:pt x="16" y="6"/>
                            <a:pt x="16" y="7"/>
                            <a:pt x="16" y="7"/>
                          </a:cubicBezTo>
                          <a:cubicBezTo>
                            <a:pt x="16" y="7"/>
                            <a:pt x="16" y="7"/>
                            <a:pt x="16" y="7"/>
                          </a:cubicBezTo>
                          <a:cubicBezTo>
                            <a:pt x="16" y="7"/>
                            <a:pt x="16" y="8"/>
                            <a:pt x="16" y="8"/>
                          </a:cubicBezTo>
                          <a:cubicBezTo>
                            <a:pt x="16" y="8"/>
                            <a:pt x="16" y="8"/>
                            <a:pt x="16" y="8"/>
                          </a:cubicBezTo>
                          <a:cubicBezTo>
                            <a:pt x="16" y="8"/>
                            <a:pt x="16" y="8"/>
                            <a:pt x="16" y="9"/>
                          </a:cubicBezTo>
                          <a:cubicBezTo>
                            <a:pt x="16" y="9"/>
                            <a:pt x="16" y="9"/>
                            <a:pt x="16" y="9"/>
                          </a:cubicBezTo>
                          <a:cubicBezTo>
                            <a:pt x="16" y="9"/>
                            <a:pt x="16" y="9"/>
                            <a:pt x="17" y="10"/>
                          </a:cubicBezTo>
                          <a:cubicBezTo>
                            <a:pt x="17" y="10"/>
                            <a:pt x="17" y="10"/>
                            <a:pt x="17" y="10"/>
                          </a:cubicBezTo>
                          <a:cubicBezTo>
                            <a:pt x="17" y="10"/>
                            <a:pt x="17" y="10"/>
                            <a:pt x="17" y="10"/>
                          </a:cubicBezTo>
                          <a:cubicBezTo>
                            <a:pt x="17" y="10"/>
                            <a:pt x="17" y="10"/>
                            <a:pt x="16" y="10"/>
                          </a:cubicBezTo>
                          <a:cubicBezTo>
                            <a:pt x="16" y="10"/>
                            <a:pt x="16" y="10"/>
                            <a:pt x="16" y="10"/>
                          </a:cubicBezTo>
                          <a:cubicBezTo>
                            <a:pt x="16" y="11"/>
                            <a:pt x="16" y="11"/>
                            <a:pt x="16" y="11"/>
                          </a:cubicBezTo>
                          <a:cubicBezTo>
                            <a:pt x="16" y="11"/>
                            <a:pt x="16" y="11"/>
                            <a:pt x="16" y="11"/>
                          </a:cubicBezTo>
                          <a:cubicBezTo>
                            <a:pt x="16" y="11"/>
                            <a:pt x="16" y="11"/>
                            <a:pt x="16" y="11"/>
                          </a:cubicBezTo>
                          <a:cubicBezTo>
                            <a:pt x="15" y="11"/>
                            <a:pt x="15" y="11"/>
                            <a:pt x="15" y="10"/>
                          </a:cubicBezTo>
                          <a:cubicBezTo>
                            <a:pt x="15" y="10"/>
                            <a:pt x="15" y="10"/>
                            <a:pt x="15" y="10"/>
                          </a:cubicBezTo>
                          <a:cubicBezTo>
                            <a:pt x="15" y="10"/>
                            <a:pt x="15" y="10"/>
                            <a:pt x="16" y="10"/>
                          </a:cubicBezTo>
                          <a:cubicBezTo>
                            <a:pt x="16" y="10"/>
                            <a:pt x="16" y="9"/>
                            <a:pt x="16" y="9"/>
                          </a:cubicBezTo>
                          <a:cubicBezTo>
                            <a:pt x="15" y="9"/>
                            <a:pt x="15" y="9"/>
                            <a:pt x="15" y="9"/>
                          </a:cubicBezTo>
                          <a:cubicBezTo>
                            <a:pt x="15" y="9"/>
                            <a:pt x="15" y="9"/>
                            <a:pt x="15" y="9"/>
                          </a:cubicBezTo>
                          <a:cubicBezTo>
                            <a:pt x="15" y="9"/>
                            <a:pt x="15" y="10"/>
                            <a:pt x="15" y="10"/>
                          </a:cubicBezTo>
                          <a:cubicBezTo>
                            <a:pt x="15" y="10"/>
                            <a:pt x="14" y="10"/>
                            <a:pt x="14" y="10"/>
                          </a:cubicBezTo>
                          <a:cubicBezTo>
                            <a:pt x="14" y="10"/>
                            <a:pt x="14" y="10"/>
                            <a:pt x="14" y="10"/>
                          </a:cubicBezTo>
                          <a:cubicBezTo>
                            <a:pt x="14" y="10"/>
                            <a:pt x="14" y="10"/>
                            <a:pt x="14" y="10"/>
                          </a:cubicBezTo>
                          <a:cubicBezTo>
                            <a:pt x="14" y="10"/>
                            <a:pt x="14" y="10"/>
                            <a:pt x="14" y="10"/>
                          </a:cubicBezTo>
                          <a:cubicBezTo>
                            <a:pt x="13" y="10"/>
                            <a:pt x="13" y="10"/>
                            <a:pt x="13" y="11"/>
                          </a:cubicBezTo>
                          <a:cubicBezTo>
                            <a:pt x="13" y="11"/>
                            <a:pt x="13" y="11"/>
                            <a:pt x="13" y="11"/>
                          </a:cubicBezTo>
                          <a:cubicBezTo>
                            <a:pt x="13" y="11"/>
                            <a:pt x="13" y="11"/>
                            <a:pt x="13" y="11"/>
                          </a:cubicBezTo>
                          <a:cubicBezTo>
                            <a:pt x="13" y="12"/>
                            <a:pt x="13" y="12"/>
                            <a:pt x="12" y="12"/>
                          </a:cubicBezTo>
                          <a:cubicBezTo>
                            <a:pt x="12" y="12"/>
                            <a:pt x="12" y="12"/>
                            <a:pt x="12" y="12"/>
                          </a:cubicBezTo>
                          <a:cubicBezTo>
                            <a:pt x="12" y="13"/>
                            <a:pt x="12" y="13"/>
                            <a:pt x="12" y="13"/>
                          </a:cubicBezTo>
                          <a:cubicBezTo>
                            <a:pt x="12" y="13"/>
                            <a:pt x="12" y="13"/>
                            <a:pt x="12" y="13"/>
                          </a:cubicBezTo>
                          <a:cubicBezTo>
                            <a:pt x="12" y="13"/>
                            <a:pt x="13" y="13"/>
                            <a:pt x="13" y="13"/>
                          </a:cubicBezTo>
                          <a:cubicBezTo>
                            <a:pt x="13" y="13"/>
                            <a:pt x="13" y="14"/>
                            <a:pt x="13" y="14"/>
                          </a:cubicBezTo>
                          <a:cubicBezTo>
                            <a:pt x="14" y="14"/>
                            <a:pt x="14" y="14"/>
                            <a:pt x="14" y="14"/>
                          </a:cubicBezTo>
                          <a:cubicBezTo>
                            <a:pt x="14" y="14"/>
                            <a:pt x="14" y="14"/>
                            <a:pt x="14" y="15"/>
                          </a:cubicBezTo>
                          <a:cubicBezTo>
                            <a:pt x="15" y="15"/>
                            <a:pt x="15" y="15"/>
                            <a:pt x="15" y="15"/>
                          </a:cubicBezTo>
                          <a:cubicBezTo>
                            <a:pt x="15" y="15"/>
                            <a:pt x="15" y="15"/>
                            <a:pt x="15" y="15"/>
                          </a:cubicBezTo>
                          <a:cubicBezTo>
                            <a:pt x="15" y="16"/>
                            <a:pt x="15" y="16"/>
                            <a:pt x="15" y="16"/>
                          </a:cubicBezTo>
                          <a:cubicBezTo>
                            <a:pt x="15" y="16"/>
                            <a:pt x="15" y="17"/>
                            <a:pt x="14" y="17"/>
                          </a:cubicBezTo>
                          <a:cubicBezTo>
                            <a:pt x="14" y="17"/>
                            <a:pt x="14" y="17"/>
                            <a:pt x="14" y="17"/>
                          </a:cubicBezTo>
                          <a:cubicBezTo>
                            <a:pt x="14" y="17"/>
                            <a:pt x="14" y="17"/>
                            <a:pt x="14" y="17"/>
                          </a:cubicBezTo>
                          <a:cubicBezTo>
                            <a:pt x="14" y="17"/>
                            <a:pt x="14" y="17"/>
                            <a:pt x="13" y="17"/>
                          </a:cubicBezTo>
                          <a:cubicBezTo>
                            <a:pt x="13" y="17"/>
                            <a:pt x="13" y="17"/>
                            <a:pt x="13" y="17"/>
                          </a:cubicBezTo>
                          <a:cubicBezTo>
                            <a:pt x="12" y="17"/>
                            <a:pt x="12" y="17"/>
                            <a:pt x="12" y="18"/>
                          </a:cubicBezTo>
                          <a:cubicBezTo>
                            <a:pt x="12" y="18"/>
                            <a:pt x="12" y="18"/>
                            <a:pt x="12" y="18"/>
                          </a:cubicBezTo>
                          <a:cubicBezTo>
                            <a:pt x="12" y="18"/>
                            <a:pt x="12" y="18"/>
                            <a:pt x="12" y="19"/>
                          </a:cubicBezTo>
                          <a:cubicBezTo>
                            <a:pt x="12" y="19"/>
                            <a:pt x="12" y="19"/>
                            <a:pt x="12" y="19"/>
                          </a:cubicBezTo>
                          <a:cubicBezTo>
                            <a:pt x="12" y="19"/>
                            <a:pt x="12" y="19"/>
                            <a:pt x="12" y="19"/>
                          </a:cubicBezTo>
                          <a:cubicBezTo>
                            <a:pt x="12" y="19"/>
                            <a:pt x="12" y="20"/>
                            <a:pt x="12" y="20"/>
                          </a:cubicBezTo>
                          <a:cubicBezTo>
                            <a:pt x="12" y="20"/>
                            <a:pt x="12" y="20"/>
                            <a:pt x="12" y="20"/>
                          </a:cubicBezTo>
                          <a:cubicBezTo>
                            <a:pt x="12" y="20"/>
                            <a:pt x="12" y="20"/>
                            <a:pt x="12" y="20"/>
                          </a:cubicBezTo>
                          <a:cubicBezTo>
                            <a:pt x="12" y="20"/>
                            <a:pt x="12" y="21"/>
                            <a:pt x="12" y="21"/>
                          </a:cubicBezTo>
                          <a:cubicBezTo>
                            <a:pt x="12" y="21"/>
                            <a:pt x="12" y="21"/>
                            <a:pt x="12" y="21"/>
                          </a:cubicBezTo>
                          <a:cubicBezTo>
                            <a:pt x="12" y="21"/>
                            <a:pt x="12" y="21"/>
                            <a:pt x="12" y="21"/>
                          </a:cubicBezTo>
                          <a:cubicBezTo>
                            <a:pt x="12" y="22"/>
                            <a:pt x="12" y="22"/>
                            <a:pt x="12" y="22"/>
                          </a:cubicBezTo>
                          <a:cubicBezTo>
                            <a:pt x="12" y="22"/>
                            <a:pt x="12" y="22"/>
                            <a:pt x="11" y="22"/>
                          </a:cubicBezTo>
                          <a:cubicBezTo>
                            <a:pt x="11" y="22"/>
                            <a:pt x="11" y="22"/>
                            <a:pt x="11" y="22"/>
                          </a:cubicBezTo>
                          <a:cubicBezTo>
                            <a:pt x="11" y="22"/>
                            <a:pt x="11" y="22"/>
                            <a:pt x="10" y="22"/>
                          </a:cubicBezTo>
                          <a:cubicBezTo>
                            <a:pt x="10" y="22"/>
                            <a:pt x="10" y="22"/>
                            <a:pt x="9" y="21"/>
                          </a:cubicBezTo>
                          <a:cubicBezTo>
                            <a:pt x="9" y="21"/>
                            <a:pt x="9" y="21"/>
                            <a:pt x="8" y="21"/>
                          </a:cubicBezTo>
                          <a:cubicBezTo>
                            <a:pt x="8" y="21"/>
                            <a:pt x="8" y="20"/>
                            <a:pt x="8" y="20"/>
                          </a:cubicBezTo>
                          <a:cubicBezTo>
                            <a:pt x="7" y="20"/>
                            <a:pt x="7" y="20"/>
                            <a:pt x="7" y="20"/>
                          </a:cubicBezTo>
                          <a:cubicBezTo>
                            <a:pt x="7" y="20"/>
                            <a:pt x="7" y="20"/>
                            <a:pt x="8" y="20"/>
                          </a:cubicBezTo>
                          <a:cubicBezTo>
                            <a:pt x="8" y="20"/>
                            <a:pt x="8" y="20"/>
                            <a:pt x="8" y="20"/>
                          </a:cubicBezTo>
                          <a:cubicBezTo>
                            <a:pt x="8" y="20"/>
                            <a:pt x="9" y="20"/>
                            <a:pt x="9" y="20"/>
                          </a:cubicBezTo>
                          <a:cubicBezTo>
                            <a:pt x="9" y="20"/>
                            <a:pt x="9" y="20"/>
                            <a:pt x="8" y="20"/>
                          </a:cubicBezTo>
                          <a:cubicBezTo>
                            <a:pt x="8" y="20"/>
                            <a:pt x="8" y="20"/>
                            <a:pt x="8" y="20"/>
                          </a:cubicBezTo>
                          <a:cubicBezTo>
                            <a:pt x="8" y="20"/>
                            <a:pt x="8" y="20"/>
                            <a:pt x="8" y="20"/>
                          </a:cubicBezTo>
                          <a:cubicBezTo>
                            <a:pt x="8" y="20"/>
                            <a:pt x="8" y="20"/>
                            <a:pt x="8" y="20"/>
                          </a:cubicBezTo>
                          <a:cubicBezTo>
                            <a:pt x="8" y="19"/>
                            <a:pt x="8" y="19"/>
                            <a:pt x="8" y="19"/>
                          </a:cubicBezTo>
                          <a:cubicBezTo>
                            <a:pt x="8" y="19"/>
                            <a:pt x="8" y="19"/>
                            <a:pt x="8" y="19"/>
                          </a:cubicBezTo>
                          <a:cubicBezTo>
                            <a:pt x="9" y="19"/>
                            <a:pt x="9" y="19"/>
                            <a:pt x="9" y="19"/>
                          </a:cubicBezTo>
                          <a:cubicBezTo>
                            <a:pt x="9" y="19"/>
                            <a:pt x="9" y="18"/>
                            <a:pt x="8" y="18"/>
                          </a:cubicBezTo>
                          <a:cubicBezTo>
                            <a:pt x="8" y="18"/>
                            <a:pt x="8" y="18"/>
                            <a:pt x="8" y="18"/>
                          </a:cubicBezTo>
                          <a:cubicBezTo>
                            <a:pt x="8" y="18"/>
                            <a:pt x="8" y="18"/>
                            <a:pt x="8" y="18"/>
                          </a:cubicBezTo>
                          <a:cubicBezTo>
                            <a:pt x="8" y="18"/>
                            <a:pt x="8" y="18"/>
                            <a:pt x="8" y="18"/>
                          </a:cubicBezTo>
                          <a:cubicBezTo>
                            <a:pt x="8" y="18"/>
                            <a:pt x="8" y="18"/>
                            <a:pt x="8" y="18"/>
                          </a:cubicBezTo>
                          <a:cubicBezTo>
                            <a:pt x="8" y="18"/>
                            <a:pt x="8" y="18"/>
                            <a:pt x="8" y="18"/>
                          </a:cubicBezTo>
                          <a:cubicBezTo>
                            <a:pt x="8" y="18"/>
                            <a:pt x="8" y="18"/>
                            <a:pt x="8" y="19"/>
                          </a:cubicBezTo>
                          <a:cubicBezTo>
                            <a:pt x="8" y="19"/>
                            <a:pt x="8" y="19"/>
                            <a:pt x="8" y="18"/>
                          </a:cubicBezTo>
                          <a:cubicBezTo>
                            <a:pt x="7" y="18"/>
                            <a:pt x="7" y="18"/>
                            <a:pt x="7" y="18"/>
                          </a:cubicBezTo>
                          <a:cubicBezTo>
                            <a:pt x="7" y="18"/>
                            <a:pt x="7" y="18"/>
                            <a:pt x="7" y="18"/>
                          </a:cubicBezTo>
                          <a:cubicBezTo>
                            <a:pt x="6" y="18"/>
                            <a:pt x="6" y="18"/>
                            <a:pt x="6" y="18"/>
                          </a:cubicBezTo>
                          <a:cubicBezTo>
                            <a:pt x="6" y="18"/>
                            <a:pt x="6" y="17"/>
                            <a:pt x="6" y="17"/>
                          </a:cubicBezTo>
                          <a:cubicBezTo>
                            <a:pt x="6" y="17"/>
                            <a:pt x="5" y="17"/>
                            <a:pt x="5" y="18"/>
                          </a:cubicBezTo>
                          <a:cubicBezTo>
                            <a:pt x="5" y="18"/>
                            <a:pt x="4" y="18"/>
                            <a:pt x="4" y="18"/>
                          </a:cubicBezTo>
                          <a:cubicBezTo>
                            <a:pt x="4" y="18"/>
                            <a:pt x="4" y="17"/>
                            <a:pt x="4" y="17"/>
                          </a:cubicBezTo>
                          <a:cubicBezTo>
                            <a:pt x="4" y="17"/>
                            <a:pt x="4" y="17"/>
                            <a:pt x="4" y="17"/>
                          </a:cubicBezTo>
                          <a:cubicBezTo>
                            <a:pt x="4" y="17"/>
                            <a:pt x="4" y="17"/>
                            <a:pt x="4" y="16"/>
                          </a:cubicBezTo>
                          <a:cubicBezTo>
                            <a:pt x="4" y="16"/>
                            <a:pt x="3" y="16"/>
                            <a:pt x="3" y="16"/>
                          </a:cubicBezTo>
                          <a:cubicBezTo>
                            <a:pt x="3" y="16"/>
                            <a:pt x="3" y="16"/>
                            <a:pt x="3" y="15"/>
                          </a:cubicBezTo>
                          <a:cubicBezTo>
                            <a:pt x="3" y="15"/>
                            <a:pt x="3" y="15"/>
                            <a:pt x="3" y="15"/>
                          </a:cubicBezTo>
                          <a:cubicBezTo>
                            <a:pt x="3" y="15"/>
                            <a:pt x="3" y="15"/>
                            <a:pt x="3" y="15"/>
                          </a:cubicBezTo>
                          <a:cubicBezTo>
                            <a:pt x="3" y="14"/>
                            <a:pt x="3" y="14"/>
                            <a:pt x="3" y="15"/>
                          </a:cubicBezTo>
                          <a:cubicBezTo>
                            <a:pt x="3" y="15"/>
                            <a:pt x="3" y="15"/>
                            <a:pt x="3" y="15"/>
                          </a:cubicBezTo>
                          <a:cubicBezTo>
                            <a:pt x="3" y="15"/>
                            <a:pt x="3" y="15"/>
                            <a:pt x="3" y="15"/>
                          </a:cubicBezTo>
                          <a:cubicBezTo>
                            <a:pt x="2" y="15"/>
                            <a:pt x="2" y="15"/>
                            <a:pt x="2" y="15"/>
                          </a:cubicBezTo>
                          <a:cubicBezTo>
                            <a:pt x="2" y="15"/>
                            <a:pt x="2" y="15"/>
                            <a:pt x="2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3"/>
                          </a:cubicBezTo>
                          <a:cubicBezTo>
                            <a:pt x="3" y="13"/>
                            <a:pt x="3" y="13"/>
                            <a:pt x="3" y="13"/>
                          </a:cubicBezTo>
                          <a:cubicBezTo>
                            <a:pt x="3" y="13"/>
                            <a:pt x="3" y="13"/>
                            <a:pt x="3" y="13"/>
                          </a:cubicBezTo>
                          <a:cubicBezTo>
                            <a:pt x="3" y="13"/>
                            <a:pt x="3" y="13"/>
                            <a:pt x="3" y="13"/>
                          </a:cubicBezTo>
                          <a:cubicBezTo>
                            <a:pt x="3" y="13"/>
                            <a:pt x="3" y="12"/>
                            <a:pt x="3" y="12"/>
                          </a:cubicBezTo>
                          <a:cubicBezTo>
                            <a:pt x="3" y="12"/>
                            <a:pt x="3" y="12"/>
                            <a:pt x="3" y="12"/>
                          </a:cubicBezTo>
                          <a:cubicBezTo>
                            <a:pt x="3" y="12"/>
                            <a:pt x="3" y="12"/>
                            <a:pt x="3" y="12"/>
                          </a:cubicBezTo>
                          <a:cubicBezTo>
                            <a:pt x="2" y="12"/>
                            <a:pt x="2" y="11"/>
                            <a:pt x="2" y="12"/>
                          </a:cubicBezTo>
                          <a:cubicBezTo>
                            <a:pt x="2" y="12"/>
                            <a:pt x="2" y="12"/>
                            <a:pt x="2" y="11"/>
                          </a:cubicBezTo>
                          <a:cubicBezTo>
                            <a:pt x="2" y="11"/>
                            <a:pt x="2" y="11"/>
                            <a:pt x="2" y="11"/>
                          </a:cubicBezTo>
                          <a:cubicBezTo>
                            <a:pt x="2" y="11"/>
                            <a:pt x="2" y="11"/>
                            <a:pt x="3" y="11"/>
                          </a:cubicBezTo>
                          <a:cubicBezTo>
                            <a:pt x="3" y="11"/>
                            <a:pt x="3" y="11"/>
                            <a:pt x="3" y="11"/>
                          </a:cubicBezTo>
                          <a:cubicBezTo>
                            <a:pt x="3" y="11"/>
                            <a:pt x="3" y="10"/>
                            <a:pt x="3" y="10"/>
                          </a:cubicBezTo>
                          <a:cubicBezTo>
                            <a:pt x="2" y="10"/>
                            <a:pt x="2" y="10"/>
                            <a:pt x="2" y="10"/>
                          </a:cubicBezTo>
                          <a:cubicBezTo>
                            <a:pt x="2" y="9"/>
                            <a:pt x="2" y="9"/>
                            <a:pt x="2" y="9"/>
                          </a:cubicBezTo>
                          <a:cubicBezTo>
                            <a:pt x="2" y="9"/>
                            <a:pt x="2" y="9"/>
                            <a:pt x="1" y="9"/>
                          </a:cubicBezTo>
                          <a:cubicBezTo>
                            <a:pt x="1" y="9"/>
                            <a:pt x="1" y="9"/>
                            <a:pt x="1" y="9"/>
                          </a:cubicBezTo>
                          <a:cubicBezTo>
                            <a:pt x="1" y="9"/>
                            <a:pt x="1" y="8"/>
                            <a:pt x="1" y="8"/>
                          </a:cubicBezTo>
                          <a:cubicBezTo>
                            <a:pt x="1" y="8"/>
                            <a:pt x="1" y="8"/>
                            <a:pt x="1" y="8"/>
                          </a:cubicBezTo>
                          <a:cubicBezTo>
                            <a:pt x="1" y="8"/>
                            <a:pt x="1" y="8"/>
                            <a:pt x="1" y="8"/>
                          </a:cubicBezTo>
                          <a:cubicBezTo>
                            <a:pt x="1" y="8"/>
                            <a:pt x="2" y="9"/>
                            <a:pt x="2" y="9"/>
                          </a:cubicBezTo>
                          <a:cubicBezTo>
                            <a:pt x="2" y="9"/>
                            <a:pt x="2" y="8"/>
                            <a:pt x="2" y="8"/>
                          </a:cubicBezTo>
                          <a:cubicBezTo>
                            <a:pt x="2" y="8"/>
                            <a:pt x="2" y="8"/>
                            <a:pt x="2" y="8"/>
                          </a:cubicBezTo>
                          <a:cubicBezTo>
                            <a:pt x="2" y="8"/>
                            <a:pt x="2" y="9"/>
                            <a:pt x="2" y="9"/>
                          </a:cubicBezTo>
                          <a:cubicBezTo>
                            <a:pt x="2" y="9"/>
                            <a:pt x="2" y="9"/>
                            <a:pt x="2" y="8"/>
                          </a:cubicBezTo>
                          <a:cubicBezTo>
                            <a:pt x="2" y="8"/>
                            <a:pt x="2" y="8"/>
                            <a:pt x="2" y="8"/>
                          </a:cubicBezTo>
                          <a:cubicBezTo>
                            <a:pt x="2" y="8"/>
                            <a:pt x="2" y="8"/>
                            <a:pt x="2" y="8"/>
                          </a:cubicBezTo>
                          <a:cubicBezTo>
                            <a:pt x="2" y="8"/>
                            <a:pt x="2" y="8"/>
                            <a:pt x="2" y="8"/>
                          </a:cubicBezTo>
                          <a:cubicBezTo>
                            <a:pt x="2" y="8"/>
                            <a:pt x="2" y="8"/>
                            <a:pt x="2" y="8"/>
                          </a:cubicBezTo>
                          <a:cubicBezTo>
                            <a:pt x="2" y="8"/>
                            <a:pt x="1" y="7"/>
                            <a:pt x="1" y="7"/>
                          </a:cubicBezTo>
                          <a:cubicBezTo>
                            <a:pt x="1" y="7"/>
                            <a:pt x="1" y="7"/>
                            <a:pt x="0" y="7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0" y="7"/>
                            <a:pt x="1" y="7"/>
                            <a:pt x="2" y="7"/>
                          </a:cubicBezTo>
                          <a:cubicBezTo>
                            <a:pt x="3" y="7"/>
                            <a:pt x="4" y="7"/>
                            <a:pt x="4" y="7"/>
                          </a:cubicBezTo>
                          <a:cubicBezTo>
                            <a:pt x="4" y="7"/>
                            <a:pt x="4" y="7"/>
                            <a:pt x="4" y="7"/>
                          </a:cubicBezTo>
                          <a:cubicBezTo>
                            <a:pt x="5" y="7"/>
                            <a:pt x="5" y="7"/>
                            <a:pt x="5" y="6"/>
                          </a:cubicBezTo>
                          <a:cubicBezTo>
                            <a:pt x="5" y="6"/>
                            <a:pt x="5" y="6"/>
                            <a:pt x="5" y="6"/>
                          </a:cubicBezTo>
                          <a:cubicBezTo>
                            <a:pt x="5" y="5"/>
                            <a:pt x="5" y="5"/>
                            <a:pt x="5" y="5"/>
                          </a:cubicBezTo>
                          <a:cubicBezTo>
                            <a:pt x="5" y="5"/>
                            <a:pt x="5" y="5"/>
                            <a:pt x="5" y="5"/>
                          </a:cubicBezTo>
                          <a:cubicBezTo>
                            <a:pt x="4" y="5"/>
                            <a:pt x="5" y="5"/>
                            <a:pt x="5" y="5"/>
                          </a:cubicBezTo>
                          <a:cubicBezTo>
                            <a:pt x="6" y="5"/>
                            <a:pt x="6" y="5"/>
                            <a:pt x="6" y="5"/>
                          </a:cubicBezTo>
                          <a:cubicBezTo>
                            <a:pt x="6" y="5"/>
                            <a:pt x="6" y="5"/>
                            <a:pt x="6" y="5"/>
                          </a:cubicBezTo>
                          <a:cubicBezTo>
                            <a:pt x="6" y="4"/>
                            <a:pt x="6" y="4"/>
                            <a:pt x="6" y="4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ubicBezTo>
                            <a:pt x="5" y="3"/>
                            <a:pt x="4" y="3"/>
                            <a:pt x="4" y="3"/>
                          </a:cubicBezTo>
                          <a:cubicBezTo>
                            <a:pt x="5" y="3"/>
                            <a:pt x="4" y="3"/>
                            <a:pt x="4" y="3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5" y="2"/>
                            <a:pt x="5" y="3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ubicBezTo>
                            <a:pt x="5" y="3"/>
                            <a:pt x="6" y="3"/>
                            <a:pt x="6" y="3"/>
                          </a:cubicBezTo>
                          <a:cubicBezTo>
                            <a:pt x="6" y="3"/>
                            <a:pt x="6" y="3"/>
                            <a:pt x="7" y="3"/>
                          </a:cubicBezTo>
                          <a:cubicBezTo>
                            <a:pt x="7" y="3"/>
                            <a:pt x="7" y="3"/>
                            <a:pt x="7" y="3"/>
                          </a:cubicBezTo>
                          <a:cubicBezTo>
                            <a:pt x="7" y="3"/>
                            <a:pt x="7" y="3"/>
                            <a:pt x="7" y="3"/>
                          </a:cubicBezTo>
                          <a:cubicBezTo>
                            <a:pt x="8" y="3"/>
                            <a:pt x="8" y="3"/>
                            <a:pt x="8" y="3"/>
                          </a:cubicBezTo>
                          <a:cubicBezTo>
                            <a:pt x="8" y="3"/>
                            <a:pt x="8" y="3"/>
                            <a:pt x="8" y="3"/>
                          </a:cubicBezTo>
                          <a:cubicBezTo>
                            <a:pt x="8" y="2"/>
                            <a:pt x="8" y="3"/>
                            <a:pt x="8" y="3"/>
                          </a:cubicBezTo>
                          <a:cubicBezTo>
                            <a:pt x="8" y="3"/>
                            <a:pt x="9" y="3"/>
                            <a:pt x="9" y="3"/>
                          </a:cubicBezTo>
                          <a:cubicBezTo>
                            <a:pt x="9" y="3"/>
                            <a:pt x="8" y="3"/>
                            <a:pt x="8" y="3"/>
                          </a:cubicBezTo>
                          <a:cubicBezTo>
                            <a:pt x="8" y="3"/>
                            <a:pt x="8" y="4"/>
                            <a:pt x="8" y="4"/>
                          </a:cubicBezTo>
                          <a:cubicBezTo>
                            <a:pt x="8" y="4"/>
                            <a:pt x="8" y="4"/>
                            <a:pt x="8" y="4"/>
                          </a:cubicBezTo>
                          <a:cubicBezTo>
                            <a:pt x="8" y="4"/>
                            <a:pt x="8" y="4"/>
                            <a:pt x="8" y="4"/>
                          </a:cubicBezTo>
                          <a:cubicBezTo>
                            <a:pt x="8" y="4"/>
                            <a:pt x="8" y="4"/>
                            <a:pt x="8" y="4"/>
                          </a:cubicBezTo>
                          <a:cubicBezTo>
                            <a:pt x="8" y="4"/>
                            <a:pt x="8" y="4"/>
                            <a:pt x="8" y="4"/>
                          </a:cubicBezTo>
                          <a:cubicBezTo>
                            <a:pt x="8" y="4"/>
                            <a:pt x="8" y="5"/>
                            <a:pt x="8" y="5"/>
                          </a:cubicBezTo>
                          <a:cubicBezTo>
                            <a:pt x="8" y="5"/>
                            <a:pt x="8" y="5"/>
                            <a:pt x="8" y="5"/>
                          </a:cubicBezTo>
                          <a:cubicBezTo>
                            <a:pt x="8" y="5"/>
                            <a:pt x="8" y="5"/>
                            <a:pt x="8" y="5"/>
                          </a:cubicBezTo>
                          <a:cubicBezTo>
                            <a:pt x="8" y="6"/>
                            <a:pt x="8" y="6"/>
                            <a:pt x="8" y="6"/>
                          </a:cubicBezTo>
                          <a:cubicBezTo>
                            <a:pt x="8" y="6"/>
                            <a:pt x="8" y="6"/>
                            <a:pt x="7" y="6"/>
                          </a:cubicBezTo>
                          <a:cubicBezTo>
                            <a:pt x="7" y="6"/>
                            <a:pt x="7" y="6"/>
                            <a:pt x="7" y="6"/>
                          </a:cubicBezTo>
                          <a:cubicBezTo>
                            <a:pt x="7" y="6"/>
                            <a:pt x="7" y="6"/>
                            <a:pt x="7" y="6"/>
                          </a:cubicBezTo>
                          <a:cubicBezTo>
                            <a:pt x="7" y="6"/>
                            <a:pt x="7" y="6"/>
                            <a:pt x="7" y="6"/>
                          </a:cubicBezTo>
                          <a:cubicBezTo>
                            <a:pt x="8" y="6"/>
                            <a:pt x="8" y="6"/>
                            <a:pt x="8" y="6"/>
                          </a:cubicBezTo>
                          <a:cubicBezTo>
                            <a:pt x="8" y="6"/>
                            <a:pt x="8" y="6"/>
                            <a:pt x="8" y="6"/>
                          </a:cubicBezTo>
                          <a:cubicBezTo>
                            <a:pt x="8" y="6"/>
                            <a:pt x="8" y="6"/>
                            <a:pt x="8" y="7"/>
                          </a:cubicBezTo>
                          <a:cubicBezTo>
                            <a:pt x="8" y="7"/>
                            <a:pt x="8" y="7"/>
                            <a:pt x="8" y="7"/>
                          </a:cubicBezTo>
                          <a:cubicBezTo>
                            <a:pt x="8" y="7"/>
                            <a:pt x="8" y="7"/>
                            <a:pt x="8" y="7"/>
                          </a:cubicBezTo>
                          <a:cubicBezTo>
                            <a:pt x="8" y="7"/>
                            <a:pt x="7" y="7"/>
                            <a:pt x="7" y="8"/>
                          </a:cubicBezTo>
                          <a:cubicBezTo>
                            <a:pt x="7" y="8"/>
                            <a:pt x="7" y="8"/>
                            <a:pt x="8" y="8"/>
                          </a:cubicBezTo>
                          <a:cubicBezTo>
                            <a:pt x="8" y="7"/>
                            <a:pt x="8" y="7"/>
                            <a:pt x="8" y="7"/>
                          </a:cubicBezTo>
                          <a:cubicBezTo>
                            <a:pt x="8" y="7"/>
                            <a:pt x="8" y="7"/>
                            <a:pt x="8" y="7"/>
                          </a:cubicBezTo>
                          <a:cubicBezTo>
                            <a:pt x="8" y="7"/>
                            <a:pt x="8" y="7"/>
                            <a:pt x="9" y="7"/>
                          </a:cubicBezTo>
                          <a:cubicBezTo>
                            <a:pt x="9" y="7"/>
                            <a:pt x="9" y="7"/>
                            <a:pt x="9" y="8"/>
                          </a:cubicBezTo>
                          <a:cubicBezTo>
                            <a:pt x="8" y="8"/>
                            <a:pt x="8" y="8"/>
                            <a:pt x="9" y="8"/>
                          </a:cubicBezTo>
                          <a:cubicBezTo>
                            <a:pt x="9" y="8"/>
                            <a:pt x="9" y="8"/>
                            <a:pt x="9" y="8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27" name="Freeform 1047"/>
                    <p:cNvSpPr>
                      <a:spLocks/>
                    </p:cNvSpPr>
                    <p:nvPr/>
                  </p:nvSpPr>
                  <p:spPr bwMode="gray">
                    <a:xfrm>
                      <a:off x="4419600" y="1757774"/>
                      <a:ext cx="25400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6"/>
                        </a:cxn>
                        <a:cxn ang="0">
                          <a:pos x="1" y="7"/>
                        </a:cxn>
                        <a:cxn ang="0">
                          <a:pos x="2" y="8"/>
                        </a:cxn>
                        <a:cxn ang="0">
                          <a:pos x="2" y="9"/>
                        </a:cxn>
                        <a:cxn ang="0">
                          <a:pos x="2" y="9"/>
                        </a:cxn>
                        <a:cxn ang="0">
                          <a:pos x="3" y="9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3" y="11"/>
                        </a:cxn>
                        <a:cxn ang="0">
                          <a:pos x="4" y="11"/>
                        </a:cxn>
                        <a:cxn ang="0">
                          <a:pos x="4" y="11"/>
                        </a:cxn>
                        <a:cxn ang="0">
                          <a:pos x="6" y="12"/>
                        </a:cxn>
                        <a:cxn ang="0">
                          <a:pos x="7" y="12"/>
                        </a:cxn>
                        <a:cxn ang="0">
                          <a:pos x="7" y="12"/>
                        </a:cxn>
                        <a:cxn ang="0">
                          <a:pos x="7" y="14"/>
                        </a:cxn>
                        <a:cxn ang="0">
                          <a:pos x="7" y="14"/>
                        </a:cxn>
                        <a:cxn ang="0">
                          <a:pos x="8" y="13"/>
                        </a:cxn>
                        <a:cxn ang="0">
                          <a:pos x="8" y="13"/>
                        </a:cxn>
                        <a:cxn ang="0">
                          <a:pos x="8" y="12"/>
                        </a:cxn>
                        <a:cxn ang="0">
                          <a:pos x="9" y="11"/>
                        </a:cxn>
                        <a:cxn ang="0">
                          <a:pos x="9" y="9"/>
                        </a:cxn>
                        <a:cxn ang="0">
                          <a:pos x="9" y="8"/>
                        </a:cxn>
                        <a:cxn ang="0">
                          <a:pos x="9" y="7"/>
                        </a:cxn>
                        <a:cxn ang="0">
                          <a:pos x="9" y="6"/>
                        </a:cxn>
                        <a:cxn ang="0">
                          <a:pos x="8" y="4"/>
                        </a:cxn>
                        <a:cxn ang="0">
                          <a:pos x="9" y="4"/>
                        </a:cxn>
                        <a:cxn ang="0">
                          <a:pos x="9" y="2"/>
                        </a:cxn>
                        <a:cxn ang="0">
                          <a:pos x="8" y="1"/>
                        </a:cxn>
                        <a:cxn ang="0">
                          <a:pos x="8" y="1"/>
                        </a:cxn>
                        <a:cxn ang="0">
                          <a:pos x="8" y="2"/>
                        </a:cxn>
                        <a:cxn ang="0">
                          <a:pos x="8" y="2"/>
                        </a:cxn>
                        <a:cxn ang="0">
                          <a:pos x="7" y="3"/>
                        </a:cxn>
                        <a:cxn ang="0">
                          <a:pos x="6" y="4"/>
                        </a:cxn>
                        <a:cxn ang="0">
                          <a:pos x="6" y="3"/>
                        </a:cxn>
                        <a:cxn ang="0">
                          <a:pos x="7" y="2"/>
                        </a:cxn>
                        <a:cxn ang="0">
                          <a:pos x="7" y="2"/>
                        </a:cxn>
                        <a:cxn ang="0">
                          <a:pos x="5" y="1"/>
                        </a:cxn>
                        <a:cxn ang="0">
                          <a:pos x="5" y="1"/>
                        </a:cxn>
                        <a:cxn ang="0">
                          <a:pos x="5" y="0"/>
                        </a:cxn>
                        <a:cxn ang="0">
                          <a:pos x="4" y="1"/>
                        </a:cxn>
                        <a:cxn ang="0">
                          <a:pos x="3" y="1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4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</a:cxnLst>
                      <a:rect l="0" t="0" r="r" b="b"/>
                      <a:pathLst>
                        <a:path w="9" h="14">
                          <a:moveTo>
                            <a:pt x="1" y="5"/>
                          </a:move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6"/>
                            <a:pt x="1" y="6"/>
                            <a:pt x="1" y="6"/>
                          </a:cubicBezTo>
                          <a:cubicBezTo>
                            <a:pt x="1" y="6"/>
                            <a:pt x="1" y="6"/>
                            <a:pt x="1" y="6"/>
                          </a:cubicBezTo>
                          <a:cubicBezTo>
                            <a:pt x="1" y="7"/>
                            <a:pt x="1" y="7"/>
                            <a:pt x="1" y="7"/>
                          </a:cubicBezTo>
                          <a:cubicBezTo>
                            <a:pt x="1" y="7"/>
                            <a:pt x="1" y="7"/>
                            <a:pt x="1" y="7"/>
                          </a:cubicBezTo>
                          <a:cubicBezTo>
                            <a:pt x="1" y="7"/>
                            <a:pt x="1" y="7"/>
                            <a:pt x="1" y="7"/>
                          </a:cubicBezTo>
                          <a:cubicBezTo>
                            <a:pt x="2" y="7"/>
                            <a:pt x="2" y="8"/>
                            <a:pt x="2" y="8"/>
                          </a:cubicBezTo>
                          <a:cubicBezTo>
                            <a:pt x="2" y="8"/>
                            <a:pt x="2" y="8"/>
                            <a:pt x="2" y="8"/>
                          </a:cubicBezTo>
                          <a:cubicBezTo>
                            <a:pt x="2" y="9"/>
                            <a:pt x="2" y="9"/>
                            <a:pt x="2" y="9"/>
                          </a:cubicBezTo>
                          <a:cubicBezTo>
                            <a:pt x="2" y="9"/>
                            <a:pt x="2" y="9"/>
                            <a:pt x="2" y="9"/>
                          </a:cubicBezTo>
                          <a:cubicBezTo>
                            <a:pt x="2" y="9"/>
                            <a:pt x="2" y="9"/>
                            <a:pt x="2" y="9"/>
                          </a:cubicBezTo>
                          <a:cubicBezTo>
                            <a:pt x="2" y="9"/>
                            <a:pt x="2" y="9"/>
                            <a:pt x="2" y="9"/>
                          </a:cubicBezTo>
                          <a:cubicBezTo>
                            <a:pt x="2" y="9"/>
                            <a:pt x="2" y="9"/>
                            <a:pt x="2" y="9"/>
                          </a:cubicBezTo>
                          <a:cubicBezTo>
                            <a:pt x="2" y="9"/>
                            <a:pt x="2" y="9"/>
                            <a:pt x="2" y="9"/>
                          </a:cubicBezTo>
                          <a:cubicBezTo>
                            <a:pt x="2" y="8"/>
                            <a:pt x="2" y="8"/>
                            <a:pt x="2" y="9"/>
                          </a:cubicBezTo>
                          <a:cubicBezTo>
                            <a:pt x="3" y="9"/>
                            <a:pt x="3" y="9"/>
                            <a:pt x="3" y="9"/>
                          </a:cubicBezTo>
                          <a:cubicBezTo>
                            <a:pt x="3" y="8"/>
                            <a:pt x="3" y="8"/>
                            <a:pt x="3" y="9"/>
                          </a:cubicBezTo>
                          <a:cubicBezTo>
                            <a:pt x="3" y="9"/>
                            <a:pt x="3" y="9"/>
                            <a:pt x="3" y="9"/>
                          </a:cubicBezTo>
                          <a:cubicBezTo>
                            <a:pt x="3" y="9"/>
                            <a:pt x="3" y="9"/>
                            <a:pt x="3" y="9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1"/>
                            <a:pt x="3" y="11"/>
                            <a:pt x="3" y="11"/>
                          </a:cubicBezTo>
                          <a:cubicBezTo>
                            <a:pt x="3" y="10"/>
                            <a:pt x="3" y="10"/>
                            <a:pt x="3" y="11"/>
                          </a:cubicBezTo>
                          <a:cubicBezTo>
                            <a:pt x="3" y="11"/>
                            <a:pt x="3" y="11"/>
                            <a:pt x="3" y="11"/>
                          </a:cubicBezTo>
                          <a:cubicBezTo>
                            <a:pt x="3" y="11"/>
                            <a:pt x="4" y="11"/>
                            <a:pt x="4" y="11"/>
                          </a:cubicBezTo>
                          <a:cubicBezTo>
                            <a:pt x="4" y="11"/>
                            <a:pt x="4" y="11"/>
                            <a:pt x="4" y="11"/>
                          </a:cubicBezTo>
                          <a:cubicBezTo>
                            <a:pt x="4" y="11"/>
                            <a:pt x="4" y="11"/>
                            <a:pt x="4" y="11"/>
                          </a:cubicBezTo>
                          <a:cubicBezTo>
                            <a:pt x="4" y="11"/>
                            <a:pt x="4" y="11"/>
                            <a:pt x="4" y="11"/>
                          </a:cubicBezTo>
                          <a:cubicBezTo>
                            <a:pt x="4" y="11"/>
                            <a:pt x="4" y="11"/>
                            <a:pt x="4" y="11"/>
                          </a:cubicBezTo>
                          <a:cubicBezTo>
                            <a:pt x="4" y="11"/>
                            <a:pt x="4" y="11"/>
                            <a:pt x="5" y="12"/>
                          </a:cubicBezTo>
                          <a:cubicBezTo>
                            <a:pt x="5" y="12"/>
                            <a:pt x="5" y="12"/>
                            <a:pt x="5" y="12"/>
                          </a:cubicBezTo>
                          <a:cubicBezTo>
                            <a:pt x="5" y="12"/>
                            <a:pt x="6" y="12"/>
                            <a:pt x="6" y="12"/>
                          </a:cubicBezTo>
                          <a:cubicBezTo>
                            <a:pt x="6" y="12"/>
                            <a:pt x="7" y="12"/>
                            <a:pt x="7" y="12"/>
                          </a:cubicBezTo>
                          <a:cubicBezTo>
                            <a:pt x="7" y="12"/>
                            <a:pt x="7" y="12"/>
                            <a:pt x="7" y="12"/>
                          </a:cubicBezTo>
                          <a:cubicBezTo>
                            <a:pt x="7" y="12"/>
                            <a:pt x="7" y="12"/>
                            <a:pt x="7" y="12"/>
                          </a:cubicBezTo>
                          <a:cubicBezTo>
                            <a:pt x="7" y="12"/>
                            <a:pt x="7" y="12"/>
                            <a:pt x="7" y="12"/>
                          </a:cubicBezTo>
                          <a:cubicBezTo>
                            <a:pt x="7" y="12"/>
                            <a:pt x="7" y="12"/>
                            <a:pt x="7" y="12"/>
                          </a:cubicBezTo>
                          <a:cubicBezTo>
                            <a:pt x="7" y="12"/>
                            <a:pt x="7" y="12"/>
                            <a:pt x="7" y="12"/>
                          </a:cubicBezTo>
                          <a:cubicBezTo>
                            <a:pt x="6" y="13"/>
                            <a:pt x="6" y="13"/>
                            <a:pt x="6" y="13"/>
                          </a:cubicBezTo>
                          <a:cubicBezTo>
                            <a:pt x="6" y="13"/>
                            <a:pt x="6" y="13"/>
                            <a:pt x="7" y="13"/>
                          </a:cubicBezTo>
                          <a:cubicBezTo>
                            <a:pt x="7" y="13"/>
                            <a:pt x="7" y="13"/>
                            <a:pt x="7" y="14"/>
                          </a:cubicBezTo>
                          <a:cubicBezTo>
                            <a:pt x="7" y="14"/>
                            <a:pt x="7" y="14"/>
                            <a:pt x="7" y="14"/>
                          </a:cubicBezTo>
                          <a:cubicBezTo>
                            <a:pt x="7" y="14"/>
                            <a:pt x="7" y="14"/>
                            <a:pt x="7" y="14"/>
                          </a:cubicBezTo>
                          <a:cubicBezTo>
                            <a:pt x="7" y="14"/>
                            <a:pt x="7" y="14"/>
                            <a:pt x="7" y="14"/>
                          </a:cubicBezTo>
                          <a:cubicBezTo>
                            <a:pt x="7" y="14"/>
                            <a:pt x="7" y="13"/>
                            <a:pt x="7" y="13"/>
                          </a:cubicBezTo>
                          <a:cubicBezTo>
                            <a:pt x="7" y="13"/>
                            <a:pt x="7" y="13"/>
                            <a:pt x="8" y="13"/>
                          </a:cubicBezTo>
                          <a:cubicBezTo>
                            <a:pt x="8" y="13"/>
                            <a:pt x="8" y="13"/>
                            <a:pt x="8" y="13"/>
                          </a:cubicBezTo>
                          <a:cubicBezTo>
                            <a:pt x="8" y="13"/>
                            <a:pt x="8" y="13"/>
                            <a:pt x="8" y="13"/>
                          </a:cubicBezTo>
                          <a:cubicBezTo>
                            <a:pt x="8" y="13"/>
                            <a:pt x="8" y="13"/>
                            <a:pt x="8" y="13"/>
                          </a:cubicBezTo>
                          <a:cubicBezTo>
                            <a:pt x="8" y="13"/>
                            <a:pt x="8" y="13"/>
                            <a:pt x="8" y="13"/>
                          </a:cubicBezTo>
                          <a:cubicBezTo>
                            <a:pt x="8" y="13"/>
                            <a:pt x="8" y="13"/>
                            <a:pt x="8" y="12"/>
                          </a:cubicBezTo>
                          <a:cubicBezTo>
                            <a:pt x="8" y="12"/>
                            <a:pt x="8" y="12"/>
                            <a:pt x="8" y="12"/>
                          </a:cubicBezTo>
                          <a:cubicBezTo>
                            <a:pt x="8" y="12"/>
                            <a:pt x="8" y="12"/>
                            <a:pt x="8" y="12"/>
                          </a:cubicBezTo>
                          <a:cubicBezTo>
                            <a:pt x="8" y="12"/>
                            <a:pt x="8" y="12"/>
                            <a:pt x="8" y="12"/>
                          </a:cubicBezTo>
                          <a:cubicBezTo>
                            <a:pt x="8" y="12"/>
                            <a:pt x="8" y="12"/>
                            <a:pt x="8" y="12"/>
                          </a:cubicBezTo>
                          <a:cubicBezTo>
                            <a:pt x="9" y="12"/>
                            <a:pt x="9" y="12"/>
                            <a:pt x="9" y="11"/>
                          </a:cubicBezTo>
                          <a:cubicBezTo>
                            <a:pt x="9" y="11"/>
                            <a:pt x="9" y="11"/>
                            <a:pt x="9" y="11"/>
                          </a:cubicBezTo>
                          <a:cubicBezTo>
                            <a:pt x="9" y="10"/>
                            <a:pt x="9" y="10"/>
                            <a:pt x="9" y="10"/>
                          </a:cubicBezTo>
                          <a:cubicBezTo>
                            <a:pt x="9" y="10"/>
                            <a:pt x="9" y="10"/>
                            <a:pt x="9" y="9"/>
                          </a:cubicBezTo>
                          <a:cubicBezTo>
                            <a:pt x="9" y="9"/>
                            <a:pt x="9" y="9"/>
                            <a:pt x="9" y="9"/>
                          </a:cubicBezTo>
                          <a:cubicBezTo>
                            <a:pt x="9" y="8"/>
                            <a:pt x="9" y="8"/>
                            <a:pt x="9" y="8"/>
                          </a:cubicBezTo>
                          <a:cubicBezTo>
                            <a:pt x="9" y="8"/>
                            <a:pt x="9" y="8"/>
                            <a:pt x="9" y="8"/>
                          </a:cubicBezTo>
                          <a:cubicBezTo>
                            <a:pt x="9" y="7"/>
                            <a:pt x="9" y="7"/>
                            <a:pt x="9" y="8"/>
                          </a:cubicBezTo>
                          <a:cubicBezTo>
                            <a:pt x="9" y="8"/>
                            <a:pt x="9" y="8"/>
                            <a:pt x="9" y="8"/>
                          </a:cubicBezTo>
                          <a:cubicBezTo>
                            <a:pt x="9" y="8"/>
                            <a:pt x="9" y="7"/>
                            <a:pt x="9" y="7"/>
                          </a:cubicBezTo>
                          <a:cubicBezTo>
                            <a:pt x="9" y="7"/>
                            <a:pt x="9" y="7"/>
                            <a:pt x="9" y="7"/>
                          </a:cubicBezTo>
                          <a:cubicBezTo>
                            <a:pt x="9" y="6"/>
                            <a:pt x="9" y="6"/>
                            <a:pt x="9" y="6"/>
                          </a:cubicBezTo>
                          <a:cubicBezTo>
                            <a:pt x="9" y="6"/>
                            <a:pt x="9" y="6"/>
                            <a:pt x="9" y="6"/>
                          </a:cubicBezTo>
                          <a:cubicBezTo>
                            <a:pt x="9" y="6"/>
                            <a:pt x="9" y="6"/>
                            <a:pt x="9" y="5"/>
                          </a:cubicBezTo>
                          <a:cubicBezTo>
                            <a:pt x="9" y="5"/>
                            <a:pt x="9" y="5"/>
                            <a:pt x="8" y="5"/>
                          </a:cubicBezTo>
                          <a:cubicBezTo>
                            <a:pt x="8" y="5"/>
                            <a:pt x="8" y="5"/>
                            <a:pt x="8" y="4"/>
                          </a:cubicBezTo>
                          <a:cubicBezTo>
                            <a:pt x="8" y="4"/>
                            <a:pt x="8" y="4"/>
                            <a:pt x="8" y="4"/>
                          </a:cubicBezTo>
                          <a:cubicBezTo>
                            <a:pt x="8" y="4"/>
                            <a:pt x="8" y="4"/>
                            <a:pt x="8" y="4"/>
                          </a:cubicBezTo>
                          <a:cubicBezTo>
                            <a:pt x="8" y="4"/>
                            <a:pt x="8" y="4"/>
                            <a:pt x="9" y="4"/>
                          </a:cubicBezTo>
                          <a:cubicBezTo>
                            <a:pt x="9" y="4"/>
                            <a:pt x="9" y="4"/>
                            <a:pt x="9" y="3"/>
                          </a:cubicBezTo>
                          <a:cubicBezTo>
                            <a:pt x="9" y="3"/>
                            <a:pt x="8" y="3"/>
                            <a:pt x="8" y="3"/>
                          </a:cubicBezTo>
                          <a:cubicBezTo>
                            <a:pt x="9" y="3"/>
                            <a:pt x="9" y="3"/>
                            <a:pt x="9" y="2"/>
                          </a:cubicBezTo>
                          <a:cubicBezTo>
                            <a:pt x="9" y="2"/>
                            <a:pt x="9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1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cubicBezTo>
                            <a:pt x="8" y="1"/>
                            <a:pt x="8" y="1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3"/>
                            <a:pt x="8" y="3"/>
                          </a:cubicBezTo>
                          <a:cubicBezTo>
                            <a:pt x="8" y="3"/>
                            <a:pt x="8" y="3"/>
                            <a:pt x="7" y="3"/>
                          </a:cubicBezTo>
                          <a:cubicBezTo>
                            <a:pt x="7" y="3"/>
                            <a:pt x="7" y="3"/>
                            <a:pt x="7" y="3"/>
                          </a:cubicBezTo>
                          <a:cubicBezTo>
                            <a:pt x="7" y="3"/>
                            <a:pt x="7" y="3"/>
                            <a:pt x="7" y="3"/>
                          </a:cubicBezTo>
                          <a:cubicBezTo>
                            <a:pt x="6" y="3"/>
                            <a:pt x="6" y="3"/>
                            <a:pt x="6" y="4"/>
                          </a:cubicBezTo>
                          <a:cubicBezTo>
                            <a:pt x="6" y="4"/>
                            <a:pt x="6" y="4"/>
                            <a:pt x="6" y="4"/>
                          </a:cubicBezTo>
                          <a:cubicBezTo>
                            <a:pt x="6" y="4"/>
                            <a:pt x="6" y="4"/>
                            <a:pt x="6" y="4"/>
                          </a:cubicBezTo>
                          <a:cubicBezTo>
                            <a:pt x="6" y="4"/>
                            <a:pt x="6" y="4"/>
                            <a:pt x="6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6" y="3"/>
                            <a:pt x="7" y="3"/>
                            <a:pt x="7" y="3"/>
                          </a:cubicBezTo>
                          <a:cubicBezTo>
                            <a:pt x="7" y="3"/>
                            <a:pt x="7" y="3"/>
                            <a:pt x="7" y="3"/>
                          </a:cubicBezTo>
                          <a:cubicBezTo>
                            <a:pt x="7" y="3"/>
                            <a:pt x="7" y="3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5" y="1"/>
                            <a:pt x="5" y="1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5" y="0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0"/>
                            <a:pt x="5" y="0"/>
                          </a:cubicBezTo>
                          <a:cubicBezTo>
                            <a:pt x="5" y="0"/>
                            <a:pt x="5" y="0"/>
                            <a:pt x="4" y="0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2" y="1"/>
                            <a:pt x="2" y="1"/>
                            <a:pt x="2" y="2"/>
                          </a:cubicBezTo>
                          <a:cubicBezTo>
                            <a:pt x="2" y="2"/>
                            <a:pt x="2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2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4"/>
                            <a:pt x="0" y="4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4"/>
                            <a:pt x="1" y="4"/>
                            <a:pt x="0" y="4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ubicBezTo>
                            <a:pt x="1" y="4"/>
                            <a:pt x="1" y="4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28" name="Freeform 1048"/>
                    <p:cNvSpPr>
                      <a:spLocks/>
                    </p:cNvSpPr>
                    <p:nvPr/>
                  </p:nvSpPr>
                  <p:spPr bwMode="gray">
                    <a:xfrm>
                      <a:off x="4446588" y="1705386"/>
                      <a:ext cx="952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2" y="3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1" y="1"/>
                          </a:moveTo>
                          <a:cubicBezTo>
                            <a:pt x="0" y="1"/>
                            <a:pt x="0" y="2"/>
                            <a:pt x="0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2" y="3"/>
                          </a:cubicBezTo>
                          <a:cubicBezTo>
                            <a:pt x="2" y="3"/>
                            <a:pt x="2" y="3"/>
                            <a:pt x="2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29" name="Freeform 1049"/>
                    <p:cNvSpPr>
                      <a:spLocks/>
                    </p:cNvSpPr>
                    <p:nvPr/>
                  </p:nvSpPr>
                  <p:spPr bwMode="gray">
                    <a:xfrm>
                      <a:off x="4438650" y="1773649"/>
                      <a:ext cx="11113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  <a:cxn ang="0">
                          <a:pos x="3" y="2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1" y="4"/>
                        </a:cxn>
                        <a:cxn ang="0">
                          <a:pos x="1" y="4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1" y="6"/>
                        </a:cxn>
                        <a:cxn ang="0">
                          <a:pos x="1" y="6"/>
                        </a:cxn>
                        <a:cxn ang="0">
                          <a:pos x="0" y="6"/>
                        </a:cxn>
                        <a:cxn ang="0">
                          <a:pos x="0" y="6"/>
                        </a:cxn>
                        <a:cxn ang="0">
                          <a:pos x="0" y="6"/>
                        </a:cxn>
                        <a:cxn ang="0">
                          <a:pos x="0" y="6"/>
                        </a:cxn>
                        <a:cxn ang="0">
                          <a:pos x="0" y="6"/>
                        </a:cxn>
                        <a:cxn ang="0">
                          <a:pos x="1" y="7"/>
                        </a:cxn>
                        <a:cxn ang="0">
                          <a:pos x="1" y="7"/>
                        </a:cxn>
                        <a:cxn ang="0">
                          <a:pos x="1" y="8"/>
                        </a:cxn>
                        <a:cxn ang="0">
                          <a:pos x="1" y="8"/>
                        </a:cxn>
                        <a:cxn ang="0">
                          <a:pos x="1" y="8"/>
                        </a:cxn>
                        <a:cxn ang="0">
                          <a:pos x="1" y="8"/>
                        </a:cxn>
                        <a:cxn ang="0">
                          <a:pos x="1" y="7"/>
                        </a:cxn>
                        <a:cxn ang="0">
                          <a:pos x="2" y="7"/>
                        </a:cxn>
                        <a:cxn ang="0">
                          <a:pos x="2" y="6"/>
                        </a:cxn>
                        <a:cxn ang="0">
                          <a:pos x="2" y="5"/>
                        </a:cxn>
                        <a:cxn ang="0">
                          <a:pos x="2" y="4"/>
                        </a:cxn>
                        <a:cxn ang="0">
                          <a:pos x="3" y="3"/>
                        </a:cxn>
                        <a:cxn ang="0">
                          <a:pos x="3" y="3"/>
                        </a:cxn>
                        <a:cxn ang="0">
                          <a:pos x="3" y="2"/>
                        </a:cxn>
                        <a:cxn ang="0">
                          <a:pos x="3" y="2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</a:cxnLst>
                      <a:rect l="0" t="0" r="r" b="b"/>
                      <a:pathLst>
                        <a:path w="4" h="8">
                          <a:moveTo>
                            <a:pt x="3" y="1"/>
                          </a:move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2"/>
                            <a:pt x="2" y="2"/>
                            <a:pt x="2" y="2"/>
                          </a:cubicBezTo>
                          <a:cubicBezTo>
                            <a:pt x="2" y="2"/>
                            <a:pt x="2" y="3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4"/>
                            <a:pt x="1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6"/>
                          </a:cubicBezTo>
                          <a:cubicBezTo>
                            <a:pt x="1" y="6"/>
                            <a:pt x="1" y="6"/>
                            <a:pt x="1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1" y="7"/>
                          </a:cubicBezTo>
                          <a:cubicBezTo>
                            <a:pt x="1" y="7"/>
                            <a:pt x="1" y="7"/>
                            <a:pt x="1" y="7"/>
                          </a:cubicBezTo>
                          <a:cubicBezTo>
                            <a:pt x="1" y="7"/>
                            <a:pt x="1" y="8"/>
                            <a:pt x="1" y="8"/>
                          </a:cubicBezTo>
                          <a:cubicBezTo>
                            <a:pt x="1" y="8"/>
                            <a:pt x="1" y="8"/>
                            <a:pt x="1" y="8"/>
                          </a:cubicBezTo>
                          <a:cubicBezTo>
                            <a:pt x="1" y="8"/>
                            <a:pt x="1" y="8"/>
                            <a:pt x="1" y="8"/>
                          </a:cubicBezTo>
                          <a:cubicBezTo>
                            <a:pt x="1" y="8"/>
                            <a:pt x="1" y="8"/>
                            <a:pt x="1" y="8"/>
                          </a:cubicBezTo>
                          <a:cubicBezTo>
                            <a:pt x="1" y="8"/>
                            <a:pt x="1" y="8"/>
                            <a:pt x="1" y="7"/>
                          </a:cubicBezTo>
                          <a:cubicBezTo>
                            <a:pt x="2" y="7"/>
                            <a:pt x="2" y="7"/>
                            <a:pt x="2" y="7"/>
                          </a:cubicBez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2" y="5"/>
                            <a:pt x="2" y="5"/>
                            <a:pt x="2" y="5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" y="3"/>
                            <a:pt x="3" y="3"/>
                            <a:pt x="3" y="3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3"/>
                            <a:pt x="3" y="3"/>
                            <a:pt x="3" y="2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0" name="Freeform 1050"/>
                    <p:cNvSpPr>
                      <a:spLocks/>
                    </p:cNvSpPr>
                    <p:nvPr/>
                  </p:nvSpPr>
                  <p:spPr bwMode="gray">
                    <a:xfrm>
                      <a:off x="4427538" y="1778411"/>
                      <a:ext cx="7938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3" y="3"/>
                        </a:cxn>
                        <a:cxn ang="0">
                          <a:pos x="3" y="3"/>
                        </a:cxn>
                        <a:cxn ang="0">
                          <a:pos x="3" y="3"/>
                        </a:cxn>
                        <a:cxn ang="0">
                          <a:pos x="3" y="3"/>
                        </a:cxn>
                        <a:cxn ang="0">
                          <a:pos x="3" y="2"/>
                        </a:cxn>
                        <a:cxn ang="0">
                          <a:pos x="3" y="2"/>
                        </a:cxn>
                        <a:cxn ang="0">
                          <a:pos x="3" y="2"/>
                        </a:cxn>
                        <a:cxn ang="0">
                          <a:pos x="3" y="2"/>
                        </a:cxn>
                        <a:cxn ang="0">
                          <a:pos x="2" y="2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2"/>
                            <a:pt x="1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3"/>
                            <a:pt x="3" y="3"/>
                            <a:pt x="3" y="3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3"/>
                            <a:pt x="3" y="2"/>
                            <a:pt x="3" y="2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2"/>
                            <a:pt x="3" y="2"/>
                            <a:pt x="2" y="2"/>
                          </a:cubicBezTo>
                          <a:cubicBezTo>
                            <a:pt x="2" y="2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1" y="1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1" name="Freeform 1051"/>
                    <p:cNvSpPr>
                      <a:spLocks/>
                    </p:cNvSpPr>
                    <p:nvPr/>
                  </p:nvSpPr>
                  <p:spPr bwMode="gray">
                    <a:xfrm>
                      <a:off x="4449763" y="1778411"/>
                      <a:ext cx="19050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"/>
                        </a:cxn>
                        <a:cxn ang="0">
                          <a:pos x="6" y="2"/>
                        </a:cxn>
                        <a:cxn ang="0">
                          <a:pos x="5" y="2"/>
                        </a:cxn>
                        <a:cxn ang="0">
                          <a:pos x="5" y="2"/>
                        </a:cxn>
                        <a:cxn ang="0">
                          <a:pos x="5" y="3"/>
                        </a:cxn>
                        <a:cxn ang="0">
                          <a:pos x="5" y="3"/>
                        </a:cxn>
                        <a:cxn ang="0">
                          <a:pos x="5" y="3"/>
                        </a:cxn>
                        <a:cxn ang="0">
                          <a:pos x="5" y="3"/>
                        </a:cxn>
                        <a:cxn ang="0">
                          <a:pos x="4" y="3"/>
                        </a:cxn>
                        <a:cxn ang="0">
                          <a:pos x="4" y="3"/>
                        </a:cxn>
                        <a:cxn ang="0">
                          <a:pos x="4" y="2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1" y="4"/>
                        </a:cxn>
                        <a:cxn ang="0">
                          <a:pos x="1" y="4"/>
                        </a:cxn>
                        <a:cxn ang="0">
                          <a:pos x="1" y="5"/>
                        </a:cxn>
                        <a:cxn ang="0">
                          <a:pos x="2" y="5"/>
                        </a:cxn>
                        <a:cxn ang="0">
                          <a:pos x="2" y="6"/>
                        </a:cxn>
                        <a:cxn ang="0">
                          <a:pos x="2" y="6"/>
                        </a:cxn>
                        <a:cxn ang="0">
                          <a:pos x="3" y="6"/>
                        </a:cxn>
                        <a:cxn ang="0">
                          <a:pos x="3" y="7"/>
                        </a:cxn>
                        <a:cxn ang="0">
                          <a:pos x="4" y="7"/>
                        </a:cxn>
                        <a:cxn ang="0">
                          <a:pos x="4" y="7"/>
                        </a:cxn>
                        <a:cxn ang="0">
                          <a:pos x="4" y="7"/>
                        </a:cxn>
                        <a:cxn ang="0">
                          <a:pos x="4" y="7"/>
                        </a:cxn>
                        <a:cxn ang="0">
                          <a:pos x="5" y="6"/>
                        </a:cxn>
                        <a:cxn ang="0">
                          <a:pos x="5" y="6"/>
                        </a:cxn>
                        <a:cxn ang="0">
                          <a:pos x="5" y="6"/>
                        </a:cxn>
                        <a:cxn ang="0">
                          <a:pos x="6" y="7"/>
                        </a:cxn>
                        <a:cxn ang="0">
                          <a:pos x="6" y="7"/>
                        </a:cxn>
                        <a:cxn ang="0">
                          <a:pos x="7" y="7"/>
                        </a:cxn>
                        <a:cxn ang="0">
                          <a:pos x="7" y="6"/>
                        </a:cxn>
                        <a:cxn ang="0">
                          <a:pos x="7" y="6"/>
                        </a:cxn>
                        <a:cxn ang="0">
                          <a:pos x="7" y="6"/>
                        </a:cxn>
                        <a:cxn ang="0">
                          <a:pos x="7" y="5"/>
                        </a:cxn>
                        <a:cxn ang="0">
                          <a:pos x="7" y="6"/>
                        </a:cxn>
                        <a:cxn ang="0">
                          <a:pos x="7" y="5"/>
                        </a:cxn>
                        <a:cxn ang="0">
                          <a:pos x="7" y="5"/>
                        </a:cxn>
                        <a:cxn ang="0">
                          <a:pos x="7" y="4"/>
                        </a:cxn>
                        <a:cxn ang="0">
                          <a:pos x="7" y="4"/>
                        </a:cxn>
                        <a:cxn ang="0">
                          <a:pos x="6" y="3"/>
                        </a:cxn>
                        <a:cxn ang="0">
                          <a:pos x="6" y="3"/>
                        </a:cxn>
                        <a:cxn ang="0">
                          <a:pos x="6" y="2"/>
                        </a:cxn>
                        <a:cxn ang="0">
                          <a:pos x="6" y="2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5" y="2"/>
                            <a:pt x="5" y="2"/>
                            <a:pt x="5" y="2"/>
                          </a:cubicBezTo>
                          <a:cubicBezTo>
                            <a:pt x="5" y="2"/>
                            <a:pt x="5" y="2"/>
                            <a:pt x="5" y="2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ubicBezTo>
                            <a:pt x="5" y="3"/>
                            <a:pt x="4" y="3"/>
                            <a:pt x="4" y="3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3" y="2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4"/>
                            <a:pt x="0" y="4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4"/>
                            <a:pt x="1" y="5"/>
                            <a:pt x="1" y="5"/>
                          </a:cubicBezTo>
                          <a:cubicBezTo>
                            <a:pt x="1" y="5"/>
                            <a:pt x="2" y="5"/>
                            <a:pt x="2" y="5"/>
                          </a:cubicBezTo>
                          <a:cubicBezTo>
                            <a:pt x="2" y="5"/>
                            <a:pt x="2" y="5"/>
                            <a:pt x="2" y="6"/>
                          </a:cubicBez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3" y="6"/>
                            <a:pt x="3" y="6"/>
                            <a:pt x="3" y="6"/>
                          </a:cubicBezTo>
                          <a:cubicBezTo>
                            <a:pt x="3" y="6"/>
                            <a:pt x="3" y="7"/>
                            <a:pt x="3" y="7"/>
                          </a:cubicBezTo>
                          <a:cubicBezTo>
                            <a:pt x="3" y="7"/>
                            <a:pt x="3" y="7"/>
                            <a:pt x="4" y="7"/>
                          </a:cubicBezTo>
                          <a:cubicBezTo>
                            <a:pt x="4" y="7"/>
                            <a:pt x="4" y="7"/>
                            <a:pt x="4" y="7"/>
                          </a:cubicBezTo>
                          <a:cubicBezTo>
                            <a:pt x="4" y="7"/>
                            <a:pt x="4" y="7"/>
                            <a:pt x="4" y="7"/>
                          </a:cubicBezTo>
                          <a:cubicBezTo>
                            <a:pt x="4" y="7"/>
                            <a:pt x="4" y="7"/>
                            <a:pt x="4" y="7"/>
                          </a:cubicBezTo>
                          <a:cubicBezTo>
                            <a:pt x="4" y="6"/>
                            <a:pt x="4" y="6"/>
                            <a:pt x="5" y="6"/>
                          </a:cubicBezTo>
                          <a:cubicBezTo>
                            <a:pt x="5" y="6"/>
                            <a:pt x="5" y="6"/>
                            <a:pt x="5" y="6"/>
                          </a:cubicBezTo>
                          <a:cubicBezTo>
                            <a:pt x="5" y="6"/>
                            <a:pt x="5" y="6"/>
                            <a:pt x="5" y="6"/>
                          </a:cubicBezTo>
                          <a:cubicBezTo>
                            <a:pt x="6" y="6"/>
                            <a:pt x="6" y="6"/>
                            <a:pt x="6" y="7"/>
                          </a:cubicBezTo>
                          <a:cubicBezTo>
                            <a:pt x="6" y="7"/>
                            <a:pt x="6" y="7"/>
                            <a:pt x="6" y="7"/>
                          </a:cubicBezTo>
                          <a:cubicBezTo>
                            <a:pt x="7" y="7"/>
                            <a:pt x="7" y="7"/>
                            <a:pt x="7" y="7"/>
                          </a:cubicBezTo>
                          <a:cubicBezTo>
                            <a:pt x="7" y="6"/>
                            <a:pt x="7" y="6"/>
                            <a:pt x="7" y="6"/>
                          </a:cubicBezTo>
                          <a:cubicBezTo>
                            <a:pt x="7" y="6"/>
                            <a:pt x="7" y="6"/>
                            <a:pt x="7" y="6"/>
                          </a:cubicBezTo>
                          <a:cubicBezTo>
                            <a:pt x="7" y="6"/>
                            <a:pt x="7" y="6"/>
                            <a:pt x="7" y="6"/>
                          </a:cubicBezTo>
                          <a:cubicBezTo>
                            <a:pt x="7" y="5"/>
                            <a:pt x="7" y="5"/>
                            <a:pt x="7" y="5"/>
                          </a:cubicBezTo>
                          <a:cubicBezTo>
                            <a:pt x="7" y="6"/>
                            <a:pt x="7" y="6"/>
                            <a:pt x="7" y="6"/>
                          </a:cubicBezTo>
                          <a:cubicBezTo>
                            <a:pt x="7" y="5"/>
                            <a:pt x="7" y="5"/>
                            <a:pt x="7" y="5"/>
                          </a:cubicBezTo>
                          <a:cubicBezTo>
                            <a:pt x="7" y="5"/>
                            <a:pt x="7" y="5"/>
                            <a:pt x="7" y="5"/>
                          </a:cubicBezTo>
                          <a:cubicBezTo>
                            <a:pt x="7" y="5"/>
                            <a:pt x="7" y="4"/>
                            <a:pt x="7" y="4"/>
                          </a:cubicBezTo>
                          <a:cubicBezTo>
                            <a:pt x="7" y="4"/>
                            <a:pt x="7" y="4"/>
                            <a:pt x="7" y="4"/>
                          </a:cubicBezTo>
                          <a:cubicBezTo>
                            <a:pt x="7" y="3"/>
                            <a:pt x="7" y="3"/>
                            <a:pt x="6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6" y="3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2" name="Freeform 1052"/>
                    <p:cNvSpPr>
                      <a:spLocks/>
                    </p:cNvSpPr>
                    <p:nvPr/>
                  </p:nvSpPr>
                  <p:spPr bwMode="gray">
                    <a:xfrm>
                      <a:off x="4465638" y="1779999"/>
                      <a:ext cx="11113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2" y="4"/>
                        </a:cxn>
                        <a:cxn ang="0">
                          <a:pos x="2" y="4"/>
                        </a:cxn>
                        <a:cxn ang="0">
                          <a:pos x="2" y="5"/>
                        </a:cxn>
                        <a:cxn ang="0">
                          <a:pos x="2" y="5"/>
                        </a:cxn>
                        <a:cxn ang="0">
                          <a:pos x="2" y="6"/>
                        </a:cxn>
                        <a:cxn ang="0">
                          <a:pos x="2" y="6"/>
                        </a:cxn>
                        <a:cxn ang="0">
                          <a:pos x="2" y="6"/>
                        </a:cxn>
                        <a:cxn ang="0">
                          <a:pos x="2" y="7"/>
                        </a:cxn>
                        <a:cxn ang="0">
                          <a:pos x="2" y="7"/>
                        </a:cxn>
                        <a:cxn ang="0">
                          <a:pos x="2" y="8"/>
                        </a:cxn>
                        <a:cxn ang="0">
                          <a:pos x="2" y="8"/>
                        </a:cxn>
                        <a:cxn ang="0">
                          <a:pos x="2" y="7"/>
                        </a:cxn>
                        <a:cxn ang="0">
                          <a:pos x="2" y="7"/>
                        </a:cxn>
                        <a:cxn ang="0">
                          <a:pos x="2" y="6"/>
                        </a:cxn>
                        <a:cxn ang="0">
                          <a:pos x="2" y="6"/>
                        </a:cxn>
                        <a:cxn ang="0">
                          <a:pos x="3" y="5"/>
                        </a:cxn>
                        <a:cxn ang="0">
                          <a:pos x="3" y="5"/>
                        </a:cxn>
                        <a:cxn ang="0">
                          <a:pos x="3" y="4"/>
                        </a:cxn>
                        <a:cxn ang="0">
                          <a:pos x="4" y="3"/>
                        </a:cxn>
                        <a:cxn ang="0">
                          <a:pos x="4" y="3"/>
                        </a:cxn>
                        <a:cxn ang="0">
                          <a:pos x="4" y="3"/>
                        </a:cxn>
                        <a:cxn ang="0">
                          <a:pos x="4" y="2"/>
                        </a:cxn>
                        <a:cxn ang="0">
                          <a:pos x="4" y="2"/>
                        </a:cxn>
                        <a:cxn ang="0">
                          <a:pos x="4" y="2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4" h="8">
                          <a:moveTo>
                            <a:pt x="1" y="0"/>
                          </a:move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" y="4"/>
                            <a:pt x="2" y="5"/>
                            <a:pt x="2" y="5"/>
                          </a:cubicBezTo>
                          <a:cubicBezTo>
                            <a:pt x="2" y="5"/>
                            <a:pt x="2" y="5"/>
                            <a:pt x="2" y="5"/>
                          </a:cubicBezTo>
                          <a:cubicBezTo>
                            <a:pt x="2" y="5"/>
                            <a:pt x="2" y="6"/>
                            <a:pt x="2" y="6"/>
                          </a:cubicBez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1" y="6"/>
                            <a:pt x="2" y="6"/>
                            <a:pt x="2" y="6"/>
                          </a:cubicBezTo>
                          <a:cubicBezTo>
                            <a:pt x="2" y="7"/>
                            <a:pt x="2" y="7"/>
                            <a:pt x="2" y="7"/>
                          </a:cubicBezTo>
                          <a:cubicBezTo>
                            <a:pt x="2" y="7"/>
                            <a:pt x="2" y="7"/>
                            <a:pt x="2" y="7"/>
                          </a:cubicBezTo>
                          <a:cubicBezTo>
                            <a:pt x="2" y="8"/>
                            <a:pt x="2" y="8"/>
                            <a:pt x="2" y="8"/>
                          </a:cubicBezTo>
                          <a:cubicBezTo>
                            <a:pt x="2" y="8"/>
                            <a:pt x="3" y="8"/>
                            <a:pt x="2" y="8"/>
                          </a:cubicBezTo>
                          <a:cubicBezTo>
                            <a:pt x="2" y="7"/>
                            <a:pt x="2" y="7"/>
                            <a:pt x="2" y="7"/>
                          </a:cubicBezTo>
                          <a:cubicBezTo>
                            <a:pt x="2" y="7"/>
                            <a:pt x="2" y="7"/>
                            <a:pt x="2" y="7"/>
                          </a:cubicBezTo>
                          <a:cubicBezTo>
                            <a:pt x="2" y="7"/>
                            <a:pt x="2" y="7"/>
                            <a:pt x="2" y="6"/>
                          </a:cubicBez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2" y="5"/>
                            <a:pt x="3" y="5"/>
                            <a:pt x="3" y="5"/>
                          </a:cubicBezTo>
                          <a:cubicBezTo>
                            <a:pt x="3" y="5"/>
                            <a:pt x="3" y="5"/>
                            <a:pt x="3" y="5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4" y="4"/>
                            <a:pt x="4" y="3"/>
                            <a:pt x="4" y="3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3" y="2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1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3" name="Freeform 1053"/>
                    <p:cNvSpPr>
                      <a:spLocks/>
                    </p:cNvSpPr>
                    <p:nvPr/>
                  </p:nvSpPr>
                  <p:spPr bwMode="gray">
                    <a:xfrm>
                      <a:off x="4438650" y="1746661"/>
                      <a:ext cx="6350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3"/>
                        </a:cxn>
                        <a:cxn ang="0">
                          <a:pos x="0" y="3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1" y="4"/>
                        </a:cxn>
                        <a:cxn ang="0">
                          <a:pos x="1" y="4"/>
                        </a:cxn>
                        <a:cxn ang="0">
                          <a:pos x="1" y="3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1" y="2"/>
                        </a:cxn>
                        <a:cxn ang="0">
                          <a:pos x="2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2" h="5">
                          <a:moveTo>
                            <a:pt x="1" y="1"/>
                          </a:move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2"/>
                            <a:pt x="0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3"/>
                          </a:cubicBezTo>
                          <a:cubicBezTo>
                            <a:pt x="1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4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ubicBezTo>
                            <a:pt x="0" y="5"/>
                            <a:pt x="0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4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2" y="3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3"/>
                            <a:pt x="1" y="3"/>
                            <a:pt x="1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4" name="Freeform 1054"/>
                    <p:cNvSpPr>
                      <a:spLocks/>
                    </p:cNvSpPr>
                    <p:nvPr/>
                  </p:nvSpPr>
                  <p:spPr bwMode="gray">
                    <a:xfrm>
                      <a:off x="4468813" y="1756186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5" name="Freeform 1055"/>
                    <p:cNvSpPr>
                      <a:spLocks/>
                    </p:cNvSpPr>
                    <p:nvPr/>
                  </p:nvSpPr>
                  <p:spPr bwMode="gray">
                    <a:xfrm>
                      <a:off x="4475163" y="1779999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6" name="Freeform 1056"/>
                    <p:cNvSpPr>
                      <a:spLocks/>
                    </p:cNvSpPr>
                    <p:nvPr/>
                  </p:nvSpPr>
                  <p:spPr bwMode="gray">
                    <a:xfrm>
                      <a:off x="4476750" y="1778411"/>
                      <a:ext cx="1111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1" y="3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3" y="2"/>
                        </a:cxn>
                        <a:cxn ang="0">
                          <a:pos x="3" y="2"/>
                        </a:cxn>
                        <a:cxn ang="0">
                          <a:pos x="4" y="2"/>
                        </a:cxn>
                        <a:cxn ang="0">
                          <a:pos x="4" y="2"/>
                        </a:cxn>
                        <a:cxn ang="0">
                          <a:pos x="4" y="1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2" y="0"/>
                          </a:moveTo>
                          <a:cubicBezTo>
                            <a:pt x="2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1"/>
                            <a:pt x="2" y="1"/>
                            <a:pt x="2" y="2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1"/>
                            <a:pt x="4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7" name="Freeform 1057"/>
                    <p:cNvSpPr>
                      <a:spLocks/>
                    </p:cNvSpPr>
                    <p:nvPr/>
                  </p:nvSpPr>
                  <p:spPr bwMode="gray">
                    <a:xfrm>
                      <a:off x="4479925" y="1776824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8" name="Freeform 1058"/>
                    <p:cNvSpPr>
                      <a:spLocks/>
                    </p:cNvSpPr>
                    <p:nvPr/>
                  </p:nvSpPr>
                  <p:spPr bwMode="gray">
                    <a:xfrm>
                      <a:off x="4384675" y="1767299"/>
                      <a:ext cx="476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39" name="Freeform 1059"/>
                    <p:cNvSpPr>
                      <a:spLocks/>
                    </p:cNvSpPr>
                    <p:nvPr/>
                  </p:nvSpPr>
                  <p:spPr bwMode="gray">
                    <a:xfrm>
                      <a:off x="4505325" y="1787936"/>
                      <a:ext cx="15875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2" y="1"/>
                        </a:cxn>
                        <a:cxn ang="0">
                          <a:pos x="3" y="2"/>
                        </a:cxn>
                        <a:cxn ang="0">
                          <a:pos x="4" y="3"/>
                        </a:cxn>
                        <a:cxn ang="0">
                          <a:pos x="4" y="2"/>
                        </a:cxn>
                        <a:cxn ang="0">
                          <a:pos x="4" y="1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6" y="1"/>
                        </a:cxn>
                        <a:cxn ang="0">
                          <a:pos x="5" y="2"/>
                        </a:cxn>
                        <a:cxn ang="0">
                          <a:pos x="5" y="3"/>
                        </a:cxn>
                        <a:cxn ang="0">
                          <a:pos x="5" y="4"/>
                        </a:cxn>
                        <a:cxn ang="0">
                          <a:pos x="5" y="4"/>
                        </a:cxn>
                        <a:cxn ang="0">
                          <a:pos x="6" y="5"/>
                        </a:cxn>
                        <a:cxn ang="0">
                          <a:pos x="6" y="6"/>
                        </a:cxn>
                        <a:cxn ang="0">
                          <a:pos x="5" y="6"/>
                        </a:cxn>
                        <a:cxn ang="0">
                          <a:pos x="5" y="6"/>
                        </a:cxn>
                        <a:cxn ang="0">
                          <a:pos x="5" y="5"/>
                        </a:cxn>
                        <a:cxn ang="0">
                          <a:pos x="5" y="5"/>
                        </a:cxn>
                        <a:cxn ang="0">
                          <a:pos x="4" y="5"/>
                        </a:cxn>
                        <a:cxn ang="0">
                          <a:pos x="3" y="6"/>
                        </a:cxn>
                        <a:cxn ang="0">
                          <a:pos x="3" y="6"/>
                        </a:cxn>
                        <a:cxn ang="0">
                          <a:pos x="3" y="7"/>
                        </a:cxn>
                        <a:cxn ang="0">
                          <a:pos x="2" y="7"/>
                        </a:cxn>
                        <a:cxn ang="0">
                          <a:pos x="2" y="6"/>
                        </a:cxn>
                        <a:cxn ang="0">
                          <a:pos x="1" y="6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4"/>
                        </a:cxn>
                        <a:cxn ang="0">
                          <a:pos x="1" y="4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6" h="7">
                          <a:moveTo>
                            <a:pt x="1" y="1"/>
                          </a:moveTo>
                          <a:cubicBezTo>
                            <a:pt x="1" y="1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2" y="1"/>
                          </a:cubicBezTo>
                          <a:cubicBezTo>
                            <a:pt x="2" y="0"/>
                            <a:pt x="3" y="1"/>
                            <a:pt x="3" y="2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2"/>
                            <a:pt x="4" y="1"/>
                          </a:cubicBezTo>
                          <a:cubicBezTo>
                            <a:pt x="4" y="1"/>
                            <a:pt x="4" y="0"/>
                            <a:pt x="5" y="0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5" y="0"/>
                            <a:pt x="6" y="1"/>
                            <a:pt x="6" y="1"/>
                          </a:cubicBezTo>
                          <a:cubicBezTo>
                            <a:pt x="6" y="1"/>
                            <a:pt x="5" y="2"/>
                            <a:pt x="5" y="2"/>
                          </a:cubicBezTo>
                          <a:cubicBezTo>
                            <a:pt x="5" y="2"/>
                            <a:pt x="5" y="3"/>
                            <a:pt x="5" y="3"/>
                          </a:cubicBezTo>
                          <a:cubicBezTo>
                            <a:pt x="5" y="4"/>
                            <a:pt x="5" y="4"/>
                            <a:pt x="5" y="4"/>
                          </a:cubicBezTo>
                          <a:cubicBezTo>
                            <a:pt x="5" y="4"/>
                            <a:pt x="5" y="4"/>
                            <a:pt x="5" y="4"/>
                          </a:cubicBezTo>
                          <a:cubicBezTo>
                            <a:pt x="6" y="5"/>
                            <a:pt x="6" y="5"/>
                            <a:pt x="6" y="5"/>
                          </a:cubicBezTo>
                          <a:cubicBezTo>
                            <a:pt x="6" y="6"/>
                            <a:pt x="6" y="6"/>
                            <a:pt x="6" y="6"/>
                          </a:cubicBezTo>
                          <a:cubicBezTo>
                            <a:pt x="5" y="7"/>
                            <a:pt x="5" y="7"/>
                            <a:pt x="5" y="6"/>
                          </a:cubicBezTo>
                          <a:cubicBezTo>
                            <a:pt x="5" y="6"/>
                            <a:pt x="5" y="6"/>
                            <a:pt x="5" y="6"/>
                          </a:cubicBezTo>
                          <a:cubicBezTo>
                            <a:pt x="5" y="6"/>
                            <a:pt x="5" y="6"/>
                            <a:pt x="5" y="5"/>
                          </a:cubicBezTo>
                          <a:cubicBezTo>
                            <a:pt x="5" y="5"/>
                            <a:pt x="5" y="5"/>
                            <a:pt x="5" y="5"/>
                          </a:cubicBezTo>
                          <a:cubicBezTo>
                            <a:pt x="5" y="5"/>
                            <a:pt x="4" y="5"/>
                            <a:pt x="4" y="5"/>
                          </a:cubicBezTo>
                          <a:cubicBezTo>
                            <a:pt x="4" y="5"/>
                            <a:pt x="3" y="5"/>
                            <a:pt x="3" y="6"/>
                          </a:cubicBezTo>
                          <a:cubicBezTo>
                            <a:pt x="2" y="6"/>
                            <a:pt x="2" y="6"/>
                            <a:pt x="3" y="6"/>
                          </a:cubicBezTo>
                          <a:cubicBezTo>
                            <a:pt x="3" y="7"/>
                            <a:pt x="3" y="7"/>
                            <a:pt x="3" y="7"/>
                          </a:cubicBezTo>
                          <a:cubicBezTo>
                            <a:pt x="3" y="7"/>
                            <a:pt x="2" y="7"/>
                            <a:pt x="2" y="7"/>
                          </a:cubicBezTo>
                          <a:cubicBezTo>
                            <a:pt x="2" y="7"/>
                            <a:pt x="2" y="7"/>
                            <a:pt x="2" y="6"/>
                          </a:cubicBezTo>
                          <a:cubicBezTo>
                            <a:pt x="2" y="6"/>
                            <a:pt x="2" y="6"/>
                            <a:pt x="1" y="6"/>
                          </a:cubicBezTo>
                          <a:cubicBezTo>
                            <a:pt x="1" y="6"/>
                            <a:pt x="1" y="6"/>
                            <a:pt x="0" y="6"/>
                          </a:cubicBezTo>
                          <a:cubicBezTo>
                            <a:pt x="0" y="5"/>
                            <a:pt x="0" y="5"/>
                            <a:pt x="0" y="5"/>
                          </a:cubicBezTo>
                          <a:cubicBezTo>
                            <a:pt x="0" y="5"/>
                            <a:pt x="0" y="5"/>
                            <a:pt x="0" y="5"/>
                          </a:cubicBezTo>
                          <a:cubicBezTo>
                            <a:pt x="0" y="5"/>
                            <a:pt x="0" y="4"/>
                            <a:pt x="0" y="4"/>
                          </a:cubicBezTo>
                          <a:cubicBezTo>
                            <a:pt x="0" y="4"/>
                            <a:pt x="0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0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0" name="Freeform 1060"/>
                    <p:cNvSpPr>
                      <a:spLocks/>
                    </p:cNvSpPr>
                    <p:nvPr/>
                  </p:nvSpPr>
                  <p:spPr bwMode="gray">
                    <a:xfrm>
                      <a:off x="4506913" y="1784761"/>
                      <a:ext cx="952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2" y="2"/>
                        </a:cxn>
                        <a:cxn ang="0">
                          <a:pos x="3" y="2"/>
                        </a:cxn>
                        <a:cxn ang="0">
                          <a:pos x="3" y="3"/>
                        </a:cxn>
                        <a:cxn ang="0">
                          <a:pos x="2" y="3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1" y="1"/>
                          </a:move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2" y="0"/>
                          </a:cubicBezTo>
                          <a:cubicBezTo>
                            <a:pt x="3" y="0"/>
                            <a:pt x="3" y="0"/>
                            <a:pt x="2" y="0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2" y="2"/>
                            <a:pt x="3" y="2"/>
                          </a:cubicBezTo>
                          <a:cubicBezTo>
                            <a:pt x="3" y="2"/>
                            <a:pt x="3" y="2"/>
                            <a:pt x="3" y="3"/>
                          </a:cubicBezTo>
                          <a:cubicBezTo>
                            <a:pt x="3" y="3"/>
                            <a:pt x="3" y="3"/>
                            <a:pt x="2" y="3"/>
                          </a:cubicBezTo>
                          <a:cubicBezTo>
                            <a:pt x="2" y="3"/>
                            <a:pt x="2" y="3"/>
                            <a:pt x="2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1" name="Freeform 1061"/>
                    <p:cNvSpPr>
                      <a:spLocks/>
                    </p:cNvSpPr>
                    <p:nvPr/>
                  </p:nvSpPr>
                  <p:spPr bwMode="gray">
                    <a:xfrm>
                      <a:off x="4386263" y="1787936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1"/>
                          </a:moveTo>
                          <a:cubicBezTo>
                            <a:pt x="0" y="0"/>
                            <a:pt x="0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2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2" name="Freeform 1062"/>
                    <p:cNvSpPr>
                      <a:spLocks/>
                    </p:cNvSpPr>
                    <p:nvPr/>
                  </p:nvSpPr>
                  <p:spPr bwMode="gray">
                    <a:xfrm>
                      <a:off x="4392613" y="1789524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3" name="Freeform 1063"/>
                    <p:cNvSpPr>
                      <a:spLocks/>
                    </p:cNvSpPr>
                    <p:nvPr/>
                  </p:nvSpPr>
                  <p:spPr bwMode="gray">
                    <a:xfrm>
                      <a:off x="4378325" y="1805399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4" name="Freeform 1064"/>
                    <p:cNvSpPr>
                      <a:spLocks/>
                    </p:cNvSpPr>
                    <p:nvPr/>
                  </p:nvSpPr>
                  <p:spPr bwMode="gray">
                    <a:xfrm>
                      <a:off x="4378325" y="1781586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5" name="Freeform 1065"/>
                    <p:cNvSpPr>
                      <a:spLocks/>
                    </p:cNvSpPr>
                    <p:nvPr/>
                  </p:nvSpPr>
                  <p:spPr bwMode="gray">
                    <a:xfrm>
                      <a:off x="4378325" y="1772061"/>
                      <a:ext cx="6350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4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6"/>
                        </a:cxn>
                        <a:cxn ang="0">
                          <a:pos x="1" y="5"/>
                        </a:cxn>
                        <a:cxn ang="0">
                          <a:pos x="1" y="4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2" y="4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1" y="3"/>
                        </a:cxn>
                        <a:cxn ang="0">
                          <a:pos x="1" y="2"/>
                        </a:cxn>
                        <a:cxn ang="0">
                          <a:pos x="2" y="1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2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2"/>
                          </a:cubicBezTo>
                          <a:cubicBezTo>
                            <a:pt x="1" y="2"/>
                            <a:pt x="0" y="2"/>
                            <a:pt x="0" y="2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4"/>
                            <a:pt x="0" y="4"/>
                          </a:cubicBezTo>
                          <a:cubicBezTo>
                            <a:pt x="0" y="4"/>
                            <a:pt x="0" y="4"/>
                            <a:pt x="0" y="5"/>
                          </a:cubicBezTo>
                          <a:cubicBezTo>
                            <a:pt x="0" y="5"/>
                            <a:pt x="0" y="5"/>
                            <a:pt x="0" y="5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5"/>
                            <a:pt x="1" y="5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4"/>
                            <a:pt x="2" y="4"/>
                          </a:cubicBezTo>
                          <a:cubicBezTo>
                            <a:pt x="2" y="4"/>
                            <a:pt x="2" y="4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3"/>
                            <a:pt x="2" y="3"/>
                            <a:pt x="1" y="3"/>
                          </a:cubicBezTo>
                          <a:cubicBezTo>
                            <a:pt x="1" y="3"/>
                            <a:pt x="1" y="2"/>
                            <a:pt x="1" y="2"/>
                          </a:cubicBezTo>
                          <a:cubicBezTo>
                            <a:pt x="1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6" name="Freeform 1066"/>
                    <p:cNvSpPr>
                      <a:spLocks/>
                    </p:cNvSpPr>
                    <p:nvPr/>
                  </p:nvSpPr>
                  <p:spPr bwMode="gray">
                    <a:xfrm>
                      <a:off x="4381500" y="1781586"/>
                      <a:ext cx="4763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7" name="Freeform 1067"/>
                    <p:cNvSpPr>
                      <a:spLocks/>
                    </p:cNvSpPr>
                    <p:nvPr/>
                  </p:nvSpPr>
                  <p:spPr bwMode="gray">
                    <a:xfrm>
                      <a:off x="4378325" y="1691099"/>
                      <a:ext cx="68263" cy="9207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54"/>
                        </a:cxn>
                        <a:cxn ang="0">
                          <a:pos x="4" y="49"/>
                        </a:cxn>
                        <a:cxn ang="0">
                          <a:pos x="1" y="43"/>
                        </a:cxn>
                        <a:cxn ang="0">
                          <a:pos x="2" y="38"/>
                        </a:cxn>
                        <a:cxn ang="0">
                          <a:pos x="2" y="34"/>
                        </a:cxn>
                        <a:cxn ang="0">
                          <a:pos x="0" y="24"/>
                        </a:cxn>
                        <a:cxn ang="0">
                          <a:pos x="2" y="24"/>
                        </a:cxn>
                        <a:cxn ang="0">
                          <a:pos x="5" y="25"/>
                        </a:cxn>
                        <a:cxn ang="0">
                          <a:pos x="6" y="22"/>
                        </a:cxn>
                        <a:cxn ang="0">
                          <a:pos x="9" y="20"/>
                        </a:cxn>
                        <a:cxn ang="0">
                          <a:pos x="11" y="25"/>
                        </a:cxn>
                        <a:cxn ang="0">
                          <a:pos x="10" y="20"/>
                        </a:cxn>
                        <a:cxn ang="0">
                          <a:pos x="9" y="13"/>
                        </a:cxn>
                        <a:cxn ang="0">
                          <a:pos x="12" y="12"/>
                        </a:cxn>
                        <a:cxn ang="0">
                          <a:pos x="15" y="7"/>
                        </a:cxn>
                        <a:cxn ang="0">
                          <a:pos x="19" y="4"/>
                        </a:cxn>
                        <a:cxn ang="0">
                          <a:pos x="23" y="0"/>
                        </a:cxn>
                        <a:cxn ang="0">
                          <a:pos x="22" y="3"/>
                        </a:cxn>
                        <a:cxn ang="0">
                          <a:pos x="22" y="6"/>
                        </a:cxn>
                        <a:cxn ang="0">
                          <a:pos x="21" y="13"/>
                        </a:cxn>
                        <a:cxn ang="0">
                          <a:pos x="19" y="15"/>
                        </a:cxn>
                        <a:cxn ang="0">
                          <a:pos x="20" y="21"/>
                        </a:cxn>
                        <a:cxn ang="0">
                          <a:pos x="21" y="25"/>
                        </a:cxn>
                        <a:cxn ang="0">
                          <a:pos x="25" y="26"/>
                        </a:cxn>
                        <a:cxn ang="0">
                          <a:pos x="24" y="30"/>
                        </a:cxn>
                        <a:cxn ang="0">
                          <a:pos x="22" y="28"/>
                        </a:cxn>
                        <a:cxn ang="0">
                          <a:pos x="20" y="33"/>
                        </a:cxn>
                        <a:cxn ang="0">
                          <a:pos x="19" y="37"/>
                        </a:cxn>
                        <a:cxn ang="0">
                          <a:pos x="18" y="38"/>
                        </a:cxn>
                        <a:cxn ang="0">
                          <a:pos x="15" y="41"/>
                        </a:cxn>
                        <a:cxn ang="0">
                          <a:pos x="14" y="44"/>
                        </a:cxn>
                        <a:cxn ang="0">
                          <a:pos x="14" y="49"/>
                        </a:cxn>
                        <a:cxn ang="0">
                          <a:pos x="12" y="54"/>
                        </a:cxn>
                        <a:cxn ang="0">
                          <a:pos x="15" y="54"/>
                        </a:cxn>
                        <a:cxn ang="0">
                          <a:pos x="17" y="56"/>
                        </a:cxn>
                        <a:cxn ang="0">
                          <a:pos x="16" y="58"/>
                        </a:cxn>
                        <a:cxn ang="0">
                          <a:pos x="14" y="57"/>
                        </a:cxn>
                        <a:cxn ang="0">
                          <a:pos x="11" y="58"/>
                        </a:cxn>
                        <a:cxn ang="0">
                          <a:pos x="7" y="56"/>
                        </a:cxn>
                      </a:cxnLst>
                      <a:rect l="0" t="0" r="r" b="b"/>
                      <a:pathLst>
                        <a:path w="25" h="58">
                          <a:moveTo>
                            <a:pt x="5" y="56"/>
                          </a:moveTo>
                          <a:cubicBezTo>
                            <a:pt x="5" y="56"/>
                            <a:pt x="4" y="54"/>
                            <a:pt x="4" y="54"/>
                          </a:cubicBezTo>
                          <a:cubicBezTo>
                            <a:pt x="4" y="54"/>
                            <a:pt x="4" y="52"/>
                            <a:pt x="4" y="52"/>
                          </a:cubicBezTo>
                          <a:cubicBezTo>
                            <a:pt x="4" y="52"/>
                            <a:pt x="4" y="49"/>
                            <a:pt x="4" y="49"/>
                          </a:cubicBezTo>
                          <a:cubicBezTo>
                            <a:pt x="4" y="49"/>
                            <a:pt x="2" y="47"/>
                            <a:pt x="2" y="47"/>
                          </a:cubicBezTo>
                          <a:cubicBezTo>
                            <a:pt x="2" y="47"/>
                            <a:pt x="1" y="43"/>
                            <a:pt x="1" y="43"/>
                          </a:cubicBezTo>
                          <a:cubicBezTo>
                            <a:pt x="1" y="43"/>
                            <a:pt x="1" y="38"/>
                            <a:pt x="1" y="38"/>
                          </a:cubicBezTo>
                          <a:cubicBezTo>
                            <a:pt x="1" y="38"/>
                            <a:pt x="2" y="38"/>
                            <a:pt x="2" y="38"/>
                          </a:cubicBezTo>
                          <a:cubicBezTo>
                            <a:pt x="2" y="38"/>
                            <a:pt x="2" y="37"/>
                            <a:pt x="2" y="37"/>
                          </a:cubicBezTo>
                          <a:cubicBezTo>
                            <a:pt x="2" y="37"/>
                            <a:pt x="2" y="34"/>
                            <a:pt x="2" y="34"/>
                          </a:cubicBezTo>
                          <a:cubicBezTo>
                            <a:pt x="2" y="34"/>
                            <a:pt x="1" y="32"/>
                            <a:pt x="1" y="32"/>
                          </a:cubicBezTo>
                          <a:cubicBezTo>
                            <a:pt x="1" y="32"/>
                            <a:pt x="0" y="24"/>
                            <a:pt x="0" y="24"/>
                          </a:cubicBezTo>
                          <a:cubicBezTo>
                            <a:pt x="0" y="24"/>
                            <a:pt x="1" y="22"/>
                            <a:pt x="1" y="22"/>
                          </a:cubicBezTo>
                          <a:cubicBezTo>
                            <a:pt x="1" y="22"/>
                            <a:pt x="2" y="24"/>
                            <a:pt x="2" y="24"/>
                          </a:cubicBezTo>
                          <a:cubicBezTo>
                            <a:pt x="2" y="24"/>
                            <a:pt x="4" y="24"/>
                            <a:pt x="4" y="24"/>
                          </a:cubicBezTo>
                          <a:cubicBezTo>
                            <a:pt x="4" y="24"/>
                            <a:pt x="5" y="25"/>
                            <a:pt x="5" y="25"/>
                          </a:cubicBezTo>
                          <a:cubicBezTo>
                            <a:pt x="5" y="25"/>
                            <a:pt x="6" y="24"/>
                            <a:pt x="6" y="24"/>
                          </a:cubicBezTo>
                          <a:cubicBezTo>
                            <a:pt x="6" y="24"/>
                            <a:pt x="6" y="22"/>
                            <a:pt x="6" y="22"/>
                          </a:cubicBezTo>
                          <a:cubicBezTo>
                            <a:pt x="6" y="22"/>
                            <a:pt x="7" y="20"/>
                            <a:pt x="7" y="20"/>
                          </a:cubicBezTo>
                          <a:cubicBezTo>
                            <a:pt x="7" y="20"/>
                            <a:pt x="9" y="20"/>
                            <a:pt x="9" y="20"/>
                          </a:cubicBezTo>
                          <a:cubicBezTo>
                            <a:pt x="9" y="20"/>
                            <a:pt x="9" y="24"/>
                            <a:pt x="9" y="24"/>
                          </a:cubicBezTo>
                          <a:cubicBezTo>
                            <a:pt x="9" y="24"/>
                            <a:pt x="11" y="25"/>
                            <a:pt x="11" y="25"/>
                          </a:cubicBezTo>
                          <a:cubicBezTo>
                            <a:pt x="11" y="25"/>
                            <a:pt x="11" y="22"/>
                            <a:pt x="11" y="22"/>
                          </a:cubicBezTo>
                          <a:cubicBezTo>
                            <a:pt x="11" y="22"/>
                            <a:pt x="10" y="20"/>
                            <a:pt x="10" y="20"/>
                          </a:cubicBezTo>
                          <a:cubicBezTo>
                            <a:pt x="10" y="20"/>
                            <a:pt x="10" y="16"/>
                            <a:pt x="10" y="16"/>
                          </a:cubicBezTo>
                          <a:cubicBezTo>
                            <a:pt x="10" y="16"/>
                            <a:pt x="9" y="13"/>
                            <a:pt x="9" y="13"/>
                          </a:cubicBezTo>
                          <a:cubicBezTo>
                            <a:pt x="9" y="13"/>
                            <a:pt x="10" y="13"/>
                            <a:pt x="10" y="13"/>
                          </a:cubicBezTo>
                          <a:cubicBezTo>
                            <a:pt x="10" y="13"/>
                            <a:pt x="12" y="12"/>
                            <a:pt x="12" y="12"/>
                          </a:cubicBezTo>
                          <a:cubicBezTo>
                            <a:pt x="12" y="12"/>
                            <a:pt x="14" y="10"/>
                            <a:pt x="14" y="10"/>
                          </a:cubicBezTo>
                          <a:cubicBezTo>
                            <a:pt x="14" y="10"/>
                            <a:pt x="15" y="7"/>
                            <a:pt x="15" y="7"/>
                          </a:cubicBezTo>
                          <a:cubicBezTo>
                            <a:pt x="15" y="7"/>
                            <a:pt x="17" y="4"/>
                            <a:pt x="17" y="4"/>
                          </a:cubicBezTo>
                          <a:cubicBezTo>
                            <a:pt x="17" y="4"/>
                            <a:pt x="19" y="4"/>
                            <a:pt x="19" y="4"/>
                          </a:cubicBezTo>
                          <a:cubicBezTo>
                            <a:pt x="19" y="4"/>
                            <a:pt x="21" y="3"/>
                            <a:pt x="21" y="3"/>
                          </a:cubicBezTo>
                          <a:cubicBezTo>
                            <a:pt x="21" y="3"/>
                            <a:pt x="23" y="0"/>
                            <a:pt x="23" y="0"/>
                          </a:cubicBezTo>
                          <a:cubicBezTo>
                            <a:pt x="23" y="0"/>
                            <a:pt x="23" y="1"/>
                            <a:pt x="23" y="1"/>
                          </a:cubicBezTo>
                          <a:cubicBezTo>
                            <a:pt x="23" y="1"/>
                            <a:pt x="22" y="3"/>
                            <a:pt x="22" y="3"/>
                          </a:cubicBezTo>
                          <a:cubicBezTo>
                            <a:pt x="22" y="3"/>
                            <a:pt x="22" y="5"/>
                            <a:pt x="22" y="5"/>
                          </a:cubicBezTo>
                          <a:cubicBezTo>
                            <a:pt x="22" y="5"/>
                            <a:pt x="22" y="6"/>
                            <a:pt x="22" y="6"/>
                          </a:cubicBezTo>
                          <a:cubicBezTo>
                            <a:pt x="22" y="6"/>
                            <a:pt x="22" y="11"/>
                            <a:pt x="22" y="11"/>
                          </a:cubicBezTo>
                          <a:cubicBezTo>
                            <a:pt x="22" y="11"/>
                            <a:pt x="21" y="13"/>
                            <a:pt x="21" y="13"/>
                          </a:cubicBezTo>
                          <a:cubicBezTo>
                            <a:pt x="21" y="13"/>
                            <a:pt x="21" y="15"/>
                            <a:pt x="21" y="15"/>
                          </a:cubicBezTo>
                          <a:cubicBezTo>
                            <a:pt x="21" y="15"/>
                            <a:pt x="19" y="15"/>
                            <a:pt x="19" y="15"/>
                          </a:cubicBezTo>
                          <a:cubicBezTo>
                            <a:pt x="19" y="15"/>
                            <a:pt x="20" y="18"/>
                            <a:pt x="20" y="18"/>
                          </a:cubicBezTo>
                          <a:cubicBezTo>
                            <a:pt x="20" y="18"/>
                            <a:pt x="20" y="21"/>
                            <a:pt x="20" y="21"/>
                          </a:cubicBezTo>
                          <a:cubicBezTo>
                            <a:pt x="20" y="21"/>
                            <a:pt x="20" y="24"/>
                            <a:pt x="20" y="24"/>
                          </a:cubicBezTo>
                          <a:cubicBezTo>
                            <a:pt x="20" y="24"/>
                            <a:pt x="21" y="25"/>
                            <a:pt x="21" y="25"/>
                          </a:cubicBezTo>
                          <a:cubicBezTo>
                            <a:pt x="21" y="25"/>
                            <a:pt x="23" y="24"/>
                            <a:pt x="23" y="24"/>
                          </a:cubicBezTo>
                          <a:cubicBezTo>
                            <a:pt x="23" y="24"/>
                            <a:pt x="25" y="26"/>
                            <a:pt x="25" y="26"/>
                          </a:cubicBezTo>
                          <a:cubicBezTo>
                            <a:pt x="25" y="26"/>
                            <a:pt x="25" y="29"/>
                            <a:pt x="25" y="29"/>
                          </a:cubicBezTo>
                          <a:cubicBezTo>
                            <a:pt x="25" y="29"/>
                            <a:pt x="24" y="30"/>
                            <a:pt x="24" y="30"/>
                          </a:cubicBezTo>
                          <a:cubicBezTo>
                            <a:pt x="24" y="30"/>
                            <a:pt x="23" y="29"/>
                            <a:pt x="23" y="29"/>
                          </a:cubicBezTo>
                          <a:cubicBezTo>
                            <a:pt x="23" y="29"/>
                            <a:pt x="22" y="28"/>
                            <a:pt x="22" y="28"/>
                          </a:cubicBezTo>
                          <a:cubicBezTo>
                            <a:pt x="22" y="28"/>
                            <a:pt x="21" y="30"/>
                            <a:pt x="21" y="30"/>
                          </a:cubicBezTo>
                          <a:cubicBezTo>
                            <a:pt x="21" y="30"/>
                            <a:pt x="20" y="33"/>
                            <a:pt x="20" y="33"/>
                          </a:cubicBezTo>
                          <a:cubicBezTo>
                            <a:pt x="20" y="33"/>
                            <a:pt x="20" y="35"/>
                            <a:pt x="20" y="35"/>
                          </a:cubicBezTo>
                          <a:cubicBezTo>
                            <a:pt x="20" y="35"/>
                            <a:pt x="19" y="37"/>
                            <a:pt x="19" y="37"/>
                          </a:cubicBezTo>
                          <a:cubicBezTo>
                            <a:pt x="19" y="37"/>
                            <a:pt x="17" y="37"/>
                            <a:pt x="17" y="37"/>
                          </a:cubicBezTo>
                          <a:cubicBezTo>
                            <a:pt x="17" y="37"/>
                            <a:pt x="18" y="38"/>
                            <a:pt x="18" y="38"/>
                          </a:cubicBezTo>
                          <a:cubicBezTo>
                            <a:pt x="18" y="38"/>
                            <a:pt x="18" y="40"/>
                            <a:pt x="18" y="40"/>
                          </a:cubicBezTo>
                          <a:cubicBezTo>
                            <a:pt x="18" y="40"/>
                            <a:pt x="15" y="41"/>
                            <a:pt x="15" y="41"/>
                          </a:cubicBezTo>
                          <a:cubicBezTo>
                            <a:pt x="15" y="41"/>
                            <a:pt x="15" y="44"/>
                            <a:pt x="15" y="44"/>
                          </a:cubicBezTo>
                          <a:cubicBezTo>
                            <a:pt x="15" y="44"/>
                            <a:pt x="14" y="44"/>
                            <a:pt x="14" y="44"/>
                          </a:cubicBezTo>
                          <a:cubicBezTo>
                            <a:pt x="14" y="44"/>
                            <a:pt x="13" y="46"/>
                            <a:pt x="13" y="46"/>
                          </a:cubicBezTo>
                          <a:cubicBezTo>
                            <a:pt x="13" y="46"/>
                            <a:pt x="14" y="49"/>
                            <a:pt x="14" y="49"/>
                          </a:cubicBezTo>
                          <a:cubicBezTo>
                            <a:pt x="14" y="49"/>
                            <a:pt x="12" y="51"/>
                            <a:pt x="12" y="51"/>
                          </a:cubicBezTo>
                          <a:cubicBezTo>
                            <a:pt x="12" y="51"/>
                            <a:pt x="12" y="54"/>
                            <a:pt x="12" y="54"/>
                          </a:cubicBezTo>
                          <a:cubicBezTo>
                            <a:pt x="12" y="54"/>
                            <a:pt x="14" y="55"/>
                            <a:pt x="14" y="55"/>
                          </a:cubicBezTo>
                          <a:cubicBezTo>
                            <a:pt x="14" y="55"/>
                            <a:pt x="15" y="54"/>
                            <a:pt x="15" y="54"/>
                          </a:cubicBezTo>
                          <a:cubicBezTo>
                            <a:pt x="15" y="54"/>
                            <a:pt x="16" y="53"/>
                            <a:pt x="16" y="53"/>
                          </a:cubicBezTo>
                          <a:cubicBezTo>
                            <a:pt x="16" y="53"/>
                            <a:pt x="17" y="56"/>
                            <a:pt x="17" y="56"/>
                          </a:cubicBezTo>
                          <a:cubicBezTo>
                            <a:pt x="17" y="56"/>
                            <a:pt x="17" y="58"/>
                            <a:pt x="17" y="58"/>
                          </a:cubicBezTo>
                          <a:cubicBezTo>
                            <a:pt x="17" y="58"/>
                            <a:pt x="16" y="58"/>
                            <a:pt x="16" y="58"/>
                          </a:cubicBezTo>
                          <a:cubicBezTo>
                            <a:pt x="16" y="58"/>
                            <a:pt x="15" y="58"/>
                            <a:pt x="15" y="58"/>
                          </a:cubicBezTo>
                          <a:cubicBezTo>
                            <a:pt x="15" y="58"/>
                            <a:pt x="14" y="57"/>
                            <a:pt x="14" y="57"/>
                          </a:cubicBezTo>
                          <a:cubicBezTo>
                            <a:pt x="14" y="57"/>
                            <a:pt x="13" y="57"/>
                            <a:pt x="13" y="57"/>
                          </a:cubicBezTo>
                          <a:cubicBezTo>
                            <a:pt x="13" y="57"/>
                            <a:pt x="11" y="58"/>
                            <a:pt x="11" y="58"/>
                          </a:cubicBezTo>
                          <a:cubicBezTo>
                            <a:pt x="11" y="58"/>
                            <a:pt x="10" y="57"/>
                            <a:pt x="10" y="57"/>
                          </a:cubicBezTo>
                          <a:cubicBezTo>
                            <a:pt x="10" y="57"/>
                            <a:pt x="7" y="56"/>
                            <a:pt x="7" y="56"/>
                          </a:cubicBezTo>
                          <a:cubicBezTo>
                            <a:pt x="7" y="56"/>
                            <a:pt x="5" y="56"/>
                            <a:pt x="5" y="5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8" name="Freeform 1068"/>
                    <p:cNvSpPr>
                      <a:spLocks/>
                    </p:cNvSpPr>
                    <p:nvPr/>
                  </p:nvSpPr>
                  <p:spPr bwMode="gray">
                    <a:xfrm>
                      <a:off x="4648200" y="1672049"/>
                      <a:ext cx="1588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1" y="1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3"/>
                            <a:pt x="0" y="3"/>
                            <a:pt x="1" y="2"/>
                          </a:cubicBezTo>
                          <a:cubicBezTo>
                            <a:pt x="1" y="2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49" name="Freeform 1069"/>
                    <p:cNvSpPr>
                      <a:spLocks/>
                    </p:cNvSpPr>
                    <p:nvPr/>
                  </p:nvSpPr>
                  <p:spPr bwMode="gray">
                    <a:xfrm>
                      <a:off x="4460875" y="1676811"/>
                      <a:ext cx="7938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2" y="0"/>
                        </a:cxn>
                        <a:cxn ang="0">
                          <a:pos x="1" y="1"/>
                        </a:cxn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2" y="3"/>
                        </a:cxn>
                        <a:cxn ang="0">
                          <a:pos x="3" y="3"/>
                        </a:cxn>
                        <a:cxn ang="0">
                          <a:pos x="3" y="1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3" y="0"/>
                          </a:moveTo>
                          <a:cubicBezTo>
                            <a:pt x="3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1"/>
                            <a:pt x="1" y="1"/>
                          </a:cubicBezTo>
                          <a:cubicBezTo>
                            <a:pt x="1" y="1"/>
                            <a:pt x="0" y="1"/>
                            <a:pt x="0" y="2"/>
                          </a:cubicBezTo>
                          <a:cubicBezTo>
                            <a:pt x="0" y="2"/>
                            <a:pt x="0" y="2"/>
                            <a:pt x="1" y="2"/>
                          </a:cubicBezTo>
                          <a:cubicBezTo>
                            <a:pt x="1" y="3"/>
                            <a:pt x="1" y="3"/>
                            <a:pt x="1" y="2"/>
                          </a:cubicBezTo>
                          <a:cubicBezTo>
                            <a:pt x="1" y="2"/>
                            <a:pt x="2" y="2"/>
                            <a:pt x="2" y="3"/>
                          </a:cubicBezTo>
                          <a:cubicBezTo>
                            <a:pt x="2" y="4"/>
                            <a:pt x="3" y="4"/>
                            <a:pt x="3" y="3"/>
                          </a:cubicBezTo>
                          <a:cubicBezTo>
                            <a:pt x="3" y="3"/>
                            <a:pt x="3" y="3"/>
                            <a:pt x="3" y="1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0" name="Freeform 1070"/>
                    <p:cNvSpPr>
                      <a:spLocks/>
                    </p:cNvSpPr>
                    <p:nvPr/>
                  </p:nvSpPr>
                  <p:spPr bwMode="gray">
                    <a:xfrm>
                      <a:off x="4584700" y="1703799"/>
                      <a:ext cx="15875" cy="3810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1"/>
                        </a:cxn>
                        <a:cxn ang="0">
                          <a:pos x="6" y="1"/>
                        </a:cxn>
                        <a:cxn ang="0">
                          <a:pos x="6" y="2"/>
                        </a:cxn>
                        <a:cxn ang="0">
                          <a:pos x="6" y="5"/>
                        </a:cxn>
                        <a:cxn ang="0">
                          <a:pos x="5" y="7"/>
                        </a:cxn>
                        <a:cxn ang="0">
                          <a:pos x="4" y="9"/>
                        </a:cxn>
                        <a:cxn ang="0">
                          <a:pos x="3" y="12"/>
                        </a:cxn>
                        <a:cxn ang="0">
                          <a:pos x="3" y="14"/>
                        </a:cxn>
                        <a:cxn ang="0">
                          <a:pos x="2" y="17"/>
                        </a:cxn>
                        <a:cxn ang="0">
                          <a:pos x="1" y="19"/>
                        </a:cxn>
                        <a:cxn ang="0">
                          <a:pos x="1" y="22"/>
                        </a:cxn>
                        <a:cxn ang="0">
                          <a:pos x="1" y="23"/>
                        </a:cxn>
                        <a:cxn ang="0">
                          <a:pos x="0" y="22"/>
                        </a:cxn>
                        <a:cxn ang="0">
                          <a:pos x="0" y="20"/>
                        </a:cxn>
                        <a:cxn ang="0">
                          <a:pos x="0" y="17"/>
                        </a:cxn>
                        <a:cxn ang="0">
                          <a:pos x="0" y="15"/>
                        </a:cxn>
                        <a:cxn ang="0">
                          <a:pos x="1" y="13"/>
                        </a:cxn>
                        <a:cxn ang="0">
                          <a:pos x="1" y="11"/>
                        </a:cxn>
                        <a:cxn ang="0">
                          <a:pos x="2" y="10"/>
                        </a:cxn>
                        <a:cxn ang="0">
                          <a:pos x="3" y="9"/>
                        </a:cxn>
                        <a:cxn ang="0">
                          <a:pos x="4" y="6"/>
                        </a:cxn>
                        <a:cxn ang="0">
                          <a:pos x="4" y="4"/>
                        </a:cxn>
                        <a:cxn ang="0">
                          <a:pos x="5" y="2"/>
                        </a:cxn>
                        <a:cxn ang="0">
                          <a:pos x="5" y="1"/>
                        </a:cxn>
                      </a:cxnLst>
                      <a:rect l="0" t="0" r="r" b="b"/>
                      <a:pathLst>
                        <a:path w="6" h="24">
                          <a:moveTo>
                            <a:pt x="5" y="1"/>
                          </a:moveTo>
                          <a:cubicBezTo>
                            <a:pt x="6" y="1"/>
                            <a:pt x="6" y="0"/>
                            <a:pt x="6" y="1"/>
                          </a:cubicBezTo>
                          <a:cubicBezTo>
                            <a:pt x="6" y="1"/>
                            <a:pt x="6" y="1"/>
                            <a:pt x="6" y="2"/>
                          </a:cubicBezTo>
                          <a:cubicBezTo>
                            <a:pt x="6" y="3"/>
                            <a:pt x="6" y="4"/>
                            <a:pt x="6" y="5"/>
                          </a:cubicBezTo>
                          <a:cubicBezTo>
                            <a:pt x="6" y="6"/>
                            <a:pt x="6" y="6"/>
                            <a:pt x="5" y="7"/>
                          </a:cubicBezTo>
                          <a:cubicBezTo>
                            <a:pt x="5" y="7"/>
                            <a:pt x="4" y="8"/>
                            <a:pt x="4" y="9"/>
                          </a:cubicBezTo>
                          <a:cubicBezTo>
                            <a:pt x="4" y="10"/>
                            <a:pt x="4" y="11"/>
                            <a:pt x="3" y="12"/>
                          </a:cubicBezTo>
                          <a:cubicBezTo>
                            <a:pt x="3" y="13"/>
                            <a:pt x="3" y="13"/>
                            <a:pt x="3" y="14"/>
                          </a:cubicBezTo>
                          <a:cubicBezTo>
                            <a:pt x="2" y="15"/>
                            <a:pt x="2" y="16"/>
                            <a:pt x="2" y="17"/>
                          </a:cubicBezTo>
                          <a:cubicBezTo>
                            <a:pt x="1" y="18"/>
                            <a:pt x="1" y="18"/>
                            <a:pt x="1" y="19"/>
                          </a:cubicBezTo>
                          <a:cubicBezTo>
                            <a:pt x="1" y="20"/>
                            <a:pt x="1" y="21"/>
                            <a:pt x="1" y="22"/>
                          </a:cubicBezTo>
                          <a:cubicBezTo>
                            <a:pt x="1" y="22"/>
                            <a:pt x="1" y="23"/>
                            <a:pt x="1" y="23"/>
                          </a:cubicBezTo>
                          <a:cubicBezTo>
                            <a:pt x="1" y="24"/>
                            <a:pt x="1" y="23"/>
                            <a:pt x="0" y="22"/>
                          </a:cubicBezTo>
                          <a:cubicBezTo>
                            <a:pt x="0" y="21"/>
                            <a:pt x="0" y="21"/>
                            <a:pt x="0" y="20"/>
                          </a:cubicBezTo>
                          <a:cubicBezTo>
                            <a:pt x="0" y="19"/>
                            <a:pt x="0" y="18"/>
                            <a:pt x="0" y="17"/>
                          </a:cubicBezTo>
                          <a:cubicBezTo>
                            <a:pt x="0" y="16"/>
                            <a:pt x="0" y="15"/>
                            <a:pt x="0" y="15"/>
                          </a:cubicBezTo>
                          <a:cubicBezTo>
                            <a:pt x="0" y="14"/>
                            <a:pt x="1" y="14"/>
                            <a:pt x="1" y="13"/>
                          </a:cubicBezTo>
                          <a:cubicBezTo>
                            <a:pt x="1" y="13"/>
                            <a:pt x="1" y="12"/>
                            <a:pt x="1" y="11"/>
                          </a:cubicBezTo>
                          <a:cubicBezTo>
                            <a:pt x="1" y="11"/>
                            <a:pt x="1" y="10"/>
                            <a:pt x="2" y="10"/>
                          </a:cubicBezTo>
                          <a:cubicBezTo>
                            <a:pt x="2" y="10"/>
                            <a:pt x="2" y="10"/>
                            <a:pt x="3" y="9"/>
                          </a:cubicBezTo>
                          <a:cubicBezTo>
                            <a:pt x="3" y="8"/>
                            <a:pt x="4" y="7"/>
                            <a:pt x="4" y="6"/>
                          </a:cubicBezTo>
                          <a:cubicBezTo>
                            <a:pt x="4" y="6"/>
                            <a:pt x="4" y="5"/>
                            <a:pt x="4" y="4"/>
                          </a:cubicBezTo>
                          <a:cubicBezTo>
                            <a:pt x="4" y="3"/>
                            <a:pt x="4" y="3"/>
                            <a:pt x="5" y="2"/>
                          </a:cubicBezTo>
                          <a:cubicBezTo>
                            <a:pt x="5" y="2"/>
                            <a:pt x="5" y="2"/>
                            <a:pt x="5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1" name="Freeform 1071"/>
                    <p:cNvSpPr>
                      <a:spLocks/>
                    </p:cNvSpPr>
                    <p:nvPr/>
                  </p:nvSpPr>
                  <p:spPr bwMode="gray">
                    <a:xfrm>
                      <a:off x="4622800" y="1689511"/>
                      <a:ext cx="22225" cy="317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9"/>
                        </a:cxn>
                        <a:cxn ang="0">
                          <a:pos x="1" y="19"/>
                        </a:cxn>
                        <a:cxn ang="0">
                          <a:pos x="2" y="18"/>
                        </a:cxn>
                        <a:cxn ang="0">
                          <a:pos x="3" y="16"/>
                        </a:cxn>
                        <a:cxn ang="0">
                          <a:pos x="4" y="14"/>
                        </a:cxn>
                        <a:cxn ang="0">
                          <a:pos x="5" y="13"/>
                        </a:cxn>
                        <a:cxn ang="0">
                          <a:pos x="6" y="11"/>
                        </a:cxn>
                        <a:cxn ang="0">
                          <a:pos x="7" y="11"/>
                        </a:cxn>
                        <a:cxn ang="0">
                          <a:pos x="8" y="10"/>
                        </a:cxn>
                        <a:cxn ang="0">
                          <a:pos x="7" y="9"/>
                        </a:cxn>
                        <a:cxn ang="0">
                          <a:pos x="6" y="8"/>
                        </a:cxn>
                        <a:cxn ang="0">
                          <a:pos x="6" y="7"/>
                        </a:cxn>
                        <a:cxn ang="0">
                          <a:pos x="6" y="6"/>
                        </a:cxn>
                        <a:cxn ang="0">
                          <a:pos x="6" y="5"/>
                        </a:cxn>
                        <a:cxn ang="0">
                          <a:pos x="6" y="4"/>
                        </a:cxn>
                        <a:cxn ang="0">
                          <a:pos x="7" y="4"/>
                        </a:cxn>
                        <a:cxn ang="0">
                          <a:pos x="7" y="4"/>
                        </a:cxn>
                        <a:cxn ang="0">
                          <a:pos x="8" y="3"/>
                        </a:cxn>
                        <a:cxn ang="0">
                          <a:pos x="8" y="2"/>
                        </a:cxn>
                        <a:cxn ang="0">
                          <a:pos x="7" y="0"/>
                        </a:cxn>
                        <a:cxn ang="0">
                          <a:pos x="6" y="1"/>
                        </a:cxn>
                        <a:cxn ang="0">
                          <a:pos x="5" y="1"/>
                        </a:cxn>
                        <a:cxn ang="0">
                          <a:pos x="4" y="1"/>
                        </a:cxn>
                        <a:cxn ang="0">
                          <a:pos x="3" y="3"/>
                        </a:cxn>
                        <a:cxn ang="0">
                          <a:pos x="1" y="6"/>
                        </a:cxn>
                        <a:cxn ang="0">
                          <a:pos x="0" y="8"/>
                        </a:cxn>
                        <a:cxn ang="0">
                          <a:pos x="1" y="9"/>
                        </a:cxn>
                        <a:cxn ang="0">
                          <a:pos x="0" y="11"/>
                        </a:cxn>
                        <a:cxn ang="0">
                          <a:pos x="0" y="13"/>
                        </a:cxn>
                        <a:cxn ang="0">
                          <a:pos x="1" y="15"/>
                        </a:cxn>
                        <a:cxn ang="0">
                          <a:pos x="1" y="16"/>
                        </a:cxn>
                        <a:cxn ang="0">
                          <a:pos x="1" y="17"/>
                        </a:cxn>
                        <a:cxn ang="0">
                          <a:pos x="1" y="18"/>
                        </a:cxn>
                        <a:cxn ang="0">
                          <a:pos x="0" y="19"/>
                        </a:cxn>
                      </a:cxnLst>
                      <a:rect l="0" t="0" r="r" b="b"/>
                      <a:pathLst>
                        <a:path w="8" h="20">
                          <a:moveTo>
                            <a:pt x="0" y="19"/>
                          </a:moveTo>
                          <a:cubicBezTo>
                            <a:pt x="0" y="20"/>
                            <a:pt x="1" y="20"/>
                            <a:pt x="1" y="19"/>
                          </a:cubicBezTo>
                          <a:cubicBezTo>
                            <a:pt x="2" y="19"/>
                            <a:pt x="2" y="18"/>
                            <a:pt x="2" y="18"/>
                          </a:cubicBezTo>
                          <a:cubicBezTo>
                            <a:pt x="2" y="17"/>
                            <a:pt x="2" y="16"/>
                            <a:pt x="3" y="16"/>
                          </a:cubicBezTo>
                          <a:cubicBezTo>
                            <a:pt x="3" y="15"/>
                            <a:pt x="3" y="15"/>
                            <a:pt x="4" y="14"/>
                          </a:cubicBezTo>
                          <a:cubicBezTo>
                            <a:pt x="5" y="14"/>
                            <a:pt x="5" y="13"/>
                            <a:pt x="5" y="13"/>
                          </a:cubicBezTo>
                          <a:cubicBezTo>
                            <a:pt x="5" y="12"/>
                            <a:pt x="5" y="12"/>
                            <a:pt x="6" y="11"/>
                          </a:cubicBezTo>
                          <a:cubicBezTo>
                            <a:pt x="7" y="11"/>
                            <a:pt x="7" y="11"/>
                            <a:pt x="7" y="11"/>
                          </a:cubicBezTo>
                          <a:cubicBezTo>
                            <a:pt x="8" y="11"/>
                            <a:pt x="8" y="11"/>
                            <a:pt x="8" y="10"/>
                          </a:cubicBezTo>
                          <a:cubicBezTo>
                            <a:pt x="8" y="10"/>
                            <a:pt x="8" y="9"/>
                            <a:pt x="7" y="9"/>
                          </a:cubicBezTo>
                          <a:cubicBezTo>
                            <a:pt x="7" y="9"/>
                            <a:pt x="6" y="9"/>
                            <a:pt x="6" y="8"/>
                          </a:cubicBezTo>
                          <a:cubicBezTo>
                            <a:pt x="6" y="8"/>
                            <a:pt x="6" y="7"/>
                            <a:pt x="6" y="7"/>
                          </a:cubicBezTo>
                          <a:cubicBezTo>
                            <a:pt x="7" y="7"/>
                            <a:pt x="7" y="7"/>
                            <a:pt x="6" y="6"/>
                          </a:cubicBezTo>
                          <a:cubicBezTo>
                            <a:pt x="6" y="6"/>
                            <a:pt x="6" y="6"/>
                            <a:pt x="6" y="5"/>
                          </a:cubicBezTo>
                          <a:cubicBezTo>
                            <a:pt x="6" y="5"/>
                            <a:pt x="6" y="4"/>
                            <a:pt x="6" y="4"/>
                          </a:cubicBezTo>
                          <a:cubicBezTo>
                            <a:pt x="6" y="4"/>
                            <a:pt x="6" y="4"/>
                            <a:pt x="7" y="4"/>
                          </a:cubicBezTo>
                          <a:cubicBezTo>
                            <a:pt x="7" y="4"/>
                            <a:pt x="7" y="4"/>
                            <a:pt x="7" y="4"/>
                          </a:cubicBezTo>
                          <a:cubicBezTo>
                            <a:pt x="7" y="3"/>
                            <a:pt x="8" y="3"/>
                            <a:pt x="8" y="3"/>
                          </a:cubicBezTo>
                          <a:cubicBezTo>
                            <a:pt x="8" y="3"/>
                            <a:pt x="8" y="2"/>
                            <a:pt x="8" y="2"/>
                          </a:cubicBezTo>
                          <a:cubicBezTo>
                            <a:pt x="8" y="1"/>
                            <a:pt x="8" y="0"/>
                            <a:pt x="7" y="0"/>
                          </a:cubicBezTo>
                          <a:cubicBezTo>
                            <a:pt x="6" y="0"/>
                            <a:pt x="6" y="0"/>
                            <a:pt x="6" y="1"/>
                          </a:cubicBezTo>
                          <a:cubicBezTo>
                            <a:pt x="6" y="1"/>
                            <a:pt x="6" y="2"/>
                            <a:pt x="5" y="1"/>
                          </a:cubicBezTo>
                          <a:cubicBezTo>
                            <a:pt x="5" y="0"/>
                            <a:pt x="5" y="0"/>
                            <a:pt x="4" y="1"/>
                          </a:cubicBezTo>
                          <a:cubicBezTo>
                            <a:pt x="3" y="1"/>
                            <a:pt x="3" y="2"/>
                            <a:pt x="3" y="3"/>
                          </a:cubicBezTo>
                          <a:cubicBezTo>
                            <a:pt x="3" y="4"/>
                            <a:pt x="2" y="5"/>
                            <a:pt x="1" y="6"/>
                          </a:cubicBezTo>
                          <a:cubicBezTo>
                            <a:pt x="1" y="7"/>
                            <a:pt x="0" y="7"/>
                            <a:pt x="0" y="8"/>
                          </a:cubicBezTo>
                          <a:cubicBezTo>
                            <a:pt x="0" y="8"/>
                            <a:pt x="0" y="9"/>
                            <a:pt x="1" y="9"/>
                          </a:cubicBezTo>
                          <a:cubicBezTo>
                            <a:pt x="1" y="9"/>
                            <a:pt x="1" y="10"/>
                            <a:pt x="0" y="11"/>
                          </a:cubicBezTo>
                          <a:cubicBezTo>
                            <a:pt x="0" y="12"/>
                            <a:pt x="0" y="12"/>
                            <a:pt x="0" y="13"/>
                          </a:cubicBezTo>
                          <a:cubicBezTo>
                            <a:pt x="0" y="14"/>
                            <a:pt x="1" y="14"/>
                            <a:pt x="1" y="15"/>
                          </a:cubicBezTo>
                          <a:cubicBezTo>
                            <a:pt x="1" y="15"/>
                            <a:pt x="1" y="15"/>
                            <a:pt x="1" y="16"/>
                          </a:cubicBezTo>
                          <a:cubicBezTo>
                            <a:pt x="1" y="16"/>
                            <a:pt x="1" y="16"/>
                            <a:pt x="1" y="17"/>
                          </a:cubicBezTo>
                          <a:cubicBezTo>
                            <a:pt x="1" y="18"/>
                            <a:pt x="1" y="18"/>
                            <a:pt x="1" y="18"/>
                          </a:cubicBezTo>
                          <a:cubicBezTo>
                            <a:pt x="1" y="18"/>
                            <a:pt x="0" y="18"/>
                            <a:pt x="0" y="19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2" name="Freeform 1072"/>
                    <p:cNvSpPr>
                      <a:spLocks/>
                    </p:cNvSpPr>
                    <p:nvPr/>
                  </p:nvSpPr>
                  <p:spPr bwMode="gray">
                    <a:xfrm>
                      <a:off x="4649788" y="1686336"/>
                      <a:ext cx="6350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2" y="1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0" y="3"/>
                            <a:pt x="1" y="2"/>
                          </a:cubicBezTo>
                          <a:cubicBezTo>
                            <a:pt x="1" y="2"/>
                            <a:pt x="1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cubicBezTo>
                            <a:pt x="1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3" name="Freeform 1073"/>
                    <p:cNvSpPr>
                      <a:spLocks/>
                    </p:cNvSpPr>
                    <p:nvPr/>
                  </p:nvSpPr>
                  <p:spPr bwMode="gray">
                    <a:xfrm>
                      <a:off x="4652963" y="1610136"/>
                      <a:ext cx="15875" cy="1587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4"/>
                        </a:cxn>
                        <a:cxn ang="0">
                          <a:pos x="5" y="4"/>
                        </a:cxn>
                        <a:cxn ang="0">
                          <a:pos x="5" y="3"/>
                        </a:cxn>
                        <a:cxn ang="0">
                          <a:pos x="4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3" y="2"/>
                        </a:cxn>
                        <a:cxn ang="0">
                          <a:pos x="3" y="3"/>
                        </a:cxn>
                        <a:cxn ang="0">
                          <a:pos x="1" y="3"/>
                        </a:cxn>
                        <a:cxn ang="0">
                          <a:pos x="0" y="4"/>
                        </a:cxn>
                        <a:cxn ang="0">
                          <a:pos x="0" y="5"/>
                        </a:cxn>
                        <a:cxn ang="0">
                          <a:pos x="1" y="5"/>
                        </a:cxn>
                        <a:cxn ang="0">
                          <a:pos x="1" y="6"/>
                        </a:cxn>
                        <a:cxn ang="0">
                          <a:pos x="2" y="7"/>
                        </a:cxn>
                        <a:cxn ang="0">
                          <a:pos x="4" y="8"/>
                        </a:cxn>
                        <a:cxn ang="0">
                          <a:pos x="5" y="9"/>
                        </a:cxn>
                        <a:cxn ang="0">
                          <a:pos x="6" y="8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5" y="6"/>
                        </a:cxn>
                        <a:cxn ang="0">
                          <a:pos x="5" y="6"/>
                        </a:cxn>
                        <a:cxn ang="0">
                          <a:pos x="4" y="5"/>
                        </a:cxn>
                        <a:cxn ang="0">
                          <a:pos x="4" y="4"/>
                        </a:cxn>
                        <a:cxn ang="0">
                          <a:pos x="5" y="4"/>
                        </a:cxn>
                        <a:cxn ang="0">
                          <a:pos x="5" y="4"/>
                        </a:cxn>
                        <a:cxn ang="0">
                          <a:pos x="5" y="4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5" y="4"/>
                          </a:moveTo>
                          <a:cubicBezTo>
                            <a:pt x="5" y="5"/>
                            <a:pt x="5" y="5"/>
                            <a:pt x="5" y="4"/>
                          </a:cubicBezTo>
                          <a:cubicBezTo>
                            <a:pt x="6" y="4"/>
                            <a:pt x="5" y="3"/>
                            <a:pt x="5" y="3"/>
                          </a:cubicBezTo>
                          <a:cubicBezTo>
                            <a:pt x="5" y="3"/>
                            <a:pt x="5" y="2"/>
                            <a:pt x="4" y="2"/>
                          </a:cubicBezTo>
                          <a:cubicBezTo>
                            <a:pt x="3" y="1"/>
                            <a:pt x="3" y="1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2" y="1"/>
                            <a:pt x="2" y="1"/>
                            <a:pt x="3" y="2"/>
                          </a:cubicBezTo>
                          <a:cubicBezTo>
                            <a:pt x="3" y="2"/>
                            <a:pt x="3" y="3"/>
                            <a:pt x="3" y="3"/>
                          </a:cubicBezTo>
                          <a:cubicBezTo>
                            <a:pt x="2" y="3"/>
                            <a:pt x="2" y="3"/>
                            <a:pt x="1" y="3"/>
                          </a:cubicBezTo>
                          <a:cubicBezTo>
                            <a:pt x="1" y="3"/>
                            <a:pt x="0" y="3"/>
                            <a:pt x="0" y="4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0" y="5"/>
                            <a:pt x="0" y="5"/>
                            <a:pt x="1" y="5"/>
                          </a:cubicBezTo>
                          <a:cubicBezTo>
                            <a:pt x="1" y="4"/>
                            <a:pt x="1" y="5"/>
                            <a:pt x="1" y="6"/>
                          </a:cubicBezTo>
                          <a:cubicBezTo>
                            <a:pt x="1" y="6"/>
                            <a:pt x="2" y="7"/>
                            <a:pt x="2" y="7"/>
                          </a:cubicBezTo>
                          <a:cubicBezTo>
                            <a:pt x="2" y="7"/>
                            <a:pt x="3" y="7"/>
                            <a:pt x="4" y="8"/>
                          </a:cubicBezTo>
                          <a:cubicBezTo>
                            <a:pt x="5" y="8"/>
                            <a:pt x="5" y="9"/>
                            <a:pt x="5" y="9"/>
                          </a:cubicBezTo>
                          <a:cubicBezTo>
                            <a:pt x="6" y="9"/>
                            <a:pt x="6" y="9"/>
                            <a:pt x="6" y="8"/>
                          </a:cubicBezTo>
                          <a:cubicBezTo>
                            <a:pt x="6" y="8"/>
                            <a:pt x="6" y="7"/>
                            <a:pt x="6" y="6"/>
                          </a:cubicBezTo>
                          <a:cubicBezTo>
                            <a:pt x="6" y="5"/>
                            <a:pt x="6" y="5"/>
                            <a:pt x="6" y="6"/>
                          </a:cubicBezTo>
                          <a:cubicBezTo>
                            <a:pt x="5" y="6"/>
                            <a:pt x="5" y="6"/>
                            <a:pt x="5" y="6"/>
                          </a:cubicBezTo>
                          <a:cubicBezTo>
                            <a:pt x="5" y="6"/>
                            <a:pt x="4" y="6"/>
                            <a:pt x="5" y="6"/>
                          </a:cubicBezTo>
                          <a:cubicBezTo>
                            <a:pt x="5" y="5"/>
                            <a:pt x="5" y="5"/>
                            <a:pt x="4" y="5"/>
                          </a:cubicBezTo>
                          <a:cubicBezTo>
                            <a:pt x="4" y="5"/>
                            <a:pt x="4" y="4"/>
                            <a:pt x="4" y="4"/>
                          </a:cubicBezTo>
                          <a:cubicBezTo>
                            <a:pt x="4" y="3"/>
                            <a:pt x="4" y="3"/>
                            <a:pt x="5" y="4"/>
                          </a:cubicBezTo>
                          <a:cubicBezTo>
                            <a:pt x="5" y="5"/>
                            <a:pt x="5" y="5"/>
                            <a:pt x="5" y="4"/>
                          </a:cubicBezTo>
                          <a:cubicBezTo>
                            <a:pt x="6" y="4"/>
                            <a:pt x="6" y="4"/>
                            <a:pt x="5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4" name="Freeform 1075"/>
                    <p:cNvSpPr>
                      <a:spLocks/>
                    </p:cNvSpPr>
                    <p:nvPr/>
                  </p:nvSpPr>
                  <p:spPr bwMode="gray">
                    <a:xfrm>
                      <a:off x="4303713" y="1584736"/>
                      <a:ext cx="6350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2" y="2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1" y="2"/>
                          </a:moveTo>
                          <a:cubicBezTo>
                            <a:pt x="2" y="3"/>
                            <a:pt x="2" y="3"/>
                            <a:pt x="2" y="2"/>
                          </a:cubicBezTo>
                          <a:cubicBezTo>
                            <a:pt x="1" y="1"/>
                            <a:pt x="1" y="0"/>
                            <a:pt x="1" y="1"/>
                          </a:cubicBezTo>
                          <a:cubicBezTo>
                            <a:pt x="0" y="1"/>
                            <a:pt x="1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5" name="Freeform 1076"/>
                    <p:cNvSpPr>
                      <a:spLocks/>
                    </p:cNvSpPr>
                    <p:nvPr/>
                  </p:nvSpPr>
                  <p:spPr bwMode="gray">
                    <a:xfrm>
                      <a:off x="4386263" y="1513299"/>
                      <a:ext cx="22225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1" y="4"/>
                        </a:cxn>
                        <a:cxn ang="0">
                          <a:pos x="3" y="4"/>
                        </a:cxn>
                        <a:cxn ang="0">
                          <a:pos x="4" y="4"/>
                        </a:cxn>
                        <a:cxn ang="0">
                          <a:pos x="6" y="4"/>
                        </a:cxn>
                        <a:cxn ang="0">
                          <a:pos x="7" y="2"/>
                        </a:cxn>
                        <a:cxn ang="0">
                          <a:pos x="6" y="0"/>
                        </a:cxn>
                        <a:cxn ang="0">
                          <a:pos x="5" y="0"/>
                        </a:cxn>
                        <a:cxn ang="0">
                          <a:pos x="3" y="1"/>
                        </a:cxn>
                        <a:cxn ang="0">
                          <a:pos x="3" y="1"/>
                        </a:cxn>
                        <a:cxn ang="0">
                          <a:pos x="2" y="2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8" h="5">
                          <a:moveTo>
                            <a:pt x="1" y="2"/>
                          </a:moveTo>
                          <a:cubicBezTo>
                            <a:pt x="0" y="3"/>
                            <a:pt x="0" y="3"/>
                            <a:pt x="1" y="4"/>
                          </a:cubicBezTo>
                          <a:cubicBezTo>
                            <a:pt x="2" y="4"/>
                            <a:pt x="2" y="5"/>
                            <a:pt x="3" y="4"/>
                          </a:cubicBezTo>
                          <a:cubicBezTo>
                            <a:pt x="3" y="4"/>
                            <a:pt x="4" y="4"/>
                            <a:pt x="4" y="4"/>
                          </a:cubicBezTo>
                          <a:cubicBezTo>
                            <a:pt x="4" y="4"/>
                            <a:pt x="5" y="4"/>
                            <a:pt x="6" y="4"/>
                          </a:cubicBezTo>
                          <a:cubicBezTo>
                            <a:pt x="7" y="3"/>
                            <a:pt x="8" y="3"/>
                            <a:pt x="7" y="2"/>
                          </a:cubicBezTo>
                          <a:cubicBezTo>
                            <a:pt x="7" y="2"/>
                            <a:pt x="6" y="1"/>
                            <a:pt x="6" y="0"/>
                          </a:cubicBezTo>
                          <a:cubicBezTo>
                            <a:pt x="6" y="0"/>
                            <a:pt x="6" y="0"/>
                            <a:pt x="5" y="0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cubicBezTo>
                            <a:pt x="3" y="0"/>
                            <a:pt x="3" y="0"/>
                            <a:pt x="3" y="1"/>
                          </a:cubicBezTo>
                          <a:cubicBezTo>
                            <a:pt x="3" y="2"/>
                            <a:pt x="2" y="2"/>
                            <a:pt x="2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6" name="Freeform 1077"/>
                    <p:cNvSpPr>
                      <a:spLocks/>
                    </p:cNvSpPr>
                    <p:nvPr/>
                  </p:nvSpPr>
                  <p:spPr bwMode="gray">
                    <a:xfrm>
                      <a:off x="4389438" y="1506949"/>
                      <a:ext cx="1111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2" y="1"/>
                        </a:cxn>
                        <a:cxn ang="0">
                          <a:pos x="3" y="0"/>
                        </a:cxn>
                        <a:cxn ang="0">
                          <a:pos x="4" y="1"/>
                        </a:cxn>
                        <a:cxn ang="0">
                          <a:pos x="2" y="3"/>
                        </a:cxn>
                        <a:cxn ang="0">
                          <a:pos x="0" y="3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1" y="2"/>
                          </a:moveTo>
                          <a:cubicBezTo>
                            <a:pt x="1" y="2"/>
                            <a:pt x="2" y="1"/>
                            <a:pt x="2" y="1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4" y="0"/>
                            <a:pt x="4" y="1"/>
                            <a:pt x="4" y="1"/>
                          </a:cubicBezTo>
                          <a:cubicBezTo>
                            <a:pt x="4" y="2"/>
                            <a:pt x="3" y="3"/>
                            <a:pt x="2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2"/>
                            <a:pt x="0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7" name="Freeform 1078"/>
                    <p:cNvSpPr>
                      <a:spLocks/>
                    </p:cNvSpPr>
                    <p:nvPr/>
                  </p:nvSpPr>
                  <p:spPr bwMode="gray">
                    <a:xfrm>
                      <a:off x="4378325" y="1518061"/>
                      <a:ext cx="7938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2" y="2"/>
                        </a:cxn>
                        <a:cxn ang="0">
                          <a:pos x="3" y="1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2"/>
                            <a:pt x="2" y="2"/>
                          </a:cubicBezTo>
                          <a:cubicBezTo>
                            <a:pt x="3" y="2"/>
                            <a:pt x="3" y="2"/>
                            <a:pt x="3" y="1"/>
                          </a:cubicBezTo>
                          <a:cubicBezTo>
                            <a:pt x="2" y="1"/>
                            <a:pt x="2" y="0"/>
                            <a:pt x="2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8" name="Freeform 1079"/>
                    <p:cNvSpPr>
                      <a:spLocks/>
                    </p:cNvSpPr>
                    <p:nvPr/>
                  </p:nvSpPr>
                  <p:spPr bwMode="gray">
                    <a:xfrm>
                      <a:off x="4679950" y="1306924"/>
                      <a:ext cx="30163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10" y="2"/>
                        </a:cxn>
                        <a:cxn ang="0">
                          <a:pos x="8" y="4"/>
                        </a:cxn>
                        <a:cxn ang="0">
                          <a:pos x="6" y="5"/>
                        </a:cxn>
                        <a:cxn ang="0">
                          <a:pos x="3" y="5"/>
                        </a:cxn>
                        <a:cxn ang="0">
                          <a:pos x="2" y="5"/>
                        </a:cxn>
                        <a:cxn ang="0">
                          <a:pos x="1" y="4"/>
                        </a:cxn>
                        <a:cxn ang="0">
                          <a:pos x="1" y="3"/>
                        </a:cxn>
                        <a:cxn ang="0">
                          <a:pos x="2" y="3"/>
                        </a:cxn>
                        <a:cxn ang="0">
                          <a:pos x="4" y="3"/>
                        </a:cxn>
                        <a:cxn ang="0">
                          <a:pos x="5" y="2"/>
                        </a:cxn>
                        <a:cxn ang="0">
                          <a:pos x="7" y="2"/>
                        </a:cxn>
                        <a:cxn ang="0">
                          <a:pos x="8" y="2"/>
                        </a:cxn>
                        <a:cxn ang="0">
                          <a:pos x="9" y="1"/>
                        </a:cxn>
                        <a:cxn ang="0">
                          <a:pos x="10" y="0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11" h="6">
                          <a:moveTo>
                            <a:pt x="11" y="0"/>
                          </a:moveTo>
                          <a:cubicBezTo>
                            <a:pt x="11" y="1"/>
                            <a:pt x="11" y="1"/>
                            <a:pt x="10" y="2"/>
                          </a:cubicBezTo>
                          <a:cubicBezTo>
                            <a:pt x="9" y="3"/>
                            <a:pt x="9" y="4"/>
                            <a:pt x="8" y="4"/>
                          </a:cubicBezTo>
                          <a:cubicBezTo>
                            <a:pt x="7" y="5"/>
                            <a:pt x="7" y="5"/>
                            <a:pt x="6" y="5"/>
                          </a:cubicBezTo>
                          <a:cubicBezTo>
                            <a:pt x="5" y="5"/>
                            <a:pt x="4" y="5"/>
                            <a:pt x="3" y="5"/>
                          </a:cubicBezTo>
                          <a:cubicBezTo>
                            <a:pt x="3" y="6"/>
                            <a:pt x="2" y="5"/>
                            <a:pt x="2" y="5"/>
                          </a:cubicBezTo>
                          <a:cubicBezTo>
                            <a:pt x="1" y="5"/>
                            <a:pt x="1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3"/>
                          </a:cubicBezTo>
                          <a:cubicBezTo>
                            <a:pt x="0" y="3"/>
                            <a:pt x="1" y="2"/>
                            <a:pt x="2" y="3"/>
                          </a:cubicBezTo>
                          <a:cubicBezTo>
                            <a:pt x="3" y="3"/>
                            <a:pt x="4" y="3"/>
                            <a:pt x="4" y="3"/>
                          </a:cubicBezTo>
                          <a:cubicBezTo>
                            <a:pt x="4" y="2"/>
                            <a:pt x="5" y="2"/>
                            <a:pt x="5" y="2"/>
                          </a:cubicBezTo>
                          <a:cubicBezTo>
                            <a:pt x="6" y="2"/>
                            <a:pt x="6" y="2"/>
                            <a:pt x="7" y="2"/>
                          </a:cubicBezTo>
                          <a:cubicBezTo>
                            <a:pt x="7" y="2"/>
                            <a:pt x="8" y="2"/>
                            <a:pt x="8" y="2"/>
                          </a:cubicBezTo>
                          <a:cubicBezTo>
                            <a:pt x="9" y="2"/>
                            <a:pt x="9" y="1"/>
                            <a:pt x="9" y="1"/>
                          </a:cubicBezTo>
                          <a:cubicBezTo>
                            <a:pt x="9" y="0"/>
                            <a:pt x="9" y="0"/>
                            <a:pt x="10" y="0"/>
                          </a:cubicBezTo>
                          <a:cubicBezTo>
                            <a:pt x="10" y="0"/>
                            <a:pt x="11" y="0"/>
                            <a:pt x="1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9" name="Freeform 1080"/>
                    <p:cNvSpPr>
                      <a:spLocks/>
                    </p:cNvSpPr>
                    <p:nvPr/>
                  </p:nvSpPr>
                  <p:spPr bwMode="gray">
                    <a:xfrm>
                      <a:off x="4554538" y="1357724"/>
                      <a:ext cx="15875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1"/>
                        </a:cxn>
                        <a:cxn ang="0">
                          <a:pos x="6" y="1"/>
                        </a:cxn>
                        <a:cxn ang="0">
                          <a:pos x="6" y="4"/>
                        </a:cxn>
                        <a:cxn ang="0">
                          <a:pos x="6" y="6"/>
                        </a:cxn>
                        <a:cxn ang="0">
                          <a:pos x="5" y="7"/>
                        </a:cxn>
                        <a:cxn ang="0">
                          <a:pos x="4" y="8"/>
                        </a:cxn>
                        <a:cxn ang="0">
                          <a:pos x="2" y="9"/>
                        </a:cxn>
                        <a:cxn ang="0">
                          <a:pos x="1" y="9"/>
                        </a:cxn>
                        <a:cxn ang="0">
                          <a:pos x="0" y="9"/>
                        </a:cxn>
                        <a:cxn ang="0">
                          <a:pos x="0" y="8"/>
                        </a:cxn>
                        <a:cxn ang="0">
                          <a:pos x="0" y="6"/>
                        </a:cxn>
                        <a:cxn ang="0">
                          <a:pos x="2" y="5"/>
                        </a:cxn>
                        <a:cxn ang="0">
                          <a:pos x="3" y="3"/>
                        </a:cxn>
                        <a:cxn ang="0">
                          <a:pos x="5" y="1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5" y="1"/>
                          </a:moveTo>
                          <a:cubicBezTo>
                            <a:pt x="5" y="0"/>
                            <a:pt x="6" y="1"/>
                            <a:pt x="6" y="1"/>
                          </a:cubicBezTo>
                          <a:cubicBezTo>
                            <a:pt x="6" y="2"/>
                            <a:pt x="6" y="3"/>
                            <a:pt x="6" y="4"/>
                          </a:cubicBezTo>
                          <a:cubicBezTo>
                            <a:pt x="6" y="5"/>
                            <a:pt x="6" y="5"/>
                            <a:pt x="6" y="6"/>
                          </a:cubicBezTo>
                          <a:cubicBezTo>
                            <a:pt x="5" y="6"/>
                            <a:pt x="5" y="7"/>
                            <a:pt x="5" y="7"/>
                          </a:cubicBezTo>
                          <a:cubicBezTo>
                            <a:pt x="4" y="7"/>
                            <a:pt x="4" y="7"/>
                            <a:pt x="4" y="8"/>
                          </a:cubicBezTo>
                          <a:cubicBezTo>
                            <a:pt x="3" y="8"/>
                            <a:pt x="3" y="8"/>
                            <a:pt x="2" y="9"/>
                          </a:cubicBezTo>
                          <a:cubicBezTo>
                            <a:pt x="2" y="9"/>
                            <a:pt x="2" y="9"/>
                            <a:pt x="1" y="9"/>
                          </a:cubicBezTo>
                          <a:cubicBezTo>
                            <a:pt x="1" y="9"/>
                            <a:pt x="0" y="9"/>
                            <a:pt x="0" y="9"/>
                          </a:cubicBezTo>
                          <a:cubicBezTo>
                            <a:pt x="0" y="9"/>
                            <a:pt x="0" y="9"/>
                            <a:pt x="0" y="8"/>
                          </a:cubicBezTo>
                          <a:cubicBezTo>
                            <a:pt x="0" y="7"/>
                            <a:pt x="0" y="7"/>
                            <a:pt x="0" y="6"/>
                          </a:cubicBezTo>
                          <a:cubicBezTo>
                            <a:pt x="0" y="6"/>
                            <a:pt x="1" y="5"/>
                            <a:pt x="2" y="5"/>
                          </a:cubicBezTo>
                          <a:cubicBezTo>
                            <a:pt x="2" y="5"/>
                            <a:pt x="3" y="4"/>
                            <a:pt x="3" y="3"/>
                          </a:cubicBezTo>
                          <a:cubicBezTo>
                            <a:pt x="3" y="2"/>
                            <a:pt x="4" y="2"/>
                            <a:pt x="5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0" name="Freeform 1081"/>
                    <p:cNvSpPr>
                      <a:spLocks/>
                    </p:cNvSpPr>
                    <p:nvPr/>
                  </p:nvSpPr>
                  <p:spPr bwMode="gray">
                    <a:xfrm>
                      <a:off x="4546600" y="1349786"/>
                      <a:ext cx="12700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5" y="1"/>
                        </a:cxn>
                        <a:cxn ang="0">
                          <a:pos x="5" y="3"/>
                        </a:cxn>
                        <a:cxn ang="0">
                          <a:pos x="4" y="4"/>
                        </a:cxn>
                        <a:cxn ang="0">
                          <a:pos x="3" y="4"/>
                        </a:cxn>
                        <a:cxn ang="0">
                          <a:pos x="2" y="5"/>
                        </a:cxn>
                        <a:cxn ang="0">
                          <a:pos x="1" y="6"/>
                        </a:cxn>
                        <a:cxn ang="0">
                          <a:pos x="0" y="5"/>
                        </a:cxn>
                        <a:cxn ang="0">
                          <a:pos x="1" y="4"/>
                        </a:cxn>
                        <a:cxn ang="0">
                          <a:pos x="2" y="2"/>
                        </a:cxn>
                        <a:cxn ang="0">
                          <a:pos x="3" y="1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5" h="6">
                          <a:moveTo>
                            <a:pt x="4" y="0"/>
                          </a:moveTo>
                          <a:cubicBezTo>
                            <a:pt x="5" y="0"/>
                            <a:pt x="5" y="0"/>
                            <a:pt x="5" y="1"/>
                          </a:cubicBezTo>
                          <a:cubicBezTo>
                            <a:pt x="5" y="2"/>
                            <a:pt x="5" y="2"/>
                            <a:pt x="5" y="3"/>
                          </a:cubicBezTo>
                          <a:cubicBezTo>
                            <a:pt x="4" y="3"/>
                            <a:pt x="4" y="3"/>
                            <a:pt x="4" y="4"/>
                          </a:cubicBezTo>
                          <a:cubicBezTo>
                            <a:pt x="4" y="4"/>
                            <a:pt x="3" y="4"/>
                            <a:pt x="3" y="4"/>
                          </a:cubicBezTo>
                          <a:cubicBezTo>
                            <a:pt x="3" y="5"/>
                            <a:pt x="3" y="5"/>
                            <a:pt x="2" y="5"/>
                          </a:cubicBezTo>
                          <a:cubicBezTo>
                            <a:pt x="2" y="6"/>
                            <a:pt x="2" y="6"/>
                            <a:pt x="1" y="6"/>
                          </a:cubicBezTo>
                          <a:cubicBezTo>
                            <a:pt x="1" y="6"/>
                            <a:pt x="0" y="6"/>
                            <a:pt x="0" y="5"/>
                          </a:cubicBezTo>
                          <a:cubicBezTo>
                            <a:pt x="0" y="5"/>
                            <a:pt x="0" y="4"/>
                            <a:pt x="1" y="4"/>
                          </a:cubicBezTo>
                          <a:cubicBezTo>
                            <a:pt x="1" y="3"/>
                            <a:pt x="2" y="2"/>
                            <a:pt x="2" y="2"/>
                          </a:cubicBezTo>
                          <a:cubicBezTo>
                            <a:pt x="2" y="2"/>
                            <a:pt x="3" y="1"/>
                            <a:pt x="3" y="1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1" name="Freeform 1082"/>
                    <p:cNvSpPr>
                      <a:spLocks/>
                    </p:cNvSpPr>
                    <p:nvPr/>
                  </p:nvSpPr>
                  <p:spPr bwMode="gray">
                    <a:xfrm>
                      <a:off x="4491038" y="1375186"/>
                      <a:ext cx="26988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1"/>
                        </a:cxn>
                        <a:cxn ang="0">
                          <a:pos x="10" y="2"/>
                        </a:cxn>
                        <a:cxn ang="0">
                          <a:pos x="9" y="3"/>
                        </a:cxn>
                        <a:cxn ang="0">
                          <a:pos x="7" y="4"/>
                        </a:cxn>
                        <a:cxn ang="0">
                          <a:pos x="5" y="5"/>
                        </a:cxn>
                        <a:cxn ang="0">
                          <a:pos x="3" y="6"/>
                        </a:cxn>
                        <a:cxn ang="0">
                          <a:pos x="2" y="7"/>
                        </a:cxn>
                        <a:cxn ang="0">
                          <a:pos x="1" y="8"/>
                        </a:cxn>
                        <a:cxn ang="0">
                          <a:pos x="0" y="9"/>
                        </a:cxn>
                        <a:cxn ang="0">
                          <a:pos x="0" y="8"/>
                        </a:cxn>
                        <a:cxn ang="0">
                          <a:pos x="0" y="6"/>
                        </a:cxn>
                        <a:cxn ang="0">
                          <a:pos x="2" y="4"/>
                        </a:cxn>
                        <a:cxn ang="0">
                          <a:pos x="4" y="3"/>
                        </a:cxn>
                        <a:cxn ang="0">
                          <a:pos x="5" y="2"/>
                        </a:cxn>
                        <a:cxn ang="0">
                          <a:pos x="6" y="1"/>
                        </a:cxn>
                        <a:cxn ang="0">
                          <a:pos x="8" y="1"/>
                        </a:cxn>
                        <a:cxn ang="0">
                          <a:pos x="8" y="1"/>
                        </a:cxn>
                        <a:cxn ang="0">
                          <a:pos x="9" y="1"/>
                        </a:cxn>
                        <a:cxn ang="0">
                          <a:pos x="9" y="0"/>
                        </a:cxn>
                        <a:cxn ang="0">
                          <a:pos x="10" y="0"/>
                        </a:cxn>
                        <a:cxn ang="0">
                          <a:pos x="10" y="1"/>
                        </a:cxn>
                      </a:cxnLst>
                      <a:rect l="0" t="0" r="r" b="b"/>
                      <a:pathLst>
                        <a:path w="10" h="9">
                          <a:moveTo>
                            <a:pt x="10" y="1"/>
                          </a:move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3"/>
                            <a:pt x="9" y="3"/>
                            <a:pt x="9" y="3"/>
                          </a:cubicBezTo>
                          <a:cubicBezTo>
                            <a:pt x="8" y="3"/>
                            <a:pt x="8" y="4"/>
                            <a:pt x="7" y="4"/>
                          </a:cubicBezTo>
                          <a:cubicBezTo>
                            <a:pt x="6" y="5"/>
                            <a:pt x="5" y="5"/>
                            <a:pt x="5" y="5"/>
                          </a:cubicBezTo>
                          <a:cubicBezTo>
                            <a:pt x="4" y="5"/>
                            <a:pt x="4" y="5"/>
                            <a:pt x="3" y="6"/>
                          </a:cubicBezTo>
                          <a:cubicBezTo>
                            <a:pt x="3" y="6"/>
                            <a:pt x="3" y="7"/>
                            <a:pt x="2" y="7"/>
                          </a:cubicBezTo>
                          <a:cubicBezTo>
                            <a:pt x="2" y="7"/>
                            <a:pt x="2" y="8"/>
                            <a:pt x="1" y="8"/>
                          </a:cubicBezTo>
                          <a:cubicBezTo>
                            <a:pt x="1" y="9"/>
                            <a:pt x="1" y="9"/>
                            <a:pt x="0" y="9"/>
                          </a:cubicBezTo>
                          <a:cubicBezTo>
                            <a:pt x="0" y="9"/>
                            <a:pt x="0" y="9"/>
                            <a:pt x="0" y="8"/>
                          </a:cubicBezTo>
                          <a:cubicBezTo>
                            <a:pt x="0" y="8"/>
                            <a:pt x="0" y="7"/>
                            <a:pt x="0" y="6"/>
                          </a:cubicBezTo>
                          <a:cubicBezTo>
                            <a:pt x="1" y="6"/>
                            <a:pt x="1" y="5"/>
                            <a:pt x="2" y="4"/>
                          </a:cubicBezTo>
                          <a:cubicBezTo>
                            <a:pt x="2" y="4"/>
                            <a:pt x="3" y="4"/>
                            <a:pt x="4" y="3"/>
                          </a:cubicBezTo>
                          <a:cubicBezTo>
                            <a:pt x="5" y="3"/>
                            <a:pt x="5" y="3"/>
                            <a:pt x="5" y="2"/>
                          </a:cubicBezTo>
                          <a:cubicBezTo>
                            <a:pt x="6" y="2"/>
                            <a:pt x="6" y="1"/>
                            <a:pt x="6" y="1"/>
                          </a:cubicBezTo>
                          <a:cubicBezTo>
                            <a:pt x="7" y="1"/>
                            <a:pt x="7" y="1"/>
                            <a:pt x="8" y="1"/>
                          </a:cubicBezTo>
                          <a:cubicBezTo>
                            <a:pt x="8" y="1"/>
                            <a:pt x="8" y="1"/>
                            <a:pt x="8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9" y="1"/>
                            <a:pt x="9" y="1"/>
                            <a:pt x="9" y="0"/>
                          </a:cubicBezTo>
                          <a:cubicBezTo>
                            <a:pt x="9" y="0"/>
                            <a:pt x="9" y="0"/>
                            <a:pt x="10" y="0"/>
                          </a:cubicBezTo>
                          <a:cubicBezTo>
                            <a:pt x="10" y="0"/>
                            <a:pt x="10" y="1"/>
                            <a:pt x="1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2" name="Freeform 1083"/>
                    <p:cNvSpPr>
                      <a:spLocks/>
                    </p:cNvSpPr>
                    <p:nvPr/>
                  </p:nvSpPr>
                  <p:spPr bwMode="gray">
                    <a:xfrm>
                      <a:off x="4540250" y="1359311"/>
                      <a:ext cx="14288" cy="1587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9"/>
                        </a:cxn>
                        <a:cxn ang="0">
                          <a:pos x="3" y="10"/>
                        </a:cxn>
                        <a:cxn ang="0">
                          <a:pos x="2" y="10"/>
                        </a:cxn>
                        <a:cxn ang="0">
                          <a:pos x="1" y="9"/>
                        </a:cxn>
                        <a:cxn ang="0">
                          <a:pos x="0" y="9"/>
                        </a:cxn>
                        <a:cxn ang="0">
                          <a:pos x="1" y="7"/>
                        </a:cxn>
                        <a:cxn ang="0">
                          <a:pos x="1" y="5"/>
                        </a:cxn>
                        <a:cxn ang="0">
                          <a:pos x="2" y="4"/>
                        </a:cxn>
                        <a:cxn ang="0">
                          <a:pos x="3" y="4"/>
                        </a:cxn>
                        <a:cxn ang="0">
                          <a:pos x="3" y="2"/>
                        </a:cxn>
                        <a:cxn ang="0">
                          <a:pos x="4" y="1"/>
                        </a:cxn>
                        <a:cxn ang="0">
                          <a:pos x="5" y="1"/>
                        </a:cxn>
                        <a:cxn ang="0">
                          <a:pos x="5" y="2"/>
                        </a:cxn>
                        <a:cxn ang="0">
                          <a:pos x="5" y="4"/>
                        </a:cxn>
                        <a:cxn ang="0">
                          <a:pos x="4" y="6"/>
                        </a:cxn>
                        <a:cxn ang="0">
                          <a:pos x="4" y="7"/>
                        </a:cxn>
                        <a:cxn ang="0">
                          <a:pos x="4" y="9"/>
                        </a:cxn>
                      </a:cxnLst>
                      <a:rect l="0" t="0" r="r" b="b"/>
                      <a:pathLst>
                        <a:path w="5" h="10">
                          <a:moveTo>
                            <a:pt x="4" y="9"/>
                          </a:moveTo>
                          <a:cubicBezTo>
                            <a:pt x="4" y="10"/>
                            <a:pt x="3" y="10"/>
                            <a:pt x="3" y="10"/>
                          </a:cubicBezTo>
                          <a:cubicBezTo>
                            <a:pt x="2" y="10"/>
                            <a:pt x="2" y="10"/>
                            <a:pt x="2" y="10"/>
                          </a:cubicBezTo>
                          <a:cubicBezTo>
                            <a:pt x="2" y="9"/>
                            <a:pt x="2" y="9"/>
                            <a:pt x="1" y="9"/>
                          </a:cubicBezTo>
                          <a:cubicBezTo>
                            <a:pt x="0" y="10"/>
                            <a:pt x="0" y="9"/>
                            <a:pt x="0" y="9"/>
                          </a:cubicBezTo>
                          <a:cubicBezTo>
                            <a:pt x="1" y="8"/>
                            <a:pt x="1" y="8"/>
                            <a:pt x="1" y="7"/>
                          </a:cubicBezTo>
                          <a:cubicBezTo>
                            <a:pt x="0" y="7"/>
                            <a:pt x="1" y="6"/>
                            <a:pt x="1" y="5"/>
                          </a:cubicBezTo>
                          <a:cubicBezTo>
                            <a:pt x="1" y="5"/>
                            <a:pt x="1" y="4"/>
                            <a:pt x="2" y="4"/>
                          </a:cubicBezTo>
                          <a:cubicBezTo>
                            <a:pt x="2" y="4"/>
                            <a:pt x="2" y="4"/>
                            <a:pt x="3" y="4"/>
                          </a:cubicBezTo>
                          <a:cubicBezTo>
                            <a:pt x="3" y="3"/>
                            <a:pt x="3" y="3"/>
                            <a:pt x="3" y="2"/>
                          </a:cubicBezTo>
                          <a:cubicBezTo>
                            <a:pt x="3" y="1"/>
                            <a:pt x="3" y="1"/>
                            <a:pt x="4" y="1"/>
                          </a:cubicBezTo>
                          <a:cubicBezTo>
                            <a:pt x="4" y="0"/>
                            <a:pt x="5" y="0"/>
                            <a:pt x="5" y="1"/>
                          </a:cubicBezTo>
                          <a:cubicBezTo>
                            <a:pt x="5" y="1"/>
                            <a:pt x="5" y="1"/>
                            <a:pt x="5" y="2"/>
                          </a:cubicBezTo>
                          <a:cubicBezTo>
                            <a:pt x="5" y="3"/>
                            <a:pt x="5" y="4"/>
                            <a:pt x="5" y="4"/>
                          </a:cubicBezTo>
                          <a:cubicBezTo>
                            <a:pt x="5" y="5"/>
                            <a:pt x="5" y="5"/>
                            <a:pt x="4" y="6"/>
                          </a:cubicBezTo>
                          <a:cubicBezTo>
                            <a:pt x="4" y="6"/>
                            <a:pt x="4" y="7"/>
                            <a:pt x="4" y="7"/>
                          </a:cubicBezTo>
                          <a:cubicBezTo>
                            <a:pt x="4" y="8"/>
                            <a:pt x="4" y="9"/>
                            <a:pt x="4" y="9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3" name="Freeform 1084"/>
                    <p:cNvSpPr>
                      <a:spLocks/>
                    </p:cNvSpPr>
                    <p:nvPr/>
                  </p:nvSpPr>
                  <p:spPr bwMode="gray">
                    <a:xfrm>
                      <a:off x="4521200" y="1370424"/>
                      <a:ext cx="15875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1" y="4"/>
                        </a:cxn>
                        <a:cxn ang="0">
                          <a:pos x="2" y="3"/>
                        </a:cxn>
                        <a:cxn ang="0">
                          <a:pos x="3" y="2"/>
                        </a:cxn>
                        <a:cxn ang="0">
                          <a:pos x="3" y="1"/>
                        </a:cxn>
                        <a:cxn ang="0">
                          <a:pos x="4" y="0"/>
                        </a:cxn>
                        <a:cxn ang="0">
                          <a:pos x="5" y="1"/>
                        </a:cxn>
                        <a:cxn ang="0">
                          <a:pos x="5" y="2"/>
                        </a:cxn>
                        <a:cxn ang="0">
                          <a:pos x="6" y="2"/>
                        </a:cxn>
                        <a:cxn ang="0">
                          <a:pos x="5" y="3"/>
                        </a:cxn>
                        <a:cxn ang="0">
                          <a:pos x="5" y="4"/>
                        </a:cxn>
                        <a:cxn ang="0">
                          <a:pos x="4" y="5"/>
                        </a:cxn>
                        <a:cxn ang="0">
                          <a:pos x="2" y="6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0" y="6"/>
                          </a:moveTo>
                          <a:cubicBezTo>
                            <a:pt x="0" y="5"/>
                            <a:pt x="0" y="5"/>
                            <a:pt x="1" y="4"/>
                          </a:cubicBezTo>
                          <a:cubicBezTo>
                            <a:pt x="1" y="4"/>
                            <a:pt x="2" y="4"/>
                            <a:pt x="2" y="3"/>
                          </a:cubicBezTo>
                          <a:cubicBezTo>
                            <a:pt x="2" y="3"/>
                            <a:pt x="2" y="2"/>
                            <a:pt x="3" y="2"/>
                          </a:cubicBezTo>
                          <a:cubicBezTo>
                            <a:pt x="3" y="2"/>
                            <a:pt x="3" y="1"/>
                            <a:pt x="3" y="1"/>
                          </a:cubicBezTo>
                          <a:cubicBezTo>
                            <a:pt x="3" y="0"/>
                            <a:pt x="4" y="0"/>
                            <a:pt x="4" y="0"/>
                          </a:cubicBezTo>
                          <a:cubicBezTo>
                            <a:pt x="5" y="0"/>
                            <a:pt x="5" y="0"/>
                            <a:pt x="5" y="1"/>
                          </a:cubicBezTo>
                          <a:cubicBezTo>
                            <a:pt x="5" y="1"/>
                            <a:pt x="5" y="2"/>
                            <a:pt x="5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3"/>
                            <a:pt x="5" y="3"/>
                          </a:cubicBezTo>
                          <a:cubicBezTo>
                            <a:pt x="5" y="3"/>
                            <a:pt x="5" y="4"/>
                            <a:pt x="5" y="4"/>
                          </a:cubicBezTo>
                          <a:cubicBezTo>
                            <a:pt x="4" y="5"/>
                            <a:pt x="4" y="5"/>
                            <a:pt x="4" y="5"/>
                          </a:cubicBezTo>
                          <a:cubicBezTo>
                            <a:pt x="3" y="5"/>
                            <a:pt x="3" y="5"/>
                            <a:pt x="2" y="6"/>
                          </a:cubicBezTo>
                          <a:cubicBezTo>
                            <a:pt x="1" y="6"/>
                            <a:pt x="1" y="6"/>
                            <a:pt x="0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4" name="Freeform 1085"/>
                    <p:cNvSpPr>
                      <a:spLocks/>
                    </p:cNvSpPr>
                    <p:nvPr/>
                  </p:nvSpPr>
                  <p:spPr bwMode="gray">
                    <a:xfrm>
                      <a:off x="4524375" y="1357724"/>
                      <a:ext cx="19050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0" y="4"/>
                        </a:cxn>
                        <a:cxn ang="0">
                          <a:pos x="2" y="3"/>
                        </a:cxn>
                        <a:cxn ang="0">
                          <a:pos x="3" y="2"/>
                        </a:cxn>
                        <a:cxn ang="0">
                          <a:pos x="4" y="1"/>
                        </a:cxn>
                        <a:cxn ang="0">
                          <a:pos x="5" y="1"/>
                        </a:cxn>
                        <a:cxn ang="0">
                          <a:pos x="6" y="0"/>
                        </a:cxn>
                        <a:cxn ang="0">
                          <a:pos x="6" y="1"/>
                        </a:cxn>
                        <a:cxn ang="0">
                          <a:pos x="7" y="3"/>
                        </a:cxn>
                        <a:cxn ang="0">
                          <a:pos x="7" y="5"/>
                        </a:cxn>
                        <a:cxn ang="0">
                          <a:pos x="6" y="6"/>
                        </a:cxn>
                        <a:cxn ang="0">
                          <a:pos x="5" y="7"/>
                        </a:cxn>
                        <a:cxn ang="0">
                          <a:pos x="3" y="7"/>
                        </a:cxn>
                        <a:cxn ang="0">
                          <a:pos x="2" y="6"/>
                        </a:cxn>
                        <a:cxn ang="0">
                          <a:pos x="2" y="6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0" y="6"/>
                          </a:moveTo>
                          <a:cubicBezTo>
                            <a:pt x="0" y="5"/>
                            <a:pt x="0" y="5"/>
                            <a:pt x="0" y="4"/>
                          </a:cubicBezTo>
                          <a:cubicBezTo>
                            <a:pt x="1" y="3"/>
                            <a:pt x="2" y="2"/>
                            <a:pt x="2" y="3"/>
                          </a:cubicBezTo>
                          <a:cubicBezTo>
                            <a:pt x="3" y="3"/>
                            <a:pt x="3" y="3"/>
                            <a:pt x="3" y="2"/>
                          </a:cubicBezTo>
                          <a:cubicBezTo>
                            <a:pt x="3" y="2"/>
                            <a:pt x="4" y="1"/>
                            <a:pt x="4" y="1"/>
                          </a:cubicBezTo>
                          <a:cubicBezTo>
                            <a:pt x="4" y="1"/>
                            <a:pt x="5" y="1"/>
                            <a:pt x="5" y="1"/>
                          </a:cubicBezTo>
                          <a:cubicBezTo>
                            <a:pt x="5" y="0"/>
                            <a:pt x="5" y="0"/>
                            <a:pt x="6" y="0"/>
                          </a:cubicBez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7" y="2"/>
                            <a:pt x="7" y="2"/>
                            <a:pt x="7" y="3"/>
                          </a:cubicBezTo>
                          <a:cubicBezTo>
                            <a:pt x="7" y="4"/>
                            <a:pt x="7" y="4"/>
                            <a:pt x="7" y="5"/>
                          </a:cubicBezTo>
                          <a:cubicBezTo>
                            <a:pt x="7" y="5"/>
                            <a:pt x="6" y="6"/>
                            <a:pt x="6" y="6"/>
                          </a:cubicBezTo>
                          <a:cubicBezTo>
                            <a:pt x="6" y="6"/>
                            <a:pt x="5" y="7"/>
                            <a:pt x="5" y="7"/>
                          </a:cubicBezTo>
                          <a:cubicBezTo>
                            <a:pt x="4" y="7"/>
                            <a:pt x="4" y="7"/>
                            <a:pt x="3" y="7"/>
                          </a:cubicBezTo>
                          <a:cubicBezTo>
                            <a:pt x="3" y="7"/>
                            <a:pt x="2" y="7"/>
                            <a:pt x="2" y="6"/>
                          </a:cubicBez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1" y="6"/>
                            <a:pt x="1" y="6"/>
                            <a:pt x="0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5" name="Freeform 1087"/>
                    <p:cNvSpPr>
                      <a:spLocks/>
                    </p:cNvSpPr>
                    <p:nvPr/>
                  </p:nvSpPr>
                  <p:spPr bwMode="gray">
                    <a:xfrm>
                      <a:off x="4649788" y="1322799"/>
                      <a:ext cx="9525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3"/>
                        </a:cxn>
                        <a:cxn ang="0">
                          <a:pos x="1" y="4"/>
                        </a:cxn>
                        <a:cxn ang="0">
                          <a:pos x="2" y="3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0" y="1"/>
                          </a:moveTo>
                          <a:cubicBezTo>
                            <a:pt x="0" y="1"/>
                            <a:pt x="0" y="2"/>
                            <a:pt x="0" y="3"/>
                          </a:cubicBezTo>
                          <a:cubicBezTo>
                            <a:pt x="0" y="3"/>
                            <a:pt x="0" y="4"/>
                            <a:pt x="1" y="4"/>
                          </a:cubicBezTo>
                          <a:cubicBezTo>
                            <a:pt x="1" y="4"/>
                            <a:pt x="2" y="3"/>
                            <a:pt x="2" y="3"/>
                          </a:cubicBezTo>
                          <a:cubicBezTo>
                            <a:pt x="2" y="2"/>
                            <a:pt x="3" y="2"/>
                            <a:pt x="2" y="1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6" name="Freeform 1088"/>
                    <p:cNvSpPr>
                      <a:spLocks/>
                    </p:cNvSpPr>
                    <p:nvPr/>
                  </p:nvSpPr>
                  <p:spPr bwMode="gray">
                    <a:xfrm>
                      <a:off x="4445001" y="1472024"/>
                      <a:ext cx="19050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4" y="1"/>
                        </a:cxn>
                        <a:cxn ang="0">
                          <a:pos x="5" y="2"/>
                        </a:cxn>
                        <a:cxn ang="0">
                          <a:pos x="6" y="3"/>
                        </a:cxn>
                        <a:cxn ang="0">
                          <a:pos x="7" y="3"/>
                        </a:cxn>
                        <a:cxn ang="0">
                          <a:pos x="7" y="4"/>
                        </a:cxn>
                        <a:cxn ang="0">
                          <a:pos x="7" y="5"/>
                        </a:cxn>
                        <a:cxn ang="0">
                          <a:pos x="6" y="6"/>
                        </a:cxn>
                        <a:cxn ang="0">
                          <a:pos x="6" y="7"/>
                        </a:cxn>
                        <a:cxn ang="0">
                          <a:pos x="5" y="6"/>
                        </a:cxn>
                        <a:cxn ang="0">
                          <a:pos x="5" y="4"/>
                        </a:cxn>
                        <a:cxn ang="0">
                          <a:pos x="3" y="3"/>
                        </a:cxn>
                        <a:cxn ang="0">
                          <a:pos x="1" y="3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0" y="2"/>
                          </a:moveTo>
                          <a:cubicBezTo>
                            <a:pt x="0" y="2"/>
                            <a:pt x="1" y="1"/>
                            <a:pt x="1" y="1"/>
                          </a:cubicBezTo>
                          <a:cubicBezTo>
                            <a:pt x="2" y="1"/>
                            <a:pt x="2" y="0"/>
                            <a:pt x="3" y="1"/>
                          </a:cubicBezTo>
                          <a:cubicBezTo>
                            <a:pt x="3" y="1"/>
                            <a:pt x="4" y="1"/>
                            <a:pt x="4" y="1"/>
                          </a:cubicBezTo>
                          <a:cubicBezTo>
                            <a:pt x="5" y="2"/>
                            <a:pt x="5" y="2"/>
                            <a:pt x="5" y="2"/>
                          </a:cubicBezTo>
                          <a:cubicBezTo>
                            <a:pt x="5" y="3"/>
                            <a:pt x="5" y="3"/>
                            <a:pt x="6" y="3"/>
                          </a:cubicBezTo>
                          <a:cubicBezTo>
                            <a:pt x="6" y="3"/>
                            <a:pt x="6" y="3"/>
                            <a:pt x="7" y="3"/>
                          </a:cubicBezTo>
                          <a:cubicBezTo>
                            <a:pt x="7" y="3"/>
                            <a:pt x="7" y="3"/>
                            <a:pt x="7" y="4"/>
                          </a:cubicBezTo>
                          <a:cubicBezTo>
                            <a:pt x="7" y="4"/>
                            <a:pt x="7" y="4"/>
                            <a:pt x="7" y="5"/>
                          </a:cubicBezTo>
                          <a:cubicBezTo>
                            <a:pt x="7" y="5"/>
                            <a:pt x="7" y="6"/>
                            <a:pt x="6" y="6"/>
                          </a:cubicBezTo>
                          <a:cubicBezTo>
                            <a:pt x="6" y="7"/>
                            <a:pt x="6" y="7"/>
                            <a:pt x="6" y="7"/>
                          </a:cubicBezTo>
                          <a:cubicBezTo>
                            <a:pt x="5" y="7"/>
                            <a:pt x="5" y="7"/>
                            <a:pt x="5" y="6"/>
                          </a:cubicBezTo>
                          <a:cubicBezTo>
                            <a:pt x="5" y="5"/>
                            <a:pt x="5" y="5"/>
                            <a:pt x="5" y="4"/>
                          </a:cubicBezTo>
                          <a:cubicBezTo>
                            <a:pt x="4" y="3"/>
                            <a:pt x="4" y="3"/>
                            <a:pt x="3" y="3"/>
                          </a:cubicBezTo>
                          <a:cubicBezTo>
                            <a:pt x="3" y="3"/>
                            <a:pt x="2" y="3"/>
                            <a:pt x="1" y="3"/>
                          </a:cubicBezTo>
                          <a:cubicBezTo>
                            <a:pt x="0" y="3"/>
                            <a:pt x="0" y="3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7" name="Freeform 1089"/>
                    <p:cNvSpPr>
                      <a:spLocks/>
                    </p:cNvSpPr>
                    <p:nvPr/>
                  </p:nvSpPr>
                  <p:spPr bwMode="gray">
                    <a:xfrm>
                      <a:off x="4465638" y="1452974"/>
                      <a:ext cx="6350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2" y="2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2" y="0"/>
                          </a:moveTo>
                          <a:cubicBezTo>
                            <a:pt x="2" y="0"/>
                            <a:pt x="1" y="0"/>
                            <a:pt x="1" y="0"/>
                          </a:cubicBez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2"/>
                            <a:pt x="0" y="2"/>
                            <a:pt x="1" y="2"/>
                          </a:cubicBezTo>
                          <a:cubicBezTo>
                            <a:pt x="1" y="2"/>
                            <a:pt x="2" y="2"/>
                            <a:pt x="2" y="2"/>
                          </a:cubicBezTo>
                          <a:cubicBezTo>
                            <a:pt x="2" y="1"/>
                            <a:pt x="2" y="1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8" name="Freeform 1142"/>
                    <p:cNvSpPr>
                      <a:spLocks/>
                    </p:cNvSpPr>
                    <p:nvPr/>
                  </p:nvSpPr>
                  <p:spPr bwMode="gray">
                    <a:xfrm>
                      <a:off x="4306888" y="1626011"/>
                      <a:ext cx="6350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1" y="5"/>
                        </a:cxn>
                        <a:cxn ang="0">
                          <a:pos x="0" y="5"/>
                        </a:cxn>
                        <a:cxn ang="0">
                          <a:pos x="0" y="4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2" h="5">
                          <a:moveTo>
                            <a:pt x="1" y="1"/>
                          </a:moveTo>
                          <a:cubicBezTo>
                            <a:pt x="2" y="0"/>
                            <a:pt x="2" y="0"/>
                            <a:pt x="2" y="1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4"/>
                            <a:pt x="2" y="4"/>
                            <a:pt x="1" y="5"/>
                          </a:cubicBezTo>
                          <a:cubicBezTo>
                            <a:pt x="1" y="5"/>
                            <a:pt x="1" y="5"/>
                            <a:pt x="0" y="5"/>
                          </a:cubicBezTo>
                          <a:cubicBezTo>
                            <a:pt x="0" y="5"/>
                            <a:pt x="0" y="5"/>
                            <a:pt x="0" y="4"/>
                          </a:cubicBezTo>
                          <a:cubicBezTo>
                            <a:pt x="1" y="3"/>
                            <a:pt x="1" y="2"/>
                            <a:pt x="1" y="2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69" name="Freeform 1143"/>
                    <p:cNvSpPr>
                      <a:spLocks/>
                    </p:cNvSpPr>
                    <p:nvPr/>
                  </p:nvSpPr>
                  <p:spPr bwMode="gray">
                    <a:xfrm>
                      <a:off x="4313238" y="1624424"/>
                      <a:ext cx="11113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3" y="2"/>
                        </a:cxn>
                        <a:cxn ang="0">
                          <a:pos x="4" y="3"/>
                        </a:cxn>
                        <a:cxn ang="0">
                          <a:pos x="4" y="4"/>
                        </a:cxn>
                        <a:cxn ang="0">
                          <a:pos x="3" y="5"/>
                        </a:cxn>
                        <a:cxn ang="0">
                          <a:pos x="2" y="5"/>
                        </a:cxn>
                        <a:cxn ang="0">
                          <a:pos x="1" y="5"/>
                        </a:cxn>
                        <a:cxn ang="0">
                          <a:pos x="0" y="4"/>
                        </a:cxn>
                        <a:cxn ang="0">
                          <a:pos x="1" y="2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4" h="5">
                          <a:moveTo>
                            <a:pt x="1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1"/>
                            <a:pt x="3" y="2"/>
                            <a:pt x="3" y="2"/>
                          </a:cubicBezTo>
                          <a:cubicBezTo>
                            <a:pt x="3" y="3"/>
                            <a:pt x="3" y="3"/>
                            <a:pt x="4" y="3"/>
                          </a:cubicBezTo>
                          <a:cubicBezTo>
                            <a:pt x="4" y="4"/>
                            <a:pt x="4" y="4"/>
                            <a:pt x="4" y="4"/>
                          </a:cubicBezTo>
                          <a:cubicBezTo>
                            <a:pt x="4" y="5"/>
                            <a:pt x="4" y="5"/>
                            <a:pt x="3" y="5"/>
                          </a:cubicBezTo>
                          <a:cubicBezTo>
                            <a:pt x="3" y="5"/>
                            <a:pt x="2" y="5"/>
                            <a:pt x="2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ubicBezTo>
                            <a:pt x="1" y="3"/>
                            <a:pt x="1" y="3"/>
                            <a:pt x="1" y="2"/>
                          </a:cubicBezTo>
                          <a:cubicBezTo>
                            <a:pt x="0" y="1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70" name="Freeform 1545"/>
                    <p:cNvSpPr>
                      <a:spLocks/>
                    </p:cNvSpPr>
                    <p:nvPr/>
                  </p:nvSpPr>
                  <p:spPr bwMode="gray">
                    <a:xfrm>
                      <a:off x="4719638" y="1298987"/>
                      <a:ext cx="7938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3"/>
                        </a:cxn>
                        <a:cxn ang="0">
                          <a:pos x="2" y="4"/>
                        </a:cxn>
                        <a:cxn ang="0">
                          <a:pos x="1" y="3"/>
                        </a:cxn>
                        <a:cxn ang="0">
                          <a:pos x="1" y="1"/>
                        </a:cxn>
                        <a:cxn ang="0">
                          <a:pos x="2" y="0"/>
                        </a:cxn>
                        <a:cxn ang="0">
                          <a:pos x="3" y="2"/>
                        </a:cxn>
                        <a:cxn ang="0">
                          <a:pos x="3" y="3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3" y="3"/>
                          </a:moveTo>
                          <a:cubicBezTo>
                            <a:pt x="3" y="4"/>
                            <a:pt x="2" y="4"/>
                            <a:pt x="2" y="4"/>
                          </a:cubicBezTo>
                          <a:cubicBezTo>
                            <a:pt x="2" y="4"/>
                            <a:pt x="1" y="4"/>
                            <a:pt x="1" y="3"/>
                          </a:cubicBezTo>
                          <a:cubicBezTo>
                            <a:pt x="1" y="3"/>
                            <a:pt x="0" y="2"/>
                            <a:pt x="1" y="1"/>
                          </a:cubicBezTo>
                          <a:cubicBezTo>
                            <a:pt x="1" y="1"/>
                            <a:pt x="1" y="0"/>
                            <a:pt x="2" y="0"/>
                          </a:cubicBezTo>
                          <a:cubicBezTo>
                            <a:pt x="2" y="0"/>
                            <a:pt x="2" y="1"/>
                            <a:pt x="3" y="2"/>
                          </a:cubicBezTo>
                          <a:cubicBezTo>
                            <a:pt x="3" y="2"/>
                            <a:pt x="3" y="3"/>
                            <a:pt x="3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71" name="Freeform 1591"/>
                    <p:cNvSpPr>
                      <a:spLocks/>
                    </p:cNvSpPr>
                    <p:nvPr/>
                  </p:nvSpPr>
                  <p:spPr bwMode="gray">
                    <a:xfrm>
                      <a:off x="4659313" y="1329149"/>
                      <a:ext cx="265113" cy="301625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73"/>
                        </a:cxn>
                        <a:cxn ang="0">
                          <a:pos x="56" y="176"/>
                        </a:cxn>
                        <a:cxn ang="0">
                          <a:pos x="51" y="179"/>
                        </a:cxn>
                        <a:cxn ang="0">
                          <a:pos x="42" y="181"/>
                        </a:cxn>
                        <a:cxn ang="0">
                          <a:pos x="34" y="186"/>
                        </a:cxn>
                        <a:cxn ang="0">
                          <a:pos x="27" y="186"/>
                        </a:cxn>
                        <a:cxn ang="0">
                          <a:pos x="26" y="183"/>
                        </a:cxn>
                        <a:cxn ang="0">
                          <a:pos x="24" y="178"/>
                        </a:cxn>
                        <a:cxn ang="0">
                          <a:pos x="20" y="179"/>
                        </a:cxn>
                        <a:cxn ang="0">
                          <a:pos x="18" y="177"/>
                        </a:cxn>
                        <a:cxn ang="0">
                          <a:pos x="14" y="174"/>
                        </a:cxn>
                        <a:cxn ang="0">
                          <a:pos x="14" y="161"/>
                        </a:cxn>
                        <a:cxn ang="0">
                          <a:pos x="13" y="149"/>
                        </a:cxn>
                        <a:cxn ang="0">
                          <a:pos x="11" y="144"/>
                        </a:cxn>
                        <a:cxn ang="0">
                          <a:pos x="9" y="134"/>
                        </a:cxn>
                        <a:cxn ang="0">
                          <a:pos x="12" y="123"/>
                        </a:cxn>
                        <a:cxn ang="0">
                          <a:pos x="17" y="121"/>
                        </a:cxn>
                        <a:cxn ang="0">
                          <a:pos x="23" y="114"/>
                        </a:cxn>
                        <a:cxn ang="0">
                          <a:pos x="27" y="108"/>
                        </a:cxn>
                        <a:cxn ang="0">
                          <a:pos x="35" y="96"/>
                        </a:cxn>
                        <a:cxn ang="0">
                          <a:pos x="42" y="92"/>
                        </a:cxn>
                        <a:cxn ang="0">
                          <a:pos x="41" y="84"/>
                        </a:cxn>
                        <a:cxn ang="0">
                          <a:pos x="35" y="76"/>
                        </a:cxn>
                        <a:cxn ang="0">
                          <a:pos x="31" y="71"/>
                        </a:cxn>
                        <a:cxn ang="0">
                          <a:pos x="28" y="59"/>
                        </a:cxn>
                        <a:cxn ang="0">
                          <a:pos x="26" y="48"/>
                        </a:cxn>
                        <a:cxn ang="0">
                          <a:pos x="24" y="39"/>
                        </a:cxn>
                        <a:cxn ang="0">
                          <a:pos x="20" y="32"/>
                        </a:cxn>
                        <a:cxn ang="0">
                          <a:pos x="10" y="25"/>
                        </a:cxn>
                        <a:cxn ang="0">
                          <a:pos x="3" y="16"/>
                        </a:cxn>
                        <a:cxn ang="0">
                          <a:pos x="8" y="14"/>
                        </a:cxn>
                        <a:cxn ang="0">
                          <a:pos x="15" y="22"/>
                        </a:cxn>
                        <a:cxn ang="0">
                          <a:pos x="25" y="21"/>
                        </a:cxn>
                        <a:cxn ang="0">
                          <a:pos x="34" y="25"/>
                        </a:cxn>
                        <a:cxn ang="0">
                          <a:pos x="38" y="19"/>
                        </a:cxn>
                        <a:cxn ang="0">
                          <a:pos x="40" y="11"/>
                        </a:cxn>
                        <a:cxn ang="0">
                          <a:pos x="47" y="1"/>
                        </a:cxn>
                        <a:cxn ang="0">
                          <a:pos x="53" y="0"/>
                        </a:cxn>
                        <a:cxn ang="0">
                          <a:pos x="61" y="4"/>
                        </a:cxn>
                        <a:cxn ang="0">
                          <a:pos x="66" y="11"/>
                        </a:cxn>
                        <a:cxn ang="0">
                          <a:pos x="64" y="19"/>
                        </a:cxn>
                        <a:cxn ang="0">
                          <a:pos x="63" y="22"/>
                        </a:cxn>
                        <a:cxn ang="0">
                          <a:pos x="65" y="33"/>
                        </a:cxn>
                        <a:cxn ang="0">
                          <a:pos x="75" y="41"/>
                        </a:cxn>
                        <a:cxn ang="0">
                          <a:pos x="72" y="59"/>
                        </a:cxn>
                        <a:cxn ang="0">
                          <a:pos x="79" y="88"/>
                        </a:cxn>
                        <a:cxn ang="0">
                          <a:pos x="81" y="94"/>
                        </a:cxn>
                        <a:cxn ang="0">
                          <a:pos x="82" y="102"/>
                        </a:cxn>
                        <a:cxn ang="0">
                          <a:pos x="83" y="113"/>
                        </a:cxn>
                        <a:cxn ang="0">
                          <a:pos x="97" y="128"/>
                        </a:cxn>
                        <a:cxn ang="0">
                          <a:pos x="84" y="154"/>
                        </a:cxn>
                        <a:cxn ang="0">
                          <a:pos x="69" y="174"/>
                        </a:cxn>
                      </a:cxnLst>
                      <a:rect l="0" t="0" r="r" b="b"/>
                      <a:pathLst>
                        <a:path w="97" h="188">
                          <a:moveTo>
                            <a:pt x="69" y="174"/>
                          </a:moveTo>
                          <a:cubicBezTo>
                            <a:pt x="69" y="174"/>
                            <a:pt x="67" y="174"/>
                            <a:pt x="67" y="174"/>
                          </a:cubicBezTo>
                          <a:cubicBezTo>
                            <a:pt x="67" y="174"/>
                            <a:pt x="65" y="174"/>
                            <a:pt x="65" y="174"/>
                          </a:cubicBezTo>
                          <a:cubicBezTo>
                            <a:pt x="65" y="174"/>
                            <a:pt x="64" y="173"/>
                            <a:pt x="64" y="173"/>
                          </a:cubicBezTo>
                          <a:cubicBezTo>
                            <a:pt x="64" y="173"/>
                            <a:pt x="62" y="174"/>
                            <a:pt x="62" y="174"/>
                          </a:cubicBezTo>
                          <a:cubicBezTo>
                            <a:pt x="62" y="174"/>
                            <a:pt x="59" y="176"/>
                            <a:pt x="59" y="176"/>
                          </a:cubicBezTo>
                          <a:cubicBezTo>
                            <a:pt x="59" y="176"/>
                            <a:pt x="58" y="176"/>
                            <a:pt x="58" y="176"/>
                          </a:cubicBezTo>
                          <a:cubicBezTo>
                            <a:pt x="58" y="176"/>
                            <a:pt x="56" y="176"/>
                            <a:pt x="56" y="176"/>
                          </a:cubicBezTo>
                          <a:cubicBezTo>
                            <a:pt x="56" y="176"/>
                            <a:pt x="55" y="177"/>
                            <a:pt x="55" y="177"/>
                          </a:cubicBezTo>
                          <a:cubicBezTo>
                            <a:pt x="55" y="177"/>
                            <a:pt x="53" y="176"/>
                            <a:pt x="53" y="176"/>
                          </a:cubicBezTo>
                          <a:cubicBezTo>
                            <a:pt x="53" y="176"/>
                            <a:pt x="53" y="178"/>
                            <a:pt x="53" y="178"/>
                          </a:cubicBezTo>
                          <a:cubicBezTo>
                            <a:pt x="53" y="178"/>
                            <a:pt x="51" y="179"/>
                            <a:pt x="51" y="179"/>
                          </a:cubicBezTo>
                          <a:cubicBezTo>
                            <a:pt x="51" y="179"/>
                            <a:pt x="49" y="178"/>
                            <a:pt x="49" y="178"/>
                          </a:cubicBezTo>
                          <a:cubicBezTo>
                            <a:pt x="49" y="178"/>
                            <a:pt x="48" y="180"/>
                            <a:pt x="48" y="180"/>
                          </a:cubicBezTo>
                          <a:cubicBezTo>
                            <a:pt x="48" y="180"/>
                            <a:pt x="46" y="181"/>
                            <a:pt x="46" y="181"/>
                          </a:cubicBezTo>
                          <a:cubicBezTo>
                            <a:pt x="46" y="181"/>
                            <a:pt x="42" y="181"/>
                            <a:pt x="42" y="181"/>
                          </a:cubicBezTo>
                          <a:cubicBezTo>
                            <a:pt x="42" y="181"/>
                            <a:pt x="42" y="183"/>
                            <a:pt x="42" y="183"/>
                          </a:cubicBezTo>
                          <a:cubicBezTo>
                            <a:pt x="42" y="183"/>
                            <a:pt x="41" y="184"/>
                            <a:pt x="41" y="184"/>
                          </a:cubicBezTo>
                          <a:cubicBezTo>
                            <a:pt x="41" y="184"/>
                            <a:pt x="36" y="185"/>
                            <a:pt x="36" y="185"/>
                          </a:cubicBezTo>
                          <a:cubicBezTo>
                            <a:pt x="36" y="185"/>
                            <a:pt x="34" y="186"/>
                            <a:pt x="34" y="186"/>
                          </a:cubicBezTo>
                          <a:cubicBezTo>
                            <a:pt x="34" y="186"/>
                            <a:pt x="31" y="186"/>
                            <a:pt x="31" y="186"/>
                          </a:cubicBezTo>
                          <a:cubicBezTo>
                            <a:pt x="31" y="186"/>
                            <a:pt x="29" y="188"/>
                            <a:pt x="29" y="188"/>
                          </a:cubicBezTo>
                          <a:cubicBezTo>
                            <a:pt x="29" y="188"/>
                            <a:pt x="28" y="188"/>
                            <a:pt x="28" y="188"/>
                          </a:cubicBezTo>
                          <a:cubicBezTo>
                            <a:pt x="28" y="188"/>
                            <a:pt x="27" y="186"/>
                            <a:pt x="27" y="186"/>
                          </a:cubicBezTo>
                          <a:cubicBezTo>
                            <a:pt x="27" y="186"/>
                            <a:pt x="28" y="184"/>
                            <a:pt x="28" y="184"/>
                          </a:cubicBezTo>
                          <a:cubicBezTo>
                            <a:pt x="28" y="184"/>
                            <a:pt x="28" y="181"/>
                            <a:pt x="28" y="181"/>
                          </a:cubicBezTo>
                          <a:cubicBezTo>
                            <a:pt x="28" y="181"/>
                            <a:pt x="27" y="181"/>
                            <a:pt x="27" y="181"/>
                          </a:cubicBezTo>
                          <a:cubicBezTo>
                            <a:pt x="27" y="181"/>
                            <a:pt x="26" y="183"/>
                            <a:pt x="26" y="183"/>
                          </a:cubicBezTo>
                          <a:cubicBezTo>
                            <a:pt x="26" y="183"/>
                            <a:pt x="24" y="184"/>
                            <a:pt x="24" y="184"/>
                          </a:cubicBezTo>
                          <a:cubicBezTo>
                            <a:pt x="24" y="184"/>
                            <a:pt x="23" y="184"/>
                            <a:pt x="23" y="184"/>
                          </a:cubicBezTo>
                          <a:cubicBezTo>
                            <a:pt x="23" y="184"/>
                            <a:pt x="23" y="181"/>
                            <a:pt x="23" y="181"/>
                          </a:cubicBezTo>
                          <a:cubicBezTo>
                            <a:pt x="23" y="181"/>
                            <a:pt x="24" y="178"/>
                            <a:pt x="24" y="178"/>
                          </a:cubicBezTo>
                          <a:cubicBezTo>
                            <a:pt x="24" y="178"/>
                            <a:pt x="23" y="178"/>
                            <a:pt x="23" y="178"/>
                          </a:cubicBezTo>
                          <a:cubicBezTo>
                            <a:pt x="23" y="178"/>
                            <a:pt x="22" y="179"/>
                            <a:pt x="22" y="179"/>
                          </a:cubicBezTo>
                          <a:cubicBezTo>
                            <a:pt x="22" y="179"/>
                            <a:pt x="21" y="180"/>
                            <a:pt x="21" y="180"/>
                          </a:cubicBezTo>
                          <a:cubicBezTo>
                            <a:pt x="21" y="180"/>
                            <a:pt x="20" y="179"/>
                            <a:pt x="20" y="179"/>
                          </a:cubicBezTo>
                          <a:cubicBezTo>
                            <a:pt x="20" y="179"/>
                            <a:pt x="21" y="176"/>
                            <a:pt x="21" y="176"/>
                          </a:cubicBezTo>
                          <a:cubicBezTo>
                            <a:pt x="21" y="176"/>
                            <a:pt x="19" y="176"/>
                            <a:pt x="19" y="176"/>
                          </a:cubicBezTo>
                          <a:cubicBezTo>
                            <a:pt x="19" y="176"/>
                            <a:pt x="19" y="178"/>
                            <a:pt x="19" y="178"/>
                          </a:cubicBezTo>
                          <a:cubicBezTo>
                            <a:pt x="19" y="178"/>
                            <a:pt x="18" y="177"/>
                            <a:pt x="18" y="177"/>
                          </a:cubicBezTo>
                          <a:cubicBezTo>
                            <a:pt x="18" y="177"/>
                            <a:pt x="17" y="173"/>
                            <a:pt x="17" y="173"/>
                          </a:cubicBezTo>
                          <a:cubicBezTo>
                            <a:pt x="17" y="173"/>
                            <a:pt x="16" y="173"/>
                            <a:pt x="16" y="173"/>
                          </a:cubicBezTo>
                          <a:cubicBezTo>
                            <a:pt x="16" y="173"/>
                            <a:pt x="15" y="174"/>
                            <a:pt x="15" y="174"/>
                          </a:cubicBezTo>
                          <a:cubicBezTo>
                            <a:pt x="15" y="174"/>
                            <a:pt x="14" y="174"/>
                            <a:pt x="14" y="174"/>
                          </a:cubicBezTo>
                          <a:cubicBezTo>
                            <a:pt x="14" y="174"/>
                            <a:pt x="14" y="171"/>
                            <a:pt x="14" y="171"/>
                          </a:cubicBezTo>
                          <a:cubicBezTo>
                            <a:pt x="14" y="171"/>
                            <a:pt x="13" y="169"/>
                            <a:pt x="13" y="169"/>
                          </a:cubicBezTo>
                          <a:cubicBezTo>
                            <a:pt x="13" y="169"/>
                            <a:pt x="13" y="165"/>
                            <a:pt x="13" y="165"/>
                          </a:cubicBezTo>
                          <a:cubicBezTo>
                            <a:pt x="13" y="165"/>
                            <a:pt x="14" y="161"/>
                            <a:pt x="14" y="161"/>
                          </a:cubicBezTo>
                          <a:cubicBezTo>
                            <a:pt x="14" y="161"/>
                            <a:pt x="14" y="157"/>
                            <a:pt x="14" y="157"/>
                          </a:cubicBezTo>
                          <a:cubicBezTo>
                            <a:pt x="14" y="157"/>
                            <a:pt x="13" y="155"/>
                            <a:pt x="13" y="155"/>
                          </a:cubicBezTo>
                          <a:cubicBezTo>
                            <a:pt x="13" y="155"/>
                            <a:pt x="14" y="151"/>
                            <a:pt x="14" y="151"/>
                          </a:cubicBezTo>
                          <a:cubicBezTo>
                            <a:pt x="14" y="151"/>
                            <a:pt x="13" y="149"/>
                            <a:pt x="13" y="149"/>
                          </a:cubicBezTo>
                          <a:cubicBezTo>
                            <a:pt x="13" y="149"/>
                            <a:pt x="13" y="148"/>
                            <a:pt x="13" y="148"/>
                          </a:cubicBezTo>
                          <a:cubicBezTo>
                            <a:pt x="13" y="148"/>
                            <a:pt x="12" y="146"/>
                            <a:pt x="12" y="146"/>
                          </a:cubicBezTo>
                          <a:cubicBezTo>
                            <a:pt x="12" y="146"/>
                            <a:pt x="11" y="147"/>
                            <a:pt x="11" y="147"/>
                          </a:cubicBezTo>
                          <a:cubicBezTo>
                            <a:pt x="11" y="147"/>
                            <a:pt x="11" y="144"/>
                            <a:pt x="11" y="144"/>
                          </a:cubicBezTo>
                          <a:cubicBezTo>
                            <a:pt x="11" y="144"/>
                            <a:pt x="12" y="142"/>
                            <a:pt x="12" y="142"/>
                          </a:cubicBezTo>
                          <a:cubicBezTo>
                            <a:pt x="12" y="142"/>
                            <a:pt x="11" y="139"/>
                            <a:pt x="11" y="139"/>
                          </a:cubicBezTo>
                          <a:cubicBezTo>
                            <a:pt x="11" y="139"/>
                            <a:pt x="10" y="137"/>
                            <a:pt x="10" y="137"/>
                          </a:cubicBezTo>
                          <a:cubicBezTo>
                            <a:pt x="10" y="137"/>
                            <a:pt x="9" y="134"/>
                            <a:pt x="9" y="134"/>
                          </a:cubicBezTo>
                          <a:cubicBezTo>
                            <a:pt x="9" y="134"/>
                            <a:pt x="10" y="130"/>
                            <a:pt x="10" y="130"/>
                          </a:cubicBezTo>
                          <a:cubicBezTo>
                            <a:pt x="10" y="130"/>
                            <a:pt x="12" y="127"/>
                            <a:pt x="12" y="127"/>
                          </a:cubicBezTo>
                          <a:cubicBezTo>
                            <a:pt x="12" y="127"/>
                            <a:pt x="13" y="125"/>
                            <a:pt x="13" y="125"/>
                          </a:cubicBezTo>
                          <a:cubicBezTo>
                            <a:pt x="13" y="125"/>
                            <a:pt x="12" y="123"/>
                            <a:pt x="12" y="123"/>
                          </a:cubicBezTo>
                          <a:cubicBezTo>
                            <a:pt x="12" y="123"/>
                            <a:pt x="13" y="122"/>
                            <a:pt x="13" y="122"/>
                          </a:cubicBezTo>
                          <a:cubicBezTo>
                            <a:pt x="13" y="122"/>
                            <a:pt x="14" y="123"/>
                            <a:pt x="14" y="123"/>
                          </a:cubicBezTo>
                          <a:cubicBezTo>
                            <a:pt x="14" y="123"/>
                            <a:pt x="16" y="123"/>
                            <a:pt x="16" y="123"/>
                          </a:cubicBezTo>
                          <a:cubicBezTo>
                            <a:pt x="16" y="123"/>
                            <a:pt x="17" y="121"/>
                            <a:pt x="17" y="121"/>
                          </a:cubicBezTo>
                          <a:cubicBezTo>
                            <a:pt x="17" y="121"/>
                            <a:pt x="18" y="119"/>
                            <a:pt x="18" y="119"/>
                          </a:cubicBezTo>
                          <a:cubicBezTo>
                            <a:pt x="18" y="119"/>
                            <a:pt x="19" y="118"/>
                            <a:pt x="19" y="118"/>
                          </a:cubicBezTo>
                          <a:cubicBezTo>
                            <a:pt x="19" y="118"/>
                            <a:pt x="20" y="115"/>
                            <a:pt x="20" y="115"/>
                          </a:cubicBezTo>
                          <a:cubicBezTo>
                            <a:pt x="20" y="115"/>
                            <a:pt x="23" y="114"/>
                            <a:pt x="23" y="114"/>
                          </a:cubicBezTo>
                          <a:cubicBezTo>
                            <a:pt x="23" y="114"/>
                            <a:pt x="23" y="112"/>
                            <a:pt x="23" y="112"/>
                          </a:cubicBezTo>
                          <a:cubicBezTo>
                            <a:pt x="23" y="112"/>
                            <a:pt x="25" y="111"/>
                            <a:pt x="25" y="111"/>
                          </a:cubicBezTo>
                          <a:cubicBezTo>
                            <a:pt x="25" y="111"/>
                            <a:pt x="27" y="110"/>
                            <a:pt x="27" y="110"/>
                          </a:cubicBezTo>
                          <a:cubicBezTo>
                            <a:pt x="27" y="110"/>
                            <a:pt x="27" y="108"/>
                            <a:pt x="27" y="108"/>
                          </a:cubicBezTo>
                          <a:cubicBezTo>
                            <a:pt x="27" y="108"/>
                            <a:pt x="29" y="107"/>
                            <a:pt x="29" y="107"/>
                          </a:cubicBezTo>
                          <a:cubicBezTo>
                            <a:pt x="29" y="107"/>
                            <a:pt x="33" y="100"/>
                            <a:pt x="33" y="100"/>
                          </a:cubicBezTo>
                          <a:cubicBezTo>
                            <a:pt x="33" y="100"/>
                            <a:pt x="35" y="99"/>
                            <a:pt x="35" y="99"/>
                          </a:cubicBezTo>
                          <a:cubicBezTo>
                            <a:pt x="35" y="99"/>
                            <a:pt x="35" y="96"/>
                            <a:pt x="35" y="96"/>
                          </a:cubicBezTo>
                          <a:cubicBezTo>
                            <a:pt x="35" y="96"/>
                            <a:pt x="37" y="93"/>
                            <a:pt x="37" y="93"/>
                          </a:cubicBezTo>
                          <a:cubicBezTo>
                            <a:pt x="37" y="93"/>
                            <a:pt x="39" y="92"/>
                            <a:pt x="39" y="92"/>
                          </a:cubicBezTo>
                          <a:cubicBezTo>
                            <a:pt x="39" y="92"/>
                            <a:pt x="41" y="92"/>
                            <a:pt x="41" y="92"/>
                          </a:cubicBezTo>
                          <a:cubicBezTo>
                            <a:pt x="41" y="92"/>
                            <a:pt x="42" y="92"/>
                            <a:pt x="42" y="92"/>
                          </a:cubicBezTo>
                          <a:cubicBezTo>
                            <a:pt x="42" y="92"/>
                            <a:pt x="43" y="90"/>
                            <a:pt x="43" y="90"/>
                          </a:cubicBezTo>
                          <a:cubicBezTo>
                            <a:pt x="43" y="90"/>
                            <a:pt x="42" y="88"/>
                            <a:pt x="42" y="88"/>
                          </a:cubicBezTo>
                          <a:cubicBezTo>
                            <a:pt x="42" y="88"/>
                            <a:pt x="40" y="88"/>
                            <a:pt x="40" y="88"/>
                          </a:cubicBezTo>
                          <a:cubicBezTo>
                            <a:pt x="40" y="88"/>
                            <a:pt x="41" y="84"/>
                            <a:pt x="41" y="84"/>
                          </a:cubicBezTo>
                          <a:cubicBezTo>
                            <a:pt x="41" y="84"/>
                            <a:pt x="41" y="82"/>
                            <a:pt x="41" y="82"/>
                          </a:cubicBezTo>
                          <a:cubicBezTo>
                            <a:pt x="41" y="82"/>
                            <a:pt x="40" y="80"/>
                            <a:pt x="40" y="80"/>
                          </a:cubicBezTo>
                          <a:cubicBezTo>
                            <a:pt x="40" y="80"/>
                            <a:pt x="36" y="78"/>
                            <a:pt x="36" y="78"/>
                          </a:cubicBezTo>
                          <a:cubicBezTo>
                            <a:pt x="36" y="78"/>
                            <a:pt x="35" y="76"/>
                            <a:pt x="35" y="76"/>
                          </a:cubicBezTo>
                          <a:cubicBezTo>
                            <a:pt x="35" y="76"/>
                            <a:pt x="33" y="76"/>
                            <a:pt x="33" y="76"/>
                          </a:cubicBezTo>
                          <a:cubicBezTo>
                            <a:pt x="33" y="76"/>
                            <a:pt x="31" y="76"/>
                            <a:pt x="31" y="76"/>
                          </a:cubicBezTo>
                          <a:cubicBezTo>
                            <a:pt x="31" y="76"/>
                            <a:pt x="31" y="74"/>
                            <a:pt x="31" y="74"/>
                          </a:cubicBezTo>
                          <a:cubicBezTo>
                            <a:pt x="31" y="74"/>
                            <a:pt x="31" y="71"/>
                            <a:pt x="31" y="71"/>
                          </a:cubicBezTo>
                          <a:cubicBezTo>
                            <a:pt x="31" y="71"/>
                            <a:pt x="29" y="69"/>
                            <a:pt x="29" y="69"/>
                          </a:cubicBezTo>
                          <a:cubicBezTo>
                            <a:pt x="29" y="69"/>
                            <a:pt x="27" y="67"/>
                            <a:pt x="27" y="67"/>
                          </a:cubicBezTo>
                          <a:cubicBezTo>
                            <a:pt x="27" y="67"/>
                            <a:pt x="27" y="64"/>
                            <a:pt x="27" y="64"/>
                          </a:cubicBezTo>
                          <a:cubicBezTo>
                            <a:pt x="27" y="64"/>
                            <a:pt x="28" y="59"/>
                            <a:pt x="28" y="59"/>
                          </a:cubicBezTo>
                          <a:cubicBezTo>
                            <a:pt x="28" y="59"/>
                            <a:pt x="28" y="56"/>
                            <a:pt x="28" y="56"/>
                          </a:cubicBezTo>
                          <a:cubicBezTo>
                            <a:pt x="28" y="56"/>
                            <a:pt x="25" y="52"/>
                            <a:pt x="25" y="52"/>
                          </a:cubicBezTo>
                          <a:cubicBezTo>
                            <a:pt x="25" y="52"/>
                            <a:pt x="24" y="50"/>
                            <a:pt x="24" y="50"/>
                          </a:cubicBezTo>
                          <a:cubicBezTo>
                            <a:pt x="24" y="50"/>
                            <a:pt x="26" y="48"/>
                            <a:pt x="26" y="48"/>
                          </a:cubicBezTo>
                          <a:cubicBezTo>
                            <a:pt x="26" y="48"/>
                            <a:pt x="26" y="46"/>
                            <a:pt x="26" y="46"/>
                          </a:cubicBezTo>
                          <a:cubicBezTo>
                            <a:pt x="26" y="46"/>
                            <a:pt x="24" y="45"/>
                            <a:pt x="24" y="45"/>
                          </a:cubicBezTo>
                          <a:cubicBezTo>
                            <a:pt x="24" y="45"/>
                            <a:pt x="24" y="43"/>
                            <a:pt x="24" y="43"/>
                          </a:cubicBezTo>
                          <a:cubicBezTo>
                            <a:pt x="24" y="43"/>
                            <a:pt x="24" y="39"/>
                            <a:pt x="24" y="39"/>
                          </a:cubicBezTo>
                          <a:cubicBezTo>
                            <a:pt x="24" y="39"/>
                            <a:pt x="24" y="37"/>
                            <a:pt x="24" y="37"/>
                          </a:cubicBezTo>
                          <a:cubicBezTo>
                            <a:pt x="24" y="37"/>
                            <a:pt x="24" y="34"/>
                            <a:pt x="24" y="34"/>
                          </a:cubicBezTo>
                          <a:cubicBezTo>
                            <a:pt x="24" y="34"/>
                            <a:pt x="22" y="33"/>
                            <a:pt x="22" y="33"/>
                          </a:cubicBezTo>
                          <a:cubicBezTo>
                            <a:pt x="22" y="33"/>
                            <a:pt x="20" y="32"/>
                            <a:pt x="20" y="32"/>
                          </a:cubicBezTo>
                          <a:cubicBezTo>
                            <a:pt x="20" y="32"/>
                            <a:pt x="19" y="30"/>
                            <a:pt x="19" y="30"/>
                          </a:cubicBezTo>
                          <a:cubicBezTo>
                            <a:pt x="19" y="30"/>
                            <a:pt x="17" y="28"/>
                            <a:pt x="17" y="28"/>
                          </a:cubicBezTo>
                          <a:cubicBezTo>
                            <a:pt x="17" y="28"/>
                            <a:pt x="14" y="27"/>
                            <a:pt x="14" y="27"/>
                          </a:cubicBezTo>
                          <a:cubicBezTo>
                            <a:pt x="14" y="27"/>
                            <a:pt x="10" y="25"/>
                            <a:pt x="10" y="25"/>
                          </a:cubicBezTo>
                          <a:cubicBezTo>
                            <a:pt x="10" y="25"/>
                            <a:pt x="7" y="22"/>
                            <a:pt x="7" y="22"/>
                          </a:cubicBezTo>
                          <a:cubicBezTo>
                            <a:pt x="7" y="22"/>
                            <a:pt x="3" y="20"/>
                            <a:pt x="3" y="20"/>
                          </a:cubicBezTo>
                          <a:cubicBezTo>
                            <a:pt x="3" y="20"/>
                            <a:pt x="0" y="16"/>
                            <a:pt x="0" y="16"/>
                          </a:cubicBezTo>
                          <a:cubicBezTo>
                            <a:pt x="0" y="16"/>
                            <a:pt x="3" y="16"/>
                            <a:pt x="3" y="16"/>
                          </a:cubicBezTo>
                          <a:cubicBezTo>
                            <a:pt x="3" y="16"/>
                            <a:pt x="4" y="15"/>
                            <a:pt x="4" y="15"/>
                          </a:cubicBezTo>
                          <a:cubicBezTo>
                            <a:pt x="4" y="15"/>
                            <a:pt x="4" y="14"/>
                            <a:pt x="4" y="14"/>
                          </a:cubicBezTo>
                          <a:cubicBezTo>
                            <a:pt x="4" y="14"/>
                            <a:pt x="6" y="12"/>
                            <a:pt x="6" y="12"/>
                          </a:cubicBezTo>
                          <a:cubicBezTo>
                            <a:pt x="6" y="12"/>
                            <a:pt x="8" y="14"/>
                            <a:pt x="8" y="14"/>
                          </a:cubicBezTo>
                          <a:cubicBezTo>
                            <a:pt x="8" y="14"/>
                            <a:pt x="9" y="16"/>
                            <a:pt x="9" y="16"/>
                          </a:cubicBezTo>
                          <a:cubicBezTo>
                            <a:pt x="9" y="16"/>
                            <a:pt x="12" y="18"/>
                            <a:pt x="12" y="18"/>
                          </a:cubicBezTo>
                          <a:cubicBezTo>
                            <a:pt x="12" y="18"/>
                            <a:pt x="13" y="21"/>
                            <a:pt x="13" y="21"/>
                          </a:cubicBezTo>
                          <a:cubicBezTo>
                            <a:pt x="13" y="21"/>
                            <a:pt x="15" y="22"/>
                            <a:pt x="15" y="22"/>
                          </a:cubicBezTo>
                          <a:cubicBezTo>
                            <a:pt x="15" y="22"/>
                            <a:pt x="18" y="23"/>
                            <a:pt x="18" y="23"/>
                          </a:cubicBezTo>
                          <a:cubicBezTo>
                            <a:pt x="18" y="23"/>
                            <a:pt x="21" y="24"/>
                            <a:pt x="21" y="24"/>
                          </a:cubicBezTo>
                          <a:cubicBezTo>
                            <a:pt x="21" y="24"/>
                            <a:pt x="23" y="24"/>
                            <a:pt x="23" y="24"/>
                          </a:cubicBezTo>
                          <a:cubicBezTo>
                            <a:pt x="23" y="24"/>
                            <a:pt x="25" y="21"/>
                            <a:pt x="25" y="21"/>
                          </a:cubicBezTo>
                          <a:cubicBezTo>
                            <a:pt x="25" y="21"/>
                            <a:pt x="27" y="21"/>
                            <a:pt x="27" y="21"/>
                          </a:cubicBezTo>
                          <a:cubicBezTo>
                            <a:pt x="27" y="21"/>
                            <a:pt x="29" y="23"/>
                            <a:pt x="29" y="23"/>
                          </a:cubicBezTo>
                          <a:cubicBezTo>
                            <a:pt x="29" y="23"/>
                            <a:pt x="32" y="24"/>
                            <a:pt x="32" y="24"/>
                          </a:cubicBezTo>
                          <a:cubicBezTo>
                            <a:pt x="32" y="24"/>
                            <a:pt x="34" y="25"/>
                            <a:pt x="34" y="25"/>
                          </a:cubicBezTo>
                          <a:cubicBezTo>
                            <a:pt x="34" y="25"/>
                            <a:pt x="36" y="24"/>
                            <a:pt x="36" y="24"/>
                          </a:cubicBezTo>
                          <a:cubicBezTo>
                            <a:pt x="36" y="24"/>
                            <a:pt x="36" y="21"/>
                            <a:pt x="36" y="21"/>
                          </a:cubicBezTo>
                          <a:cubicBezTo>
                            <a:pt x="36" y="21"/>
                            <a:pt x="37" y="20"/>
                            <a:pt x="37" y="20"/>
                          </a:cubicBezTo>
                          <a:cubicBezTo>
                            <a:pt x="37" y="20"/>
                            <a:pt x="38" y="19"/>
                            <a:pt x="38" y="19"/>
                          </a:cubicBezTo>
                          <a:cubicBezTo>
                            <a:pt x="38" y="19"/>
                            <a:pt x="40" y="18"/>
                            <a:pt x="40" y="18"/>
                          </a:cubicBezTo>
                          <a:cubicBezTo>
                            <a:pt x="40" y="18"/>
                            <a:pt x="40" y="16"/>
                            <a:pt x="40" y="16"/>
                          </a:cubicBezTo>
                          <a:cubicBezTo>
                            <a:pt x="40" y="16"/>
                            <a:pt x="40" y="13"/>
                            <a:pt x="40" y="13"/>
                          </a:cubicBezTo>
                          <a:cubicBezTo>
                            <a:pt x="40" y="13"/>
                            <a:pt x="40" y="11"/>
                            <a:pt x="40" y="11"/>
                          </a:cubicBezTo>
                          <a:cubicBezTo>
                            <a:pt x="40" y="11"/>
                            <a:pt x="40" y="8"/>
                            <a:pt x="40" y="8"/>
                          </a:cubicBezTo>
                          <a:cubicBezTo>
                            <a:pt x="40" y="8"/>
                            <a:pt x="42" y="5"/>
                            <a:pt x="42" y="5"/>
                          </a:cubicBezTo>
                          <a:cubicBezTo>
                            <a:pt x="42" y="5"/>
                            <a:pt x="45" y="2"/>
                            <a:pt x="45" y="2"/>
                          </a:cubicBezTo>
                          <a:cubicBezTo>
                            <a:pt x="45" y="2"/>
                            <a:pt x="47" y="1"/>
                            <a:pt x="47" y="1"/>
                          </a:cubicBezTo>
                          <a:cubicBezTo>
                            <a:pt x="47" y="1"/>
                            <a:pt x="49" y="1"/>
                            <a:pt x="49" y="1"/>
                          </a:cubicBezTo>
                          <a:cubicBezTo>
                            <a:pt x="49" y="1"/>
                            <a:pt x="51" y="1"/>
                            <a:pt x="51" y="1"/>
                          </a:cubicBezTo>
                          <a:cubicBezTo>
                            <a:pt x="51" y="1"/>
                            <a:pt x="52" y="1"/>
                            <a:pt x="52" y="1"/>
                          </a:cubicBezTo>
                          <a:cubicBezTo>
                            <a:pt x="52" y="1"/>
                            <a:pt x="53" y="0"/>
                            <a:pt x="53" y="0"/>
                          </a:cubicBezTo>
                          <a:cubicBezTo>
                            <a:pt x="53" y="0"/>
                            <a:pt x="55" y="0"/>
                            <a:pt x="55" y="0"/>
                          </a:cubicBezTo>
                          <a:cubicBezTo>
                            <a:pt x="55" y="0"/>
                            <a:pt x="56" y="2"/>
                            <a:pt x="56" y="2"/>
                          </a:cubicBezTo>
                          <a:cubicBezTo>
                            <a:pt x="56" y="2"/>
                            <a:pt x="59" y="3"/>
                            <a:pt x="59" y="3"/>
                          </a:cubicBezTo>
                          <a:cubicBezTo>
                            <a:pt x="59" y="3"/>
                            <a:pt x="61" y="4"/>
                            <a:pt x="61" y="4"/>
                          </a:cubicBezTo>
                          <a:cubicBezTo>
                            <a:pt x="61" y="4"/>
                            <a:pt x="62" y="6"/>
                            <a:pt x="62" y="6"/>
                          </a:cubicBezTo>
                          <a:cubicBezTo>
                            <a:pt x="62" y="6"/>
                            <a:pt x="65" y="6"/>
                            <a:pt x="65" y="6"/>
                          </a:cubicBezTo>
                          <a:cubicBezTo>
                            <a:pt x="65" y="6"/>
                            <a:pt x="66" y="8"/>
                            <a:pt x="66" y="8"/>
                          </a:cubicBezTo>
                          <a:cubicBezTo>
                            <a:pt x="66" y="8"/>
                            <a:pt x="66" y="11"/>
                            <a:pt x="66" y="11"/>
                          </a:cubicBezTo>
                          <a:cubicBezTo>
                            <a:pt x="66" y="11"/>
                            <a:pt x="65" y="13"/>
                            <a:pt x="65" y="13"/>
                          </a:cubicBezTo>
                          <a:cubicBezTo>
                            <a:pt x="65" y="13"/>
                            <a:pt x="64" y="15"/>
                            <a:pt x="64" y="15"/>
                          </a:cubicBezTo>
                          <a:cubicBezTo>
                            <a:pt x="64" y="15"/>
                            <a:pt x="64" y="18"/>
                            <a:pt x="64" y="18"/>
                          </a:cubicBezTo>
                          <a:cubicBezTo>
                            <a:pt x="64" y="18"/>
                            <a:pt x="64" y="19"/>
                            <a:pt x="64" y="19"/>
                          </a:cubicBezTo>
                          <a:cubicBezTo>
                            <a:pt x="64" y="19"/>
                            <a:pt x="64" y="19"/>
                            <a:pt x="64" y="19"/>
                          </a:cubicBezTo>
                          <a:cubicBezTo>
                            <a:pt x="64" y="19"/>
                            <a:pt x="61" y="20"/>
                            <a:pt x="61" y="20"/>
                          </a:cubicBezTo>
                          <a:cubicBezTo>
                            <a:pt x="61" y="20"/>
                            <a:pt x="62" y="21"/>
                            <a:pt x="62" y="21"/>
                          </a:cubicBezTo>
                          <a:cubicBezTo>
                            <a:pt x="62" y="21"/>
                            <a:pt x="63" y="22"/>
                            <a:pt x="63" y="22"/>
                          </a:cubicBezTo>
                          <a:cubicBezTo>
                            <a:pt x="63" y="22"/>
                            <a:pt x="64" y="24"/>
                            <a:pt x="64" y="24"/>
                          </a:cubicBezTo>
                          <a:cubicBezTo>
                            <a:pt x="64" y="24"/>
                            <a:pt x="62" y="26"/>
                            <a:pt x="62" y="26"/>
                          </a:cubicBezTo>
                          <a:cubicBezTo>
                            <a:pt x="62" y="26"/>
                            <a:pt x="62" y="28"/>
                            <a:pt x="62" y="28"/>
                          </a:cubicBezTo>
                          <a:cubicBezTo>
                            <a:pt x="62" y="28"/>
                            <a:pt x="65" y="33"/>
                            <a:pt x="65" y="33"/>
                          </a:cubicBezTo>
                          <a:cubicBezTo>
                            <a:pt x="65" y="33"/>
                            <a:pt x="69" y="34"/>
                            <a:pt x="69" y="34"/>
                          </a:cubicBezTo>
                          <a:cubicBezTo>
                            <a:pt x="69" y="34"/>
                            <a:pt x="72" y="39"/>
                            <a:pt x="72" y="39"/>
                          </a:cubicBezTo>
                          <a:cubicBezTo>
                            <a:pt x="72" y="39"/>
                            <a:pt x="74" y="40"/>
                            <a:pt x="74" y="40"/>
                          </a:cubicBezTo>
                          <a:cubicBezTo>
                            <a:pt x="74" y="40"/>
                            <a:pt x="75" y="41"/>
                            <a:pt x="75" y="41"/>
                          </a:cubicBezTo>
                          <a:cubicBezTo>
                            <a:pt x="75" y="41"/>
                            <a:pt x="75" y="44"/>
                            <a:pt x="75" y="44"/>
                          </a:cubicBezTo>
                          <a:cubicBezTo>
                            <a:pt x="75" y="44"/>
                            <a:pt x="70" y="54"/>
                            <a:pt x="70" y="54"/>
                          </a:cubicBezTo>
                          <a:cubicBezTo>
                            <a:pt x="70" y="54"/>
                            <a:pt x="70" y="57"/>
                            <a:pt x="70" y="57"/>
                          </a:cubicBezTo>
                          <a:cubicBezTo>
                            <a:pt x="70" y="57"/>
                            <a:pt x="72" y="59"/>
                            <a:pt x="72" y="59"/>
                          </a:cubicBezTo>
                          <a:cubicBezTo>
                            <a:pt x="72" y="59"/>
                            <a:pt x="80" y="76"/>
                            <a:pt x="80" y="76"/>
                          </a:cubicBezTo>
                          <a:cubicBezTo>
                            <a:pt x="80" y="76"/>
                            <a:pt x="77" y="79"/>
                            <a:pt x="77" y="79"/>
                          </a:cubicBezTo>
                          <a:cubicBezTo>
                            <a:pt x="77" y="79"/>
                            <a:pt x="77" y="86"/>
                            <a:pt x="77" y="86"/>
                          </a:cubicBezTo>
                          <a:cubicBezTo>
                            <a:pt x="77" y="86"/>
                            <a:pt x="79" y="88"/>
                            <a:pt x="79" y="88"/>
                          </a:cubicBezTo>
                          <a:cubicBezTo>
                            <a:pt x="79" y="88"/>
                            <a:pt x="77" y="90"/>
                            <a:pt x="77" y="90"/>
                          </a:cubicBezTo>
                          <a:cubicBezTo>
                            <a:pt x="77" y="90"/>
                            <a:pt x="78" y="92"/>
                            <a:pt x="78" y="92"/>
                          </a:cubicBezTo>
                          <a:cubicBezTo>
                            <a:pt x="78" y="92"/>
                            <a:pt x="79" y="93"/>
                            <a:pt x="79" y="93"/>
                          </a:cubicBezTo>
                          <a:cubicBezTo>
                            <a:pt x="79" y="93"/>
                            <a:pt x="81" y="94"/>
                            <a:pt x="81" y="94"/>
                          </a:cubicBezTo>
                          <a:cubicBezTo>
                            <a:pt x="81" y="94"/>
                            <a:pt x="82" y="96"/>
                            <a:pt x="82" y="96"/>
                          </a:cubicBezTo>
                          <a:cubicBezTo>
                            <a:pt x="82" y="96"/>
                            <a:pt x="81" y="97"/>
                            <a:pt x="81" y="97"/>
                          </a:cubicBezTo>
                          <a:cubicBezTo>
                            <a:pt x="81" y="97"/>
                            <a:pt x="80" y="99"/>
                            <a:pt x="80" y="99"/>
                          </a:cubicBezTo>
                          <a:cubicBezTo>
                            <a:pt x="80" y="99"/>
                            <a:pt x="82" y="102"/>
                            <a:pt x="82" y="102"/>
                          </a:cubicBezTo>
                          <a:cubicBezTo>
                            <a:pt x="82" y="102"/>
                            <a:pt x="85" y="104"/>
                            <a:pt x="85" y="104"/>
                          </a:cubicBezTo>
                          <a:cubicBezTo>
                            <a:pt x="85" y="104"/>
                            <a:pt x="86" y="105"/>
                            <a:pt x="86" y="105"/>
                          </a:cubicBezTo>
                          <a:cubicBezTo>
                            <a:pt x="86" y="105"/>
                            <a:pt x="87" y="109"/>
                            <a:pt x="87" y="109"/>
                          </a:cubicBezTo>
                          <a:cubicBezTo>
                            <a:pt x="87" y="109"/>
                            <a:pt x="83" y="113"/>
                            <a:pt x="83" y="113"/>
                          </a:cubicBezTo>
                          <a:cubicBezTo>
                            <a:pt x="83" y="113"/>
                            <a:pt x="84" y="115"/>
                            <a:pt x="84" y="115"/>
                          </a:cubicBezTo>
                          <a:cubicBezTo>
                            <a:pt x="84" y="115"/>
                            <a:pt x="88" y="119"/>
                            <a:pt x="88" y="119"/>
                          </a:cubicBezTo>
                          <a:cubicBezTo>
                            <a:pt x="88" y="119"/>
                            <a:pt x="93" y="123"/>
                            <a:pt x="93" y="123"/>
                          </a:cubicBezTo>
                          <a:cubicBezTo>
                            <a:pt x="93" y="123"/>
                            <a:pt x="97" y="128"/>
                            <a:pt x="97" y="128"/>
                          </a:cubicBezTo>
                          <a:cubicBezTo>
                            <a:pt x="97" y="128"/>
                            <a:pt x="94" y="139"/>
                            <a:pt x="94" y="139"/>
                          </a:cubicBezTo>
                          <a:cubicBezTo>
                            <a:pt x="94" y="139"/>
                            <a:pt x="90" y="144"/>
                            <a:pt x="90" y="144"/>
                          </a:cubicBezTo>
                          <a:cubicBezTo>
                            <a:pt x="90" y="144"/>
                            <a:pt x="87" y="149"/>
                            <a:pt x="87" y="149"/>
                          </a:cubicBezTo>
                          <a:cubicBezTo>
                            <a:pt x="87" y="149"/>
                            <a:pt x="84" y="154"/>
                            <a:pt x="84" y="154"/>
                          </a:cubicBezTo>
                          <a:cubicBezTo>
                            <a:pt x="84" y="154"/>
                            <a:pt x="81" y="159"/>
                            <a:pt x="81" y="159"/>
                          </a:cubicBezTo>
                          <a:cubicBezTo>
                            <a:pt x="81" y="159"/>
                            <a:pt x="77" y="163"/>
                            <a:pt x="77" y="163"/>
                          </a:cubicBezTo>
                          <a:cubicBezTo>
                            <a:pt x="77" y="163"/>
                            <a:pt x="74" y="167"/>
                            <a:pt x="74" y="167"/>
                          </a:cubicBezTo>
                          <a:cubicBezTo>
                            <a:pt x="74" y="167"/>
                            <a:pt x="69" y="174"/>
                            <a:pt x="69" y="17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72" name="Freeform 1593"/>
                    <p:cNvSpPr>
                      <a:spLocks/>
                    </p:cNvSpPr>
                    <p:nvPr/>
                  </p:nvSpPr>
                  <p:spPr bwMode="gray">
                    <a:xfrm>
                      <a:off x="4452938" y="1354549"/>
                      <a:ext cx="290513" cy="412750"/>
                    </a:xfrm>
                    <a:custGeom>
                      <a:avLst/>
                      <a:gdLst/>
                      <a:ahLst/>
                      <a:cxnLst>
                        <a:cxn ang="0">
                          <a:pos x="97" y="60"/>
                        </a:cxn>
                        <a:cxn ang="0">
                          <a:pos x="91" y="60"/>
                        </a:cxn>
                        <a:cxn ang="0">
                          <a:pos x="88" y="66"/>
                        </a:cxn>
                        <a:cxn ang="0">
                          <a:pos x="84" y="73"/>
                        </a:cxn>
                        <a:cxn ang="0">
                          <a:pos x="86" y="82"/>
                        </a:cxn>
                        <a:cxn ang="0">
                          <a:pos x="81" y="93"/>
                        </a:cxn>
                        <a:cxn ang="0">
                          <a:pos x="69" y="102"/>
                        </a:cxn>
                        <a:cxn ang="0">
                          <a:pos x="61" y="110"/>
                        </a:cxn>
                        <a:cxn ang="0">
                          <a:pos x="61" y="114"/>
                        </a:cxn>
                        <a:cxn ang="0">
                          <a:pos x="56" y="112"/>
                        </a:cxn>
                        <a:cxn ang="0">
                          <a:pos x="55" y="121"/>
                        </a:cxn>
                        <a:cxn ang="0">
                          <a:pos x="54" y="126"/>
                        </a:cxn>
                        <a:cxn ang="0">
                          <a:pos x="54" y="136"/>
                        </a:cxn>
                        <a:cxn ang="0">
                          <a:pos x="52" y="149"/>
                        </a:cxn>
                        <a:cxn ang="0">
                          <a:pos x="55" y="155"/>
                        </a:cxn>
                        <a:cxn ang="0">
                          <a:pos x="59" y="156"/>
                        </a:cxn>
                        <a:cxn ang="0">
                          <a:pos x="64" y="162"/>
                        </a:cxn>
                        <a:cxn ang="0">
                          <a:pos x="68" y="171"/>
                        </a:cxn>
                        <a:cxn ang="0">
                          <a:pos x="64" y="176"/>
                        </a:cxn>
                        <a:cxn ang="0">
                          <a:pos x="62" y="184"/>
                        </a:cxn>
                        <a:cxn ang="0">
                          <a:pos x="58" y="188"/>
                        </a:cxn>
                        <a:cxn ang="0">
                          <a:pos x="56" y="192"/>
                        </a:cxn>
                        <a:cxn ang="0">
                          <a:pos x="50" y="195"/>
                        </a:cxn>
                        <a:cxn ang="0">
                          <a:pos x="51" y="203"/>
                        </a:cxn>
                        <a:cxn ang="0">
                          <a:pos x="49" y="210"/>
                        </a:cxn>
                        <a:cxn ang="0">
                          <a:pos x="49" y="219"/>
                        </a:cxn>
                        <a:cxn ang="0">
                          <a:pos x="47" y="228"/>
                        </a:cxn>
                        <a:cxn ang="0">
                          <a:pos x="45" y="237"/>
                        </a:cxn>
                        <a:cxn ang="0">
                          <a:pos x="33" y="244"/>
                        </a:cxn>
                        <a:cxn ang="0">
                          <a:pos x="29" y="253"/>
                        </a:cxn>
                        <a:cxn ang="0">
                          <a:pos x="21" y="258"/>
                        </a:cxn>
                        <a:cxn ang="0">
                          <a:pos x="18" y="251"/>
                        </a:cxn>
                        <a:cxn ang="0">
                          <a:pos x="16" y="240"/>
                        </a:cxn>
                        <a:cxn ang="0">
                          <a:pos x="13" y="229"/>
                        </a:cxn>
                        <a:cxn ang="0">
                          <a:pos x="8" y="214"/>
                        </a:cxn>
                        <a:cxn ang="0">
                          <a:pos x="7" y="202"/>
                        </a:cxn>
                        <a:cxn ang="0">
                          <a:pos x="2" y="192"/>
                        </a:cxn>
                        <a:cxn ang="0">
                          <a:pos x="0" y="187"/>
                        </a:cxn>
                        <a:cxn ang="0">
                          <a:pos x="5" y="188"/>
                        </a:cxn>
                        <a:cxn ang="0">
                          <a:pos x="5" y="174"/>
                        </a:cxn>
                        <a:cxn ang="0">
                          <a:pos x="12" y="165"/>
                        </a:cxn>
                        <a:cxn ang="0">
                          <a:pos x="10" y="152"/>
                        </a:cxn>
                        <a:cxn ang="0">
                          <a:pos x="14" y="140"/>
                        </a:cxn>
                        <a:cxn ang="0">
                          <a:pos x="10" y="125"/>
                        </a:cxn>
                        <a:cxn ang="0">
                          <a:pos x="8" y="107"/>
                        </a:cxn>
                        <a:cxn ang="0">
                          <a:pos x="15" y="91"/>
                        </a:cxn>
                        <a:cxn ang="0">
                          <a:pos x="26" y="87"/>
                        </a:cxn>
                        <a:cxn ang="0">
                          <a:pos x="27" y="70"/>
                        </a:cxn>
                        <a:cxn ang="0">
                          <a:pos x="27" y="53"/>
                        </a:cxn>
                        <a:cxn ang="0">
                          <a:pos x="35" y="46"/>
                        </a:cxn>
                        <a:cxn ang="0">
                          <a:pos x="43" y="33"/>
                        </a:cxn>
                        <a:cxn ang="0">
                          <a:pos x="48" y="19"/>
                        </a:cxn>
                        <a:cxn ang="0">
                          <a:pos x="56" y="14"/>
                        </a:cxn>
                        <a:cxn ang="0">
                          <a:pos x="63" y="11"/>
                        </a:cxn>
                        <a:cxn ang="0">
                          <a:pos x="70" y="9"/>
                        </a:cxn>
                        <a:cxn ang="0">
                          <a:pos x="75" y="0"/>
                        </a:cxn>
                        <a:cxn ang="0">
                          <a:pos x="85" y="9"/>
                        </a:cxn>
                        <a:cxn ang="0">
                          <a:pos x="97" y="17"/>
                        </a:cxn>
                        <a:cxn ang="0">
                          <a:pos x="99" y="29"/>
                        </a:cxn>
                        <a:cxn ang="0">
                          <a:pos x="103" y="40"/>
                        </a:cxn>
                        <a:cxn ang="0">
                          <a:pos x="106" y="55"/>
                        </a:cxn>
                      </a:cxnLst>
                      <a:rect l="0" t="0" r="r" b="b"/>
                      <a:pathLst>
                        <a:path w="106" h="258">
                          <a:moveTo>
                            <a:pt x="106" y="60"/>
                          </a:moveTo>
                          <a:cubicBezTo>
                            <a:pt x="106" y="60"/>
                            <a:pt x="105" y="60"/>
                            <a:pt x="105" y="60"/>
                          </a:cubicBezTo>
                          <a:cubicBezTo>
                            <a:pt x="105" y="60"/>
                            <a:pt x="102" y="58"/>
                            <a:pt x="102" y="58"/>
                          </a:cubicBezTo>
                          <a:cubicBezTo>
                            <a:pt x="102" y="58"/>
                            <a:pt x="99" y="59"/>
                            <a:pt x="99" y="59"/>
                          </a:cubicBezTo>
                          <a:cubicBezTo>
                            <a:pt x="99" y="59"/>
                            <a:pt x="97" y="60"/>
                            <a:pt x="97" y="60"/>
                          </a:cubicBezTo>
                          <a:cubicBezTo>
                            <a:pt x="97" y="60"/>
                            <a:pt x="96" y="59"/>
                            <a:pt x="96" y="59"/>
                          </a:cubicBezTo>
                          <a:cubicBezTo>
                            <a:pt x="96" y="59"/>
                            <a:pt x="94" y="59"/>
                            <a:pt x="94" y="59"/>
                          </a:cubicBezTo>
                          <a:cubicBezTo>
                            <a:pt x="94" y="59"/>
                            <a:pt x="93" y="58"/>
                            <a:pt x="93" y="58"/>
                          </a:cubicBezTo>
                          <a:cubicBezTo>
                            <a:pt x="93" y="58"/>
                            <a:pt x="91" y="58"/>
                            <a:pt x="91" y="58"/>
                          </a:cubicBezTo>
                          <a:cubicBezTo>
                            <a:pt x="91" y="58"/>
                            <a:pt x="91" y="60"/>
                            <a:pt x="91" y="60"/>
                          </a:cubicBezTo>
                          <a:cubicBezTo>
                            <a:pt x="91" y="60"/>
                            <a:pt x="92" y="62"/>
                            <a:pt x="92" y="62"/>
                          </a:cubicBezTo>
                          <a:cubicBezTo>
                            <a:pt x="92" y="62"/>
                            <a:pt x="92" y="64"/>
                            <a:pt x="92" y="64"/>
                          </a:cubicBezTo>
                          <a:cubicBezTo>
                            <a:pt x="92" y="64"/>
                            <a:pt x="90" y="63"/>
                            <a:pt x="90" y="63"/>
                          </a:cubicBezTo>
                          <a:cubicBezTo>
                            <a:pt x="90" y="63"/>
                            <a:pt x="89" y="64"/>
                            <a:pt x="89" y="64"/>
                          </a:cubicBezTo>
                          <a:cubicBezTo>
                            <a:pt x="89" y="64"/>
                            <a:pt x="88" y="66"/>
                            <a:pt x="88" y="66"/>
                          </a:cubicBezTo>
                          <a:cubicBezTo>
                            <a:pt x="88" y="66"/>
                            <a:pt x="86" y="66"/>
                            <a:pt x="86" y="66"/>
                          </a:cubicBezTo>
                          <a:cubicBezTo>
                            <a:pt x="86" y="66"/>
                            <a:pt x="85" y="67"/>
                            <a:pt x="85" y="67"/>
                          </a:cubicBezTo>
                          <a:cubicBezTo>
                            <a:pt x="85" y="67"/>
                            <a:pt x="86" y="69"/>
                            <a:pt x="86" y="69"/>
                          </a:cubicBezTo>
                          <a:cubicBezTo>
                            <a:pt x="86" y="69"/>
                            <a:pt x="86" y="71"/>
                            <a:pt x="86" y="71"/>
                          </a:cubicBezTo>
                          <a:cubicBezTo>
                            <a:pt x="86" y="71"/>
                            <a:pt x="84" y="73"/>
                            <a:pt x="84" y="73"/>
                          </a:cubicBezTo>
                          <a:cubicBezTo>
                            <a:pt x="84" y="73"/>
                            <a:pt x="82" y="75"/>
                            <a:pt x="82" y="75"/>
                          </a:cubicBezTo>
                          <a:cubicBezTo>
                            <a:pt x="82" y="75"/>
                            <a:pt x="83" y="78"/>
                            <a:pt x="83" y="78"/>
                          </a:cubicBezTo>
                          <a:cubicBezTo>
                            <a:pt x="83" y="78"/>
                            <a:pt x="83" y="80"/>
                            <a:pt x="83" y="80"/>
                          </a:cubicBezTo>
                          <a:cubicBezTo>
                            <a:pt x="83" y="80"/>
                            <a:pt x="84" y="81"/>
                            <a:pt x="84" y="81"/>
                          </a:cubicBezTo>
                          <a:cubicBezTo>
                            <a:pt x="84" y="81"/>
                            <a:pt x="86" y="82"/>
                            <a:pt x="86" y="82"/>
                          </a:cubicBezTo>
                          <a:cubicBezTo>
                            <a:pt x="86" y="82"/>
                            <a:pt x="87" y="84"/>
                            <a:pt x="87" y="84"/>
                          </a:cubicBezTo>
                          <a:cubicBezTo>
                            <a:pt x="87" y="84"/>
                            <a:pt x="86" y="85"/>
                            <a:pt x="86" y="85"/>
                          </a:cubicBezTo>
                          <a:cubicBezTo>
                            <a:pt x="86" y="85"/>
                            <a:pt x="84" y="88"/>
                            <a:pt x="84" y="88"/>
                          </a:cubicBezTo>
                          <a:cubicBezTo>
                            <a:pt x="84" y="88"/>
                            <a:pt x="82" y="90"/>
                            <a:pt x="82" y="90"/>
                          </a:cubicBezTo>
                          <a:cubicBezTo>
                            <a:pt x="82" y="90"/>
                            <a:pt x="81" y="93"/>
                            <a:pt x="81" y="93"/>
                          </a:cubicBezTo>
                          <a:cubicBezTo>
                            <a:pt x="81" y="93"/>
                            <a:pt x="79" y="96"/>
                            <a:pt x="79" y="96"/>
                          </a:cubicBezTo>
                          <a:cubicBezTo>
                            <a:pt x="79" y="96"/>
                            <a:pt x="77" y="97"/>
                            <a:pt x="77" y="97"/>
                          </a:cubicBezTo>
                          <a:cubicBezTo>
                            <a:pt x="77" y="97"/>
                            <a:pt x="73" y="99"/>
                            <a:pt x="73" y="99"/>
                          </a:cubicBezTo>
                          <a:cubicBezTo>
                            <a:pt x="73" y="99"/>
                            <a:pt x="72" y="101"/>
                            <a:pt x="72" y="101"/>
                          </a:cubicBezTo>
                          <a:cubicBezTo>
                            <a:pt x="72" y="101"/>
                            <a:pt x="69" y="102"/>
                            <a:pt x="69" y="102"/>
                          </a:cubicBezTo>
                          <a:cubicBezTo>
                            <a:pt x="69" y="102"/>
                            <a:pt x="67" y="105"/>
                            <a:pt x="67" y="105"/>
                          </a:cubicBezTo>
                          <a:cubicBezTo>
                            <a:pt x="67" y="105"/>
                            <a:pt x="66" y="106"/>
                            <a:pt x="66" y="106"/>
                          </a:cubicBezTo>
                          <a:cubicBezTo>
                            <a:pt x="66" y="106"/>
                            <a:pt x="65" y="106"/>
                            <a:pt x="65" y="106"/>
                          </a:cubicBezTo>
                          <a:cubicBezTo>
                            <a:pt x="65" y="106"/>
                            <a:pt x="63" y="108"/>
                            <a:pt x="63" y="108"/>
                          </a:cubicBezTo>
                          <a:cubicBezTo>
                            <a:pt x="63" y="108"/>
                            <a:pt x="61" y="110"/>
                            <a:pt x="61" y="110"/>
                          </a:cubicBezTo>
                          <a:cubicBezTo>
                            <a:pt x="61" y="110"/>
                            <a:pt x="60" y="110"/>
                            <a:pt x="60" y="110"/>
                          </a:cubicBezTo>
                          <a:cubicBezTo>
                            <a:pt x="60" y="110"/>
                            <a:pt x="61" y="111"/>
                            <a:pt x="61" y="111"/>
                          </a:cubicBezTo>
                          <a:cubicBezTo>
                            <a:pt x="61" y="111"/>
                            <a:pt x="62" y="111"/>
                            <a:pt x="62" y="111"/>
                          </a:cubicBezTo>
                          <a:cubicBezTo>
                            <a:pt x="62" y="111"/>
                            <a:pt x="62" y="113"/>
                            <a:pt x="62" y="113"/>
                          </a:cubicBezTo>
                          <a:cubicBezTo>
                            <a:pt x="62" y="113"/>
                            <a:pt x="61" y="114"/>
                            <a:pt x="61" y="114"/>
                          </a:cubicBezTo>
                          <a:cubicBezTo>
                            <a:pt x="61" y="114"/>
                            <a:pt x="59" y="114"/>
                            <a:pt x="59" y="114"/>
                          </a:cubicBezTo>
                          <a:cubicBezTo>
                            <a:pt x="59" y="114"/>
                            <a:pt x="58" y="114"/>
                            <a:pt x="58" y="114"/>
                          </a:cubicBezTo>
                          <a:cubicBezTo>
                            <a:pt x="58" y="114"/>
                            <a:pt x="57" y="111"/>
                            <a:pt x="57" y="111"/>
                          </a:cubicBezTo>
                          <a:cubicBezTo>
                            <a:pt x="57" y="111"/>
                            <a:pt x="55" y="110"/>
                            <a:pt x="55" y="110"/>
                          </a:cubicBezTo>
                          <a:cubicBezTo>
                            <a:pt x="55" y="110"/>
                            <a:pt x="56" y="112"/>
                            <a:pt x="56" y="112"/>
                          </a:cubicBezTo>
                          <a:cubicBezTo>
                            <a:pt x="56" y="112"/>
                            <a:pt x="57" y="114"/>
                            <a:pt x="57" y="114"/>
                          </a:cubicBezTo>
                          <a:cubicBezTo>
                            <a:pt x="57" y="114"/>
                            <a:pt x="57" y="116"/>
                            <a:pt x="57" y="116"/>
                          </a:cubicBezTo>
                          <a:cubicBezTo>
                            <a:pt x="57" y="116"/>
                            <a:pt x="57" y="117"/>
                            <a:pt x="57" y="117"/>
                          </a:cubicBezTo>
                          <a:cubicBezTo>
                            <a:pt x="57" y="117"/>
                            <a:pt x="57" y="119"/>
                            <a:pt x="57" y="119"/>
                          </a:cubicBezTo>
                          <a:cubicBezTo>
                            <a:pt x="57" y="119"/>
                            <a:pt x="55" y="121"/>
                            <a:pt x="55" y="121"/>
                          </a:cubicBezTo>
                          <a:cubicBezTo>
                            <a:pt x="55" y="121"/>
                            <a:pt x="53" y="121"/>
                            <a:pt x="53" y="121"/>
                          </a:cubicBezTo>
                          <a:cubicBezTo>
                            <a:pt x="53" y="121"/>
                            <a:pt x="53" y="124"/>
                            <a:pt x="53" y="124"/>
                          </a:cubicBezTo>
                          <a:cubicBezTo>
                            <a:pt x="53" y="124"/>
                            <a:pt x="54" y="125"/>
                            <a:pt x="54" y="125"/>
                          </a:cubicBezTo>
                          <a:cubicBezTo>
                            <a:pt x="54" y="125"/>
                            <a:pt x="56" y="125"/>
                            <a:pt x="56" y="125"/>
                          </a:cubicBezTo>
                          <a:cubicBezTo>
                            <a:pt x="56" y="125"/>
                            <a:pt x="54" y="126"/>
                            <a:pt x="54" y="126"/>
                          </a:cubicBezTo>
                          <a:cubicBezTo>
                            <a:pt x="54" y="126"/>
                            <a:pt x="54" y="129"/>
                            <a:pt x="54" y="129"/>
                          </a:cubicBezTo>
                          <a:cubicBezTo>
                            <a:pt x="54" y="129"/>
                            <a:pt x="53" y="131"/>
                            <a:pt x="53" y="131"/>
                          </a:cubicBezTo>
                          <a:cubicBezTo>
                            <a:pt x="53" y="131"/>
                            <a:pt x="53" y="134"/>
                            <a:pt x="53" y="134"/>
                          </a:cubicBezTo>
                          <a:cubicBezTo>
                            <a:pt x="53" y="134"/>
                            <a:pt x="55" y="134"/>
                            <a:pt x="55" y="134"/>
                          </a:cubicBezTo>
                          <a:cubicBezTo>
                            <a:pt x="55" y="134"/>
                            <a:pt x="54" y="136"/>
                            <a:pt x="54" y="136"/>
                          </a:cubicBezTo>
                          <a:cubicBezTo>
                            <a:pt x="54" y="136"/>
                            <a:pt x="53" y="135"/>
                            <a:pt x="53" y="135"/>
                          </a:cubicBezTo>
                          <a:cubicBezTo>
                            <a:pt x="53" y="135"/>
                            <a:pt x="52" y="136"/>
                            <a:pt x="52" y="136"/>
                          </a:cubicBezTo>
                          <a:cubicBezTo>
                            <a:pt x="52" y="136"/>
                            <a:pt x="51" y="140"/>
                            <a:pt x="51" y="140"/>
                          </a:cubicBezTo>
                          <a:cubicBezTo>
                            <a:pt x="51" y="140"/>
                            <a:pt x="51" y="144"/>
                            <a:pt x="51" y="144"/>
                          </a:cubicBezTo>
                          <a:cubicBezTo>
                            <a:pt x="51" y="144"/>
                            <a:pt x="52" y="149"/>
                            <a:pt x="52" y="149"/>
                          </a:cubicBezTo>
                          <a:cubicBezTo>
                            <a:pt x="52" y="149"/>
                            <a:pt x="53" y="152"/>
                            <a:pt x="53" y="152"/>
                          </a:cubicBezTo>
                          <a:cubicBezTo>
                            <a:pt x="53" y="152"/>
                            <a:pt x="54" y="154"/>
                            <a:pt x="54" y="154"/>
                          </a:cubicBezTo>
                          <a:cubicBezTo>
                            <a:pt x="54" y="154"/>
                            <a:pt x="55" y="155"/>
                            <a:pt x="55" y="155"/>
                          </a:cubicBezTo>
                          <a:cubicBezTo>
                            <a:pt x="55" y="155"/>
                            <a:pt x="55" y="155"/>
                            <a:pt x="55" y="155"/>
                          </a:cubicBezTo>
                          <a:cubicBezTo>
                            <a:pt x="55" y="155"/>
                            <a:pt x="55" y="155"/>
                            <a:pt x="55" y="155"/>
                          </a:cubicBezTo>
                          <a:cubicBezTo>
                            <a:pt x="55" y="155"/>
                            <a:pt x="55" y="156"/>
                            <a:pt x="55" y="156"/>
                          </a:cubicBezTo>
                          <a:cubicBezTo>
                            <a:pt x="55" y="156"/>
                            <a:pt x="55" y="156"/>
                            <a:pt x="55" y="156"/>
                          </a:cubicBezTo>
                          <a:cubicBezTo>
                            <a:pt x="55" y="156"/>
                            <a:pt x="56" y="157"/>
                            <a:pt x="56" y="157"/>
                          </a:cubicBezTo>
                          <a:cubicBezTo>
                            <a:pt x="56" y="157"/>
                            <a:pt x="57" y="157"/>
                            <a:pt x="57" y="157"/>
                          </a:cubicBezTo>
                          <a:cubicBezTo>
                            <a:pt x="57" y="157"/>
                            <a:pt x="59" y="156"/>
                            <a:pt x="59" y="156"/>
                          </a:cubicBezTo>
                          <a:cubicBezTo>
                            <a:pt x="59" y="156"/>
                            <a:pt x="60" y="158"/>
                            <a:pt x="60" y="158"/>
                          </a:cubicBezTo>
                          <a:cubicBezTo>
                            <a:pt x="60" y="158"/>
                            <a:pt x="61" y="160"/>
                            <a:pt x="61" y="160"/>
                          </a:cubicBezTo>
                          <a:cubicBezTo>
                            <a:pt x="61" y="160"/>
                            <a:pt x="62" y="161"/>
                            <a:pt x="62" y="161"/>
                          </a:cubicBezTo>
                          <a:cubicBezTo>
                            <a:pt x="62" y="161"/>
                            <a:pt x="63" y="159"/>
                            <a:pt x="63" y="159"/>
                          </a:cubicBezTo>
                          <a:cubicBezTo>
                            <a:pt x="63" y="159"/>
                            <a:pt x="64" y="162"/>
                            <a:pt x="64" y="162"/>
                          </a:cubicBezTo>
                          <a:cubicBezTo>
                            <a:pt x="64" y="162"/>
                            <a:pt x="64" y="165"/>
                            <a:pt x="64" y="165"/>
                          </a:cubicBezTo>
                          <a:cubicBezTo>
                            <a:pt x="64" y="165"/>
                            <a:pt x="65" y="166"/>
                            <a:pt x="65" y="166"/>
                          </a:cubicBezTo>
                          <a:cubicBezTo>
                            <a:pt x="65" y="166"/>
                            <a:pt x="66" y="167"/>
                            <a:pt x="66" y="167"/>
                          </a:cubicBezTo>
                          <a:cubicBezTo>
                            <a:pt x="66" y="167"/>
                            <a:pt x="67" y="169"/>
                            <a:pt x="67" y="169"/>
                          </a:cubicBezTo>
                          <a:cubicBezTo>
                            <a:pt x="67" y="169"/>
                            <a:pt x="68" y="171"/>
                            <a:pt x="68" y="171"/>
                          </a:cubicBezTo>
                          <a:cubicBezTo>
                            <a:pt x="68" y="171"/>
                            <a:pt x="68" y="172"/>
                            <a:pt x="68" y="172"/>
                          </a:cubicBezTo>
                          <a:cubicBezTo>
                            <a:pt x="68" y="172"/>
                            <a:pt x="68" y="173"/>
                            <a:pt x="68" y="173"/>
                          </a:cubicBezTo>
                          <a:cubicBezTo>
                            <a:pt x="68" y="173"/>
                            <a:pt x="66" y="174"/>
                            <a:pt x="66" y="174"/>
                          </a:cubicBezTo>
                          <a:cubicBezTo>
                            <a:pt x="66" y="174"/>
                            <a:pt x="66" y="176"/>
                            <a:pt x="66" y="176"/>
                          </a:cubicBezTo>
                          <a:cubicBezTo>
                            <a:pt x="66" y="176"/>
                            <a:pt x="64" y="176"/>
                            <a:pt x="64" y="176"/>
                          </a:cubicBezTo>
                          <a:cubicBezTo>
                            <a:pt x="64" y="176"/>
                            <a:pt x="63" y="178"/>
                            <a:pt x="63" y="178"/>
                          </a:cubicBezTo>
                          <a:cubicBezTo>
                            <a:pt x="63" y="178"/>
                            <a:pt x="62" y="180"/>
                            <a:pt x="62" y="180"/>
                          </a:cubicBezTo>
                          <a:cubicBezTo>
                            <a:pt x="62" y="180"/>
                            <a:pt x="63" y="181"/>
                            <a:pt x="63" y="181"/>
                          </a:cubicBezTo>
                          <a:cubicBezTo>
                            <a:pt x="63" y="181"/>
                            <a:pt x="62" y="184"/>
                            <a:pt x="62" y="184"/>
                          </a:cubicBezTo>
                          <a:cubicBezTo>
                            <a:pt x="62" y="184"/>
                            <a:pt x="62" y="184"/>
                            <a:pt x="62" y="184"/>
                          </a:cubicBezTo>
                          <a:cubicBezTo>
                            <a:pt x="62" y="184"/>
                            <a:pt x="61" y="186"/>
                            <a:pt x="61" y="186"/>
                          </a:cubicBezTo>
                          <a:cubicBezTo>
                            <a:pt x="61" y="186"/>
                            <a:pt x="60" y="187"/>
                            <a:pt x="60" y="187"/>
                          </a:cubicBezTo>
                          <a:cubicBezTo>
                            <a:pt x="60" y="187"/>
                            <a:pt x="59" y="189"/>
                            <a:pt x="59" y="189"/>
                          </a:cubicBezTo>
                          <a:cubicBezTo>
                            <a:pt x="59" y="189"/>
                            <a:pt x="58" y="188"/>
                            <a:pt x="58" y="188"/>
                          </a:cubicBezTo>
                          <a:cubicBezTo>
                            <a:pt x="58" y="188"/>
                            <a:pt x="58" y="188"/>
                            <a:pt x="58" y="188"/>
                          </a:cubicBezTo>
                          <a:cubicBezTo>
                            <a:pt x="58" y="188"/>
                            <a:pt x="58" y="186"/>
                            <a:pt x="58" y="186"/>
                          </a:cubicBezTo>
                          <a:cubicBezTo>
                            <a:pt x="58" y="186"/>
                            <a:pt x="57" y="186"/>
                            <a:pt x="57" y="186"/>
                          </a:cubicBezTo>
                          <a:cubicBezTo>
                            <a:pt x="57" y="186"/>
                            <a:pt x="57" y="189"/>
                            <a:pt x="57" y="189"/>
                          </a:cubicBezTo>
                          <a:cubicBezTo>
                            <a:pt x="57" y="189"/>
                            <a:pt x="56" y="190"/>
                            <a:pt x="56" y="190"/>
                          </a:cubicBezTo>
                          <a:cubicBezTo>
                            <a:pt x="56" y="190"/>
                            <a:pt x="56" y="192"/>
                            <a:pt x="56" y="192"/>
                          </a:cubicBezTo>
                          <a:cubicBezTo>
                            <a:pt x="56" y="192"/>
                            <a:pt x="54" y="192"/>
                            <a:pt x="54" y="192"/>
                          </a:cubicBezTo>
                          <a:cubicBezTo>
                            <a:pt x="54" y="192"/>
                            <a:pt x="53" y="192"/>
                            <a:pt x="53" y="192"/>
                          </a:cubicBezTo>
                          <a:cubicBezTo>
                            <a:pt x="53" y="192"/>
                            <a:pt x="52" y="193"/>
                            <a:pt x="52" y="193"/>
                          </a:cubicBezTo>
                          <a:cubicBezTo>
                            <a:pt x="52" y="193"/>
                            <a:pt x="49" y="194"/>
                            <a:pt x="49" y="194"/>
                          </a:cubicBezTo>
                          <a:cubicBezTo>
                            <a:pt x="49" y="194"/>
                            <a:pt x="50" y="195"/>
                            <a:pt x="50" y="195"/>
                          </a:cubicBezTo>
                          <a:cubicBezTo>
                            <a:pt x="50" y="195"/>
                            <a:pt x="50" y="197"/>
                            <a:pt x="50" y="197"/>
                          </a:cubicBezTo>
                          <a:cubicBezTo>
                            <a:pt x="50" y="197"/>
                            <a:pt x="49" y="198"/>
                            <a:pt x="49" y="198"/>
                          </a:cubicBezTo>
                          <a:cubicBezTo>
                            <a:pt x="49" y="198"/>
                            <a:pt x="48" y="198"/>
                            <a:pt x="48" y="198"/>
                          </a:cubicBezTo>
                          <a:cubicBezTo>
                            <a:pt x="48" y="198"/>
                            <a:pt x="49" y="201"/>
                            <a:pt x="49" y="201"/>
                          </a:cubicBezTo>
                          <a:cubicBezTo>
                            <a:pt x="49" y="201"/>
                            <a:pt x="51" y="203"/>
                            <a:pt x="51" y="203"/>
                          </a:cubicBezTo>
                          <a:cubicBezTo>
                            <a:pt x="51" y="203"/>
                            <a:pt x="50" y="205"/>
                            <a:pt x="50" y="205"/>
                          </a:cubicBezTo>
                          <a:cubicBezTo>
                            <a:pt x="50" y="205"/>
                            <a:pt x="50" y="207"/>
                            <a:pt x="50" y="207"/>
                          </a:cubicBezTo>
                          <a:cubicBezTo>
                            <a:pt x="50" y="207"/>
                            <a:pt x="49" y="207"/>
                            <a:pt x="49" y="207"/>
                          </a:cubicBezTo>
                          <a:cubicBezTo>
                            <a:pt x="49" y="207"/>
                            <a:pt x="48" y="209"/>
                            <a:pt x="48" y="209"/>
                          </a:cubicBezTo>
                          <a:cubicBezTo>
                            <a:pt x="48" y="209"/>
                            <a:pt x="49" y="210"/>
                            <a:pt x="49" y="210"/>
                          </a:cubicBezTo>
                          <a:cubicBezTo>
                            <a:pt x="49" y="210"/>
                            <a:pt x="50" y="212"/>
                            <a:pt x="50" y="212"/>
                          </a:cubicBezTo>
                          <a:cubicBezTo>
                            <a:pt x="50" y="212"/>
                            <a:pt x="48" y="214"/>
                            <a:pt x="48" y="214"/>
                          </a:cubicBezTo>
                          <a:cubicBezTo>
                            <a:pt x="48" y="214"/>
                            <a:pt x="49" y="215"/>
                            <a:pt x="49" y="215"/>
                          </a:cubicBezTo>
                          <a:cubicBezTo>
                            <a:pt x="49" y="215"/>
                            <a:pt x="50" y="217"/>
                            <a:pt x="50" y="217"/>
                          </a:cubicBezTo>
                          <a:cubicBezTo>
                            <a:pt x="50" y="217"/>
                            <a:pt x="49" y="219"/>
                            <a:pt x="49" y="219"/>
                          </a:cubicBezTo>
                          <a:cubicBezTo>
                            <a:pt x="49" y="219"/>
                            <a:pt x="48" y="220"/>
                            <a:pt x="48" y="220"/>
                          </a:cubicBezTo>
                          <a:cubicBezTo>
                            <a:pt x="48" y="220"/>
                            <a:pt x="48" y="223"/>
                            <a:pt x="48" y="223"/>
                          </a:cubicBezTo>
                          <a:cubicBezTo>
                            <a:pt x="48" y="223"/>
                            <a:pt x="49" y="224"/>
                            <a:pt x="49" y="224"/>
                          </a:cubicBezTo>
                          <a:cubicBezTo>
                            <a:pt x="49" y="224"/>
                            <a:pt x="48" y="226"/>
                            <a:pt x="48" y="226"/>
                          </a:cubicBezTo>
                          <a:cubicBezTo>
                            <a:pt x="48" y="226"/>
                            <a:pt x="47" y="228"/>
                            <a:pt x="47" y="228"/>
                          </a:cubicBezTo>
                          <a:cubicBezTo>
                            <a:pt x="47" y="228"/>
                            <a:pt x="47" y="230"/>
                            <a:pt x="47" y="230"/>
                          </a:cubicBezTo>
                          <a:cubicBezTo>
                            <a:pt x="47" y="230"/>
                            <a:pt x="46" y="233"/>
                            <a:pt x="46" y="233"/>
                          </a:cubicBezTo>
                          <a:cubicBezTo>
                            <a:pt x="46" y="233"/>
                            <a:pt x="46" y="235"/>
                            <a:pt x="46" y="235"/>
                          </a:cubicBezTo>
                          <a:cubicBezTo>
                            <a:pt x="46" y="235"/>
                            <a:pt x="45" y="237"/>
                            <a:pt x="45" y="237"/>
                          </a:cubicBezTo>
                          <a:cubicBezTo>
                            <a:pt x="45" y="237"/>
                            <a:pt x="45" y="237"/>
                            <a:pt x="45" y="237"/>
                          </a:cubicBezTo>
                          <a:cubicBezTo>
                            <a:pt x="45" y="237"/>
                            <a:pt x="44" y="240"/>
                            <a:pt x="44" y="240"/>
                          </a:cubicBezTo>
                          <a:cubicBezTo>
                            <a:pt x="44" y="240"/>
                            <a:pt x="43" y="242"/>
                            <a:pt x="43" y="242"/>
                          </a:cubicBezTo>
                          <a:cubicBezTo>
                            <a:pt x="43" y="242"/>
                            <a:pt x="41" y="241"/>
                            <a:pt x="41" y="241"/>
                          </a:cubicBezTo>
                          <a:cubicBezTo>
                            <a:pt x="41" y="241"/>
                            <a:pt x="33" y="241"/>
                            <a:pt x="33" y="241"/>
                          </a:cubicBezTo>
                          <a:cubicBezTo>
                            <a:pt x="33" y="241"/>
                            <a:pt x="33" y="244"/>
                            <a:pt x="33" y="244"/>
                          </a:cubicBezTo>
                          <a:cubicBezTo>
                            <a:pt x="33" y="244"/>
                            <a:pt x="31" y="243"/>
                            <a:pt x="31" y="243"/>
                          </a:cubicBezTo>
                          <a:cubicBezTo>
                            <a:pt x="31" y="243"/>
                            <a:pt x="30" y="245"/>
                            <a:pt x="30" y="245"/>
                          </a:cubicBezTo>
                          <a:cubicBezTo>
                            <a:pt x="30" y="245"/>
                            <a:pt x="28" y="248"/>
                            <a:pt x="28" y="248"/>
                          </a:cubicBezTo>
                          <a:cubicBezTo>
                            <a:pt x="28" y="248"/>
                            <a:pt x="28" y="250"/>
                            <a:pt x="28" y="250"/>
                          </a:cubicBezTo>
                          <a:cubicBezTo>
                            <a:pt x="28" y="250"/>
                            <a:pt x="29" y="253"/>
                            <a:pt x="29" y="253"/>
                          </a:cubicBezTo>
                          <a:cubicBezTo>
                            <a:pt x="29" y="253"/>
                            <a:pt x="29" y="256"/>
                            <a:pt x="29" y="256"/>
                          </a:cubicBezTo>
                          <a:cubicBezTo>
                            <a:pt x="29" y="256"/>
                            <a:pt x="27" y="256"/>
                            <a:pt x="27" y="256"/>
                          </a:cubicBezTo>
                          <a:cubicBezTo>
                            <a:pt x="27" y="256"/>
                            <a:pt x="25" y="256"/>
                            <a:pt x="25" y="256"/>
                          </a:cubicBezTo>
                          <a:cubicBezTo>
                            <a:pt x="25" y="256"/>
                            <a:pt x="23" y="257"/>
                            <a:pt x="23" y="257"/>
                          </a:cubicBezTo>
                          <a:cubicBezTo>
                            <a:pt x="23" y="257"/>
                            <a:pt x="21" y="258"/>
                            <a:pt x="21" y="258"/>
                          </a:cubicBezTo>
                          <a:cubicBezTo>
                            <a:pt x="21" y="258"/>
                            <a:pt x="20" y="257"/>
                            <a:pt x="20" y="257"/>
                          </a:cubicBezTo>
                          <a:cubicBezTo>
                            <a:pt x="20" y="257"/>
                            <a:pt x="18" y="257"/>
                            <a:pt x="18" y="257"/>
                          </a:cubicBezTo>
                          <a:cubicBezTo>
                            <a:pt x="18" y="257"/>
                            <a:pt x="17" y="255"/>
                            <a:pt x="17" y="255"/>
                          </a:cubicBezTo>
                          <a:cubicBezTo>
                            <a:pt x="17" y="255"/>
                            <a:pt x="18" y="254"/>
                            <a:pt x="18" y="254"/>
                          </a:cubicBezTo>
                          <a:cubicBezTo>
                            <a:pt x="18" y="254"/>
                            <a:pt x="18" y="251"/>
                            <a:pt x="18" y="251"/>
                          </a:cubicBezTo>
                          <a:cubicBezTo>
                            <a:pt x="18" y="251"/>
                            <a:pt x="17" y="249"/>
                            <a:pt x="17" y="249"/>
                          </a:cubicBezTo>
                          <a:cubicBezTo>
                            <a:pt x="17" y="249"/>
                            <a:pt x="15" y="245"/>
                            <a:pt x="15" y="245"/>
                          </a:cubicBezTo>
                          <a:cubicBezTo>
                            <a:pt x="15" y="245"/>
                            <a:pt x="14" y="241"/>
                            <a:pt x="14" y="241"/>
                          </a:cubicBezTo>
                          <a:cubicBezTo>
                            <a:pt x="14" y="241"/>
                            <a:pt x="15" y="241"/>
                            <a:pt x="15" y="241"/>
                          </a:cubicBezTo>
                          <a:cubicBezTo>
                            <a:pt x="15" y="241"/>
                            <a:pt x="16" y="240"/>
                            <a:pt x="16" y="240"/>
                          </a:cubicBezTo>
                          <a:cubicBezTo>
                            <a:pt x="16" y="240"/>
                            <a:pt x="15" y="236"/>
                            <a:pt x="15" y="236"/>
                          </a:cubicBezTo>
                          <a:cubicBezTo>
                            <a:pt x="15" y="236"/>
                            <a:pt x="16" y="235"/>
                            <a:pt x="16" y="235"/>
                          </a:cubicBezTo>
                          <a:cubicBezTo>
                            <a:pt x="16" y="235"/>
                            <a:pt x="16" y="233"/>
                            <a:pt x="16" y="233"/>
                          </a:cubicBezTo>
                          <a:cubicBezTo>
                            <a:pt x="16" y="233"/>
                            <a:pt x="15" y="232"/>
                            <a:pt x="15" y="232"/>
                          </a:cubicBezTo>
                          <a:cubicBezTo>
                            <a:pt x="15" y="232"/>
                            <a:pt x="13" y="229"/>
                            <a:pt x="13" y="229"/>
                          </a:cubicBezTo>
                          <a:cubicBezTo>
                            <a:pt x="13" y="229"/>
                            <a:pt x="11" y="225"/>
                            <a:pt x="11" y="225"/>
                          </a:cubicBezTo>
                          <a:cubicBezTo>
                            <a:pt x="11" y="225"/>
                            <a:pt x="10" y="221"/>
                            <a:pt x="10" y="221"/>
                          </a:cubicBezTo>
                          <a:cubicBezTo>
                            <a:pt x="10" y="221"/>
                            <a:pt x="9" y="218"/>
                            <a:pt x="9" y="218"/>
                          </a:cubicBezTo>
                          <a:cubicBezTo>
                            <a:pt x="9" y="218"/>
                            <a:pt x="8" y="218"/>
                            <a:pt x="8" y="218"/>
                          </a:cubicBezTo>
                          <a:cubicBezTo>
                            <a:pt x="8" y="218"/>
                            <a:pt x="8" y="214"/>
                            <a:pt x="8" y="214"/>
                          </a:cubicBezTo>
                          <a:cubicBezTo>
                            <a:pt x="8" y="214"/>
                            <a:pt x="7" y="211"/>
                            <a:pt x="7" y="211"/>
                          </a:cubicBezTo>
                          <a:cubicBezTo>
                            <a:pt x="7" y="211"/>
                            <a:pt x="6" y="211"/>
                            <a:pt x="6" y="211"/>
                          </a:cubicBezTo>
                          <a:cubicBezTo>
                            <a:pt x="6" y="211"/>
                            <a:pt x="6" y="208"/>
                            <a:pt x="6" y="208"/>
                          </a:cubicBezTo>
                          <a:cubicBezTo>
                            <a:pt x="6" y="208"/>
                            <a:pt x="7" y="205"/>
                            <a:pt x="7" y="205"/>
                          </a:cubicBezTo>
                          <a:cubicBezTo>
                            <a:pt x="7" y="205"/>
                            <a:pt x="7" y="202"/>
                            <a:pt x="7" y="202"/>
                          </a:cubicBezTo>
                          <a:cubicBezTo>
                            <a:pt x="7" y="202"/>
                            <a:pt x="6" y="199"/>
                            <a:pt x="6" y="199"/>
                          </a:cubicBezTo>
                          <a:cubicBezTo>
                            <a:pt x="6" y="199"/>
                            <a:pt x="5" y="199"/>
                            <a:pt x="5" y="199"/>
                          </a:cubicBezTo>
                          <a:cubicBezTo>
                            <a:pt x="5" y="199"/>
                            <a:pt x="3" y="200"/>
                            <a:pt x="3" y="200"/>
                          </a:cubicBezTo>
                          <a:cubicBezTo>
                            <a:pt x="3" y="200"/>
                            <a:pt x="2" y="198"/>
                            <a:pt x="2" y="198"/>
                          </a:cubicBezTo>
                          <a:cubicBezTo>
                            <a:pt x="2" y="198"/>
                            <a:pt x="2" y="192"/>
                            <a:pt x="2" y="192"/>
                          </a:cubicBezTo>
                          <a:cubicBezTo>
                            <a:pt x="2" y="192"/>
                            <a:pt x="1" y="190"/>
                            <a:pt x="1" y="190"/>
                          </a:cubicBezTo>
                          <a:cubicBezTo>
                            <a:pt x="1" y="190"/>
                            <a:pt x="1" y="189"/>
                            <a:pt x="1" y="189"/>
                          </a:cubicBezTo>
                          <a:cubicBezTo>
                            <a:pt x="1" y="189"/>
                            <a:pt x="0" y="189"/>
                            <a:pt x="0" y="189"/>
                          </a:cubicBezTo>
                          <a:cubicBezTo>
                            <a:pt x="0" y="189"/>
                            <a:pt x="0" y="187"/>
                            <a:pt x="0" y="187"/>
                          </a:cubicBezTo>
                          <a:cubicBezTo>
                            <a:pt x="0" y="187"/>
                            <a:pt x="0" y="187"/>
                            <a:pt x="0" y="187"/>
                          </a:cubicBezTo>
                          <a:cubicBezTo>
                            <a:pt x="0" y="187"/>
                            <a:pt x="0" y="187"/>
                            <a:pt x="0" y="187"/>
                          </a:cubicBezTo>
                          <a:cubicBezTo>
                            <a:pt x="0" y="187"/>
                            <a:pt x="1" y="185"/>
                            <a:pt x="1" y="185"/>
                          </a:cubicBezTo>
                          <a:cubicBezTo>
                            <a:pt x="1" y="185"/>
                            <a:pt x="3" y="185"/>
                            <a:pt x="3" y="185"/>
                          </a:cubicBezTo>
                          <a:cubicBezTo>
                            <a:pt x="3" y="185"/>
                            <a:pt x="4" y="189"/>
                            <a:pt x="4" y="189"/>
                          </a:cubicBezTo>
                          <a:cubicBezTo>
                            <a:pt x="4" y="189"/>
                            <a:pt x="5" y="188"/>
                            <a:pt x="5" y="188"/>
                          </a:cubicBezTo>
                          <a:cubicBezTo>
                            <a:pt x="5" y="188"/>
                            <a:pt x="5" y="184"/>
                            <a:pt x="5" y="184"/>
                          </a:cubicBezTo>
                          <a:cubicBezTo>
                            <a:pt x="5" y="184"/>
                            <a:pt x="6" y="182"/>
                            <a:pt x="6" y="182"/>
                          </a:cubicBezTo>
                          <a:cubicBezTo>
                            <a:pt x="6" y="182"/>
                            <a:pt x="6" y="180"/>
                            <a:pt x="6" y="180"/>
                          </a:cubicBezTo>
                          <a:cubicBezTo>
                            <a:pt x="6" y="180"/>
                            <a:pt x="5" y="176"/>
                            <a:pt x="5" y="176"/>
                          </a:cubicBezTo>
                          <a:cubicBezTo>
                            <a:pt x="5" y="176"/>
                            <a:pt x="5" y="174"/>
                            <a:pt x="5" y="174"/>
                          </a:cubicBezTo>
                          <a:cubicBezTo>
                            <a:pt x="5" y="174"/>
                            <a:pt x="7" y="172"/>
                            <a:pt x="7" y="172"/>
                          </a:cubicBezTo>
                          <a:cubicBezTo>
                            <a:pt x="7" y="172"/>
                            <a:pt x="8" y="170"/>
                            <a:pt x="8" y="170"/>
                          </a:cubicBezTo>
                          <a:cubicBezTo>
                            <a:pt x="8" y="170"/>
                            <a:pt x="9" y="169"/>
                            <a:pt x="9" y="169"/>
                          </a:cubicBezTo>
                          <a:cubicBezTo>
                            <a:pt x="9" y="169"/>
                            <a:pt x="11" y="167"/>
                            <a:pt x="11" y="167"/>
                          </a:cubicBezTo>
                          <a:cubicBezTo>
                            <a:pt x="11" y="167"/>
                            <a:pt x="12" y="165"/>
                            <a:pt x="12" y="165"/>
                          </a:cubicBezTo>
                          <a:cubicBezTo>
                            <a:pt x="12" y="165"/>
                            <a:pt x="12" y="162"/>
                            <a:pt x="12" y="162"/>
                          </a:cubicBezTo>
                          <a:cubicBezTo>
                            <a:pt x="12" y="162"/>
                            <a:pt x="13" y="161"/>
                            <a:pt x="13" y="161"/>
                          </a:cubicBezTo>
                          <a:cubicBezTo>
                            <a:pt x="13" y="161"/>
                            <a:pt x="13" y="158"/>
                            <a:pt x="13" y="158"/>
                          </a:cubicBezTo>
                          <a:cubicBezTo>
                            <a:pt x="13" y="158"/>
                            <a:pt x="12" y="156"/>
                            <a:pt x="12" y="156"/>
                          </a:cubicBezTo>
                          <a:cubicBezTo>
                            <a:pt x="12" y="156"/>
                            <a:pt x="10" y="152"/>
                            <a:pt x="10" y="152"/>
                          </a:cubicBezTo>
                          <a:cubicBezTo>
                            <a:pt x="10" y="152"/>
                            <a:pt x="11" y="147"/>
                            <a:pt x="11" y="147"/>
                          </a:cubicBezTo>
                          <a:cubicBezTo>
                            <a:pt x="11" y="147"/>
                            <a:pt x="14" y="146"/>
                            <a:pt x="14" y="146"/>
                          </a:cubicBezTo>
                          <a:cubicBezTo>
                            <a:pt x="14" y="146"/>
                            <a:pt x="15" y="144"/>
                            <a:pt x="15" y="144"/>
                          </a:cubicBezTo>
                          <a:cubicBezTo>
                            <a:pt x="15" y="144"/>
                            <a:pt x="15" y="141"/>
                            <a:pt x="15" y="141"/>
                          </a:cubicBezTo>
                          <a:cubicBezTo>
                            <a:pt x="15" y="141"/>
                            <a:pt x="14" y="140"/>
                            <a:pt x="14" y="140"/>
                          </a:cubicBezTo>
                          <a:cubicBezTo>
                            <a:pt x="14" y="140"/>
                            <a:pt x="12" y="138"/>
                            <a:pt x="12" y="138"/>
                          </a:cubicBezTo>
                          <a:cubicBezTo>
                            <a:pt x="12" y="138"/>
                            <a:pt x="9" y="135"/>
                            <a:pt x="9" y="135"/>
                          </a:cubicBezTo>
                          <a:cubicBezTo>
                            <a:pt x="9" y="135"/>
                            <a:pt x="9" y="132"/>
                            <a:pt x="9" y="132"/>
                          </a:cubicBezTo>
                          <a:cubicBezTo>
                            <a:pt x="9" y="132"/>
                            <a:pt x="10" y="129"/>
                            <a:pt x="10" y="129"/>
                          </a:cubicBezTo>
                          <a:cubicBezTo>
                            <a:pt x="10" y="129"/>
                            <a:pt x="10" y="125"/>
                            <a:pt x="10" y="125"/>
                          </a:cubicBezTo>
                          <a:cubicBezTo>
                            <a:pt x="10" y="125"/>
                            <a:pt x="9" y="120"/>
                            <a:pt x="9" y="120"/>
                          </a:cubicBezTo>
                          <a:cubicBezTo>
                            <a:pt x="9" y="120"/>
                            <a:pt x="8" y="116"/>
                            <a:pt x="8" y="116"/>
                          </a:cubicBezTo>
                          <a:cubicBezTo>
                            <a:pt x="8" y="116"/>
                            <a:pt x="8" y="112"/>
                            <a:pt x="8" y="112"/>
                          </a:cubicBezTo>
                          <a:cubicBezTo>
                            <a:pt x="8" y="112"/>
                            <a:pt x="9" y="110"/>
                            <a:pt x="9" y="110"/>
                          </a:cubicBezTo>
                          <a:cubicBezTo>
                            <a:pt x="9" y="110"/>
                            <a:pt x="8" y="107"/>
                            <a:pt x="8" y="107"/>
                          </a:cubicBezTo>
                          <a:cubicBezTo>
                            <a:pt x="8" y="107"/>
                            <a:pt x="8" y="104"/>
                            <a:pt x="8" y="104"/>
                          </a:cubicBezTo>
                          <a:cubicBezTo>
                            <a:pt x="8" y="104"/>
                            <a:pt x="9" y="101"/>
                            <a:pt x="9" y="101"/>
                          </a:cubicBezTo>
                          <a:cubicBezTo>
                            <a:pt x="9" y="101"/>
                            <a:pt x="9" y="99"/>
                            <a:pt x="9" y="99"/>
                          </a:cubicBezTo>
                          <a:cubicBezTo>
                            <a:pt x="9" y="99"/>
                            <a:pt x="10" y="97"/>
                            <a:pt x="10" y="97"/>
                          </a:cubicBezTo>
                          <a:cubicBezTo>
                            <a:pt x="10" y="97"/>
                            <a:pt x="15" y="91"/>
                            <a:pt x="15" y="91"/>
                          </a:cubicBezTo>
                          <a:cubicBezTo>
                            <a:pt x="15" y="91"/>
                            <a:pt x="17" y="90"/>
                            <a:pt x="17" y="90"/>
                          </a:cubicBezTo>
                          <a:cubicBezTo>
                            <a:pt x="17" y="90"/>
                            <a:pt x="19" y="90"/>
                            <a:pt x="19" y="90"/>
                          </a:cubicBezTo>
                          <a:cubicBezTo>
                            <a:pt x="19" y="90"/>
                            <a:pt x="22" y="91"/>
                            <a:pt x="22" y="91"/>
                          </a:cubicBezTo>
                          <a:cubicBezTo>
                            <a:pt x="22" y="91"/>
                            <a:pt x="24" y="90"/>
                            <a:pt x="24" y="90"/>
                          </a:cubicBezTo>
                          <a:cubicBezTo>
                            <a:pt x="24" y="90"/>
                            <a:pt x="26" y="87"/>
                            <a:pt x="26" y="87"/>
                          </a:cubicBezTo>
                          <a:cubicBezTo>
                            <a:pt x="26" y="87"/>
                            <a:pt x="25" y="84"/>
                            <a:pt x="25" y="84"/>
                          </a:cubicBezTo>
                          <a:cubicBezTo>
                            <a:pt x="25" y="84"/>
                            <a:pt x="23" y="83"/>
                            <a:pt x="23" y="83"/>
                          </a:cubicBezTo>
                          <a:cubicBezTo>
                            <a:pt x="23" y="83"/>
                            <a:pt x="22" y="80"/>
                            <a:pt x="22" y="80"/>
                          </a:cubicBezTo>
                          <a:cubicBezTo>
                            <a:pt x="22" y="80"/>
                            <a:pt x="24" y="75"/>
                            <a:pt x="24" y="75"/>
                          </a:cubicBezTo>
                          <a:cubicBezTo>
                            <a:pt x="24" y="75"/>
                            <a:pt x="27" y="70"/>
                            <a:pt x="27" y="70"/>
                          </a:cubicBezTo>
                          <a:cubicBezTo>
                            <a:pt x="27" y="70"/>
                            <a:pt x="28" y="65"/>
                            <a:pt x="28" y="65"/>
                          </a:cubicBezTo>
                          <a:cubicBezTo>
                            <a:pt x="28" y="65"/>
                            <a:pt x="28" y="61"/>
                            <a:pt x="28" y="61"/>
                          </a:cubicBezTo>
                          <a:cubicBezTo>
                            <a:pt x="28" y="61"/>
                            <a:pt x="29" y="58"/>
                            <a:pt x="29" y="58"/>
                          </a:cubicBezTo>
                          <a:cubicBezTo>
                            <a:pt x="29" y="58"/>
                            <a:pt x="28" y="56"/>
                            <a:pt x="28" y="56"/>
                          </a:cubicBezTo>
                          <a:cubicBezTo>
                            <a:pt x="28" y="56"/>
                            <a:pt x="27" y="53"/>
                            <a:pt x="27" y="53"/>
                          </a:cubicBezTo>
                          <a:cubicBezTo>
                            <a:pt x="27" y="53"/>
                            <a:pt x="30" y="53"/>
                            <a:pt x="30" y="53"/>
                          </a:cubicBezTo>
                          <a:cubicBezTo>
                            <a:pt x="30" y="53"/>
                            <a:pt x="33" y="52"/>
                            <a:pt x="33" y="52"/>
                          </a:cubicBezTo>
                          <a:cubicBezTo>
                            <a:pt x="33" y="52"/>
                            <a:pt x="35" y="50"/>
                            <a:pt x="35" y="50"/>
                          </a:cubicBezTo>
                          <a:cubicBezTo>
                            <a:pt x="35" y="50"/>
                            <a:pt x="35" y="49"/>
                            <a:pt x="35" y="49"/>
                          </a:cubicBezTo>
                          <a:cubicBezTo>
                            <a:pt x="35" y="49"/>
                            <a:pt x="35" y="46"/>
                            <a:pt x="35" y="46"/>
                          </a:cubicBezTo>
                          <a:cubicBezTo>
                            <a:pt x="35" y="46"/>
                            <a:pt x="37" y="43"/>
                            <a:pt x="37" y="43"/>
                          </a:cubicBezTo>
                          <a:cubicBezTo>
                            <a:pt x="37" y="43"/>
                            <a:pt x="39" y="41"/>
                            <a:pt x="39" y="41"/>
                          </a:cubicBezTo>
                          <a:cubicBezTo>
                            <a:pt x="39" y="41"/>
                            <a:pt x="41" y="37"/>
                            <a:pt x="41" y="37"/>
                          </a:cubicBezTo>
                          <a:cubicBezTo>
                            <a:pt x="41" y="37"/>
                            <a:pt x="43" y="35"/>
                            <a:pt x="43" y="35"/>
                          </a:cubicBezTo>
                          <a:cubicBezTo>
                            <a:pt x="43" y="35"/>
                            <a:pt x="43" y="33"/>
                            <a:pt x="43" y="33"/>
                          </a:cubicBezTo>
                          <a:cubicBezTo>
                            <a:pt x="43" y="33"/>
                            <a:pt x="40" y="30"/>
                            <a:pt x="40" y="30"/>
                          </a:cubicBezTo>
                          <a:cubicBezTo>
                            <a:pt x="40" y="30"/>
                            <a:pt x="43" y="28"/>
                            <a:pt x="43" y="28"/>
                          </a:cubicBezTo>
                          <a:cubicBezTo>
                            <a:pt x="43" y="28"/>
                            <a:pt x="44" y="25"/>
                            <a:pt x="44" y="25"/>
                          </a:cubicBezTo>
                          <a:cubicBezTo>
                            <a:pt x="44" y="25"/>
                            <a:pt x="46" y="22"/>
                            <a:pt x="46" y="22"/>
                          </a:cubicBezTo>
                          <a:cubicBezTo>
                            <a:pt x="46" y="22"/>
                            <a:pt x="48" y="19"/>
                            <a:pt x="48" y="19"/>
                          </a:cubicBezTo>
                          <a:cubicBezTo>
                            <a:pt x="48" y="19"/>
                            <a:pt x="51" y="18"/>
                            <a:pt x="51" y="18"/>
                          </a:cubicBezTo>
                          <a:cubicBezTo>
                            <a:pt x="51" y="18"/>
                            <a:pt x="52" y="20"/>
                            <a:pt x="52" y="20"/>
                          </a:cubicBezTo>
                          <a:cubicBezTo>
                            <a:pt x="52" y="20"/>
                            <a:pt x="54" y="19"/>
                            <a:pt x="54" y="19"/>
                          </a:cubicBezTo>
                          <a:cubicBezTo>
                            <a:pt x="54" y="19"/>
                            <a:pt x="56" y="16"/>
                            <a:pt x="56" y="16"/>
                          </a:cubicBezTo>
                          <a:cubicBezTo>
                            <a:pt x="56" y="16"/>
                            <a:pt x="56" y="14"/>
                            <a:pt x="56" y="14"/>
                          </a:cubicBezTo>
                          <a:cubicBezTo>
                            <a:pt x="56" y="14"/>
                            <a:pt x="56" y="10"/>
                            <a:pt x="56" y="10"/>
                          </a:cubicBezTo>
                          <a:cubicBezTo>
                            <a:pt x="56" y="10"/>
                            <a:pt x="56" y="9"/>
                            <a:pt x="56" y="9"/>
                          </a:cubicBezTo>
                          <a:cubicBezTo>
                            <a:pt x="56" y="9"/>
                            <a:pt x="59" y="9"/>
                            <a:pt x="59" y="9"/>
                          </a:cubicBezTo>
                          <a:cubicBezTo>
                            <a:pt x="59" y="9"/>
                            <a:pt x="60" y="10"/>
                            <a:pt x="60" y="10"/>
                          </a:cubicBezTo>
                          <a:cubicBezTo>
                            <a:pt x="60" y="10"/>
                            <a:pt x="63" y="11"/>
                            <a:pt x="63" y="11"/>
                          </a:cubicBezTo>
                          <a:cubicBezTo>
                            <a:pt x="63" y="11"/>
                            <a:pt x="68" y="12"/>
                            <a:pt x="68" y="12"/>
                          </a:cubicBezTo>
                          <a:cubicBezTo>
                            <a:pt x="68" y="12"/>
                            <a:pt x="71" y="12"/>
                            <a:pt x="71" y="12"/>
                          </a:cubicBezTo>
                          <a:cubicBezTo>
                            <a:pt x="71" y="12"/>
                            <a:pt x="71" y="11"/>
                            <a:pt x="71" y="11"/>
                          </a:cubicBezTo>
                          <a:cubicBezTo>
                            <a:pt x="71" y="11"/>
                            <a:pt x="72" y="10"/>
                            <a:pt x="72" y="10"/>
                          </a:cubicBezTo>
                          <a:cubicBezTo>
                            <a:pt x="72" y="10"/>
                            <a:pt x="70" y="9"/>
                            <a:pt x="70" y="9"/>
                          </a:cubicBezTo>
                          <a:cubicBezTo>
                            <a:pt x="70" y="9"/>
                            <a:pt x="72" y="6"/>
                            <a:pt x="72" y="6"/>
                          </a:cubicBezTo>
                          <a:cubicBezTo>
                            <a:pt x="72" y="6"/>
                            <a:pt x="72" y="3"/>
                            <a:pt x="72" y="3"/>
                          </a:cubicBezTo>
                          <a:cubicBezTo>
                            <a:pt x="72" y="3"/>
                            <a:pt x="71" y="2"/>
                            <a:pt x="71" y="2"/>
                          </a:cubicBezTo>
                          <a:cubicBezTo>
                            <a:pt x="71" y="2"/>
                            <a:pt x="72" y="1"/>
                            <a:pt x="72" y="1"/>
                          </a:cubicBezTo>
                          <a:cubicBezTo>
                            <a:pt x="72" y="1"/>
                            <a:pt x="75" y="0"/>
                            <a:pt x="75" y="0"/>
                          </a:cubicBezTo>
                          <a:cubicBezTo>
                            <a:pt x="75" y="0"/>
                            <a:pt x="75" y="0"/>
                            <a:pt x="75" y="0"/>
                          </a:cubicBezTo>
                          <a:cubicBezTo>
                            <a:pt x="75" y="0"/>
                            <a:pt x="75" y="0"/>
                            <a:pt x="75" y="0"/>
                          </a:cubicBezTo>
                          <a:cubicBezTo>
                            <a:pt x="75" y="0"/>
                            <a:pt x="78" y="4"/>
                            <a:pt x="78" y="4"/>
                          </a:cubicBezTo>
                          <a:cubicBezTo>
                            <a:pt x="78" y="4"/>
                            <a:pt x="82" y="6"/>
                            <a:pt x="82" y="6"/>
                          </a:cubicBezTo>
                          <a:cubicBezTo>
                            <a:pt x="82" y="6"/>
                            <a:pt x="85" y="9"/>
                            <a:pt x="85" y="9"/>
                          </a:cubicBezTo>
                          <a:cubicBezTo>
                            <a:pt x="85" y="9"/>
                            <a:pt x="89" y="11"/>
                            <a:pt x="89" y="11"/>
                          </a:cubicBezTo>
                          <a:cubicBezTo>
                            <a:pt x="89" y="11"/>
                            <a:pt x="92" y="12"/>
                            <a:pt x="92" y="12"/>
                          </a:cubicBezTo>
                          <a:cubicBezTo>
                            <a:pt x="92" y="12"/>
                            <a:pt x="94" y="14"/>
                            <a:pt x="94" y="14"/>
                          </a:cubicBezTo>
                          <a:cubicBezTo>
                            <a:pt x="94" y="14"/>
                            <a:pt x="95" y="16"/>
                            <a:pt x="95" y="16"/>
                          </a:cubicBezTo>
                          <a:cubicBezTo>
                            <a:pt x="95" y="16"/>
                            <a:pt x="97" y="17"/>
                            <a:pt x="97" y="17"/>
                          </a:cubicBezTo>
                          <a:cubicBezTo>
                            <a:pt x="97" y="17"/>
                            <a:pt x="99" y="18"/>
                            <a:pt x="99" y="18"/>
                          </a:cubicBezTo>
                          <a:cubicBezTo>
                            <a:pt x="99" y="18"/>
                            <a:pt x="99" y="21"/>
                            <a:pt x="99" y="21"/>
                          </a:cubicBezTo>
                          <a:cubicBezTo>
                            <a:pt x="99" y="21"/>
                            <a:pt x="99" y="23"/>
                            <a:pt x="99" y="23"/>
                          </a:cubicBezTo>
                          <a:cubicBezTo>
                            <a:pt x="99" y="23"/>
                            <a:pt x="99" y="27"/>
                            <a:pt x="99" y="27"/>
                          </a:cubicBezTo>
                          <a:cubicBezTo>
                            <a:pt x="99" y="27"/>
                            <a:pt x="99" y="29"/>
                            <a:pt x="99" y="29"/>
                          </a:cubicBezTo>
                          <a:cubicBezTo>
                            <a:pt x="99" y="29"/>
                            <a:pt x="101" y="30"/>
                            <a:pt x="101" y="30"/>
                          </a:cubicBezTo>
                          <a:cubicBezTo>
                            <a:pt x="101" y="30"/>
                            <a:pt x="101" y="32"/>
                            <a:pt x="101" y="32"/>
                          </a:cubicBezTo>
                          <a:cubicBezTo>
                            <a:pt x="101" y="32"/>
                            <a:pt x="99" y="34"/>
                            <a:pt x="99" y="34"/>
                          </a:cubicBezTo>
                          <a:cubicBezTo>
                            <a:pt x="99" y="34"/>
                            <a:pt x="100" y="36"/>
                            <a:pt x="100" y="36"/>
                          </a:cubicBezTo>
                          <a:cubicBezTo>
                            <a:pt x="100" y="36"/>
                            <a:pt x="103" y="40"/>
                            <a:pt x="103" y="40"/>
                          </a:cubicBezTo>
                          <a:cubicBezTo>
                            <a:pt x="103" y="40"/>
                            <a:pt x="103" y="43"/>
                            <a:pt x="103" y="43"/>
                          </a:cubicBezTo>
                          <a:cubicBezTo>
                            <a:pt x="103" y="43"/>
                            <a:pt x="102" y="48"/>
                            <a:pt x="102" y="48"/>
                          </a:cubicBezTo>
                          <a:cubicBezTo>
                            <a:pt x="102" y="48"/>
                            <a:pt x="102" y="51"/>
                            <a:pt x="102" y="51"/>
                          </a:cubicBezTo>
                          <a:cubicBezTo>
                            <a:pt x="102" y="51"/>
                            <a:pt x="104" y="53"/>
                            <a:pt x="104" y="53"/>
                          </a:cubicBezTo>
                          <a:cubicBezTo>
                            <a:pt x="104" y="53"/>
                            <a:pt x="106" y="55"/>
                            <a:pt x="106" y="55"/>
                          </a:cubicBezTo>
                          <a:cubicBezTo>
                            <a:pt x="106" y="55"/>
                            <a:pt x="106" y="58"/>
                            <a:pt x="106" y="58"/>
                          </a:cubicBezTo>
                          <a:cubicBezTo>
                            <a:pt x="106" y="58"/>
                            <a:pt x="106" y="60"/>
                            <a:pt x="106" y="6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73" name="Freeform 1594"/>
                    <p:cNvSpPr>
                      <a:spLocks/>
                    </p:cNvSpPr>
                    <p:nvPr/>
                  </p:nvSpPr>
                  <p:spPr bwMode="gray">
                    <a:xfrm>
                      <a:off x="4491038" y="1652999"/>
                      <a:ext cx="49213" cy="2857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13"/>
                        </a:cxn>
                        <a:cxn ang="0">
                          <a:pos x="0" y="16"/>
                        </a:cxn>
                        <a:cxn ang="0">
                          <a:pos x="1" y="18"/>
                        </a:cxn>
                        <a:cxn ang="0">
                          <a:pos x="2" y="18"/>
                        </a:cxn>
                        <a:cxn ang="0">
                          <a:pos x="4" y="17"/>
                        </a:cxn>
                        <a:cxn ang="0">
                          <a:pos x="5" y="15"/>
                        </a:cxn>
                        <a:cxn ang="0">
                          <a:pos x="7" y="14"/>
                        </a:cxn>
                        <a:cxn ang="0">
                          <a:pos x="7" y="16"/>
                        </a:cxn>
                        <a:cxn ang="0">
                          <a:pos x="9" y="17"/>
                        </a:cxn>
                        <a:cxn ang="0">
                          <a:pos x="11" y="15"/>
                        </a:cxn>
                        <a:cxn ang="0">
                          <a:pos x="13" y="14"/>
                        </a:cxn>
                        <a:cxn ang="0">
                          <a:pos x="14" y="11"/>
                        </a:cxn>
                        <a:cxn ang="0">
                          <a:pos x="15" y="8"/>
                        </a:cxn>
                        <a:cxn ang="0">
                          <a:pos x="17" y="10"/>
                        </a:cxn>
                        <a:cxn ang="0">
                          <a:pos x="18" y="7"/>
                        </a:cxn>
                        <a:cxn ang="0">
                          <a:pos x="16" y="8"/>
                        </a:cxn>
                        <a:cxn ang="0">
                          <a:pos x="15" y="6"/>
                        </a:cxn>
                        <a:cxn ang="0">
                          <a:pos x="15" y="5"/>
                        </a:cxn>
                        <a:cxn ang="0">
                          <a:pos x="15" y="2"/>
                        </a:cxn>
                        <a:cxn ang="0">
                          <a:pos x="14" y="2"/>
                        </a:cxn>
                        <a:cxn ang="0">
                          <a:pos x="13" y="0"/>
                        </a:cxn>
                        <a:cxn ang="0">
                          <a:pos x="10" y="0"/>
                        </a:cxn>
                        <a:cxn ang="0">
                          <a:pos x="9" y="0"/>
                        </a:cxn>
                        <a:cxn ang="0">
                          <a:pos x="8" y="0"/>
                        </a:cxn>
                        <a:cxn ang="0">
                          <a:pos x="8" y="2"/>
                        </a:cxn>
                        <a:cxn ang="0">
                          <a:pos x="9" y="5"/>
                        </a:cxn>
                        <a:cxn ang="0">
                          <a:pos x="9" y="9"/>
                        </a:cxn>
                        <a:cxn ang="0">
                          <a:pos x="5" y="4"/>
                        </a:cxn>
                        <a:cxn ang="0">
                          <a:pos x="3" y="6"/>
                        </a:cxn>
                        <a:cxn ang="0">
                          <a:pos x="3" y="9"/>
                        </a:cxn>
                        <a:cxn ang="0">
                          <a:pos x="2" y="9"/>
                        </a:cxn>
                        <a:cxn ang="0">
                          <a:pos x="2" y="12"/>
                        </a:cxn>
                        <a:cxn ang="0">
                          <a:pos x="3" y="13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3" y="13"/>
                          </a:moveTo>
                          <a:cubicBezTo>
                            <a:pt x="3" y="13"/>
                            <a:pt x="0" y="16"/>
                            <a:pt x="0" y="16"/>
                          </a:cubicBezTo>
                          <a:cubicBezTo>
                            <a:pt x="0" y="16"/>
                            <a:pt x="1" y="18"/>
                            <a:pt x="1" y="18"/>
                          </a:cubicBezTo>
                          <a:cubicBezTo>
                            <a:pt x="1" y="18"/>
                            <a:pt x="2" y="18"/>
                            <a:pt x="2" y="18"/>
                          </a:cubicBezTo>
                          <a:cubicBezTo>
                            <a:pt x="2" y="18"/>
                            <a:pt x="4" y="17"/>
                            <a:pt x="4" y="17"/>
                          </a:cubicBezTo>
                          <a:cubicBezTo>
                            <a:pt x="4" y="17"/>
                            <a:pt x="5" y="15"/>
                            <a:pt x="5" y="15"/>
                          </a:cubicBezTo>
                          <a:cubicBezTo>
                            <a:pt x="5" y="15"/>
                            <a:pt x="7" y="14"/>
                            <a:pt x="7" y="14"/>
                          </a:cubicBezTo>
                          <a:cubicBezTo>
                            <a:pt x="7" y="14"/>
                            <a:pt x="7" y="16"/>
                            <a:pt x="7" y="16"/>
                          </a:cubicBezTo>
                          <a:cubicBezTo>
                            <a:pt x="7" y="16"/>
                            <a:pt x="9" y="17"/>
                            <a:pt x="9" y="17"/>
                          </a:cubicBezTo>
                          <a:cubicBezTo>
                            <a:pt x="9" y="17"/>
                            <a:pt x="11" y="15"/>
                            <a:pt x="11" y="15"/>
                          </a:cubicBezTo>
                          <a:cubicBezTo>
                            <a:pt x="11" y="15"/>
                            <a:pt x="13" y="14"/>
                            <a:pt x="13" y="14"/>
                          </a:cubicBezTo>
                          <a:cubicBezTo>
                            <a:pt x="13" y="14"/>
                            <a:pt x="14" y="11"/>
                            <a:pt x="14" y="11"/>
                          </a:cubicBezTo>
                          <a:cubicBezTo>
                            <a:pt x="14" y="11"/>
                            <a:pt x="15" y="8"/>
                            <a:pt x="15" y="8"/>
                          </a:cubicBezTo>
                          <a:cubicBezTo>
                            <a:pt x="15" y="8"/>
                            <a:pt x="17" y="10"/>
                            <a:pt x="17" y="10"/>
                          </a:cubicBezTo>
                          <a:cubicBezTo>
                            <a:pt x="17" y="10"/>
                            <a:pt x="18" y="7"/>
                            <a:pt x="18" y="7"/>
                          </a:cubicBezTo>
                          <a:cubicBezTo>
                            <a:pt x="18" y="7"/>
                            <a:pt x="16" y="8"/>
                            <a:pt x="16" y="8"/>
                          </a:cubicBezTo>
                          <a:cubicBezTo>
                            <a:pt x="16" y="8"/>
                            <a:pt x="15" y="6"/>
                            <a:pt x="15" y="6"/>
                          </a:cubicBezTo>
                          <a:cubicBezTo>
                            <a:pt x="15" y="6"/>
                            <a:pt x="15" y="5"/>
                            <a:pt x="15" y="5"/>
                          </a:cubicBezTo>
                          <a:cubicBezTo>
                            <a:pt x="15" y="5"/>
                            <a:pt x="15" y="2"/>
                            <a:pt x="15" y="2"/>
                          </a:cubicBezTo>
                          <a:cubicBezTo>
                            <a:pt x="15" y="2"/>
                            <a:pt x="14" y="2"/>
                            <a:pt x="14" y="2"/>
                          </a:cubicBezTo>
                          <a:cubicBezTo>
                            <a:pt x="14" y="2"/>
                            <a:pt x="13" y="0"/>
                            <a:pt x="13" y="0"/>
                          </a:cubicBezTo>
                          <a:cubicBezTo>
                            <a:pt x="13" y="0"/>
                            <a:pt x="10" y="0"/>
                            <a:pt x="10" y="0"/>
                          </a:cubicBezTo>
                          <a:cubicBezTo>
                            <a:pt x="10" y="0"/>
                            <a:pt x="9" y="0"/>
                            <a:pt x="9" y="0"/>
                          </a:cubicBezTo>
                          <a:cubicBezTo>
                            <a:pt x="9" y="0"/>
                            <a:pt x="8" y="0"/>
                            <a:pt x="8" y="0"/>
                          </a:cubicBezTo>
                          <a:cubicBezTo>
                            <a:pt x="8" y="0"/>
                            <a:pt x="8" y="2"/>
                            <a:pt x="8" y="2"/>
                          </a:cubicBezTo>
                          <a:cubicBezTo>
                            <a:pt x="8" y="2"/>
                            <a:pt x="9" y="5"/>
                            <a:pt x="9" y="5"/>
                          </a:cubicBezTo>
                          <a:cubicBezTo>
                            <a:pt x="9" y="5"/>
                            <a:pt x="9" y="9"/>
                            <a:pt x="9" y="9"/>
                          </a:cubicBezTo>
                          <a:cubicBezTo>
                            <a:pt x="9" y="9"/>
                            <a:pt x="5" y="4"/>
                            <a:pt x="5" y="4"/>
                          </a:cubicBezTo>
                          <a:cubicBezTo>
                            <a:pt x="5" y="4"/>
                            <a:pt x="3" y="6"/>
                            <a:pt x="3" y="6"/>
                          </a:cubicBezTo>
                          <a:cubicBezTo>
                            <a:pt x="3" y="6"/>
                            <a:pt x="3" y="9"/>
                            <a:pt x="3" y="9"/>
                          </a:cubicBezTo>
                          <a:cubicBezTo>
                            <a:pt x="3" y="9"/>
                            <a:pt x="2" y="9"/>
                            <a:pt x="2" y="9"/>
                          </a:cubicBezTo>
                          <a:cubicBezTo>
                            <a:pt x="2" y="9"/>
                            <a:pt x="2" y="12"/>
                            <a:pt x="2" y="12"/>
                          </a:cubicBezTo>
                          <a:cubicBezTo>
                            <a:pt x="2" y="12"/>
                            <a:pt x="3" y="13"/>
                            <a:pt x="3" y="1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74" name="Freeform 1595"/>
                    <p:cNvSpPr>
                      <a:spLocks/>
                    </p:cNvSpPr>
                    <p:nvPr/>
                  </p:nvSpPr>
                  <p:spPr bwMode="gray">
                    <a:xfrm>
                      <a:off x="4532313" y="1670462"/>
                      <a:ext cx="25400" cy="3492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"/>
                        </a:cxn>
                        <a:cxn ang="0">
                          <a:pos x="1" y="5"/>
                        </a:cxn>
                        <a:cxn ang="0">
                          <a:pos x="2" y="5"/>
                        </a:cxn>
                        <a:cxn ang="0">
                          <a:pos x="2" y="6"/>
                        </a:cxn>
                        <a:cxn ang="0">
                          <a:pos x="4" y="8"/>
                        </a:cxn>
                        <a:cxn ang="0">
                          <a:pos x="4" y="9"/>
                        </a:cxn>
                        <a:cxn ang="0">
                          <a:pos x="2" y="10"/>
                        </a:cxn>
                        <a:cxn ang="0">
                          <a:pos x="2" y="13"/>
                        </a:cxn>
                        <a:cxn ang="0">
                          <a:pos x="0" y="17"/>
                        </a:cxn>
                        <a:cxn ang="0">
                          <a:pos x="0" y="20"/>
                        </a:cxn>
                        <a:cxn ang="0">
                          <a:pos x="0" y="22"/>
                        </a:cxn>
                        <a:cxn ang="0">
                          <a:pos x="2" y="21"/>
                        </a:cxn>
                        <a:cxn ang="0">
                          <a:pos x="4" y="18"/>
                        </a:cxn>
                        <a:cxn ang="0">
                          <a:pos x="5" y="15"/>
                        </a:cxn>
                        <a:cxn ang="0">
                          <a:pos x="5" y="12"/>
                        </a:cxn>
                        <a:cxn ang="0">
                          <a:pos x="5" y="11"/>
                        </a:cxn>
                        <a:cxn ang="0">
                          <a:pos x="6" y="10"/>
                        </a:cxn>
                        <a:cxn ang="0">
                          <a:pos x="6" y="11"/>
                        </a:cxn>
                        <a:cxn ang="0">
                          <a:pos x="7" y="9"/>
                        </a:cxn>
                        <a:cxn ang="0">
                          <a:pos x="9" y="8"/>
                        </a:cxn>
                        <a:cxn ang="0">
                          <a:pos x="8" y="6"/>
                        </a:cxn>
                        <a:cxn ang="0">
                          <a:pos x="8" y="3"/>
                        </a:cxn>
                        <a:cxn ang="0">
                          <a:pos x="8" y="2"/>
                        </a:cxn>
                        <a:cxn ang="0">
                          <a:pos x="8" y="0"/>
                        </a:cxn>
                        <a:cxn ang="0">
                          <a:pos x="7" y="4"/>
                        </a:cxn>
                        <a:cxn ang="0">
                          <a:pos x="4" y="5"/>
                        </a:cxn>
                        <a:cxn ang="0">
                          <a:pos x="4" y="7"/>
                        </a:cxn>
                        <a:cxn ang="0">
                          <a:pos x="3" y="5"/>
                        </a:cxn>
                        <a:cxn ang="0">
                          <a:pos x="3" y="4"/>
                        </a:cxn>
                      </a:cxnLst>
                      <a:rect l="0" t="0" r="r" b="b"/>
                      <a:pathLst>
                        <a:path w="9" h="22">
                          <a:moveTo>
                            <a:pt x="3" y="4"/>
                          </a:moveTo>
                          <a:cubicBezTo>
                            <a:pt x="3" y="4"/>
                            <a:pt x="1" y="5"/>
                            <a:pt x="1" y="5"/>
                          </a:cubicBezTo>
                          <a:cubicBezTo>
                            <a:pt x="1" y="5"/>
                            <a:pt x="2" y="5"/>
                            <a:pt x="2" y="5"/>
                          </a:cubicBezTo>
                          <a:cubicBezTo>
                            <a:pt x="2" y="5"/>
                            <a:pt x="2" y="6"/>
                            <a:pt x="2" y="6"/>
                          </a:cubicBezTo>
                          <a:cubicBezTo>
                            <a:pt x="2" y="6"/>
                            <a:pt x="4" y="8"/>
                            <a:pt x="4" y="8"/>
                          </a:cubicBezTo>
                          <a:cubicBezTo>
                            <a:pt x="4" y="8"/>
                            <a:pt x="4" y="9"/>
                            <a:pt x="4" y="9"/>
                          </a:cubicBezTo>
                          <a:cubicBezTo>
                            <a:pt x="4" y="9"/>
                            <a:pt x="2" y="10"/>
                            <a:pt x="2" y="10"/>
                          </a:cubicBezTo>
                          <a:cubicBezTo>
                            <a:pt x="2" y="10"/>
                            <a:pt x="2" y="13"/>
                            <a:pt x="2" y="13"/>
                          </a:cubicBezTo>
                          <a:cubicBezTo>
                            <a:pt x="2" y="13"/>
                            <a:pt x="0" y="17"/>
                            <a:pt x="0" y="17"/>
                          </a:cubicBezTo>
                          <a:cubicBezTo>
                            <a:pt x="0" y="17"/>
                            <a:pt x="0" y="20"/>
                            <a:pt x="0" y="20"/>
                          </a:cubicBezTo>
                          <a:cubicBezTo>
                            <a:pt x="0" y="20"/>
                            <a:pt x="0" y="22"/>
                            <a:pt x="0" y="22"/>
                          </a:cubicBezTo>
                          <a:cubicBezTo>
                            <a:pt x="0" y="22"/>
                            <a:pt x="2" y="21"/>
                            <a:pt x="2" y="21"/>
                          </a:cubicBezTo>
                          <a:cubicBezTo>
                            <a:pt x="2" y="21"/>
                            <a:pt x="4" y="18"/>
                            <a:pt x="4" y="18"/>
                          </a:cubicBezTo>
                          <a:cubicBezTo>
                            <a:pt x="4" y="18"/>
                            <a:pt x="5" y="15"/>
                            <a:pt x="5" y="15"/>
                          </a:cubicBezTo>
                          <a:cubicBezTo>
                            <a:pt x="5" y="15"/>
                            <a:pt x="5" y="12"/>
                            <a:pt x="5" y="12"/>
                          </a:cubicBezTo>
                          <a:cubicBezTo>
                            <a:pt x="5" y="12"/>
                            <a:pt x="5" y="11"/>
                            <a:pt x="5" y="11"/>
                          </a:cubicBezTo>
                          <a:cubicBezTo>
                            <a:pt x="5" y="11"/>
                            <a:pt x="6" y="10"/>
                            <a:pt x="6" y="10"/>
                          </a:cubicBezTo>
                          <a:cubicBezTo>
                            <a:pt x="6" y="10"/>
                            <a:pt x="6" y="11"/>
                            <a:pt x="6" y="11"/>
                          </a:cubicBezTo>
                          <a:cubicBezTo>
                            <a:pt x="6" y="11"/>
                            <a:pt x="7" y="9"/>
                            <a:pt x="7" y="9"/>
                          </a:cubicBezTo>
                          <a:cubicBezTo>
                            <a:pt x="7" y="9"/>
                            <a:pt x="9" y="8"/>
                            <a:pt x="9" y="8"/>
                          </a:cubicBezTo>
                          <a:cubicBezTo>
                            <a:pt x="9" y="8"/>
                            <a:pt x="8" y="6"/>
                            <a:pt x="8" y="6"/>
                          </a:cubicBezTo>
                          <a:cubicBezTo>
                            <a:pt x="8" y="6"/>
                            <a:pt x="8" y="3"/>
                            <a:pt x="8" y="3"/>
                          </a:cubicBezTo>
                          <a:cubicBezTo>
                            <a:pt x="8" y="3"/>
                            <a:pt x="8" y="2"/>
                            <a:pt x="8" y="2"/>
                          </a:cubicBezTo>
                          <a:cubicBezTo>
                            <a:pt x="8" y="2"/>
                            <a:pt x="8" y="0"/>
                            <a:pt x="8" y="0"/>
                          </a:cubicBezTo>
                          <a:cubicBezTo>
                            <a:pt x="8" y="0"/>
                            <a:pt x="7" y="4"/>
                            <a:pt x="7" y="4"/>
                          </a:cubicBezTo>
                          <a:cubicBezTo>
                            <a:pt x="7" y="4"/>
                            <a:pt x="4" y="5"/>
                            <a:pt x="4" y="5"/>
                          </a:cubicBezTo>
                          <a:cubicBezTo>
                            <a:pt x="4" y="5"/>
                            <a:pt x="4" y="7"/>
                            <a:pt x="4" y="7"/>
                          </a:cubicBezTo>
                          <a:cubicBezTo>
                            <a:pt x="4" y="7"/>
                            <a:pt x="3" y="5"/>
                            <a:pt x="3" y="5"/>
                          </a:cubicBezTo>
                          <a:cubicBezTo>
                            <a:pt x="3" y="5"/>
                            <a:pt x="3" y="4"/>
                            <a:pt x="3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75" name="Freeform 1596"/>
                    <p:cNvSpPr>
                      <a:spLocks/>
                    </p:cNvSpPr>
                    <p:nvPr/>
                  </p:nvSpPr>
                  <p:spPr bwMode="gray">
                    <a:xfrm>
                      <a:off x="4306888" y="1295812"/>
                      <a:ext cx="571500" cy="387350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218"/>
                        </a:cxn>
                        <a:cxn ang="0">
                          <a:pos x="34" y="233"/>
                        </a:cxn>
                        <a:cxn ang="0">
                          <a:pos x="12" y="238"/>
                        </a:cxn>
                        <a:cxn ang="0">
                          <a:pos x="9" y="217"/>
                        </a:cxn>
                        <a:cxn ang="0">
                          <a:pos x="4" y="211"/>
                        </a:cxn>
                        <a:cxn ang="0">
                          <a:pos x="13" y="195"/>
                        </a:cxn>
                        <a:cxn ang="0">
                          <a:pos x="1" y="200"/>
                        </a:cxn>
                        <a:cxn ang="0">
                          <a:pos x="5" y="183"/>
                        </a:cxn>
                        <a:cxn ang="0">
                          <a:pos x="2" y="171"/>
                        </a:cxn>
                        <a:cxn ang="0">
                          <a:pos x="4" y="162"/>
                        </a:cxn>
                        <a:cxn ang="0">
                          <a:pos x="8" y="164"/>
                        </a:cxn>
                        <a:cxn ang="0">
                          <a:pos x="13" y="163"/>
                        </a:cxn>
                        <a:cxn ang="0">
                          <a:pos x="18" y="165"/>
                        </a:cxn>
                        <a:cxn ang="0">
                          <a:pos x="15" y="157"/>
                        </a:cxn>
                        <a:cxn ang="0">
                          <a:pos x="24" y="153"/>
                        </a:cxn>
                        <a:cxn ang="0">
                          <a:pos x="22" y="148"/>
                        </a:cxn>
                        <a:cxn ang="0">
                          <a:pos x="27" y="148"/>
                        </a:cxn>
                        <a:cxn ang="0">
                          <a:pos x="39" y="141"/>
                        </a:cxn>
                        <a:cxn ang="0">
                          <a:pos x="49" y="139"/>
                        </a:cxn>
                        <a:cxn ang="0">
                          <a:pos x="47" y="138"/>
                        </a:cxn>
                        <a:cxn ang="0">
                          <a:pos x="48" y="122"/>
                        </a:cxn>
                        <a:cxn ang="0">
                          <a:pos x="56" y="121"/>
                        </a:cxn>
                        <a:cxn ang="0">
                          <a:pos x="61" y="108"/>
                        </a:cxn>
                        <a:cxn ang="0">
                          <a:pos x="65" y="91"/>
                        </a:cxn>
                        <a:cxn ang="0">
                          <a:pos x="67" y="91"/>
                        </a:cxn>
                        <a:cxn ang="0">
                          <a:pos x="69" y="87"/>
                        </a:cxn>
                        <a:cxn ang="0">
                          <a:pos x="80" y="69"/>
                        </a:cxn>
                        <a:cxn ang="0">
                          <a:pos x="88" y="58"/>
                        </a:cxn>
                        <a:cxn ang="0">
                          <a:pos x="96" y="55"/>
                        </a:cxn>
                        <a:cxn ang="0">
                          <a:pos x="101" y="40"/>
                        </a:cxn>
                        <a:cxn ang="0">
                          <a:pos x="99" y="32"/>
                        </a:cxn>
                        <a:cxn ang="0">
                          <a:pos x="112" y="20"/>
                        </a:cxn>
                        <a:cxn ang="0">
                          <a:pos x="118" y="16"/>
                        </a:cxn>
                        <a:cxn ang="0">
                          <a:pos x="124" y="22"/>
                        </a:cxn>
                        <a:cxn ang="0">
                          <a:pos x="129" y="24"/>
                        </a:cxn>
                        <a:cxn ang="0">
                          <a:pos x="132" y="16"/>
                        </a:cxn>
                        <a:cxn ang="0">
                          <a:pos x="147" y="22"/>
                        </a:cxn>
                        <a:cxn ang="0">
                          <a:pos x="150" y="10"/>
                        </a:cxn>
                        <a:cxn ang="0">
                          <a:pos x="161" y="6"/>
                        </a:cxn>
                        <a:cxn ang="0">
                          <a:pos x="161" y="13"/>
                        </a:cxn>
                        <a:cxn ang="0">
                          <a:pos x="172" y="6"/>
                        </a:cxn>
                        <a:cxn ang="0">
                          <a:pos x="178" y="6"/>
                        </a:cxn>
                        <a:cxn ang="0">
                          <a:pos x="185" y="8"/>
                        </a:cxn>
                        <a:cxn ang="0">
                          <a:pos x="191" y="7"/>
                        </a:cxn>
                        <a:cxn ang="0">
                          <a:pos x="206" y="17"/>
                        </a:cxn>
                        <a:cxn ang="0">
                          <a:pos x="194" y="21"/>
                        </a:cxn>
                        <a:cxn ang="0">
                          <a:pos x="206" y="30"/>
                        </a:cxn>
                        <a:cxn ang="0">
                          <a:pos x="192" y="36"/>
                        </a:cxn>
                        <a:cxn ang="0">
                          <a:pos x="180" y="22"/>
                        </a:cxn>
                        <a:cxn ang="0">
                          <a:pos x="166" y="40"/>
                        </a:cxn>
                        <a:cxn ang="0">
                          <a:pos x="146" y="44"/>
                        </a:cxn>
                        <a:cxn ang="0">
                          <a:pos x="128" y="37"/>
                        </a:cxn>
                        <a:cxn ang="0">
                          <a:pos x="113" y="47"/>
                        </a:cxn>
                        <a:cxn ang="0">
                          <a:pos x="97" y="62"/>
                        </a:cxn>
                        <a:cxn ang="0">
                          <a:pos x="86" y="89"/>
                        </a:cxn>
                        <a:cxn ang="0">
                          <a:pos x="78" y="121"/>
                        </a:cxn>
                        <a:cxn ang="0">
                          <a:pos x="61" y="144"/>
                        </a:cxn>
                        <a:cxn ang="0">
                          <a:pos x="68" y="178"/>
                        </a:cxn>
                        <a:cxn ang="0">
                          <a:pos x="62" y="206"/>
                        </a:cxn>
                        <a:cxn ang="0">
                          <a:pos x="54" y="222"/>
                        </a:cxn>
                      </a:cxnLst>
                      <a:rect l="0" t="0" r="r" b="b"/>
                      <a:pathLst>
                        <a:path w="208" h="242">
                          <a:moveTo>
                            <a:pt x="53" y="224"/>
                          </a:moveTo>
                          <a:cubicBezTo>
                            <a:pt x="53" y="224"/>
                            <a:pt x="54" y="222"/>
                            <a:pt x="54" y="222"/>
                          </a:cubicBezTo>
                          <a:cubicBezTo>
                            <a:pt x="54" y="222"/>
                            <a:pt x="52" y="222"/>
                            <a:pt x="52" y="222"/>
                          </a:cubicBezTo>
                          <a:cubicBezTo>
                            <a:pt x="52" y="222"/>
                            <a:pt x="51" y="221"/>
                            <a:pt x="51" y="221"/>
                          </a:cubicBezTo>
                          <a:cubicBezTo>
                            <a:pt x="51" y="221"/>
                            <a:pt x="50" y="218"/>
                            <a:pt x="50" y="218"/>
                          </a:cubicBezTo>
                          <a:cubicBezTo>
                            <a:pt x="50" y="218"/>
                            <a:pt x="50" y="214"/>
                            <a:pt x="50" y="214"/>
                          </a:cubicBezTo>
                          <a:cubicBezTo>
                            <a:pt x="50" y="214"/>
                            <a:pt x="49" y="214"/>
                            <a:pt x="49" y="214"/>
                          </a:cubicBezTo>
                          <a:cubicBezTo>
                            <a:pt x="49" y="214"/>
                            <a:pt x="47" y="214"/>
                            <a:pt x="47" y="214"/>
                          </a:cubicBezTo>
                          <a:cubicBezTo>
                            <a:pt x="47" y="214"/>
                            <a:pt x="46" y="215"/>
                            <a:pt x="46" y="215"/>
                          </a:cubicBezTo>
                          <a:cubicBezTo>
                            <a:pt x="46" y="215"/>
                            <a:pt x="47" y="216"/>
                            <a:pt x="47" y="216"/>
                          </a:cubicBezTo>
                          <a:cubicBezTo>
                            <a:pt x="47" y="216"/>
                            <a:pt x="47" y="218"/>
                            <a:pt x="47" y="218"/>
                          </a:cubicBezTo>
                          <a:cubicBezTo>
                            <a:pt x="47" y="218"/>
                            <a:pt x="47" y="220"/>
                            <a:pt x="47" y="220"/>
                          </a:cubicBezTo>
                          <a:cubicBezTo>
                            <a:pt x="47" y="220"/>
                            <a:pt x="44" y="224"/>
                            <a:pt x="44" y="224"/>
                          </a:cubicBezTo>
                          <a:cubicBezTo>
                            <a:pt x="44" y="224"/>
                            <a:pt x="43" y="224"/>
                            <a:pt x="43" y="224"/>
                          </a:cubicBezTo>
                          <a:cubicBezTo>
                            <a:pt x="43" y="224"/>
                            <a:pt x="40" y="222"/>
                            <a:pt x="40" y="222"/>
                          </a:cubicBezTo>
                          <a:cubicBezTo>
                            <a:pt x="40" y="222"/>
                            <a:pt x="40" y="224"/>
                            <a:pt x="40" y="224"/>
                          </a:cubicBezTo>
                          <a:cubicBezTo>
                            <a:pt x="40" y="224"/>
                            <a:pt x="39" y="226"/>
                            <a:pt x="39" y="226"/>
                          </a:cubicBezTo>
                          <a:cubicBezTo>
                            <a:pt x="39" y="226"/>
                            <a:pt x="38" y="227"/>
                            <a:pt x="38" y="227"/>
                          </a:cubicBezTo>
                          <a:cubicBezTo>
                            <a:pt x="38" y="227"/>
                            <a:pt x="38" y="229"/>
                            <a:pt x="38" y="229"/>
                          </a:cubicBezTo>
                          <a:cubicBezTo>
                            <a:pt x="38" y="229"/>
                            <a:pt x="35" y="229"/>
                            <a:pt x="35" y="229"/>
                          </a:cubicBezTo>
                          <a:cubicBezTo>
                            <a:pt x="35" y="229"/>
                            <a:pt x="35" y="231"/>
                            <a:pt x="35" y="231"/>
                          </a:cubicBezTo>
                          <a:cubicBezTo>
                            <a:pt x="35" y="231"/>
                            <a:pt x="34" y="233"/>
                            <a:pt x="34" y="233"/>
                          </a:cubicBezTo>
                          <a:cubicBezTo>
                            <a:pt x="34" y="233"/>
                            <a:pt x="32" y="236"/>
                            <a:pt x="32" y="236"/>
                          </a:cubicBezTo>
                          <a:cubicBezTo>
                            <a:pt x="32" y="236"/>
                            <a:pt x="30" y="238"/>
                            <a:pt x="30" y="238"/>
                          </a:cubicBezTo>
                          <a:cubicBezTo>
                            <a:pt x="30" y="238"/>
                            <a:pt x="28" y="240"/>
                            <a:pt x="28" y="240"/>
                          </a:cubicBezTo>
                          <a:cubicBezTo>
                            <a:pt x="28" y="240"/>
                            <a:pt x="25" y="242"/>
                            <a:pt x="25" y="242"/>
                          </a:cubicBezTo>
                          <a:cubicBezTo>
                            <a:pt x="25" y="242"/>
                            <a:pt x="23" y="242"/>
                            <a:pt x="23" y="242"/>
                          </a:cubicBezTo>
                          <a:cubicBezTo>
                            <a:pt x="23" y="242"/>
                            <a:pt x="21" y="242"/>
                            <a:pt x="21" y="242"/>
                          </a:cubicBezTo>
                          <a:cubicBezTo>
                            <a:pt x="21" y="242"/>
                            <a:pt x="19" y="242"/>
                            <a:pt x="19" y="242"/>
                          </a:cubicBezTo>
                          <a:cubicBezTo>
                            <a:pt x="19" y="242"/>
                            <a:pt x="16" y="242"/>
                            <a:pt x="16" y="242"/>
                          </a:cubicBezTo>
                          <a:cubicBezTo>
                            <a:pt x="16" y="242"/>
                            <a:pt x="14" y="241"/>
                            <a:pt x="14" y="241"/>
                          </a:cubicBezTo>
                          <a:cubicBezTo>
                            <a:pt x="14" y="241"/>
                            <a:pt x="13" y="239"/>
                            <a:pt x="13" y="239"/>
                          </a:cubicBezTo>
                          <a:cubicBezTo>
                            <a:pt x="13" y="239"/>
                            <a:pt x="12" y="238"/>
                            <a:pt x="12" y="238"/>
                          </a:cubicBezTo>
                          <a:cubicBezTo>
                            <a:pt x="12" y="238"/>
                            <a:pt x="9" y="236"/>
                            <a:pt x="9" y="236"/>
                          </a:cubicBezTo>
                          <a:cubicBezTo>
                            <a:pt x="9" y="236"/>
                            <a:pt x="6" y="233"/>
                            <a:pt x="6" y="233"/>
                          </a:cubicBezTo>
                          <a:cubicBezTo>
                            <a:pt x="6" y="233"/>
                            <a:pt x="4" y="230"/>
                            <a:pt x="4" y="230"/>
                          </a:cubicBezTo>
                          <a:cubicBezTo>
                            <a:pt x="4" y="230"/>
                            <a:pt x="5" y="227"/>
                            <a:pt x="5" y="227"/>
                          </a:cubicBezTo>
                          <a:cubicBezTo>
                            <a:pt x="5" y="227"/>
                            <a:pt x="6" y="226"/>
                            <a:pt x="6" y="226"/>
                          </a:cubicBezTo>
                          <a:cubicBezTo>
                            <a:pt x="6" y="226"/>
                            <a:pt x="9" y="225"/>
                            <a:pt x="9" y="225"/>
                          </a:cubicBezTo>
                          <a:cubicBezTo>
                            <a:pt x="9" y="225"/>
                            <a:pt x="10" y="223"/>
                            <a:pt x="10" y="223"/>
                          </a:cubicBezTo>
                          <a:cubicBezTo>
                            <a:pt x="10" y="223"/>
                            <a:pt x="9" y="222"/>
                            <a:pt x="9" y="222"/>
                          </a:cubicBezTo>
                          <a:cubicBezTo>
                            <a:pt x="9" y="222"/>
                            <a:pt x="10" y="220"/>
                            <a:pt x="10" y="220"/>
                          </a:cubicBezTo>
                          <a:cubicBezTo>
                            <a:pt x="10" y="220"/>
                            <a:pt x="10" y="218"/>
                            <a:pt x="10" y="218"/>
                          </a:cubicBezTo>
                          <a:cubicBezTo>
                            <a:pt x="10" y="218"/>
                            <a:pt x="9" y="217"/>
                            <a:pt x="9" y="217"/>
                          </a:cubicBezTo>
                          <a:cubicBezTo>
                            <a:pt x="9" y="217"/>
                            <a:pt x="8" y="215"/>
                            <a:pt x="8" y="215"/>
                          </a:cubicBezTo>
                          <a:cubicBezTo>
                            <a:pt x="8" y="215"/>
                            <a:pt x="7" y="216"/>
                            <a:pt x="7" y="216"/>
                          </a:cubicBezTo>
                          <a:cubicBezTo>
                            <a:pt x="7" y="216"/>
                            <a:pt x="7" y="218"/>
                            <a:pt x="7" y="218"/>
                          </a:cubicBezTo>
                          <a:cubicBezTo>
                            <a:pt x="7" y="218"/>
                            <a:pt x="5" y="219"/>
                            <a:pt x="5" y="219"/>
                          </a:cubicBezTo>
                          <a:cubicBezTo>
                            <a:pt x="5" y="219"/>
                            <a:pt x="4" y="219"/>
                            <a:pt x="4" y="219"/>
                          </a:cubicBezTo>
                          <a:cubicBezTo>
                            <a:pt x="4" y="219"/>
                            <a:pt x="3" y="220"/>
                            <a:pt x="3" y="220"/>
                          </a:cubicBezTo>
                          <a:cubicBezTo>
                            <a:pt x="3" y="220"/>
                            <a:pt x="2" y="219"/>
                            <a:pt x="2" y="219"/>
                          </a:cubicBezTo>
                          <a:cubicBezTo>
                            <a:pt x="2" y="219"/>
                            <a:pt x="2" y="216"/>
                            <a:pt x="2" y="216"/>
                          </a:cubicBezTo>
                          <a:cubicBezTo>
                            <a:pt x="2" y="216"/>
                            <a:pt x="3" y="214"/>
                            <a:pt x="3" y="214"/>
                          </a:cubicBezTo>
                          <a:cubicBezTo>
                            <a:pt x="3" y="214"/>
                            <a:pt x="3" y="212"/>
                            <a:pt x="3" y="212"/>
                          </a:cubicBezTo>
                          <a:cubicBezTo>
                            <a:pt x="3" y="212"/>
                            <a:pt x="4" y="211"/>
                            <a:pt x="4" y="211"/>
                          </a:cubicBezTo>
                          <a:cubicBezTo>
                            <a:pt x="4" y="211"/>
                            <a:pt x="7" y="211"/>
                            <a:pt x="7" y="211"/>
                          </a:cubicBezTo>
                          <a:cubicBezTo>
                            <a:pt x="7" y="211"/>
                            <a:pt x="8" y="210"/>
                            <a:pt x="8" y="210"/>
                          </a:cubicBezTo>
                          <a:cubicBezTo>
                            <a:pt x="8" y="210"/>
                            <a:pt x="7" y="207"/>
                            <a:pt x="7" y="207"/>
                          </a:cubicBezTo>
                          <a:cubicBezTo>
                            <a:pt x="7" y="207"/>
                            <a:pt x="8" y="205"/>
                            <a:pt x="8" y="205"/>
                          </a:cubicBezTo>
                          <a:cubicBezTo>
                            <a:pt x="8" y="205"/>
                            <a:pt x="9" y="204"/>
                            <a:pt x="9" y="204"/>
                          </a:cubicBezTo>
                          <a:cubicBezTo>
                            <a:pt x="9" y="204"/>
                            <a:pt x="10" y="203"/>
                            <a:pt x="10" y="203"/>
                          </a:cubicBezTo>
                          <a:cubicBezTo>
                            <a:pt x="10" y="203"/>
                            <a:pt x="11" y="200"/>
                            <a:pt x="11" y="200"/>
                          </a:cubicBezTo>
                          <a:cubicBezTo>
                            <a:pt x="11" y="200"/>
                            <a:pt x="13" y="198"/>
                            <a:pt x="13" y="198"/>
                          </a:cubicBezTo>
                          <a:cubicBezTo>
                            <a:pt x="13" y="198"/>
                            <a:pt x="14" y="199"/>
                            <a:pt x="14" y="199"/>
                          </a:cubicBezTo>
                          <a:cubicBezTo>
                            <a:pt x="14" y="199"/>
                            <a:pt x="16" y="196"/>
                            <a:pt x="16" y="196"/>
                          </a:cubicBezTo>
                          <a:cubicBezTo>
                            <a:pt x="16" y="196"/>
                            <a:pt x="13" y="195"/>
                            <a:pt x="13" y="195"/>
                          </a:cubicBezTo>
                          <a:cubicBezTo>
                            <a:pt x="13" y="195"/>
                            <a:pt x="12" y="196"/>
                            <a:pt x="12" y="196"/>
                          </a:cubicBezTo>
                          <a:cubicBezTo>
                            <a:pt x="12" y="196"/>
                            <a:pt x="11" y="197"/>
                            <a:pt x="11" y="197"/>
                          </a:cubicBezTo>
                          <a:cubicBezTo>
                            <a:pt x="11" y="197"/>
                            <a:pt x="9" y="199"/>
                            <a:pt x="9" y="199"/>
                          </a:cubicBezTo>
                          <a:cubicBezTo>
                            <a:pt x="9" y="199"/>
                            <a:pt x="8" y="202"/>
                            <a:pt x="8" y="202"/>
                          </a:cubicBezTo>
                          <a:cubicBezTo>
                            <a:pt x="8" y="202"/>
                            <a:pt x="8" y="203"/>
                            <a:pt x="8" y="203"/>
                          </a:cubicBezTo>
                          <a:cubicBezTo>
                            <a:pt x="8" y="203"/>
                            <a:pt x="6" y="204"/>
                            <a:pt x="6" y="204"/>
                          </a:cubicBezTo>
                          <a:cubicBezTo>
                            <a:pt x="6" y="204"/>
                            <a:pt x="7" y="202"/>
                            <a:pt x="7" y="202"/>
                          </a:cubicBezTo>
                          <a:cubicBezTo>
                            <a:pt x="7" y="202"/>
                            <a:pt x="6" y="200"/>
                            <a:pt x="6" y="200"/>
                          </a:cubicBezTo>
                          <a:cubicBezTo>
                            <a:pt x="6" y="200"/>
                            <a:pt x="4" y="201"/>
                            <a:pt x="4" y="201"/>
                          </a:cubicBezTo>
                          <a:cubicBezTo>
                            <a:pt x="4" y="201"/>
                            <a:pt x="3" y="199"/>
                            <a:pt x="3" y="199"/>
                          </a:cubicBezTo>
                          <a:cubicBezTo>
                            <a:pt x="3" y="199"/>
                            <a:pt x="1" y="200"/>
                            <a:pt x="1" y="200"/>
                          </a:cubicBezTo>
                          <a:cubicBezTo>
                            <a:pt x="1" y="200"/>
                            <a:pt x="0" y="198"/>
                            <a:pt x="0" y="198"/>
                          </a:cubicBezTo>
                          <a:cubicBezTo>
                            <a:pt x="0" y="198"/>
                            <a:pt x="2" y="197"/>
                            <a:pt x="2" y="197"/>
                          </a:cubicBezTo>
                          <a:cubicBezTo>
                            <a:pt x="2" y="197"/>
                            <a:pt x="4" y="194"/>
                            <a:pt x="4" y="194"/>
                          </a:cubicBezTo>
                          <a:cubicBezTo>
                            <a:pt x="4" y="194"/>
                            <a:pt x="2" y="194"/>
                            <a:pt x="2" y="194"/>
                          </a:cubicBezTo>
                          <a:cubicBezTo>
                            <a:pt x="2" y="194"/>
                            <a:pt x="1" y="195"/>
                            <a:pt x="1" y="195"/>
                          </a:cubicBezTo>
                          <a:cubicBezTo>
                            <a:pt x="1" y="195"/>
                            <a:pt x="0" y="193"/>
                            <a:pt x="0" y="193"/>
                          </a:cubicBezTo>
                          <a:cubicBezTo>
                            <a:pt x="0" y="193"/>
                            <a:pt x="1" y="188"/>
                            <a:pt x="1" y="188"/>
                          </a:cubicBezTo>
                          <a:cubicBezTo>
                            <a:pt x="1" y="188"/>
                            <a:pt x="2" y="187"/>
                            <a:pt x="2" y="187"/>
                          </a:cubicBezTo>
                          <a:cubicBezTo>
                            <a:pt x="2" y="187"/>
                            <a:pt x="2" y="185"/>
                            <a:pt x="2" y="185"/>
                          </a:cubicBezTo>
                          <a:cubicBezTo>
                            <a:pt x="2" y="185"/>
                            <a:pt x="4" y="184"/>
                            <a:pt x="4" y="184"/>
                          </a:cubicBezTo>
                          <a:cubicBezTo>
                            <a:pt x="4" y="184"/>
                            <a:pt x="5" y="183"/>
                            <a:pt x="5" y="183"/>
                          </a:cubicBezTo>
                          <a:cubicBezTo>
                            <a:pt x="5" y="183"/>
                            <a:pt x="3" y="183"/>
                            <a:pt x="3" y="183"/>
                          </a:cubicBezTo>
                          <a:cubicBezTo>
                            <a:pt x="3" y="183"/>
                            <a:pt x="2" y="181"/>
                            <a:pt x="2" y="181"/>
                          </a:cubicBezTo>
                          <a:cubicBezTo>
                            <a:pt x="2" y="181"/>
                            <a:pt x="2" y="180"/>
                            <a:pt x="2" y="180"/>
                          </a:cubicBezTo>
                          <a:cubicBezTo>
                            <a:pt x="2" y="180"/>
                            <a:pt x="1" y="178"/>
                            <a:pt x="1" y="178"/>
                          </a:cubicBezTo>
                          <a:cubicBezTo>
                            <a:pt x="1" y="178"/>
                            <a:pt x="3" y="177"/>
                            <a:pt x="3" y="177"/>
                          </a:cubicBezTo>
                          <a:cubicBezTo>
                            <a:pt x="3" y="177"/>
                            <a:pt x="4" y="177"/>
                            <a:pt x="4" y="177"/>
                          </a:cubicBezTo>
                          <a:cubicBezTo>
                            <a:pt x="4" y="177"/>
                            <a:pt x="4" y="175"/>
                            <a:pt x="4" y="175"/>
                          </a:cubicBezTo>
                          <a:cubicBezTo>
                            <a:pt x="4" y="175"/>
                            <a:pt x="2" y="175"/>
                            <a:pt x="2" y="175"/>
                          </a:cubicBezTo>
                          <a:cubicBezTo>
                            <a:pt x="2" y="175"/>
                            <a:pt x="1" y="173"/>
                            <a:pt x="1" y="173"/>
                          </a:cubicBezTo>
                          <a:cubicBezTo>
                            <a:pt x="1" y="173"/>
                            <a:pt x="1" y="172"/>
                            <a:pt x="1" y="172"/>
                          </a:cubicBezTo>
                          <a:cubicBezTo>
                            <a:pt x="1" y="172"/>
                            <a:pt x="2" y="171"/>
                            <a:pt x="2" y="171"/>
                          </a:cubicBezTo>
                          <a:cubicBezTo>
                            <a:pt x="2" y="171"/>
                            <a:pt x="1" y="170"/>
                            <a:pt x="1" y="170"/>
                          </a:cubicBezTo>
                          <a:cubicBezTo>
                            <a:pt x="1" y="170"/>
                            <a:pt x="1" y="168"/>
                            <a:pt x="1" y="168"/>
                          </a:cubicBezTo>
                          <a:cubicBezTo>
                            <a:pt x="1" y="168"/>
                            <a:pt x="2" y="167"/>
                            <a:pt x="2" y="167"/>
                          </a:cubicBezTo>
                          <a:cubicBezTo>
                            <a:pt x="2" y="167"/>
                            <a:pt x="3" y="168"/>
                            <a:pt x="3" y="168"/>
                          </a:cubicBezTo>
                          <a:cubicBezTo>
                            <a:pt x="3" y="168"/>
                            <a:pt x="4" y="167"/>
                            <a:pt x="4" y="167"/>
                          </a:cubicBezTo>
                          <a:cubicBezTo>
                            <a:pt x="4" y="167"/>
                            <a:pt x="4" y="167"/>
                            <a:pt x="4" y="167"/>
                          </a:cubicBezTo>
                          <a:cubicBezTo>
                            <a:pt x="4" y="167"/>
                            <a:pt x="4" y="167"/>
                            <a:pt x="4" y="167"/>
                          </a:cubicBezTo>
                          <a:cubicBezTo>
                            <a:pt x="4" y="167"/>
                            <a:pt x="4" y="165"/>
                            <a:pt x="4" y="165"/>
                          </a:cubicBezTo>
                          <a:cubicBezTo>
                            <a:pt x="4" y="165"/>
                            <a:pt x="3" y="164"/>
                            <a:pt x="3" y="164"/>
                          </a:cubicBezTo>
                          <a:cubicBezTo>
                            <a:pt x="3" y="164"/>
                            <a:pt x="2" y="162"/>
                            <a:pt x="2" y="162"/>
                          </a:cubicBezTo>
                          <a:cubicBezTo>
                            <a:pt x="2" y="162"/>
                            <a:pt x="4" y="162"/>
                            <a:pt x="4" y="162"/>
                          </a:cubicBezTo>
                          <a:cubicBezTo>
                            <a:pt x="4" y="162"/>
                            <a:pt x="4" y="163"/>
                            <a:pt x="4" y="163"/>
                          </a:cubicBezTo>
                          <a:cubicBezTo>
                            <a:pt x="4" y="163"/>
                            <a:pt x="6" y="165"/>
                            <a:pt x="6" y="165"/>
                          </a:cubicBezTo>
                          <a:cubicBezTo>
                            <a:pt x="6" y="165"/>
                            <a:pt x="7" y="166"/>
                            <a:pt x="7" y="166"/>
                          </a:cubicBezTo>
                          <a:cubicBezTo>
                            <a:pt x="7" y="166"/>
                            <a:pt x="8" y="166"/>
                            <a:pt x="8" y="166"/>
                          </a:cubicBezTo>
                          <a:cubicBezTo>
                            <a:pt x="8" y="166"/>
                            <a:pt x="10" y="166"/>
                            <a:pt x="10" y="166"/>
                          </a:cubicBezTo>
                          <a:cubicBezTo>
                            <a:pt x="10" y="166"/>
                            <a:pt x="12" y="167"/>
                            <a:pt x="12" y="167"/>
                          </a:cubicBezTo>
                          <a:cubicBezTo>
                            <a:pt x="12" y="167"/>
                            <a:pt x="13" y="168"/>
                            <a:pt x="13" y="168"/>
                          </a:cubicBezTo>
                          <a:cubicBezTo>
                            <a:pt x="13" y="168"/>
                            <a:pt x="13" y="165"/>
                            <a:pt x="13" y="165"/>
                          </a:cubicBezTo>
                          <a:cubicBezTo>
                            <a:pt x="13" y="165"/>
                            <a:pt x="12" y="164"/>
                            <a:pt x="12" y="164"/>
                          </a:cubicBezTo>
                          <a:cubicBezTo>
                            <a:pt x="12" y="164"/>
                            <a:pt x="10" y="164"/>
                            <a:pt x="10" y="164"/>
                          </a:cubicBezTo>
                          <a:cubicBezTo>
                            <a:pt x="10" y="164"/>
                            <a:pt x="8" y="164"/>
                            <a:pt x="8" y="164"/>
                          </a:cubicBezTo>
                          <a:cubicBezTo>
                            <a:pt x="8" y="164"/>
                            <a:pt x="7" y="164"/>
                            <a:pt x="7" y="164"/>
                          </a:cubicBezTo>
                          <a:cubicBezTo>
                            <a:pt x="7" y="164"/>
                            <a:pt x="6" y="163"/>
                            <a:pt x="6" y="163"/>
                          </a:cubicBezTo>
                          <a:cubicBezTo>
                            <a:pt x="6" y="163"/>
                            <a:pt x="6" y="161"/>
                            <a:pt x="6" y="161"/>
                          </a:cubicBezTo>
                          <a:cubicBezTo>
                            <a:pt x="6" y="161"/>
                            <a:pt x="8" y="161"/>
                            <a:pt x="8" y="161"/>
                          </a:cubicBezTo>
                          <a:cubicBezTo>
                            <a:pt x="8" y="161"/>
                            <a:pt x="9" y="159"/>
                            <a:pt x="9" y="159"/>
                          </a:cubicBezTo>
                          <a:cubicBezTo>
                            <a:pt x="9" y="159"/>
                            <a:pt x="9" y="160"/>
                            <a:pt x="9" y="160"/>
                          </a:cubicBezTo>
                          <a:cubicBezTo>
                            <a:pt x="9" y="160"/>
                            <a:pt x="10" y="161"/>
                            <a:pt x="10" y="161"/>
                          </a:cubicBezTo>
                          <a:cubicBezTo>
                            <a:pt x="10" y="161"/>
                            <a:pt x="11" y="160"/>
                            <a:pt x="11" y="160"/>
                          </a:cubicBezTo>
                          <a:cubicBezTo>
                            <a:pt x="11" y="160"/>
                            <a:pt x="12" y="161"/>
                            <a:pt x="12" y="161"/>
                          </a:cubicBezTo>
                          <a:cubicBezTo>
                            <a:pt x="12" y="161"/>
                            <a:pt x="12" y="162"/>
                            <a:pt x="12" y="162"/>
                          </a:cubicBezTo>
                          <a:cubicBezTo>
                            <a:pt x="12" y="162"/>
                            <a:pt x="13" y="163"/>
                            <a:pt x="13" y="163"/>
                          </a:cubicBezTo>
                          <a:cubicBezTo>
                            <a:pt x="13" y="163"/>
                            <a:pt x="13" y="162"/>
                            <a:pt x="13" y="162"/>
                          </a:cubicBezTo>
                          <a:cubicBezTo>
                            <a:pt x="13" y="162"/>
                            <a:pt x="12" y="159"/>
                            <a:pt x="12" y="159"/>
                          </a:cubicBezTo>
                          <a:cubicBezTo>
                            <a:pt x="12" y="159"/>
                            <a:pt x="12" y="158"/>
                            <a:pt x="12" y="158"/>
                          </a:cubicBezTo>
                          <a:cubicBezTo>
                            <a:pt x="12" y="158"/>
                            <a:pt x="14" y="158"/>
                            <a:pt x="14" y="158"/>
                          </a:cubicBezTo>
                          <a:cubicBezTo>
                            <a:pt x="14" y="158"/>
                            <a:pt x="14" y="157"/>
                            <a:pt x="14" y="157"/>
                          </a:cubicBezTo>
                          <a:cubicBezTo>
                            <a:pt x="14" y="157"/>
                            <a:pt x="15" y="158"/>
                            <a:pt x="15" y="158"/>
                          </a:cubicBezTo>
                          <a:cubicBezTo>
                            <a:pt x="15" y="158"/>
                            <a:pt x="16" y="159"/>
                            <a:pt x="16" y="159"/>
                          </a:cubicBezTo>
                          <a:cubicBezTo>
                            <a:pt x="16" y="159"/>
                            <a:pt x="17" y="160"/>
                            <a:pt x="17" y="160"/>
                          </a:cubicBezTo>
                          <a:cubicBezTo>
                            <a:pt x="17" y="160"/>
                            <a:pt x="18" y="162"/>
                            <a:pt x="18" y="162"/>
                          </a:cubicBezTo>
                          <a:cubicBezTo>
                            <a:pt x="18" y="162"/>
                            <a:pt x="18" y="164"/>
                            <a:pt x="18" y="164"/>
                          </a:cubicBezTo>
                          <a:cubicBezTo>
                            <a:pt x="18" y="164"/>
                            <a:pt x="18" y="165"/>
                            <a:pt x="18" y="165"/>
                          </a:cubicBezTo>
                          <a:cubicBezTo>
                            <a:pt x="18" y="165"/>
                            <a:pt x="18" y="167"/>
                            <a:pt x="18" y="167"/>
                          </a:cubicBezTo>
                          <a:cubicBezTo>
                            <a:pt x="18" y="167"/>
                            <a:pt x="19" y="167"/>
                            <a:pt x="19" y="167"/>
                          </a:cubicBezTo>
                          <a:cubicBezTo>
                            <a:pt x="19" y="167"/>
                            <a:pt x="19" y="165"/>
                            <a:pt x="19" y="165"/>
                          </a:cubicBezTo>
                          <a:cubicBezTo>
                            <a:pt x="19" y="165"/>
                            <a:pt x="19" y="163"/>
                            <a:pt x="19" y="163"/>
                          </a:cubicBezTo>
                          <a:cubicBezTo>
                            <a:pt x="19" y="163"/>
                            <a:pt x="21" y="162"/>
                            <a:pt x="21" y="162"/>
                          </a:cubicBezTo>
                          <a:cubicBezTo>
                            <a:pt x="21" y="162"/>
                            <a:pt x="21" y="162"/>
                            <a:pt x="21" y="162"/>
                          </a:cubicBezTo>
                          <a:cubicBezTo>
                            <a:pt x="21" y="162"/>
                            <a:pt x="20" y="161"/>
                            <a:pt x="20" y="161"/>
                          </a:cubicBezTo>
                          <a:cubicBezTo>
                            <a:pt x="20" y="161"/>
                            <a:pt x="19" y="159"/>
                            <a:pt x="19" y="159"/>
                          </a:cubicBezTo>
                          <a:cubicBezTo>
                            <a:pt x="19" y="159"/>
                            <a:pt x="17" y="158"/>
                            <a:pt x="17" y="158"/>
                          </a:cubicBezTo>
                          <a:cubicBezTo>
                            <a:pt x="17" y="158"/>
                            <a:pt x="16" y="157"/>
                            <a:pt x="16" y="157"/>
                          </a:cubicBezTo>
                          <a:cubicBezTo>
                            <a:pt x="16" y="157"/>
                            <a:pt x="15" y="157"/>
                            <a:pt x="15" y="157"/>
                          </a:cubicBezTo>
                          <a:cubicBezTo>
                            <a:pt x="15" y="157"/>
                            <a:pt x="15" y="155"/>
                            <a:pt x="15" y="155"/>
                          </a:cubicBezTo>
                          <a:cubicBezTo>
                            <a:pt x="15" y="155"/>
                            <a:pt x="16" y="155"/>
                            <a:pt x="16" y="155"/>
                          </a:cubicBezTo>
                          <a:cubicBezTo>
                            <a:pt x="16" y="155"/>
                            <a:pt x="16" y="153"/>
                            <a:pt x="16" y="153"/>
                          </a:cubicBezTo>
                          <a:cubicBezTo>
                            <a:pt x="16" y="153"/>
                            <a:pt x="17" y="153"/>
                            <a:pt x="17" y="153"/>
                          </a:cubicBezTo>
                          <a:cubicBezTo>
                            <a:pt x="17" y="153"/>
                            <a:pt x="18" y="154"/>
                            <a:pt x="18" y="154"/>
                          </a:cubicBezTo>
                          <a:cubicBezTo>
                            <a:pt x="18" y="154"/>
                            <a:pt x="19" y="154"/>
                            <a:pt x="19" y="154"/>
                          </a:cubicBezTo>
                          <a:cubicBezTo>
                            <a:pt x="19" y="154"/>
                            <a:pt x="20" y="155"/>
                            <a:pt x="20" y="155"/>
                          </a:cubicBezTo>
                          <a:cubicBezTo>
                            <a:pt x="20" y="155"/>
                            <a:pt x="22" y="156"/>
                            <a:pt x="22" y="156"/>
                          </a:cubicBezTo>
                          <a:cubicBezTo>
                            <a:pt x="22" y="156"/>
                            <a:pt x="23" y="156"/>
                            <a:pt x="23" y="156"/>
                          </a:cubicBezTo>
                          <a:cubicBezTo>
                            <a:pt x="23" y="156"/>
                            <a:pt x="23" y="155"/>
                            <a:pt x="23" y="155"/>
                          </a:cubicBezTo>
                          <a:cubicBezTo>
                            <a:pt x="23" y="155"/>
                            <a:pt x="24" y="153"/>
                            <a:pt x="24" y="153"/>
                          </a:cubicBezTo>
                          <a:cubicBezTo>
                            <a:pt x="24" y="153"/>
                            <a:pt x="27" y="153"/>
                            <a:pt x="27" y="153"/>
                          </a:cubicBezTo>
                          <a:cubicBezTo>
                            <a:pt x="27" y="153"/>
                            <a:pt x="26" y="152"/>
                            <a:pt x="26" y="152"/>
                          </a:cubicBezTo>
                          <a:cubicBezTo>
                            <a:pt x="26" y="152"/>
                            <a:pt x="24" y="152"/>
                            <a:pt x="24" y="152"/>
                          </a:cubicBezTo>
                          <a:cubicBezTo>
                            <a:pt x="24" y="152"/>
                            <a:pt x="20" y="152"/>
                            <a:pt x="20" y="152"/>
                          </a:cubicBezTo>
                          <a:cubicBezTo>
                            <a:pt x="20" y="152"/>
                            <a:pt x="19" y="152"/>
                            <a:pt x="19" y="152"/>
                          </a:cubicBezTo>
                          <a:cubicBezTo>
                            <a:pt x="19" y="152"/>
                            <a:pt x="18" y="151"/>
                            <a:pt x="18" y="151"/>
                          </a:cubicBezTo>
                          <a:cubicBezTo>
                            <a:pt x="18" y="151"/>
                            <a:pt x="18" y="150"/>
                            <a:pt x="18" y="150"/>
                          </a:cubicBezTo>
                          <a:cubicBezTo>
                            <a:pt x="18" y="150"/>
                            <a:pt x="19" y="148"/>
                            <a:pt x="19" y="148"/>
                          </a:cubicBezTo>
                          <a:cubicBezTo>
                            <a:pt x="19" y="148"/>
                            <a:pt x="21" y="148"/>
                            <a:pt x="21" y="148"/>
                          </a:cubicBezTo>
                          <a:cubicBezTo>
                            <a:pt x="21" y="148"/>
                            <a:pt x="22" y="149"/>
                            <a:pt x="22" y="149"/>
                          </a:cubicBezTo>
                          <a:cubicBezTo>
                            <a:pt x="22" y="149"/>
                            <a:pt x="22" y="148"/>
                            <a:pt x="22" y="148"/>
                          </a:cubicBezTo>
                          <a:cubicBezTo>
                            <a:pt x="22" y="148"/>
                            <a:pt x="23" y="147"/>
                            <a:pt x="23" y="147"/>
                          </a:cubicBezTo>
                          <a:cubicBezTo>
                            <a:pt x="23" y="147"/>
                            <a:pt x="24" y="146"/>
                            <a:pt x="24" y="146"/>
                          </a:cubicBezTo>
                          <a:cubicBezTo>
                            <a:pt x="24" y="146"/>
                            <a:pt x="24" y="148"/>
                            <a:pt x="24" y="148"/>
                          </a:cubicBezTo>
                          <a:cubicBezTo>
                            <a:pt x="24" y="148"/>
                            <a:pt x="26" y="148"/>
                            <a:pt x="26" y="148"/>
                          </a:cubicBezTo>
                          <a:cubicBezTo>
                            <a:pt x="26" y="148"/>
                            <a:pt x="27" y="149"/>
                            <a:pt x="27" y="149"/>
                          </a:cubicBezTo>
                          <a:cubicBezTo>
                            <a:pt x="27" y="149"/>
                            <a:pt x="27" y="150"/>
                            <a:pt x="27" y="150"/>
                          </a:cubicBezTo>
                          <a:cubicBezTo>
                            <a:pt x="27" y="150"/>
                            <a:pt x="28" y="152"/>
                            <a:pt x="28" y="152"/>
                          </a:cubicBezTo>
                          <a:cubicBezTo>
                            <a:pt x="28" y="152"/>
                            <a:pt x="31" y="152"/>
                            <a:pt x="31" y="152"/>
                          </a:cubicBezTo>
                          <a:cubicBezTo>
                            <a:pt x="31" y="152"/>
                            <a:pt x="30" y="151"/>
                            <a:pt x="30" y="151"/>
                          </a:cubicBezTo>
                          <a:cubicBezTo>
                            <a:pt x="30" y="151"/>
                            <a:pt x="29" y="150"/>
                            <a:pt x="29" y="150"/>
                          </a:cubicBezTo>
                          <a:cubicBezTo>
                            <a:pt x="29" y="150"/>
                            <a:pt x="27" y="148"/>
                            <a:pt x="27" y="148"/>
                          </a:cubicBezTo>
                          <a:cubicBezTo>
                            <a:pt x="27" y="148"/>
                            <a:pt x="27" y="146"/>
                            <a:pt x="27" y="146"/>
                          </a:cubicBezTo>
                          <a:cubicBezTo>
                            <a:pt x="27" y="146"/>
                            <a:pt x="28" y="145"/>
                            <a:pt x="28" y="145"/>
                          </a:cubicBezTo>
                          <a:cubicBezTo>
                            <a:pt x="28" y="145"/>
                            <a:pt x="29" y="145"/>
                            <a:pt x="29" y="145"/>
                          </a:cubicBezTo>
                          <a:cubicBezTo>
                            <a:pt x="29" y="145"/>
                            <a:pt x="30" y="144"/>
                            <a:pt x="30" y="144"/>
                          </a:cubicBezTo>
                          <a:cubicBezTo>
                            <a:pt x="30" y="144"/>
                            <a:pt x="32" y="144"/>
                            <a:pt x="32" y="144"/>
                          </a:cubicBezTo>
                          <a:cubicBezTo>
                            <a:pt x="32" y="144"/>
                            <a:pt x="32" y="143"/>
                            <a:pt x="32" y="143"/>
                          </a:cubicBezTo>
                          <a:cubicBezTo>
                            <a:pt x="32" y="143"/>
                            <a:pt x="33" y="143"/>
                            <a:pt x="33" y="143"/>
                          </a:cubicBezTo>
                          <a:cubicBezTo>
                            <a:pt x="33" y="143"/>
                            <a:pt x="35" y="142"/>
                            <a:pt x="35" y="142"/>
                          </a:cubicBezTo>
                          <a:cubicBezTo>
                            <a:pt x="35" y="142"/>
                            <a:pt x="36" y="141"/>
                            <a:pt x="36" y="141"/>
                          </a:cubicBezTo>
                          <a:cubicBezTo>
                            <a:pt x="36" y="141"/>
                            <a:pt x="37" y="140"/>
                            <a:pt x="37" y="140"/>
                          </a:cubicBezTo>
                          <a:cubicBezTo>
                            <a:pt x="37" y="140"/>
                            <a:pt x="39" y="141"/>
                            <a:pt x="39" y="141"/>
                          </a:cubicBezTo>
                          <a:cubicBezTo>
                            <a:pt x="39" y="141"/>
                            <a:pt x="39" y="141"/>
                            <a:pt x="39" y="141"/>
                          </a:cubicBezTo>
                          <a:cubicBezTo>
                            <a:pt x="39" y="141"/>
                            <a:pt x="39" y="140"/>
                            <a:pt x="39" y="140"/>
                          </a:cubicBezTo>
                          <a:cubicBezTo>
                            <a:pt x="39" y="140"/>
                            <a:pt x="39" y="138"/>
                            <a:pt x="39" y="138"/>
                          </a:cubicBezTo>
                          <a:cubicBezTo>
                            <a:pt x="39" y="138"/>
                            <a:pt x="39" y="137"/>
                            <a:pt x="39" y="137"/>
                          </a:cubicBezTo>
                          <a:cubicBezTo>
                            <a:pt x="39" y="137"/>
                            <a:pt x="42" y="138"/>
                            <a:pt x="42" y="138"/>
                          </a:cubicBezTo>
                          <a:cubicBezTo>
                            <a:pt x="42" y="138"/>
                            <a:pt x="43" y="139"/>
                            <a:pt x="43" y="139"/>
                          </a:cubicBezTo>
                          <a:cubicBezTo>
                            <a:pt x="43" y="139"/>
                            <a:pt x="44" y="141"/>
                            <a:pt x="44" y="141"/>
                          </a:cubicBezTo>
                          <a:cubicBezTo>
                            <a:pt x="44" y="141"/>
                            <a:pt x="45" y="141"/>
                            <a:pt x="45" y="141"/>
                          </a:cubicBezTo>
                          <a:cubicBezTo>
                            <a:pt x="45" y="141"/>
                            <a:pt x="46" y="140"/>
                            <a:pt x="46" y="140"/>
                          </a:cubicBezTo>
                          <a:cubicBezTo>
                            <a:pt x="46" y="140"/>
                            <a:pt x="47" y="139"/>
                            <a:pt x="47" y="139"/>
                          </a:cubicBezTo>
                          <a:cubicBezTo>
                            <a:pt x="47" y="139"/>
                            <a:pt x="49" y="139"/>
                            <a:pt x="49" y="139"/>
                          </a:cubicBezTo>
                          <a:cubicBezTo>
                            <a:pt x="49" y="139"/>
                            <a:pt x="50" y="138"/>
                            <a:pt x="50" y="138"/>
                          </a:cubicBezTo>
                          <a:cubicBezTo>
                            <a:pt x="50" y="138"/>
                            <a:pt x="51" y="136"/>
                            <a:pt x="51" y="136"/>
                          </a:cubicBezTo>
                          <a:cubicBezTo>
                            <a:pt x="51" y="136"/>
                            <a:pt x="52" y="134"/>
                            <a:pt x="52" y="134"/>
                          </a:cubicBezTo>
                          <a:cubicBezTo>
                            <a:pt x="52" y="134"/>
                            <a:pt x="54" y="133"/>
                            <a:pt x="54" y="133"/>
                          </a:cubicBezTo>
                          <a:cubicBezTo>
                            <a:pt x="54" y="133"/>
                            <a:pt x="54" y="130"/>
                            <a:pt x="54" y="130"/>
                          </a:cubicBezTo>
                          <a:cubicBezTo>
                            <a:pt x="54" y="130"/>
                            <a:pt x="55" y="129"/>
                            <a:pt x="55" y="129"/>
                          </a:cubicBezTo>
                          <a:cubicBezTo>
                            <a:pt x="55" y="129"/>
                            <a:pt x="54" y="129"/>
                            <a:pt x="54" y="129"/>
                          </a:cubicBezTo>
                          <a:cubicBezTo>
                            <a:pt x="54" y="129"/>
                            <a:pt x="52" y="131"/>
                            <a:pt x="52" y="131"/>
                          </a:cubicBezTo>
                          <a:cubicBezTo>
                            <a:pt x="52" y="131"/>
                            <a:pt x="50" y="134"/>
                            <a:pt x="50" y="134"/>
                          </a:cubicBezTo>
                          <a:cubicBezTo>
                            <a:pt x="50" y="134"/>
                            <a:pt x="49" y="136"/>
                            <a:pt x="49" y="136"/>
                          </a:cubicBezTo>
                          <a:cubicBezTo>
                            <a:pt x="49" y="136"/>
                            <a:pt x="47" y="138"/>
                            <a:pt x="47" y="138"/>
                          </a:cubicBezTo>
                          <a:cubicBezTo>
                            <a:pt x="47" y="138"/>
                            <a:pt x="44" y="139"/>
                            <a:pt x="44" y="139"/>
                          </a:cubicBezTo>
                          <a:cubicBezTo>
                            <a:pt x="44" y="139"/>
                            <a:pt x="44" y="138"/>
                            <a:pt x="44" y="138"/>
                          </a:cubicBezTo>
                          <a:cubicBezTo>
                            <a:pt x="44" y="138"/>
                            <a:pt x="43" y="135"/>
                            <a:pt x="43" y="135"/>
                          </a:cubicBezTo>
                          <a:cubicBezTo>
                            <a:pt x="43" y="135"/>
                            <a:pt x="41" y="135"/>
                            <a:pt x="41" y="135"/>
                          </a:cubicBezTo>
                          <a:cubicBezTo>
                            <a:pt x="41" y="135"/>
                            <a:pt x="41" y="133"/>
                            <a:pt x="41" y="133"/>
                          </a:cubicBezTo>
                          <a:cubicBezTo>
                            <a:pt x="41" y="133"/>
                            <a:pt x="42" y="131"/>
                            <a:pt x="42" y="131"/>
                          </a:cubicBezTo>
                          <a:cubicBezTo>
                            <a:pt x="42" y="131"/>
                            <a:pt x="44" y="130"/>
                            <a:pt x="44" y="130"/>
                          </a:cubicBezTo>
                          <a:cubicBezTo>
                            <a:pt x="44" y="130"/>
                            <a:pt x="44" y="127"/>
                            <a:pt x="44" y="127"/>
                          </a:cubicBezTo>
                          <a:cubicBezTo>
                            <a:pt x="44" y="127"/>
                            <a:pt x="45" y="126"/>
                            <a:pt x="45" y="126"/>
                          </a:cubicBezTo>
                          <a:cubicBezTo>
                            <a:pt x="45" y="126"/>
                            <a:pt x="47" y="124"/>
                            <a:pt x="47" y="124"/>
                          </a:cubicBezTo>
                          <a:cubicBezTo>
                            <a:pt x="47" y="124"/>
                            <a:pt x="48" y="122"/>
                            <a:pt x="48" y="122"/>
                          </a:cubicBezTo>
                          <a:cubicBezTo>
                            <a:pt x="48" y="122"/>
                            <a:pt x="50" y="121"/>
                            <a:pt x="50" y="121"/>
                          </a:cubicBezTo>
                          <a:cubicBezTo>
                            <a:pt x="50" y="121"/>
                            <a:pt x="51" y="119"/>
                            <a:pt x="51" y="119"/>
                          </a:cubicBezTo>
                          <a:cubicBezTo>
                            <a:pt x="51" y="119"/>
                            <a:pt x="52" y="118"/>
                            <a:pt x="52" y="118"/>
                          </a:cubicBezTo>
                          <a:cubicBezTo>
                            <a:pt x="52" y="118"/>
                            <a:pt x="53" y="118"/>
                            <a:pt x="53" y="118"/>
                          </a:cubicBezTo>
                          <a:cubicBezTo>
                            <a:pt x="53" y="118"/>
                            <a:pt x="54" y="117"/>
                            <a:pt x="54" y="117"/>
                          </a:cubicBezTo>
                          <a:cubicBezTo>
                            <a:pt x="54" y="117"/>
                            <a:pt x="55" y="116"/>
                            <a:pt x="55" y="116"/>
                          </a:cubicBezTo>
                          <a:cubicBezTo>
                            <a:pt x="55" y="116"/>
                            <a:pt x="55" y="118"/>
                            <a:pt x="55" y="118"/>
                          </a:cubicBezTo>
                          <a:cubicBezTo>
                            <a:pt x="55" y="118"/>
                            <a:pt x="56" y="119"/>
                            <a:pt x="56" y="119"/>
                          </a:cubicBezTo>
                          <a:cubicBezTo>
                            <a:pt x="56" y="119"/>
                            <a:pt x="55" y="120"/>
                            <a:pt x="55" y="120"/>
                          </a:cubicBezTo>
                          <a:cubicBezTo>
                            <a:pt x="55" y="120"/>
                            <a:pt x="54" y="122"/>
                            <a:pt x="54" y="122"/>
                          </a:cubicBezTo>
                          <a:cubicBezTo>
                            <a:pt x="54" y="122"/>
                            <a:pt x="56" y="121"/>
                            <a:pt x="56" y="121"/>
                          </a:cubicBezTo>
                          <a:cubicBezTo>
                            <a:pt x="56" y="121"/>
                            <a:pt x="57" y="120"/>
                            <a:pt x="57" y="120"/>
                          </a:cubicBezTo>
                          <a:cubicBezTo>
                            <a:pt x="57" y="120"/>
                            <a:pt x="57" y="117"/>
                            <a:pt x="57" y="117"/>
                          </a:cubicBezTo>
                          <a:cubicBezTo>
                            <a:pt x="57" y="117"/>
                            <a:pt x="57" y="115"/>
                            <a:pt x="57" y="115"/>
                          </a:cubicBezTo>
                          <a:cubicBezTo>
                            <a:pt x="57" y="115"/>
                            <a:pt x="59" y="114"/>
                            <a:pt x="59" y="114"/>
                          </a:cubicBezTo>
                          <a:cubicBezTo>
                            <a:pt x="59" y="114"/>
                            <a:pt x="59" y="113"/>
                            <a:pt x="59" y="113"/>
                          </a:cubicBezTo>
                          <a:cubicBezTo>
                            <a:pt x="59" y="113"/>
                            <a:pt x="59" y="112"/>
                            <a:pt x="59" y="112"/>
                          </a:cubicBezTo>
                          <a:cubicBezTo>
                            <a:pt x="59" y="112"/>
                            <a:pt x="56" y="112"/>
                            <a:pt x="56" y="112"/>
                          </a:cubicBezTo>
                          <a:cubicBezTo>
                            <a:pt x="56" y="112"/>
                            <a:pt x="57" y="111"/>
                            <a:pt x="57" y="111"/>
                          </a:cubicBezTo>
                          <a:cubicBezTo>
                            <a:pt x="57" y="111"/>
                            <a:pt x="57" y="111"/>
                            <a:pt x="57" y="111"/>
                          </a:cubicBezTo>
                          <a:cubicBezTo>
                            <a:pt x="57" y="111"/>
                            <a:pt x="57" y="108"/>
                            <a:pt x="57" y="108"/>
                          </a:cubicBezTo>
                          <a:cubicBezTo>
                            <a:pt x="57" y="108"/>
                            <a:pt x="61" y="108"/>
                            <a:pt x="61" y="108"/>
                          </a:cubicBezTo>
                          <a:cubicBezTo>
                            <a:pt x="61" y="108"/>
                            <a:pt x="62" y="105"/>
                            <a:pt x="62" y="105"/>
                          </a:cubicBezTo>
                          <a:cubicBezTo>
                            <a:pt x="62" y="105"/>
                            <a:pt x="62" y="103"/>
                            <a:pt x="62" y="103"/>
                          </a:cubicBezTo>
                          <a:cubicBezTo>
                            <a:pt x="62" y="103"/>
                            <a:pt x="63" y="101"/>
                            <a:pt x="63" y="101"/>
                          </a:cubicBezTo>
                          <a:cubicBezTo>
                            <a:pt x="63" y="101"/>
                            <a:pt x="63" y="97"/>
                            <a:pt x="63" y="97"/>
                          </a:cubicBezTo>
                          <a:cubicBezTo>
                            <a:pt x="63" y="97"/>
                            <a:pt x="65" y="97"/>
                            <a:pt x="65" y="97"/>
                          </a:cubicBezTo>
                          <a:cubicBezTo>
                            <a:pt x="65" y="97"/>
                            <a:pt x="66" y="95"/>
                            <a:pt x="66" y="95"/>
                          </a:cubicBezTo>
                          <a:cubicBezTo>
                            <a:pt x="66" y="95"/>
                            <a:pt x="65" y="95"/>
                            <a:pt x="65" y="95"/>
                          </a:cubicBezTo>
                          <a:cubicBezTo>
                            <a:pt x="65" y="95"/>
                            <a:pt x="63" y="95"/>
                            <a:pt x="63" y="95"/>
                          </a:cubicBezTo>
                          <a:cubicBezTo>
                            <a:pt x="63" y="95"/>
                            <a:pt x="63" y="94"/>
                            <a:pt x="63" y="94"/>
                          </a:cubicBezTo>
                          <a:cubicBezTo>
                            <a:pt x="63" y="94"/>
                            <a:pt x="64" y="92"/>
                            <a:pt x="64" y="92"/>
                          </a:cubicBezTo>
                          <a:cubicBezTo>
                            <a:pt x="64" y="92"/>
                            <a:pt x="65" y="91"/>
                            <a:pt x="65" y="91"/>
                          </a:cubicBezTo>
                          <a:cubicBezTo>
                            <a:pt x="65" y="91"/>
                            <a:pt x="64" y="91"/>
                            <a:pt x="64" y="91"/>
                          </a:cubicBezTo>
                          <a:cubicBezTo>
                            <a:pt x="64" y="91"/>
                            <a:pt x="64" y="89"/>
                            <a:pt x="64" y="89"/>
                          </a:cubicBezTo>
                          <a:cubicBezTo>
                            <a:pt x="64" y="89"/>
                            <a:pt x="64" y="89"/>
                            <a:pt x="64" y="89"/>
                          </a:cubicBezTo>
                          <a:cubicBezTo>
                            <a:pt x="64" y="89"/>
                            <a:pt x="65" y="89"/>
                            <a:pt x="65" y="89"/>
                          </a:cubicBezTo>
                          <a:cubicBezTo>
                            <a:pt x="65" y="89"/>
                            <a:pt x="65" y="91"/>
                            <a:pt x="65" y="91"/>
                          </a:cubicBezTo>
                          <a:cubicBezTo>
                            <a:pt x="65" y="91"/>
                            <a:pt x="66" y="92"/>
                            <a:pt x="66" y="92"/>
                          </a:cubicBezTo>
                          <a:cubicBezTo>
                            <a:pt x="66" y="92"/>
                            <a:pt x="67" y="95"/>
                            <a:pt x="67" y="95"/>
                          </a:cubicBezTo>
                          <a:cubicBezTo>
                            <a:pt x="67" y="95"/>
                            <a:pt x="69" y="95"/>
                            <a:pt x="69" y="95"/>
                          </a:cubicBezTo>
                          <a:cubicBezTo>
                            <a:pt x="69" y="95"/>
                            <a:pt x="70" y="95"/>
                            <a:pt x="70" y="95"/>
                          </a:cubicBezTo>
                          <a:cubicBezTo>
                            <a:pt x="70" y="95"/>
                            <a:pt x="68" y="93"/>
                            <a:pt x="68" y="93"/>
                          </a:cubicBezTo>
                          <a:cubicBezTo>
                            <a:pt x="68" y="93"/>
                            <a:pt x="67" y="91"/>
                            <a:pt x="67" y="91"/>
                          </a:cubicBezTo>
                          <a:cubicBezTo>
                            <a:pt x="67" y="91"/>
                            <a:pt x="67" y="88"/>
                            <a:pt x="67" y="88"/>
                          </a:cubicBezTo>
                          <a:cubicBezTo>
                            <a:pt x="67" y="88"/>
                            <a:pt x="69" y="89"/>
                            <a:pt x="69" y="89"/>
                          </a:cubicBezTo>
                          <a:cubicBezTo>
                            <a:pt x="69" y="89"/>
                            <a:pt x="70" y="88"/>
                            <a:pt x="70" y="88"/>
                          </a:cubicBezTo>
                          <a:cubicBezTo>
                            <a:pt x="70" y="88"/>
                            <a:pt x="71" y="88"/>
                            <a:pt x="71" y="88"/>
                          </a:cubicBezTo>
                          <a:cubicBezTo>
                            <a:pt x="71" y="88"/>
                            <a:pt x="72" y="89"/>
                            <a:pt x="72" y="89"/>
                          </a:cubicBezTo>
                          <a:cubicBezTo>
                            <a:pt x="72" y="89"/>
                            <a:pt x="74" y="90"/>
                            <a:pt x="74" y="90"/>
                          </a:cubicBezTo>
                          <a:cubicBezTo>
                            <a:pt x="74" y="90"/>
                            <a:pt x="75" y="89"/>
                            <a:pt x="75" y="89"/>
                          </a:cubicBezTo>
                          <a:cubicBezTo>
                            <a:pt x="75" y="89"/>
                            <a:pt x="78" y="87"/>
                            <a:pt x="78" y="87"/>
                          </a:cubicBezTo>
                          <a:cubicBezTo>
                            <a:pt x="78" y="87"/>
                            <a:pt x="73" y="88"/>
                            <a:pt x="73" y="88"/>
                          </a:cubicBezTo>
                          <a:cubicBezTo>
                            <a:pt x="73" y="88"/>
                            <a:pt x="71" y="88"/>
                            <a:pt x="71" y="88"/>
                          </a:cubicBezTo>
                          <a:cubicBezTo>
                            <a:pt x="71" y="88"/>
                            <a:pt x="69" y="87"/>
                            <a:pt x="69" y="87"/>
                          </a:cubicBezTo>
                          <a:cubicBezTo>
                            <a:pt x="69" y="87"/>
                            <a:pt x="69" y="87"/>
                            <a:pt x="69" y="87"/>
                          </a:cubicBezTo>
                          <a:cubicBezTo>
                            <a:pt x="69" y="87"/>
                            <a:pt x="69" y="83"/>
                            <a:pt x="69" y="83"/>
                          </a:cubicBezTo>
                          <a:cubicBezTo>
                            <a:pt x="69" y="83"/>
                            <a:pt x="70" y="82"/>
                            <a:pt x="70" y="82"/>
                          </a:cubicBezTo>
                          <a:cubicBezTo>
                            <a:pt x="70" y="82"/>
                            <a:pt x="71" y="79"/>
                            <a:pt x="71" y="79"/>
                          </a:cubicBezTo>
                          <a:cubicBezTo>
                            <a:pt x="71" y="79"/>
                            <a:pt x="73" y="76"/>
                            <a:pt x="73" y="76"/>
                          </a:cubicBezTo>
                          <a:cubicBezTo>
                            <a:pt x="73" y="76"/>
                            <a:pt x="75" y="74"/>
                            <a:pt x="75" y="74"/>
                          </a:cubicBezTo>
                          <a:cubicBezTo>
                            <a:pt x="75" y="74"/>
                            <a:pt x="77" y="73"/>
                            <a:pt x="77" y="73"/>
                          </a:cubicBezTo>
                          <a:cubicBezTo>
                            <a:pt x="77" y="73"/>
                            <a:pt x="77" y="72"/>
                            <a:pt x="77" y="72"/>
                          </a:cubicBezTo>
                          <a:cubicBezTo>
                            <a:pt x="77" y="72"/>
                            <a:pt x="79" y="72"/>
                            <a:pt x="79" y="72"/>
                          </a:cubicBezTo>
                          <a:cubicBezTo>
                            <a:pt x="79" y="72"/>
                            <a:pt x="79" y="69"/>
                            <a:pt x="79" y="69"/>
                          </a:cubicBezTo>
                          <a:cubicBezTo>
                            <a:pt x="79" y="69"/>
                            <a:pt x="80" y="69"/>
                            <a:pt x="80" y="69"/>
                          </a:cubicBezTo>
                          <a:cubicBezTo>
                            <a:pt x="80" y="69"/>
                            <a:pt x="81" y="66"/>
                            <a:pt x="81" y="66"/>
                          </a:cubicBezTo>
                          <a:cubicBezTo>
                            <a:pt x="81" y="66"/>
                            <a:pt x="82" y="65"/>
                            <a:pt x="82" y="65"/>
                          </a:cubicBezTo>
                          <a:cubicBezTo>
                            <a:pt x="82" y="65"/>
                            <a:pt x="85" y="65"/>
                            <a:pt x="85" y="65"/>
                          </a:cubicBezTo>
                          <a:cubicBezTo>
                            <a:pt x="85" y="65"/>
                            <a:pt x="86" y="64"/>
                            <a:pt x="86" y="64"/>
                          </a:cubicBezTo>
                          <a:cubicBezTo>
                            <a:pt x="86" y="64"/>
                            <a:pt x="85" y="61"/>
                            <a:pt x="85" y="61"/>
                          </a:cubicBezTo>
                          <a:cubicBezTo>
                            <a:pt x="85" y="61"/>
                            <a:pt x="84" y="61"/>
                            <a:pt x="84" y="61"/>
                          </a:cubicBezTo>
                          <a:cubicBezTo>
                            <a:pt x="84" y="61"/>
                            <a:pt x="84" y="58"/>
                            <a:pt x="84" y="58"/>
                          </a:cubicBezTo>
                          <a:cubicBezTo>
                            <a:pt x="84" y="58"/>
                            <a:pt x="84" y="57"/>
                            <a:pt x="84" y="57"/>
                          </a:cubicBezTo>
                          <a:cubicBezTo>
                            <a:pt x="84" y="57"/>
                            <a:pt x="85" y="58"/>
                            <a:pt x="85" y="58"/>
                          </a:cubicBezTo>
                          <a:cubicBezTo>
                            <a:pt x="85" y="58"/>
                            <a:pt x="87" y="58"/>
                            <a:pt x="87" y="58"/>
                          </a:cubicBezTo>
                          <a:cubicBezTo>
                            <a:pt x="87" y="58"/>
                            <a:pt x="88" y="58"/>
                            <a:pt x="88" y="58"/>
                          </a:cubicBezTo>
                          <a:cubicBezTo>
                            <a:pt x="88" y="58"/>
                            <a:pt x="87" y="56"/>
                            <a:pt x="87" y="56"/>
                          </a:cubicBezTo>
                          <a:cubicBezTo>
                            <a:pt x="87" y="56"/>
                            <a:pt x="86" y="54"/>
                            <a:pt x="86" y="54"/>
                          </a:cubicBezTo>
                          <a:cubicBezTo>
                            <a:pt x="86" y="54"/>
                            <a:pt x="88" y="54"/>
                            <a:pt x="88" y="54"/>
                          </a:cubicBezTo>
                          <a:cubicBezTo>
                            <a:pt x="88" y="54"/>
                            <a:pt x="90" y="55"/>
                            <a:pt x="90" y="55"/>
                          </a:cubicBezTo>
                          <a:cubicBezTo>
                            <a:pt x="90" y="55"/>
                            <a:pt x="90" y="53"/>
                            <a:pt x="90" y="53"/>
                          </a:cubicBezTo>
                          <a:cubicBezTo>
                            <a:pt x="90" y="53"/>
                            <a:pt x="91" y="52"/>
                            <a:pt x="91" y="52"/>
                          </a:cubicBezTo>
                          <a:cubicBezTo>
                            <a:pt x="91" y="52"/>
                            <a:pt x="92" y="53"/>
                            <a:pt x="92" y="53"/>
                          </a:cubicBezTo>
                          <a:cubicBezTo>
                            <a:pt x="92" y="53"/>
                            <a:pt x="93" y="56"/>
                            <a:pt x="93" y="56"/>
                          </a:cubicBezTo>
                          <a:cubicBezTo>
                            <a:pt x="93" y="56"/>
                            <a:pt x="94" y="57"/>
                            <a:pt x="94" y="57"/>
                          </a:cubicBezTo>
                          <a:cubicBezTo>
                            <a:pt x="94" y="57"/>
                            <a:pt x="95" y="57"/>
                            <a:pt x="95" y="57"/>
                          </a:cubicBezTo>
                          <a:cubicBezTo>
                            <a:pt x="95" y="57"/>
                            <a:pt x="96" y="55"/>
                            <a:pt x="96" y="55"/>
                          </a:cubicBezTo>
                          <a:cubicBezTo>
                            <a:pt x="96" y="55"/>
                            <a:pt x="95" y="53"/>
                            <a:pt x="95" y="53"/>
                          </a:cubicBezTo>
                          <a:cubicBezTo>
                            <a:pt x="95" y="53"/>
                            <a:pt x="94" y="51"/>
                            <a:pt x="94" y="51"/>
                          </a:cubicBezTo>
                          <a:cubicBezTo>
                            <a:pt x="94" y="51"/>
                            <a:pt x="94" y="49"/>
                            <a:pt x="94" y="49"/>
                          </a:cubicBezTo>
                          <a:cubicBezTo>
                            <a:pt x="94" y="49"/>
                            <a:pt x="94" y="47"/>
                            <a:pt x="94" y="47"/>
                          </a:cubicBezTo>
                          <a:cubicBezTo>
                            <a:pt x="94" y="47"/>
                            <a:pt x="95" y="47"/>
                            <a:pt x="95" y="47"/>
                          </a:cubicBezTo>
                          <a:cubicBezTo>
                            <a:pt x="95" y="47"/>
                            <a:pt x="96" y="45"/>
                            <a:pt x="96" y="45"/>
                          </a:cubicBezTo>
                          <a:cubicBezTo>
                            <a:pt x="96" y="45"/>
                            <a:pt x="96" y="45"/>
                            <a:pt x="96" y="45"/>
                          </a:cubicBezTo>
                          <a:cubicBezTo>
                            <a:pt x="96" y="45"/>
                            <a:pt x="96" y="45"/>
                            <a:pt x="96" y="45"/>
                          </a:cubicBezTo>
                          <a:cubicBezTo>
                            <a:pt x="96" y="45"/>
                            <a:pt x="98" y="44"/>
                            <a:pt x="98" y="44"/>
                          </a:cubicBezTo>
                          <a:cubicBezTo>
                            <a:pt x="98" y="44"/>
                            <a:pt x="100" y="41"/>
                            <a:pt x="100" y="41"/>
                          </a:cubicBezTo>
                          <a:cubicBezTo>
                            <a:pt x="100" y="41"/>
                            <a:pt x="101" y="40"/>
                            <a:pt x="101" y="40"/>
                          </a:cubicBezTo>
                          <a:cubicBezTo>
                            <a:pt x="101" y="40"/>
                            <a:pt x="103" y="43"/>
                            <a:pt x="103" y="43"/>
                          </a:cubicBezTo>
                          <a:cubicBezTo>
                            <a:pt x="103" y="43"/>
                            <a:pt x="104" y="43"/>
                            <a:pt x="104" y="43"/>
                          </a:cubicBezTo>
                          <a:cubicBezTo>
                            <a:pt x="104" y="43"/>
                            <a:pt x="104" y="41"/>
                            <a:pt x="104" y="41"/>
                          </a:cubicBezTo>
                          <a:cubicBezTo>
                            <a:pt x="104" y="41"/>
                            <a:pt x="103" y="38"/>
                            <a:pt x="103" y="38"/>
                          </a:cubicBezTo>
                          <a:cubicBezTo>
                            <a:pt x="103" y="38"/>
                            <a:pt x="105" y="37"/>
                            <a:pt x="105" y="37"/>
                          </a:cubicBezTo>
                          <a:cubicBezTo>
                            <a:pt x="105" y="37"/>
                            <a:pt x="104" y="36"/>
                            <a:pt x="104" y="36"/>
                          </a:cubicBezTo>
                          <a:cubicBezTo>
                            <a:pt x="104" y="36"/>
                            <a:pt x="102" y="37"/>
                            <a:pt x="102" y="37"/>
                          </a:cubicBezTo>
                          <a:cubicBezTo>
                            <a:pt x="102" y="37"/>
                            <a:pt x="100" y="38"/>
                            <a:pt x="100" y="38"/>
                          </a:cubicBezTo>
                          <a:cubicBezTo>
                            <a:pt x="100" y="38"/>
                            <a:pt x="99" y="37"/>
                            <a:pt x="99" y="37"/>
                          </a:cubicBezTo>
                          <a:cubicBezTo>
                            <a:pt x="99" y="37"/>
                            <a:pt x="99" y="35"/>
                            <a:pt x="99" y="35"/>
                          </a:cubicBezTo>
                          <a:cubicBezTo>
                            <a:pt x="99" y="35"/>
                            <a:pt x="99" y="32"/>
                            <a:pt x="99" y="32"/>
                          </a:cubicBezTo>
                          <a:cubicBezTo>
                            <a:pt x="99" y="32"/>
                            <a:pt x="100" y="31"/>
                            <a:pt x="100" y="31"/>
                          </a:cubicBezTo>
                          <a:cubicBezTo>
                            <a:pt x="100" y="31"/>
                            <a:pt x="101" y="30"/>
                            <a:pt x="101" y="30"/>
                          </a:cubicBezTo>
                          <a:cubicBezTo>
                            <a:pt x="101" y="30"/>
                            <a:pt x="103" y="29"/>
                            <a:pt x="103" y="29"/>
                          </a:cubicBezTo>
                          <a:cubicBezTo>
                            <a:pt x="103" y="29"/>
                            <a:pt x="105" y="29"/>
                            <a:pt x="105" y="29"/>
                          </a:cubicBezTo>
                          <a:cubicBezTo>
                            <a:pt x="105" y="29"/>
                            <a:pt x="107" y="31"/>
                            <a:pt x="107" y="31"/>
                          </a:cubicBezTo>
                          <a:cubicBezTo>
                            <a:pt x="107" y="31"/>
                            <a:pt x="108" y="31"/>
                            <a:pt x="108" y="31"/>
                          </a:cubicBezTo>
                          <a:cubicBezTo>
                            <a:pt x="108" y="31"/>
                            <a:pt x="108" y="28"/>
                            <a:pt x="108" y="28"/>
                          </a:cubicBezTo>
                          <a:cubicBezTo>
                            <a:pt x="108" y="28"/>
                            <a:pt x="111" y="23"/>
                            <a:pt x="111" y="23"/>
                          </a:cubicBezTo>
                          <a:cubicBezTo>
                            <a:pt x="111" y="23"/>
                            <a:pt x="112" y="23"/>
                            <a:pt x="112" y="23"/>
                          </a:cubicBezTo>
                          <a:cubicBezTo>
                            <a:pt x="112" y="23"/>
                            <a:pt x="112" y="22"/>
                            <a:pt x="112" y="22"/>
                          </a:cubicBezTo>
                          <a:cubicBezTo>
                            <a:pt x="112" y="22"/>
                            <a:pt x="112" y="20"/>
                            <a:pt x="112" y="20"/>
                          </a:cubicBezTo>
                          <a:cubicBezTo>
                            <a:pt x="112" y="20"/>
                            <a:pt x="113" y="20"/>
                            <a:pt x="113" y="20"/>
                          </a:cubicBezTo>
                          <a:cubicBezTo>
                            <a:pt x="113" y="20"/>
                            <a:pt x="114" y="20"/>
                            <a:pt x="114" y="20"/>
                          </a:cubicBezTo>
                          <a:cubicBezTo>
                            <a:pt x="114" y="20"/>
                            <a:pt x="115" y="19"/>
                            <a:pt x="115" y="19"/>
                          </a:cubicBezTo>
                          <a:cubicBezTo>
                            <a:pt x="115" y="19"/>
                            <a:pt x="114" y="17"/>
                            <a:pt x="114" y="17"/>
                          </a:cubicBezTo>
                          <a:cubicBezTo>
                            <a:pt x="114" y="17"/>
                            <a:pt x="116" y="17"/>
                            <a:pt x="116" y="17"/>
                          </a:cubicBezTo>
                          <a:cubicBezTo>
                            <a:pt x="116" y="17"/>
                            <a:pt x="116" y="19"/>
                            <a:pt x="116" y="19"/>
                          </a:cubicBezTo>
                          <a:cubicBezTo>
                            <a:pt x="116" y="19"/>
                            <a:pt x="117" y="22"/>
                            <a:pt x="117" y="22"/>
                          </a:cubicBezTo>
                          <a:cubicBezTo>
                            <a:pt x="117" y="22"/>
                            <a:pt x="119" y="22"/>
                            <a:pt x="119" y="22"/>
                          </a:cubicBezTo>
                          <a:cubicBezTo>
                            <a:pt x="119" y="22"/>
                            <a:pt x="119" y="19"/>
                            <a:pt x="119" y="19"/>
                          </a:cubicBezTo>
                          <a:cubicBezTo>
                            <a:pt x="119" y="19"/>
                            <a:pt x="118" y="18"/>
                            <a:pt x="118" y="18"/>
                          </a:cubicBezTo>
                          <a:cubicBezTo>
                            <a:pt x="118" y="18"/>
                            <a:pt x="118" y="16"/>
                            <a:pt x="118" y="16"/>
                          </a:cubicBezTo>
                          <a:cubicBezTo>
                            <a:pt x="118" y="16"/>
                            <a:pt x="121" y="17"/>
                            <a:pt x="121" y="17"/>
                          </a:cubicBezTo>
                          <a:cubicBezTo>
                            <a:pt x="121" y="17"/>
                            <a:pt x="122" y="20"/>
                            <a:pt x="122" y="20"/>
                          </a:cubicBezTo>
                          <a:cubicBezTo>
                            <a:pt x="122" y="20"/>
                            <a:pt x="121" y="21"/>
                            <a:pt x="121" y="21"/>
                          </a:cubicBezTo>
                          <a:cubicBezTo>
                            <a:pt x="121" y="21"/>
                            <a:pt x="120" y="23"/>
                            <a:pt x="120" y="23"/>
                          </a:cubicBezTo>
                          <a:cubicBezTo>
                            <a:pt x="120" y="23"/>
                            <a:pt x="119" y="25"/>
                            <a:pt x="119" y="25"/>
                          </a:cubicBezTo>
                          <a:cubicBezTo>
                            <a:pt x="119" y="25"/>
                            <a:pt x="120" y="27"/>
                            <a:pt x="120" y="27"/>
                          </a:cubicBezTo>
                          <a:cubicBezTo>
                            <a:pt x="120" y="27"/>
                            <a:pt x="121" y="28"/>
                            <a:pt x="121" y="28"/>
                          </a:cubicBezTo>
                          <a:cubicBezTo>
                            <a:pt x="121" y="28"/>
                            <a:pt x="121" y="26"/>
                            <a:pt x="121" y="26"/>
                          </a:cubicBezTo>
                          <a:cubicBezTo>
                            <a:pt x="121" y="26"/>
                            <a:pt x="122" y="24"/>
                            <a:pt x="122" y="24"/>
                          </a:cubicBezTo>
                          <a:cubicBezTo>
                            <a:pt x="122" y="24"/>
                            <a:pt x="123" y="24"/>
                            <a:pt x="123" y="24"/>
                          </a:cubicBezTo>
                          <a:cubicBezTo>
                            <a:pt x="123" y="24"/>
                            <a:pt x="124" y="22"/>
                            <a:pt x="124" y="22"/>
                          </a:cubicBezTo>
                          <a:cubicBezTo>
                            <a:pt x="124" y="22"/>
                            <a:pt x="125" y="24"/>
                            <a:pt x="125" y="24"/>
                          </a:cubicBezTo>
                          <a:cubicBezTo>
                            <a:pt x="125" y="24"/>
                            <a:pt x="124" y="26"/>
                            <a:pt x="124" y="26"/>
                          </a:cubicBezTo>
                          <a:cubicBezTo>
                            <a:pt x="124" y="26"/>
                            <a:pt x="124" y="30"/>
                            <a:pt x="124" y="30"/>
                          </a:cubicBezTo>
                          <a:cubicBezTo>
                            <a:pt x="124" y="30"/>
                            <a:pt x="125" y="30"/>
                            <a:pt x="125" y="30"/>
                          </a:cubicBezTo>
                          <a:cubicBezTo>
                            <a:pt x="125" y="30"/>
                            <a:pt x="126" y="29"/>
                            <a:pt x="126" y="29"/>
                          </a:cubicBezTo>
                          <a:cubicBezTo>
                            <a:pt x="126" y="29"/>
                            <a:pt x="126" y="25"/>
                            <a:pt x="126" y="25"/>
                          </a:cubicBezTo>
                          <a:cubicBezTo>
                            <a:pt x="126" y="25"/>
                            <a:pt x="127" y="23"/>
                            <a:pt x="127" y="23"/>
                          </a:cubicBezTo>
                          <a:cubicBezTo>
                            <a:pt x="127" y="23"/>
                            <a:pt x="128" y="23"/>
                            <a:pt x="128" y="23"/>
                          </a:cubicBezTo>
                          <a:cubicBezTo>
                            <a:pt x="128" y="23"/>
                            <a:pt x="128" y="21"/>
                            <a:pt x="128" y="21"/>
                          </a:cubicBezTo>
                          <a:cubicBezTo>
                            <a:pt x="128" y="21"/>
                            <a:pt x="129" y="22"/>
                            <a:pt x="129" y="22"/>
                          </a:cubicBezTo>
                          <a:cubicBezTo>
                            <a:pt x="129" y="22"/>
                            <a:pt x="129" y="24"/>
                            <a:pt x="129" y="24"/>
                          </a:cubicBezTo>
                          <a:cubicBezTo>
                            <a:pt x="129" y="24"/>
                            <a:pt x="131" y="24"/>
                            <a:pt x="131" y="24"/>
                          </a:cubicBezTo>
                          <a:cubicBezTo>
                            <a:pt x="131" y="24"/>
                            <a:pt x="132" y="22"/>
                            <a:pt x="132" y="22"/>
                          </a:cubicBezTo>
                          <a:cubicBezTo>
                            <a:pt x="132" y="22"/>
                            <a:pt x="133" y="22"/>
                            <a:pt x="133" y="22"/>
                          </a:cubicBezTo>
                          <a:cubicBezTo>
                            <a:pt x="133" y="22"/>
                            <a:pt x="135" y="23"/>
                            <a:pt x="135" y="23"/>
                          </a:cubicBezTo>
                          <a:cubicBezTo>
                            <a:pt x="135" y="23"/>
                            <a:pt x="137" y="23"/>
                            <a:pt x="137" y="23"/>
                          </a:cubicBezTo>
                          <a:cubicBezTo>
                            <a:pt x="137" y="23"/>
                            <a:pt x="137" y="22"/>
                            <a:pt x="137" y="22"/>
                          </a:cubicBezTo>
                          <a:cubicBezTo>
                            <a:pt x="137" y="22"/>
                            <a:pt x="136" y="21"/>
                            <a:pt x="136" y="21"/>
                          </a:cubicBezTo>
                          <a:cubicBezTo>
                            <a:pt x="136" y="21"/>
                            <a:pt x="134" y="19"/>
                            <a:pt x="134" y="19"/>
                          </a:cubicBezTo>
                          <a:cubicBezTo>
                            <a:pt x="134" y="19"/>
                            <a:pt x="132" y="19"/>
                            <a:pt x="132" y="19"/>
                          </a:cubicBezTo>
                          <a:cubicBezTo>
                            <a:pt x="132" y="19"/>
                            <a:pt x="131" y="17"/>
                            <a:pt x="131" y="17"/>
                          </a:cubicBezTo>
                          <a:cubicBezTo>
                            <a:pt x="131" y="17"/>
                            <a:pt x="132" y="16"/>
                            <a:pt x="132" y="16"/>
                          </a:cubicBezTo>
                          <a:cubicBezTo>
                            <a:pt x="132" y="16"/>
                            <a:pt x="135" y="15"/>
                            <a:pt x="135" y="15"/>
                          </a:cubicBezTo>
                          <a:cubicBezTo>
                            <a:pt x="135" y="15"/>
                            <a:pt x="136" y="16"/>
                            <a:pt x="136" y="16"/>
                          </a:cubicBezTo>
                          <a:cubicBezTo>
                            <a:pt x="136" y="16"/>
                            <a:pt x="137" y="16"/>
                            <a:pt x="137" y="16"/>
                          </a:cubicBezTo>
                          <a:cubicBezTo>
                            <a:pt x="137" y="16"/>
                            <a:pt x="139" y="18"/>
                            <a:pt x="139" y="18"/>
                          </a:cubicBezTo>
                          <a:cubicBezTo>
                            <a:pt x="139" y="18"/>
                            <a:pt x="139" y="18"/>
                            <a:pt x="139" y="18"/>
                          </a:cubicBezTo>
                          <a:cubicBezTo>
                            <a:pt x="139" y="18"/>
                            <a:pt x="139" y="17"/>
                            <a:pt x="139" y="17"/>
                          </a:cubicBezTo>
                          <a:cubicBezTo>
                            <a:pt x="139" y="17"/>
                            <a:pt x="140" y="16"/>
                            <a:pt x="140" y="16"/>
                          </a:cubicBezTo>
                          <a:cubicBezTo>
                            <a:pt x="140" y="16"/>
                            <a:pt x="143" y="16"/>
                            <a:pt x="143" y="16"/>
                          </a:cubicBezTo>
                          <a:cubicBezTo>
                            <a:pt x="143" y="16"/>
                            <a:pt x="144" y="18"/>
                            <a:pt x="144" y="18"/>
                          </a:cubicBezTo>
                          <a:cubicBezTo>
                            <a:pt x="144" y="18"/>
                            <a:pt x="145" y="20"/>
                            <a:pt x="145" y="20"/>
                          </a:cubicBezTo>
                          <a:cubicBezTo>
                            <a:pt x="145" y="20"/>
                            <a:pt x="147" y="22"/>
                            <a:pt x="147" y="22"/>
                          </a:cubicBezTo>
                          <a:cubicBezTo>
                            <a:pt x="147" y="22"/>
                            <a:pt x="148" y="21"/>
                            <a:pt x="148" y="21"/>
                          </a:cubicBezTo>
                          <a:cubicBezTo>
                            <a:pt x="148" y="21"/>
                            <a:pt x="147" y="18"/>
                            <a:pt x="147" y="18"/>
                          </a:cubicBezTo>
                          <a:cubicBezTo>
                            <a:pt x="147" y="18"/>
                            <a:pt x="147" y="17"/>
                            <a:pt x="147" y="17"/>
                          </a:cubicBezTo>
                          <a:cubicBezTo>
                            <a:pt x="147" y="17"/>
                            <a:pt x="149" y="15"/>
                            <a:pt x="149" y="15"/>
                          </a:cubicBezTo>
                          <a:cubicBezTo>
                            <a:pt x="149" y="15"/>
                            <a:pt x="149" y="14"/>
                            <a:pt x="149" y="14"/>
                          </a:cubicBezTo>
                          <a:cubicBezTo>
                            <a:pt x="149" y="14"/>
                            <a:pt x="147" y="14"/>
                            <a:pt x="147" y="14"/>
                          </a:cubicBezTo>
                          <a:cubicBezTo>
                            <a:pt x="147" y="14"/>
                            <a:pt x="145" y="14"/>
                            <a:pt x="145" y="14"/>
                          </a:cubicBezTo>
                          <a:cubicBezTo>
                            <a:pt x="145" y="14"/>
                            <a:pt x="145" y="13"/>
                            <a:pt x="145" y="13"/>
                          </a:cubicBezTo>
                          <a:cubicBezTo>
                            <a:pt x="145" y="13"/>
                            <a:pt x="147" y="12"/>
                            <a:pt x="147" y="12"/>
                          </a:cubicBezTo>
                          <a:cubicBezTo>
                            <a:pt x="147" y="12"/>
                            <a:pt x="148" y="12"/>
                            <a:pt x="148" y="12"/>
                          </a:cubicBezTo>
                          <a:cubicBezTo>
                            <a:pt x="148" y="12"/>
                            <a:pt x="150" y="10"/>
                            <a:pt x="150" y="10"/>
                          </a:cubicBezTo>
                          <a:cubicBezTo>
                            <a:pt x="150" y="10"/>
                            <a:pt x="152" y="9"/>
                            <a:pt x="152" y="9"/>
                          </a:cubicBezTo>
                          <a:cubicBezTo>
                            <a:pt x="152" y="9"/>
                            <a:pt x="153" y="11"/>
                            <a:pt x="153" y="11"/>
                          </a:cubicBezTo>
                          <a:cubicBezTo>
                            <a:pt x="153" y="11"/>
                            <a:pt x="154" y="9"/>
                            <a:pt x="154" y="9"/>
                          </a:cubicBezTo>
                          <a:cubicBezTo>
                            <a:pt x="154" y="9"/>
                            <a:pt x="154" y="7"/>
                            <a:pt x="154" y="7"/>
                          </a:cubicBezTo>
                          <a:cubicBezTo>
                            <a:pt x="154" y="7"/>
                            <a:pt x="154" y="6"/>
                            <a:pt x="154" y="6"/>
                          </a:cubicBezTo>
                          <a:cubicBezTo>
                            <a:pt x="154" y="6"/>
                            <a:pt x="156" y="5"/>
                            <a:pt x="156" y="5"/>
                          </a:cubicBezTo>
                          <a:cubicBezTo>
                            <a:pt x="156" y="5"/>
                            <a:pt x="155" y="2"/>
                            <a:pt x="155" y="2"/>
                          </a:cubicBezTo>
                          <a:cubicBezTo>
                            <a:pt x="155" y="2"/>
                            <a:pt x="158" y="2"/>
                            <a:pt x="158" y="2"/>
                          </a:cubicBezTo>
                          <a:cubicBezTo>
                            <a:pt x="158" y="2"/>
                            <a:pt x="159" y="5"/>
                            <a:pt x="159" y="5"/>
                          </a:cubicBezTo>
                          <a:cubicBezTo>
                            <a:pt x="159" y="5"/>
                            <a:pt x="160" y="4"/>
                            <a:pt x="160" y="4"/>
                          </a:cubicBezTo>
                          <a:cubicBezTo>
                            <a:pt x="160" y="4"/>
                            <a:pt x="161" y="6"/>
                            <a:pt x="161" y="6"/>
                          </a:cubicBezTo>
                          <a:cubicBezTo>
                            <a:pt x="161" y="6"/>
                            <a:pt x="163" y="4"/>
                            <a:pt x="163" y="4"/>
                          </a:cubicBezTo>
                          <a:cubicBezTo>
                            <a:pt x="163" y="4"/>
                            <a:pt x="162" y="3"/>
                            <a:pt x="162" y="3"/>
                          </a:cubicBezTo>
                          <a:cubicBezTo>
                            <a:pt x="162" y="3"/>
                            <a:pt x="163" y="2"/>
                            <a:pt x="163" y="2"/>
                          </a:cubicBezTo>
                          <a:cubicBezTo>
                            <a:pt x="163" y="2"/>
                            <a:pt x="165" y="0"/>
                            <a:pt x="165" y="0"/>
                          </a:cubicBezTo>
                          <a:cubicBezTo>
                            <a:pt x="165" y="0"/>
                            <a:pt x="167" y="1"/>
                            <a:pt x="167" y="1"/>
                          </a:cubicBezTo>
                          <a:cubicBezTo>
                            <a:pt x="167" y="1"/>
                            <a:pt x="167" y="5"/>
                            <a:pt x="167" y="5"/>
                          </a:cubicBezTo>
                          <a:cubicBezTo>
                            <a:pt x="167" y="5"/>
                            <a:pt x="166" y="6"/>
                            <a:pt x="166" y="6"/>
                          </a:cubicBezTo>
                          <a:cubicBezTo>
                            <a:pt x="166" y="6"/>
                            <a:pt x="165" y="8"/>
                            <a:pt x="165" y="8"/>
                          </a:cubicBezTo>
                          <a:cubicBezTo>
                            <a:pt x="165" y="8"/>
                            <a:pt x="164" y="9"/>
                            <a:pt x="164" y="9"/>
                          </a:cubicBezTo>
                          <a:cubicBezTo>
                            <a:pt x="164" y="9"/>
                            <a:pt x="162" y="11"/>
                            <a:pt x="162" y="11"/>
                          </a:cubicBezTo>
                          <a:cubicBezTo>
                            <a:pt x="162" y="11"/>
                            <a:pt x="161" y="13"/>
                            <a:pt x="161" y="13"/>
                          </a:cubicBezTo>
                          <a:cubicBezTo>
                            <a:pt x="161" y="13"/>
                            <a:pt x="162" y="15"/>
                            <a:pt x="162" y="15"/>
                          </a:cubicBezTo>
                          <a:cubicBezTo>
                            <a:pt x="162" y="15"/>
                            <a:pt x="161" y="17"/>
                            <a:pt x="161" y="17"/>
                          </a:cubicBezTo>
                          <a:cubicBezTo>
                            <a:pt x="161" y="17"/>
                            <a:pt x="161" y="19"/>
                            <a:pt x="161" y="19"/>
                          </a:cubicBezTo>
                          <a:cubicBezTo>
                            <a:pt x="161" y="19"/>
                            <a:pt x="162" y="19"/>
                            <a:pt x="162" y="19"/>
                          </a:cubicBezTo>
                          <a:cubicBezTo>
                            <a:pt x="162" y="19"/>
                            <a:pt x="163" y="18"/>
                            <a:pt x="163" y="18"/>
                          </a:cubicBezTo>
                          <a:cubicBezTo>
                            <a:pt x="163" y="18"/>
                            <a:pt x="164" y="16"/>
                            <a:pt x="164" y="16"/>
                          </a:cubicBezTo>
                          <a:cubicBezTo>
                            <a:pt x="164" y="16"/>
                            <a:pt x="165" y="13"/>
                            <a:pt x="165" y="13"/>
                          </a:cubicBezTo>
                          <a:cubicBezTo>
                            <a:pt x="165" y="13"/>
                            <a:pt x="166" y="12"/>
                            <a:pt x="166" y="12"/>
                          </a:cubicBezTo>
                          <a:cubicBezTo>
                            <a:pt x="166" y="12"/>
                            <a:pt x="168" y="8"/>
                            <a:pt x="168" y="8"/>
                          </a:cubicBezTo>
                          <a:cubicBezTo>
                            <a:pt x="168" y="8"/>
                            <a:pt x="170" y="6"/>
                            <a:pt x="170" y="6"/>
                          </a:cubicBezTo>
                          <a:cubicBezTo>
                            <a:pt x="170" y="6"/>
                            <a:pt x="172" y="6"/>
                            <a:pt x="172" y="6"/>
                          </a:cubicBezTo>
                          <a:cubicBezTo>
                            <a:pt x="172" y="6"/>
                            <a:pt x="172" y="9"/>
                            <a:pt x="172" y="9"/>
                          </a:cubicBezTo>
                          <a:cubicBezTo>
                            <a:pt x="172" y="9"/>
                            <a:pt x="171" y="10"/>
                            <a:pt x="171" y="10"/>
                          </a:cubicBezTo>
                          <a:cubicBezTo>
                            <a:pt x="171" y="10"/>
                            <a:pt x="172" y="12"/>
                            <a:pt x="172" y="12"/>
                          </a:cubicBezTo>
                          <a:cubicBezTo>
                            <a:pt x="172" y="12"/>
                            <a:pt x="173" y="14"/>
                            <a:pt x="173" y="14"/>
                          </a:cubicBezTo>
                          <a:cubicBezTo>
                            <a:pt x="173" y="14"/>
                            <a:pt x="173" y="13"/>
                            <a:pt x="173" y="13"/>
                          </a:cubicBezTo>
                          <a:cubicBezTo>
                            <a:pt x="173" y="13"/>
                            <a:pt x="175" y="13"/>
                            <a:pt x="175" y="13"/>
                          </a:cubicBezTo>
                          <a:cubicBezTo>
                            <a:pt x="175" y="13"/>
                            <a:pt x="175" y="12"/>
                            <a:pt x="175" y="12"/>
                          </a:cubicBezTo>
                          <a:cubicBezTo>
                            <a:pt x="175" y="12"/>
                            <a:pt x="176" y="10"/>
                            <a:pt x="176" y="10"/>
                          </a:cubicBezTo>
                          <a:cubicBezTo>
                            <a:pt x="176" y="10"/>
                            <a:pt x="176" y="8"/>
                            <a:pt x="176" y="8"/>
                          </a:cubicBezTo>
                          <a:cubicBezTo>
                            <a:pt x="176" y="8"/>
                            <a:pt x="177" y="8"/>
                            <a:pt x="177" y="8"/>
                          </a:cubicBezTo>
                          <a:cubicBezTo>
                            <a:pt x="177" y="8"/>
                            <a:pt x="178" y="6"/>
                            <a:pt x="178" y="6"/>
                          </a:cubicBezTo>
                          <a:cubicBezTo>
                            <a:pt x="178" y="6"/>
                            <a:pt x="177" y="6"/>
                            <a:pt x="177" y="6"/>
                          </a:cubicBezTo>
                          <a:cubicBezTo>
                            <a:pt x="177" y="6"/>
                            <a:pt x="177" y="4"/>
                            <a:pt x="177" y="4"/>
                          </a:cubicBezTo>
                          <a:cubicBezTo>
                            <a:pt x="177" y="4"/>
                            <a:pt x="178" y="3"/>
                            <a:pt x="178" y="3"/>
                          </a:cubicBezTo>
                          <a:cubicBezTo>
                            <a:pt x="178" y="3"/>
                            <a:pt x="179" y="2"/>
                            <a:pt x="179" y="2"/>
                          </a:cubicBezTo>
                          <a:cubicBezTo>
                            <a:pt x="179" y="2"/>
                            <a:pt x="180" y="3"/>
                            <a:pt x="180" y="3"/>
                          </a:cubicBezTo>
                          <a:cubicBezTo>
                            <a:pt x="180" y="3"/>
                            <a:pt x="181" y="3"/>
                            <a:pt x="181" y="3"/>
                          </a:cubicBezTo>
                          <a:cubicBezTo>
                            <a:pt x="181" y="3"/>
                            <a:pt x="184" y="3"/>
                            <a:pt x="184" y="3"/>
                          </a:cubicBezTo>
                          <a:cubicBezTo>
                            <a:pt x="184" y="3"/>
                            <a:pt x="184" y="4"/>
                            <a:pt x="184" y="4"/>
                          </a:cubicBezTo>
                          <a:cubicBezTo>
                            <a:pt x="184" y="4"/>
                            <a:pt x="185" y="5"/>
                            <a:pt x="185" y="5"/>
                          </a:cubicBezTo>
                          <a:cubicBezTo>
                            <a:pt x="185" y="5"/>
                            <a:pt x="186" y="6"/>
                            <a:pt x="186" y="6"/>
                          </a:cubicBezTo>
                          <a:cubicBezTo>
                            <a:pt x="186" y="6"/>
                            <a:pt x="185" y="8"/>
                            <a:pt x="185" y="8"/>
                          </a:cubicBezTo>
                          <a:cubicBezTo>
                            <a:pt x="185" y="8"/>
                            <a:pt x="183" y="8"/>
                            <a:pt x="183" y="8"/>
                          </a:cubicBezTo>
                          <a:cubicBezTo>
                            <a:pt x="183" y="8"/>
                            <a:pt x="183" y="10"/>
                            <a:pt x="183" y="10"/>
                          </a:cubicBezTo>
                          <a:cubicBezTo>
                            <a:pt x="183" y="10"/>
                            <a:pt x="184" y="12"/>
                            <a:pt x="184" y="12"/>
                          </a:cubicBezTo>
                          <a:cubicBezTo>
                            <a:pt x="184" y="12"/>
                            <a:pt x="183" y="13"/>
                            <a:pt x="183" y="13"/>
                          </a:cubicBezTo>
                          <a:cubicBezTo>
                            <a:pt x="183" y="13"/>
                            <a:pt x="184" y="14"/>
                            <a:pt x="184" y="14"/>
                          </a:cubicBezTo>
                          <a:cubicBezTo>
                            <a:pt x="184" y="14"/>
                            <a:pt x="185" y="13"/>
                            <a:pt x="185" y="13"/>
                          </a:cubicBezTo>
                          <a:cubicBezTo>
                            <a:pt x="185" y="13"/>
                            <a:pt x="187" y="12"/>
                            <a:pt x="187" y="12"/>
                          </a:cubicBezTo>
                          <a:cubicBezTo>
                            <a:pt x="187" y="12"/>
                            <a:pt x="187" y="10"/>
                            <a:pt x="187" y="10"/>
                          </a:cubicBezTo>
                          <a:cubicBezTo>
                            <a:pt x="187" y="10"/>
                            <a:pt x="187" y="8"/>
                            <a:pt x="187" y="8"/>
                          </a:cubicBezTo>
                          <a:cubicBezTo>
                            <a:pt x="187" y="8"/>
                            <a:pt x="189" y="7"/>
                            <a:pt x="189" y="7"/>
                          </a:cubicBezTo>
                          <a:cubicBezTo>
                            <a:pt x="189" y="7"/>
                            <a:pt x="191" y="7"/>
                            <a:pt x="191" y="7"/>
                          </a:cubicBezTo>
                          <a:cubicBezTo>
                            <a:pt x="191" y="7"/>
                            <a:pt x="192" y="8"/>
                            <a:pt x="192" y="8"/>
                          </a:cubicBezTo>
                          <a:cubicBezTo>
                            <a:pt x="192" y="8"/>
                            <a:pt x="193" y="9"/>
                            <a:pt x="193" y="9"/>
                          </a:cubicBezTo>
                          <a:cubicBezTo>
                            <a:pt x="193" y="9"/>
                            <a:pt x="195" y="9"/>
                            <a:pt x="195" y="9"/>
                          </a:cubicBezTo>
                          <a:cubicBezTo>
                            <a:pt x="195" y="9"/>
                            <a:pt x="196" y="9"/>
                            <a:pt x="196" y="9"/>
                          </a:cubicBezTo>
                          <a:cubicBezTo>
                            <a:pt x="196" y="9"/>
                            <a:pt x="197" y="10"/>
                            <a:pt x="197" y="10"/>
                          </a:cubicBezTo>
                          <a:cubicBezTo>
                            <a:pt x="197" y="10"/>
                            <a:pt x="199" y="10"/>
                            <a:pt x="199" y="10"/>
                          </a:cubicBezTo>
                          <a:cubicBezTo>
                            <a:pt x="199" y="10"/>
                            <a:pt x="201" y="12"/>
                            <a:pt x="201" y="12"/>
                          </a:cubicBezTo>
                          <a:cubicBezTo>
                            <a:pt x="201" y="12"/>
                            <a:pt x="203" y="12"/>
                            <a:pt x="203" y="12"/>
                          </a:cubicBezTo>
                          <a:cubicBezTo>
                            <a:pt x="203" y="12"/>
                            <a:pt x="205" y="14"/>
                            <a:pt x="205" y="14"/>
                          </a:cubicBezTo>
                          <a:cubicBezTo>
                            <a:pt x="205" y="14"/>
                            <a:pt x="207" y="15"/>
                            <a:pt x="207" y="15"/>
                          </a:cubicBezTo>
                          <a:cubicBezTo>
                            <a:pt x="207" y="15"/>
                            <a:pt x="206" y="17"/>
                            <a:pt x="206" y="17"/>
                          </a:cubicBezTo>
                          <a:cubicBezTo>
                            <a:pt x="206" y="17"/>
                            <a:pt x="205" y="18"/>
                            <a:pt x="205" y="18"/>
                          </a:cubicBezTo>
                          <a:cubicBezTo>
                            <a:pt x="205" y="18"/>
                            <a:pt x="203" y="18"/>
                            <a:pt x="203" y="18"/>
                          </a:cubicBezTo>
                          <a:cubicBezTo>
                            <a:pt x="203" y="18"/>
                            <a:pt x="201" y="20"/>
                            <a:pt x="201" y="20"/>
                          </a:cubicBezTo>
                          <a:cubicBezTo>
                            <a:pt x="201" y="20"/>
                            <a:pt x="200" y="21"/>
                            <a:pt x="200" y="21"/>
                          </a:cubicBezTo>
                          <a:cubicBezTo>
                            <a:pt x="200" y="21"/>
                            <a:pt x="198" y="21"/>
                            <a:pt x="198" y="21"/>
                          </a:cubicBezTo>
                          <a:cubicBezTo>
                            <a:pt x="198" y="21"/>
                            <a:pt x="196" y="20"/>
                            <a:pt x="196" y="20"/>
                          </a:cubicBezTo>
                          <a:cubicBezTo>
                            <a:pt x="196" y="20"/>
                            <a:pt x="194" y="20"/>
                            <a:pt x="194" y="20"/>
                          </a:cubicBezTo>
                          <a:cubicBezTo>
                            <a:pt x="194" y="20"/>
                            <a:pt x="192" y="20"/>
                            <a:pt x="192" y="20"/>
                          </a:cubicBezTo>
                          <a:cubicBezTo>
                            <a:pt x="192" y="20"/>
                            <a:pt x="191" y="21"/>
                            <a:pt x="191" y="21"/>
                          </a:cubicBezTo>
                          <a:cubicBezTo>
                            <a:pt x="191" y="21"/>
                            <a:pt x="193" y="21"/>
                            <a:pt x="193" y="21"/>
                          </a:cubicBezTo>
                          <a:cubicBezTo>
                            <a:pt x="193" y="21"/>
                            <a:pt x="194" y="21"/>
                            <a:pt x="194" y="21"/>
                          </a:cubicBezTo>
                          <a:cubicBezTo>
                            <a:pt x="194" y="21"/>
                            <a:pt x="196" y="22"/>
                            <a:pt x="196" y="22"/>
                          </a:cubicBezTo>
                          <a:cubicBezTo>
                            <a:pt x="196" y="22"/>
                            <a:pt x="197" y="23"/>
                            <a:pt x="197" y="23"/>
                          </a:cubicBezTo>
                          <a:cubicBezTo>
                            <a:pt x="197" y="23"/>
                            <a:pt x="199" y="24"/>
                            <a:pt x="199" y="24"/>
                          </a:cubicBezTo>
                          <a:cubicBezTo>
                            <a:pt x="199" y="24"/>
                            <a:pt x="200" y="24"/>
                            <a:pt x="200" y="24"/>
                          </a:cubicBezTo>
                          <a:cubicBezTo>
                            <a:pt x="200" y="24"/>
                            <a:pt x="202" y="24"/>
                            <a:pt x="202" y="24"/>
                          </a:cubicBezTo>
                          <a:cubicBezTo>
                            <a:pt x="202" y="24"/>
                            <a:pt x="203" y="25"/>
                            <a:pt x="203" y="25"/>
                          </a:cubicBezTo>
                          <a:cubicBezTo>
                            <a:pt x="203" y="25"/>
                            <a:pt x="206" y="25"/>
                            <a:pt x="206" y="25"/>
                          </a:cubicBezTo>
                          <a:cubicBezTo>
                            <a:pt x="206" y="25"/>
                            <a:pt x="206" y="25"/>
                            <a:pt x="206" y="25"/>
                          </a:cubicBezTo>
                          <a:cubicBezTo>
                            <a:pt x="206" y="25"/>
                            <a:pt x="207" y="26"/>
                            <a:pt x="207" y="26"/>
                          </a:cubicBezTo>
                          <a:cubicBezTo>
                            <a:pt x="207" y="26"/>
                            <a:pt x="208" y="29"/>
                            <a:pt x="208" y="29"/>
                          </a:cubicBezTo>
                          <a:cubicBezTo>
                            <a:pt x="208" y="29"/>
                            <a:pt x="206" y="30"/>
                            <a:pt x="206" y="30"/>
                          </a:cubicBezTo>
                          <a:cubicBezTo>
                            <a:pt x="206" y="30"/>
                            <a:pt x="204" y="30"/>
                            <a:pt x="204" y="30"/>
                          </a:cubicBezTo>
                          <a:cubicBezTo>
                            <a:pt x="204" y="30"/>
                            <a:pt x="203" y="28"/>
                            <a:pt x="203" y="28"/>
                          </a:cubicBezTo>
                          <a:cubicBezTo>
                            <a:pt x="203" y="28"/>
                            <a:pt x="202" y="28"/>
                            <a:pt x="202" y="28"/>
                          </a:cubicBezTo>
                          <a:cubicBezTo>
                            <a:pt x="202" y="28"/>
                            <a:pt x="201" y="31"/>
                            <a:pt x="201" y="31"/>
                          </a:cubicBezTo>
                          <a:cubicBezTo>
                            <a:pt x="201" y="31"/>
                            <a:pt x="199" y="33"/>
                            <a:pt x="199" y="33"/>
                          </a:cubicBezTo>
                          <a:cubicBezTo>
                            <a:pt x="199" y="33"/>
                            <a:pt x="196" y="34"/>
                            <a:pt x="196" y="34"/>
                          </a:cubicBezTo>
                          <a:cubicBezTo>
                            <a:pt x="196" y="34"/>
                            <a:pt x="196" y="37"/>
                            <a:pt x="196" y="37"/>
                          </a:cubicBezTo>
                          <a:cubicBezTo>
                            <a:pt x="196" y="37"/>
                            <a:pt x="195" y="40"/>
                            <a:pt x="195" y="40"/>
                          </a:cubicBezTo>
                          <a:cubicBezTo>
                            <a:pt x="195" y="40"/>
                            <a:pt x="192" y="40"/>
                            <a:pt x="192" y="40"/>
                          </a:cubicBezTo>
                          <a:cubicBezTo>
                            <a:pt x="192" y="40"/>
                            <a:pt x="192" y="39"/>
                            <a:pt x="192" y="39"/>
                          </a:cubicBezTo>
                          <a:cubicBezTo>
                            <a:pt x="192" y="39"/>
                            <a:pt x="192" y="36"/>
                            <a:pt x="192" y="36"/>
                          </a:cubicBezTo>
                          <a:cubicBezTo>
                            <a:pt x="192" y="36"/>
                            <a:pt x="193" y="34"/>
                            <a:pt x="193" y="34"/>
                          </a:cubicBezTo>
                          <a:cubicBezTo>
                            <a:pt x="193" y="34"/>
                            <a:pt x="194" y="32"/>
                            <a:pt x="194" y="32"/>
                          </a:cubicBezTo>
                          <a:cubicBezTo>
                            <a:pt x="194" y="32"/>
                            <a:pt x="194" y="29"/>
                            <a:pt x="194" y="29"/>
                          </a:cubicBezTo>
                          <a:cubicBezTo>
                            <a:pt x="194" y="29"/>
                            <a:pt x="193" y="27"/>
                            <a:pt x="193" y="27"/>
                          </a:cubicBezTo>
                          <a:cubicBezTo>
                            <a:pt x="193" y="27"/>
                            <a:pt x="190" y="27"/>
                            <a:pt x="190" y="27"/>
                          </a:cubicBezTo>
                          <a:cubicBezTo>
                            <a:pt x="190" y="27"/>
                            <a:pt x="189" y="25"/>
                            <a:pt x="189" y="25"/>
                          </a:cubicBezTo>
                          <a:cubicBezTo>
                            <a:pt x="189" y="25"/>
                            <a:pt x="187" y="24"/>
                            <a:pt x="187" y="24"/>
                          </a:cubicBezTo>
                          <a:cubicBezTo>
                            <a:pt x="187" y="24"/>
                            <a:pt x="184" y="23"/>
                            <a:pt x="184" y="23"/>
                          </a:cubicBezTo>
                          <a:cubicBezTo>
                            <a:pt x="184" y="23"/>
                            <a:pt x="183" y="21"/>
                            <a:pt x="183" y="21"/>
                          </a:cubicBezTo>
                          <a:cubicBezTo>
                            <a:pt x="183" y="21"/>
                            <a:pt x="181" y="21"/>
                            <a:pt x="181" y="21"/>
                          </a:cubicBezTo>
                          <a:cubicBezTo>
                            <a:pt x="181" y="21"/>
                            <a:pt x="180" y="22"/>
                            <a:pt x="180" y="22"/>
                          </a:cubicBezTo>
                          <a:cubicBezTo>
                            <a:pt x="180" y="22"/>
                            <a:pt x="179" y="22"/>
                            <a:pt x="179" y="22"/>
                          </a:cubicBezTo>
                          <a:cubicBezTo>
                            <a:pt x="179" y="22"/>
                            <a:pt x="177" y="22"/>
                            <a:pt x="177" y="22"/>
                          </a:cubicBezTo>
                          <a:cubicBezTo>
                            <a:pt x="177" y="22"/>
                            <a:pt x="175" y="22"/>
                            <a:pt x="175" y="22"/>
                          </a:cubicBezTo>
                          <a:cubicBezTo>
                            <a:pt x="175" y="22"/>
                            <a:pt x="173" y="23"/>
                            <a:pt x="173" y="23"/>
                          </a:cubicBezTo>
                          <a:cubicBezTo>
                            <a:pt x="173" y="23"/>
                            <a:pt x="170" y="26"/>
                            <a:pt x="170" y="26"/>
                          </a:cubicBezTo>
                          <a:cubicBezTo>
                            <a:pt x="170" y="26"/>
                            <a:pt x="168" y="29"/>
                            <a:pt x="168" y="29"/>
                          </a:cubicBezTo>
                          <a:cubicBezTo>
                            <a:pt x="168" y="29"/>
                            <a:pt x="168" y="32"/>
                            <a:pt x="168" y="32"/>
                          </a:cubicBezTo>
                          <a:cubicBezTo>
                            <a:pt x="168" y="32"/>
                            <a:pt x="168" y="34"/>
                            <a:pt x="168" y="34"/>
                          </a:cubicBezTo>
                          <a:cubicBezTo>
                            <a:pt x="168" y="34"/>
                            <a:pt x="168" y="37"/>
                            <a:pt x="168" y="37"/>
                          </a:cubicBezTo>
                          <a:cubicBezTo>
                            <a:pt x="168" y="37"/>
                            <a:pt x="168" y="39"/>
                            <a:pt x="168" y="39"/>
                          </a:cubicBezTo>
                          <a:cubicBezTo>
                            <a:pt x="168" y="39"/>
                            <a:pt x="166" y="40"/>
                            <a:pt x="166" y="40"/>
                          </a:cubicBezTo>
                          <a:cubicBezTo>
                            <a:pt x="166" y="40"/>
                            <a:pt x="165" y="41"/>
                            <a:pt x="165" y="41"/>
                          </a:cubicBezTo>
                          <a:cubicBezTo>
                            <a:pt x="165" y="41"/>
                            <a:pt x="164" y="42"/>
                            <a:pt x="164" y="42"/>
                          </a:cubicBezTo>
                          <a:cubicBezTo>
                            <a:pt x="164" y="42"/>
                            <a:pt x="164" y="45"/>
                            <a:pt x="164" y="45"/>
                          </a:cubicBezTo>
                          <a:cubicBezTo>
                            <a:pt x="164" y="45"/>
                            <a:pt x="162" y="46"/>
                            <a:pt x="162" y="46"/>
                          </a:cubicBezTo>
                          <a:cubicBezTo>
                            <a:pt x="162" y="46"/>
                            <a:pt x="160" y="45"/>
                            <a:pt x="160" y="45"/>
                          </a:cubicBezTo>
                          <a:cubicBezTo>
                            <a:pt x="160" y="45"/>
                            <a:pt x="157" y="44"/>
                            <a:pt x="157" y="44"/>
                          </a:cubicBezTo>
                          <a:cubicBezTo>
                            <a:pt x="157" y="44"/>
                            <a:pt x="155" y="42"/>
                            <a:pt x="155" y="42"/>
                          </a:cubicBezTo>
                          <a:cubicBezTo>
                            <a:pt x="155" y="42"/>
                            <a:pt x="153" y="42"/>
                            <a:pt x="153" y="42"/>
                          </a:cubicBezTo>
                          <a:cubicBezTo>
                            <a:pt x="153" y="42"/>
                            <a:pt x="151" y="45"/>
                            <a:pt x="151" y="45"/>
                          </a:cubicBezTo>
                          <a:cubicBezTo>
                            <a:pt x="151" y="45"/>
                            <a:pt x="149" y="45"/>
                            <a:pt x="149" y="45"/>
                          </a:cubicBezTo>
                          <a:cubicBezTo>
                            <a:pt x="149" y="45"/>
                            <a:pt x="146" y="44"/>
                            <a:pt x="146" y="44"/>
                          </a:cubicBezTo>
                          <a:cubicBezTo>
                            <a:pt x="146" y="44"/>
                            <a:pt x="143" y="43"/>
                            <a:pt x="143" y="43"/>
                          </a:cubicBezTo>
                          <a:cubicBezTo>
                            <a:pt x="143" y="43"/>
                            <a:pt x="141" y="42"/>
                            <a:pt x="141" y="42"/>
                          </a:cubicBezTo>
                          <a:cubicBezTo>
                            <a:pt x="141" y="42"/>
                            <a:pt x="140" y="39"/>
                            <a:pt x="140" y="39"/>
                          </a:cubicBezTo>
                          <a:cubicBezTo>
                            <a:pt x="140" y="39"/>
                            <a:pt x="137" y="37"/>
                            <a:pt x="137" y="37"/>
                          </a:cubicBezTo>
                          <a:cubicBezTo>
                            <a:pt x="137" y="37"/>
                            <a:pt x="136" y="35"/>
                            <a:pt x="136" y="35"/>
                          </a:cubicBezTo>
                          <a:cubicBezTo>
                            <a:pt x="136" y="35"/>
                            <a:pt x="134" y="33"/>
                            <a:pt x="134" y="33"/>
                          </a:cubicBezTo>
                          <a:cubicBezTo>
                            <a:pt x="134" y="33"/>
                            <a:pt x="132" y="35"/>
                            <a:pt x="132" y="35"/>
                          </a:cubicBezTo>
                          <a:cubicBezTo>
                            <a:pt x="132" y="35"/>
                            <a:pt x="132" y="36"/>
                            <a:pt x="132" y="36"/>
                          </a:cubicBezTo>
                          <a:cubicBezTo>
                            <a:pt x="132" y="36"/>
                            <a:pt x="131" y="37"/>
                            <a:pt x="131" y="37"/>
                          </a:cubicBezTo>
                          <a:cubicBezTo>
                            <a:pt x="131" y="37"/>
                            <a:pt x="128" y="37"/>
                            <a:pt x="128" y="37"/>
                          </a:cubicBezTo>
                          <a:cubicBezTo>
                            <a:pt x="128" y="37"/>
                            <a:pt x="128" y="37"/>
                            <a:pt x="128" y="37"/>
                          </a:cubicBezTo>
                          <a:cubicBezTo>
                            <a:pt x="128" y="37"/>
                            <a:pt x="125" y="38"/>
                            <a:pt x="125" y="38"/>
                          </a:cubicBezTo>
                          <a:cubicBezTo>
                            <a:pt x="125" y="38"/>
                            <a:pt x="124" y="39"/>
                            <a:pt x="124" y="39"/>
                          </a:cubicBezTo>
                          <a:cubicBezTo>
                            <a:pt x="124" y="39"/>
                            <a:pt x="125" y="40"/>
                            <a:pt x="125" y="40"/>
                          </a:cubicBezTo>
                          <a:cubicBezTo>
                            <a:pt x="125" y="40"/>
                            <a:pt x="125" y="43"/>
                            <a:pt x="125" y="43"/>
                          </a:cubicBezTo>
                          <a:cubicBezTo>
                            <a:pt x="125" y="43"/>
                            <a:pt x="123" y="46"/>
                            <a:pt x="123" y="46"/>
                          </a:cubicBezTo>
                          <a:cubicBezTo>
                            <a:pt x="123" y="46"/>
                            <a:pt x="125" y="47"/>
                            <a:pt x="125" y="47"/>
                          </a:cubicBezTo>
                          <a:cubicBezTo>
                            <a:pt x="125" y="47"/>
                            <a:pt x="124" y="48"/>
                            <a:pt x="124" y="48"/>
                          </a:cubicBezTo>
                          <a:cubicBezTo>
                            <a:pt x="124" y="48"/>
                            <a:pt x="124" y="49"/>
                            <a:pt x="124" y="49"/>
                          </a:cubicBezTo>
                          <a:cubicBezTo>
                            <a:pt x="124" y="49"/>
                            <a:pt x="121" y="49"/>
                            <a:pt x="121" y="49"/>
                          </a:cubicBezTo>
                          <a:cubicBezTo>
                            <a:pt x="121" y="49"/>
                            <a:pt x="116" y="48"/>
                            <a:pt x="116" y="48"/>
                          </a:cubicBezTo>
                          <a:cubicBezTo>
                            <a:pt x="116" y="48"/>
                            <a:pt x="113" y="47"/>
                            <a:pt x="113" y="47"/>
                          </a:cubicBezTo>
                          <a:cubicBezTo>
                            <a:pt x="113" y="47"/>
                            <a:pt x="112" y="46"/>
                            <a:pt x="112" y="46"/>
                          </a:cubicBezTo>
                          <a:cubicBezTo>
                            <a:pt x="112" y="46"/>
                            <a:pt x="109" y="46"/>
                            <a:pt x="109" y="46"/>
                          </a:cubicBezTo>
                          <a:cubicBezTo>
                            <a:pt x="109" y="46"/>
                            <a:pt x="109" y="47"/>
                            <a:pt x="109" y="47"/>
                          </a:cubicBezTo>
                          <a:cubicBezTo>
                            <a:pt x="109" y="47"/>
                            <a:pt x="109" y="51"/>
                            <a:pt x="109" y="51"/>
                          </a:cubicBezTo>
                          <a:cubicBezTo>
                            <a:pt x="109" y="51"/>
                            <a:pt x="109" y="53"/>
                            <a:pt x="109" y="53"/>
                          </a:cubicBezTo>
                          <a:cubicBezTo>
                            <a:pt x="109" y="53"/>
                            <a:pt x="107" y="56"/>
                            <a:pt x="107" y="56"/>
                          </a:cubicBezTo>
                          <a:cubicBezTo>
                            <a:pt x="107" y="56"/>
                            <a:pt x="105" y="57"/>
                            <a:pt x="105" y="57"/>
                          </a:cubicBezTo>
                          <a:cubicBezTo>
                            <a:pt x="105" y="57"/>
                            <a:pt x="104" y="55"/>
                            <a:pt x="104" y="55"/>
                          </a:cubicBezTo>
                          <a:cubicBezTo>
                            <a:pt x="104" y="55"/>
                            <a:pt x="101" y="56"/>
                            <a:pt x="101" y="56"/>
                          </a:cubicBezTo>
                          <a:cubicBezTo>
                            <a:pt x="101" y="56"/>
                            <a:pt x="99" y="59"/>
                            <a:pt x="99" y="59"/>
                          </a:cubicBezTo>
                          <a:cubicBezTo>
                            <a:pt x="99" y="59"/>
                            <a:pt x="97" y="62"/>
                            <a:pt x="97" y="62"/>
                          </a:cubicBezTo>
                          <a:cubicBezTo>
                            <a:pt x="97" y="62"/>
                            <a:pt x="96" y="65"/>
                            <a:pt x="96" y="65"/>
                          </a:cubicBezTo>
                          <a:cubicBezTo>
                            <a:pt x="96" y="65"/>
                            <a:pt x="93" y="67"/>
                            <a:pt x="93" y="67"/>
                          </a:cubicBezTo>
                          <a:cubicBezTo>
                            <a:pt x="93" y="67"/>
                            <a:pt x="96" y="70"/>
                            <a:pt x="96" y="70"/>
                          </a:cubicBezTo>
                          <a:cubicBezTo>
                            <a:pt x="96" y="70"/>
                            <a:pt x="96" y="72"/>
                            <a:pt x="96" y="72"/>
                          </a:cubicBezTo>
                          <a:cubicBezTo>
                            <a:pt x="96" y="72"/>
                            <a:pt x="94" y="74"/>
                            <a:pt x="94" y="74"/>
                          </a:cubicBezTo>
                          <a:cubicBezTo>
                            <a:pt x="94" y="74"/>
                            <a:pt x="92" y="78"/>
                            <a:pt x="92" y="78"/>
                          </a:cubicBezTo>
                          <a:cubicBezTo>
                            <a:pt x="92" y="78"/>
                            <a:pt x="90" y="80"/>
                            <a:pt x="90" y="80"/>
                          </a:cubicBezTo>
                          <a:cubicBezTo>
                            <a:pt x="90" y="80"/>
                            <a:pt x="88" y="83"/>
                            <a:pt x="88" y="83"/>
                          </a:cubicBezTo>
                          <a:cubicBezTo>
                            <a:pt x="88" y="83"/>
                            <a:pt x="88" y="86"/>
                            <a:pt x="88" y="86"/>
                          </a:cubicBezTo>
                          <a:cubicBezTo>
                            <a:pt x="88" y="86"/>
                            <a:pt x="88" y="87"/>
                            <a:pt x="88" y="87"/>
                          </a:cubicBezTo>
                          <a:cubicBezTo>
                            <a:pt x="88" y="87"/>
                            <a:pt x="86" y="89"/>
                            <a:pt x="86" y="89"/>
                          </a:cubicBezTo>
                          <a:cubicBezTo>
                            <a:pt x="86" y="89"/>
                            <a:pt x="83" y="90"/>
                            <a:pt x="83" y="90"/>
                          </a:cubicBezTo>
                          <a:cubicBezTo>
                            <a:pt x="83" y="90"/>
                            <a:pt x="80" y="90"/>
                            <a:pt x="80" y="90"/>
                          </a:cubicBezTo>
                          <a:cubicBezTo>
                            <a:pt x="80" y="90"/>
                            <a:pt x="81" y="93"/>
                            <a:pt x="81" y="93"/>
                          </a:cubicBezTo>
                          <a:cubicBezTo>
                            <a:pt x="81" y="93"/>
                            <a:pt x="82" y="95"/>
                            <a:pt x="82" y="95"/>
                          </a:cubicBezTo>
                          <a:cubicBezTo>
                            <a:pt x="82" y="95"/>
                            <a:pt x="81" y="98"/>
                            <a:pt x="81" y="98"/>
                          </a:cubicBezTo>
                          <a:cubicBezTo>
                            <a:pt x="81" y="98"/>
                            <a:pt x="81" y="102"/>
                            <a:pt x="81" y="102"/>
                          </a:cubicBezTo>
                          <a:cubicBezTo>
                            <a:pt x="81" y="102"/>
                            <a:pt x="80" y="107"/>
                            <a:pt x="80" y="107"/>
                          </a:cubicBezTo>
                          <a:cubicBezTo>
                            <a:pt x="80" y="107"/>
                            <a:pt x="77" y="112"/>
                            <a:pt x="77" y="112"/>
                          </a:cubicBezTo>
                          <a:cubicBezTo>
                            <a:pt x="77" y="112"/>
                            <a:pt x="75" y="117"/>
                            <a:pt x="75" y="117"/>
                          </a:cubicBezTo>
                          <a:cubicBezTo>
                            <a:pt x="75" y="117"/>
                            <a:pt x="76" y="120"/>
                            <a:pt x="76" y="120"/>
                          </a:cubicBezTo>
                          <a:cubicBezTo>
                            <a:pt x="76" y="120"/>
                            <a:pt x="78" y="121"/>
                            <a:pt x="78" y="121"/>
                          </a:cubicBezTo>
                          <a:cubicBezTo>
                            <a:pt x="78" y="121"/>
                            <a:pt x="79" y="124"/>
                            <a:pt x="79" y="124"/>
                          </a:cubicBezTo>
                          <a:cubicBezTo>
                            <a:pt x="79" y="124"/>
                            <a:pt x="77" y="127"/>
                            <a:pt x="77" y="127"/>
                          </a:cubicBezTo>
                          <a:cubicBezTo>
                            <a:pt x="77" y="127"/>
                            <a:pt x="75" y="128"/>
                            <a:pt x="75" y="128"/>
                          </a:cubicBezTo>
                          <a:cubicBezTo>
                            <a:pt x="75" y="128"/>
                            <a:pt x="72" y="127"/>
                            <a:pt x="72" y="127"/>
                          </a:cubicBezTo>
                          <a:cubicBezTo>
                            <a:pt x="72" y="127"/>
                            <a:pt x="70" y="127"/>
                            <a:pt x="70" y="127"/>
                          </a:cubicBezTo>
                          <a:cubicBezTo>
                            <a:pt x="70" y="127"/>
                            <a:pt x="68" y="128"/>
                            <a:pt x="68" y="128"/>
                          </a:cubicBezTo>
                          <a:cubicBezTo>
                            <a:pt x="68" y="128"/>
                            <a:pt x="63" y="134"/>
                            <a:pt x="63" y="134"/>
                          </a:cubicBezTo>
                          <a:cubicBezTo>
                            <a:pt x="63" y="134"/>
                            <a:pt x="62" y="136"/>
                            <a:pt x="62" y="136"/>
                          </a:cubicBezTo>
                          <a:cubicBezTo>
                            <a:pt x="62" y="136"/>
                            <a:pt x="62" y="138"/>
                            <a:pt x="62" y="138"/>
                          </a:cubicBezTo>
                          <a:cubicBezTo>
                            <a:pt x="62" y="138"/>
                            <a:pt x="61" y="141"/>
                            <a:pt x="61" y="141"/>
                          </a:cubicBezTo>
                          <a:cubicBezTo>
                            <a:pt x="61" y="141"/>
                            <a:pt x="61" y="144"/>
                            <a:pt x="61" y="144"/>
                          </a:cubicBezTo>
                          <a:cubicBezTo>
                            <a:pt x="61" y="144"/>
                            <a:pt x="62" y="147"/>
                            <a:pt x="62" y="147"/>
                          </a:cubicBezTo>
                          <a:cubicBezTo>
                            <a:pt x="62" y="147"/>
                            <a:pt x="61" y="149"/>
                            <a:pt x="61" y="149"/>
                          </a:cubicBezTo>
                          <a:cubicBezTo>
                            <a:pt x="61" y="149"/>
                            <a:pt x="61" y="153"/>
                            <a:pt x="61" y="153"/>
                          </a:cubicBezTo>
                          <a:cubicBezTo>
                            <a:pt x="61" y="153"/>
                            <a:pt x="62" y="157"/>
                            <a:pt x="62" y="157"/>
                          </a:cubicBezTo>
                          <a:cubicBezTo>
                            <a:pt x="62" y="157"/>
                            <a:pt x="63" y="162"/>
                            <a:pt x="63" y="162"/>
                          </a:cubicBezTo>
                          <a:cubicBezTo>
                            <a:pt x="63" y="162"/>
                            <a:pt x="63" y="166"/>
                            <a:pt x="63" y="166"/>
                          </a:cubicBezTo>
                          <a:cubicBezTo>
                            <a:pt x="63" y="166"/>
                            <a:pt x="62" y="169"/>
                            <a:pt x="62" y="169"/>
                          </a:cubicBezTo>
                          <a:cubicBezTo>
                            <a:pt x="62" y="169"/>
                            <a:pt x="62" y="172"/>
                            <a:pt x="62" y="172"/>
                          </a:cubicBezTo>
                          <a:cubicBezTo>
                            <a:pt x="62" y="172"/>
                            <a:pt x="65" y="175"/>
                            <a:pt x="65" y="175"/>
                          </a:cubicBezTo>
                          <a:cubicBezTo>
                            <a:pt x="65" y="175"/>
                            <a:pt x="67" y="177"/>
                            <a:pt x="67" y="177"/>
                          </a:cubicBezTo>
                          <a:cubicBezTo>
                            <a:pt x="67" y="177"/>
                            <a:pt x="68" y="178"/>
                            <a:pt x="68" y="178"/>
                          </a:cubicBezTo>
                          <a:cubicBezTo>
                            <a:pt x="68" y="178"/>
                            <a:pt x="68" y="181"/>
                            <a:pt x="68" y="181"/>
                          </a:cubicBezTo>
                          <a:cubicBezTo>
                            <a:pt x="68" y="181"/>
                            <a:pt x="67" y="183"/>
                            <a:pt x="67" y="183"/>
                          </a:cubicBezTo>
                          <a:cubicBezTo>
                            <a:pt x="67" y="183"/>
                            <a:pt x="64" y="184"/>
                            <a:pt x="64" y="184"/>
                          </a:cubicBezTo>
                          <a:cubicBezTo>
                            <a:pt x="64" y="184"/>
                            <a:pt x="63" y="189"/>
                            <a:pt x="63" y="189"/>
                          </a:cubicBezTo>
                          <a:cubicBezTo>
                            <a:pt x="63" y="189"/>
                            <a:pt x="65" y="193"/>
                            <a:pt x="65" y="193"/>
                          </a:cubicBezTo>
                          <a:cubicBezTo>
                            <a:pt x="65" y="193"/>
                            <a:pt x="66" y="195"/>
                            <a:pt x="66" y="195"/>
                          </a:cubicBezTo>
                          <a:cubicBezTo>
                            <a:pt x="66" y="195"/>
                            <a:pt x="66" y="198"/>
                            <a:pt x="66" y="198"/>
                          </a:cubicBezTo>
                          <a:cubicBezTo>
                            <a:pt x="66" y="198"/>
                            <a:pt x="65" y="199"/>
                            <a:pt x="65" y="199"/>
                          </a:cubicBezTo>
                          <a:cubicBezTo>
                            <a:pt x="65" y="199"/>
                            <a:pt x="65" y="202"/>
                            <a:pt x="65" y="202"/>
                          </a:cubicBezTo>
                          <a:cubicBezTo>
                            <a:pt x="65" y="202"/>
                            <a:pt x="64" y="204"/>
                            <a:pt x="64" y="204"/>
                          </a:cubicBezTo>
                          <a:cubicBezTo>
                            <a:pt x="64" y="204"/>
                            <a:pt x="62" y="206"/>
                            <a:pt x="62" y="206"/>
                          </a:cubicBezTo>
                          <a:cubicBezTo>
                            <a:pt x="62" y="206"/>
                            <a:pt x="61" y="207"/>
                            <a:pt x="61" y="207"/>
                          </a:cubicBezTo>
                          <a:cubicBezTo>
                            <a:pt x="61" y="207"/>
                            <a:pt x="60" y="209"/>
                            <a:pt x="60" y="209"/>
                          </a:cubicBezTo>
                          <a:cubicBezTo>
                            <a:pt x="60" y="209"/>
                            <a:pt x="58" y="211"/>
                            <a:pt x="58" y="211"/>
                          </a:cubicBezTo>
                          <a:cubicBezTo>
                            <a:pt x="58" y="211"/>
                            <a:pt x="58" y="213"/>
                            <a:pt x="58" y="213"/>
                          </a:cubicBezTo>
                          <a:cubicBezTo>
                            <a:pt x="58" y="213"/>
                            <a:pt x="59" y="217"/>
                            <a:pt x="59" y="217"/>
                          </a:cubicBezTo>
                          <a:cubicBezTo>
                            <a:pt x="59" y="217"/>
                            <a:pt x="59" y="219"/>
                            <a:pt x="59" y="219"/>
                          </a:cubicBezTo>
                          <a:cubicBezTo>
                            <a:pt x="59" y="219"/>
                            <a:pt x="58" y="221"/>
                            <a:pt x="58" y="221"/>
                          </a:cubicBezTo>
                          <a:cubicBezTo>
                            <a:pt x="58" y="221"/>
                            <a:pt x="58" y="225"/>
                            <a:pt x="58" y="225"/>
                          </a:cubicBezTo>
                          <a:cubicBezTo>
                            <a:pt x="58" y="225"/>
                            <a:pt x="57" y="226"/>
                            <a:pt x="57" y="226"/>
                          </a:cubicBezTo>
                          <a:cubicBezTo>
                            <a:pt x="57" y="226"/>
                            <a:pt x="56" y="222"/>
                            <a:pt x="56" y="222"/>
                          </a:cubicBezTo>
                          <a:cubicBezTo>
                            <a:pt x="56" y="222"/>
                            <a:pt x="54" y="222"/>
                            <a:pt x="54" y="222"/>
                          </a:cubicBezTo>
                          <a:cubicBezTo>
                            <a:pt x="54" y="222"/>
                            <a:pt x="53" y="224"/>
                            <a:pt x="53" y="224"/>
                          </a:cubicBezTo>
                          <a:cubicBezTo>
                            <a:pt x="53" y="224"/>
                            <a:pt x="53" y="224"/>
                            <a:pt x="53" y="22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76" name="Freeform 1597"/>
                    <p:cNvSpPr>
                      <a:spLocks/>
                    </p:cNvSpPr>
                    <p:nvPr/>
                  </p:nvSpPr>
                  <p:spPr bwMode="gray">
                    <a:xfrm>
                      <a:off x="4425951" y="1591087"/>
                      <a:ext cx="15875" cy="174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4" y="8"/>
                        </a:cxn>
                        <a:cxn ang="0">
                          <a:pos x="4" y="10"/>
                        </a:cxn>
                        <a:cxn ang="0">
                          <a:pos x="4" y="11"/>
                        </a:cxn>
                        <a:cxn ang="0">
                          <a:pos x="5" y="10"/>
                        </a:cxn>
                        <a:cxn ang="0">
                          <a:pos x="5" y="9"/>
                        </a:cxn>
                        <a:cxn ang="0">
                          <a:pos x="6" y="7"/>
                        </a:cxn>
                        <a:cxn ang="0">
                          <a:pos x="5" y="5"/>
                        </a:cxn>
                        <a:cxn ang="0">
                          <a:pos x="4" y="2"/>
                        </a:cxn>
                        <a:cxn ang="0">
                          <a:pos x="3" y="3"/>
                        </a:cxn>
                        <a:cxn ang="0">
                          <a:pos x="3" y="3"/>
                        </a:cxn>
                        <a:cxn ang="0">
                          <a:pos x="1" y="2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6" h="11">
                          <a:moveTo>
                            <a:pt x="0" y="2"/>
                          </a:moveTo>
                          <a:cubicBezTo>
                            <a:pt x="0" y="2"/>
                            <a:pt x="4" y="8"/>
                            <a:pt x="4" y="8"/>
                          </a:cubicBezTo>
                          <a:cubicBezTo>
                            <a:pt x="4" y="8"/>
                            <a:pt x="4" y="10"/>
                            <a:pt x="4" y="10"/>
                          </a:cubicBezTo>
                          <a:cubicBezTo>
                            <a:pt x="4" y="10"/>
                            <a:pt x="4" y="11"/>
                            <a:pt x="4" y="11"/>
                          </a:cubicBezTo>
                          <a:cubicBezTo>
                            <a:pt x="4" y="11"/>
                            <a:pt x="5" y="10"/>
                            <a:pt x="5" y="10"/>
                          </a:cubicBezTo>
                          <a:cubicBezTo>
                            <a:pt x="5" y="10"/>
                            <a:pt x="5" y="9"/>
                            <a:pt x="5" y="9"/>
                          </a:cubicBezTo>
                          <a:cubicBezTo>
                            <a:pt x="5" y="9"/>
                            <a:pt x="6" y="7"/>
                            <a:pt x="6" y="7"/>
                          </a:cubicBezTo>
                          <a:cubicBezTo>
                            <a:pt x="6" y="7"/>
                            <a:pt x="5" y="5"/>
                            <a:pt x="5" y="5"/>
                          </a:cubicBezTo>
                          <a:cubicBezTo>
                            <a:pt x="5" y="5"/>
                            <a:pt x="4" y="2"/>
                            <a:pt x="4" y="2"/>
                          </a:cubicBezTo>
                          <a:cubicBezTo>
                            <a:pt x="4" y="2"/>
                            <a:pt x="3" y="3"/>
                            <a:pt x="3" y="3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3"/>
                            <a:pt x="1" y="2"/>
                            <a:pt x="1" y="2"/>
                          </a:cubicBezTo>
                          <a:cubicBezTo>
                            <a:pt x="1" y="2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" name="Group 1011"/>
                  <p:cNvGrpSpPr/>
                  <p:nvPr/>
                </p:nvGrpSpPr>
                <p:grpSpPr bwMode="gray">
                  <a:xfrm>
                    <a:off x="4678363" y="1470436"/>
                    <a:ext cx="87313" cy="174626"/>
                    <a:chOff x="4678363" y="1470436"/>
                    <a:chExt cx="87313" cy="174626"/>
                  </a:xfrm>
                  <a:grpFill/>
                </p:grpSpPr>
                <p:sp>
                  <p:nvSpPr>
                    <p:cNvPr id="2318" name="Freeform 1141"/>
                    <p:cNvSpPr>
                      <a:spLocks/>
                    </p:cNvSpPr>
                    <p:nvPr/>
                  </p:nvSpPr>
                  <p:spPr bwMode="gray">
                    <a:xfrm>
                      <a:off x="4678363" y="1640299"/>
                      <a:ext cx="1111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0"/>
                        </a:cxn>
                        <a:cxn ang="0">
                          <a:pos x="3" y="1"/>
                        </a:cxn>
                        <a:cxn ang="0">
                          <a:pos x="1" y="2"/>
                        </a:cxn>
                        <a:cxn ang="0">
                          <a:pos x="1" y="3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1" y="1"/>
                          </a:moveTo>
                          <a:cubicBezTo>
                            <a:pt x="1" y="0"/>
                            <a:pt x="2" y="0"/>
                            <a:pt x="3" y="0"/>
                          </a:cubicBezTo>
                          <a:cubicBezTo>
                            <a:pt x="4" y="0"/>
                            <a:pt x="4" y="1"/>
                            <a:pt x="3" y="1"/>
                          </a:cubicBezTo>
                          <a:cubicBezTo>
                            <a:pt x="2" y="2"/>
                            <a:pt x="2" y="2"/>
                            <a:pt x="1" y="2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0" y="2"/>
                            <a:pt x="1" y="2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19" name="Freeform 1074"/>
                    <p:cNvSpPr>
                      <a:spLocks/>
                    </p:cNvSpPr>
                    <p:nvPr/>
                  </p:nvSpPr>
                  <p:spPr bwMode="gray">
                    <a:xfrm>
                      <a:off x="4708525" y="1618074"/>
                      <a:ext cx="1588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0" y="2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20" name="Freeform 1090"/>
                    <p:cNvSpPr>
                      <a:spLocks/>
                    </p:cNvSpPr>
                    <p:nvPr/>
                  </p:nvSpPr>
                  <p:spPr bwMode="gray">
                    <a:xfrm>
                      <a:off x="4683126" y="1521236"/>
                      <a:ext cx="6350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2" y="3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0" y="2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1" y="1"/>
                          </a:moveTo>
                          <a:cubicBezTo>
                            <a:pt x="1" y="0"/>
                            <a:pt x="2" y="1"/>
                            <a:pt x="2" y="1"/>
                          </a:cubicBezTo>
                          <a:cubicBezTo>
                            <a:pt x="2" y="2"/>
                            <a:pt x="2" y="3"/>
                            <a:pt x="2" y="3"/>
                          </a:cubicBezTo>
                          <a:cubicBezTo>
                            <a:pt x="2" y="4"/>
                            <a:pt x="2" y="4"/>
                            <a:pt x="1" y="4"/>
                          </a:cubicBezTo>
                          <a:cubicBezTo>
                            <a:pt x="1" y="4"/>
                            <a:pt x="1" y="4"/>
                            <a:pt x="0" y="3"/>
                          </a:cubicBezTo>
                          <a:cubicBezTo>
                            <a:pt x="0" y="3"/>
                            <a:pt x="0" y="2"/>
                            <a:pt x="0" y="2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21" name="Freeform 1091"/>
                    <p:cNvSpPr>
                      <a:spLocks/>
                    </p:cNvSpPr>
                    <p:nvPr/>
                  </p:nvSpPr>
                  <p:spPr bwMode="gray">
                    <a:xfrm>
                      <a:off x="4754563" y="1470436"/>
                      <a:ext cx="1111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1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1" y="3"/>
                        </a:cxn>
                        <a:cxn ang="0">
                          <a:pos x="2" y="2"/>
                        </a:cxn>
                        <a:cxn ang="0">
                          <a:pos x="3" y="1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3" y="1"/>
                          </a:moveTo>
                          <a:cubicBezTo>
                            <a:pt x="4" y="1"/>
                            <a:pt x="4" y="1"/>
                            <a:pt x="3" y="0"/>
                          </a:cubicBezTo>
                          <a:cubicBezTo>
                            <a:pt x="3" y="0"/>
                            <a:pt x="2" y="0"/>
                            <a:pt x="1" y="0"/>
                          </a:cubicBezTo>
                          <a:cubicBezTo>
                            <a:pt x="1" y="0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1" y="3"/>
                          </a:cubicBezTo>
                          <a:cubicBezTo>
                            <a:pt x="1" y="3"/>
                            <a:pt x="2" y="3"/>
                            <a:pt x="2" y="2"/>
                          </a:cubicBezTo>
                          <a:cubicBezTo>
                            <a:pt x="3" y="2"/>
                            <a:pt x="3" y="2"/>
                            <a:pt x="3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1" name="Group 1018"/>
                <p:cNvGrpSpPr/>
                <p:nvPr/>
              </p:nvGrpSpPr>
              <p:grpSpPr bwMode="gray">
                <a:xfrm>
                  <a:off x="4438651" y="1030699"/>
                  <a:ext cx="3613150" cy="334963"/>
                  <a:chOff x="4438651" y="1030699"/>
                  <a:chExt cx="3613150" cy="33496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2240" name="Freeform 1481"/>
                  <p:cNvSpPr>
                    <a:spLocks/>
                  </p:cNvSpPr>
                  <p:nvPr/>
                </p:nvSpPr>
                <p:spPr bwMode="gray">
                  <a:xfrm>
                    <a:off x="7977188" y="1292636"/>
                    <a:ext cx="74613" cy="19050"/>
                  </a:xfrm>
                  <a:custGeom>
                    <a:avLst/>
                    <a:gdLst/>
                    <a:ahLst/>
                    <a:cxnLst>
                      <a:cxn ang="0">
                        <a:pos x="24" y="4"/>
                      </a:cxn>
                      <a:cxn ang="0">
                        <a:pos x="26" y="6"/>
                      </a:cxn>
                      <a:cxn ang="0">
                        <a:pos x="27" y="7"/>
                      </a:cxn>
                      <a:cxn ang="0">
                        <a:pos x="26" y="8"/>
                      </a:cxn>
                      <a:cxn ang="0">
                        <a:pos x="24" y="10"/>
                      </a:cxn>
                      <a:cxn ang="0">
                        <a:pos x="20" y="11"/>
                      </a:cxn>
                      <a:cxn ang="0">
                        <a:pos x="17" y="11"/>
                      </a:cxn>
                      <a:cxn ang="0">
                        <a:pos x="14" y="10"/>
                      </a:cxn>
                      <a:cxn ang="0">
                        <a:pos x="12" y="9"/>
                      </a:cxn>
                      <a:cxn ang="0">
                        <a:pos x="11" y="10"/>
                      </a:cxn>
                      <a:cxn ang="0">
                        <a:pos x="9" y="11"/>
                      </a:cxn>
                      <a:cxn ang="0">
                        <a:pos x="8" y="12"/>
                      </a:cxn>
                      <a:cxn ang="0">
                        <a:pos x="6" y="12"/>
                      </a:cxn>
                      <a:cxn ang="0">
                        <a:pos x="5" y="12"/>
                      </a:cxn>
                      <a:cxn ang="0">
                        <a:pos x="3" y="11"/>
                      </a:cxn>
                      <a:cxn ang="0">
                        <a:pos x="2" y="10"/>
                      </a:cxn>
                      <a:cxn ang="0">
                        <a:pos x="0" y="8"/>
                      </a:cxn>
                      <a:cxn ang="0">
                        <a:pos x="0" y="6"/>
                      </a:cxn>
                      <a:cxn ang="0">
                        <a:pos x="1" y="3"/>
                      </a:cxn>
                      <a:cxn ang="0">
                        <a:pos x="2" y="1"/>
                      </a:cxn>
                      <a:cxn ang="0">
                        <a:pos x="4" y="0"/>
                      </a:cxn>
                      <a:cxn ang="0">
                        <a:pos x="5" y="0"/>
                      </a:cxn>
                      <a:cxn ang="0">
                        <a:pos x="7" y="0"/>
                      </a:cxn>
                      <a:cxn ang="0">
                        <a:pos x="8" y="0"/>
                      </a:cxn>
                      <a:cxn ang="0">
                        <a:pos x="11" y="0"/>
                      </a:cxn>
                      <a:cxn ang="0">
                        <a:pos x="13" y="0"/>
                      </a:cxn>
                      <a:cxn ang="0">
                        <a:pos x="16" y="0"/>
                      </a:cxn>
                      <a:cxn ang="0">
                        <a:pos x="18" y="1"/>
                      </a:cxn>
                      <a:cxn ang="0">
                        <a:pos x="21" y="2"/>
                      </a:cxn>
                      <a:cxn ang="0">
                        <a:pos x="22" y="3"/>
                      </a:cxn>
                      <a:cxn ang="0">
                        <a:pos x="24" y="4"/>
                      </a:cxn>
                    </a:cxnLst>
                    <a:rect l="0" t="0" r="r" b="b"/>
                    <a:pathLst>
                      <a:path w="27" h="12">
                        <a:moveTo>
                          <a:pt x="24" y="4"/>
                        </a:moveTo>
                        <a:cubicBezTo>
                          <a:pt x="25" y="4"/>
                          <a:pt x="26" y="5"/>
                          <a:pt x="26" y="6"/>
                        </a:cubicBezTo>
                        <a:cubicBezTo>
                          <a:pt x="27" y="6"/>
                          <a:pt x="27" y="7"/>
                          <a:pt x="27" y="7"/>
                        </a:cubicBezTo>
                        <a:cubicBezTo>
                          <a:pt x="27" y="8"/>
                          <a:pt x="27" y="8"/>
                          <a:pt x="26" y="8"/>
                        </a:cubicBezTo>
                        <a:cubicBezTo>
                          <a:pt x="25" y="9"/>
                          <a:pt x="25" y="9"/>
                          <a:pt x="24" y="10"/>
                        </a:cubicBezTo>
                        <a:cubicBezTo>
                          <a:pt x="23" y="10"/>
                          <a:pt x="21" y="10"/>
                          <a:pt x="20" y="11"/>
                        </a:cubicBezTo>
                        <a:cubicBezTo>
                          <a:pt x="19" y="11"/>
                          <a:pt x="18" y="11"/>
                          <a:pt x="17" y="11"/>
                        </a:cubicBezTo>
                        <a:cubicBezTo>
                          <a:pt x="16" y="10"/>
                          <a:pt x="15" y="10"/>
                          <a:pt x="14" y="10"/>
                        </a:cubicBezTo>
                        <a:cubicBezTo>
                          <a:pt x="14" y="9"/>
                          <a:pt x="13" y="9"/>
                          <a:pt x="12" y="9"/>
                        </a:cubicBezTo>
                        <a:cubicBezTo>
                          <a:pt x="11" y="9"/>
                          <a:pt x="11" y="10"/>
                          <a:pt x="11" y="10"/>
                        </a:cubicBezTo>
                        <a:cubicBezTo>
                          <a:pt x="11" y="11"/>
                          <a:pt x="10" y="11"/>
                          <a:pt x="9" y="11"/>
                        </a:cubicBezTo>
                        <a:cubicBezTo>
                          <a:pt x="9" y="12"/>
                          <a:pt x="8" y="12"/>
                          <a:pt x="8" y="12"/>
                        </a:cubicBezTo>
                        <a:cubicBezTo>
                          <a:pt x="7" y="12"/>
                          <a:pt x="7" y="12"/>
                          <a:pt x="6" y="12"/>
                        </a:cubicBezTo>
                        <a:cubicBezTo>
                          <a:pt x="6" y="12"/>
                          <a:pt x="5" y="12"/>
                          <a:pt x="5" y="12"/>
                        </a:cubicBezTo>
                        <a:cubicBezTo>
                          <a:pt x="4" y="12"/>
                          <a:pt x="3" y="12"/>
                          <a:pt x="3" y="11"/>
                        </a:cubicBezTo>
                        <a:cubicBezTo>
                          <a:pt x="3" y="10"/>
                          <a:pt x="2" y="10"/>
                          <a:pt x="2" y="10"/>
                        </a:cubicBezTo>
                        <a:cubicBezTo>
                          <a:pt x="1" y="10"/>
                          <a:pt x="0" y="9"/>
                          <a:pt x="0" y="8"/>
                        </a:cubicBezTo>
                        <a:cubicBezTo>
                          <a:pt x="0" y="8"/>
                          <a:pt x="0" y="7"/>
                          <a:pt x="0" y="6"/>
                        </a:cubicBezTo>
                        <a:cubicBezTo>
                          <a:pt x="0" y="5"/>
                          <a:pt x="0" y="4"/>
                          <a:pt x="1" y="3"/>
                        </a:cubicBezTo>
                        <a:cubicBezTo>
                          <a:pt x="1" y="3"/>
                          <a:pt x="1" y="2"/>
                          <a:pt x="2" y="1"/>
                        </a:cubicBezTo>
                        <a:cubicBezTo>
                          <a:pt x="3" y="1"/>
                          <a:pt x="3" y="1"/>
                          <a:pt x="4" y="0"/>
                        </a:cubicBezTo>
                        <a:cubicBezTo>
                          <a:pt x="4" y="0"/>
                          <a:pt x="5" y="0"/>
                          <a:pt x="5" y="0"/>
                        </a:cubicBezTo>
                        <a:cubicBezTo>
                          <a:pt x="6" y="0"/>
                          <a:pt x="6" y="0"/>
                          <a:pt x="7" y="0"/>
                        </a:cubicBez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9" y="0"/>
                          <a:pt x="10" y="0"/>
                          <a:pt x="11" y="0"/>
                        </a:cubicBezTo>
                        <a:cubicBezTo>
                          <a:pt x="12" y="0"/>
                          <a:pt x="12" y="0"/>
                          <a:pt x="13" y="0"/>
                        </a:cubicBezTo>
                        <a:cubicBezTo>
                          <a:pt x="14" y="0"/>
                          <a:pt x="15" y="0"/>
                          <a:pt x="16" y="0"/>
                        </a:cubicBez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19" y="1"/>
                          <a:pt x="20" y="2"/>
                          <a:pt x="21" y="2"/>
                        </a:cubicBezTo>
                        <a:cubicBezTo>
                          <a:pt x="21" y="2"/>
                          <a:pt x="22" y="3"/>
                          <a:pt x="22" y="3"/>
                        </a:cubicBezTo>
                        <a:cubicBezTo>
                          <a:pt x="23" y="3"/>
                          <a:pt x="24" y="3"/>
                          <a:pt x="24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2" name="Group 1017"/>
                  <p:cNvGrpSpPr/>
                  <p:nvPr/>
                </p:nvGrpSpPr>
                <p:grpSpPr bwMode="gray">
                  <a:xfrm>
                    <a:off x="5251451" y="1144999"/>
                    <a:ext cx="327025" cy="220663"/>
                    <a:chOff x="5251451" y="1144999"/>
                    <a:chExt cx="327025" cy="220663"/>
                  </a:xfrm>
                  <a:grpFill/>
                </p:grpSpPr>
                <p:sp>
                  <p:nvSpPr>
                    <p:cNvPr id="2312" name="Freeform 1523"/>
                    <p:cNvSpPr>
                      <a:spLocks/>
                    </p:cNvSpPr>
                    <p:nvPr/>
                  </p:nvSpPr>
                  <p:spPr bwMode="gray">
                    <a:xfrm>
                      <a:off x="5251451" y="1345024"/>
                      <a:ext cx="46038" cy="20638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6"/>
                        </a:cxn>
                        <a:cxn ang="0">
                          <a:pos x="16" y="7"/>
                        </a:cxn>
                        <a:cxn ang="0">
                          <a:pos x="15" y="8"/>
                        </a:cxn>
                        <a:cxn ang="0">
                          <a:pos x="13" y="10"/>
                        </a:cxn>
                        <a:cxn ang="0">
                          <a:pos x="11" y="12"/>
                        </a:cxn>
                        <a:cxn ang="0">
                          <a:pos x="8" y="13"/>
                        </a:cxn>
                        <a:cxn ang="0">
                          <a:pos x="5" y="13"/>
                        </a:cxn>
                        <a:cxn ang="0">
                          <a:pos x="3" y="12"/>
                        </a:cxn>
                        <a:cxn ang="0">
                          <a:pos x="1" y="10"/>
                        </a:cxn>
                        <a:cxn ang="0">
                          <a:pos x="0" y="8"/>
                        </a:cxn>
                        <a:cxn ang="0">
                          <a:pos x="0" y="4"/>
                        </a:cxn>
                        <a:cxn ang="0">
                          <a:pos x="2" y="1"/>
                        </a:cxn>
                        <a:cxn ang="0">
                          <a:pos x="4" y="0"/>
                        </a:cxn>
                        <a:cxn ang="0">
                          <a:pos x="6" y="0"/>
                        </a:cxn>
                        <a:cxn ang="0">
                          <a:pos x="9" y="0"/>
                        </a:cxn>
                        <a:cxn ang="0">
                          <a:pos x="12" y="1"/>
                        </a:cxn>
                        <a:cxn ang="0">
                          <a:pos x="14" y="2"/>
                        </a:cxn>
                        <a:cxn ang="0">
                          <a:pos x="15" y="4"/>
                        </a:cxn>
                        <a:cxn ang="0">
                          <a:pos x="16" y="6"/>
                        </a:cxn>
                      </a:cxnLst>
                      <a:rect l="0" t="0" r="r" b="b"/>
                      <a:pathLst>
                        <a:path w="17" h="13">
                          <a:moveTo>
                            <a:pt x="16" y="6"/>
                          </a:moveTo>
                          <a:cubicBezTo>
                            <a:pt x="17" y="6"/>
                            <a:pt x="17" y="7"/>
                            <a:pt x="16" y="7"/>
                          </a:cubicBezTo>
                          <a:cubicBezTo>
                            <a:pt x="16" y="7"/>
                            <a:pt x="15" y="7"/>
                            <a:pt x="15" y="8"/>
                          </a:cubicBezTo>
                          <a:cubicBezTo>
                            <a:pt x="14" y="8"/>
                            <a:pt x="14" y="9"/>
                            <a:pt x="13" y="10"/>
                          </a:cubicBezTo>
                          <a:cubicBezTo>
                            <a:pt x="12" y="11"/>
                            <a:pt x="11" y="12"/>
                            <a:pt x="11" y="12"/>
                          </a:cubicBezTo>
                          <a:cubicBezTo>
                            <a:pt x="10" y="12"/>
                            <a:pt x="9" y="13"/>
                            <a:pt x="8" y="13"/>
                          </a:cubicBezTo>
                          <a:cubicBezTo>
                            <a:pt x="7" y="13"/>
                            <a:pt x="6" y="13"/>
                            <a:pt x="5" y="13"/>
                          </a:cubicBezTo>
                          <a:cubicBezTo>
                            <a:pt x="4" y="13"/>
                            <a:pt x="3" y="13"/>
                            <a:pt x="3" y="12"/>
                          </a:cubicBezTo>
                          <a:cubicBezTo>
                            <a:pt x="2" y="11"/>
                            <a:pt x="1" y="11"/>
                            <a:pt x="1" y="10"/>
                          </a:cubicBezTo>
                          <a:cubicBezTo>
                            <a:pt x="1" y="9"/>
                            <a:pt x="1" y="8"/>
                            <a:pt x="0" y="8"/>
                          </a:cubicBezTo>
                          <a:cubicBezTo>
                            <a:pt x="0" y="7"/>
                            <a:pt x="0" y="6"/>
                            <a:pt x="0" y="4"/>
                          </a:cubicBezTo>
                          <a:cubicBezTo>
                            <a:pt x="1" y="3"/>
                            <a:pt x="1" y="2"/>
                            <a:pt x="2" y="1"/>
                          </a:cubicBezTo>
                          <a:cubicBezTo>
                            <a:pt x="2" y="1"/>
                            <a:pt x="3" y="1"/>
                            <a:pt x="4" y="0"/>
                          </a:cubicBezTo>
                          <a:cubicBezTo>
                            <a:pt x="5" y="0"/>
                            <a:pt x="6" y="0"/>
                            <a:pt x="6" y="0"/>
                          </a:cubicBezTo>
                          <a:cubicBezTo>
                            <a:pt x="7" y="0"/>
                            <a:pt x="8" y="0"/>
                            <a:pt x="9" y="0"/>
                          </a:cubicBezTo>
                          <a:cubicBezTo>
                            <a:pt x="10" y="1"/>
                            <a:pt x="11" y="1"/>
                            <a:pt x="12" y="1"/>
                          </a:cubicBezTo>
                          <a:cubicBezTo>
                            <a:pt x="12" y="2"/>
                            <a:pt x="13" y="2"/>
                            <a:pt x="14" y="2"/>
                          </a:cubicBezTo>
                          <a:cubicBezTo>
                            <a:pt x="14" y="3"/>
                            <a:pt x="15" y="3"/>
                            <a:pt x="15" y="4"/>
                          </a:cubicBezTo>
                          <a:cubicBezTo>
                            <a:pt x="16" y="4"/>
                            <a:pt x="16" y="5"/>
                            <a:pt x="16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13" name="Freeform 1524"/>
                    <p:cNvSpPr>
                      <a:spLocks/>
                    </p:cNvSpPr>
                    <p:nvPr/>
                  </p:nvSpPr>
                  <p:spPr bwMode="gray">
                    <a:xfrm>
                      <a:off x="5318126" y="1292637"/>
                      <a:ext cx="19050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6"/>
                        </a:cxn>
                        <a:cxn ang="0">
                          <a:pos x="5" y="5"/>
                        </a:cxn>
                        <a:cxn ang="0">
                          <a:pos x="2" y="3"/>
                        </a:cxn>
                        <a:cxn ang="0">
                          <a:pos x="1" y="3"/>
                        </a:cxn>
                        <a:cxn ang="0">
                          <a:pos x="0" y="2"/>
                        </a:cxn>
                        <a:cxn ang="0">
                          <a:pos x="1" y="0"/>
                        </a:cxn>
                        <a:cxn ang="0">
                          <a:pos x="3" y="0"/>
                        </a:cxn>
                        <a:cxn ang="0">
                          <a:pos x="5" y="1"/>
                        </a:cxn>
                        <a:cxn ang="0">
                          <a:pos x="6" y="3"/>
                        </a:cxn>
                        <a:cxn ang="0">
                          <a:pos x="7" y="4"/>
                        </a:cxn>
                        <a:cxn ang="0">
                          <a:pos x="7" y="6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7" y="6"/>
                          </a:moveTo>
                          <a:cubicBezTo>
                            <a:pt x="7" y="7"/>
                            <a:pt x="6" y="6"/>
                            <a:pt x="5" y="5"/>
                          </a:cubicBezTo>
                          <a:cubicBezTo>
                            <a:pt x="4" y="4"/>
                            <a:pt x="3" y="3"/>
                            <a:pt x="2" y="3"/>
                          </a:cubicBezTo>
                          <a:cubicBezTo>
                            <a:pt x="2" y="3"/>
                            <a:pt x="1" y="3"/>
                            <a:pt x="1" y="3"/>
                          </a:cubicBezTo>
                          <a:cubicBezTo>
                            <a:pt x="0" y="3"/>
                            <a:pt x="0" y="3"/>
                            <a:pt x="0" y="2"/>
                          </a:cubicBezTo>
                          <a:cubicBezTo>
                            <a:pt x="0" y="1"/>
                            <a:pt x="0" y="1"/>
                            <a:pt x="1" y="0"/>
                          </a:cubicBezTo>
                          <a:cubicBezTo>
                            <a:pt x="1" y="0"/>
                            <a:pt x="2" y="0"/>
                            <a:pt x="3" y="0"/>
                          </a:cubicBezTo>
                          <a:cubicBezTo>
                            <a:pt x="3" y="0"/>
                            <a:pt x="4" y="0"/>
                            <a:pt x="5" y="1"/>
                          </a:cubicBezTo>
                          <a:cubicBezTo>
                            <a:pt x="5" y="2"/>
                            <a:pt x="6" y="3"/>
                            <a:pt x="6" y="3"/>
                          </a:cubicBezTo>
                          <a:cubicBezTo>
                            <a:pt x="6" y="3"/>
                            <a:pt x="6" y="4"/>
                            <a:pt x="7" y="4"/>
                          </a:cubicBezTo>
                          <a:cubicBezTo>
                            <a:pt x="7" y="5"/>
                            <a:pt x="7" y="5"/>
                            <a:pt x="7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14" name="Freeform 1525"/>
                    <p:cNvSpPr>
                      <a:spLocks/>
                    </p:cNvSpPr>
                    <p:nvPr/>
                  </p:nvSpPr>
                  <p:spPr bwMode="gray">
                    <a:xfrm>
                      <a:off x="5461001" y="1318037"/>
                      <a:ext cx="49213" cy="206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" y="1"/>
                        </a:cxn>
                        <a:cxn ang="0">
                          <a:pos x="3" y="0"/>
                        </a:cxn>
                        <a:cxn ang="0">
                          <a:pos x="5" y="1"/>
                        </a:cxn>
                        <a:cxn ang="0">
                          <a:pos x="7" y="3"/>
                        </a:cxn>
                        <a:cxn ang="0">
                          <a:pos x="10" y="5"/>
                        </a:cxn>
                        <a:cxn ang="0">
                          <a:pos x="12" y="6"/>
                        </a:cxn>
                        <a:cxn ang="0">
                          <a:pos x="15" y="8"/>
                        </a:cxn>
                        <a:cxn ang="0">
                          <a:pos x="17" y="9"/>
                        </a:cxn>
                        <a:cxn ang="0">
                          <a:pos x="18" y="10"/>
                        </a:cxn>
                        <a:cxn ang="0">
                          <a:pos x="18" y="12"/>
                        </a:cxn>
                        <a:cxn ang="0">
                          <a:pos x="17" y="13"/>
                        </a:cxn>
                        <a:cxn ang="0">
                          <a:pos x="15" y="13"/>
                        </a:cxn>
                        <a:cxn ang="0">
                          <a:pos x="13" y="13"/>
                        </a:cxn>
                        <a:cxn ang="0">
                          <a:pos x="11" y="12"/>
                        </a:cxn>
                        <a:cxn ang="0">
                          <a:pos x="10" y="10"/>
                        </a:cxn>
                        <a:cxn ang="0">
                          <a:pos x="8" y="10"/>
                        </a:cxn>
                        <a:cxn ang="0">
                          <a:pos x="5" y="10"/>
                        </a:cxn>
                        <a:cxn ang="0">
                          <a:pos x="3" y="9"/>
                        </a:cxn>
                        <a:cxn ang="0">
                          <a:pos x="2" y="7"/>
                        </a:cxn>
                        <a:cxn ang="0">
                          <a:pos x="0" y="5"/>
                        </a:cxn>
                        <a:cxn ang="0">
                          <a:pos x="0" y="3"/>
                        </a:cxn>
                      </a:cxnLst>
                      <a:rect l="0" t="0" r="r" b="b"/>
                      <a:pathLst>
                        <a:path w="18" h="13">
                          <a:moveTo>
                            <a:pt x="0" y="3"/>
                          </a:moveTo>
                          <a:cubicBezTo>
                            <a:pt x="0" y="3"/>
                            <a:pt x="0" y="2"/>
                            <a:pt x="1" y="1"/>
                          </a:cubicBezTo>
                          <a:cubicBezTo>
                            <a:pt x="2" y="1"/>
                            <a:pt x="2" y="0"/>
                            <a:pt x="3" y="0"/>
                          </a:cubicBezTo>
                          <a:cubicBezTo>
                            <a:pt x="4" y="0"/>
                            <a:pt x="5" y="0"/>
                            <a:pt x="5" y="1"/>
                          </a:cubicBezTo>
                          <a:cubicBezTo>
                            <a:pt x="6" y="2"/>
                            <a:pt x="7" y="2"/>
                            <a:pt x="7" y="3"/>
                          </a:cubicBezTo>
                          <a:cubicBezTo>
                            <a:pt x="8" y="4"/>
                            <a:pt x="9" y="4"/>
                            <a:pt x="10" y="5"/>
                          </a:cubicBezTo>
                          <a:cubicBezTo>
                            <a:pt x="11" y="5"/>
                            <a:pt x="12" y="6"/>
                            <a:pt x="12" y="6"/>
                          </a:cubicBezTo>
                          <a:cubicBezTo>
                            <a:pt x="13" y="7"/>
                            <a:pt x="14" y="7"/>
                            <a:pt x="15" y="8"/>
                          </a:cubicBezTo>
                          <a:cubicBezTo>
                            <a:pt x="15" y="9"/>
                            <a:pt x="16" y="9"/>
                            <a:pt x="17" y="9"/>
                          </a:cubicBezTo>
                          <a:cubicBezTo>
                            <a:pt x="17" y="10"/>
                            <a:pt x="17" y="10"/>
                            <a:pt x="18" y="10"/>
                          </a:cubicBezTo>
                          <a:cubicBezTo>
                            <a:pt x="18" y="11"/>
                            <a:pt x="18" y="11"/>
                            <a:pt x="18" y="12"/>
                          </a:cubicBezTo>
                          <a:cubicBezTo>
                            <a:pt x="17" y="12"/>
                            <a:pt x="17" y="13"/>
                            <a:pt x="17" y="13"/>
                          </a:cubicBezTo>
                          <a:cubicBezTo>
                            <a:pt x="16" y="13"/>
                            <a:pt x="16" y="13"/>
                            <a:pt x="15" y="13"/>
                          </a:cubicBezTo>
                          <a:cubicBezTo>
                            <a:pt x="14" y="13"/>
                            <a:pt x="14" y="13"/>
                            <a:pt x="13" y="13"/>
                          </a:cubicBezTo>
                          <a:cubicBezTo>
                            <a:pt x="12" y="13"/>
                            <a:pt x="11" y="12"/>
                            <a:pt x="11" y="12"/>
                          </a:cubicBezTo>
                          <a:cubicBezTo>
                            <a:pt x="11" y="11"/>
                            <a:pt x="10" y="11"/>
                            <a:pt x="10" y="10"/>
                          </a:cubicBezTo>
                          <a:cubicBezTo>
                            <a:pt x="9" y="10"/>
                            <a:pt x="9" y="10"/>
                            <a:pt x="8" y="10"/>
                          </a:cubicBezTo>
                          <a:cubicBezTo>
                            <a:pt x="7" y="9"/>
                            <a:pt x="6" y="9"/>
                            <a:pt x="5" y="10"/>
                          </a:cubicBezTo>
                          <a:cubicBezTo>
                            <a:pt x="5" y="10"/>
                            <a:pt x="4" y="10"/>
                            <a:pt x="3" y="9"/>
                          </a:cubicBezTo>
                          <a:cubicBezTo>
                            <a:pt x="3" y="9"/>
                            <a:pt x="2" y="8"/>
                            <a:pt x="2" y="7"/>
                          </a:cubicBezTo>
                          <a:cubicBezTo>
                            <a:pt x="1" y="7"/>
                            <a:pt x="1" y="6"/>
                            <a:pt x="0" y="5"/>
                          </a:cubicBezTo>
                          <a:cubicBezTo>
                            <a:pt x="0" y="5"/>
                            <a:pt x="0" y="4"/>
                            <a:pt x="0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15" name="Freeform 1526"/>
                    <p:cNvSpPr>
                      <a:spLocks/>
                    </p:cNvSpPr>
                    <p:nvPr/>
                  </p:nvSpPr>
                  <p:spPr bwMode="gray">
                    <a:xfrm>
                      <a:off x="5292726" y="1144999"/>
                      <a:ext cx="285750" cy="169863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71"/>
                        </a:cxn>
                        <a:cxn ang="0">
                          <a:pos x="32" y="67"/>
                        </a:cxn>
                        <a:cxn ang="0">
                          <a:pos x="32" y="64"/>
                        </a:cxn>
                        <a:cxn ang="0">
                          <a:pos x="34" y="59"/>
                        </a:cxn>
                        <a:cxn ang="0">
                          <a:pos x="38" y="55"/>
                        </a:cxn>
                        <a:cxn ang="0">
                          <a:pos x="40" y="51"/>
                        </a:cxn>
                        <a:cxn ang="0">
                          <a:pos x="41" y="46"/>
                        </a:cxn>
                        <a:cxn ang="0">
                          <a:pos x="43" y="41"/>
                        </a:cxn>
                        <a:cxn ang="0">
                          <a:pos x="45" y="37"/>
                        </a:cxn>
                        <a:cxn ang="0">
                          <a:pos x="50" y="36"/>
                        </a:cxn>
                        <a:cxn ang="0">
                          <a:pos x="50" y="32"/>
                        </a:cxn>
                        <a:cxn ang="0">
                          <a:pos x="57" y="27"/>
                        </a:cxn>
                        <a:cxn ang="0">
                          <a:pos x="66" y="23"/>
                        </a:cxn>
                        <a:cxn ang="0">
                          <a:pos x="75" y="21"/>
                        </a:cxn>
                        <a:cxn ang="0">
                          <a:pos x="87" y="18"/>
                        </a:cxn>
                        <a:cxn ang="0">
                          <a:pos x="96" y="14"/>
                        </a:cxn>
                        <a:cxn ang="0">
                          <a:pos x="103" y="10"/>
                        </a:cxn>
                        <a:cxn ang="0">
                          <a:pos x="100" y="2"/>
                        </a:cxn>
                        <a:cxn ang="0">
                          <a:pos x="86" y="3"/>
                        </a:cxn>
                        <a:cxn ang="0">
                          <a:pos x="79" y="8"/>
                        </a:cxn>
                        <a:cxn ang="0">
                          <a:pos x="67" y="12"/>
                        </a:cxn>
                        <a:cxn ang="0">
                          <a:pos x="58" y="13"/>
                        </a:cxn>
                        <a:cxn ang="0">
                          <a:pos x="49" y="16"/>
                        </a:cxn>
                        <a:cxn ang="0">
                          <a:pos x="44" y="15"/>
                        </a:cxn>
                        <a:cxn ang="0">
                          <a:pos x="36" y="19"/>
                        </a:cxn>
                        <a:cxn ang="0">
                          <a:pos x="30" y="25"/>
                        </a:cxn>
                        <a:cxn ang="0">
                          <a:pos x="25" y="28"/>
                        </a:cxn>
                        <a:cxn ang="0">
                          <a:pos x="19" y="29"/>
                        </a:cxn>
                        <a:cxn ang="0">
                          <a:pos x="23" y="34"/>
                        </a:cxn>
                        <a:cxn ang="0">
                          <a:pos x="24" y="38"/>
                        </a:cxn>
                        <a:cxn ang="0">
                          <a:pos x="21" y="40"/>
                        </a:cxn>
                        <a:cxn ang="0">
                          <a:pos x="19" y="42"/>
                        </a:cxn>
                        <a:cxn ang="0">
                          <a:pos x="21" y="47"/>
                        </a:cxn>
                        <a:cxn ang="0">
                          <a:pos x="15" y="49"/>
                        </a:cxn>
                        <a:cxn ang="0">
                          <a:pos x="9" y="53"/>
                        </a:cxn>
                        <a:cxn ang="0">
                          <a:pos x="15" y="53"/>
                        </a:cxn>
                        <a:cxn ang="0">
                          <a:pos x="15" y="56"/>
                        </a:cxn>
                        <a:cxn ang="0">
                          <a:pos x="10" y="61"/>
                        </a:cxn>
                        <a:cxn ang="0">
                          <a:pos x="7" y="66"/>
                        </a:cxn>
                        <a:cxn ang="0">
                          <a:pos x="8" y="71"/>
                        </a:cxn>
                        <a:cxn ang="0">
                          <a:pos x="7" y="77"/>
                        </a:cxn>
                        <a:cxn ang="0">
                          <a:pos x="1" y="80"/>
                        </a:cxn>
                        <a:cxn ang="0">
                          <a:pos x="6" y="91"/>
                        </a:cxn>
                        <a:cxn ang="0">
                          <a:pos x="14" y="91"/>
                        </a:cxn>
                        <a:cxn ang="0">
                          <a:pos x="19" y="93"/>
                        </a:cxn>
                        <a:cxn ang="0">
                          <a:pos x="20" y="95"/>
                        </a:cxn>
                        <a:cxn ang="0">
                          <a:pos x="20" y="98"/>
                        </a:cxn>
                        <a:cxn ang="0">
                          <a:pos x="23" y="102"/>
                        </a:cxn>
                        <a:cxn ang="0">
                          <a:pos x="30" y="103"/>
                        </a:cxn>
                        <a:cxn ang="0">
                          <a:pos x="36" y="103"/>
                        </a:cxn>
                        <a:cxn ang="0">
                          <a:pos x="41" y="104"/>
                        </a:cxn>
                        <a:cxn ang="0">
                          <a:pos x="45" y="106"/>
                        </a:cxn>
                        <a:cxn ang="0">
                          <a:pos x="50" y="106"/>
                        </a:cxn>
                        <a:cxn ang="0">
                          <a:pos x="48" y="102"/>
                        </a:cxn>
                        <a:cxn ang="0">
                          <a:pos x="38" y="95"/>
                        </a:cxn>
                        <a:cxn ang="0">
                          <a:pos x="30" y="83"/>
                        </a:cxn>
                        <a:cxn ang="0">
                          <a:pos x="26" y="74"/>
                        </a:cxn>
                      </a:cxnLst>
                      <a:rect l="0" t="0" r="r" b="b"/>
                      <a:pathLst>
                        <a:path w="104" h="106">
                          <a:moveTo>
                            <a:pt x="27" y="73"/>
                          </a:moveTo>
                          <a:cubicBezTo>
                            <a:pt x="27" y="73"/>
                            <a:pt x="27" y="73"/>
                            <a:pt x="27" y="73"/>
                          </a:cubicBezTo>
                          <a:cubicBezTo>
                            <a:pt x="27" y="73"/>
                            <a:pt x="27" y="72"/>
                            <a:pt x="27" y="72"/>
                          </a:cubicBezTo>
                          <a:cubicBezTo>
                            <a:pt x="27" y="72"/>
                            <a:pt x="28" y="72"/>
                            <a:pt x="28" y="72"/>
                          </a:cubicBezTo>
                          <a:cubicBezTo>
                            <a:pt x="28" y="72"/>
                            <a:pt x="28" y="71"/>
                            <a:pt x="28" y="71"/>
                          </a:cubicBezTo>
                          <a:cubicBezTo>
                            <a:pt x="28" y="71"/>
                            <a:pt x="28" y="70"/>
                            <a:pt x="28" y="70"/>
                          </a:cubicBezTo>
                          <a:cubicBezTo>
                            <a:pt x="28" y="70"/>
                            <a:pt x="28" y="69"/>
                            <a:pt x="28" y="69"/>
                          </a:cubicBezTo>
                          <a:cubicBezTo>
                            <a:pt x="28" y="69"/>
                            <a:pt x="30" y="69"/>
                            <a:pt x="30" y="69"/>
                          </a:cubicBezTo>
                          <a:cubicBezTo>
                            <a:pt x="30" y="69"/>
                            <a:pt x="31" y="68"/>
                            <a:pt x="31" y="68"/>
                          </a:cubicBezTo>
                          <a:cubicBezTo>
                            <a:pt x="31" y="68"/>
                            <a:pt x="32" y="67"/>
                            <a:pt x="32" y="67"/>
                          </a:cubicBezTo>
                          <a:cubicBezTo>
                            <a:pt x="32" y="67"/>
                            <a:pt x="31" y="66"/>
                            <a:pt x="31" y="66"/>
                          </a:cubicBezTo>
                          <a:cubicBezTo>
                            <a:pt x="31" y="66"/>
                            <a:pt x="29" y="66"/>
                            <a:pt x="29" y="66"/>
                          </a:cubicBezTo>
                          <a:cubicBezTo>
                            <a:pt x="29" y="66"/>
                            <a:pt x="29" y="65"/>
                            <a:pt x="29" y="65"/>
                          </a:cubicBezTo>
                          <a:cubicBezTo>
                            <a:pt x="29" y="65"/>
                            <a:pt x="31" y="64"/>
                            <a:pt x="31" y="64"/>
                          </a:cubicBezTo>
                          <a:cubicBezTo>
                            <a:pt x="31" y="64"/>
                            <a:pt x="32" y="64"/>
                            <a:pt x="32" y="64"/>
                          </a:cubicBezTo>
                          <a:cubicBezTo>
                            <a:pt x="32" y="64"/>
                            <a:pt x="32" y="63"/>
                            <a:pt x="32" y="63"/>
                          </a:cubicBezTo>
                          <a:cubicBezTo>
                            <a:pt x="32" y="63"/>
                            <a:pt x="32" y="61"/>
                            <a:pt x="32" y="61"/>
                          </a:cubicBezTo>
                          <a:cubicBezTo>
                            <a:pt x="32" y="61"/>
                            <a:pt x="33" y="61"/>
                            <a:pt x="33" y="61"/>
                          </a:cubicBezTo>
                          <a:cubicBezTo>
                            <a:pt x="33" y="61"/>
                            <a:pt x="34" y="60"/>
                            <a:pt x="34" y="60"/>
                          </a:cubicBezTo>
                          <a:cubicBezTo>
                            <a:pt x="34" y="60"/>
                            <a:pt x="34" y="59"/>
                            <a:pt x="34" y="59"/>
                          </a:cubicBezTo>
                          <a:cubicBezTo>
                            <a:pt x="34" y="59"/>
                            <a:pt x="36" y="59"/>
                            <a:pt x="36" y="59"/>
                          </a:cubicBezTo>
                          <a:cubicBezTo>
                            <a:pt x="36" y="59"/>
                            <a:pt x="36" y="57"/>
                            <a:pt x="36" y="57"/>
                          </a:cubicBezTo>
                          <a:cubicBezTo>
                            <a:pt x="36" y="57"/>
                            <a:pt x="36" y="56"/>
                            <a:pt x="36" y="56"/>
                          </a:cubicBezTo>
                          <a:cubicBezTo>
                            <a:pt x="36" y="56"/>
                            <a:pt x="37" y="56"/>
                            <a:pt x="37" y="56"/>
                          </a:cubicBezTo>
                          <a:cubicBezTo>
                            <a:pt x="37" y="56"/>
                            <a:pt x="38" y="55"/>
                            <a:pt x="38" y="55"/>
                          </a:cubicBezTo>
                          <a:cubicBezTo>
                            <a:pt x="38" y="55"/>
                            <a:pt x="38" y="54"/>
                            <a:pt x="38" y="54"/>
                          </a:cubicBezTo>
                          <a:cubicBezTo>
                            <a:pt x="38" y="54"/>
                            <a:pt x="38" y="53"/>
                            <a:pt x="38" y="53"/>
                          </a:cubicBezTo>
                          <a:cubicBezTo>
                            <a:pt x="38" y="53"/>
                            <a:pt x="39" y="53"/>
                            <a:pt x="39" y="53"/>
                          </a:cubicBezTo>
                          <a:cubicBezTo>
                            <a:pt x="39" y="53"/>
                            <a:pt x="39" y="52"/>
                            <a:pt x="39" y="52"/>
                          </a:cubicBezTo>
                          <a:cubicBezTo>
                            <a:pt x="39" y="52"/>
                            <a:pt x="40" y="51"/>
                            <a:pt x="40" y="51"/>
                          </a:cubicBezTo>
                          <a:cubicBezTo>
                            <a:pt x="40" y="51"/>
                            <a:pt x="39" y="50"/>
                            <a:pt x="39" y="50"/>
                          </a:cubicBezTo>
                          <a:cubicBezTo>
                            <a:pt x="39" y="50"/>
                            <a:pt x="38" y="48"/>
                            <a:pt x="38" y="48"/>
                          </a:cubicBezTo>
                          <a:cubicBezTo>
                            <a:pt x="38" y="48"/>
                            <a:pt x="39" y="48"/>
                            <a:pt x="39" y="48"/>
                          </a:cubicBezTo>
                          <a:cubicBezTo>
                            <a:pt x="39" y="48"/>
                            <a:pt x="40" y="47"/>
                            <a:pt x="40" y="47"/>
                          </a:cubicBezTo>
                          <a:cubicBezTo>
                            <a:pt x="40" y="47"/>
                            <a:pt x="41" y="46"/>
                            <a:pt x="41" y="46"/>
                          </a:cubicBezTo>
                          <a:cubicBezTo>
                            <a:pt x="41" y="46"/>
                            <a:pt x="42" y="45"/>
                            <a:pt x="42" y="45"/>
                          </a:cubicBezTo>
                          <a:cubicBezTo>
                            <a:pt x="42" y="45"/>
                            <a:pt x="43" y="44"/>
                            <a:pt x="43" y="44"/>
                          </a:cubicBezTo>
                          <a:cubicBezTo>
                            <a:pt x="43" y="44"/>
                            <a:pt x="43" y="42"/>
                            <a:pt x="43" y="42"/>
                          </a:cubicBezTo>
                          <a:cubicBezTo>
                            <a:pt x="43" y="42"/>
                            <a:pt x="42" y="41"/>
                            <a:pt x="42" y="41"/>
                          </a:cubicBezTo>
                          <a:cubicBezTo>
                            <a:pt x="42" y="41"/>
                            <a:pt x="43" y="41"/>
                            <a:pt x="43" y="41"/>
                          </a:cubicBezTo>
                          <a:cubicBezTo>
                            <a:pt x="43" y="41"/>
                            <a:pt x="44" y="41"/>
                            <a:pt x="44" y="41"/>
                          </a:cubicBezTo>
                          <a:cubicBezTo>
                            <a:pt x="44" y="41"/>
                            <a:pt x="45" y="40"/>
                            <a:pt x="45" y="40"/>
                          </a:cubicBezTo>
                          <a:cubicBezTo>
                            <a:pt x="45" y="40"/>
                            <a:pt x="45" y="38"/>
                            <a:pt x="45" y="38"/>
                          </a:cubicBezTo>
                          <a:cubicBezTo>
                            <a:pt x="45" y="38"/>
                            <a:pt x="45" y="37"/>
                            <a:pt x="45" y="37"/>
                          </a:cubicBezTo>
                          <a:cubicBezTo>
                            <a:pt x="45" y="37"/>
                            <a:pt x="45" y="37"/>
                            <a:pt x="45" y="37"/>
                          </a:cubicBezTo>
                          <a:cubicBezTo>
                            <a:pt x="45" y="37"/>
                            <a:pt x="46" y="37"/>
                            <a:pt x="46" y="37"/>
                          </a:cubicBezTo>
                          <a:cubicBezTo>
                            <a:pt x="46" y="37"/>
                            <a:pt x="47" y="38"/>
                            <a:pt x="47" y="38"/>
                          </a:cubicBezTo>
                          <a:cubicBezTo>
                            <a:pt x="47" y="38"/>
                            <a:pt x="49" y="37"/>
                            <a:pt x="49" y="37"/>
                          </a:cubicBezTo>
                          <a:cubicBezTo>
                            <a:pt x="49" y="37"/>
                            <a:pt x="49" y="36"/>
                            <a:pt x="49" y="36"/>
                          </a:cubicBezTo>
                          <a:cubicBezTo>
                            <a:pt x="49" y="36"/>
                            <a:pt x="50" y="36"/>
                            <a:pt x="50" y="36"/>
                          </a:cubicBezTo>
                          <a:cubicBezTo>
                            <a:pt x="50" y="36"/>
                            <a:pt x="51" y="36"/>
                            <a:pt x="51" y="36"/>
                          </a:cubicBezTo>
                          <a:cubicBezTo>
                            <a:pt x="51" y="36"/>
                            <a:pt x="52" y="34"/>
                            <a:pt x="52" y="34"/>
                          </a:cubicBezTo>
                          <a:cubicBezTo>
                            <a:pt x="52" y="34"/>
                            <a:pt x="52" y="33"/>
                            <a:pt x="52" y="33"/>
                          </a:cubicBezTo>
                          <a:cubicBezTo>
                            <a:pt x="52" y="33"/>
                            <a:pt x="51" y="34"/>
                            <a:pt x="51" y="34"/>
                          </a:cubicBezTo>
                          <a:cubicBezTo>
                            <a:pt x="51" y="34"/>
                            <a:pt x="50" y="32"/>
                            <a:pt x="50" y="32"/>
                          </a:cubicBezTo>
                          <a:cubicBezTo>
                            <a:pt x="50" y="32"/>
                            <a:pt x="52" y="31"/>
                            <a:pt x="52" y="31"/>
                          </a:cubicBezTo>
                          <a:cubicBezTo>
                            <a:pt x="52" y="31"/>
                            <a:pt x="54" y="31"/>
                            <a:pt x="54" y="31"/>
                          </a:cubicBezTo>
                          <a:cubicBezTo>
                            <a:pt x="54" y="31"/>
                            <a:pt x="55" y="30"/>
                            <a:pt x="55" y="30"/>
                          </a:cubicBezTo>
                          <a:cubicBezTo>
                            <a:pt x="55" y="30"/>
                            <a:pt x="56" y="29"/>
                            <a:pt x="56" y="29"/>
                          </a:cubicBezTo>
                          <a:cubicBezTo>
                            <a:pt x="56" y="29"/>
                            <a:pt x="57" y="27"/>
                            <a:pt x="57" y="27"/>
                          </a:cubicBezTo>
                          <a:cubicBezTo>
                            <a:pt x="57" y="27"/>
                            <a:pt x="59" y="28"/>
                            <a:pt x="59" y="28"/>
                          </a:cubicBezTo>
                          <a:cubicBezTo>
                            <a:pt x="59" y="28"/>
                            <a:pt x="61" y="25"/>
                            <a:pt x="61" y="25"/>
                          </a:cubicBezTo>
                          <a:cubicBezTo>
                            <a:pt x="61" y="25"/>
                            <a:pt x="62" y="25"/>
                            <a:pt x="62" y="25"/>
                          </a:cubicBezTo>
                          <a:cubicBezTo>
                            <a:pt x="62" y="25"/>
                            <a:pt x="65" y="24"/>
                            <a:pt x="65" y="24"/>
                          </a:cubicBezTo>
                          <a:cubicBezTo>
                            <a:pt x="65" y="24"/>
                            <a:pt x="66" y="23"/>
                            <a:pt x="66" y="23"/>
                          </a:cubicBezTo>
                          <a:cubicBezTo>
                            <a:pt x="66" y="23"/>
                            <a:pt x="69" y="23"/>
                            <a:pt x="69" y="23"/>
                          </a:cubicBezTo>
                          <a:cubicBezTo>
                            <a:pt x="69" y="23"/>
                            <a:pt x="70" y="22"/>
                            <a:pt x="70" y="22"/>
                          </a:cubicBezTo>
                          <a:cubicBezTo>
                            <a:pt x="70" y="22"/>
                            <a:pt x="71" y="21"/>
                            <a:pt x="71" y="21"/>
                          </a:cubicBezTo>
                          <a:cubicBezTo>
                            <a:pt x="71" y="21"/>
                            <a:pt x="73" y="21"/>
                            <a:pt x="73" y="21"/>
                          </a:cubicBezTo>
                          <a:cubicBezTo>
                            <a:pt x="73" y="21"/>
                            <a:pt x="75" y="21"/>
                            <a:pt x="75" y="21"/>
                          </a:cubicBezTo>
                          <a:cubicBezTo>
                            <a:pt x="75" y="21"/>
                            <a:pt x="78" y="20"/>
                            <a:pt x="78" y="20"/>
                          </a:cubicBezTo>
                          <a:cubicBezTo>
                            <a:pt x="78" y="20"/>
                            <a:pt x="80" y="20"/>
                            <a:pt x="80" y="20"/>
                          </a:cubicBezTo>
                          <a:cubicBezTo>
                            <a:pt x="80" y="20"/>
                            <a:pt x="83" y="19"/>
                            <a:pt x="83" y="19"/>
                          </a:cubicBezTo>
                          <a:cubicBezTo>
                            <a:pt x="83" y="19"/>
                            <a:pt x="84" y="18"/>
                            <a:pt x="84" y="18"/>
                          </a:cubicBezTo>
                          <a:cubicBezTo>
                            <a:pt x="84" y="18"/>
                            <a:pt x="87" y="18"/>
                            <a:pt x="87" y="18"/>
                          </a:cubicBezTo>
                          <a:cubicBezTo>
                            <a:pt x="87" y="18"/>
                            <a:pt x="89" y="17"/>
                            <a:pt x="89" y="17"/>
                          </a:cubicBezTo>
                          <a:cubicBezTo>
                            <a:pt x="89" y="17"/>
                            <a:pt x="91" y="16"/>
                            <a:pt x="91" y="16"/>
                          </a:cubicBezTo>
                          <a:cubicBezTo>
                            <a:pt x="91" y="16"/>
                            <a:pt x="93" y="15"/>
                            <a:pt x="93" y="15"/>
                          </a:cubicBezTo>
                          <a:cubicBezTo>
                            <a:pt x="93" y="15"/>
                            <a:pt x="94" y="15"/>
                            <a:pt x="94" y="15"/>
                          </a:cubicBezTo>
                          <a:cubicBezTo>
                            <a:pt x="94" y="15"/>
                            <a:pt x="96" y="14"/>
                            <a:pt x="96" y="14"/>
                          </a:cubicBezTo>
                          <a:cubicBezTo>
                            <a:pt x="96" y="14"/>
                            <a:pt x="97" y="14"/>
                            <a:pt x="97" y="14"/>
                          </a:cubicBezTo>
                          <a:cubicBezTo>
                            <a:pt x="97" y="14"/>
                            <a:pt x="97" y="13"/>
                            <a:pt x="97" y="13"/>
                          </a:cubicBezTo>
                          <a:cubicBezTo>
                            <a:pt x="97" y="13"/>
                            <a:pt x="97" y="14"/>
                            <a:pt x="97" y="14"/>
                          </a:cubicBezTo>
                          <a:cubicBezTo>
                            <a:pt x="97" y="14"/>
                            <a:pt x="100" y="12"/>
                            <a:pt x="100" y="12"/>
                          </a:cubicBezTo>
                          <a:cubicBezTo>
                            <a:pt x="100" y="12"/>
                            <a:pt x="103" y="10"/>
                            <a:pt x="103" y="10"/>
                          </a:cubicBezTo>
                          <a:cubicBezTo>
                            <a:pt x="103" y="10"/>
                            <a:pt x="104" y="8"/>
                            <a:pt x="104" y="8"/>
                          </a:cubicBezTo>
                          <a:cubicBezTo>
                            <a:pt x="104" y="8"/>
                            <a:pt x="104" y="6"/>
                            <a:pt x="104" y="6"/>
                          </a:cubicBezTo>
                          <a:cubicBezTo>
                            <a:pt x="104" y="6"/>
                            <a:pt x="103" y="5"/>
                            <a:pt x="103" y="5"/>
                          </a:cubicBezTo>
                          <a:cubicBezTo>
                            <a:pt x="103" y="5"/>
                            <a:pt x="102" y="3"/>
                            <a:pt x="102" y="3"/>
                          </a:cubicBezTo>
                          <a:cubicBezTo>
                            <a:pt x="102" y="3"/>
                            <a:pt x="100" y="2"/>
                            <a:pt x="100" y="2"/>
                          </a:cubicBezTo>
                          <a:cubicBezTo>
                            <a:pt x="100" y="2"/>
                            <a:pt x="98" y="1"/>
                            <a:pt x="98" y="1"/>
                          </a:cubicBezTo>
                          <a:cubicBezTo>
                            <a:pt x="98" y="1"/>
                            <a:pt x="95" y="0"/>
                            <a:pt x="95" y="0"/>
                          </a:cubicBezTo>
                          <a:cubicBezTo>
                            <a:pt x="95" y="0"/>
                            <a:pt x="91" y="0"/>
                            <a:pt x="91" y="0"/>
                          </a:cubicBezTo>
                          <a:cubicBezTo>
                            <a:pt x="91" y="0"/>
                            <a:pt x="89" y="1"/>
                            <a:pt x="89" y="1"/>
                          </a:cubicBezTo>
                          <a:cubicBezTo>
                            <a:pt x="89" y="1"/>
                            <a:pt x="86" y="3"/>
                            <a:pt x="86" y="3"/>
                          </a:cubicBezTo>
                          <a:cubicBezTo>
                            <a:pt x="86" y="3"/>
                            <a:pt x="83" y="5"/>
                            <a:pt x="83" y="5"/>
                          </a:cubicBezTo>
                          <a:cubicBezTo>
                            <a:pt x="83" y="5"/>
                            <a:pt x="83" y="7"/>
                            <a:pt x="83" y="7"/>
                          </a:cubicBezTo>
                          <a:cubicBezTo>
                            <a:pt x="83" y="7"/>
                            <a:pt x="81" y="7"/>
                            <a:pt x="81" y="7"/>
                          </a:cubicBezTo>
                          <a:cubicBezTo>
                            <a:pt x="81" y="7"/>
                            <a:pt x="80" y="8"/>
                            <a:pt x="80" y="8"/>
                          </a:cubicBezTo>
                          <a:cubicBezTo>
                            <a:pt x="80" y="8"/>
                            <a:pt x="79" y="8"/>
                            <a:pt x="79" y="8"/>
                          </a:cubicBezTo>
                          <a:cubicBezTo>
                            <a:pt x="79" y="8"/>
                            <a:pt x="78" y="9"/>
                            <a:pt x="78" y="9"/>
                          </a:cubicBezTo>
                          <a:cubicBezTo>
                            <a:pt x="78" y="9"/>
                            <a:pt x="75" y="10"/>
                            <a:pt x="75" y="10"/>
                          </a:cubicBezTo>
                          <a:cubicBezTo>
                            <a:pt x="75" y="10"/>
                            <a:pt x="73" y="11"/>
                            <a:pt x="73" y="11"/>
                          </a:cubicBezTo>
                          <a:cubicBezTo>
                            <a:pt x="73" y="11"/>
                            <a:pt x="69" y="11"/>
                            <a:pt x="69" y="11"/>
                          </a:cubicBezTo>
                          <a:cubicBezTo>
                            <a:pt x="69" y="11"/>
                            <a:pt x="67" y="12"/>
                            <a:pt x="67" y="12"/>
                          </a:cubicBezTo>
                          <a:cubicBezTo>
                            <a:pt x="67" y="12"/>
                            <a:pt x="65" y="13"/>
                            <a:pt x="65" y="13"/>
                          </a:cubicBezTo>
                          <a:cubicBezTo>
                            <a:pt x="65" y="13"/>
                            <a:pt x="63" y="13"/>
                            <a:pt x="63" y="13"/>
                          </a:cubicBezTo>
                          <a:cubicBezTo>
                            <a:pt x="63" y="13"/>
                            <a:pt x="61" y="14"/>
                            <a:pt x="61" y="14"/>
                          </a:cubicBezTo>
                          <a:cubicBezTo>
                            <a:pt x="61" y="14"/>
                            <a:pt x="60" y="13"/>
                            <a:pt x="60" y="13"/>
                          </a:cubicBezTo>
                          <a:cubicBezTo>
                            <a:pt x="60" y="13"/>
                            <a:pt x="58" y="13"/>
                            <a:pt x="58" y="13"/>
                          </a:cubicBezTo>
                          <a:cubicBezTo>
                            <a:pt x="58" y="13"/>
                            <a:pt x="54" y="11"/>
                            <a:pt x="54" y="11"/>
                          </a:cubicBezTo>
                          <a:cubicBezTo>
                            <a:pt x="54" y="11"/>
                            <a:pt x="51" y="12"/>
                            <a:pt x="51" y="12"/>
                          </a:cubicBezTo>
                          <a:cubicBezTo>
                            <a:pt x="51" y="12"/>
                            <a:pt x="50" y="13"/>
                            <a:pt x="50" y="13"/>
                          </a:cubicBezTo>
                          <a:cubicBezTo>
                            <a:pt x="50" y="13"/>
                            <a:pt x="50" y="15"/>
                            <a:pt x="50" y="15"/>
                          </a:cubicBezTo>
                          <a:cubicBezTo>
                            <a:pt x="50" y="15"/>
                            <a:pt x="49" y="16"/>
                            <a:pt x="49" y="16"/>
                          </a:cubicBezTo>
                          <a:cubicBezTo>
                            <a:pt x="49" y="16"/>
                            <a:pt x="48" y="16"/>
                            <a:pt x="48" y="16"/>
                          </a:cubicBezTo>
                          <a:cubicBezTo>
                            <a:pt x="48" y="16"/>
                            <a:pt x="48" y="15"/>
                            <a:pt x="48" y="15"/>
                          </a:cubicBezTo>
                          <a:cubicBezTo>
                            <a:pt x="48" y="15"/>
                            <a:pt x="47" y="14"/>
                            <a:pt x="47" y="14"/>
                          </a:cubicBezTo>
                          <a:cubicBezTo>
                            <a:pt x="47" y="14"/>
                            <a:pt x="45" y="14"/>
                            <a:pt x="45" y="14"/>
                          </a:cubicBezTo>
                          <a:cubicBezTo>
                            <a:pt x="45" y="14"/>
                            <a:pt x="44" y="15"/>
                            <a:pt x="44" y="15"/>
                          </a:cubicBezTo>
                          <a:cubicBezTo>
                            <a:pt x="44" y="15"/>
                            <a:pt x="43" y="17"/>
                            <a:pt x="43" y="17"/>
                          </a:cubicBezTo>
                          <a:cubicBezTo>
                            <a:pt x="43" y="17"/>
                            <a:pt x="40" y="17"/>
                            <a:pt x="40" y="17"/>
                          </a:cubicBezTo>
                          <a:cubicBezTo>
                            <a:pt x="40" y="17"/>
                            <a:pt x="39" y="18"/>
                            <a:pt x="39" y="18"/>
                          </a:cubicBezTo>
                          <a:cubicBezTo>
                            <a:pt x="39" y="18"/>
                            <a:pt x="37" y="18"/>
                            <a:pt x="37" y="18"/>
                          </a:cubicBezTo>
                          <a:cubicBezTo>
                            <a:pt x="37" y="18"/>
                            <a:pt x="36" y="19"/>
                            <a:pt x="36" y="19"/>
                          </a:cubicBezTo>
                          <a:cubicBezTo>
                            <a:pt x="36" y="19"/>
                            <a:pt x="35" y="21"/>
                            <a:pt x="35" y="21"/>
                          </a:cubicBezTo>
                          <a:cubicBezTo>
                            <a:pt x="35" y="21"/>
                            <a:pt x="32" y="22"/>
                            <a:pt x="32" y="22"/>
                          </a:cubicBezTo>
                          <a:cubicBezTo>
                            <a:pt x="32" y="22"/>
                            <a:pt x="31" y="23"/>
                            <a:pt x="31" y="23"/>
                          </a:cubicBezTo>
                          <a:cubicBezTo>
                            <a:pt x="31" y="23"/>
                            <a:pt x="29" y="24"/>
                            <a:pt x="29" y="24"/>
                          </a:cubicBezTo>
                          <a:cubicBezTo>
                            <a:pt x="29" y="24"/>
                            <a:pt x="30" y="25"/>
                            <a:pt x="30" y="25"/>
                          </a:cubicBezTo>
                          <a:cubicBezTo>
                            <a:pt x="30" y="25"/>
                            <a:pt x="30" y="26"/>
                            <a:pt x="30" y="26"/>
                          </a:cubicBezTo>
                          <a:cubicBezTo>
                            <a:pt x="30" y="26"/>
                            <a:pt x="29" y="26"/>
                            <a:pt x="29" y="26"/>
                          </a:cubicBezTo>
                          <a:cubicBezTo>
                            <a:pt x="29" y="26"/>
                            <a:pt x="27" y="26"/>
                            <a:pt x="27" y="26"/>
                          </a:cubicBezTo>
                          <a:cubicBezTo>
                            <a:pt x="27" y="26"/>
                            <a:pt x="25" y="26"/>
                            <a:pt x="25" y="26"/>
                          </a:cubicBezTo>
                          <a:cubicBezTo>
                            <a:pt x="25" y="26"/>
                            <a:pt x="25" y="28"/>
                            <a:pt x="25" y="28"/>
                          </a:cubicBezTo>
                          <a:cubicBezTo>
                            <a:pt x="25" y="28"/>
                            <a:pt x="25" y="30"/>
                            <a:pt x="25" y="30"/>
                          </a:cubicBezTo>
                          <a:cubicBezTo>
                            <a:pt x="25" y="30"/>
                            <a:pt x="24" y="30"/>
                            <a:pt x="24" y="30"/>
                          </a:cubicBezTo>
                          <a:cubicBezTo>
                            <a:pt x="24" y="30"/>
                            <a:pt x="23" y="29"/>
                            <a:pt x="23" y="29"/>
                          </a:cubicBezTo>
                          <a:cubicBezTo>
                            <a:pt x="23" y="29"/>
                            <a:pt x="22" y="28"/>
                            <a:pt x="22" y="28"/>
                          </a:cubicBezTo>
                          <a:cubicBezTo>
                            <a:pt x="22" y="28"/>
                            <a:pt x="19" y="29"/>
                            <a:pt x="19" y="29"/>
                          </a:cubicBezTo>
                          <a:cubicBezTo>
                            <a:pt x="19" y="29"/>
                            <a:pt x="19" y="31"/>
                            <a:pt x="19" y="31"/>
                          </a:cubicBezTo>
                          <a:cubicBezTo>
                            <a:pt x="19" y="31"/>
                            <a:pt x="20" y="32"/>
                            <a:pt x="20" y="32"/>
                          </a:cubicBezTo>
                          <a:cubicBezTo>
                            <a:pt x="20" y="32"/>
                            <a:pt x="22" y="32"/>
                            <a:pt x="22" y="32"/>
                          </a:cubicBezTo>
                          <a:cubicBezTo>
                            <a:pt x="22" y="32"/>
                            <a:pt x="23" y="32"/>
                            <a:pt x="23" y="32"/>
                          </a:cubicBezTo>
                          <a:cubicBezTo>
                            <a:pt x="23" y="32"/>
                            <a:pt x="23" y="34"/>
                            <a:pt x="23" y="34"/>
                          </a:cubicBezTo>
                          <a:cubicBezTo>
                            <a:pt x="23" y="34"/>
                            <a:pt x="22" y="35"/>
                            <a:pt x="22" y="35"/>
                          </a:cubicBezTo>
                          <a:cubicBezTo>
                            <a:pt x="22" y="35"/>
                            <a:pt x="24" y="35"/>
                            <a:pt x="24" y="35"/>
                          </a:cubicBezTo>
                          <a:cubicBezTo>
                            <a:pt x="24" y="35"/>
                            <a:pt x="26" y="37"/>
                            <a:pt x="26" y="37"/>
                          </a:cubicBezTo>
                          <a:cubicBezTo>
                            <a:pt x="26" y="37"/>
                            <a:pt x="26" y="38"/>
                            <a:pt x="26" y="38"/>
                          </a:cubicBezTo>
                          <a:cubicBezTo>
                            <a:pt x="26" y="38"/>
                            <a:pt x="24" y="38"/>
                            <a:pt x="24" y="38"/>
                          </a:cubicBezTo>
                          <a:cubicBezTo>
                            <a:pt x="24" y="38"/>
                            <a:pt x="23" y="37"/>
                            <a:pt x="23" y="37"/>
                          </a:cubicBezTo>
                          <a:cubicBezTo>
                            <a:pt x="23" y="37"/>
                            <a:pt x="21" y="37"/>
                            <a:pt x="21" y="37"/>
                          </a:cubicBezTo>
                          <a:cubicBezTo>
                            <a:pt x="21" y="37"/>
                            <a:pt x="19" y="38"/>
                            <a:pt x="19" y="38"/>
                          </a:cubicBezTo>
                          <a:cubicBezTo>
                            <a:pt x="19" y="38"/>
                            <a:pt x="20" y="40"/>
                            <a:pt x="20" y="40"/>
                          </a:cubicBezTo>
                          <a:cubicBezTo>
                            <a:pt x="20" y="40"/>
                            <a:pt x="21" y="40"/>
                            <a:pt x="21" y="40"/>
                          </a:cubicBezTo>
                          <a:cubicBezTo>
                            <a:pt x="21" y="40"/>
                            <a:pt x="24" y="40"/>
                            <a:pt x="24" y="40"/>
                          </a:cubicBezTo>
                          <a:cubicBezTo>
                            <a:pt x="24" y="40"/>
                            <a:pt x="24" y="41"/>
                            <a:pt x="24" y="41"/>
                          </a:cubicBezTo>
                          <a:cubicBezTo>
                            <a:pt x="24" y="41"/>
                            <a:pt x="22" y="41"/>
                            <a:pt x="22" y="41"/>
                          </a:cubicBezTo>
                          <a:cubicBezTo>
                            <a:pt x="22" y="41"/>
                            <a:pt x="19" y="41"/>
                            <a:pt x="19" y="41"/>
                          </a:cubicBezTo>
                          <a:cubicBezTo>
                            <a:pt x="19" y="41"/>
                            <a:pt x="19" y="42"/>
                            <a:pt x="19" y="42"/>
                          </a:cubicBezTo>
                          <a:cubicBezTo>
                            <a:pt x="19" y="42"/>
                            <a:pt x="20" y="43"/>
                            <a:pt x="20" y="43"/>
                          </a:cubicBezTo>
                          <a:cubicBezTo>
                            <a:pt x="20" y="43"/>
                            <a:pt x="21" y="45"/>
                            <a:pt x="21" y="45"/>
                          </a:cubicBezTo>
                          <a:cubicBezTo>
                            <a:pt x="21" y="45"/>
                            <a:pt x="22" y="45"/>
                            <a:pt x="22" y="45"/>
                          </a:cubicBezTo>
                          <a:cubicBezTo>
                            <a:pt x="22" y="45"/>
                            <a:pt x="22" y="47"/>
                            <a:pt x="22" y="47"/>
                          </a:cubicBezTo>
                          <a:cubicBezTo>
                            <a:pt x="22" y="47"/>
                            <a:pt x="21" y="47"/>
                            <a:pt x="21" y="47"/>
                          </a:cubicBezTo>
                          <a:cubicBezTo>
                            <a:pt x="21" y="47"/>
                            <a:pt x="20" y="46"/>
                            <a:pt x="20" y="46"/>
                          </a:cubicBezTo>
                          <a:cubicBezTo>
                            <a:pt x="20" y="46"/>
                            <a:pt x="19" y="45"/>
                            <a:pt x="19" y="45"/>
                          </a:cubicBezTo>
                          <a:cubicBezTo>
                            <a:pt x="19" y="45"/>
                            <a:pt x="17" y="45"/>
                            <a:pt x="17" y="45"/>
                          </a:cubicBezTo>
                          <a:cubicBezTo>
                            <a:pt x="17" y="45"/>
                            <a:pt x="16" y="47"/>
                            <a:pt x="16" y="47"/>
                          </a:cubicBezTo>
                          <a:cubicBezTo>
                            <a:pt x="16" y="47"/>
                            <a:pt x="15" y="49"/>
                            <a:pt x="15" y="49"/>
                          </a:cubicBezTo>
                          <a:cubicBezTo>
                            <a:pt x="15" y="49"/>
                            <a:pt x="14" y="49"/>
                            <a:pt x="14" y="49"/>
                          </a:cubicBezTo>
                          <a:cubicBezTo>
                            <a:pt x="14" y="49"/>
                            <a:pt x="12" y="50"/>
                            <a:pt x="12" y="50"/>
                          </a:cubicBezTo>
                          <a:cubicBezTo>
                            <a:pt x="12" y="50"/>
                            <a:pt x="11" y="51"/>
                            <a:pt x="11" y="51"/>
                          </a:cubicBezTo>
                          <a:cubicBezTo>
                            <a:pt x="11" y="51"/>
                            <a:pt x="9" y="52"/>
                            <a:pt x="9" y="52"/>
                          </a:cubicBezTo>
                          <a:cubicBezTo>
                            <a:pt x="9" y="52"/>
                            <a:pt x="9" y="53"/>
                            <a:pt x="9" y="53"/>
                          </a:cubicBezTo>
                          <a:cubicBezTo>
                            <a:pt x="9" y="53"/>
                            <a:pt x="11" y="53"/>
                            <a:pt x="11" y="53"/>
                          </a:cubicBezTo>
                          <a:cubicBezTo>
                            <a:pt x="11" y="53"/>
                            <a:pt x="11" y="54"/>
                            <a:pt x="11" y="54"/>
                          </a:cubicBezTo>
                          <a:cubicBezTo>
                            <a:pt x="11" y="54"/>
                            <a:pt x="13" y="55"/>
                            <a:pt x="13" y="55"/>
                          </a:cubicBezTo>
                          <a:cubicBezTo>
                            <a:pt x="13" y="55"/>
                            <a:pt x="15" y="54"/>
                            <a:pt x="15" y="54"/>
                          </a:cubicBezTo>
                          <a:cubicBezTo>
                            <a:pt x="15" y="54"/>
                            <a:pt x="15" y="53"/>
                            <a:pt x="15" y="53"/>
                          </a:cubicBezTo>
                          <a:cubicBezTo>
                            <a:pt x="15" y="53"/>
                            <a:pt x="18" y="53"/>
                            <a:pt x="18" y="53"/>
                          </a:cubicBezTo>
                          <a:cubicBezTo>
                            <a:pt x="18" y="53"/>
                            <a:pt x="20" y="53"/>
                            <a:pt x="20" y="53"/>
                          </a:cubicBezTo>
                          <a:cubicBezTo>
                            <a:pt x="20" y="53"/>
                            <a:pt x="19" y="54"/>
                            <a:pt x="19" y="54"/>
                          </a:cubicBezTo>
                          <a:cubicBezTo>
                            <a:pt x="19" y="54"/>
                            <a:pt x="17" y="55"/>
                            <a:pt x="17" y="55"/>
                          </a:cubicBezTo>
                          <a:cubicBezTo>
                            <a:pt x="17" y="55"/>
                            <a:pt x="15" y="56"/>
                            <a:pt x="15" y="56"/>
                          </a:cubicBezTo>
                          <a:cubicBezTo>
                            <a:pt x="15" y="56"/>
                            <a:pt x="14" y="57"/>
                            <a:pt x="14" y="57"/>
                          </a:cubicBezTo>
                          <a:cubicBezTo>
                            <a:pt x="14" y="57"/>
                            <a:pt x="15" y="59"/>
                            <a:pt x="15" y="59"/>
                          </a:cubicBezTo>
                          <a:cubicBezTo>
                            <a:pt x="15" y="59"/>
                            <a:pt x="14" y="60"/>
                            <a:pt x="14" y="60"/>
                          </a:cubicBezTo>
                          <a:cubicBezTo>
                            <a:pt x="14" y="60"/>
                            <a:pt x="12" y="60"/>
                            <a:pt x="12" y="60"/>
                          </a:cubicBezTo>
                          <a:cubicBezTo>
                            <a:pt x="12" y="60"/>
                            <a:pt x="10" y="61"/>
                            <a:pt x="10" y="61"/>
                          </a:cubicBezTo>
                          <a:cubicBezTo>
                            <a:pt x="10" y="61"/>
                            <a:pt x="9" y="62"/>
                            <a:pt x="9" y="62"/>
                          </a:cubicBezTo>
                          <a:cubicBezTo>
                            <a:pt x="9" y="62"/>
                            <a:pt x="8" y="63"/>
                            <a:pt x="8" y="63"/>
                          </a:cubicBezTo>
                          <a:cubicBezTo>
                            <a:pt x="8" y="63"/>
                            <a:pt x="9" y="64"/>
                            <a:pt x="9" y="64"/>
                          </a:cubicBezTo>
                          <a:cubicBezTo>
                            <a:pt x="9" y="64"/>
                            <a:pt x="10" y="66"/>
                            <a:pt x="10" y="66"/>
                          </a:cubicBezTo>
                          <a:cubicBezTo>
                            <a:pt x="10" y="66"/>
                            <a:pt x="7" y="66"/>
                            <a:pt x="7" y="66"/>
                          </a:cubicBezTo>
                          <a:cubicBezTo>
                            <a:pt x="7" y="66"/>
                            <a:pt x="6" y="67"/>
                            <a:pt x="6" y="67"/>
                          </a:cubicBezTo>
                          <a:cubicBezTo>
                            <a:pt x="6" y="67"/>
                            <a:pt x="4" y="68"/>
                            <a:pt x="4" y="68"/>
                          </a:cubicBezTo>
                          <a:cubicBezTo>
                            <a:pt x="4" y="68"/>
                            <a:pt x="4" y="69"/>
                            <a:pt x="4" y="69"/>
                          </a:cubicBezTo>
                          <a:cubicBezTo>
                            <a:pt x="4" y="69"/>
                            <a:pt x="5" y="71"/>
                            <a:pt x="5" y="71"/>
                          </a:cubicBezTo>
                          <a:cubicBezTo>
                            <a:pt x="5" y="71"/>
                            <a:pt x="8" y="71"/>
                            <a:pt x="8" y="71"/>
                          </a:cubicBezTo>
                          <a:cubicBezTo>
                            <a:pt x="8" y="71"/>
                            <a:pt x="10" y="71"/>
                            <a:pt x="10" y="71"/>
                          </a:cubicBezTo>
                          <a:cubicBezTo>
                            <a:pt x="10" y="71"/>
                            <a:pt x="7" y="73"/>
                            <a:pt x="7" y="73"/>
                          </a:cubicBezTo>
                          <a:cubicBezTo>
                            <a:pt x="7" y="73"/>
                            <a:pt x="7" y="74"/>
                            <a:pt x="7" y="74"/>
                          </a:cubicBezTo>
                          <a:cubicBezTo>
                            <a:pt x="7" y="74"/>
                            <a:pt x="8" y="76"/>
                            <a:pt x="8" y="76"/>
                          </a:cubicBezTo>
                          <a:cubicBezTo>
                            <a:pt x="8" y="76"/>
                            <a:pt x="7" y="77"/>
                            <a:pt x="7" y="77"/>
                          </a:cubicBezTo>
                          <a:cubicBezTo>
                            <a:pt x="7" y="77"/>
                            <a:pt x="6" y="79"/>
                            <a:pt x="6" y="79"/>
                          </a:cubicBezTo>
                          <a:cubicBezTo>
                            <a:pt x="6" y="79"/>
                            <a:pt x="6" y="80"/>
                            <a:pt x="6" y="80"/>
                          </a:cubicBezTo>
                          <a:cubicBezTo>
                            <a:pt x="6" y="80"/>
                            <a:pt x="4" y="80"/>
                            <a:pt x="4" y="80"/>
                          </a:cubicBezTo>
                          <a:cubicBezTo>
                            <a:pt x="4" y="80"/>
                            <a:pt x="2" y="79"/>
                            <a:pt x="2" y="79"/>
                          </a:cubicBezTo>
                          <a:cubicBezTo>
                            <a:pt x="2" y="79"/>
                            <a:pt x="1" y="80"/>
                            <a:pt x="1" y="80"/>
                          </a:cubicBezTo>
                          <a:cubicBezTo>
                            <a:pt x="1" y="80"/>
                            <a:pt x="0" y="83"/>
                            <a:pt x="0" y="83"/>
                          </a:cubicBezTo>
                          <a:cubicBezTo>
                            <a:pt x="0" y="83"/>
                            <a:pt x="0" y="85"/>
                            <a:pt x="0" y="85"/>
                          </a:cubicBezTo>
                          <a:cubicBezTo>
                            <a:pt x="0" y="85"/>
                            <a:pt x="2" y="89"/>
                            <a:pt x="2" y="89"/>
                          </a:cubicBezTo>
                          <a:cubicBezTo>
                            <a:pt x="2" y="89"/>
                            <a:pt x="3" y="92"/>
                            <a:pt x="3" y="92"/>
                          </a:cubicBezTo>
                          <a:cubicBezTo>
                            <a:pt x="3" y="92"/>
                            <a:pt x="6" y="91"/>
                            <a:pt x="6" y="91"/>
                          </a:cubicBezTo>
                          <a:cubicBezTo>
                            <a:pt x="6" y="91"/>
                            <a:pt x="7" y="90"/>
                            <a:pt x="7" y="90"/>
                          </a:cubicBezTo>
                          <a:cubicBezTo>
                            <a:pt x="7" y="90"/>
                            <a:pt x="9" y="89"/>
                            <a:pt x="9" y="89"/>
                          </a:cubicBezTo>
                          <a:cubicBezTo>
                            <a:pt x="9" y="89"/>
                            <a:pt x="11" y="90"/>
                            <a:pt x="11" y="90"/>
                          </a:cubicBezTo>
                          <a:cubicBezTo>
                            <a:pt x="11" y="90"/>
                            <a:pt x="12" y="91"/>
                            <a:pt x="12" y="91"/>
                          </a:cubicBezTo>
                          <a:cubicBezTo>
                            <a:pt x="12" y="91"/>
                            <a:pt x="14" y="91"/>
                            <a:pt x="14" y="91"/>
                          </a:cubicBezTo>
                          <a:cubicBezTo>
                            <a:pt x="14" y="91"/>
                            <a:pt x="15" y="91"/>
                            <a:pt x="15" y="91"/>
                          </a:cubicBezTo>
                          <a:cubicBezTo>
                            <a:pt x="15" y="91"/>
                            <a:pt x="16" y="90"/>
                            <a:pt x="16" y="90"/>
                          </a:cubicBezTo>
                          <a:cubicBezTo>
                            <a:pt x="16" y="90"/>
                            <a:pt x="16" y="92"/>
                            <a:pt x="16" y="92"/>
                          </a:cubicBezTo>
                          <a:cubicBezTo>
                            <a:pt x="16" y="92"/>
                            <a:pt x="18" y="93"/>
                            <a:pt x="18" y="93"/>
                          </a:cubicBezTo>
                          <a:cubicBezTo>
                            <a:pt x="18" y="93"/>
                            <a:pt x="19" y="93"/>
                            <a:pt x="19" y="93"/>
                          </a:cubicBezTo>
                          <a:cubicBezTo>
                            <a:pt x="19" y="93"/>
                            <a:pt x="19" y="91"/>
                            <a:pt x="19" y="91"/>
                          </a:cubicBezTo>
                          <a:cubicBezTo>
                            <a:pt x="19" y="91"/>
                            <a:pt x="20" y="92"/>
                            <a:pt x="20" y="92"/>
                          </a:cubicBezTo>
                          <a:cubicBezTo>
                            <a:pt x="20" y="92"/>
                            <a:pt x="19" y="93"/>
                            <a:pt x="19" y="93"/>
                          </a:cubicBezTo>
                          <a:cubicBezTo>
                            <a:pt x="19" y="93"/>
                            <a:pt x="19" y="95"/>
                            <a:pt x="19" y="95"/>
                          </a:cubicBezTo>
                          <a:cubicBezTo>
                            <a:pt x="19" y="95"/>
                            <a:pt x="20" y="95"/>
                            <a:pt x="20" y="95"/>
                          </a:cubicBezTo>
                          <a:cubicBezTo>
                            <a:pt x="20" y="95"/>
                            <a:pt x="22" y="95"/>
                            <a:pt x="22" y="95"/>
                          </a:cubicBezTo>
                          <a:cubicBezTo>
                            <a:pt x="22" y="95"/>
                            <a:pt x="24" y="96"/>
                            <a:pt x="24" y="96"/>
                          </a:cubicBezTo>
                          <a:cubicBezTo>
                            <a:pt x="24" y="96"/>
                            <a:pt x="22" y="97"/>
                            <a:pt x="22" y="97"/>
                          </a:cubicBezTo>
                          <a:cubicBezTo>
                            <a:pt x="22" y="97"/>
                            <a:pt x="21" y="97"/>
                            <a:pt x="21" y="97"/>
                          </a:cubicBezTo>
                          <a:cubicBezTo>
                            <a:pt x="21" y="97"/>
                            <a:pt x="20" y="98"/>
                            <a:pt x="20" y="98"/>
                          </a:cubicBezTo>
                          <a:cubicBezTo>
                            <a:pt x="20" y="98"/>
                            <a:pt x="21" y="99"/>
                            <a:pt x="21" y="99"/>
                          </a:cubicBezTo>
                          <a:cubicBezTo>
                            <a:pt x="21" y="99"/>
                            <a:pt x="21" y="100"/>
                            <a:pt x="21" y="100"/>
                          </a:cubicBezTo>
                          <a:cubicBezTo>
                            <a:pt x="21" y="100"/>
                            <a:pt x="20" y="102"/>
                            <a:pt x="20" y="102"/>
                          </a:cubicBezTo>
                          <a:cubicBezTo>
                            <a:pt x="20" y="102"/>
                            <a:pt x="21" y="102"/>
                            <a:pt x="21" y="102"/>
                          </a:cubicBezTo>
                          <a:cubicBezTo>
                            <a:pt x="21" y="102"/>
                            <a:pt x="23" y="102"/>
                            <a:pt x="23" y="102"/>
                          </a:cubicBezTo>
                          <a:cubicBezTo>
                            <a:pt x="23" y="102"/>
                            <a:pt x="24" y="104"/>
                            <a:pt x="24" y="104"/>
                          </a:cubicBezTo>
                          <a:cubicBezTo>
                            <a:pt x="24" y="104"/>
                            <a:pt x="26" y="104"/>
                            <a:pt x="26" y="104"/>
                          </a:cubicBezTo>
                          <a:cubicBezTo>
                            <a:pt x="26" y="104"/>
                            <a:pt x="27" y="103"/>
                            <a:pt x="27" y="103"/>
                          </a:cubicBezTo>
                          <a:cubicBezTo>
                            <a:pt x="27" y="103"/>
                            <a:pt x="29" y="104"/>
                            <a:pt x="29" y="104"/>
                          </a:cubicBezTo>
                          <a:cubicBezTo>
                            <a:pt x="29" y="104"/>
                            <a:pt x="30" y="103"/>
                            <a:pt x="30" y="103"/>
                          </a:cubicBezTo>
                          <a:cubicBezTo>
                            <a:pt x="30" y="103"/>
                            <a:pt x="31" y="104"/>
                            <a:pt x="31" y="104"/>
                          </a:cubicBezTo>
                          <a:cubicBezTo>
                            <a:pt x="31" y="104"/>
                            <a:pt x="32" y="104"/>
                            <a:pt x="32" y="104"/>
                          </a:cubicBezTo>
                          <a:cubicBezTo>
                            <a:pt x="32" y="104"/>
                            <a:pt x="33" y="105"/>
                            <a:pt x="33" y="105"/>
                          </a:cubicBezTo>
                          <a:cubicBezTo>
                            <a:pt x="33" y="105"/>
                            <a:pt x="35" y="104"/>
                            <a:pt x="35" y="104"/>
                          </a:cubicBezTo>
                          <a:cubicBezTo>
                            <a:pt x="35" y="104"/>
                            <a:pt x="36" y="103"/>
                            <a:pt x="36" y="103"/>
                          </a:cubicBezTo>
                          <a:cubicBezTo>
                            <a:pt x="36" y="103"/>
                            <a:pt x="37" y="104"/>
                            <a:pt x="37" y="104"/>
                          </a:cubicBezTo>
                          <a:cubicBezTo>
                            <a:pt x="37" y="104"/>
                            <a:pt x="38" y="106"/>
                            <a:pt x="38" y="106"/>
                          </a:cubicBezTo>
                          <a:cubicBezTo>
                            <a:pt x="38" y="106"/>
                            <a:pt x="39" y="106"/>
                            <a:pt x="39" y="106"/>
                          </a:cubicBezTo>
                          <a:cubicBezTo>
                            <a:pt x="39" y="106"/>
                            <a:pt x="40" y="104"/>
                            <a:pt x="40" y="104"/>
                          </a:cubicBezTo>
                          <a:cubicBezTo>
                            <a:pt x="40" y="104"/>
                            <a:pt x="41" y="104"/>
                            <a:pt x="41" y="104"/>
                          </a:cubicBezTo>
                          <a:cubicBezTo>
                            <a:pt x="41" y="104"/>
                            <a:pt x="42" y="105"/>
                            <a:pt x="42" y="105"/>
                          </a:cubicBezTo>
                          <a:cubicBezTo>
                            <a:pt x="42" y="105"/>
                            <a:pt x="43" y="104"/>
                            <a:pt x="43" y="104"/>
                          </a:cubicBezTo>
                          <a:cubicBezTo>
                            <a:pt x="43" y="104"/>
                            <a:pt x="43" y="105"/>
                            <a:pt x="43" y="105"/>
                          </a:cubicBezTo>
                          <a:cubicBezTo>
                            <a:pt x="43" y="105"/>
                            <a:pt x="44" y="106"/>
                            <a:pt x="44" y="106"/>
                          </a:cubicBezTo>
                          <a:cubicBezTo>
                            <a:pt x="44" y="106"/>
                            <a:pt x="45" y="106"/>
                            <a:pt x="45" y="106"/>
                          </a:cubicBezTo>
                          <a:cubicBezTo>
                            <a:pt x="45" y="106"/>
                            <a:pt x="46" y="105"/>
                            <a:pt x="46" y="105"/>
                          </a:cubicBezTo>
                          <a:cubicBezTo>
                            <a:pt x="46" y="105"/>
                            <a:pt x="47" y="105"/>
                            <a:pt x="47" y="105"/>
                          </a:cubicBezTo>
                          <a:cubicBezTo>
                            <a:pt x="47" y="105"/>
                            <a:pt x="48" y="106"/>
                            <a:pt x="48" y="106"/>
                          </a:cubicBezTo>
                          <a:cubicBezTo>
                            <a:pt x="48" y="106"/>
                            <a:pt x="49" y="106"/>
                            <a:pt x="49" y="106"/>
                          </a:cubicBezTo>
                          <a:cubicBezTo>
                            <a:pt x="49" y="106"/>
                            <a:pt x="50" y="106"/>
                            <a:pt x="50" y="106"/>
                          </a:cubicBezTo>
                          <a:cubicBezTo>
                            <a:pt x="50" y="106"/>
                            <a:pt x="51" y="105"/>
                            <a:pt x="51" y="105"/>
                          </a:cubicBezTo>
                          <a:cubicBezTo>
                            <a:pt x="51" y="105"/>
                            <a:pt x="51" y="104"/>
                            <a:pt x="51" y="104"/>
                          </a:cubicBezTo>
                          <a:cubicBezTo>
                            <a:pt x="51" y="104"/>
                            <a:pt x="51" y="102"/>
                            <a:pt x="51" y="102"/>
                          </a:cubicBezTo>
                          <a:cubicBezTo>
                            <a:pt x="51" y="102"/>
                            <a:pt x="49" y="102"/>
                            <a:pt x="49" y="102"/>
                          </a:cubicBezTo>
                          <a:cubicBezTo>
                            <a:pt x="49" y="102"/>
                            <a:pt x="48" y="102"/>
                            <a:pt x="48" y="102"/>
                          </a:cubicBezTo>
                          <a:cubicBezTo>
                            <a:pt x="48" y="102"/>
                            <a:pt x="46" y="101"/>
                            <a:pt x="46" y="101"/>
                          </a:cubicBezTo>
                          <a:cubicBezTo>
                            <a:pt x="46" y="101"/>
                            <a:pt x="44" y="99"/>
                            <a:pt x="44" y="99"/>
                          </a:cubicBezTo>
                          <a:cubicBezTo>
                            <a:pt x="44" y="99"/>
                            <a:pt x="41" y="97"/>
                            <a:pt x="41" y="97"/>
                          </a:cubicBezTo>
                          <a:cubicBezTo>
                            <a:pt x="41" y="97"/>
                            <a:pt x="40" y="96"/>
                            <a:pt x="40" y="96"/>
                          </a:cubicBezTo>
                          <a:cubicBezTo>
                            <a:pt x="40" y="96"/>
                            <a:pt x="38" y="95"/>
                            <a:pt x="38" y="95"/>
                          </a:cubicBezTo>
                          <a:cubicBezTo>
                            <a:pt x="38" y="95"/>
                            <a:pt x="37" y="93"/>
                            <a:pt x="37" y="93"/>
                          </a:cubicBezTo>
                          <a:cubicBezTo>
                            <a:pt x="37" y="93"/>
                            <a:pt x="35" y="91"/>
                            <a:pt x="35" y="91"/>
                          </a:cubicBezTo>
                          <a:cubicBezTo>
                            <a:pt x="35" y="91"/>
                            <a:pt x="32" y="88"/>
                            <a:pt x="32" y="88"/>
                          </a:cubicBezTo>
                          <a:cubicBezTo>
                            <a:pt x="32" y="88"/>
                            <a:pt x="31" y="85"/>
                            <a:pt x="31" y="85"/>
                          </a:cubicBezTo>
                          <a:cubicBezTo>
                            <a:pt x="31" y="85"/>
                            <a:pt x="30" y="83"/>
                            <a:pt x="30" y="83"/>
                          </a:cubicBezTo>
                          <a:cubicBezTo>
                            <a:pt x="30" y="83"/>
                            <a:pt x="29" y="80"/>
                            <a:pt x="29" y="80"/>
                          </a:cubicBezTo>
                          <a:cubicBezTo>
                            <a:pt x="29" y="80"/>
                            <a:pt x="29" y="78"/>
                            <a:pt x="29" y="78"/>
                          </a:cubicBezTo>
                          <a:cubicBezTo>
                            <a:pt x="29" y="78"/>
                            <a:pt x="28" y="76"/>
                            <a:pt x="28" y="76"/>
                          </a:cubicBezTo>
                          <a:cubicBezTo>
                            <a:pt x="28" y="76"/>
                            <a:pt x="27" y="75"/>
                            <a:pt x="27" y="75"/>
                          </a:cubicBezTo>
                          <a:cubicBezTo>
                            <a:pt x="27" y="75"/>
                            <a:pt x="26" y="74"/>
                            <a:pt x="26" y="74"/>
                          </a:cubicBezTo>
                          <a:cubicBezTo>
                            <a:pt x="26" y="74"/>
                            <a:pt x="27" y="74"/>
                            <a:pt x="27" y="74"/>
                          </a:cubicBezTo>
                          <a:cubicBezTo>
                            <a:pt x="27" y="74"/>
                            <a:pt x="27" y="73"/>
                            <a:pt x="27" y="7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242" name="Freeform 1527"/>
                  <p:cNvSpPr>
                    <a:spLocks/>
                  </p:cNvSpPr>
                  <p:nvPr/>
                </p:nvSpPr>
                <p:spPr bwMode="gray">
                  <a:xfrm>
                    <a:off x="5654676" y="1235487"/>
                    <a:ext cx="36513" cy="11113"/>
                  </a:xfrm>
                  <a:custGeom>
                    <a:avLst/>
                    <a:gdLst/>
                    <a:ahLst/>
                    <a:cxnLst>
                      <a:cxn ang="0">
                        <a:pos x="13" y="4"/>
                      </a:cxn>
                      <a:cxn ang="0">
                        <a:pos x="12" y="5"/>
                      </a:cxn>
                      <a:cxn ang="0">
                        <a:pos x="11" y="6"/>
                      </a:cxn>
                      <a:cxn ang="0">
                        <a:pos x="9" y="6"/>
                      </a:cxn>
                      <a:cxn ang="0">
                        <a:pos x="6" y="7"/>
                      </a:cxn>
                      <a:cxn ang="0">
                        <a:pos x="4" y="7"/>
                      </a:cxn>
                      <a:cxn ang="0">
                        <a:pos x="2" y="7"/>
                      </a:cxn>
                      <a:cxn ang="0">
                        <a:pos x="1" y="6"/>
                      </a:cxn>
                      <a:cxn ang="0">
                        <a:pos x="1" y="4"/>
                      </a:cxn>
                      <a:cxn ang="0">
                        <a:pos x="1" y="3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9" y="1"/>
                      </a:cxn>
                      <a:cxn ang="0">
                        <a:pos x="10" y="2"/>
                      </a:cxn>
                      <a:cxn ang="0">
                        <a:pos x="11" y="3"/>
                      </a:cxn>
                      <a:cxn ang="0">
                        <a:pos x="12" y="3"/>
                      </a:cxn>
                      <a:cxn ang="0">
                        <a:pos x="13" y="4"/>
                      </a:cxn>
                    </a:cxnLst>
                    <a:rect l="0" t="0" r="r" b="b"/>
                    <a:pathLst>
                      <a:path w="13" h="7">
                        <a:moveTo>
                          <a:pt x="13" y="4"/>
                        </a:moveTo>
                        <a:cubicBezTo>
                          <a:pt x="13" y="5"/>
                          <a:pt x="13" y="5"/>
                          <a:pt x="12" y="5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1" y="6"/>
                          <a:pt x="10" y="6"/>
                          <a:pt x="9" y="6"/>
                        </a:cubicBezTo>
                        <a:cubicBezTo>
                          <a:pt x="7" y="7"/>
                          <a:pt x="6" y="7"/>
                          <a:pt x="6" y="7"/>
                        </a:cubicBez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3" y="7"/>
                          <a:pt x="2" y="7"/>
                          <a:pt x="2" y="7"/>
                        </a:cubicBezTo>
                        <a:cubicBezTo>
                          <a:pt x="1" y="7"/>
                          <a:pt x="1" y="7"/>
                          <a:pt x="1" y="6"/>
                        </a:cubicBezTo>
                        <a:cubicBezTo>
                          <a:pt x="1" y="5"/>
                          <a:pt x="1" y="5"/>
                          <a:pt x="1" y="4"/>
                        </a:cubicBez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" y="0"/>
                          <a:pt x="3" y="0"/>
                          <a:pt x="4" y="0"/>
                        </a:cubicBezTo>
                        <a:cubicBezTo>
                          <a:pt x="6" y="0"/>
                          <a:pt x="6" y="0"/>
                          <a:pt x="7" y="0"/>
                        </a:cubicBezTo>
                        <a:cubicBezTo>
                          <a:pt x="8" y="0"/>
                          <a:pt x="8" y="1"/>
                          <a:pt x="9" y="1"/>
                        </a:cubicBezTo>
                        <a:cubicBezTo>
                          <a:pt x="9" y="2"/>
                          <a:pt x="10" y="2"/>
                          <a:pt x="10" y="2"/>
                        </a:cubicBezTo>
                        <a:cubicBezTo>
                          <a:pt x="10" y="3"/>
                          <a:pt x="11" y="3"/>
                          <a:pt x="11" y="3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3" y="3"/>
                          <a:pt x="13" y="4"/>
                          <a:pt x="13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43" name="Freeform 1528"/>
                  <p:cNvSpPr>
                    <a:spLocks/>
                  </p:cNvSpPr>
                  <p:nvPr/>
                </p:nvSpPr>
                <p:spPr bwMode="gray">
                  <a:xfrm>
                    <a:off x="5745163" y="1245012"/>
                    <a:ext cx="11113" cy="6350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4" y="3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4" h="4">
                        <a:moveTo>
                          <a:pt x="3" y="4"/>
                        </a:moveTo>
                        <a:cubicBezTo>
                          <a:pt x="4" y="4"/>
                          <a:pt x="4" y="4"/>
                          <a:pt x="4" y="3"/>
                        </a:cubicBezTo>
                        <a:cubicBezTo>
                          <a:pt x="4" y="2"/>
                          <a:pt x="4" y="1"/>
                          <a:pt x="4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44" name="Freeform 1529"/>
                  <p:cNvSpPr>
                    <a:spLocks/>
                  </p:cNvSpPr>
                  <p:nvPr/>
                </p:nvSpPr>
                <p:spPr bwMode="gray">
                  <a:xfrm>
                    <a:off x="5762626" y="1232312"/>
                    <a:ext cx="12700" cy="4763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2" y="1"/>
                      </a:cxn>
                      <a:cxn ang="0">
                        <a:pos x="4" y="0"/>
                      </a:cxn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3" y="3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5" h="3">
                        <a:moveTo>
                          <a:pt x="1" y="3"/>
                        </a:move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1" y="2"/>
                          <a:pt x="1" y="1"/>
                          <a:pt x="2" y="1"/>
                        </a:cubicBezTo>
                        <a:cubicBezTo>
                          <a:pt x="3" y="0"/>
                          <a:pt x="3" y="0"/>
                          <a:pt x="4" y="0"/>
                        </a:cubicBezTo>
                        <a:cubicBezTo>
                          <a:pt x="4" y="0"/>
                          <a:pt x="5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3"/>
                          <a:pt x="3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45" name="Freeform 1530"/>
                  <p:cNvSpPr>
                    <a:spLocks/>
                  </p:cNvSpPr>
                  <p:nvPr/>
                </p:nvSpPr>
                <p:spPr bwMode="gray">
                  <a:xfrm>
                    <a:off x="5815013" y="1260887"/>
                    <a:ext cx="26988" cy="9525"/>
                  </a:xfrm>
                  <a:custGeom>
                    <a:avLst/>
                    <a:gdLst/>
                    <a:ahLst/>
                    <a:cxnLst>
                      <a:cxn ang="0">
                        <a:pos x="9" y="1"/>
                      </a:cxn>
                      <a:cxn ang="0">
                        <a:pos x="9" y="3"/>
                      </a:cxn>
                      <a:cxn ang="0">
                        <a:pos x="8" y="5"/>
                      </a:cxn>
                      <a:cxn ang="0">
                        <a:pos x="6" y="5"/>
                      </a:cxn>
                      <a:cxn ang="0">
                        <a:pos x="3" y="6"/>
                      </a:cxn>
                      <a:cxn ang="0">
                        <a:pos x="1" y="6"/>
                      </a:cxn>
                      <a:cxn ang="0">
                        <a:pos x="0" y="5"/>
                      </a:cxn>
                      <a:cxn ang="0">
                        <a:pos x="1" y="3"/>
                      </a:cxn>
                      <a:cxn ang="0">
                        <a:pos x="3" y="1"/>
                      </a:cxn>
                      <a:cxn ang="0">
                        <a:pos x="4" y="0"/>
                      </a:cxn>
                      <a:cxn ang="0">
                        <a:pos x="7" y="0"/>
                      </a:cxn>
                      <a:cxn ang="0">
                        <a:pos x="9" y="1"/>
                      </a:cxn>
                    </a:cxnLst>
                    <a:rect l="0" t="0" r="r" b="b"/>
                    <a:pathLst>
                      <a:path w="10" h="6">
                        <a:moveTo>
                          <a:pt x="9" y="1"/>
                        </a:moveTo>
                        <a:cubicBezTo>
                          <a:pt x="10" y="2"/>
                          <a:pt x="10" y="2"/>
                          <a:pt x="9" y="3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7" y="5"/>
                          <a:pt x="7" y="5"/>
                          <a:pt x="6" y="5"/>
                        </a:cubicBezTo>
                        <a:cubicBezTo>
                          <a:pt x="5" y="5"/>
                          <a:pt x="4" y="6"/>
                          <a:pt x="3" y="6"/>
                        </a:cubicBezTo>
                        <a:cubicBezTo>
                          <a:pt x="2" y="6"/>
                          <a:pt x="2" y="6"/>
                          <a:pt x="1" y="6"/>
                        </a:cubicBezTo>
                        <a:cubicBezTo>
                          <a:pt x="1" y="6"/>
                          <a:pt x="1" y="6"/>
                          <a:pt x="0" y="5"/>
                        </a:cubicBezTo>
                        <a:cubicBezTo>
                          <a:pt x="0" y="4"/>
                          <a:pt x="0" y="4"/>
                          <a:pt x="1" y="3"/>
                        </a:cubicBezTo>
                        <a:cubicBezTo>
                          <a:pt x="1" y="2"/>
                          <a:pt x="2" y="2"/>
                          <a:pt x="3" y="1"/>
                        </a:cubicBezTo>
                        <a:cubicBezTo>
                          <a:pt x="3" y="0"/>
                          <a:pt x="4" y="0"/>
                          <a:pt x="4" y="0"/>
                        </a:cubicBezTo>
                        <a:cubicBezTo>
                          <a:pt x="5" y="0"/>
                          <a:pt x="6" y="0"/>
                          <a:pt x="7" y="0"/>
                        </a:cubicBezTo>
                        <a:cubicBezTo>
                          <a:pt x="8" y="0"/>
                          <a:pt x="9" y="1"/>
                          <a:pt x="9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46" name="Freeform 1531"/>
                  <p:cNvSpPr>
                    <a:spLocks/>
                  </p:cNvSpPr>
                  <p:nvPr/>
                </p:nvSpPr>
                <p:spPr bwMode="gray">
                  <a:xfrm>
                    <a:off x="5842001" y="1246599"/>
                    <a:ext cx="19050" cy="9525"/>
                  </a:xfrm>
                  <a:custGeom>
                    <a:avLst/>
                    <a:gdLst/>
                    <a:ahLst/>
                    <a:cxnLst>
                      <a:cxn ang="0">
                        <a:pos x="7" y="4"/>
                      </a:cxn>
                      <a:cxn ang="0">
                        <a:pos x="5" y="6"/>
                      </a:cxn>
                      <a:cxn ang="0">
                        <a:pos x="3" y="6"/>
                      </a:cxn>
                      <a:cxn ang="0">
                        <a:pos x="1" y="5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6" y="2"/>
                      </a:cxn>
                      <a:cxn ang="0">
                        <a:pos x="7" y="4"/>
                      </a:cxn>
                    </a:cxnLst>
                    <a:rect l="0" t="0" r="r" b="b"/>
                    <a:pathLst>
                      <a:path w="7" h="6">
                        <a:moveTo>
                          <a:pt x="7" y="4"/>
                        </a:moveTo>
                        <a:cubicBezTo>
                          <a:pt x="7" y="5"/>
                          <a:pt x="6" y="6"/>
                          <a:pt x="5" y="6"/>
                        </a:cubicBezTo>
                        <a:cubicBezTo>
                          <a:pt x="4" y="6"/>
                          <a:pt x="3" y="6"/>
                          <a:pt x="3" y="6"/>
                        </a:cubicBezTo>
                        <a:cubicBezTo>
                          <a:pt x="2" y="5"/>
                          <a:pt x="1" y="5"/>
                          <a:pt x="1" y="5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3" y="0"/>
                          <a:pt x="3" y="0"/>
                          <a:pt x="4" y="1"/>
                        </a:cubicBezTo>
                        <a:cubicBezTo>
                          <a:pt x="5" y="1"/>
                          <a:pt x="5" y="2"/>
                          <a:pt x="6" y="2"/>
                        </a:cubicBezTo>
                        <a:cubicBezTo>
                          <a:pt x="7" y="3"/>
                          <a:pt x="7" y="4"/>
                          <a:pt x="7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47" name="Freeform 1532"/>
                  <p:cNvSpPr>
                    <a:spLocks/>
                  </p:cNvSpPr>
                  <p:nvPr/>
                </p:nvSpPr>
                <p:spPr bwMode="gray">
                  <a:xfrm>
                    <a:off x="5853113" y="1183099"/>
                    <a:ext cx="12700" cy="9525"/>
                  </a:xfrm>
                  <a:custGeom>
                    <a:avLst/>
                    <a:gdLst/>
                    <a:ahLst/>
                    <a:cxnLst>
                      <a:cxn ang="0">
                        <a:pos x="5" y="4"/>
                      </a:cxn>
                      <a:cxn ang="0">
                        <a:pos x="3" y="5"/>
                      </a:cxn>
                      <a:cxn ang="0">
                        <a:pos x="2" y="4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5" y="2"/>
                      </a:cxn>
                      <a:cxn ang="0">
                        <a:pos x="5" y="4"/>
                      </a:cxn>
                    </a:cxnLst>
                    <a:rect l="0" t="0" r="r" b="b"/>
                    <a:pathLst>
                      <a:path w="5" h="6">
                        <a:moveTo>
                          <a:pt x="5" y="4"/>
                        </a:moveTo>
                        <a:cubicBezTo>
                          <a:pt x="4" y="5"/>
                          <a:pt x="4" y="6"/>
                          <a:pt x="3" y="5"/>
                        </a:cubicBezTo>
                        <a:cubicBezTo>
                          <a:pt x="3" y="5"/>
                          <a:pt x="2" y="4"/>
                          <a:pt x="2" y="4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4" y="1"/>
                          <a:pt x="5" y="2"/>
                          <a:pt x="5" y="2"/>
                        </a:cubicBezTo>
                        <a:cubicBezTo>
                          <a:pt x="5" y="3"/>
                          <a:pt x="5" y="3"/>
                          <a:pt x="5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48" name="Freeform 1533"/>
                  <p:cNvSpPr>
                    <a:spLocks/>
                  </p:cNvSpPr>
                  <p:nvPr/>
                </p:nvSpPr>
                <p:spPr bwMode="gray">
                  <a:xfrm>
                    <a:off x="5965826" y="1211674"/>
                    <a:ext cx="12700" cy="6350"/>
                  </a:xfrm>
                  <a:custGeom>
                    <a:avLst/>
                    <a:gdLst/>
                    <a:ahLst/>
                    <a:cxnLst>
                      <a:cxn ang="0">
                        <a:pos x="5" y="1"/>
                      </a:cxn>
                      <a:cxn ang="0">
                        <a:pos x="4" y="2"/>
                      </a:cxn>
                      <a:cxn ang="0">
                        <a:pos x="3" y="4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5" y="1"/>
                      </a:cxn>
                    </a:cxnLst>
                    <a:rect l="0" t="0" r="r" b="b"/>
                    <a:pathLst>
                      <a:path w="5" h="4">
                        <a:moveTo>
                          <a:pt x="5" y="1"/>
                        </a:moveTo>
                        <a:cubicBezTo>
                          <a:pt x="5" y="1"/>
                          <a:pt x="5" y="2"/>
                          <a:pt x="4" y="2"/>
                        </a:cubicBezTo>
                        <a:cubicBezTo>
                          <a:pt x="4" y="3"/>
                          <a:pt x="3" y="3"/>
                          <a:pt x="3" y="4"/>
                        </a:cubicBezTo>
                        <a:cubicBezTo>
                          <a:pt x="2" y="4"/>
                          <a:pt x="2" y="4"/>
                          <a:pt x="1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3" y="0"/>
                          <a:pt x="4" y="0"/>
                          <a:pt x="5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49" name="Freeform 1534"/>
                  <p:cNvSpPr>
                    <a:spLocks/>
                  </p:cNvSpPr>
                  <p:nvPr/>
                </p:nvSpPr>
                <p:spPr bwMode="gray">
                  <a:xfrm>
                    <a:off x="5954713" y="1195799"/>
                    <a:ext cx="12700" cy="1587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5" y="6"/>
                      </a:cxn>
                      <a:cxn ang="0">
                        <a:pos x="4" y="5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3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9"/>
                      </a:cxn>
                      <a:cxn ang="0">
                        <a:pos x="1" y="9"/>
                      </a:cxn>
                      <a:cxn ang="0">
                        <a:pos x="2" y="8"/>
                      </a:cxn>
                      <a:cxn ang="0">
                        <a:pos x="2" y="7"/>
                      </a:cxn>
                      <a:cxn ang="0">
                        <a:pos x="3" y="6"/>
                      </a:cxn>
                      <a:cxn ang="0">
                        <a:pos x="4" y="7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5" h="10">
                        <a:moveTo>
                          <a:pt x="5" y="8"/>
                        </a:moveTo>
                        <a:cubicBezTo>
                          <a:pt x="5" y="7"/>
                          <a:pt x="5" y="7"/>
                          <a:pt x="5" y="6"/>
                        </a:cubicBezTo>
                        <a:cubicBezTo>
                          <a:pt x="4" y="6"/>
                          <a:pt x="4" y="5"/>
                          <a:pt x="4" y="5"/>
                        </a:cubicBezTo>
                        <a:cubicBezTo>
                          <a:pt x="4" y="4"/>
                          <a:pt x="5" y="4"/>
                          <a:pt x="5" y="3"/>
                        </a:cubicBezTo>
                        <a:cubicBezTo>
                          <a:pt x="5" y="3"/>
                          <a:pt x="5" y="3"/>
                          <a:pt x="5" y="2"/>
                        </a:cubicBezTo>
                        <a:cubicBezTo>
                          <a:pt x="5" y="1"/>
                          <a:pt x="4" y="1"/>
                          <a:pt x="3" y="1"/>
                        </a:cubicBezTo>
                        <a:cubicBezTo>
                          <a:pt x="2" y="0"/>
                          <a:pt x="2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3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6"/>
                          <a:pt x="0" y="7"/>
                          <a:pt x="0" y="8"/>
                        </a:cubicBezTo>
                        <a:cubicBezTo>
                          <a:pt x="0" y="8"/>
                          <a:pt x="0" y="9"/>
                          <a:pt x="0" y="9"/>
                        </a:cubicBezTo>
                        <a:cubicBezTo>
                          <a:pt x="0" y="9"/>
                          <a:pt x="1" y="10"/>
                          <a:pt x="1" y="9"/>
                        </a:cubicBezTo>
                        <a:cubicBezTo>
                          <a:pt x="1" y="9"/>
                          <a:pt x="2" y="9"/>
                          <a:pt x="2" y="8"/>
                        </a:cubicBezTo>
                        <a:cubicBezTo>
                          <a:pt x="2" y="8"/>
                          <a:pt x="2" y="7"/>
                          <a:pt x="2" y="7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8"/>
                          <a:pt x="5" y="8"/>
                          <a:pt x="5" y="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0" name="Freeform 1535"/>
                  <p:cNvSpPr>
                    <a:spLocks/>
                  </p:cNvSpPr>
                  <p:nvPr/>
                </p:nvSpPr>
                <p:spPr bwMode="gray">
                  <a:xfrm>
                    <a:off x="5940426" y="1206912"/>
                    <a:ext cx="11113" cy="6350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3" y="4"/>
                      </a:cxn>
                      <a:cxn ang="0">
                        <a:pos x="1" y="3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</a:cxnLst>
                    <a:rect l="0" t="0" r="r" b="b"/>
                    <a:pathLst>
                      <a:path w="4" h="4">
                        <a:moveTo>
                          <a:pt x="3" y="1"/>
                        </a:moveTo>
                        <a:cubicBezTo>
                          <a:pt x="4" y="1"/>
                          <a:pt x="4" y="2"/>
                          <a:pt x="4" y="3"/>
                        </a:cubicBezTo>
                        <a:cubicBezTo>
                          <a:pt x="3" y="3"/>
                          <a:pt x="3" y="4"/>
                          <a:pt x="3" y="4"/>
                        </a:cubicBezTo>
                        <a:cubicBezTo>
                          <a:pt x="2" y="4"/>
                          <a:pt x="2" y="3"/>
                          <a:pt x="1" y="3"/>
                        </a:cubicBezTo>
                        <a:cubicBezTo>
                          <a:pt x="1" y="3"/>
                          <a:pt x="1" y="2"/>
                          <a:pt x="1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1" name="Freeform 1536"/>
                  <p:cNvSpPr>
                    <a:spLocks/>
                  </p:cNvSpPr>
                  <p:nvPr/>
                </p:nvSpPr>
                <p:spPr bwMode="gray">
                  <a:xfrm>
                    <a:off x="6132513" y="1087849"/>
                    <a:ext cx="104775" cy="34925"/>
                  </a:xfrm>
                  <a:custGeom>
                    <a:avLst/>
                    <a:gdLst/>
                    <a:ahLst/>
                    <a:cxnLst>
                      <a:cxn ang="0">
                        <a:pos x="14" y="8"/>
                      </a:cxn>
                      <a:cxn ang="0">
                        <a:pos x="15" y="8"/>
                      </a:cxn>
                      <a:cxn ang="0">
                        <a:pos x="18" y="5"/>
                      </a:cxn>
                      <a:cxn ang="0">
                        <a:pos x="20" y="4"/>
                      </a:cxn>
                      <a:cxn ang="0">
                        <a:pos x="22" y="5"/>
                      </a:cxn>
                      <a:cxn ang="0">
                        <a:pos x="24" y="6"/>
                      </a:cxn>
                      <a:cxn ang="0">
                        <a:pos x="26" y="7"/>
                      </a:cxn>
                      <a:cxn ang="0">
                        <a:pos x="28" y="9"/>
                      </a:cxn>
                      <a:cxn ang="0">
                        <a:pos x="30" y="9"/>
                      </a:cxn>
                      <a:cxn ang="0">
                        <a:pos x="33" y="9"/>
                      </a:cxn>
                      <a:cxn ang="0">
                        <a:pos x="35" y="11"/>
                      </a:cxn>
                      <a:cxn ang="0">
                        <a:pos x="37" y="13"/>
                      </a:cxn>
                      <a:cxn ang="0">
                        <a:pos x="37" y="15"/>
                      </a:cxn>
                      <a:cxn ang="0">
                        <a:pos x="36" y="16"/>
                      </a:cxn>
                      <a:cxn ang="0">
                        <a:pos x="34" y="17"/>
                      </a:cxn>
                      <a:cxn ang="0">
                        <a:pos x="31" y="17"/>
                      </a:cxn>
                      <a:cxn ang="0">
                        <a:pos x="27" y="18"/>
                      </a:cxn>
                      <a:cxn ang="0">
                        <a:pos x="23" y="19"/>
                      </a:cxn>
                      <a:cxn ang="0">
                        <a:pos x="22" y="19"/>
                      </a:cxn>
                      <a:cxn ang="0">
                        <a:pos x="20" y="19"/>
                      </a:cxn>
                      <a:cxn ang="0">
                        <a:pos x="16" y="19"/>
                      </a:cxn>
                      <a:cxn ang="0">
                        <a:pos x="12" y="19"/>
                      </a:cxn>
                      <a:cxn ang="0">
                        <a:pos x="10" y="21"/>
                      </a:cxn>
                      <a:cxn ang="0">
                        <a:pos x="7" y="22"/>
                      </a:cxn>
                      <a:cxn ang="0">
                        <a:pos x="5" y="22"/>
                      </a:cxn>
                      <a:cxn ang="0">
                        <a:pos x="3" y="22"/>
                      </a:cxn>
                      <a:cxn ang="0">
                        <a:pos x="1" y="22"/>
                      </a:cxn>
                      <a:cxn ang="0">
                        <a:pos x="0" y="20"/>
                      </a:cxn>
                      <a:cxn ang="0">
                        <a:pos x="1" y="18"/>
                      </a:cxn>
                      <a:cxn ang="0">
                        <a:pos x="1" y="16"/>
                      </a:cxn>
                      <a:cxn ang="0">
                        <a:pos x="1" y="14"/>
                      </a:cxn>
                      <a:cxn ang="0">
                        <a:pos x="0" y="12"/>
                      </a:cxn>
                      <a:cxn ang="0">
                        <a:pos x="1" y="11"/>
                      </a:cxn>
                      <a:cxn ang="0">
                        <a:pos x="3" y="11"/>
                      </a:cxn>
                      <a:cxn ang="0">
                        <a:pos x="4" y="11"/>
                      </a:cxn>
                      <a:cxn ang="0">
                        <a:pos x="3" y="9"/>
                      </a:cxn>
                      <a:cxn ang="0">
                        <a:pos x="2" y="8"/>
                      </a:cxn>
                      <a:cxn ang="0">
                        <a:pos x="3" y="7"/>
                      </a:cxn>
                      <a:cxn ang="0">
                        <a:pos x="5" y="7"/>
                      </a:cxn>
                      <a:cxn ang="0">
                        <a:pos x="5" y="7"/>
                      </a:cxn>
                      <a:cxn ang="0">
                        <a:pos x="4" y="6"/>
                      </a:cxn>
                      <a:cxn ang="0">
                        <a:pos x="2" y="6"/>
                      </a:cxn>
                      <a:cxn ang="0">
                        <a:pos x="2" y="5"/>
                      </a:cxn>
                      <a:cxn ang="0">
                        <a:pos x="2" y="3"/>
                      </a:cxn>
                      <a:cxn ang="0">
                        <a:pos x="3" y="2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7" y="2"/>
                      </a:cxn>
                      <a:cxn ang="0">
                        <a:pos x="8" y="1"/>
                      </a:cxn>
                      <a:cxn ang="0">
                        <a:pos x="10" y="0"/>
                      </a:cxn>
                      <a:cxn ang="0">
                        <a:pos x="12" y="1"/>
                      </a:cxn>
                      <a:cxn ang="0">
                        <a:pos x="12" y="2"/>
                      </a:cxn>
                      <a:cxn ang="0">
                        <a:pos x="12" y="4"/>
                      </a:cxn>
                      <a:cxn ang="0">
                        <a:pos x="13" y="6"/>
                      </a:cxn>
                      <a:cxn ang="0">
                        <a:pos x="14" y="8"/>
                      </a:cxn>
                    </a:cxnLst>
                    <a:rect l="0" t="0" r="r" b="b"/>
                    <a:pathLst>
                      <a:path w="38" h="22">
                        <a:moveTo>
                          <a:pt x="14" y="8"/>
                        </a:moveTo>
                        <a:cubicBezTo>
                          <a:pt x="14" y="9"/>
                          <a:pt x="14" y="9"/>
                          <a:pt x="15" y="8"/>
                        </a:cubicBezTo>
                        <a:cubicBezTo>
                          <a:pt x="16" y="7"/>
                          <a:pt x="17" y="6"/>
                          <a:pt x="18" y="5"/>
                        </a:cubicBezTo>
                        <a:cubicBezTo>
                          <a:pt x="18" y="4"/>
                          <a:pt x="19" y="4"/>
                          <a:pt x="20" y="4"/>
                        </a:cubicBezTo>
                        <a:cubicBezTo>
                          <a:pt x="21" y="4"/>
                          <a:pt x="22" y="5"/>
                          <a:pt x="22" y="5"/>
                        </a:cubicBezTo>
                        <a:cubicBezTo>
                          <a:pt x="23" y="6"/>
                          <a:pt x="23" y="6"/>
                          <a:pt x="24" y="6"/>
                        </a:cubicBezTo>
                        <a:cubicBezTo>
                          <a:pt x="25" y="6"/>
                          <a:pt x="25" y="7"/>
                          <a:pt x="26" y="7"/>
                        </a:cubicBezTo>
                        <a:cubicBezTo>
                          <a:pt x="27" y="8"/>
                          <a:pt x="27" y="8"/>
                          <a:pt x="28" y="9"/>
                        </a:cubicBezTo>
                        <a:cubicBezTo>
                          <a:pt x="29" y="9"/>
                          <a:pt x="30" y="9"/>
                          <a:pt x="30" y="9"/>
                        </a:cubicBezTo>
                        <a:cubicBezTo>
                          <a:pt x="31" y="9"/>
                          <a:pt x="32" y="9"/>
                          <a:pt x="33" y="9"/>
                        </a:cubicBezTo>
                        <a:cubicBezTo>
                          <a:pt x="34" y="9"/>
                          <a:pt x="34" y="10"/>
                          <a:pt x="35" y="11"/>
                        </a:cubicBezTo>
                        <a:cubicBezTo>
                          <a:pt x="36" y="12"/>
                          <a:pt x="37" y="12"/>
                          <a:pt x="37" y="13"/>
                        </a:cubicBezTo>
                        <a:cubicBezTo>
                          <a:pt x="38" y="13"/>
                          <a:pt x="38" y="14"/>
                          <a:pt x="37" y="15"/>
                        </a:cubicBezTo>
                        <a:cubicBezTo>
                          <a:pt x="37" y="15"/>
                          <a:pt x="37" y="16"/>
                          <a:pt x="36" y="16"/>
                        </a:cubicBezTo>
                        <a:cubicBezTo>
                          <a:pt x="36" y="16"/>
                          <a:pt x="35" y="16"/>
                          <a:pt x="34" y="17"/>
                        </a:cubicBezTo>
                        <a:cubicBezTo>
                          <a:pt x="33" y="17"/>
                          <a:pt x="32" y="17"/>
                          <a:pt x="31" y="17"/>
                        </a:cubicBezTo>
                        <a:cubicBezTo>
                          <a:pt x="31" y="18"/>
                          <a:pt x="29" y="18"/>
                          <a:pt x="27" y="18"/>
                        </a:cubicBezTo>
                        <a:cubicBezTo>
                          <a:pt x="25" y="18"/>
                          <a:pt x="24" y="18"/>
                          <a:pt x="23" y="19"/>
                        </a:cubicBezTo>
                        <a:cubicBezTo>
                          <a:pt x="23" y="19"/>
                          <a:pt x="22" y="19"/>
                          <a:pt x="22" y="19"/>
                        </a:cubicBezTo>
                        <a:cubicBezTo>
                          <a:pt x="22" y="19"/>
                          <a:pt x="21" y="18"/>
                          <a:pt x="20" y="19"/>
                        </a:cubicBezTo>
                        <a:cubicBezTo>
                          <a:pt x="20" y="19"/>
                          <a:pt x="18" y="19"/>
                          <a:pt x="16" y="19"/>
                        </a:cubicBezTo>
                        <a:cubicBezTo>
                          <a:pt x="14" y="19"/>
                          <a:pt x="13" y="19"/>
                          <a:pt x="12" y="19"/>
                        </a:cubicBezTo>
                        <a:cubicBezTo>
                          <a:pt x="11" y="20"/>
                          <a:pt x="10" y="20"/>
                          <a:pt x="10" y="21"/>
                        </a:cubicBezTo>
                        <a:cubicBezTo>
                          <a:pt x="9" y="21"/>
                          <a:pt x="8" y="21"/>
                          <a:pt x="7" y="22"/>
                        </a:cubicBezTo>
                        <a:cubicBezTo>
                          <a:pt x="7" y="22"/>
                          <a:pt x="6" y="22"/>
                          <a:pt x="5" y="22"/>
                        </a:cubicBezTo>
                        <a:cubicBezTo>
                          <a:pt x="4" y="22"/>
                          <a:pt x="4" y="22"/>
                          <a:pt x="3" y="22"/>
                        </a:cubicBezTo>
                        <a:cubicBezTo>
                          <a:pt x="2" y="22"/>
                          <a:pt x="1" y="22"/>
                          <a:pt x="1" y="22"/>
                        </a:cubicBezTo>
                        <a:cubicBezTo>
                          <a:pt x="0" y="21"/>
                          <a:pt x="0" y="21"/>
                          <a:pt x="0" y="20"/>
                        </a:cubicBezTo>
                        <a:cubicBezTo>
                          <a:pt x="0" y="19"/>
                          <a:pt x="0" y="19"/>
                          <a:pt x="1" y="18"/>
                        </a:cubicBezTo>
                        <a:cubicBezTo>
                          <a:pt x="1" y="18"/>
                          <a:pt x="1" y="17"/>
                          <a:pt x="1" y="16"/>
                        </a:cubicBezTo>
                        <a:cubicBezTo>
                          <a:pt x="1" y="15"/>
                          <a:pt x="1" y="15"/>
                          <a:pt x="1" y="14"/>
                        </a:cubicBezTo>
                        <a:cubicBezTo>
                          <a:pt x="1" y="14"/>
                          <a:pt x="0" y="13"/>
                          <a:pt x="0" y="12"/>
                        </a:cubicBezTo>
                        <a:cubicBezTo>
                          <a:pt x="0" y="12"/>
                          <a:pt x="1" y="11"/>
                          <a:pt x="1" y="11"/>
                        </a:cubicBezTo>
                        <a:cubicBezTo>
                          <a:pt x="1" y="11"/>
                          <a:pt x="2" y="10"/>
                          <a:pt x="3" y="11"/>
                        </a:cubicBezTo>
                        <a:cubicBezTo>
                          <a:pt x="4" y="11"/>
                          <a:pt x="4" y="11"/>
                          <a:pt x="4" y="11"/>
                        </a:cubicBezTo>
                        <a:cubicBezTo>
                          <a:pt x="4" y="10"/>
                          <a:pt x="3" y="10"/>
                          <a:pt x="3" y="9"/>
                        </a:cubicBezTo>
                        <a:cubicBezTo>
                          <a:pt x="2" y="9"/>
                          <a:pt x="2" y="9"/>
                          <a:pt x="2" y="8"/>
                        </a:cubicBezTo>
                        <a:cubicBezTo>
                          <a:pt x="2" y="8"/>
                          <a:pt x="2" y="7"/>
                          <a:pt x="3" y="7"/>
                        </a:cubicBezTo>
                        <a:cubicBezTo>
                          <a:pt x="4" y="7"/>
                          <a:pt x="4" y="7"/>
                          <a:pt x="5" y="7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5" y="7"/>
                          <a:pt x="5" y="6"/>
                          <a:pt x="4" y="6"/>
                        </a:cubicBezTo>
                        <a:cubicBezTo>
                          <a:pt x="3" y="6"/>
                          <a:pt x="3" y="6"/>
                          <a:pt x="2" y="6"/>
                        </a:cubicBezTo>
                        <a:cubicBezTo>
                          <a:pt x="2" y="6"/>
                          <a:pt x="2" y="6"/>
                          <a:pt x="2" y="5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5" y="2"/>
                        </a:cubicBezTo>
                        <a:cubicBezTo>
                          <a:pt x="5" y="2"/>
                          <a:pt x="6" y="3"/>
                          <a:pt x="6" y="3"/>
                        </a:cubicBezTo>
                        <a:cubicBezTo>
                          <a:pt x="7" y="3"/>
                          <a:pt x="7" y="3"/>
                          <a:pt x="7" y="2"/>
                        </a:cubicBezTo>
                        <a:cubicBezTo>
                          <a:pt x="7" y="2"/>
                          <a:pt x="7" y="1"/>
                          <a:pt x="8" y="1"/>
                        </a:cubicBezTo>
                        <a:cubicBezTo>
                          <a:pt x="8" y="1"/>
                          <a:pt x="9" y="0"/>
                          <a:pt x="10" y="0"/>
                        </a:cubicBezTo>
                        <a:cubicBezTo>
                          <a:pt x="11" y="0"/>
                          <a:pt x="11" y="0"/>
                          <a:pt x="12" y="1"/>
                        </a:cubicBezTo>
                        <a:cubicBezTo>
                          <a:pt x="12" y="1"/>
                          <a:pt x="12" y="2"/>
                          <a:pt x="12" y="2"/>
                        </a:cubicBezTo>
                        <a:cubicBezTo>
                          <a:pt x="12" y="3"/>
                          <a:pt x="12" y="4"/>
                          <a:pt x="12" y="4"/>
                        </a:cubicBezTo>
                        <a:cubicBezTo>
                          <a:pt x="12" y="5"/>
                          <a:pt x="13" y="5"/>
                          <a:pt x="13" y="6"/>
                        </a:cubicBezTo>
                        <a:cubicBezTo>
                          <a:pt x="13" y="6"/>
                          <a:pt x="13" y="7"/>
                          <a:pt x="14" y="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2" name="Freeform 1537"/>
                  <p:cNvSpPr>
                    <a:spLocks/>
                  </p:cNvSpPr>
                  <p:nvPr/>
                </p:nvSpPr>
                <p:spPr bwMode="gray">
                  <a:xfrm>
                    <a:off x="5981701" y="1070387"/>
                    <a:ext cx="134938" cy="33338"/>
                  </a:xfrm>
                  <a:custGeom>
                    <a:avLst/>
                    <a:gdLst/>
                    <a:ahLst/>
                    <a:cxnLst>
                      <a:cxn ang="0">
                        <a:pos x="25" y="5"/>
                      </a:cxn>
                      <a:cxn ang="0">
                        <a:pos x="26" y="6"/>
                      </a:cxn>
                      <a:cxn ang="0">
                        <a:pos x="27" y="5"/>
                      </a:cxn>
                      <a:cxn ang="0">
                        <a:pos x="28" y="4"/>
                      </a:cxn>
                      <a:cxn ang="0">
                        <a:pos x="30" y="2"/>
                      </a:cxn>
                      <a:cxn ang="0">
                        <a:pos x="32" y="1"/>
                      </a:cxn>
                      <a:cxn ang="0">
                        <a:pos x="34" y="2"/>
                      </a:cxn>
                      <a:cxn ang="0">
                        <a:pos x="37" y="3"/>
                      </a:cxn>
                      <a:cxn ang="0">
                        <a:pos x="40" y="4"/>
                      </a:cxn>
                      <a:cxn ang="0">
                        <a:pos x="41" y="5"/>
                      </a:cxn>
                      <a:cxn ang="0">
                        <a:pos x="42" y="8"/>
                      </a:cxn>
                      <a:cxn ang="0">
                        <a:pos x="43" y="10"/>
                      </a:cxn>
                      <a:cxn ang="0">
                        <a:pos x="43" y="11"/>
                      </a:cxn>
                      <a:cxn ang="0">
                        <a:pos x="42" y="12"/>
                      </a:cxn>
                      <a:cxn ang="0">
                        <a:pos x="42" y="13"/>
                      </a:cxn>
                      <a:cxn ang="0">
                        <a:pos x="44" y="14"/>
                      </a:cxn>
                      <a:cxn ang="0">
                        <a:pos x="46" y="15"/>
                      </a:cxn>
                      <a:cxn ang="0">
                        <a:pos x="48" y="16"/>
                      </a:cxn>
                      <a:cxn ang="0">
                        <a:pos x="49" y="17"/>
                      </a:cxn>
                      <a:cxn ang="0">
                        <a:pos x="49" y="18"/>
                      </a:cxn>
                      <a:cxn ang="0">
                        <a:pos x="47" y="19"/>
                      </a:cxn>
                      <a:cxn ang="0">
                        <a:pos x="44" y="20"/>
                      </a:cxn>
                      <a:cxn ang="0">
                        <a:pos x="40" y="20"/>
                      </a:cxn>
                      <a:cxn ang="0">
                        <a:pos x="37" y="20"/>
                      </a:cxn>
                      <a:cxn ang="0">
                        <a:pos x="33" y="19"/>
                      </a:cxn>
                      <a:cxn ang="0">
                        <a:pos x="30" y="18"/>
                      </a:cxn>
                      <a:cxn ang="0">
                        <a:pos x="25" y="17"/>
                      </a:cxn>
                      <a:cxn ang="0">
                        <a:pos x="21" y="17"/>
                      </a:cxn>
                      <a:cxn ang="0">
                        <a:pos x="19" y="15"/>
                      </a:cxn>
                      <a:cxn ang="0">
                        <a:pos x="18" y="15"/>
                      </a:cxn>
                      <a:cxn ang="0">
                        <a:pos x="15" y="15"/>
                      </a:cxn>
                      <a:cxn ang="0">
                        <a:pos x="13" y="15"/>
                      </a:cxn>
                      <a:cxn ang="0">
                        <a:pos x="11" y="14"/>
                      </a:cxn>
                      <a:cxn ang="0">
                        <a:pos x="10" y="13"/>
                      </a:cxn>
                      <a:cxn ang="0">
                        <a:pos x="8" y="11"/>
                      </a:cxn>
                      <a:cxn ang="0">
                        <a:pos x="6" y="10"/>
                      </a:cxn>
                      <a:cxn ang="0">
                        <a:pos x="3" y="10"/>
                      </a:cxn>
                      <a:cxn ang="0">
                        <a:pos x="2" y="9"/>
                      </a:cxn>
                      <a:cxn ang="0">
                        <a:pos x="0" y="9"/>
                      </a:cxn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3" y="6"/>
                      </a:cxn>
                      <a:cxn ang="0">
                        <a:pos x="3" y="5"/>
                      </a:cxn>
                      <a:cxn ang="0">
                        <a:pos x="3" y="3"/>
                      </a:cxn>
                      <a:cxn ang="0">
                        <a:pos x="3" y="2"/>
                      </a:cxn>
                      <a:cxn ang="0">
                        <a:pos x="6" y="1"/>
                      </a:cxn>
                      <a:cxn ang="0">
                        <a:pos x="11" y="0"/>
                      </a:cxn>
                      <a:cxn ang="0">
                        <a:pos x="17" y="0"/>
                      </a:cxn>
                      <a:cxn ang="0">
                        <a:pos x="21" y="0"/>
                      </a:cxn>
                      <a:cxn ang="0">
                        <a:pos x="24" y="0"/>
                      </a:cxn>
                      <a:cxn ang="0">
                        <a:pos x="26" y="2"/>
                      </a:cxn>
                      <a:cxn ang="0">
                        <a:pos x="25" y="5"/>
                      </a:cxn>
                    </a:cxnLst>
                    <a:rect l="0" t="0" r="r" b="b"/>
                    <a:pathLst>
                      <a:path w="49" h="20">
                        <a:moveTo>
                          <a:pt x="25" y="5"/>
                        </a:moveTo>
                        <a:cubicBezTo>
                          <a:pt x="25" y="6"/>
                          <a:pt x="25" y="6"/>
                          <a:pt x="26" y="6"/>
                        </a:cubicBezTo>
                        <a:cubicBezTo>
                          <a:pt x="26" y="6"/>
                          <a:pt x="26" y="6"/>
                          <a:pt x="27" y="5"/>
                        </a:cubicBezTo>
                        <a:cubicBezTo>
                          <a:pt x="27" y="5"/>
                          <a:pt x="27" y="4"/>
                          <a:pt x="28" y="4"/>
                        </a:cubicBezTo>
                        <a:cubicBezTo>
                          <a:pt x="29" y="4"/>
                          <a:pt x="29" y="3"/>
                          <a:pt x="30" y="2"/>
                        </a:cubicBezTo>
                        <a:cubicBezTo>
                          <a:pt x="30" y="2"/>
                          <a:pt x="30" y="1"/>
                          <a:pt x="32" y="1"/>
                        </a:cubicBezTo>
                        <a:cubicBezTo>
                          <a:pt x="33" y="1"/>
                          <a:pt x="34" y="1"/>
                          <a:pt x="34" y="2"/>
                        </a:cubicBezTo>
                        <a:cubicBezTo>
                          <a:pt x="35" y="2"/>
                          <a:pt x="36" y="2"/>
                          <a:pt x="37" y="3"/>
                        </a:cubicBezTo>
                        <a:cubicBezTo>
                          <a:pt x="38" y="3"/>
                          <a:pt x="39" y="4"/>
                          <a:pt x="40" y="4"/>
                        </a:cubicBezTo>
                        <a:cubicBezTo>
                          <a:pt x="41" y="4"/>
                          <a:pt x="41" y="5"/>
                          <a:pt x="41" y="5"/>
                        </a:cubicBezTo>
                        <a:cubicBezTo>
                          <a:pt x="41" y="6"/>
                          <a:pt x="41" y="7"/>
                          <a:pt x="42" y="8"/>
                        </a:cubicBezTo>
                        <a:cubicBezTo>
                          <a:pt x="42" y="9"/>
                          <a:pt x="42" y="9"/>
                          <a:pt x="43" y="10"/>
                        </a:cubicBezTo>
                        <a:cubicBezTo>
                          <a:pt x="43" y="10"/>
                          <a:pt x="43" y="10"/>
                          <a:pt x="43" y="11"/>
                        </a:cubicBezTo>
                        <a:cubicBezTo>
                          <a:pt x="43" y="11"/>
                          <a:pt x="43" y="12"/>
                          <a:pt x="42" y="12"/>
                        </a:cubicBezTo>
                        <a:cubicBezTo>
                          <a:pt x="42" y="12"/>
                          <a:pt x="42" y="13"/>
                          <a:pt x="42" y="13"/>
                        </a:cubicBezTo>
                        <a:cubicBezTo>
                          <a:pt x="42" y="13"/>
                          <a:pt x="42" y="13"/>
                          <a:pt x="44" y="14"/>
                        </a:cubicBezTo>
                        <a:cubicBezTo>
                          <a:pt x="45" y="14"/>
                          <a:pt x="46" y="14"/>
                          <a:pt x="46" y="15"/>
                        </a:cubicBezTo>
                        <a:cubicBezTo>
                          <a:pt x="47" y="15"/>
                          <a:pt x="47" y="15"/>
                          <a:pt x="48" y="16"/>
                        </a:cubicBezTo>
                        <a:cubicBezTo>
                          <a:pt x="48" y="16"/>
                          <a:pt x="49" y="16"/>
                          <a:pt x="49" y="17"/>
                        </a:cubicBezTo>
                        <a:cubicBezTo>
                          <a:pt x="49" y="17"/>
                          <a:pt x="49" y="18"/>
                          <a:pt x="49" y="18"/>
                        </a:cubicBezTo>
                        <a:cubicBezTo>
                          <a:pt x="48" y="19"/>
                          <a:pt x="48" y="19"/>
                          <a:pt x="47" y="19"/>
                        </a:cubicBezTo>
                        <a:cubicBezTo>
                          <a:pt x="47" y="19"/>
                          <a:pt x="46" y="20"/>
                          <a:pt x="44" y="20"/>
                        </a:cubicBezTo>
                        <a:cubicBezTo>
                          <a:pt x="42" y="20"/>
                          <a:pt x="41" y="20"/>
                          <a:pt x="40" y="20"/>
                        </a:cubicBezTo>
                        <a:cubicBezTo>
                          <a:pt x="39" y="20"/>
                          <a:pt x="38" y="20"/>
                          <a:pt x="37" y="20"/>
                        </a:cubicBezTo>
                        <a:cubicBezTo>
                          <a:pt x="35" y="19"/>
                          <a:pt x="34" y="19"/>
                          <a:pt x="33" y="19"/>
                        </a:cubicBezTo>
                        <a:cubicBezTo>
                          <a:pt x="32" y="18"/>
                          <a:pt x="31" y="18"/>
                          <a:pt x="30" y="18"/>
                        </a:cubicBezTo>
                        <a:cubicBezTo>
                          <a:pt x="29" y="17"/>
                          <a:pt x="28" y="17"/>
                          <a:pt x="25" y="17"/>
                        </a:cubicBezTo>
                        <a:cubicBezTo>
                          <a:pt x="23" y="17"/>
                          <a:pt x="22" y="17"/>
                          <a:pt x="21" y="17"/>
                        </a:cubicBezTo>
                        <a:cubicBezTo>
                          <a:pt x="21" y="16"/>
                          <a:pt x="20" y="16"/>
                          <a:pt x="19" y="15"/>
                        </a:cubicBezTo>
                        <a:cubicBezTo>
                          <a:pt x="19" y="14"/>
                          <a:pt x="18" y="14"/>
                          <a:pt x="18" y="15"/>
                        </a:cubicBezTo>
                        <a:cubicBezTo>
                          <a:pt x="17" y="15"/>
                          <a:pt x="16" y="15"/>
                          <a:pt x="15" y="15"/>
                        </a:cubicBezTo>
                        <a:cubicBezTo>
                          <a:pt x="15" y="15"/>
                          <a:pt x="14" y="15"/>
                          <a:pt x="13" y="15"/>
                        </a:cubicBezTo>
                        <a:cubicBezTo>
                          <a:pt x="13" y="14"/>
                          <a:pt x="12" y="14"/>
                          <a:pt x="11" y="14"/>
                        </a:cubicBezTo>
                        <a:cubicBezTo>
                          <a:pt x="11" y="14"/>
                          <a:pt x="10" y="13"/>
                          <a:pt x="10" y="13"/>
                        </a:cubicBezTo>
                        <a:cubicBezTo>
                          <a:pt x="9" y="13"/>
                          <a:pt x="8" y="12"/>
                          <a:pt x="8" y="11"/>
                        </a:cubicBezTo>
                        <a:cubicBezTo>
                          <a:pt x="7" y="10"/>
                          <a:pt x="6" y="10"/>
                          <a:pt x="6" y="10"/>
                        </a:cubicBezTo>
                        <a:cubicBezTo>
                          <a:pt x="5" y="10"/>
                          <a:pt x="4" y="10"/>
                          <a:pt x="3" y="10"/>
                        </a:cubicBezTo>
                        <a:cubicBezTo>
                          <a:pt x="3" y="10"/>
                          <a:pt x="2" y="9"/>
                          <a:pt x="2" y="9"/>
                        </a:cubicBezTo>
                        <a:cubicBezTo>
                          <a:pt x="1" y="8"/>
                          <a:pt x="1" y="8"/>
                          <a:pt x="0" y="9"/>
                        </a:cubicBezTo>
                        <a:cubicBezTo>
                          <a:pt x="0" y="9"/>
                          <a:pt x="0" y="9"/>
                          <a:pt x="0" y="8"/>
                        </a:cubicBezTo>
                        <a:cubicBezTo>
                          <a:pt x="0" y="8"/>
                          <a:pt x="0" y="7"/>
                          <a:pt x="1" y="7"/>
                        </a:cubicBezTo>
                        <a:cubicBezTo>
                          <a:pt x="1" y="6"/>
                          <a:pt x="2" y="6"/>
                          <a:pt x="3" y="6"/>
                        </a:cubicBezTo>
                        <a:cubicBezTo>
                          <a:pt x="4" y="5"/>
                          <a:pt x="4" y="5"/>
                          <a:pt x="3" y="5"/>
                        </a:cubicBezTo>
                        <a:cubicBezTo>
                          <a:pt x="3" y="4"/>
                          <a:pt x="3" y="3"/>
                          <a:pt x="3" y="3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4" y="1"/>
                          <a:pt x="5" y="1"/>
                          <a:pt x="6" y="1"/>
                        </a:cubicBezTo>
                        <a:cubicBezTo>
                          <a:pt x="7" y="1"/>
                          <a:pt x="9" y="1"/>
                          <a:pt x="11" y="0"/>
                        </a:cubicBezTo>
                        <a:cubicBezTo>
                          <a:pt x="13" y="0"/>
                          <a:pt x="15" y="0"/>
                          <a:pt x="17" y="0"/>
                        </a:cubicBezTo>
                        <a:cubicBezTo>
                          <a:pt x="18" y="0"/>
                          <a:pt x="20" y="0"/>
                          <a:pt x="21" y="0"/>
                        </a:cubicBezTo>
                        <a:cubicBezTo>
                          <a:pt x="22" y="0"/>
                          <a:pt x="23" y="0"/>
                          <a:pt x="24" y="0"/>
                        </a:cubicBezTo>
                        <a:cubicBezTo>
                          <a:pt x="25" y="1"/>
                          <a:pt x="26" y="1"/>
                          <a:pt x="26" y="2"/>
                        </a:cubicBezTo>
                        <a:cubicBezTo>
                          <a:pt x="26" y="3"/>
                          <a:pt x="26" y="4"/>
                          <a:pt x="25" y="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3" name="Freeform 1538"/>
                  <p:cNvSpPr>
                    <a:spLocks/>
                  </p:cNvSpPr>
                  <p:nvPr/>
                </p:nvSpPr>
                <p:spPr bwMode="gray">
                  <a:xfrm>
                    <a:off x="6086476" y="1141824"/>
                    <a:ext cx="19050" cy="793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4" y="1"/>
                      </a:cxn>
                      <a:cxn ang="0">
                        <a:pos x="5" y="0"/>
                      </a:cxn>
                      <a:cxn ang="0">
                        <a:pos x="6" y="0"/>
                      </a:cxn>
                      <a:cxn ang="0">
                        <a:pos x="7" y="2"/>
                      </a:cxn>
                      <a:cxn ang="0">
                        <a:pos x="7" y="4"/>
                      </a:cxn>
                      <a:cxn ang="0">
                        <a:pos x="6" y="5"/>
                      </a:cxn>
                      <a:cxn ang="0">
                        <a:pos x="5" y="4"/>
                      </a:cxn>
                      <a:cxn ang="0">
                        <a:pos x="4" y="3"/>
                      </a:cxn>
                      <a:cxn ang="0">
                        <a:pos x="2" y="3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" h="5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1"/>
                          <a:pt x="3" y="1"/>
                          <a:pt x="4" y="1"/>
                        </a:cubicBezTo>
                        <a:cubicBezTo>
                          <a:pt x="4" y="0"/>
                          <a:pt x="5" y="0"/>
                          <a:pt x="5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7" y="1"/>
                          <a:pt x="7" y="1"/>
                          <a:pt x="7" y="2"/>
                        </a:cubicBezTo>
                        <a:cubicBezTo>
                          <a:pt x="7" y="3"/>
                          <a:pt x="7" y="3"/>
                          <a:pt x="7" y="4"/>
                        </a:cubicBezTo>
                        <a:cubicBezTo>
                          <a:pt x="7" y="4"/>
                          <a:pt x="7" y="4"/>
                          <a:pt x="6" y="5"/>
                        </a:cubicBezTo>
                        <a:cubicBezTo>
                          <a:pt x="6" y="5"/>
                          <a:pt x="6" y="5"/>
                          <a:pt x="5" y="4"/>
                        </a:cubicBezTo>
                        <a:cubicBezTo>
                          <a:pt x="5" y="4"/>
                          <a:pt x="5" y="4"/>
                          <a:pt x="4" y="3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ubicBezTo>
                          <a:pt x="2" y="3"/>
                          <a:pt x="1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" name="Freeform 1539"/>
                  <p:cNvSpPr>
                    <a:spLocks/>
                  </p:cNvSpPr>
                  <p:nvPr/>
                </p:nvSpPr>
                <p:spPr bwMode="gray">
                  <a:xfrm>
                    <a:off x="6061076" y="1168812"/>
                    <a:ext cx="7938" cy="6350"/>
                  </a:xfrm>
                  <a:custGeom>
                    <a:avLst/>
                    <a:gdLst/>
                    <a:ahLst/>
                    <a:cxnLst>
                      <a:cxn ang="0">
                        <a:pos x="3" y="2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1" y="3"/>
                      </a:cxn>
                      <a:cxn ang="0">
                        <a:pos x="2" y="4"/>
                      </a:cxn>
                      <a:cxn ang="0">
                        <a:pos x="3" y="3"/>
                      </a:cxn>
                      <a:cxn ang="0">
                        <a:pos x="3" y="2"/>
                      </a:cxn>
                    </a:cxnLst>
                    <a:rect l="0" t="0" r="r" b="b"/>
                    <a:pathLst>
                      <a:path w="3" h="4">
                        <a:moveTo>
                          <a:pt x="3" y="2"/>
                        </a:move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3"/>
                        </a:cubicBezTo>
                        <a:cubicBezTo>
                          <a:pt x="1" y="3"/>
                          <a:pt x="1" y="4"/>
                          <a:pt x="2" y="4"/>
                        </a:cubicBezTo>
                        <a:cubicBezTo>
                          <a:pt x="2" y="4"/>
                          <a:pt x="2" y="3"/>
                          <a:pt x="3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" name="Freeform 1540"/>
                  <p:cNvSpPr>
                    <a:spLocks/>
                  </p:cNvSpPr>
                  <p:nvPr/>
                </p:nvSpPr>
                <p:spPr bwMode="gray">
                  <a:xfrm>
                    <a:off x="5924551" y="1071974"/>
                    <a:ext cx="49213" cy="952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11" y="0"/>
                      </a:cxn>
                      <a:cxn ang="0">
                        <a:pos x="14" y="1"/>
                      </a:cxn>
                      <a:cxn ang="0">
                        <a:pos x="17" y="1"/>
                      </a:cxn>
                      <a:cxn ang="0">
                        <a:pos x="18" y="2"/>
                      </a:cxn>
                      <a:cxn ang="0">
                        <a:pos x="18" y="3"/>
                      </a:cxn>
                      <a:cxn ang="0">
                        <a:pos x="17" y="4"/>
                      </a:cxn>
                      <a:cxn ang="0">
                        <a:pos x="15" y="5"/>
                      </a:cxn>
                      <a:cxn ang="0">
                        <a:pos x="13" y="6"/>
                      </a:cxn>
                      <a:cxn ang="0">
                        <a:pos x="11" y="5"/>
                      </a:cxn>
                      <a:cxn ang="0">
                        <a:pos x="10" y="5"/>
                      </a:cxn>
                      <a:cxn ang="0">
                        <a:pos x="8" y="5"/>
                      </a:cxn>
                      <a:cxn ang="0">
                        <a:pos x="7" y="5"/>
                      </a:cxn>
                      <a:cxn ang="0">
                        <a:pos x="5" y="4"/>
                      </a:cxn>
                      <a:cxn ang="0">
                        <a:pos x="2" y="3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8" h="6">
                        <a:moveTo>
                          <a:pt x="1" y="1"/>
                        </a:moveTo>
                        <a:cubicBezTo>
                          <a:pt x="0" y="0"/>
                          <a:pt x="0" y="0"/>
                          <a:pt x="2" y="0"/>
                        </a:cubicBezTo>
                        <a:cubicBezTo>
                          <a:pt x="3" y="0"/>
                          <a:pt x="4" y="0"/>
                          <a:pt x="5" y="0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9" y="0"/>
                          <a:pt x="10" y="0"/>
                          <a:pt x="11" y="0"/>
                        </a:cubicBezTo>
                        <a:cubicBezTo>
                          <a:pt x="12" y="1"/>
                          <a:pt x="13" y="1"/>
                          <a:pt x="14" y="1"/>
                        </a:cubicBezTo>
                        <a:cubicBezTo>
                          <a:pt x="15" y="1"/>
                          <a:pt x="16" y="1"/>
                          <a:pt x="17" y="1"/>
                        </a:cubicBezTo>
                        <a:cubicBezTo>
                          <a:pt x="17" y="1"/>
                          <a:pt x="18" y="1"/>
                          <a:pt x="18" y="2"/>
                        </a:cubicBezTo>
                        <a:cubicBezTo>
                          <a:pt x="18" y="2"/>
                          <a:pt x="18" y="3"/>
                          <a:pt x="18" y="3"/>
                        </a:cubicBezTo>
                        <a:cubicBezTo>
                          <a:pt x="18" y="4"/>
                          <a:pt x="18" y="4"/>
                          <a:pt x="17" y="4"/>
                        </a:cubicBezTo>
                        <a:cubicBezTo>
                          <a:pt x="16" y="5"/>
                          <a:pt x="15" y="5"/>
                          <a:pt x="15" y="5"/>
                        </a:cubicBezTo>
                        <a:cubicBezTo>
                          <a:pt x="15" y="5"/>
                          <a:pt x="14" y="6"/>
                          <a:pt x="13" y="6"/>
                        </a:cubicBezTo>
                        <a:cubicBezTo>
                          <a:pt x="12" y="6"/>
                          <a:pt x="11" y="6"/>
                          <a:pt x="11" y="5"/>
                        </a:cubicBezTo>
                        <a:cubicBezTo>
                          <a:pt x="11" y="5"/>
                          <a:pt x="11" y="5"/>
                          <a:pt x="10" y="5"/>
                        </a:cubicBezTo>
                        <a:cubicBezTo>
                          <a:pt x="10" y="5"/>
                          <a:pt x="9" y="5"/>
                          <a:pt x="8" y="5"/>
                        </a:cubicBezTo>
                        <a:cubicBezTo>
                          <a:pt x="8" y="5"/>
                          <a:pt x="7" y="5"/>
                          <a:pt x="7" y="5"/>
                        </a:cubicBezTo>
                        <a:cubicBezTo>
                          <a:pt x="6" y="4"/>
                          <a:pt x="5" y="4"/>
                          <a:pt x="5" y="4"/>
                        </a:cubicBezTo>
                        <a:cubicBezTo>
                          <a:pt x="4" y="4"/>
                          <a:pt x="3" y="4"/>
                          <a:pt x="2" y="3"/>
                        </a:cubicBezTo>
                        <a:cubicBezTo>
                          <a:pt x="2" y="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" name="Freeform 1541"/>
                  <p:cNvSpPr>
                    <a:spLocks/>
                  </p:cNvSpPr>
                  <p:nvPr/>
                </p:nvSpPr>
                <p:spPr bwMode="gray">
                  <a:xfrm>
                    <a:off x="5927726" y="1044987"/>
                    <a:ext cx="103188" cy="28575"/>
                  </a:xfrm>
                  <a:custGeom>
                    <a:avLst/>
                    <a:gdLst/>
                    <a:ahLst/>
                    <a:cxnLst>
                      <a:cxn ang="0">
                        <a:pos x="16" y="1"/>
                      </a:cxn>
                      <a:cxn ang="0">
                        <a:pos x="18" y="1"/>
                      </a:cxn>
                      <a:cxn ang="0">
                        <a:pos x="21" y="1"/>
                      </a:cxn>
                      <a:cxn ang="0">
                        <a:pos x="24" y="3"/>
                      </a:cxn>
                      <a:cxn ang="0">
                        <a:pos x="27" y="4"/>
                      </a:cxn>
                      <a:cxn ang="0">
                        <a:pos x="30" y="5"/>
                      </a:cxn>
                      <a:cxn ang="0">
                        <a:pos x="33" y="6"/>
                      </a:cxn>
                      <a:cxn ang="0">
                        <a:pos x="35" y="6"/>
                      </a:cxn>
                      <a:cxn ang="0">
                        <a:pos x="37" y="7"/>
                      </a:cxn>
                      <a:cxn ang="0">
                        <a:pos x="37" y="8"/>
                      </a:cxn>
                      <a:cxn ang="0">
                        <a:pos x="36" y="8"/>
                      </a:cxn>
                      <a:cxn ang="0">
                        <a:pos x="35" y="9"/>
                      </a:cxn>
                      <a:cxn ang="0">
                        <a:pos x="35" y="10"/>
                      </a:cxn>
                      <a:cxn ang="0">
                        <a:pos x="36" y="11"/>
                      </a:cxn>
                      <a:cxn ang="0">
                        <a:pos x="37" y="12"/>
                      </a:cxn>
                      <a:cxn ang="0">
                        <a:pos x="37" y="14"/>
                      </a:cxn>
                      <a:cxn ang="0">
                        <a:pos x="36" y="14"/>
                      </a:cxn>
                      <a:cxn ang="0">
                        <a:pos x="32" y="15"/>
                      </a:cxn>
                      <a:cxn ang="0">
                        <a:pos x="29" y="15"/>
                      </a:cxn>
                      <a:cxn ang="0">
                        <a:pos x="25" y="15"/>
                      </a:cxn>
                      <a:cxn ang="0">
                        <a:pos x="22" y="16"/>
                      </a:cxn>
                      <a:cxn ang="0">
                        <a:pos x="21" y="17"/>
                      </a:cxn>
                      <a:cxn ang="0">
                        <a:pos x="19" y="18"/>
                      </a:cxn>
                      <a:cxn ang="0">
                        <a:pos x="17" y="17"/>
                      </a:cxn>
                      <a:cxn ang="0">
                        <a:pos x="14" y="16"/>
                      </a:cxn>
                      <a:cxn ang="0">
                        <a:pos x="12" y="16"/>
                      </a:cxn>
                      <a:cxn ang="0">
                        <a:pos x="9" y="16"/>
                      </a:cxn>
                      <a:cxn ang="0">
                        <a:pos x="7" y="15"/>
                      </a:cxn>
                      <a:cxn ang="0">
                        <a:pos x="5" y="14"/>
                      </a:cxn>
                      <a:cxn ang="0">
                        <a:pos x="4" y="14"/>
                      </a:cxn>
                      <a:cxn ang="0">
                        <a:pos x="1" y="14"/>
                      </a:cxn>
                      <a:cxn ang="0">
                        <a:pos x="0" y="13"/>
                      </a:cxn>
                      <a:cxn ang="0">
                        <a:pos x="1" y="12"/>
                      </a:cxn>
                      <a:cxn ang="0">
                        <a:pos x="3" y="11"/>
                      </a:cxn>
                      <a:cxn ang="0">
                        <a:pos x="5" y="10"/>
                      </a:cxn>
                      <a:cxn ang="0">
                        <a:pos x="6" y="9"/>
                      </a:cxn>
                      <a:cxn ang="0">
                        <a:pos x="5" y="7"/>
                      </a:cxn>
                      <a:cxn ang="0">
                        <a:pos x="3" y="7"/>
                      </a:cxn>
                      <a:cxn ang="0">
                        <a:pos x="3" y="6"/>
                      </a:cxn>
                      <a:cxn ang="0">
                        <a:pos x="4" y="5"/>
                      </a:cxn>
                      <a:cxn ang="0">
                        <a:pos x="6" y="4"/>
                      </a:cxn>
                      <a:cxn ang="0">
                        <a:pos x="9" y="3"/>
                      </a:cxn>
                      <a:cxn ang="0">
                        <a:pos x="12" y="2"/>
                      </a:cxn>
                      <a:cxn ang="0">
                        <a:pos x="14" y="1"/>
                      </a:cxn>
                      <a:cxn ang="0">
                        <a:pos x="16" y="1"/>
                      </a:cxn>
                    </a:cxnLst>
                    <a:rect l="0" t="0" r="r" b="b"/>
                    <a:pathLst>
                      <a:path w="38" h="18">
                        <a:moveTo>
                          <a:pt x="16" y="1"/>
                        </a:move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19" y="0"/>
                          <a:pt x="20" y="1"/>
                          <a:pt x="21" y="1"/>
                        </a:cubicBezTo>
                        <a:cubicBezTo>
                          <a:pt x="22" y="2"/>
                          <a:pt x="23" y="2"/>
                          <a:pt x="24" y="3"/>
                        </a:cubicBezTo>
                        <a:cubicBezTo>
                          <a:pt x="25" y="4"/>
                          <a:pt x="26" y="4"/>
                          <a:pt x="27" y="4"/>
                        </a:cubicBezTo>
                        <a:cubicBezTo>
                          <a:pt x="28" y="5"/>
                          <a:pt x="29" y="5"/>
                          <a:pt x="30" y="5"/>
                        </a:cubicBezTo>
                        <a:cubicBezTo>
                          <a:pt x="31" y="5"/>
                          <a:pt x="32" y="6"/>
                          <a:pt x="33" y="6"/>
                        </a:cubicBezTo>
                        <a:cubicBezTo>
                          <a:pt x="34" y="6"/>
                          <a:pt x="35" y="6"/>
                          <a:pt x="35" y="6"/>
                        </a:cubicBezTo>
                        <a:cubicBezTo>
                          <a:pt x="36" y="6"/>
                          <a:pt x="36" y="6"/>
                          <a:pt x="37" y="7"/>
                        </a:cubicBezTo>
                        <a:cubicBezTo>
                          <a:pt x="37" y="7"/>
                          <a:pt x="38" y="7"/>
                          <a:pt x="37" y="8"/>
                        </a:cubicBezTo>
                        <a:cubicBezTo>
                          <a:pt x="37" y="8"/>
                          <a:pt x="37" y="8"/>
                          <a:pt x="36" y="8"/>
                        </a:cubicBezTo>
                        <a:cubicBezTo>
                          <a:pt x="35" y="9"/>
                          <a:pt x="35" y="9"/>
                          <a:pt x="35" y="9"/>
                        </a:cubicBezTo>
                        <a:cubicBezTo>
                          <a:pt x="35" y="9"/>
                          <a:pt x="35" y="10"/>
                          <a:pt x="35" y="10"/>
                        </a:cubicBezTo>
                        <a:cubicBezTo>
                          <a:pt x="36" y="11"/>
                          <a:pt x="36" y="11"/>
                          <a:pt x="36" y="11"/>
                        </a:cubicBezTo>
                        <a:cubicBezTo>
                          <a:pt x="37" y="11"/>
                          <a:pt x="37" y="12"/>
                          <a:pt x="37" y="12"/>
                        </a:cubicBezTo>
                        <a:cubicBezTo>
                          <a:pt x="37" y="13"/>
                          <a:pt x="37" y="14"/>
                          <a:pt x="37" y="14"/>
                        </a:cubicBezTo>
                        <a:cubicBezTo>
                          <a:pt x="37" y="14"/>
                          <a:pt x="37" y="14"/>
                          <a:pt x="36" y="14"/>
                        </a:cubicBezTo>
                        <a:cubicBezTo>
                          <a:pt x="35" y="14"/>
                          <a:pt x="34" y="14"/>
                          <a:pt x="32" y="15"/>
                        </a:cubicBezTo>
                        <a:cubicBezTo>
                          <a:pt x="31" y="15"/>
                          <a:pt x="30" y="15"/>
                          <a:pt x="29" y="15"/>
                        </a:cubicBezTo>
                        <a:cubicBezTo>
                          <a:pt x="28" y="15"/>
                          <a:pt x="26" y="15"/>
                          <a:pt x="25" y="15"/>
                        </a:cubicBezTo>
                        <a:cubicBezTo>
                          <a:pt x="24" y="15"/>
                          <a:pt x="23" y="15"/>
                          <a:pt x="22" y="16"/>
                        </a:cubicBezTo>
                        <a:cubicBezTo>
                          <a:pt x="22" y="17"/>
                          <a:pt x="21" y="17"/>
                          <a:pt x="21" y="17"/>
                        </a:cubicBezTo>
                        <a:cubicBezTo>
                          <a:pt x="20" y="18"/>
                          <a:pt x="20" y="18"/>
                          <a:pt x="19" y="18"/>
                        </a:cubicBezTo>
                        <a:cubicBezTo>
                          <a:pt x="18" y="17"/>
                          <a:pt x="18" y="17"/>
                          <a:pt x="17" y="17"/>
                        </a:cubicBezTo>
                        <a:cubicBezTo>
                          <a:pt x="16" y="16"/>
                          <a:pt x="15" y="16"/>
                          <a:pt x="14" y="16"/>
                        </a:cubicBezTo>
                        <a:cubicBezTo>
                          <a:pt x="13" y="17"/>
                          <a:pt x="13" y="16"/>
                          <a:pt x="12" y="16"/>
                        </a:cubicBezTo>
                        <a:cubicBezTo>
                          <a:pt x="11" y="16"/>
                          <a:pt x="10" y="16"/>
                          <a:pt x="9" y="16"/>
                        </a:cubicBezTo>
                        <a:cubicBezTo>
                          <a:pt x="8" y="15"/>
                          <a:pt x="8" y="15"/>
                          <a:pt x="7" y="15"/>
                        </a:cubicBezTo>
                        <a:cubicBezTo>
                          <a:pt x="6" y="15"/>
                          <a:pt x="5" y="15"/>
                          <a:pt x="5" y="14"/>
                        </a:cubicBezTo>
                        <a:cubicBezTo>
                          <a:pt x="5" y="14"/>
                          <a:pt x="4" y="14"/>
                          <a:pt x="4" y="14"/>
                        </a:cubicBezTo>
                        <a:cubicBezTo>
                          <a:pt x="3" y="14"/>
                          <a:pt x="2" y="14"/>
                          <a:pt x="1" y="14"/>
                        </a:cubicBezTo>
                        <a:cubicBezTo>
                          <a:pt x="0" y="14"/>
                          <a:pt x="0" y="14"/>
                          <a:pt x="0" y="13"/>
                        </a:cubicBezTo>
                        <a:cubicBezTo>
                          <a:pt x="0" y="13"/>
                          <a:pt x="0" y="13"/>
                          <a:pt x="1" y="12"/>
                        </a:cubicBezTo>
                        <a:cubicBezTo>
                          <a:pt x="2" y="12"/>
                          <a:pt x="3" y="11"/>
                          <a:pt x="3" y="11"/>
                        </a:cubicBezTo>
                        <a:cubicBezTo>
                          <a:pt x="4" y="11"/>
                          <a:pt x="5" y="11"/>
                          <a:pt x="5" y="10"/>
                        </a:cubicBezTo>
                        <a:cubicBezTo>
                          <a:pt x="5" y="10"/>
                          <a:pt x="6" y="9"/>
                          <a:pt x="6" y="9"/>
                        </a:cubicBezTo>
                        <a:cubicBezTo>
                          <a:pt x="5" y="8"/>
                          <a:pt x="5" y="8"/>
                          <a:pt x="5" y="7"/>
                        </a:cubicBezTo>
                        <a:cubicBezTo>
                          <a:pt x="4" y="7"/>
                          <a:pt x="4" y="7"/>
                          <a:pt x="3" y="7"/>
                        </a:cubicBezTo>
                        <a:cubicBezTo>
                          <a:pt x="3" y="7"/>
                          <a:pt x="3" y="6"/>
                          <a:pt x="3" y="6"/>
                        </a:cubicBezTo>
                        <a:cubicBezTo>
                          <a:pt x="3" y="5"/>
                          <a:pt x="3" y="5"/>
                          <a:pt x="4" y="5"/>
                        </a:cubicBezTo>
                        <a:cubicBezTo>
                          <a:pt x="4" y="4"/>
                          <a:pt x="5" y="4"/>
                          <a:pt x="6" y="4"/>
                        </a:cubicBezTo>
                        <a:cubicBezTo>
                          <a:pt x="7" y="3"/>
                          <a:pt x="8" y="3"/>
                          <a:pt x="9" y="3"/>
                        </a:cubicBezTo>
                        <a:cubicBezTo>
                          <a:pt x="10" y="2"/>
                          <a:pt x="11" y="2"/>
                          <a:pt x="12" y="2"/>
                        </a:cubicBezTo>
                        <a:cubicBezTo>
                          <a:pt x="13" y="2"/>
                          <a:pt x="14" y="2"/>
                          <a:pt x="14" y="1"/>
                        </a:cubicBezTo>
                        <a:cubicBezTo>
                          <a:pt x="15" y="1"/>
                          <a:pt x="16" y="1"/>
                          <a:pt x="16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" name="Freeform 1542"/>
                  <p:cNvSpPr>
                    <a:spLocks/>
                  </p:cNvSpPr>
                  <p:nvPr/>
                </p:nvSpPr>
                <p:spPr bwMode="gray">
                  <a:xfrm>
                    <a:off x="5880101" y="1044987"/>
                    <a:ext cx="25400" cy="635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9" y="2"/>
                      </a:cxn>
                      <a:cxn ang="0">
                        <a:pos x="8" y="3"/>
                      </a:cxn>
                      <a:cxn ang="0">
                        <a:pos x="6" y="4"/>
                      </a:cxn>
                      <a:cxn ang="0">
                        <a:pos x="3" y="4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9" h="4">
                        <a:moveTo>
                          <a:pt x="1" y="2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2" y="0"/>
                          <a:pt x="4" y="0"/>
                          <a:pt x="5" y="0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8" y="1"/>
                          <a:pt x="9" y="1"/>
                          <a:pt x="9" y="2"/>
                        </a:cubicBezTo>
                        <a:cubicBezTo>
                          <a:pt x="9" y="2"/>
                          <a:pt x="9" y="3"/>
                          <a:pt x="8" y="3"/>
                        </a:cubicBezTo>
                        <a:cubicBezTo>
                          <a:pt x="8" y="4"/>
                          <a:pt x="7" y="4"/>
                          <a:pt x="6" y="4"/>
                        </a:cubicBezTo>
                        <a:cubicBezTo>
                          <a:pt x="5" y="4"/>
                          <a:pt x="4" y="4"/>
                          <a:pt x="3" y="4"/>
                        </a:cubicBezTo>
                        <a:cubicBezTo>
                          <a:pt x="2" y="4"/>
                          <a:pt x="1" y="3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" name="Freeform 1543"/>
                  <p:cNvSpPr>
                    <a:spLocks/>
                  </p:cNvSpPr>
                  <p:nvPr/>
                </p:nvSpPr>
                <p:spPr bwMode="gray">
                  <a:xfrm>
                    <a:off x="5957888" y="1137062"/>
                    <a:ext cx="9525" cy="6350"/>
                  </a:xfrm>
                  <a:custGeom>
                    <a:avLst/>
                    <a:gdLst/>
                    <a:ahLst/>
                    <a:cxnLst>
                      <a:cxn ang="0">
                        <a:pos x="4" y="1"/>
                      </a:cxn>
                      <a:cxn ang="0">
                        <a:pos x="3" y="2"/>
                      </a:cxn>
                      <a:cxn ang="0">
                        <a:pos x="2" y="4"/>
                      </a:cxn>
                      <a:cxn ang="0">
                        <a:pos x="1" y="3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4" y="1"/>
                      </a:cxn>
                    </a:cxnLst>
                    <a:rect l="0" t="0" r="r" b="b"/>
                    <a:pathLst>
                      <a:path w="4" h="4">
                        <a:moveTo>
                          <a:pt x="4" y="1"/>
                        </a:moveTo>
                        <a:cubicBezTo>
                          <a:pt x="4" y="1"/>
                          <a:pt x="4" y="2"/>
                          <a:pt x="3" y="2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2" y="4"/>
                          <a:pt x="1" y="3"/>
                          <a:pt x="1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0"/>
                          <a:pt x="3" y="0"/>
                          <a:pt x="4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9" name="Freeform 1544"/>
                  <p:cNvSpPr>
                    <a:spLocks/>
                  </p:cNvSpPr>
                  <p:nvPr/>
                </p:nvSpPr>
                <p:spPr bwMode="gray">
                  <a:xfrm>
                    <a:off x="5929313" y="1206912"/>
                    <a:ext cx="6350" cy="635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4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2" y="1"/>
                          <a:pt x="2" y="2"/>
                          <a:pt x="2" y="3"/>
                        </a:cubicBezTo>
                        <a:cubicBezTo>
                          <a:pt x="2" y="3"/>
                          <a:pt x="2" y="4"/>
                          <a:pt x="1" y="4"/>
                        </a:cubicBezTo>
                        <a:cubicBezTo>
                          <a:pt x="1" y="4"/>
                          <a:pt x="1" y="4"/>
                          <a:pt x="0" y="3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" name="Group 1009"/>
                  <p:cNvGrpSpPr/>
                  <p:nvPr/>
                </p:nvGrpSpPr>
                <p:grpSpPr bwMode="gray">
                  <a:xfrm>
                    <a:off x="4438651" y="1030699"/>
                    <a:ext cx="996950" cy="180975"/>
                    <a:chOff x="4438651" y="1030699"/>
                    <a:chExt cx="996950" cy="180975"/>
                  </a:xfrm>
                  <a:grpFill/>
                </p:grpSpPr>
                <p:sp>
                  <p:nvSpPr>
                    <p:cNvPr id="2277" name="Freeform 1092"/>
                    <p:cNvSpPr>
                      <a:spLocks/>
                    </p:cNvSpPr>
                    <p:nvPr/>
                  </p:nvSpPr>
                  <p:spPr bwMode="gray">
                    <a:xfrm>
                      <a:off x="4438651" y="1100549"/>
                      <a:ext cx="30163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8"/>
                        </a:cxn>
                        <a:cxn ang="0">
                          <a:pos x="10" y="9"/>
                        </a:cxn>
                        <a:cxn ang="0">
                          <a:pos x="8" y="8"/>
                        </a:cxn>
                        <a:cxn ang="0">
                          <a:pos x="5" y="6"/>
                        </a:cxn>
                        <a:cxn ang="0">
                          <a:pos x="1" y="2"/>
                        </a:cxn>
                        <a:cxn ang="0">
                          <a:pos x="1" y="0"/>
                        </a:cxn>
                        <a:cxn ang="0">
                          <a:pos x="4" y="2"/>
                        </a:cxn>
                        <a:cxn ang="0">
                          <a:pos x="6" y="4"/>
                        </a:cxn>
                        <a:cxn ang="0">
                          <a:pos x="8" y="5"/>
                        </a:cxn>
                        <a:cxn ang="0">
                          <a:pos x="9" y="6"/>
                        </a:cxn>
                        <a:cxn ang="0">
                          <a:pos x="11" y="8"/>
                        </a:cxn>
                      </a:cxnLst>
                      <a:rect l="0" t="0" r="r" b="b"/>
                      <a:pathLst>
                        <a:path w="11" h="9">
                          <a:moveTo>
                            <a:pt x="11" y="8"/>
                          </a:moveTo>
                          <a:cubicBezTo>
                            <a:pt x="11" y="8"/>
                            <a:pt x="11" y="9"/>
                            <a:pt x="10" y="9"/>
                          </a:cubicBezTo>
                          <a:cubicBezTo>
                            <a:pt x="9" y="9"/>
                            <a:pt x="9" y="9"/>
                            <a:pt x="8" y="8"/>
                          </a:cubicBezTo>
                          <a:cubicBezTo>
                            <a:pt x="7" y="7"/>
                            <a:pt x="7" y="6"/>
                            <a:pt x="5" y="6"/>
                          </a:cubicBezTo>
                          <a:cubicBezTo>
                            <a:pt x="4" y="5"/>
                            <a:pt x="3" y="4"/>
                            <a:pt x="1" y="2"/>
                          </a:cubicBezTo>
                          <a:cubicBezTo>
                            <a:pt x="0" y="0"/>
                            <a:pt x="0" y="0"/>
                            <a:pt x="1" y="0"/>
                          </a:cubicBezTo>
                          <a:cubicBezTo>
                            <a:pt x="2" y="0"/>
                            <a:pt x="3" y="0"/>
                            <a:pt x="4" y="2"/>
                          </a:cubicBezTo>
                          <a:cubicBezTo>
                            <a:pt x="5" y="3"/>
                            <a:pt x="5" y="4"/>
                            <a:pt x="6" y="4"/>
                          </a:cubicBezTo>
                          <a:cubicBezTo>
                            <a:pt x="7" y="4"/>
                            <a:pt x="7" y="4"/>
                            <a:pt x="8" y="5"/>
                          </a:cubicBezTo>
                          <a:cubicBezTo>
                            <a:pt x="8" y="5"/>
                            <a:pt x="9" y="6"/>
                            <a:pt x="9" y="6"/>
                          </a:cubicBezTo>
                          <a:cubicBezTo>
                            <a:pt x="10" y="7"/>
                            <a:pt x="10" y="8"/>
                            <a:pt x="11" y="8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78" name="Freeform 1093"/>
                    <p:cNvSpPr>
                      <a:spLocks/>
                    </p:cNvSpPr>
                    <p:nvPr/>
                  </p:nvSpPr>
                  <p:spPr bwMode="gray">
                    <a:xfrm>
                      <a:off x="4438651" y="1073561"/>
                      <a:ext cx="6350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2" y="2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1" y="3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1" y="3"/>
                          </a:moveTo>
                          <a:cubicBezTo>
                            <a:pt x="1" y="3"/>
                            <a:pt x="2" y="3"/>
                            <a:pt x="2" y="2"/>
                          </a:cubicBezTo>
                          <a:cubicBezTo>
                            <a:pt x="2" y="1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2"/>
                            <a:pt x="0" y="2"/>
                            <a:pt x="1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79" name="Freeform 1094"/>
                    <p:cNvSpPr>
                      <a:spLocks/>
                    </p:cNvSpPr>
                    <p:nvPr/>
                  </p:nvSpPr>
                  <p:spPr bwMode="gray">
                    <a:xfrm>
                      <a:off x="4441826" y="1068799"/>
                      <a:ext cx="200025" cy="87313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5"/>
                        </a:cxn>
                        <a:cxn ang="0">
                          <a:pos x="25" y="7"/>
                        </a:cxn>
                        <a:cxn ang="0">
                          <a:pos x="23" y="11"/>
                        </a:cxn>
                        <a:cxn ang="0">
                          <a:pos x="19" y="9"/>
                        </a:cxn>
                        <a:cxn ang="0">
                          <a:pos x="14" y="6"/>
                        </a:cxn>
                        <a:cxn ang="0">
                          <a:pos x="22" y="5"/>
                        </a:cxn>
                        <a:cxn ang="0">
                          <a:pos x="14" y="4"/>
                        </a:cxn>
                        <a:cxn ang="0">
                          <a:pos x="9" y="5"/>
                        </a:cxn>
                        <a:cxn ang="0">
                          <a:pos x="3" y="6"/>
                        </a:cxn>
                        <a:cxn ang="0">
                          <a:pos x="3" y="13"/>
                        </a:cxn>
                        <a:cxn ang="0">
                          <a:pos x="8" y="11"/>
                        </a:cxn>
                        <a:cxn ang="0">
                          <a:pos x="3" y="17"/>
                        </a:cxn>
                        <a:cxn ang="0">
                          <a:pos x="7" y="21"/>
                        </a:cxn>
                        <a:cxn ang="0">
                          <a:pos x="14" y="28"/>
                        </a:cxn>
                        <a:cxn ang="0">
                          <a:pos x="23" y="27"/>
                        </a:cxn>
                        <a:cxn ang="0">
                          <a:pos x="25" y="22"/>
                        </a:cxn>
                        <a:cxn ang="0">
                          <a:pos x="28" y="22"/>
                        </a:cxn>
                        <a:cxn ang="0">
                          <a:pos x="30" y="22"/>
                        </a:cxn>
                        <a:cxn ang="0">
                          <a:pos x="35" y="23"/>
                        </a:cxn>
                        <a:cxn ang="0">
                          <a:pos x="39" y="22"/>
                        </a:cxn>
                        <a:cxn ang="0">
                          <a:pos x="33" y="26"/>
                        </a:cxn>
                        <a:cxn ang="0">
                          <a:pos x="24" y="30"/>
                        </a:cxn>
                        <a:cxn ang="0">
                          <a:pos x="18" y="32"/>
                        </a:cxn>
                        <a:cxn ang="0">
                          <a:pos x="29" y="35"/>
                        </a:cxn>
                        <a:cxn ang="0">
                          <a:pos x="30" y="36"/>
                        </a:cxn>
                        <a:cxn ang="0">
                          <a:pos x="23" y="37"/>
                        </a:cxn>
                        <a:cxn ang="0">
                          <a:pos x="25" y="45"/>
                        </a:cxn>
                        <a:cxn ang="0">
                          <a:pos x="34" y="47"/>
                        </a:cxn>
                        <a:cxn ang="0">
                          <a:pos x="37" y="47"/>
                        </a:cxn>
                        <a:cxn ang="0">
                          <a:pos x="37" y="50"/>
                        </a:cxn>
                        <a:cxn ang="0">
                          <a:pos x="42" y="54"/>
                        </a:cxn>
                        <a:cxn ang="0">
                          <a:pos x="45" y="48"/>
                        </a:cxn>
                        <a:cxn ang="0">
                          <a:pos x="50" y="38"/>
                        </a:cxn>
                        <a:cxn ang="0">
                          <a:pos x="53" y="34"/>
                        </a:cxn>
                        <a:cxn ang="0">
                          <a:pos x="57" y="30"/>
                        </a:cxn>
                        <a:cxn ang="0">
                          <a:pos x="59" y="24"/>
                        </a:cxn>
                        <a:cxn ang="0">
                          <a:pos x="67" y="21"/>
                        </a:cxn>
                        <a:cxn ang="0">
                          <a:pos x="71" y="22"/>
                        </a:cxn>
                        <a:cxn ang="0">
                          <a:pos x="72" y="18"/>
                        </a:cxn>
                        <a:cxn ang="0">
                          <a:pos x="68" y="14"/>
                        </a:cxn>
                        <a:cxn ang="0">
                          <a:pos x="63" y="16"/>
                        </a:cxn>
                        <a:cxn ang="0">
                          <a:pos x="56" y="14"/>
                        </a:cxn>
                        <a:cxn ang="0">
                          <a:pos x="50" y="7"/>
                        </a:cxn>
                        <a:cxn ang="0">
                          <a:pos x="47" y="7"/>
                        </a:cxn>
                        <a:cxn ang="0">
                          <a:pos x="43" y="1"/>
                        </a:cxn>
                        <a:cxn ang="0">
                          <a:pos x="39" y="0"/>
                        </a:cxn>
                        <a:cxn ang="0">
                          <a:pos x="36" y="2"/>
                        </a:cxn>
                        <a:cxn ang="0">
                          <a:pos x="36" y="8"/>
                        </a:cxn>
                      </a:cxnLst>
                      <a:rect l="0" t="0" r="r" b="b"/>
                      <a:pathLst>
                        <a:path w="73" h="54">
                          <a:moveTo>
                            <a:pt x="35" y="13"/>
                          </a:moveTo>
                          <a:cubicBezTo>
                            <a:pt x="35" y="13"/>
                            <a:pt x="35" y="12"/>
                            <a:pt x="35" y="12"/>
                          </a:cubicBezTo>
                          <a:cubicBezTo>
                            <a:pt x="35" y="12"/>
                            <a:pt x="32" y="9"/>
                            <a:pt x="32" y="9"/>
                          </a:cubicBezTo>
                          <a:cubicBezTo>
                            <a:pt x="32" y="9"/>
                            <a:pt x="31" y="5"/>
                            <a:pt x="31" y="5"/>
                          </a:cubicBezTo>
                          <a:cubicBezTo>
                            <a:pt x="31" y="5"/>
                            <a:pt x="29" y="4"/>
                            <a:pt x="29" y="4"/>
                          </a:cubicBezTo>
                          <a:cubicBezTo>
                            <a:pt x="29" y="4"/>
                            <a:pt x="27" y="3"/>
                            <a:pt x="27" y="3"/>
                          </a:cubicBezTo>
                          <a:cubicBezTo>
                            <a:pt x="27" y="3"/>
                            <a:pt x="25" y="5"/>
                            <a:pt x="25" y="5"/>
                          </a:cubicBezTo>
                          <a:cubicBezTo>
                            <a:pt x="25" y="5"/>
                            <a:pt x="25" y="7"/>
                            <a:pt x="25" y="7"/>
                          </a:cubicBezTo>
                          <a:cubicBezTo>
                            <a:pt x="25" y="7"/>
                            <a:pt x="24" y="6"/>
                            <a:pt x="24" y="6"/>
                          </a:cubicBezTo>
                          <a:cubicBezTo>
                            <a:pt x="24" y="6"/>
                            <a:pt x="22" y="8"/>
                            <a:pt x="22" y="8"/>
                          </a:cubicBezTo>
                          <a:cubicBezTo>
                            <a:pt x="22" y="8"/>
                            <a:pt x="23" y="9"/>
                            <a:pt x="23" y="9"/>
                          </a:cubicBezTo>
                          <a:cubicBezTo>
                            <a:pt x="23" y="9"/>
                            <a:pt x="23" y="11"/>
                            <a:pt x="23" y="11"/>
                          </a:cubicBezTo>
                          <a:cubicBezTo>
                            <a:pt x="23" y="11"/>
                            <a:pt x="22" y="12"/>
                            <a:pt x="22" y="12"/>
                          </a:cubicBezTo>
                          <a:cubicBezTo>
                            <a:pt x="22" y="12"/>
                            <a:pt x="21" y="10"/>
                            <a:pt x="21" y="10"/>
                          </a:cubicBezTo>
                          <a:cubicBezTo>
                            <a:pt x="21" y="10"/>
                            <a:pt x="20" y="8"/>
                            <a:pt x="20" y="8"/>
                          </a:cubicBezTo>
                          <a:cubicBezTo>
                            <a:pt x="20" y="8"/>
                            <a:pt x="19" y="9"/>
                            <a:pt x="19" y="9"/>
                          </a:cubicBezTo>
                          <a:cubicBezTo>
                            <a:pt x="19" y="9"/>
                            <a:pt x="18" y="9"/>
                            <a:pt x="18" y="9"/>
                          </a:cubicBezTo>
                          <a:cubicBezTo>
                            <a:pt x="18" y="9"/>
                            <a:pt x="18" y="8"/>
                            <a:pt x="18" y="8"/>
                          </a:cubicBezTo>
                          <a:cubicBezTo>
                            <a:pt x="18" y="8"/>
                            <a:pt x="15" y="7"/>
                            <a:pt x="15" y="7"/>
                          </a:cubicBezTo>
                          <a:cubicBezTo>
                            <a:pt x="15" y="7"/>
                            <a:pt x="14" y="6"/>
                            <a:pt x="14" y="6"/>
                          </a:cubicBezTo>
                          <a:cubicBezTo>
                            <a:pt x="14" y="6"/>
                            <a:pt x="16" y="5"/>
                            <a:pt x="16" y="5"/>
                          </a:cubicBezTo>
                          <a:cubicBezTo>
                            <a:pt x="16" y="5"/>
                            <a:pt x="18" y="6"/>
                            <a:pt x="18" y="6"/>
                          </a:cubicBezTo>
                          <a:cubicBezTo>
                            <a:pt x="18" y="6"/>
                            <a:pt x="21" y="5"/>
                            <a:pt x="21" y="5"/>
                          </a:cubicBezTo>
                          <a:cubicBezTo>
                            <a:pt x="21" y="5"/>
                            <a:pt x="22" y="5"/>
                            <a:pt x="22" y="5"/>
                          </a:cubicBezTo>
                          <a:cubicBezTo>
                            <a:pt x="22" y="5"/>
                            <a:pt x="22" y="3"/>
                            <a:pt x="22" y="3"/>
                          </a:cubicBezTo>
                          <a:cubicBezTo>
                            <a:pt x="22" y="3"/>
                            <a:pt x="17" y="3"/>
                            <a:pt x="17" y="3"/>
                          </a:cubicBezTo>
                          <a:cubicBezTo>
                            <a:pt x="17" y="3"/>
                            <a:pt x="15" y="3"/>
                            <a:pt x="15" y="3"/>
                          </a:cubicBezTo>
                          <a:cubicBezTo>
                            <a:pt x="15" y="3"/>
                            <a:pt x="14" y="4"/>
                            <a:pt x="14" y="4"/>
                          </a:cubicBezTo>
                          <a:cubicBezTo>
                            <a:pt x="14" y="4"/>
                            <a:pt x="12" y="4"/>
                            <a:pt x="12" y="4"/>
                          </a:cubicBezTo>
                          <a:cubicBezTo>
                            <a:pt x="12" y="4"/>
                            <a:pt x="10" y="4"/>
                            <a:pt x="10" y="4"/>
                          </a:cubicBezTo>
                          <a:cubicBezTo>
                            <a:pt x="10" y="4"/>
                            <a:pt x="10" y="5"/>
                            <a:pt x="10" y="5"/>
                          </a:cubicBezTo>
                          <a:cubicBezTo>
                            <a:pt x="10" y="5"/>
                            <a:pt x="9" y="5"/>
                            <a:pt x="9" y="5"/>
                          </a:cubicBezTo>
                          <a:cubicBezTo>
                            <a:pt x="9" y="5"/>
                            <a:pt x="7" y="4"/>
                            <a:pt x="7" y="4"/>
                          </a:cubicBezTo>
                          <a:cubicBezTo>
                            <a:pt x="7" y="4"/>
                            <a:pt x="6" y="3"/>
                            <a:pt x="6" y="3"/>
                          </a:cubicBezTo>
                          <a:cubicBezTo>
                            <a:pt x="6" y="3"/>
                            <a:pt x="4" y="5"/>
                            <a:pt x="4" y="5"/>
                          </a:cubicBezTo>
                          <a:cubicBezTo>
                            <a:pt x="4" y="5"/>
                            <a:pt x="3" y="6"/>
                            <a:pt x="3" y="6"/>
                          </a:cubicBezTo>
                          <a:cubicBezTo>
                            <a:pt x="3" y="6"/>
                            <a:pt x="1" y="7"/>
                            <a:pt x="1" y="7"/>
                          </a:cubicBezTo>
                          <a:cubicBezTo>
                            <a:pt x="1" y="7"/>
                            <a:pt x="0" y="8"/>
                            <a:pt x="0" y="8"/>
                          </a:cubicBezTo>
                          <a:cubicBezTo>
                            <a:pt x="0" y="8"/>
                            <a:pt x="1" y="11"/>
                            <a:pt x="1" y="11"/>
                          </a:cubicBezTo>
                          <a:cubicBezTo>
                            <a:pt x="1" y="11"/>
                            <a:pt x="3" y="13"/>
                            <a:pt x="3" y="13"/>
                          </a:cubicBezTo>
                          <a:cubicBezTo>
                            <a:pt x="3" y="13"/>
                            <a:pt x="6" y="14"/>
                            <a:pt x="6" y="14"/>
                          </a:cubicBezTo>
                          <a:cubicBezTo>
                            <a:pt x="6" y="14"/>
                            <a:pt x="7" y="12"/>
                            <a:pt x="7" y="12"/>
                          </a:cubicBezTo>
                          <a:cubicBezTo>
                            <a:pt x="7" y="12"/>
                            <a:pt x="7" y="10"/>
                            <a:pt x="7" y="10"/>
                          </a:cubicBezTo>
                          <a:cubicBezTo>
                            <a:pt x="7" y="10"/>
                            <a:pt x="8" y="11"/>
                            <a:pt x="8" y="11"/>
                          </a:cubicBezTo>
                          <a:cubicBezTo>
                            <a:pt x="8" y="11"/>
                            <a:pt x="8" y="13"/>
                            <a:pt x="8" y="13"/>
                          </a:cubicBezTo>
                          <a:cubicBezTo>
                            <a:pt x="8" y="13"/>
                            <a:pt x="7" y="14"/>
                            <a:pt x="7" y="14"/>
                          </a:cubicBezTo>
                          <a:cubicBezTo>
                            <a:pt x="7" y="14"/>
                            <a:pt x="7" y="16"/>
                            <a:pt x="7" y="16"/>
                          </a:cubicBezTo>
                          <a:cubicBezTo>
                            <a:pt x="7" y="16"/>
                            <a:pt x="3" y="17"/>
                            <a:pt x="3" y="17"/>
                          </a:cubicBezTo>
                          <a:cubicBezTo>
                            <a:pt x="3" y="17"/>
                            <a:pt x="3" y="19"/>
                            <a:pt x="3" y="19"/>
                          </a:cubicBezTo>
                          <a:cubicBezTo>
                            <a:pt x="3" y="19"/>
                            <a:pt x="5" y="19"/>
                            <a:pt x="5" y="19"/>
                          </a:cubicBezTo>
                          <a:cubicBezTo>
                            <a:pt x="5" y="19"/>
                            <a:pt x="6" y="21"/>
                            <a:pt x="6" y="21"/>
                          </a:cubicBezTo>
                          <a:cubicBezTo>
                            <a:pt x="6" y="21"/>
                            <a:pt x="7" y="21"/>
                            <a:pt x="7" y="21"/>
                          </a:cubicBezTo>
                          <a:cubicBezTo>
                            <a:pt x="7" y="21"/>
                            <a:pt x="8" y="22"/>
                            <a:pt x="8" y="22"/>
                          </a:cubicBezTo>
                          <a:cubicBezTo>
                            <a:pt x="8" y="22"/>
                            <a:pt x="10" y="24"/>
                            <a:pt x="10" y="24"/>
                          </a:cubicBezTo>
                          <a:cubicBezTo>
                            <a:pt x="10" y="24"/>
                            <a:pt x="13" y="26"/>
                            <a:pt x="13" y="26"/>
                          </a:cubicBezTo>
                          <a:cubicBezTo>
                            <a:pt x="13" y="26"/>
                            <a:pt x="14" y="28"/>
                            <a:pt x="14" y="28"/>
                          </a:cubicBezTo>
                          <a:cubicBezTo>
                            <a:pt x="14" y="28"/>
                            <a:pt x="17" y="28"/>
                            <a:pt x="17" y="28"/>
                          </a:cubicBezTo>
                          <a:cubicBezTo>
                            <a:pt x="17" y="28"/>
                            <a:pt x="20" y="28"/>
                            <a:pt x="20" y="28"/>
                          </a:cubicBezTo>
                          <a:cubicBezTo>
                            <a:pt x="20" y="28"/>
                            <a:pt x="21" y="27"/>
                            <a:pt x="21" y="27"/>
                          </a:cubicBezTo>
                          <a:cubicBezTo>
                            <a:pt x="21" y="27"/>
                            <a:pt x="23" y="27"/>
                            <a:pt x="23" y="27"/>
                          </a:cubicBezTo>
                          <a:cubicBezTo>
                            <a:pt x="23" y="27"/>
                            <a:pt x="24" y="26"/>
                            <a:pt x="24" y="26"/>
                          </a:cubicBezTo>
                          <a:cubicBezTo>
                            <a:pt x="24" y="26"/>
                            <a:pt x="26" y="26"/>
                            <a:pt x="26" y="26"/>
                          </a:cubicBezTo>
                          <a:cubicBezTo>
                            <a:pt x="26" y="26"/>
                            <a:pt x="26" y="23"/>
                            <a:pt x="26" y="23"/>
                          </a:cubicBezTo>
                          <a:cubicBezTo>
                            <a:pt x="26" y="23"/>
                            <a:pt x="25" y="22"/>
                            <a:pt x="25" y="22"/>
                          </a:cubicBezTo>
                          <a:cubicBezTo>
                            <a:pt x="25" y="22"/>
                            <a:pt x="26" y="21"/>
                            <a:pt x="26" y="21"/>
                          </a:cubicBezTo>
                          <a:cubicBezTo>
                            <a:pt x="26" y="21"/>
                            <a:pt x="27" y="20"/>
                            <a:pt x="27" y="20"/>
                          </a:cubicBezTo>
                          <a:cubicBezTo>
                            <a:pt x="27" y="20"/>
                            <a:pt x="28" y="22"/>
                            <a:pt x="28" y="22"/>
                          </a:cubicBezTo>
                          <a:cubicBezTo>
                            <a:pt x="28" y="22"/>
                            <a:pt x="28" y="22"/>
                            <a:pt x="28" y="22"/>
                          </a:cubicBezTo>
                          <a:cubicBezTo>
                            <a:pt x="28" y="22"/>
                            <a:pt x="29" y="20"/>
                            <a:pt x="29" y="20"/>
                          </a:cubicBezTo>
                          <a:cubicBezTo>
                            <a:pt x="29" y="20"/>
                            <a:pt x="31" y="17"/>
                            <a:pt x="31" y="17"/>
                          </a:cubicBezTo>
                          <a:cubicBezTo>
                            <a:pt x="31" y="17"/>
                            <a:pt x="32" y="20"/>
                            <a:pt x="32" y="20"/>
                          </a:cubicBezTo>
                          <a:cubicBezTo>
                            <a:pt x="32" y="20"/>
                            <a:pt x="30" y="22"/>
                            <a:pt x="30" y="22"/>
                          </a:cubicBezTo>
                          <a:cubicBezTo>
                            <a:pt x="30" y="22"/>
                            <a:pt x="31" y="24"/>
                            <a:pt x="31" y="24"/>
                          </a:cubicBezTo>
                          <a:cubicBezTo>
                            <a:pt x="31" y="24"/>
                            <a:pt x="34" y="24"/>
                            <a:pt x="34" y="24"/>
                          </a:cubicBezTo>
                          <a:cubicBezTo>
                            <a:pt x="34" y="24"/>
                            <a:pt x="35" y="23"/>
                            <a:pt x="35" y="23"/>
                          </a:cubicBezTo>
                          <a:cubicBezTo>
                            <a:pt x="35" y="23"/>
                            <a:pt x="35" y="23"/>
                            <a:pt x="35" y="23"/>
                          </a:cubicBezTo>
                          <a:cubicBezTo>
                            <a:pt x="35" y="23"/>
                            <a:pt x="37" y="23"/>
                            <a:pt x="37" y="23"/>
                          </a:cubicBezTo>
                          <a:cubicBezTo>
                            <a:pt x="37" y="23"/>
                            <a:pt x="39" y="20"/>
                            <a:pt x="39" y="20"/>
                          </a:cubicBezTo>
                          <a:cubicBezTo>
                            <a:pt x="39" y="20"/>
                            <a:pt x="40" y="20"/>
                            <a:pt x="40" y="20"/>
                          </a:cubicBezTo>
                          <a:cubicBezTo>
                            <a:pt x="40" y="20"/>
                            <a:pt x="39" y="22"/>
                            <a:pt x="39" y="22"/>
                          </a:cubicBezTo>
                          <a:cubicBezTo>
                            <a:pt x="39" y="22"/>
                            <a:pt x="38" y="23"/>
                            <a:pt x="38" y="23"/>
                          </a:cubicBezTo>
                          <a:cubicBezTo>
                            <a:pt x="38" y="23"/>
                            <a:pt x="37" y="25"/>
                            <a:pt x="37" y="25"/>
                          </a:cubicBezTo>
                          <a:cubicBezTo>
                            <a:pt x="37" y="25"/>
                            <a:pt x="35" y="26"/>
                            <a:pt x="35" y="26"/>
                          </a:cubicBezTo>
                          <a:cubicBezTo>
                            <a:pt x="35" y="26"/>
                            <a:pt x="33" y="26"/>
                            <a:pt x="33" y="26"/>
                          </a:cubicBezTo>
                          <a:cubicBezTo>
                            <a:pt x="33" y="26"/>
                            <a:pt x="30" y="27"/>
                            <a:pt x="30" y="27"/>
                          </a:cubicBezTo>
                          <a:cubicBezTo>
                            <a:pt x="30" y="27"/>
                            <a:pt x="29" y="28"/>
                            <a:pt x="29" y="28"/>
                          </a:cubicBezTo>
                          <a:cubicBezTo>
                            <a:pt x="29" y="28"/>
                            <a:pt x="26" y="29"/>
                            <a:pt x="26" y="29"/>
                          </a:cubicBezTo>
                          <a:cubicBezTo>
                            <a:pt x="26" y="29"/>
                            <a:pt x="24" y="30"/>
                            <a:pt x="24" y="30"/>
                          </a:cubicBezTo>
                          <a:cubicBezTo>
                            <a:pt x="24" y="30"/>
                            <a:pt x="22" y="30"/>
                            <a:pt x="22" y="30"/>
                          </a:cubicBezTo>
                          <a:cubicBezTo>
                            <a:pt x="22" y="30"/>
                            <a:pt x="20" y="30"/>
                            <a:pt x="20" y="30"/>
                          </a:cubicBezTo>
                          <a:cubicBezTo>
                            <a:pt x="20" y="30"/>
                            <a:pt x="18" y="31"/>
                            <a:pt x="18" y="31"/>
                          </a:cubicBezTo>
                          <a:cubicBezTo>
                            <a:pt x="18" y="31"/>
                            <a:pt x="18" y="32"/>
                            <a:pt x="18" y="32"/>
                          </a:cubicBezTo>
                          <a:cubicBezTo>
                            <a:pt x="18" y="32"/>
                            <a:pt x="20" y="35"/>
                            <a:pt x="20" y="35"/>
                          </a:cubicBezTo>
                          <a:cubicBezTo>
                            <a:pt x="20" y="35"/>
                            <a:pt x="23" y="35"/>
                            <a:pt x="23" y="35"/>
                          </a:cubicBezTo>
                          <a:cubicBezTo>
                            <a:pt x="23" y="35"/>
                            <a:pt x="26" y="35"/>
                            <a:pt x="26" y="35"/>
                          </a:cubicBezTo>
                          <a:cubicBezTo>
                            <a:pt x="26" y="35"/>
                            <a:pt x="29" y="35"/>
                            <a:pt x="29" y="35"/>
                          </a:cubicBezTo>
                          <a:cubicBezTo>
                            <a:pt x="29" y="35"/>
                            <a:pt x="32" y="34"/>
                            <a:pt x="32" y="34"/>
                          </a:cubicBezTo>
                          <a:cubicBezTo>
                            <a:pt x="32" y="34"/>
                            <a:pt x="34" y="34"/>
                            <a:pt x="34" y="34"/>
                          </a:cubicBezTo>
                          <a:cubicBezTo>
                            <a:pt x="34" y="34"/>
                            <a:pt x="34" y="35"/>
                            <a:pt x="34" y="35"/>
                          </a:cubicBezTo>
                          <a:cubicBezTo>
                            <a:pt x="34" y="35"/>
                            <a:pt x="30" y="36"/>
                            <a:pt x="30" y="36"/>
                          </a:cubicBezTo>
                          <a:cubicBezTo>
                            <a:pt x="30" y="36"/>
                            <a:pt x="29" y="37"/>
                            <a:pt x="29" y="37"/>
                          </a:cubicBezTo>
                          <a:cubicBezTo>
                            <a:pt x="29" y="37"/>
                            <a:pt x="27" y="37"/>
                            <a:pt x="27" y="37"/>
                          </a:cubicBezTo>
                          <a:cubicBezTo>
                            <a:pt x="27" y="37"/>
                            <a:pt x="26" y="37"/>
                            <a:pt x="26" y="37"/>
                          </a:cubicBezTo>
                          <a:cubicBezTo>
                            <a:pt x="26" y="37"/>
                            <a:pt x="23" y="37"/>
                            <a:pt x="23" y="37"/>
                          </a:cubicBezTo>
                          <a:cubicBezTo>
                            <a:pt x="23" y="37"/>
                            <a:pt x="22" y="37"/>
                            <a:pt x="22" y="37"/>
                          </a:cubicBezTo>
                          <a:cubicBezTo>
                            <a:pt x="22" y="37"/>
                            <a:pt x="22" y="40"/>
                            <a:pt x="22" y="40"/>
                          </a:cubicBezTo>
                          <a:cubicBezTo>
                            <a:pt x="22" y="40"/>
                            <a:pt x="23" y="43"/>
                            <a:pt x="23" y="43"/>
                          </a:cubicBezTo>
                          <a:cubicBezTo>
                            <a:pt x="23" y="43"/>
                            <a:pt x="25" y="45"/>
                            <a:pt x="25" y="45"/>
                          </a:cubicBezTo>
                          <a:cubicBezTo>
                            <a:pt x="25" y="45"/>
                            <a:pt x="27" y="45"/>
                            <a:pt x="27" y="45"/>
                          </a:cubicBezTo>
                          <a:cubicBezTo>
                            <a:pt x="27" y="45"/>
                            <a:pt x="30" y="46"/>
                            <a:pt x="30" y="46"/>
                          </a:cubicBezTo>
                          <a:cubicBezTo>
                            <a:pt x="30" y="46"/>
                            <a:pt x="31" y="47"/>
                            <a:pt x="31" y="47"/>
                          </a:cubicBezTo>
                          <a:cubicBezTo>
                            <a:pt x="31" y="47"/>
                            <a:pt x="34" y="47"/>
                            <a:pt x="34" y="47"/>
                          </a:cubicBezTo>
                          <a:cubicBezTo>
                            <a:pt x="34" y="47"/>
                            <a:pt x="36" y="46"/>
                            <a:pt x="36" y="46"/>
                          </a:cubicBezTo>
                          <a:cubicBezTo>
                            <a:pt x="36" y="46"/>
                            <a:pt x="37" y="46"/>
                            <a:pt x="37" y="46"/>
                          </a:cubicBezTo>
                          <a:cubicBezTo>
                            <a:pt x="37" y="46"/>
                            <a:pt x="39" y="47"/>
                            <a:pt x="39" y="47"/>
                          </a:cubicBezTo>
                          <a:cubicBezTo>
                            <a:pt x="39" y="47"/>
                            <a:pt x="37" y="47"/>
                            <a:pt x="37" y="47"/>
                          </a:cubicBezTo>
                          <a:cubicBezTo>
                            <a:pt x="37" y="47"/>
                            <a:pt x="35" y="48"/>
                            <a:pt x="35" y="48"/>
                          </a:cubicBezTo>
                          <a:cubicBezTo>
                            <a:pt x="35" y="48"/>
                            <a:pt x="34" y="47"/>
                            <a:pt x="34" y="47"/>
                          </a:cubicBezTo>
                          <a:cubicBezTo>
                            <a:pt x="34" y="47"/>
                            <a:pt x="35" y="49"/>
                            <a:pt x="35" y="49"/>
                          </a:cubicBezTo>
                          <a:cubicBezTo>
                            <a:pt x="35" y="49"/>
                            <a:pt x="37" y="50"/>
                            <a:pt x="37" y="50"/>
                          </a:cubicBezTo>
                          <a:cubicBezTo>
                            <a:pt x="37" y="50"/>
                            <a:pt x="38" y="51"/>
                            <a:pt x="38" y="51"/>
                          </a:cubicBezTo>
                          <a:cubicBezTo>
                            <a:pt x="38" y="51"/>
                            <a:pt x="39" y="53"/>
                            <a:pt x="39" y="53"/>
                          </a:cubicBezTo>
                          <a:cubicBezTo>
                            <a:pt x="39" y="53"/>
                            <a:pt x="40" y="53"/>
                            <a:pt x="40" y="53"/>
                          </a:cubicBezTo>
                          <a:cubicBezTo>
                            <a:pt x="40" y="53"/>
                            <a:pt x="42" y="54"/>
                            <a:pt x="42" y="54"/>
                          </a:cubicBezTo>
                          <a:cubicBezTo>
                            <a:pt x="42" y="54"/>
                            <a:pt x="44" y="53"/>
                            <a:pt x="44" y="53"/>
                          </a:cubicBezTo>
                          <a:cubicBezTo>
                            <a:pt x="44" y="53"/>
                            <a:pt x="45" y="51"/>
                            <a:pt x="45" y="51"/>
                          </a:cubicBezTo>
                          <a:cubicBezTo>
                            <a:pt x="45" y="51"/>
                            <a:pt x="44" y="50"/>
                            <a:pt x="44" y="50"/>
                          </a:cubicBezTo>
                          <a:cubicBezTo>
                            <a:pt x="44" y="50"/>
                            <a:pt x="45" y="48"/>
                            <a:pt x="45" y="48"/>
                          </a:cubicBezTo>
                          <a:cubicBezTo>
                            <a:pt x="45" y="48"/>
                            <a:pt x="46" y="48"/>
                            <a:pt x="46" y="48"/>
                          </a:cubicBezTo>
                          <a:cubicBezTo>
                            <a:pt x="46" y="48"/>
                            <a:pt x="47" y="43"/>
                            <a:pt x="47" y="43"/>
                          </a:cubicBezTo>
                          <a:cubicBezTo>
                            <a:pt x="47" y="43"/>
                            <a:pt x="48" y="40"/>
                            <a:pt x="48" y="40"/>
                          </a:cubicBezTo>
                          <a:cubicBezTo>
                            <a:pt x="48" y="40"/>
                            <a:pt x="50" y="38"/>
                            <a:pt x="50" y="38"/>
                          </a:cubicBezTo>
                          <a:cubicBezTo>
                            <a:pt x="50" y="38"/>
                            <a:pt x="51" y="38"/>
                            <a:pt x="51" y="38"/>
                          </a:cubicBezTo>
                          <a:cubicBezTo>
                            <a:pt x="51" y="38"/>
                            <a:pt x="53" y="36"/>
                            <a:pt x="53" y="36"/>
                          </a:cubicBezTo>
                          <a:cubicBezTo>
                            <a:pt x="53" y="36"/>
                            <a:pt x="53" y="35"/>
                            <a:pt x="53" y="35"/>
                          </a:cubicBezTo>
                          <a:cubicBezTo>
                            <a:pt x="53" y="35"/>
                            <a:pt x="53" y="34"/>
                            <a:pt x="53" y="34"/>
                          </a:cubicBezTo>
                          <a:cubicBezTo>
                            <a:pt x="53" y="34"/>
                            <a:pt x="53" y="32"/>
                            <a:pt x="53" y="32"/>
                          </a:cubicBezTo>
                          <a:cubicBezTo>
                            <a:pt x="53" y="32"/>
                            <a:pt x="53" y="31"/>
                            <a:pt x="53" y="31"/>
                          </a:cubicBezTo>
                          <a:cubicBezTo>
                            <a:pt x="53" y="31"/>
                            <a:pt x="55" y="31"/>
                            <a:pt x="55" y="31"/>
                          </a:cubicBezTo>
                          <a:cubicBezTo>
                            <a:pt x="55" y="31"/>
                            <a:pt x="57" y="30"/>
                            <a:pt x="57" y="30"/>
                          </a:cubicBezTo>
                          <a:cubicBezTo>
                            <a:pt x="57" y="30"/>
                            <a:pt x="57" y="28"/>
                            <a:pt x="57" y="28"/>
                          </a:cubicBezTo>
                          <a:cubicBezTo>
                            <a:pt x="57" y="28"/>
                            <a:pt x="57" y="25"/>
                            <a:pt x="57" y="25"/>
                          </a:cubicBezTo>
                          <a:cubicBezTo>
                            <a:pt x="57" y="25"/>
                            <a:pt x="58" y="23"/>
                            <a:pt x="58" y="23"/>
                          </a:cubicBezTo>
                          <a:cubicBezTo>
                            <a:pt x="58" y="23"/>
                            <a:pt x="59" y="24"/>
                            <a:pt x="59" y="24"/>
                          </a:cubicBezTo>
                          <a:cubicBezTo>
                            <a:pt x="59" y="24"/>
                            <a:pt x="61" y="22"/>
                            <a:pt x="61" y="22"/>
                          </a:cubicBezTo>
                          <a:cubicBezTo>
                            <a:pt x="61" y="22"/>
                            <a:pt x="64" y="22"/>
                            <a:pt x="64" y="22"/>
                          </a:cubicBezTo>
                          <a:cubicBezTo>
                            <a:pt x="64" y="22"/>
                            <a:pt x="64" y="21"/>
                            <a:pt x="64" y="21"/>
                          </a:cubicBezTo>
                          <a:cubicBezTo>
                            <a:pt x="64" y="21"/>
                            <a:pt x="67" y="21"/>
                            <a:pt x="67" y="21"/>
                          </a:cubicBezTo>
                          <a:cubicBezTo>
                            <a:pt x="67" y="21"/>
                            <a:pt x="68" y="20"/>
                            <a:pt x="68" y="20"/>
                          </a:cubicBezTo>
                          <a:cubicBezTo>
                            <a:pt x="68" y="20"/>
                            <a:pt x="69" y="21"/>
                            <a:pt x="69" y="21"/>
                          </a:cubicBezTo>
                          <a:cubicBezTo>
                            <a:pt x="69" y="21"/>
                            <a:pt x="70" y="22"/>
                            <a:pt x="70" y="22"/>
                          </a:cubicBezTo>
                          <a:cubicBezTo>
                            <a:pt x="70" y="22"/>
                            <a:pt x="71" y="22"/>
                            <a:pt x="71" y="22"/>
                          </a:cubicBezTo>
                          <a:cubicBezTo>
                            <a:pt x="71" y="22"/>
                            <a:pt x="72" y="21"/>
                            <a:pt x="72" y="21"/>
                          </a:cubicBezTo>
                          <a:cubicBezTo>
                            <a:pt x="72" y="21"/>
                            <a:pt x="73" y="20"/>
                            <a:pt x="73" y="20"/>
                          </a:cubicBezTo>
                          <a:cubicBezTo>
                            <a:pt x="73" y="20"/>
                            <a:pt x="73" y="19"/>
                            <a:pt x="73" y="19"/>
                          </a:cubicBezTo>
                          <a:cubicBezTo>
                            <a:pt x="73" y="19"/>
                            <a:pt x="72" y="18"/>
                            <a:pt x="72" y="18"/>
                          </a:cubicBezTo>
                          <a:cubicBezTo>
                            <a:pt x="72" y="18"/>
                            <a:pt x="70" y="18"/>
                            <a:pt x="70" y="18"/>
                          </a:cubicBezTo>
                          <a:cubicBezTo>
                            <a:pt x="70" y="18"/>
                            <a:pt x="67" y="17"/>
                            <a:pt x="67" y="17"/>
                          </a:cubicBezTo>
                          <a:cubicBezTo>
                            <a:pt x="67" y="17"/>
                            <a:pt x="68" y="16"/>
                            <a:pt x="68" y="16"/>
                          </a:cubicBezTo>
                          <a:cubicBezTo>
                            <a:pt x="68" y="16"/>
                            <a:pt x="68" y="14"/>
                            <a:pt x="68" y="14"/>
                          </a:cubicBezTo>
                          <a:cubicBezTo>
                            <a:pt x="68" y="14"/>
                            <a:pt x="66" y="14"/>
                            <a:pt x="66" y="14"/>
                          </a:cubicBezTo>
                          <a:cubicBezTo>
                            <a:pt x="66" y="14"/>
                            <a:pt x="65" y="15"/>
                            <a:pt x="65" y="15"/>
                          </a:cubicBezTo>
                          <a:cubicBezTo>
                            <a:pt x="65" y="15"/>
                            <a:pt x="64" y="15"/>
                            <a:pt x="64" y="15"/>
                          </a:cubicBezTo>
                          <a:cubicBezTo>
                            <a:pt x="64" y="15"/>
                            <a:pt x="63" y="16"/>
                            <a:pt x="63" y="16"/>
                          </a:cubicBezTo>
                          <a:cubicBezTo>
                            <a:pt x="63" y="16"/>
                            <a:pt x="61" y="14"/>
                            <a:pt x="61" y="14"/>
                          </a:cubicBezTo>
                          <a:cubicBezTo>
                            <a:pt x="61" y="14"/>
                            <a:pt x="60" y="13"/>
                            <a:pt x="60" y="13"/>
                          </a:cubicBezTo>
                          <a:cubicBezTo>
                            <a:pt x="60" y="13"/>
                            <a:pt x="58" y="14"/>
                            <a:pt x="58" y="14"/>
                          </a:cubicBezTo>
                          <a:cubicBezTo>
                            <a:pt x="58" y="14"/>
                            <a:pt x="56" y="14"/>
                            <a:pt x="56" y="14"/>
                          </a:cubicBezTo>
                          <a:cubicBezTo>
                            <a:pt x="56" y="14"/>
                            <a:pt x="55" y="12"/>
                            <a:pt x="55" y="12"/>
                          </a:cubicBezTo>
                          <a:cubicBezTo>
                            <a:pt x="55" y="12"/>
                            <a:pt x="54" y="9"/>
                            <a:pt x="54" y="9"/>
                          </a:cubicBezTo>
                          <a:cubicBezTo>
                            <a:pt x="54" y="9"/>
                            <a:pt x="52" y="8"/>
                            <a:pt x="52" y="8"/>
                          </a:cubicBezTo>
                          <a:cubicBezTo>
                            <a:pt x="52" y="8"/>
                            <a:pt x="50" y="7"/>
                            <a:pt x="50" y="7"/>
                          </a:cubicBezTo>
                          <a:cubicBezTo>
                            <a:pt x="50" y="7"/>
                            <a:pt x="49" y="9"/>
                            <a:pt x="49" y="9"/>
                          </a:cubicBezTo>
                          <a:cubicBezTo>
                            <a:pt x="49" y="9"/>
                            <a:pt x="48" y="9"/>
                            <a:pt x="48" y="9"/>
                          </a:cubicBezTo>
                          <a:cubicBezTo>
                            <a:pt x="48" y="9"/>
                            <a:pt x="47" y="8"/>
                            <a:pt x="47" y="8"/>
                          </a:cubicBezTo>
                          <a:cubicBezTo>
                            <a:pt x="47" y="8"/>
                            <a:pt x="47" y="7"/>
                            <a:pt x="47" y="7"/>
                          </a:cubicBezTo>
                          <a:cubicBezTo>
                            <a:pt x="47" y="7"/>
                            <a:pt x="48" y="5"/>
                            <a:pt x="48" y="5"/>
                          </a:cubicBezTo>
                          <a:cubicBezTo>
                            <a:pt x="48" y="5"/>
                            <a:pt x="47" y="3"/>
                            <a:pt x="47" y="3"/>
                          </a:cubicBezTo>
                          <a:cubicBezTo>
                            <a:pt x="47" y="3"/>
                            <a:pt x="45" y="3"/>
                            <a:pt x="45" y="3"/>
                          </a:cubicBezTo>
                          <a:cubicBezTo>
                            <a:pt x="45" y="3"/>
                            <a:pt x="43" y="1"/>
                            <a:pt x="43" y="1"/>
                          </a:cubicBezTo>
                          <a:cubicBezTo>
                            <a:pt x="43" y="1"/>
                            <a:pt x="42" y="2"/>
                            <a:pt x="42" y="2"/>
                          </a:cubicBezTo>
                          <a:cubicBezTo>
                            <a:pt x="42" y="2"/>
                            <a:pt x="41" y="3"/>
                            <a:pt x="41" y="3"/>
                          </a:cubicBezTo>
                          <a:cubicBezTo>
                            <a:pt x="41" y="3"/>
                            <a:pt x="40" y="3"/>
                            <a:pt x="40" y="3"/>
                          </a:cubicBezTo>
                          <a:cubicBezTo>
                            <a:pt x="40" y="3"/>
                            <a:pt x="39" y="0"/>
                            <a:pt x="39" y="0"/>
                          </a:cubicBezTo>
                          <a:cubicBezTo>
                            <a:pt x="39" y="0"/>
                            <a:pt x="37" y="0"/>
                            <a:pt x="37" y="0"/>
                          </a:cubicBezTo>
                          <a:cubicBezTo>
                            <a:pt x="37" y="0"/>
                            <a:pt x="36" y="0"/>
                            <a:pt x="36" y="0"/>
                          </a:cubicBezTo>
                          <a:cubicBezTo>
                            <a:pt x="36" y="0"/>
                            <a:pt x="35" y="1"/>
                            <a:pt x="35" y="1"/>
                          </a:cubicBezTo>
                          <a:cubicBezTo>
                            <a:pt x="35" y="1"/>
                            <a:pt x="36" y="2"/>
                            <a:pt x="36" y="2"/>
                          </a:cubicBezTo>
                          <a:cubicBezTo>
                            <a:pt x="36" y="2"/>
                            <a:pt x="36" y="4"/>
                            <a:pt x="36" y="4"/>
                          </a:cubicBezTo>
                          <a:cubicBezTo>
                            <a:pt x="36" y="4"/>
                            <a:pt x="35" y="4"/>
                            <a:pt x="35" y="4"/>
                          </a:cubicBezTo>
                          <a:cubicBezTo>
                            <a:pt x="35" y="4"/>
                            <a:pt x="34" y="5"/>
                            <a:pt x="34" y="5"/>
                          </a:cubicBezTo>
                          <a:cubicBezTo>
                            <a:pt x="34" y="5"/>
                            <a:pt x="36" y="8"/>
                            <a:pt x="36" y="8"/>
                          </a:cubicBezTo>
                          <a:cubicBezTo>
                            <a:pt x="36" y="8"/>
                            <a:pt x="37" y="11"/>
                            <a:pt x="37" y="11"/>
                          </a:cubicBezTo>
                          <a:cubicBezTo>
                            <a:pt x="37" y="11"/>
                            <a:pt x="38" y="14"/>
                            <a:pt x="38" y="14"/>
                          </a:cubicBezTo>
                          <a:cubicBezTo>
                            <a:pt x="38" y="14"/>
                            <a:pt x="35" y="13"/>
                            <a:pt x="35" y="1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0" name="Freeform 1095"/>
                    <p:cNvSpPr>
                      <a:spLocks/>
                    </p:cNvSpPr>
                    <p:nvPr/>
                  </p:nvSpPr>
                  <p:spPr bwMode="gray">
                    <a:xfrm>
                      <a:off x="4619626" y="1105311"/>
                      <a:ext cx="90488" cy="31750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6"/>
                        </a:cxn>
                        <a:cxn ang="0">
                          <a:pos x="14" y="5"/>
                        </a:cxn>
                        <a:cxn ang="0">
                          <a:pos x="14" y="3"/>
                        </a:cxn>
                        <a:cxn ang="0">
                          <a:pos x="13" y="0"/>
                        </a:cxn>
                        <a:cxn ang="0">
                          <a:pos x="11" y="0"/>
                        </a:cxn>
                        <a:cxn ang="0">
                          <a:pos x="10" y="1"/>
                        </a:cxn>
                        <a:cxn ang="0">
                          <a:pos x="9" y="1"/>
                        </a:cxn>
                        <a:cxn ang="0">
                          <a:pos x="7" y="1"/>
                        </a:cxn>
                        <a:cxn ang="0">
                          <a:pos x="6" y="1"/>
                        </a:cxn>
                        <a:cxn ang="0">
                          <a:pos x="4" y="2"/>
                        </a:cxn>
                        <a:cxn ang="0">
                          <a:pos x="2" y="2"/>
                        </a:cxn>
                        <a:cxn ang="0">
                          <a:pos x="1" y="2"/>
                        </a:cxn>
                        <a:cxn ang="0">
                          <a:pos x="0" y="3"/>
                        </a:cxn>
                        <a:cxn ang="0">
                          <a:pos x="1" y="3"/>
                        </a:cxn>
                        <a:cxn ang="0">
                          <a:pos x="3" y="4"/>
                        </a:cxn>
                        <a:cxn ang="0">
                          <a:pos x="5" y="5"/>
                        </a:cxn>
                        <a:cxn ang="0">
                          <a:pos x="6" y="7"/>
                        </a:cxn>
                        <a:cxn ang="0">
                          <a:pos x="6" y="8"/>
                        </a:cxn>
                        <a:cxn ang="0">
                          <a:pos x="7" y="9"/>
                        </a:cxn>
                        <a:cxn ang="0">
                          <a:pos x="9" y="10"/>
                        </a:cxn>
                        <a:cxn ang="0">
                          <a:pos x="9" y="11"/>
                        </a:cxn>
                        <a:cxn ang="0">
                          <a:pos x="9" y="12"/>
                        </a:cxn>
                        <a:cxn ang="0">
                          <a:pos x="8" y="13"/>
                        </a:cxn>
                        <a:cxn ang="0">
                          <a:pos x="7" y="15"/>
                        </a:cxn>
                        <a:cxn ang="0">
                          <a:pos x="6" y="16"/>
                        </a:cxn>
                        <a:cxn ang="0">
                          <a:pos x="6" y="17"/>
                        </a:cxn>
                        <a:cxn ang="0">
                          <a:pos x="7" y="18"/>
                        </a:cxn>
                        <a:cxn ang="0">
                          <a:pos x="9" y="18"/>
                        </a:cxn>
                        <a:cxn ang="0">
                          <a:pos x="11" y="17"/>
                        </a:cxn>
                        <a:cxn ang="0">
                          <a:pos x="13" y="16"/>
                        </a:cxn>
                        <a:cxn ang="0">
                          <a:pos x="15" y="16"/>
                        </a:cxn>
                        <a:cxn ang="0">
                          <a:pos x="17" y="16"/>
                        </a:cxn>
                        <a:cxn ang="0">
                          <a:pos x="18" y="15"/>
                        </a:cxn>
                        <a:cxn ang="0">
                          <a:pos x="18" y="16"/>
                        </a:cxn>
                        <a:cxn ang="0">
                          <a:pos x="18" y="17"/>
                        </a:cxn>
                        <a:cxn ang="0">
                          <a:pos x="17" y="19"/>
                        </a:cxn>
                        <a:cxn ang="0">
                          <a:pos x="17" y="20"/>
                        </a:cxn>
                        <a:cxn ang="0">
                          <a:pos x="19" y="20"/>
                        </a:cxn>
                        <a:cxn ang="0">
                          <a:pos x="21" y="19"/>
                        </a:cxn>
                        <a:cxn ang="0">
                          <a:pos x="23" y="18"/>
                        </a:cxn>
                        <a:cxn ang="0">
                          <a:pos x="24" y="18"/>
                        </a:cxn>
                        <a:cxn ang="0">
                          <a:pos x="26" y="17"/>
                        </a:cxn>
                        <a:cxn ang="0">
                          <a:pos x="28" y="15"/>
                        </a:cxn>
                        <a:cxn ang="0">
                          <a:pos x="29" y="14"/>
                        </a:cxn>
                        <a:cxn ang="0">
                          <a:pos x="31" y="14"/>
                        </a:cxn>
                        <a:cxn ang="0">
                          <a:pos x="33" y="13"/>
                        </a:cxn>
                        <a:cxn ang="0">
                          <a:pos x="32" y="11"/>
                        </a:cxn>
                        <a:cxn ang="0">
                          <a:pos x="30" y="11"/>
                        </a:cxn>
                        <a:cxn ang="0">
                          <a:pos x="28" y="11"/>
                        </a:cxn>
                        <a:cxn ang="0">
                          <a:pos x="26" y="11"/>
                        </a:cxn>
                        <a:cxn ang="0">
                          <a:pos x="25" y="11"/>
                        </a:cxn>
                        <a:cxn ang="0">
                          <a:pos x="24" y="10"/>
                        </a:cxn>
                        <a:cxn ang="0">
                          <a:pos x="22" y="10"/>
                        </a:cxn>
                        <a:cxn ang="0">
                          <a:pos x="22" y="8"/>
                        </a:cxn>
                        <a:cxn ang="0">
                          <a:pos x="22" y="7"/>
                        </a:cxn>
                        <a:cxn ang="0">
                          <a:pos x="22" y="6"/>
                        </a:cxn>
                        <a:cxn ang="0">
                          <a:pos x="20" y="5"/>
                        </a:cxn>
                        <a:cxn ang="0">
                          <a:pos x="18" y="5"/>
                        </a:cxn>
                        <a:cxn ang="0">
                          <a:pos x="15" y="6"/>
                        </a:cxn>
                        <a:cxn ang="0">
                          <a:pos x="14" y="6"/>
                        </a:cxn>
                      </a:cxnLst>
                      <a:rect l="0" t="0" r="r" b="b"/>
                      <a:pathLst>
                        <a:path w="33" h="20">
                          <a:moveTo>
                            <a:pt x="14" y="6"/>
                          </a:moveTo>
                          <a:cubicBezTo>
                            <a:pt x="14" y="6"/>
                            <a:pt x="14" y="6"/>
                            <a:pt x="14" y="5"/>
                          </a:cubicBezTo>
                          <a:cubicBezTo>
                            <a:pt x="14" y="4"/>
                            <a:pt x="15" y="4"/>
                            <a:pt x="14" y="3"/>
                          </a:cubicBezTo>
                          <a:cubicBezTo>
                            <a:pt x="14" y="2"/>
                            <a:pt x="14" y="1"/>
                            <a:pt x="13" y="0"/>
                          </a:cubicBezTo>
                          <a:cubicBezTo>
                            <a:pt x="13" y="0"/>
                            <a:pt x="12" y="0"/>
                            <a:pt x="11" y="0"/>
                          </a:cubicBezTo>
                          <a:cubicBezTo>
                            <a:pt x="11" y="0"/>
                            <a:pt x="10" y="0"/>
                            <a:pt x="10" y="1"/>
                          </a:cubicBezTo>
                          <a:cubicBezTo>
                            <a:pt x="9" y="1"/>
                            <a:pt x="9" y="1"/>
                            <a:pt x="9" y="1"/>
                          </a:cubicBezTo>
                          <a:cubicBezTo>
                            <a:pt x="8" y="1"/>
                            <a:pt x="8" y="1"/>
                            <a:pt x="7" y="1"/>
                          </a:cubicBezTo>
                          <a:cubicBezTo>
                            <a:pt x="7" y="1"/>
                            <a:pt x="6" y="1"/>
                            <a:pt x="6" y="1"/>
                          </a:cubicBezTo>
                          <a:cubicBezTo>
                            <a:pt x="6" y="2"/>
                            <a:pt x="5" y="2"/>
                            <a:pt x="4" y="2"/>
                          </a:cubicBezTo>
                          <a:cubicBezTo>
                            <a:pt x="4" y="2"/>
                            <a:pt x="3" y="2"/>
                            <a:pt x="2" y="2"/>
                          </a:cubicBezTo>
                          <a:cubicBezTo>
                            <a:pt x="2" y="2"/>
                            <a:pt x="1" y="2"/>
                            <a:pt x="1" y="2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0" y="3"/>
                            <a:pt x="0" y="3"/>
                            <a:pt x="1" y="3"/>
                          </a:cubicBezTo>
                          <a:cubicBezTo>
                            <a:pt x="2" y="3"/>
                            <a:pt x="3" y="4"/>
                            <a:pt x="3" y="4"/>
                          </a:cubicBezTo>
                          <a:cubicBezTo>
                            <a:pt x="3" y="4"/>
                            <a:pt x="4" y="5"/>
                            <a:pt x="5" y="5"/>
                          </a:cubicBezTo>
                          <a:cubicBezTo>
                            <a:pt x="5" y="6"/>
                            <a:pt x="6" y="6"/>
                            <a:pt x="6" y="7"/>
                          </a:cubicBezTo>
                          <a:cubicBezTo>
                            <a:pt x="6" y="7"/>
                            <a:pt x="6" y="8"/>
                            <a:pt x="6" y="8"/>
                          </a:cubicBezTo>
                          <a:cubicBezTo>
                            <a:pt x="6" y="9"/>
                            <a:pt x="7" y="9"/>
                            <a:pt x="7" y="9"/>
                          </a:cubicBezTo>
                          <a:cubicBezTo>
                            <a:pt x="8" y="10"/>
                            <a:pt x="8" y="10"/>
                            <a:pt x="9" y="10"/>
                          </a:cubicBezTo>
                          <a:cubicBezTo>
                            <a:pt x="9" y="10"/>
                            <a:pt x="9" y="10"/>
                            <a:pt x="9" y="11"/>
                          </a:cubicBezTo>
                          <a:cubicBezTo>
                            <a:pt x="10" y="11"/>
                            <a:pt x="9" y="12"/>
                            <a:pt x="9" y="12"/>
                          </a:cubicBezTo>
                          <a:cubicBezTo>
                            <a:pt x="9" y="12"/>
                            <a:pt x="8" y="13"/>
                            <a:pt x="8" y="13"/>
                          </a:cubicBezTo>
                          <a:cubicBezTo>
                            <a:pt x="8" y="14"/>
                            <a:pt x="7" y="14"/>
                            <a:pt x="7" y="15"/>
                          </a:cubicBezTo>
                          <a:cubicBezTo>
                            <a:pt x="7" y="15"/>
                            <a:pt x="6" y="15"/>
                            <a:pt x="6" y="16"/>
                          </a:cubicBezTo>
                          <a:cubicBezTo>
                            <a:pt x="6" y="16"/>
                            <a:pt x="6" y="17"/>
                            <a:pt x="6" y="17"/>
                          </a:cubicBezTo>
                          <a:cubicBezTo>
                            <a:pt x="6" y="18"/>
                            <a:pt x="6" y="18"/>
                            <a:pt x="7" y="18"/>
                          </a:cubicBezTo>
                          <a:cubicBezTo>
                            <a:pt x="7" y="18"/>
                            <a:pt x="8" y="18"/>
                            <a:pt x="9" y="18"/>
                          </a:cubicBezTo>
                          <a:cubicBezTo>
                            <a:pt x="10" y="17"/>
                            <a:pt x="11" y="17"/>
                            <a:pt x="11" y="17"/>
                          </a:cubicBezTo>
                          <a:cubicBezTo>
                            <a:pt x="12" y="16"/>
                            <a:pt x="13" y="16"/>
                            <a:pt x="13" y="16"/>
                          </a:cubicBezTo>
                          <a:cubicBezTo>
                            <a:pt x="14" y="16"/>
                            <a:pt x="15" y="16"/>
                            <a:pt x="15" y="16"/>
                          </a:cubicBezTo>
                          <a:cubicBezTo>
                            <a:pt x="16" y="16"/>
                            <a:pt x="16" y="16"/>
                            <a:pt x="17" y="16"/>
                          </a:cubicBezTo>
                          <a:cubicBezTo>
                            <a:pt x="17" y="16"/>
                            <a:pt x="17" y="15"/>
                            <a:pt x="18" y="15"/>
                          </a:cubicBezTo>
                          <a:cubicBezTo>
                            <a:pt x="18" y="15"/>
                            <a:pt x="18" y="16"/>
                            <a:pt x="18" y="16"/>
                          </a:cubicBezTo>
                          <a:cubicBezTo>
                            <a:pt x="18" y="17"/>
                            <a:pt x="18" y="17"/>
                            <a:pt x="18" y="17"/>
                          </a:cubicBezTo>
                          <a:cubicBezTo>
                            <a:pt x="17" y="18"/>
                            <a:pt x="17" y="18"/>
                            <a:pt x="17" y="19"/>
                          </a:cubicBezTo>
                          <a:cubicBezTo>
                            <a:pt x="17" y="19"/>
                            <a:pt x="17" y="20"/>
                            <a:pt x="17" y="20"/>
                          </a:cubicBezTo>
                          <a:cubicBezTo>
                            <a:pt x="18" y="20"/>
                            <a:pt x="19" y="20"/>
                            <a:pt x="19" y="20"/>
                          </a:cubicBezTo>
                          <a:cubicBezTo>
                            <a:pt x="20" y="20"/>
                            <a:pt x="20" y="20"/>
                            <a:pt x="21" y="19"/>
                          </a:cubicBezTo>
                          <a:cubicBezTo>
                            <a:pt x="21" y="18"/>
                            <a:pt x="22" y="18"/>
                            <a:pt x="23" y="18"/>
                          </a:cubicBezTo>
                          <a:cubicBezTo>
                            <a:pt x="23" y="18"/>
                            <a:pt x="24" y="18"/>
                            <a:pt x="24" y="18"/>
                          </a:cubicBezTo>
                          <a:cubicBezTo>
                            <a:pt x="25" y="18"/>
                            <a:pt x="26" y="18"/>
                            <a:pt x="26" y="17"/>
                          </a:cubicBezTo>
                          <a:cubicBezTo>
                            <a:pt x="27" y="17"/>
                            <a:pt x="28" y="16"/>
                            <a:pt x="28" y="15"/>
                          </a:cubicBezTo>
                          <a:cubicBezTo>
                            <a:pt x="28" y="14"/>
                            <a:pt x="29" y="14"/>
                            <a:pt x="29" y="14"/>
                          </a:cubicBezTo>
                          <a:cubicBezTo>
                            <a:pt x="30" y="14"/>
                            <a:pt x="31" y="14"/>
                            <a:pt x="31" y="14"/>
                          </a:cubicBezTo>
                          <a:cubicBezTo>
                            <a:pt x="32" y="13"/>
                            <a:pt x="33" y="13"/>
                            <a:pt x="33" y="13"/>
                          </a:cubicBezTo>
                          <a:cubicBezTo>
                            <a:pt x="33" y="12"/>
                            <a:pt x="32" y="12"/>
                            <a:pt x="32" y="11"/>
                          </a:cubicBezTo>
                          <a:cubicBezTo>
                            <a:pt x="31" y="11"/>
                            <a:pt x="31" y="11"/>
                            <a:pt x="30" y="11"/>
                          </a:cubicBezTo>
                          <a:cubicBezTo>
                            <a:pt x="29" y="11"/>
                            <a:pt x="29" y="11"/>
                            <a:pt x="28" y="11"/>
                          </a:cubicBezTo>
                          <a:cubicBezTo>
                            <a:pt x="27" y="11"/>
                            <a:pt x="26" y="11"/>
                            <a:pt x="26" y="11"/>
                          </a:cubicBezTo>
                          <a:cubicBezTo>
                            <a:pt x="26" y="11"/>
                            <a:pt x="25" y="11"/>
                            <a:pt x="25" y="11"/>
                          </a:cubicBezTo>
                          <a:cubicBezTo>
                            <a:pt x="25" y="10"/>
                            <a:pt x="24" y="10"/>
                            <a:pt x="24" y="10"/>
                          </a:cubicBezTo>
                          <a:cubicBezTo>
                            <a:pt x="23" y="10"/>
                            <a:pt x="23" y="10"/>
                            <a:pt x="22" y="10"/>
                          </a:cubicBezTo>
                          <a:cubicBezTo>
                            <a:pt x="22" y="10"/>
                            <a:pt x="22" y="9"/>
                            <a:pt x="22" y="8"/>
                          </a:cubicBezTo>
                          <a:cubicBezTo>
                            <a:pt x="22" y="8"/>
                            <a:pt x="22" y="7"/>
                            <a:pt x="22" y="7"/>
                          </a:cubicBezTo>
                          <a:cubicBezTo>
                            <a:pt x="23" y="7"/>
                            <a:pt x="23" y="7"/>
                            <a:pt x="22" y="6"/>
                          </a:cubicBezTo>
                          <a:cubicBezTo>
                            <a:pt x="22" y="6"/>
                            <a:pt x="21" y="5"/>
                            <a:pt x="20" y="5"/>
                          </a:cubicBezTo>
                          <a:cubicBezTo>
                            <a:pt x="19" y="5"/>
                            <a:pt x="19" y="5"/>
                            <a:pt x="18" y="5"/>
                          </a:cubicBezTo>
                          <a:cubicBezTo>
                            <a:pt x="17" y="5"/>
                            <a:pt x="16" y="5"/>
                            <a:pt x="15" y="6"/>
                          </a:cubicBezTo>
                          <a:cubicBezTo>
                            <a:pt x="15" y="6"/>
                            <a:pt x="14" y="6"/>
                            <a:pt x="14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1" name="Freeform 1096"/>
                    <p:cNvSpPr>
                      <a:spLocks/>
                    </p:cNvSpPr>
                    <p:nvPr/>
                  </p:nvSpPr>
                  <p:spPr bwMode="gray">
                    <a:xfrm>
                      <a:off x="4570413" y="1059274"/>
                      <a:ext cx="173038" cy="3333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10"/>
                        </a:cxn>
                        <a:cxn ang="0">
                          <a:pos x="19" y="12"/>
                        </a:cxn>
                        <a:cxn ang="0">
                          <a:pos x="14" y="13"/>
                        </a:cxn>
                        <a:cxn ang="0">
                          <a:pos x="15" y="15"/>
                        </a:cxn>
                        <a:cxn ang="0">
                          <a:pos x="14" y="17"/>
                        </a:cxn>
                        <a:cxn ang="0">
                          <a:pos x="17" y="15"/>
                        </a:cxn>
                        <a:cxn ang="0">
                          <a:pos x="21" y="15"/>
                        </a:cxn>
                        <a:cxn ang="0">
                          <a:pos x="24" y="16"/>
                        </a:cxn>
                        <a:cxn ang="0">
                          <a:pos x="31" y="16"/>
                        </a:cxn>
                        <a:cxn ang="0">
                          <a:pos x="34" y="16"/>
                        </a:cxn>
                        <a:cxn ang="0">
                          <a:pos x="38" y="19"/>
                        </a:cxn>
                        <a:cxn ang="0">
                          <a:pos x="44" y="19"/>
                        </a:cxn>
                        <a:cxn ang="0">
                          <a:pos x="48" y="16"/>
                        </a:cxn>
                        <a:cxn ang="0">
                          <a:pos x="53" y="16"/>
                        </a:cxn>
                        <a:cxn ang="0">
                          <a:pos x="55" y="12"/>
                        </a:cxn>
                        <a:cxn ang="0">
                          <a:pos x="60" y="11"/>
                        </a:cxn>
                        <a:cxn ang="0">
                          <a:pos x="62" y="9"/>
                        </a:cxn>
                        <a:cxn ang="0">
                          <a:pos x="63" y="7"/>
                        </a:cxn>
                        <a:cxn ang="0">
                          <a:pos x="61" y="5"/>
                        </a:cxn>
                        <a:cxn ang="0">
                          <a:pos x="51" y="4"/>
                        </a:cxn>
                        <a:cxn ang="0">
                          <a:pos x="44" y="3"/>
                        </a:cxn>
                        <a:cxn ang="0">
                          <a:pos x="42" y="3"/>
                        </a:cxn>
                        <a:cxn ang="0">
                          <a:pos x="40" y="6"/>
                        </a:cxn>
                        <a:cxn ang="0">
                          <a:pos x="36" y="5"/>
                        </a:cxn>
                        <a:cxn ang="0">
                          <a:pos x="36" y="1"/>
                        </a:cxn>
                        <a:cxn ang="0">
                          <a:pos x="33" y="3"/>
                        </a:cxn>
                        <a:cxn ang="0">
                          <a:pos x="31" y="6"/>
                        </a:cxn>
                        <a:cxn ang="0">
                          <a:pos x="29" y="6"/>
                        </a:cxn>
                        <a:cxn ang="0">
                          <a:pos x="26" y="4"/>
                        </a:cxn>
                        <a:cxn ang="0">
                          <a:pos x="22" y="4"/>
                        </a:cxn>
                        <a:cxn ang="0">
                          <a:pos x="19" y="3"/>
                        </a:cxn>
                        <a:cxn ang="0">
                          <a:pos x="15" y="0"/>
                        </a:cxn>
                        <a:cxn ang="0">
                          <a:pos x="12" y="1"/>
                        </a:cxn>
                        <a:cxn ang="0">
                          <a:pos x="13" y="4"/>
                        </a:cxn>
                        <a:cxn ang="0">
                          <a:pos x="10" y="3"/>
                        </a:cxn>
                        <a:cxn ang="0">
                          <a:pos x="9" y="5"/>
                        </a:cxn>
                        <a:cxn ang="0">
                          <a:pos x="5" y="4"/>
                        </a:cxn>
                        <a:cxn ang="0">
                          <a:pos x="3" y="3"/>
                        </a:cxn>
                        <a:cxn ang="0">
                          <a:pos x="0" y="4"/>
                        </a:cxn>
                        <a:cxn ang="0">
                          <a:pos x="4" y="6"/>
                        </a:cxn>
                        <a:cxn ang="0">
                          <a:pos x="3" y="8"/>
                        </a:cxn>
                        <a:cxn ang="0">
                          <a:pos x="7" y="12"/>
                        </a:cxn>
                        <a:cxn ang="0">
                          <a:pos x="16" y="11"/>
                        </a:cxn>
                      </a:cxnLst>
                      <a:rect l="0" t="0" r="r" b="b"/>
                      <a:pathLst>
                        <a:path w="63" h="20">
                          <a:moveTo>
                            <a:pt x="16" y="11"/>
                          </a:moveTo>
                          <a:cubicBezTo>
                            <a:pt x="16" y="11"/>
                            <a:pt x="18" y="10"/>
                            <a:pt x="18" y="10"/>
                          </a:cubicBezTo>
                          <a:cubicBezTo>
                            <a:pt x="18" y="10"/>
                            <a:pt x="19" y="11"/>
                            <a:pt x="19" y="11"/>
                          </a:cubicBezTo>
                          <a:cubicBezTo>
                            <a:pt x="19" y="11"/>
                            <a:pt x="19" y="12"/>
                            <a:pt x="19" y="12"/>
                          </a:cubicBezTo>
                          <a:cubicBezTo>
                            <a:pt x="19" y="12"/>
                            <a:pt x="18" y="13"/>
                            <a:pt x="18" y="13"/>
                          </a:cubicBezTo>
                          <a:cubicBezTo>
                            <a:pt x="18" y="13"/>
                            <a:pt x="14" y="13"/>
                            <a:pt x="14" y="13"/>
                          </a:cubicBezTo>
                          <a:cubicBezTo>
                            <a:pt x="14" y="13"/>
                            <a:pt x="14" y="15"/>
                            <a:pt x="14" y="15"/>
                          </a:cubicBezTo>
                          <a:cubicBezTo>
                            <a:pt x="14" y="15"/>
                            <a:pt x="15" y="15"/>
                            <a:pt x="15" y="15"/>
                          </a:cubicBezTo>
                          <a:cubicBezTo>
                            <a:pt x="15" y="15"/>
                            <a:pt x="13" y="15"/>
                            <a:pt x="13" y="15"/>
                          </a:cubicBezTo>
                          <a:cubicBezTo>
                            <a:pt x="13" y="15"/>
                            <a:pt x="14" y="17"/>
                            <a:pt x="14" y="17"/>
                          </a:cubicBezTo>
                          <a:cubicBezTo>
                            <a:pt x="14" y="17"/>
                            <a:pt x="16" y="17"/>
                            <a:pt x="16" y="17"/>
                          </a:cubicBezTo>
                          <a:cubicBezTo>
                            <a:pt x="16" y="17"/>
                            <a:pt x="17" y="15"/>
                            <a:pt x="17" y="15"/>
                          </a:cubicBezTo>
                          <a:cubicBezTo>
                            <a:pt x="17" y="15"/>
                            <a:pt x="19" y="15"/>
                            <a:pt x="19" y="15"/>
                          </a:cubicBezTo>
                          <a:cubicBezTo>
                            <a:pt x="19" y="15"/>
                            <a:pt x="21" y="15"/>
                            <a:pt x="21" y="15"/>
                          </a:cubicBezTo>
                          <a:cubicBezTo>
                            <a:pt x="21" y="15"/>
                            <a:pt x="22" y="16"/>
                            <a:pt x="22" y="16"/>
                          </a:cubicBezTo>
                          <a:cubicBezTo>
                            <a:pt x="22" y="16"/>
                            <a:pt x="24" y="16"/>
                            <a:pt x="24" y="16"/>
                          </a:cubicBezTo>
                          <a:cubicBezTo>
                            <a:pt x="24" y="16"/>
                            <a:pt x="28" y="17"/>
                            <a:pt x="28" y="17"/>
                          </a:cubicBezTo>
                          <a:cubicBezTo>
                            <a:pt x="28" y="17"/>
                            <a:pt x="31" y="16"/>
                            <a:pt x="31" y="16"/>
                          </a:cubicBezTo>
                          <a:cubicBezTo>
                            <a:pt x="31" y="16"/>
                            <a:pt x="33" y="16"/>
                            <a:pt x="33" y="16"/>
                          </a:cubicBezTo>
                          <a:cubicBezTo>
                            <a:pt x="33" y="16"/>
                            <a:pt x="34" y="16"/>
                            <a:pt x="34" y="16"/>
                          </a:cubicBezTo>
                          <a:cubicBezTo>
                            <a:pt x="34" y="16"/>
                            <a:pt x="35" y="19"/>
                            <a:pt x="35" y="19"/>
                          </a:cubicBezTo>
                          <a:cubicBezTo>
                            <a:pt x="35" y="19"/>
                            <a:pt x="38" y="19"/>
                            <a:pt x="38" y="19"/>
                          </a:cubicBezTo>
                          <a:cubicBezTo>
                            <a:pt x="38" y="19"/>
                            <a:pt x="42" y="20"/>
                            <a:pt x="42" y="20"/>
                          </a:cubicBezTo>
                          <a:cubicBezTo>
                            <a:pt x="42" y="20"/>
                            <a:pt x="44" y="19"/>
                            <a:pt x="44" y="19"/>
                          </a:cubicBezTo>
                          <a:cubicBezTo>
                            <a:pt x="44" y="19"/>
                            <a:pt x="46" y="17"/>
                            <a:pt x="46" y="17"/>
                          </a:cubicBezTo>
                          <a:cubicBezTo>
                            <a:pt x="46" y="17"/>
                            <a:pt x="48" y="16"/>
                            <a:pt x="48" y="16"/>
                          </a:cubicBezTo>
                          <a:cubicBezTo>
                            <a:pt x="48" y="16"/>
                            <a:pt x="51" y="16"/>
                            <a:pt x="51" y="16"/>
                          </a:cubicBezTo>
                          <a:cubicBezTo>
                            <a:pt x="51" y="16"/>
                            <a:pt x="53" y="16"/>
                            <a:pt x="53" y="16"/>
                          </a:cubicBezTo>
                          <a:cubicBezTo>
                            <a:pt x="53" y="16"/>
                            <a:pt x="55" y="15"/>
                            <a:pt x="55" y="15"/>
                          </a:cubicBezTo>
                          <a:cubicBezTo>
                            <a:pt x="55" y="15"/>
                            <a:pt x="55" y="12"/>
                            <a:pt x="55" y="12"/>
                          </a:cubicBezTo>
                          <a:cubicBezTo>
                            <a:pt x="55" y="12"/>
                            <a:pt x="57" y="11"/>
                            <a:pt x="57" y="11"/>
                          </a:cubicBezTo>
                          <a:cubicBezTo>
                            <a:pt x="57" y="11"/>
                            <a:pt x="60" y="11"/>
                            <a:pt x="60" y="11"/>
                          </a:cubicBezTo>
                          <a:cubicBezTo>
                            <a:pt x="60" y="11"/>
                            <a:pt x="60" y="11"/>
                            <a:pt x="60" y="11"/>
                          </a:cubicBezTo>
                          <a:cubicBezTo>
                            <a:pt x="60" y="11"/>
                            <a:pt x="62" y="9"/>
                            <a:pt x="62" y="9"/>
                          </a:cubicBezTo>
                          <a:cubicBezTo>
                            <a:pt x="62" y="9"/>
                            <a:pt x="63" y="9"/>
                            <a:pt x="63" y="9"/>
                          </a:cubicBezTo>
                          <a:cubicBezTo>
                            <a:pt x="63" y="9"/>
                            <a:pt x="63" y="7"/>
                            <a:pt x="63" y="7"/>
                          </a:cubicBezTo>
                          <a:cubicBezTo>
                            <a:pt x="63" y="7"/>
                            <a:pt x="63" y="6"/>
                            <a:pt x="63" y="6"/>
                          </a:cubicBezTo>
                          <a:cubicBezTo>
                            <a:pt x="63" y="6"/>
                            <a:pt x="61" y="5"/>
                            <a:pt x="61" y="5"/>
                          </a:cubicBezTo>
                          <a:cubicBezTo>
                            <a:pt x="61" y="5"/>
                            <a:pt x="57" y="5"/>
                            <a:pt x="57" y="5"/>
                          </a:cubicBezTo>
                          <a:cubicBezTo>
                            <a:pt x="57" y="5"/>
                            <a:pt x="51" y="4"/>
                            <a:pt x="51" y="4"/>
                          </a:cubicBezTo>
                          <a:cubicBezTo>
                            <a:pt x="51" y="4"/>
                            <a:pt x="48" y="3"/>
                            <a:pt x="48" y="3"/>
                          </a:cubicBezTo>
                          <a:cubicBezTo>
                            <a:pt x="48" y="3"/>
                            <a:pt x="44" y="3"/>
                            <a:pt x="44" y="3"/>
                          </a:cubicBezTo>
                          <a:cubicBezTo>
                            <a:pt x="44" y="3"/>
                            <a:pt x="42" y="1"/>
                            <a:pt x="42" y="1"/>
                          </a:cubicBezTo>
                          <a:cubicBezTo>
                            <a:pt x="42" y="1"/>
                            <a:pt x="42" y="3"/>
                            <a:pt x="42" y="3"/>
                          </a:cubicBezTo>
                          <a:cubicBezTo>
                            <a:pt x="42" y="3"/>
                            <a:pt x="41" y="4"/>
                            <a:pt x="41" y="4"/>
                          </a:cubicBezTo>
                          <a:cubicBezTo>
                            <a:pt x="41" y="4"/>
                            <a:pt x="40" y="6"/>
                            <a:pt x="40" y="6"/>
                          </a:cubicBezTo>
                          <a:cubicBezTo>
                            <a:pt x="40" y="6"/>
                            <a:pt x="37" y="5"/>
                            <a:pt x="37" y="5"/>
                          </a:cubicBezTo>
                          <a:cubicBezTo>
                            <a:pt x="37" y="5"/>
                            <a:pt x="36" y="5"/>
                            <a:pt x="36" y="5"/>
                          </a:cubicBezTo>
                          <a:cubicBezTo>
                            <a:pt x="36" y="5"/>
                            <a:pt x="36" y="3"/>
                            <a:pt x="36" y="3"/>
                          </a:cubicBezTo>
                          <a:cubicBezTo>
                            <a:pt x="36" y="3"/>
                            <a:pt x="36" y="1"/>
                            <a:pt x="36" y="1"/>
                          </a:cubicBezTo>
                          <a:cubicBezTo>
                            <a:pt x="36" y="1"/>
                            <a:pt x="34" y="1"/>
                            <a:pt x="34" y="1"/>
                          </a:cubicBezTo>
                          <a:cubicBezTo>
                            <a:pt x="34" y="1"/>
                            <a:pt x="33" y="3"/>
                            <a:pt x="33" y="3"/>
                          </a:cubicBezTo>
                          <a:cubicBezTo>
                            <a:pt x="33" y="3"/>
                            <a:pt x="32" y="5"/>
                            <a:pt x="32" y="5"/>
                          </a:cubicBezTo>
                          <a:cubicBezTo>
                            <a:pt x="32" y="5"/>
                            <a:pt x="31" y="6"/>
                            <a:pt x="31" y="6"/>
                          </a:cubicBezTo>
                          <a:cubicBezTo>
                            <a:pt x="31" y="6"/>
                            <a:pt x="30" y="7"/>
                            <a:pt x="30" y="7"/>
                          </a:cubicBezTo>
                          <a:cubicBezTo>
                            <a:pt x="30" y="7"/>
                            <a:pt x="29" y="6"/>
                            <a:pt x="29" y="6"/>
                          </a:cubicBezTo>
                          <a:cubicBezTo>
                            <a:pt x="29" y="6"/>
                            <a:pt x="28" y="5"/>
                            <a:pt x="28" y="5"/>
                          </a:cubicBezTo>
                          <a:cubicBezTo>
                            <a:pt x="28" y="5"/>
                            <a:pt x="26" y="4"/>
                            <a:pt x="26" y="4"/>
                          </a:cubicBezTo>
                          <a:cubicBezTo>
                            <a:pt x="26" y="4"/>
                            <a:pt x="25" y="3"/>
                            <a:pt x="25" y="3"/>
                          </a:cubicBezTo>
                          <a:cubicBezTo>
                            <a:pt x="25" y="3"/>
                            <a:pt x="22" y="4"/>
                            <a:pt x="22" y="4"/>
                          </a:cubicBezTo>
                          <a:cubicBezTo>
                            <a:pt x="22" y="4"/>
                            <a:pt x="20" y="3"/>
                            <a:pt x="20" y="3"/>
                          </a:cubicBezTo>
                          <a:cubicBezTo>
                            <a:pt x="20" y="3"/>
                            <a:pt x="19" y="3"/>
                            <a:pt x="19" y="3"/>
                          </a:cubicBezTo>
                          <a:cubicBezTo>
                            <a:pt x="19" y="3"/>
                            <a:pt x="17" y="1"/>
                            <a:pt x="17" y="1"/>
                          </a:cubicBezTo>
                          <a:cubicBezTo>
                            <a:pt x="17" y="1"/>
                            <a:pt x="15" y="0"/>
                            <a:pt x="15" y="0"/>
                          </a:cubicBezTo>
                          <a:cubicBezTo>
                            <a:pt x="15" y="0"/>
                            <a:pt x="13" y="0"/>
                            <a:pt x="13" y="0"/>
                          </a:cubicBezTo>
                          <a:cubicBezTo>
                            <a:pt x="13" y="0"/>
                            <a:pt x="12" y="1"/>
                            <a:pt x="12" y="1"/>
                          </a:cubicBezTo>
                          <a:cubicBezTo>
                            <a:pt x="12" y="1"/>
                            <a:pt x="14" y="2"/>
                            <a:pt x="14" y="2"/>
                          </a:cubicBezTo>
                          <a:cubicBezTo>
                            <a:pt x="14" y="2"/>
                            <a:pt x="13" y="4"/>
                            <a:pt x="13" y="4"/>
                          </a:cubicBezTo>
                          <a:cubicBezTo>
                            <a:pt x="13" y="4"/>
                            <a:pt x="11" y="4"/>
                            <a:pt x="11" y="4"/>
                          </a:cubicBezTo>
                          <a:cubicBezTo>
                            <a:pt x="11" y="4"/>
                            <a:pt x="10" y="3"/>
                            <a:pt x="10" y="3"/>
                          </a:cubicBezTo>
                          <a:cubicBezTo>
                            <a:pt x="10" y="3"/>
                            <a:pt x="8" y="3"/>
                            <a:pt x="8" y="3"/>
                          </a:cubicBezTo>
                          <a:cubicBezTo>
                            <a:pt x="8" y="3"/>
                            <a:pt x="9" y="5"/>
                            <a:pt x="9" y="5"/>
                          </a:cubicBezTo>
                          <a:cubicBezTo>
                            <a:pt x="9" y="5"/>
                            <a:pt x="7" y="5"/>
                            <a:pt x="7" y="5"/>
                          </a:cubicBezTo>
                          <a:cubicBezTo>
                            <a:pt x="7" y="5"/>
                            <a:pt x="5" y="4"/>
                            <a:pt x="5" y="4"/>
                          </a:cubicBezTo>
                          <a:cubicBezTo>
                            <a:pt x="5" y="4"/>
                            <a:pt x="4" y="3"/>
                            <a:pt x="4" y="3"/>
                          </a:cubicBezTo>
                          <a:cubicBezTo>
                            <a:pt x="4" y="3"/>
                            <a:pt x="3" y="3"/>
                            <a:pt x="3" y="3"/>
                          </a:cubicBezTo>
                          <a:cubicBezTo>
                            <a:pt x="3" y="3"/>
                            <a:pt x="2" y="4"/>
                            <a:pt x="2" y="4"/>
                          </a:cubicBezTo>
                          <a:cubicBezTo>
                            <a:pt x="2" y="4"/>
                            <a:pt x="0" y="4"/>
                            <a:pt x="0" y="4"/>
                          </a:cubicBezTo>
                          <a:cubicBezTo>
                            <a:pt x="0" y="4"/>
                            <a:pt x="1" y="6"/>
                            <a:pt x="1" y="6"/>
                          </a:cubicBezTo>
                          <a:cubicBezTo>
                            <a:pt x="1" y="6"/>
                            <a:pt x="4" y="6"/>
                            <a:pt x="4" y="6"/>
                          </a:cubicBezTo>
                          <a:cubicBezTo>
                            <a:pt x="4" y="6"/>
                            <a:pt x="4" y="7"/>
                            <a:pt x="4" y="7"/>
                          </a:cubicBezTo>
                          <a:cubicBezTo>
                            <a:pt x="4" y="7"/>
                            <a:pt x="3" y="8"/>
                            <a:pt x="3" y="8"/>
                          </a:cubicBezTo>
                          <a:cubicBezTo>
                            <a:pt x="3" y="8"/>
                            <a:pt x="4" y="10"/>
                            <a:pt x="4" y="10"/>
                          </a:cubicBezTo>
                          <a:cubicBezTo>
                            <a:pt x="4" y="10"/>
                            <a:pt x="7" y="12"/>
                            <a:pt x="7" y="12"/>
                          </a:cubicBezTo>
                          <a:cubicBezTo>
                            <a:pt x="7" y="12"/>
                            <a:pt x="12" y="11"/>
                            <a:pt x="12" y="11"/>
                          </a:cubicBezTo>
                          <a:cubicBezTo>
                            <a:pt x="12" y="11"/>
                            <a:pt x="16" y="11"/>
                            <a:pt x="16" y="1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2" name="Freeform 1097"/>
                    <p:cNvSpPr>
                      <a:spLocks/>
                    </p:cNvSpPr>
                    <p:nvPr/>
                  </p:nvSpPr>
                  <p:spPr bwMode="gray">
                    <a:xfrm>
                      <a:off x="4738688" y="1100549"/>
                      <a:ext cx="7938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2" y="3"/>
                        </a:cxn>
                        <a:cxn ang="0">
                          <a:pos x="3" y="2"/>
                        </a:cxn>
                        <a:cxn ang="0">
                          <a:pos x="3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2"/>
                            <a:pt x="1" y="2"/>
                          </a:cubicBezTo>
                          <a:cubicBezTo>
                            <a:pt x="1" y="3"/>
                            <a:pt x="2" y="3"/>
                            <a:pt x="2" y="3"/>
                          </a:cubicBezTo>
                          <a:cubicBezTo>
                            <a:pt x="2" y="3"/>
                            <a:pt x="3" y="3"/>
                            <a:pt x="3" y="2"/>
                          </a:cubicBezTo>
                          <a:cubicBezTo>
                            <a:pt x="3" y="2"/>
                            <a:pt x="3" y="1"/>
                            <a:pt x="3" y="1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3" name="Freeform 1098"/>
                    <p:cNvSpPr>
                      <a:spLocks/>
                    </p:cNvSpPr>
                    <p:nvPr/>
                  </p:nvSpPr>
                  <p:spPr bwMode="gray">
                    <a:xfrm>
                      <a:off x="4619626" y="1054511"/>
                      <a:ext cx="14288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0"/>
                        </a:cxn>
                        <a:cxn ang="0">
                          <a:pos x="5" y="0"/>
                        </a:cxn>
                        <a:cxn ang="0">
                          <a:pos x="4" y="1"/>
                        </a:cxn>
                        <a:cxn ang="0">
                          <a:pos x="2" y="1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5" h="2">
                          <a:moveTo>
                            <a:pt x="0" y="1"/>
                          </a:move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4" y="0"/>
                            <a:pt x="5" y="0"/>
                            <a:pt x="5" y="0"/>
                          </a:cubicBezTo>
                          <a:cubicBezTo>
                            <a:pt x="5" y="1"/>
                            <a:pt x="4" y="1"/>
                            <a:pt x="4" y="1"/>
                          </a:cubicBezTo>
                          <a:cubicBezTo>
                            <a:pt x="3" y="1"/>
                            <a:pt x="2" y="1"/>
                            <a:pt x="2" y="1"/>
                          </a:cubicBezTo>
                          <a:cubicBezTo>
                            <a:pt x="1" y="1"/>
                            <a:pt x="1" y="2"/>
                            <a:pt x="1" y="2"/>
                          </a:cubicBezTo>
                          <a:cubicBezTo>
                            <a:pt x="1" y="2"/>
                            <a:pt x="0" y="2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4" name="Freeform 1099"/>
                    <p:cNvSpPr>
                      <a:spLocks/>
                    </p:cNvSpPr>
                    <p:nvPr/>
                  </p:nvSpPr>
                  <p:spPr bwMode="gray">
                    <a:xfrm>
                      <a:off x="4829176" y="1064036"/>
                      <a:ext cx="33338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7" y="1"/>
                        </a:cxn>
                        <a:cxn ang="0">
                          <a:pos x="9" y="0"/>
                        </a:cxn>
                        <a:cxn ang="0">
                          <a:pos x="11" y="0"/>
                        </a:cxn>
                        <a:cxn ang="0">
                          <a:pos x="12" y="1"/>
                        </a:cxn>
                        <a:cxn ang="0">
                          <a:pos x="11" y="2"/>
                        </a:cxn>
                        <a:cxn ang="0">
                          <a:pos x="9" y="2"/>
                        </a:cxn>
                        <a:cxn ang="0">
                          <a:pos x="6" y="3"/>
                        </a:cxn>
                        <a:cxn ang="0">
                          <a:pos x="3" y="3"/>
                        </a:cxn>
                        <a:cxn ang="0">
                          <a:pos x="0" y="3"/>
                        </a:cxn>
                      </a:cxnLst>
                      <a:rect l="0" t="0" r="r" b="b"/>
                      <a:pathLst>
                        <a:path w="12" h="4">
                          <a:moveTo>
                            <a:pt x="0" y="3"/>
                          </a:moveTo>
                          <a:cubicBezTo>
                            <a:pt x="0" y="3"/>
                            <a:pt x="0" y="2"/>
                            <a:pt x="0" y="2"/>
                          </a:cubicBezTo>
                          <a:cubicBezTo>
                            <a:pt x="1" y="2"/>
                            <a:pt x="2" y="2"/>
                            <a:pt x="3" y="1"/>
                          </a:cubicBezTo>
                          <a:cubicBezTo>
                            <a:pt x="5" y="1"/>
                            <a:pt x="6" y="1"/>
                            <a:pt x="7" y="1"/>
                          </a:cubicBezTo>
                          <a:cubicBezTo>
                            <a:pt x="7" y="1"/>
                            <a:pt x="8" y="0"/>
                            <a:pt x="9" y="0"/>
                          </a:cubicBezTo>
                          <a:cubicBezTo>
                            <a:pt x="10" y="0"/>
                            <a:pt x="11" y="0"/>
                            <a:pt x="11" y="0"/>
                          </a:cubicBezTo>
                          <a:cubicBezTo>
                            <a:pt x="12" y="0"/>
                            <a:pt x="12" y="0"/>
                            <a:pt x="12" y="1"/>
                          </a:cubicBezTo>
                          <a:cubicBezTo>
                            <a:pt x="12" y="1"/>
                            <a:pt x="12" y="2"/>
                            <a:pt x="11" y="2"/>
                          </a:cubicBezTo>
                          <a:cubicBezTo>
                            <a:pt x="11" y="2"/>
                            <a:pt x="10" y="2"/>
                            <a:pt x="9" y="2"/>
                          </a:cubicBezTo>
                          <a:cubicBezTo>
                            <a:pt x="7" y="2"/>
                            <a:pt x="6" y="3"/>
                            <a:pt x="6" y="3"/>
                          </a:cubicBezTo>
                          <a:cubicBezTo>
                            <a:pt x="5" y="3"/>
                            <a:pt x="4" y="3"/>
                            <a:pt x="3" y="3"/>
                          </a:cubicBezTo>
                          <a:cubicBezTo>
                            <a:pt x="1" y="4"/>
                            <a:pt x="1" y="3"/>
                            <a:pt x="0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5" name="Freeform 1100"/>
                    <p:cNvSpPr>
                      <a:spLocks/>
                    </p:cNvSpPr>
                    <p:nvPr/>
                  </p:nvSpPr>
                  <p:spPr bwMode="gray">
                    <a:xfrm>
                      <a:off x="4765676" y="1095786"/>
                      <a:ext cx="30163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3"/>
                        </a:cxn>
                        <a:cxn ang="0">
                          <a:pos x="0" y="3"/>
                        </a:cxn>
                        <a:cxn ang="0">
                          <a:pos x="1" y="1"/>
                        </a:cxn>
                        <a:cxn ang="0">
                          <a:pos x="4" y="0"/>
                        </a:cxn>
                        <a:cxn ang="0">
                          <a:pos x="6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0" y="0"/>
                        </a:cxn>
                        <a:cxn ang="0">
                          <a:pos x="11" y="1"/>
                        </a:cxn>
                        <a:cxn ang="0">
                          <a:pos x="10" y="2"/>
                        </a:cxn>
                        <a:cxn ang="0">
                          <a:pos x="8" y="2"/>
                        </a:cxn>
                        <a:cxn ang="0">
                          <a:pos x="6" y="2"/>
                        </a:cxn>
                        <a:cxn ang="0">
                          <a:pos x="4" y="2"/>
                        </a:cxn>
                        <a:cxn ang="0">
                          <a:pos x="2" y="3"/>
                        </a:cxn>
                      </a:cxnLst>
                      <a:rect l="0" t="0" r="r" b="b"/>
                      <a:pathLst>
                        <a:path w="11" h="4">
                          <a:moveTo>
                            <a:pt x="2" y="3"/>
                          </a:moveTo>
                          <a:cubicBezTo>
                            <a:pt x="1" y="3"/>
                            <a:pt x="0" y="4"/>
                            <a:pt x="0" y="3"/>
                          </a:cubicBezTo>
                          <a:cubicBezTo>
                            <a:pt x="0" y="2"/>
                            <a:pt x="0" y="2"/>
                            <a:pt x="1" y="1"/>
                          </a:cubicBezTo>
                          <a:cubicBezTo>
                            <a:pt x="2" y="1"/>
                            <a:pt x="3" y="0"/>
                            <a:pt x="4" y="0"/>
                          </a:cubicBezTo>
                          <a:cubicBezTo>
                            <a:pt x="4" y="0"/>
                            <a:pt x="5" y="0"/>
                            <a:pt x="6" y="0"/>
                          </a:cubicBezTo>
                          <a:cubicBezTo>
                            <a:pt x="6" y="0"/>
                            <a:pt x="7" y="0"/>
                            <a:pt x="7" y="0"/>
                          </a:cubicBezTo>
                          <a:cubicBezTo>
                            <a:pt x="8" y="0"/>
                            <a:pt x="8" y="0"/>
                            <a:pt x="9" y="0"/>
                          </a:cubicBezTo>
                          <a:cubicBezTo>
                            <a:pt x="10" y="0"/>
                            <a:pt x="10" y="0"/>
                            <a:pt x="10" y="0"/>
                          </a:cubicBezTo>
                          <a:cubicBezTo>
                            <a:pt x="11" y="0"/>
                            <a:pt x="11" y="0"/>
                            <a:pt x="11" y="1"/>
                          </a:cubicBezTo>
                          <a:cubicBezTo>
                            <a:pt x="11" y="1"/>
                            <a:pt x="10" y="1"/>
                            <a:pt x="10" y="2"/>
                          </a:cubicBezTo>
                          <a:cubicBezTo>
                            <a:pt x="9" y="2"/>
                            <a:pt x="9" y="2"/>
                            <a:pt x="8" y="2"/>
                          </a:cubicBezTo>
                          <a:cubicBezTo>
                            <a:pt x="7" y="2"/>
                            <a:pt x="7" y="2"/>
                            <a:pt x="6" y="2"/>
                          </a:cubicBezTo>
                          <a:cubicBezTo>
                            <a:pt x="6" y="1"/>
                            <a:pt x="5" y="1"/>
                            <a:pt x="4" y="2"/>
                          </a:cubicBezTo>
                          <a:cubicBezTo>
                            <a:pt x="4" y="2"/>
                            <a:pt x="3" y="2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6" name="Freeform 1101"/>
                    <p:cNvSpPr>
                      <a:spLocks/>
                    </p:cNvSpPr>
                    <p:nvPr/>
                  </p:nvSpPr>
                  <p:spPr bwMode="gray">
                    <a:xfrm>
                      <a:off x="4603751" y="1205324"/>
                      <a:ext cx="7938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3" y="2"/>
                        </a:cxn>
                        <a:cxn ang="0">
                          <a:pos x="3" y="4"/>
                        </a:cxn>
                        <a:cxn ang="0">
                          <a:pos x="2" y="4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0" y="2"/>
                          </a:move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2" y="0"/>
                            <a:pt x="2" y="0"/>
                            <a:pt x="3" y="1"/>
                          </a:cubicBezTo>
                          <a:cubicBezTo>
                            <a:pt x="3" y="1"/>
                            <a:pt x="3" y="2"/>
                            <a:pt x="3" y="2"/>
                          </a:cubicBezTo>
                          <a:cubicBezTo>
                            <a:pt x="3" y="3"/>
                            <a:pt x="3" y="3"/>
                            <a:pt x="3" y="4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1" y="3"/>
                            <a:pt x="1" y="3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7" name="Freeform 1547"/>
                    <p:cNvSpPr>
                      <a:spLocks/>
                    </p:cNvSpPr>
                    <p:nvPr/>
                  </p:nvSpPr>
                  <p:spPr bwMode="gray">
                    <a:xfrm>
                      <a:off x="5067301" y="1052924"/>
                      <a:ext cx="66675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2" y="3"/>
                        </a:cxn>
                        <a:cxn ang="0">
                          <a:pos x="5" y="2"/>
                        </a:cxn>
                        <a:cxn ang="0">
                          <a:pos x="8" y="2"/>
                        </a:cxn>
                        <a:cxn ang="0">
                          <a:pos x="10" y="1"/>
                        </a:cxn>
                        <a:cxn ang="0">
                          <a:pos x="12" y="1"/>
                        </a:cxn>
                        <a:cxn ang="0">
                          <a:pos x="14" y="0"/>
                        </a:cxn>
                        <a:cxn ang="0">
                          <a:pos x="16" y="0"/>
                        </a:cxn>
                        <a:cxn ang="0">
                          <a:pos x="17" y="0"/>
                        </a:cxn>
                        <a:cxn ang="0">
                          <a:pos x="19" y="1"/>
                        </a:cxn>
                        <a:cxn ang="0">
                          <a:pos x="22" y="1"/>
                        </a:cxn>
                        <a:cxn ang="0">
                          <a:pos x="24" y="2"/>
                        </a:cxn>
                        <a:cxn ang="0">
                          <a:pos x="24" y="3"/>
                        </a:cxn>
                        <a:cxn ang="0">
                          <a:pos x="22" y="3"/>
                        </a:cxn>
                        <a:cxn ang="0">
                          <a:pos x="19" y="3"/>
                        </a:cxn>
                        <a:cxn ang="0">
                          <a:pos x="16" y="3"/>
                        </a:cxn>
                        <a:cxn ang="0">
                          <a:pos x="14" y="4"/>
                        </a:cxn>
                        <a:cxn ang="0">
                          <a:pos x="12" y="5"/>
                        </a:cxn>
                        <a:cxn ang="0">
                          <a:pos x="10" y="5"/>
                        </a:cxn>
                        <a:cxn ang="0">
                          <a:pos x="9" y="6"/>
                        </a:cxn>
                        <a:cxn ang="0">
                          <a:pos x="7" y="5"/>
                        </a:cxn>
                        <a:cxn ang="0">
                          <a:pos x="5" y="5"/>
                        </a:cxn>
                        <a:cxn ang="0">
                          <a:pos x="3" y="5"/>
                        </a:cxn>
                        <a:cxn ang="0">
                          <a:pos x="1" y="4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24" h="6">
                          <a:moveTo>
                            <a:pt x="0" y="4"/>
                          </a:moveTo>
                          <a:cubicBezTo>
                            <a:pt x="0" y="3"/>
                            <a:pt x="0" y="3"/>
                            <a:pt x="2" y="3"/>
                          </a:cubicBezTo>
                          <a:cubicBezTo>
                            <a:pt x="3" y="2"/>
                            <a:pt x="4" y="2"/>
                            <a:pt x="5" y="2"/>
                          </a:cubicBezTo>
                          <a:cubicBezTo>
                            <a:pt x="6" y="2"/>
                            <a:pt x="7" y="2"/>
                            <a:pt x="8" y="2"/>
                          </a:cubicBezTo>
                          <a:cubicBezTo>
                            <a:pt x="9" y="2"/>
                            <a:pt x="10" y="2"/>
                            <a:pt x="10" y="1"/>
                          </a:cubicBezTo>
                          <a:cubicBezTo>
                            <a:pt x="11" y="1"/>
                            <a:pt x="12" y="1"/>
                            <a:pt x="12" y="1"/>
                          </a:cubicBezTo>
                          <a:cubicBezTo>
                            <a:pt x="13" y="0"/>
                            <a:pt x="14" y="0"/>
                            <a:pt x="14" y="0"/>
                          </a:cubicBezTo>
                          <a:cubicBezTo>
                            <a:pt x="15" y="0"/>
                            <a:pt x="15" y="0"/>
                            <a:pt x="16" y="0"/>
                          </a:cubicBezTo>
                          <a:cubicBezTo>
                            <a:pt x="16" y="0"/>
                            <a:pt x="17" y="0"/>
                            <a:pt x="17" y="0"/>
                          </a:cubicBezTo>
                          <a:cubicBezTo>
                            <a:pt x="17" y="1"/>
                            <a:pt x="18" y="1"/>
                            <a:pt x="19" y="1"/>
                          </a:cubicBezTo>
                          <a:cubicBezTo>
                            <a:pt x="20" y="1"/>
                            <a:pt x="21" y="1"/>
                            <a:pt x="22" y="1"/>
                          </a:cubicBezTo>
                          <a:cubicBezTo>
                            <a:pt x="23" y="2"/>
                            <a:pt x="23" y="2"/>
                            <a:pt x="24" y="2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3" y="3"/>
                            <a:pt x="23" y="3"/>
                            <a:pt x="22" y="3"/>
                          </a:cubicBezTo>
                          <a:cubicBezTo>
                            <a:pt x="21" y="3"/>
                            <a:pt x="20" y="3"/>
                            <a:pt x="19" y="3"/>
                          </a:cubicBezTo>
                          <a:cubicBezTo>
                            <a:pt x="18" y="2"/>
                            <a:pt x="17" y="2"/>
                            <a:pt x="16" y="3"/>
                          </a:cubicBezTo>
                          <a:cubicBezTo>
                            <a:pt x="15" y="3"/>
                            <a:pt x="15" y="3"/>
                            <a:pt x="14" y="4"/>
                          </a:cubicBezTo>
                          <a:cubicBezTo>
                            <a:pt x="14" y="4"/>
                            <a:pt x="13" y="5"/>
                            <a:pt x="12" y="5"/>
                          </a:cubicBezTo>
                          <a:cubicBezTo>
                            <a:pt x="12" y="5"/>
                            <a:pt x="11" y="5"/>
                            <a:pt x="10" y="5"/>
                          </a:cubicBezTo>
                          <a:cubicBezTo>
                            <a:pt x="10" y="6"/>
                            <a:pt x="9" y="6"/>
                            <a:pt x="9" y="6"/>
                          </a:cubicBezTo>
                          <a:cubicBezTo>
                            <a:pt x="8" y="6"/>
                            <a:pt x="8" y="6"/>
                            <a:pt x="7" y="5"/>
                          </a:cubicBezTo>
                          <a:cubicBezTo>
                            <a:pt x="7" y="4"/>
                            <a:pt x="6" y="4"/>
                            <a:pt x="5" y="5"/>
                          </a:cubicBezTo>
                          <a:cubicBezTo>
                            <a:pt x="4" y="5"/>
                            <a:pt x="3" y="5"/>
                            <a:pt x="3" y="5"/>
                          </a:cubicBezTo>
                          <a:cubicBezTo>
                            <a:pt x="2" y="5"/>
                            <a:pt x="1" y="4"/>
                            <a:pt x="1" y="4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8" name="Freeform 1548"/>
                    <p:cNvSpPr>
                      <a:spLocks/>
                    </p:cNvSpPr>
                    <p:nvPr/>
                  </p:nvSpPr>
                  <p:spPr bwMode="gray">
                    <a:xfrm>
                      <a:off x="5168901" y="1068799"/>
                      <a:ext cx="25400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2" y="3"/>
                        </a:cxn>
                        <a:cxn ang="0">
                          <a:pos x="5" y="4"/>
                        </a:cxn>
                        <a:cxn ang="0">
                          <a:pos x="7" y="4"/>
                        </a:cxn>
                        <a:cxn ang="0">
                          <a:pos x="9" y="4"/>
                        </a:cxn>
                        <a:cxn ang="0">
                          <a:pos x="9" y="3"/>
                        </a:cxn>
                        <a:cxn ang="0">
                          <a:pos x="8" y="2"/>
                        </a:cxn>
                        <a:cxn ang="0">
                          <a:pos x="6" y="1"/>
                        </a:cxn>
                        <a:cxn ang="0">
                          <a:pos x="4" y="0"/>
                        </a:cxn>
                        <a:cxn ang="0">
                          <a:pos x="3" y="1"/>
                        </a:cxn>
                        <a:cxn ang="0">
                          <a:pos x="2" y="2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9" h="4">
                          <a:moveTo>
                            <a:pt x="0" y="2"/>
                          </a:move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3" y="4"/>
                            <a:pt x="4" y="4"/>
                            <a:pt x="5" y="4"/>
                          </a:cubicBezTo>
                          <a:cubicBezTo>
                            <a:pt x="6" y="4"/>
                            <a:pt x="6" y="4"/>
                            <a:pt x="7" y="4"/>
                          </a:cubicBezTo>
                          <a:cubicBezTo>
                            <a:pt x="8" y="4"/>
                            <a:pt x="9" y="4"/>
                            <a:pt x="9" y="4"/>
                          </a:cubicBezTo>
                          <a:cubicBezTo>
                            <a:pt x="9" y="3"/>
                            <a:pt x="9" y="3"/>
                            <a:pt x="9" y="3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7" y="2"/>
                            <a:pt x="7" y="1"/>
                            <a:pt x="6" y="1"/>
                          </a:cubicBezTo>
                          <a:cubicBezTo>
                            <a:pt x="5" y="0"/>
                            <a:pt x="5" y="0"/>
                            <a:pt x="4" y="0"/>
                          </a:cubicBezTo>
                          <a:cubicBezTo>
                            <a:pt x="4" y="1"/>
                            <a:pt x="3" y="1"/>
                            <a:pt x="3" y="1"/>
                          </a:cubicBezTo>
                          <a:cubicBezTo>
                            <a:pt x="3" y="2"/>
                            <a:pt x="2" y="2"/>
                            <a:pt x="2" y="2"/>
                          </a:cubicBezTo>
                          <a:cubicBezTo>
                            <a:pt x="1" y="2"/>
                            <a:pt x="1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89" name="Freeform 1549"/>
                    <p:cNvSpPr>
                      <a:spLocks/>
                    </p:cNvSpPr>
                    <p:nvPr/>
                  </p:nvSpPr>
                  <p:spPr bwMode="gray">
                    <a:xfrm>
                      <a:off x="5156201" y="1065624"/>
                      <a:ext cx="952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0" y="2"/>
                        </a:cxn>
                        <a:cxn ang="0">
                          <a:pos x="2" y="0"/>
                        </a:cxn>
                        <a:cxn ang="0">
                          <a:pos x="4" y="0"/>
                        </a:cxn>
                        <a:cxn ang="0">
                          <a:pos x="4" y="1"/>
                        </a:cxn>
                        <a:cxn ang="0">
                          <a:pos x="4" y="3"/>
                        </a:cxn>
                        <a:cxn ang="0">
                          <a:pos x="1" y="3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1" y="3"/>
                          </a:moveTo>
                          <a:cubicBezTo>
                            <a:pt x="0" y="3"/>
                            <a:pt x="0" y="3"/>
                            <a:pt x="0" y="2"/>
                          </a:cubicBezTo>
                          <a:cubicBezTo>
                            <a:pt x="1" y="1"/>
                            <a:pt x="2" y="0"/>
                            <a:pt x="2" y="0"/>
                          </a:cubicBezTo>
                          <a:cubicBezTo>
                            <a:pt x="3" y="0"/>
                            <a:pt x="3" y="0"/>
                            <a:pt x="4" y="0"/>
                          </a:cubicBezTo>
                          <a:cubicBezTo>
                            <a:pt x="4" y="0"/>
                            <a:pt x="4" y="1"/>
                            <a:pt x="4" y="1"/>
                          </a:cubicBezTo>
                          <a:cubicBezTo>
                            <a:pt x="4" y="2"/>
                            <a:pt x="4" y="2"/>
                            <a:pt x="4" y="3"/>
                          </a:cubicBezTo>
                          <a:cubicBezTo>
                            <a:pt x="4" y="3"/>
                            <a:pt x="3" y="3"/>
                            <a:pt x="1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0" name="Freeform 1550"/>
                    <p:cNvSpPr>
                      <a:spLocks/>
                    </p:cNvSpPr>
                    <p:nvPr/>
                  </p:nvSpPr>
                  <p:spPr bwMode="gray">
                    <a:xfrm>
                      <a:off x="5122863" y="1051337"/>
                      <a:ext cx="63500" cy="19050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3"/>
                        </a:cxn>
                        <a:cxn ang="0">
                          <a:pos x="23" y="4"/>
                        </a:cxn>
                        <a:cxn ang="0">
                          <a:pos x="21" y="5"/>
                        </a:cxn>
                        <a:cxn ang="0">
                          <a:pos x="19" y="6"/>
                        </a:cxn>
                        <a:cxn ang="0">
                          <a:pos x="16" y="6"/>
                        </a:cxn>
                        <a:cxn ang="0">
                          <a:pos x="14" y="6"/>
                        </a:cxn>
                        <a:cxn ang="0">
                          <a:pos x="13" y="7"/>
                        </a:cxn>
                        <a:cxn ang="0">
                          <a:pos x="11" y="8"/>
                        </a:cxn>
                        <a:cxn ang="0">
                          <a:pos x="9" y="8"/>
                        </a:cxn>
                        <a:cxn ang="0">
                          <a:pos x="7" y="9"/>
                        </a:cxn>
                        <a:cxn ang="0">
                          <a:pos x="8" y="10"/>
                        </a:cxn>
                        <a:cxn ang="0">
                          <a:pos x="8" y="11"/>
                        </a:cxn>
                        <a:cxn ang="0">
                          <a:pos x="7" y="12"/>
                        </a:cxn>
                        <a:cxn ang="0">
                          <a:pos x="5" y="11"/>
                        </a:cxn>
                        <a:cxn ang="0">
                          <a:pos x="2" y="11"/>
                        </a:cxn>
                        <a:cxn ang="0">
                          <a:pos x="0" y="10"/>
                        </a:cxn>
                        <a:cxn ang="0">
                          <a:pos x="1" y="9"/>
                        </a:cxn>
                        <a:cxn ang="0">
                          <a:pos x="1" y="7"/>
                        </a:cxn>
                        <a:cxn ang="0">
                          <a:pos x="0" y="7"/>
                        </a:cxn>
                        <a:cxn ang="0">
                          <a:pos x="0" y="6"/>
                        </a:cxn>
                        <a:cxn ang="0">
                          <a:pos x="2" y="5"/>
                        </a:cxn>
                        <a:cxn ang="0">
                          <a:pos x="5" y="5"/>
                        </a:cxn>
                        <a:cxn ang="0">
                          <a:pos x="7" y="5"/>
                        </a:cxn>
                        <a:cxn ang="0">
                          <a:pos x="8" y="5"/>
                        </a:cxn>
                        <a:cxn ang="0">
                          <a:pos x="8" y="3"/>
                        </a:cxn>
                        <a:cxn ang="0">
                          <a:pos x="7" y="2"/>
                        </a:cxn>
                        <a:cxn ang="0">
                          <a:pos x="7" y="2"/>
                        </a:cxn>
                        <a:cxn ang="0">
                          <a:pos x="9" y="1"/>
                        </a:cxn>
                        <a:cxn ang="0">
                          <a:pos x="11" y="0"/>
                        </a:cxn>
                        <a:cxn ang="0">
                          <a:pos x="13" y="0"/>
                        </a:cxn>
                        <a:cxn ang="0">
                          <a:pos x="15" y="0"/>
                        </a:cxn>
                        <a:cxn ang="0">
                          <a:pos x="16" y="1"/>
                        </a:cxn>
                        <a:cxn ang="0">
                          <a:pos x="18" y="1"/>
                        </a:cxn>
                        <a:cxn ang="0">
                          <a:pos x="19" y="2"/>
                        </a:cxn>
                        <a:cxn ang="0">
                          <a:pos x="21" y="2"/>
                        </a:cxn>
                        <a:cxn ang="0">
                          <a:pos x="23" y="3"/>
                        </a:cxn>
                      </a:cxnLst>
                      <a:rect l="0" t="0" r="r" b="b"/>
                      <a:pathLst>
                        <a:path w="23" h="12">
                          <a:moveTo>
                            <a:pt x="23" y="3"/>
                          </a:moveTo>
                          <a:cubicBezTo>
                            <a:pt x="23" y="4"/>
                            <a:pt x="23" y="4"/>
                            <a:pt x="23" y="4"/>
                          </a:cubicBezTo>
                          <a:cubicBezTo>
                            <a:pt x="22" y="5"/>
                            <a:pt x="21" y="5"/>
                            <a:pt x="21" y="5"/>
                          </a:cubicBezTo>
                          <a:cubicBezTo>
                            <a:pt x="21" y="6"/>
                            <a:pt x="20" y="6"/>
                            <a:pt x="19" y="6"/>
                          </a:cubicBezTo>
                          <a:cubicBezTo>
                            <a:pt x="18" y="5"/>
                            <a:pt x="17" y="5"/>
                            <a:pt x="16" y="6"/>
                          </a:cubicBezTo>
                          <a:cubicBezTo>
                            <a:pt x="15" y="6"/>
                            <a:pt x="14" y="6"/>
                            <a:pt x="14" y="6"/>
                          </a:cubicBezTo>
                          <a:cubicBezTo>
                            <a:pt x="13" y="6"/>
                            <a:pt x="13" y="7"/>
                            <a:pt x="13" y="7"/>
                          </a:cubicBezTo>
                          <a:cubicBezTo>
                            <a:pt x="13" y="7"/>
                            <a:pt x="12" y="8"/>
                            <a:pt x="11" y="8"/>
                          </a:cubicBezTo>
                          <a:cubicBezTo>
                            <a:pt x="10" y="8"/>
                            <a:pt x="9" y="8"/>
                            <a:pt x="9" y="8"/>
                          </a:cubicBezTo>
                          <a:cubicBezTo>
                            <a:pt x="8" y="8"/>
                            <a:pt x="8" y="8"/>
                            <a:pt x="7" y="9"/>
                          </a:cubicBezTo>
                          <a:cubicBezTo>
                            <a:pt x="7" y="9"/>
                            <a:pt x="7" y="10"/>
                            <a:pt x="8" y="10"/>
                          </a:cubicBezTo>
                          <a:cubicBezTo>
                            <a:pt x="8" y="10"/>
                            <a:pt x="8" y="11"/>
                            <a:pt x="8" y="11"/>
                          </a:cubicBezTo>
                          <a:cubicBezTo>
                            <a:pt x="8" y="12"/>
                            <a:pt x="7" y="12"/>
                            <a:pt x="7" y="12"/>
                          </a:cubicBezTo>
                          <a:cubicBezTo>
                            <a:pt x="6" y="11"/>
                            <a:pt x="6" y="11"/>
                            <a:pt x="5" y="11"/>
                          </a:cubicBezTo>
                          <a:cubicBezTo>
                            <a:pt x="4" y="11"/>
                            <a:pt x="3" y="11"/>
                            <a:pt x="2" y="11"/>
                          </a:cubicBezTo>
                          <a:cubicBezTo>
                            <a:pt x="1" y="11"/>
                            <a:pt x="0" y="11"/>
                            <a:pt x="0" y="10"/>
                          </a:cubicBezTo>
                          <a:cubicBezTo>
                            <a:pt x="0" y="10"/>
                            <a:pt x="0" y="9"/>
                            <a:pt x="1" y="9"/>
                          </a:cubicBezTo>
                          <a:cubicBezTo>
                            <a:pt x="1" y="8"/>
                            <a:pt x="1" y="8"/>
                            <a:pt x="1" y="7"/>
                          </a:cubicBezTo>
                          <a:cubicBezTo>
                            <a:pt x="1" y="7"/>
                            <a:pt x="1" y="7"/>
                            <a:pt x="0" y="7"/>
                          </a:cubicBezTo>
                          <a:cubicBezTo>
                            <a:pt x="0" y="7"/>
                            <a:pt x="0" y="7"/>
                            <a:pt x="0" y="6"/>
                          </a:cubicBezTo>
                          <a:cubicBezTo>
                            <a:pt x="0" y="6"/>
                            <a:pt x="1" y="6"/>
                            <a:pt x="2" y="5"/>
                          </a:cubicBezTo>
                          <a:cubicBezTo>
                            <a:pt x="3" y="5"/>
                            <a:pt x="4" y="5"/>
                            <a:pt x="5" y="5"/>
                          </a:cubicBezTo>
                          <a:cubicBezTo>
                            <a:pt x="6" y="5"/>
                            <a:pt x="7" y="5"/>
                            <a:pt x="7" y="5"/>
                          </a:cubicBezTo>
                          <a:cubicBezTo>
                            <a:pt x="7" y="5"/>
                            <a:pt x="8" y="5"/>
                            <a:pt x="8" y="5"/>
                          </a:cubicBezTo>
                          <a:cubicBezTo>
                            <a:pt x="9" y="4"/>
                            <a:pt x="9" y="4"/>
                            <a:pt x="8" y="3"/>
                          </a:cubicBezTo>
                          <a:cubicBezTo>
                            <a:pt x="8" y="3"/>
                            <a:pt x="8" y="3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8" y="2"/>
                            <a:pt x="8" y="1"/>
                            <a:pt x="9" y="1"/>
                          </a:cubicBezTo>
                          <a:cubicBezTo>
                            <a:pt x="10" y="0"/>
                            <a:pt x="10" y="0"/>
                            <a:pt x="11" y="0"/>
                          </a:cubicBezTo>
                          <a:cubicBezTo>
                            <a:pt x="12" y="0"/>
                            <a:pt x="13" y="0"/>
                            <a:pt x="13" y="0"/>
                          </a:cubicBezTo>
                          <a:cubicBezTo>
                            <a:pt x="14" y="0"/>
                            <a:pt x="15" y="0"/>
                            <a:pt x="15" y="0"/>
                          </a:cubicBezTo>
                          <a:cubicBezTo>
                            <a:pt x="15" y="1"/>
                            <a:pt x="16" y="1"/>
                            <a:pt x="16" y="1"/>
                          </a:cubicBezTo>
                          <a:cubicBezTo>
                            <a:pt x="17" y="1"/>
                            <a:pt x="17" y="1"/>
                            <a:pt x="18" y="1"/>
                          </a:cubicBezTo>
                          <a:cubicBezTo>
                            <a:pt x="18" y="2"/>
                            <a:pt x="19" y="2"/>
                            <a:pt x="19" y="2"/>
                          </a:cubicBezTo>
                          <a:cubicBezTo>
                            <a:pt x="20" y="2"/>
                            <a:pt x="20" y="2"/>
                            <a:pt x="21" y="2"/>
                          </a:cubicBezTo>
                          <a:cubicBezTo>
                            <a:pt x="22" y="2"/>
                            <a:pt x="23" y="2"/>
                            <a:pt x="23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1" name="Freeform 1551"/>
                    <p:cNvSpPr>
                      <a:spLocks/>
                    </p:cNvSpPr>
                    <p:nvPr/>
                  </p:nvSpPr>
                  <p:spPr bwMode="gray">
                    <a:xfrm>
                      <a:off x="5103813" y="1062449"/>
                      <a:ext cx="15875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"/>
                        </a:cxn>
                        <a:cxn ang="0">
                          <a:pos x="5" y="3"/>
                        </a:cxn>
                        <a:cxn ang="0">
                          <a:pos x="3" y="4"/>
                        </a:cxn>
                        <a:cxn ang="0">
                          <a:pos x="3" y="5"/>
                        </a:cxn>
                        <a:cxn ang="0">
                          <a:pos x="1" y="4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3" y="1"/>
                        </a:cxn>
                        <a:cxn ang="0">
                          <a:pos x="5" y="2"/>
                        </a:cxn>
                        <a:cxn ang="0">
                          <a:pos x="6" y="2"/>
                        </a:cxn>
                      </a:cxnLst>
                      <a:rect l="0" t="0" r="r" b="b"/>
                      <a:pathLst>
                        <a:path w="6" h="5">
                          <a:moveTo>
                            <a:pt x="6" y="2"/>
                          </a:moveTo>
                          <a:cubicBezTo>
                            <a:pt x="6" y="3"/>
                            <a:pt x="5" y="3"/>
                            <a:pt x="5" y="3"/>
                          </a:cubicBezTo>
                          <a:cubicBezTo>
                            <a:pt x="4" y="3"/>
                            <a:pt x="4" y="4"/>
                            <a:pt x="3" y="4"/>
                          </a:cubicBezTo>
                          <a:cubicBezTo>
                            <a:pt x="3" y="4"/>
                            <a:pt x="3" y="5"/>
                            <a:pt x="3" y="5"/>
                          </a:cubicBezTo>
                          <a:cubicBezTo>
                            <a:pt x="2" y="5"/>
                            <a:pt x="2" y="4"/>
                            <a:pt x="1" y="4"/>
                          </a:cubicBezTo>
                          <a:cubicBezTo>
                            <a:pt x="1" y="3"/>
                            <a:pt x="1" y="3"/>
                            <a:pt x="0" y="2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2" y="0"/>
                            <a:pt x="2" y="0"/>
                            <a:pt x="3" y="1"/>
                          </a:cubicBezTo>
                          <a:cubicBezTo>
                            <a:pt x="3" y="1"/>
                            <a:pt x="4" y="2"/>
                            <a:pt x="5" y="2"/>
                          </a:cubicBezTo>
                          <a:cubicBezTo>
                            <a:pt x="6" y="1"/>
                            <a:pt x="6" y="2"/>
                            <a:pt x="6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2" name="Freeform 1552"/>
                    <p:cNvSpPr>
                      <a:spLocks/>
                    </p:cNvSpPr>
                    <p:nvPr/>
                  </p:nvSpPr>
                  <p:spPr bwMode="gray">
                    <a:xfrm>
                      <a:off x="5160963" y="1046574"/>
                      <a:ext cx="7938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3" y="1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3" h="2">
                          <a:moveTo>
                            <a:pt x="0" y="2"/>
                          </a:move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2" y="1"/>
                            <a:pt x="2" y="1"/>
                            <a:pt x="3" y="1"/>
                          </a:cubicBezTo>
                          <a:cubicBezTo>
                            <a:pt x="3" y="1"/>
                            <a:pt x="3" y="0"/>
                            <a:pt x="3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1" y="1"/>
                            <a:pt x="0" y="1"/>
                          </a:cubicBezTo>
                          <a:cubicBezTo>
                            <a:pt x="0" y="1"/>
                            <a:pt x="0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3" name="Freeform 1553"/>
                    <p:cNvSpPr>
                      <a:spLocks/>
                    </p:cNvSpPr>
                    <p:nvPr/>
                  </p:nvSpPr>
                  <p:spPr bwMode="gray">
                    <a:xfrm>
                      <a:off x="5202238" y="1062449"/>
                      <a:ext cx="30163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"/>
                        </a:cxn>
                        <a:cxn ang="0">
                          <a:pos x="11" y="3"/>
                        </a:cxn>
                        <a:cxn ang="0">
                          <a:pos x="9" y="4"/>
                        </a:cxn>
                        <a:cxn ang="0">
                          <a:pos x="6" y="4"/>
                        </a:cxn>
                        <a:cxn ang="0">
                          <a:pos x="3" y="4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2" y="1"/>
                        </a:cxn>
                        <a:cxn ang="0">
                          <a:pos x="4" y="2"/>
                        </a:cxn>
                        <a:cxn ang="0">
                          <a:pos x="5" y="1"/>
                        </a:cxn>
                        <a:cxn ang="0">
                          <a:pos x="6" y="0"/>
                        </a:cxn>
                        <a:cxn ang="0">
                          <a:pos x="7" y="1"/>
                        </a:cxn>
                        <a:cxn ang="0">
                          <a:pos x="8" y="2"/>
                        </a:cxn>
                        <a:cxn ang="0">
                          <a:pos x="10" y="2"/>
                        </a:cxn>
                      </a:cxnLst>
                      <a:rect l="0" t="0" r="r" b="b"/>
                      <a:pathLst>
                        <a:path w="11" h="4">
                          <a:moveTo>
                            <a:pt x="10" y="2"/>
                          </a:moveTo>
                          <a:cubicBezTo>
                            <a:pt x="11" y="2"/>
                            <a:pt x="11" y="3"/>
                            <a:pt x="11" y="3"/>
                          </a:cubicBezTo>
                          <a:cubicBezTo>
                            <a:pt x="10" y="4"/>
                            <a:pt x="10" y="4"/>
                            <a:pt x="9" y="4"/>
                          </a:cubicBezTo>
                          <a:cubicBezTo>
                            <a:pt x="8" y="4"/>
                            <a:pt x="7" y="4"/>
                            <a:pt x="6" y="4"/>
                          </a:cubicBezTo>
                          <a:cubicBezTo>
                            <a:pt x="5" y="4"/>
                            <a:pt x="4" y="4"/>
                            <a:pt x="3" y="4"/>
                          </a:cubicBezTo>
                          <a:cubicBezTo>
                            <a:pt x="3" y="3"/>
                            <a:pt x="2" y="3"/>
                            <a:pt x="1" y="2"/>
                          </a:cubicBezTo>
                          <a:cubicBezTo>
                            <a:pt x="1" y="2"/>
                            <a:pt x="1" y="1"/>
                            <a:pt x="1" y="1"/>
                          </a:cubicBezTo>
                          <a:cubicBezTo>
                            <a:pt x="0" y="1"/>
                            <a:pt x="1" y="0"/>
                            <a:pt x="1" y="0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3" y="2"/>
                            <a:pt x="3" y="2"/>
                            <a:pt x="4" y="2"/>
                          </a:cubicBezTo>
                          <a:cubicBezTo>
                            <a:pt x="4" y="2"/>
                            <a:pt x="4" y="2"/>
                            <a:pt x="5" y="1"/>
                          </a:cubicBezTo>
                          <a:cubicBezTo>
                            <a:pt x="5" y="1"/>
                            <a:pt x="5" y="0"/>
                            <a:pt x="6" y="0"/>
                          </a:cubicBezTo>
                          <a:cubicBezTo>
                            <a:pt x="6" y="0"/>
                            <a:pt x="7" y="0"/>
                            <a:pt x="7" y="1"/>
                          </a:cubicBezTo>
                          <a:cubicBezTo>
                            <a:pt x="8" y="1"/>
                            <a:pt x="8" y="1"/>
                            <a:pt x="8" y="2"/>
                          </a:cubicBezTo>
                          <a:cubicBezTo>
                            <a:pt x="9" y="2"/>
                            <a:pt x="9" y="2"/>
                            <a:pt x="1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4" name="Freeform 1554"/>
                    <p:cNvSpPr>
                      <a:spLocks/>
                    </p:cNvSpPr>
                    <p:nvPr/>
                  </p:nvSpPr>
                  <p:spPr bwMode="gray">
                    <a:xfrm>
                      <a:off x="5389563" y="1046574"/>
                      <a:ext cx="46038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3"/>
                        </a:cxn>
                        <a:cxn ang="0">
                          <a:pos x="8" y="2"/>
                        </a:cxn>
                        <a:cxn ang="0">
                          <a:pos x="9" y="0"/>
                        </a:cxn>
                        <a:cxn ang="0">
                          <a:pos x="11" y="0"/>
                        </a:cxn>
                        <a:cxn ang="0">
                          <a:pos x="13" y="0"/>
                        </a:cxn>
                        <a:cxn ang="0">
                          <a:pos x="15" y="1"/>
                        </a:cxn>
                        <a:cxn ang="0">
                          <a:pos x="17" y="2"/>
                        </a:cxn>
                        <a:cxn ang="0">
                          <a:pos x="16" y="4"/>
                        </a:cxn>
                        <a:cxn ang="0">
                          <a:pos x="14" y="5"/>
                        </a:cxn>
                        <a:cxn ang="0">
                          <a:pos x="11" y="7"/>
                        </a:cxn>
                        <a:cxn ang="0">
                          <a:pos x="8" y="7"/>
                        </a:cxn>
                        <a:cxn ang="0">
                          <a:pos x="5" y="6"/>
                        </a:cxn>
                        <a:cxn ang="0">
                          <a:pos x="3" y="6"/>
                        </a:cxn>
                        <a:cxn ang="0">
                          <a:pos x="1" y="5"/>
                        </a:cxn>
                        <a:cxn ang="0">
                          <a:pos x="1" y="4"/>
                        </a:cxn>
                        <a:cxn ang="0">
                          <a:pos x="3" y="3"/>
                        </a:cxn>
                        <a:cxn ang="0">
                          <a:pos x="6" y="3"/>
                        </a:cxn>
                      </a:cxnLst>
                      <a:rect l="0" t="0" r="r" b="b"/>
                      <a:pathLst>
                        <a:path w="17" h="7">
                          <a:moveTo>
                            <a:pt x="6" y="3"/>
                          </a:moveTo>
                          <a:cubicBezTo>
                            <a:pt x="7" y="3"/>
                            <a:pt x="8" y="2"/>
                            <a:pt x="8" y="2"/>
                          </a:cubicBezTo>
                          <a:cubicBezTo>
                            <a:pt x="8" y="1"/>
                            <a:pt x="9" y="0"/>
                            <a:pt x="9" y="0"/>
                          </a:cubicBezTo>
                          <a:cubicBezTo>
                            <a:pt x="10" y="0"/>
                            <a:pt x="10" y="0"/>
                            <a:pt x="11" y="0"/>
                          </a:cubicBezTo>
                          <a:cubicBezTo>
                            <a:pt x="12" y="0"/>
                            <a:pt x="13" y="0"/>
                            <a:pt x="13" y="0"/>
                          </a:cubicBezTo>
                          <a:cubicBezTo>
                            <a:pt x="14" y="0"/>
                            <a:pt x="15" y="0"/>
                            <a:pt x="15" y="1"/>
                          </a:cubicBezTo>
                          <a:cubicBezTo>
                            <a:pt x="16" y="1"/>
                            <a:pt x="16" y="2"/>
                            <a:pt x="17" y="2"/>
                          </a:cubicBezTo>
                          <a:cubicBezTo>
                            <a:pt x="17" y="3"/>
                            <a:pt x="17" y="3"/>
                            <a:pt x="16" y="4"/>
                          </a:cubicBezTo>
                          <a:cubicBezTo>
                            <a:pt x="16" y="4"/>
                            <a:pt x="15" y="5"/>
                            <a:pt x="14" y="5"/>
                          </a:cubicBezTo>
                          <a:cubicBezTo>
                            <a:pt x="14" y="6"/>
                            <a:pt x="13" y="6"/>
                            <a:pt x="11" y="7"/>
                          </a:cubicBezTo>
                          <a:cubicBezTo>
                            <a:pt x="10" y="7"/>
                            <a:pt x="9" y="7"/>
                            <a:pt x="8" y="7"/>
                          </a:cubicBezTo>
                          <a:cubicBezTo>
                            <a:pt x="7" y="7"/>
                            <a:pt x="6" y="7"/>
                            <a:pt x="5" y="6"/>
                          </a:cubicBezTo>
                          <a:cubicBezTo>
                            <a:pt x="4" y="6"/>
                            <a:pt x="3" y="6"/>
                            <a:pt x="3" y="6"/>
                          </a:cubicBezTo>
                          <a:cubicBezTo>
                            <a:pt x="2" y="6"/>
                            <a:pt x="1" y="6"/>
                            <a:pt x="1" y="5"/>
                          </a:cubicBezTo>
                          <a:cubicBezTo>
                            <a:pt x="0" y="5"/>
                            <a:pt x="0" y="5"/>
                            <a:pt x="1" y="4"/>
                          </a:cubicBezTo>
                          <a:cubicBezTo>
                            <a:pt x="2" y="4"/>
                            <a:pt x="2" y="3"/>
                            <a:pt x="3" y="3"/>
                          </a:cubicBezTo>
                          <a:cubicBezTo>
                            <a:pt x="3" y="3"/>
                            <a:pt x="4" y="3"/>
                            <a:pt x="6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5" name="Freeform 1555"/>
                    <p:cNvSpPr>
                      <a:spLocks/>
                    </p:cNvSpPr>
                    <p:nvPr/>
                  </p:nvSpPr>
                  <p:spPr bwMode="gray">
                    <a:xfrm>
                      <a:off x="5360988" y="1035462"/>
                      <a:ext cx="3016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7" y="0"/>
                        </a:cxn>
                        <a:cxn ang="0">
                          <a:pos x="2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1" y="3"/>
                        </a:cxn>
                        <a:cxn ang="0">
                          <a:pos x="2" y="2"/>
                        </a:cxn>
                        <a:cxn ang="0">
                          <a:pos x="4" y="2"/>
                        </a:cxn>
                        <a:cxn ang="0">
                          <a:pos x="6" y="2"/>
                        </a:cxn>
                        <a:cxn ang="0">
                          <a:pos x="9" y="2"/>
                        </a:cxn>
                        <a:cxn ang="0">
                          <a:pos x="11" y="1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11" h="3">
                          <a:moveTo>
                            <a:pt x="11" y="0"/>
                          </a:moveTo>
                          <a:cubicBezTo>
                            <a:pt x="11" y="0"/>
                            <a:pt x="9" y="0"/>
                            <a:pt x="7" y="0"/>
                          </a:cubicBezTo>
                          <a:cubicBezTo>
                            <a:pt x="4" y="0"/>
                            <a:pt x="2" y="0"/>
                            <a:pt x="2" y="0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2"/>
                            <a:pt x="0" y="3"/>
                            <a:pt x="1" y="3"/>
                          </a:cubicBezTo>
                          <a:cubicBezTo>
                            <a:pt x="1" y="3"/>
                            <a:pt x="2" y="3"/>
                            <a:pt x="2" y="2"/>
                          </a:cubicBezTo>
                          <a:cubicBezTo>
                            <a:pt x="3" y="2"/>
                            <a:pt x="3" y="2"/>
                            <a:pt x="4" y="2"/>
                          </a:cubicBezTo>
                          <a:cubicBezTo>
                            <a:pt x="4" y="2"/>
                            <a:pt x="5" y="2"/>
                            <a:pt x="6" y="2"/>
                          </a:cubicBezTo>
                          <a:cubicBezTo>
                            <a:pt x="7" y="2"/>
                            <a:pt x="8" y="2"/>
                            <a:pt x="9" y="2"/>
                          </a:cubicBezTo>
                          <a:cubicBezTo>
                            <a:pt x="10" y="2"/>
                            <a:pt x="10" y="2"/>
                            <a:pt x="11" y="1"/>
                          </a:cubicBezTo>
                          <a:cubicBezTo>
                            <a:pt x="11" y="0"/>
                            <a:pt x="11" y="0"/>
                            <a:pt x="1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6" name="Freeform 1556"/>
                    <p:cNvSpPr>
                      <a:spLocks/>
                    </p:cNvSpPr>
                    <p:nvPr/>
                  </p:nvSpPr>
                  <p:spPr bwMode="gray">
                    <a:xfrm>
                      <a:off x="5338763" y="1046574"/>
                      <a:ext cx="25400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"/>
                        </a:cxn>
                        <a:cxn ang="0">
                          <a:pos x="6" y="0"/>
                        </a:cxn>
                        <a:cxn ang="0">
                          <a:pos x="3" y="1"/>
                        </a:cxn>
                        <a:cxn ang="0">
                          <a:pos x="1" y="2"/>
                        </a:cxn>
                        <a:cxn ang="0">
                          <a:pos x="0" y="3"/>
                        </a:cxn>
                        <a:cxn ang="0">
                          <a:pos x="1" y="3"/>
                        </a:cxn>
                        <a:cxn ang="0">
                          <a:pos x="4" y="4"/>
                        </a:cxn>
                        <a:cxn ang="0">
                          <a:pos x="6" y="3"/>
                        </a:cxn>
                        <a:cxn ang="0">
                          <a:pos x="8" y="3"/>
                        </a:cxn>
                        <a:cxn ang="0">
                          <a:pos x="9" y="1"/>
                        </a:cxn>
                      </a:cxnLst>
                      <a:rect l="0" t="0" r="r" b="b"/>
                      <a:pathLst>
                        <a:path w="9" h="4">
                          <a:moveTo>
                            <a:pt x="9" y="1"/>
                          </a:moveTo>
                          <a:cubicBezTo>
                            <a:pt x="9" y="0"/>
                            <a:pt x="8" y="0"/>
                            <a:pt x="6" y="0"/>
                          </a:cubicBezTo>
                          <a:cubicBezTo>
                            <a:pt x="4" y="0"/>
                            <a:pt x="3" y="1"/>
                            <a:pt x="3" y="1"/>
                          </a:cubicBezTo>
                          <a:cubicBezTo>
                            <a:pt x="2" y="1"/>
                            <a:pt x="1" y="2"/>
                            <a:pt x="1" y="2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0" y="3"/>
                            <a:pt x="0" y="3"/>
                            <a:pt x="1" y="3"/>
                          </a:cubicBezTo>
                          <a:cubicBezTo>
                            <a:pt x="2" y="3"/>
                            <a:pt x="3" y="3"/>
                            <a:pt x="4" y="4"/>
                          </a:cubicBezTo>
                          <a:cubicBezTo>
                            <a:pt x="5" y="4"/>
                            <a:pt x="6" y="4"/>
                            <a:pt x="6" y="3"/>
                          </a:cubicBezTo>
                          <a:cubicBezTo>
                            <a:pt x="7" y="3"/>
                            <a:pt x="8" y="3"/>
                            <a:pt x="8" y="3"/>
                          </a:cubicBezTo>
                          <a:cubicBezTo>
                            <a:pt x="9" y="2"/>
                            <a:pt x="9" y="2"/>
                            <a:pt x="9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7" name="Freeform 1557"/>
                    <p:cNvSpPr>
                      <a:spLocks/>
                    </p:cNvSpPr>
                    <p:nvPr/>
                  </p:nvSpPr>
                  <p:spPr bwMode="gray">
                    <a:xfrm>
                      <a:off x="5329238" y="1052924"/>
                      <a:ext cx="50800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"/>
                        </a:cxn>
                        <a:cxn ang="0">
                          <a:pos x="13" y="0"/>
                        </a:cxn>
                        <a:cxn ang="0">
                          <a:pos x="17" y="0"/>
                        </a:cxn>
                        <a:cxn ang="0">
                          <a:pos x="19" y="1"/>
                        </a:cxn>
                        <a:cxn ang="0">
                          <a:pos x="19" y="2"/>
                        </a:cxn>
                        <a:cxn ang="0">
                          <a:pos x="18" y="3"/>
                        </a:cxn>
                        <a:cxn ang="0">
                          <a:pos x="16" y="4"/>
                        </a:cxn>
                        <a:cxn ang="0">
                          <a:pos x="15" y="5"/>
                        </a:cxn>
                        <a:cxn ang="0">
                          <a:pos x="14" y="6"/>
                        </a:cxn>
                        <a:cxn ang="0">
                          <a:pos x="12" y="6"/>
                        </a:cxn>
                        <a:cxn ang="0">
                          <a:pos x="10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4" y="6"/>
                        </a:cxn>
                        <a:cxn ang="0">
                          <a:pos x="3" y="6"/>
                        </a:cxn>
                        <a:cxn ang="0">
                          <a:pos x="1" y="5"/>
                        </a:cxn>
                        <a:cxn ang="0">
                          <a:pos x="0" y="4"/>
                        </a:cxn>
                        <a:cxn ang="0">
                          <a:pos x="0" y="2"/>
                        </a:cxn>
                        <a:cxn ang="0">
                          <a:pos x="2" y="1"/>
                        </a:cxn>
                        <a:cxn ang="0">
                          <a:pos x="7" y="1"/>
                        </a:cxn>
                      </a:cxnLst>
                      <a:rect l="0" t="0" r="r" b="b"/>
                      <a:pathLst>
                        <a:path w="19" h="7">
                          <a:moveTo>
                            <a:pt x="7" y="1"/>
                          </a:moveTo>
                          <a:cubicBezTo>
                            <a:pt x="9" y="1"/>
                            <a:pt x="11" y="1"/>
                            <a:pt x="13" y="0"/>
                          </a:cubicBezTo>
                          <a:cubicBezTo>
                            <a:pt x="15" y="0"/>
                            <a:pt x="17" y="0"/>
                            <a:pt x="17" y="0"/>
                          </a:cubicBezTo>
                          <a:cubicBezTo>
                            <a:pt x="18" y="0"/>
                            <a:pt x="18" y="1"/>
                            <a:pt x="19" y="1"/>
                          </a:cubicBezTo>
                          <a:cubicBezTo>
                            <a:pt x="19" y="1"/>
                            <a:pt x="19" y="2"/>
                            <a:pt x="19" y="2"/>
                          </a:cubicBezTo>
                          <a:cubicBezTo>
                            <a:pt x="19" y="3"/>
                            <a:pt x="18" y="3"/>
                            <a:pt x="18" y="3"/>
                          </a:cubicBezTo>
                          <a:cubicBezTo>
                            <a:pt x="17" y="4"/>
                            <a:pt x="17" y="4"/>
                            <a:pt x="16" y="4"/>
                          </a:cubicBezTo>
                          <a:cubicBezTo>
                            <a:pt x="16" y="5"/>
                            <a:pt x="15" y="5"/>
                            <a:pt x="15" y="5"/>
                          </a:cubicBezTo>
                          <a:cubicBezTo>
                            <a:pt x="15" y="6"/>
                            <a:pt x="14" y="6"/>
                            <a:pt x="14" y="6"/>
                          </a:cubicBezTo>
                          <a:cubicBezTo>
                            <a:pt x="14" y="6"/>
                            <a:pt x="13" y="6"/>
                            <a:pt x="12" y="6"/>
                          </a:cubicBezTo>
                          <a:cubicBezTo>
                            <a:pt x="12" y="6"/>
                            <a:pt x="11" y="6"/>
                            <a:pt x="10" y="5"/>
                          </a:cubicBezTo>
                          <a:cubicBezTo>
                            <a:pt x="9" y="5"/>
                            <a:pt x="8" y="5"/>
                            <a:pt x="8" y="5"/>
                          </a:cubicBezTo>
                          <a:cubicBezTo>
                            <a:pt x="7" y="6"/>
                            <a:pt x="6" y="6"/>
                            <a:pt x="6" y="6"/>
                          </a:cubicBezTo>
                          <a:cubicBezTo>
                            <a:pt x="5" y="6"/>
                            <a:pt x="5" y="7"/>
                            <a:pt x="4" y="6"/>
                          </a:cubicBezTo>
                          <a:cubicBezTo>
                            <a:pt x="4" y="6"/>
                            <a:pt x="3" y="6"/>
                            <a:pt x="3" y="6"/>
                          </a:cubicBezTo>
                          <a:cubicBezTo>
                            <a:pt x="2" y="5"/>
                            <a:pt x="2" y="5"/>
                            <a:pt x="1" y="5"/>
                          </a:cubicBezTo>
                          <a:cubicBezTo>
                            <a:pt x="1" y="5"/>
                            <a:pt x="1" y="4"/>
                            <a:pt x="0" y="4"/>
                          </a:cubicBezTo>
                          <a:cubicBezTo>
                            <a:pt x="0" y="3"/>
                            <a:pt x="0" y="3"/>
                            <a:pt x="0" y="2"/>
                          </a:cubicBezTo>
                          <a:cubicBezTo>
                            <a:pt x="1" y="1"/>
                            <a:pt x="2" y="1"/>
                            <a:pt x="2" y="1"/>
                          </a:cubicBezTo>
                          <a:cubicBezTo>
                            <a:pt x="3" y="1"/>
                            <a:pt x="5" y="1"/>
                            <a:pt x="7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8" name="Freeform 1558"/>
                    <p:cNvSpPr>
                      <a:spLocks/>
                    </p:cNvSpPr>
                    <p:nvPr/>
                  </p:nvSpPr>
                  <p:spPr bwMode="gray">
                    <a:xfrm>
                      <a:off x="5319713" y="1068799"/>
                      <a:ext cx="30163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4" y="1"/>
                        </a:cxn>
                        <a:cxn ang="0">
                          <a:pos x="6" y="0"/>
                        </a:cxn>
                        <a:cxn ang="0">
                          <a:pos x="7" y="0"/>
                        </a:cxn>
                        <a:cxn ang="0">
                          <a:pos x="9" y="1"/>
                        </a:cxn>
                        <a:cxn ang="0">
                          <a:pos x="10" y="1"/>
                        </a:cxn>
                        <a:cxn ang="0">
                          <a:pos x="11" y="2"/>
                        </a:cxn>
                        <a:cxn ang="0">
                          <a:pos x="10" y="3"/>
                        </a:cxn>
                        <a:cxn ang="0">
                          <a:pos x="7" y="4"/>
                        </a:cxn>
                        <a:cxn ang="0">
                          <a:pos x="1" y="4"/>
                        </a:cxn>
                      </a:cxnLst>
                      <a:rect l="0" t="0" r="r" b="b"/>
                      <a:pathLst>
                        <a:path w="11" h="4">
                          <a:moveTo>
                            <a:pt x="0" y="3"/>
                          </a:moveTo>
                          <a:cubicBezTo>
                            <a:pt x="2" y="3"/>
                            <a:pt x="4" y="2"/>
                            <a:pt x="4" y="1"/>
                          </a:cubicBezTo>
                          <a:cubicBezTo>
                            <a:pt x="5" y="1"/>
                            <a:pt x="5" y="0"/>
                            <a:pt x="6" y="0"/>
                          </a:cubicBezTo>
                          <a:cubicBezTo>
                            <a:pt x="6" y="0"/>
                            <a:pt x="7" y="0"/>
                            <a:pt x="7" y="0"/>
                          </a:cubicBezTo>
                          <a:cubicBezTo>
                            <a:pt x="8" y="0"/>
                            <a:pt x="8" y="0"/>
                            <a:pt x="9" y="1"/>
                          </a:cubicBezTo>
                          <a:cubicBezTo>
                            <a:pt x="9" y="1"/>
                            <a:pt x="10" y="1"/>
                            <a:pt x="10" y="1"/>
                          </a:cubicBezTo>
                          <a:cubicBezTo>
                            <a:pt x="10" y="1"/>
                            <a:pt x="11" y="1"/>
                            <a:pt x="11" y="2"/>
                          </a:cubicBezTo>
                          <a:cubicBezTo>
                            <a:pt x="11" y="2"/>
                            <a:pt x="11" y="2"/>
                            <a:pt x="10" y="3"/>
                          </a:cubicBezTo>
                          <a:cubicBezTo>
                            <a:pt x="10" y="3"/>
                            <a:pt x="9" y="4"/>
                            <a:pt x="7" y="4"/>
                          </a:cubicBezTo>
                          <a:cubicBezTo>
                            <a:pt x="5" y="4"/>
                            <a:pt x="3" y="4"/>
                            <a:pt x="1" y="4"/>
                          </a:cubicBezTo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99" name="Freeform 1559"/>
                    <p:cNvSpPr>
                      <a:spLocks/>
                    </p:cNvSpPr>
                    <p:nvPr/>
                  </p:nvSpPr>
                  <p:spPr bwMode="gray">
                    <a:xfrm>
                      <a:off x="5292726" y="1060862"/>
                      <a:ext cx="38100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"/>
                        </a:cxn>
                        <a:cxn ang="0">
                          <a:pos x="12" y="2"/>
                        </a:cxn>
                        <a:cxn ang="0">
                          <a:pos x="10" y="2"/>
                        </a:cxn>
                        <a:cxn ang="0">
                          <a:pos x="9" y="3"/>
                        </a:cxn>
                        <a:cxn ang="0">
                          <a:pos x="7" y="5"/>
                        </a:cxn>
                        <a:cxn ang="0">
                          <a:pos x="6" y="5"/>
                        </a:cxn>
                        <a:cxn ang="0">
                          <a:pos x="4" y="5"/>
                        </a:cxn>
                        <a:cxn ang="0">
                          <a:pos x="2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10" y="0"/>
                        </a:cxn>
                        <a:cxn ang="0">
                          <a:pos x="13" y="0"/>
                        </a:cxn>
                      </a:cxnLst>
                      <a:rect l="0" t="0" r="r" b="b"/>
                      <a:pathLst>
                        <a:path w="14" h="6">
                          <a:moveTo>
                            <a:pt x="14" y="1"/>
                          </a:moveTo>
                          <a:cubicBezTo>
                            <a:pt x="14" y="2"/>
                            <a:pt x="13" y="2"/>
                            <a:pt x="12" y="2"/>
                          </a:cubicBezTo>
                          <a:cubicBezTo>
                            <a:pt x="11" y="2"/>
                            <a:pt x="11" y="2"/>
                            <a:pt x="10" y="2"/>
                          </a:cubicBezTo>
                          <a:cubicBezTo>
                            <a:pt x="10" y="2"/>
                            <a:pt x="9" y="3"/>
                            <a:pt x="9" y="3"/>
                          </a:cubicBezTo>
                          <a:cubicBezTo>
                            <a:pt x="8" y="4"/>
                            <a:pt x="8" y="4"/>
                            <a:pt x="7" y="5"/>
                          </a:cubicBezTo>
                          <a:cubicBezTo>
                            <a:pt x="7" y="5"/>
                            <a:pt x="6" y="5"/>
                            <a:pt x="6" y="5"/>
                          </a:cubicBezTo>
                          <a:cubicBezTo>
                            <a:pt x="5" y="6"/>
                            <a:pt x="4" y="6"/>
                            <a:pt x="4" y="5"/>
                          </a:cubicBezTo>
                          <a:cubicBezTo>
                            <a:pt x="3" y="5"/>
                            <a:pt x="3" y="4"/>
                            <a:pt x="2" y="4"/>
                          </a:cubicBezTo>
                          <a:cubicBezTo>
                            <a:pt x="1" y="3"/>
                            <a:pt x="1" y="2"/>
                            <a:pt x="0" y="2"/>
                          </a:cubicBezTo>
                          <a:cubicBezTo>
                            <a:pt x="0" y="1"/>
                            <a:pt x="1" y="1"/>
                            <a:pt x="3" y="1"/>
                          </a:cubicBezTo>
                          <a:cubicBezTo>
                            <a:pt x="6" y="0"/>
                            <a:pt x="8" y="0"/>
                            <a:pt x="10" y="0"/>
                          </a:cubicBezTo>
                          <a:cubicBezTo>
                            <a:pt x="11" y="0"/>
                            <a:pt x="12" y="0"/>
                            <a:pt x="13" y="0"/>
                          </a:cubicBezTo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0" name="Freeform 1560"/>
                    <p:cNvSpPr>
                      <a:spLocks/>
                    </p:cNvSpPr>
                    <p:nvPr/>
                  </p:nvSpPr>
                  <p:spPr bwMode="gray">
                    <a:xfrm>
                      <a:off x="5273676" y="1064037"/>
                      <a:ext cx="22225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2"/>
                        </a:cxn>
                        <a:cxn ang="0">
                          <a:pos x="7" y="4"/>
                        </a:cxn>
                        <a:cxn ang="0">
                          <a:pos x="4" y="5"/>
                        </a:cxn>
                        <a:cxn ang="0">
                          <a:pos x="2" y="4"/>
                        </a:cxn>
                        <a:cxn ang="0">
                          <a:pos x="1" y="3"/>
                        </a:cxn>
                        <a:cxn ang="0">
                          <a:pos x="0" y="1"/>
                        </a:cxn>
                        <a:cxn ang="0">
                          <a:pos x="2" y="0"/>
                        </a:cxn>
                        <a:cxn ang="0">
                          <a:pos x="5" y="0"/>
                        </a:cxn>
                        <a:cxn ang="0">
                          <a:pos x="6" y="1"/>
                        </a:cxn>
                        <a:cxn ang="0">
                          <a:pos x="8" y="2"/>
                        </a:cxn>
                      </a:cxnLst>
                      <a:rect l="0" t="0" r="r" b="b"/>
                      <a:pathLst>
                        <a:path w="8" h="5">
                          <a:moveTo>
                            <a:pt x="8" y="2"/>
                          </a:moveTo>
                          <a:cubicBezTo>
                            <a:pt x="8" y="3"/>
                            <a:pt x="8" y="4"/>
                            <a:pt x="7" y="4"/>
                          </a:cubicBezTo>
                          <a:cubicBezTo>
                            <a:pt x="6" y="4"/>
                            <a:pt x="5" y="5"/>
                            <a:pt x="4" y="5"/>
                          </a:cubicBezTo>
                          <a:cubicBezTo>
                            <a:pt x="3" y="5"/>
                            <a:pt x="3" y="4"/>
                            <a:pt x="2" y="4"/>
                          </a:cubicBezTo>
                          <a:cubicBezTo>
                            <a:pt x="1" y="4"/>
                            <a:pt x="1" y="3"/>
                            <a:pt x="1" y="3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0"/>
                            <a:pt x="1" y="0"/>
                            <a:pt x="2" y="0"/>
                          </a:cubicBezTo>
                          <a:cubicBezTo>
                            <a:pt x="3" y="0"/>
                            <a:pt x="4" y="0"/>
                            <a:pt x="5" y="0"/>
                          </a:cubicBezTo>
                          <a:cubicBezTo>
                            <a:pt x="5" y="0"/>
                            <a:pt x="6" y="0"/>
                            <a:pt x="6" y="1"/>
                          </a:cubicBezTo>
                          <a:cubicBezTo>
                            <a:pt x="7" y="1"/>
                            <a:pt x="7" y="1"/>
                            <a:pt x="8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1" name="Freeform 1561"/>
                    <p:cNvSpPr>
                      <a:spLocks/>
                    </p:cNvSpPr>
                    <p:nvPr/>
                  </p:nvSpPr>
                  <p:spPr bwMode="gray">
                    <a:xfrm>
                      <a:off x="5237163" y="1048162"/>
                      <a:ext cx="58738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6"/>
                        </a:cxn>
                        <a:cxn ang="0">
                          <a:pos x="14" y="6"/>
                        </a:cxn>
                        <a:cxn ang="0">
                          <a:pos x="11" y="7"/>
                        </a:cxn>
                        <a:cxn ang="0">
                          <a:pos x="8" y="6"/>
                        </a:cxn>
                        <a:cxn ang="0">
                          <a:pos x="6" y="5"/>
                        </a:cxn>
                        <a:cxn ang="0">
                          <a:pos x="4" y="4"/>
                        </a:cxn>
                        <a:cxn ang="0">
                          <a:pos x="3" y="2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2" y="0"/>
                        </a:cxn>
                        <a:cxn ang="0">
                          <a:pos x="4" y="1"/>
                        </a:cxn>
                        <a:cxn ang="0">
                          <a:pos x="7" y="2"/>
                        </a:cxn>
                        <a:cxn ang="0">
                          <a:pos x="10" y="1"/>
                        </a:cxn>
                        <a:cxn ang="0">
                          <a:pos x="12" y="1"/>
                        </a:cxn>
                        <a:cxn ang="0">
                          <a:pos x="15" y="2"/>
                        </a:cxn>
                        <a:cxn ang="0">
                          <a:pos x="17" y="2"/>
                        </a:cxn>
                        <a:cxn ang="0">
                          <a:pos x="19" y="3"/>
                        </a:cxn>
                        <a:cxn ang="0">
                          <a:pos x="21" y="4"/>
                        </a:cxn>
                        <a:cxn ang="0">
                          <a:pos x="19" y="5"/>
                        </a:cxn>
                        <a:cxn ang="0">
                          <a:pos x="17" y="6"/>
                        </a:cxn>
                      </a:cxnLst>
                      <a:rect l="0" t="0" r="r" b="b"/>
                      <a:pathLst>
                        <a:path w="21" h="7">
                          <a:moveTo>
                            <a:pt x="17" y="6"/>
                          </a:moveTo>
                          <a:cubicBezTo>
                            <a:pt x="16" y="6"/>
                            <a:pt x="15" y="6"/>
                            <a:pt x="14" y="6"/>
                          </a:cubicBezTo>
                          <a:cubicBezTo>
                            <a:pt x="13" y="7"/>
                            <a:pt x="12" y="7"/>
                            <a:pt x="11" y="7"/>
                          </a:cubicBezTo>
                          <a:cubicBezTo>
                            <a:pt x="9" y="6"/>
                            <a:pt x="9" y="6"/>
                            <a:pt x="8" y="6"/>
                          </a:cubicBezTo>
                          <a:cubicBezTo>
                            <a:pt x="7" y="5"/>
                            <a:pt x="7" y="5"/>
                            <a:pt x="6" y="5"/>
                          </a:cubicBezTo>
                          <a:cubicBezTo>
                            <a:pt x="5" y="5"/>
                            <a:pt x="5" y="4"/>
                            <a:pt x="4" y="4"/>
                          </a:cubicBezTo>
                          <a:cubicBezTo>
                            <a:pt x="4" y="3"/>
                            <a:pt x="4" y="3"/>
                            <a:pt x="3" y="2"/>
                          </a:cubicBezTo>
                          <a:cubicBezTo>
                            <a:pt x="3" y="2"/>
                            <a:pt x="2" y="2"/>
                            <a:pt x="1" y="2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2" y="0"/>
                            <a:pt x="3" y="1"/>
                            <a:pt x="4" y="1"/>
                          </a:cubicBezTo>
                          <a:cubicBezTo>
                            <a:pt x="6" y="2"/>
                            <a:pt x="7" y="2"/>
                            <a:pt x="7" y="2"/>
                          </a:cubicBezTo>
                          <a:cubicBezTo>
                            <a:pt x="8" y="2"/>
                            <a:pt x="9" y="1"/>
                            <a:pt x="10" y="1"/>
                          </a:cubicBezTo>
                          <a:cubicBezTo>
                            <a:pt x="10" y="1"/>
                            <a:pt x="11" y="1"/>
                            <a:pt x="12" y="1"/>
                          </a:cubicBezTo>
                          <a:cubicBezTo>
                            <a:pt x="13" y="1"/>
                            <a:pt x="14" y="2"/>
                            <a:pt x="15" y="2"/>
                          </a:cubicBezTo>
                          <a:cubicBezTo>
                            <a:pt x="16" y="2"/>
                            <a:pt x="17" y="2"/>
                            <a:pt x="17" y="2"/>
                          </a:cubicBezTo>
                          <a:cubicBezTo>
                            <a:pt x="17" y="3"/>
                            <a:pt x="18" y="3"/>
                            <a:pt x="19" y="3"/>
                          </a:cubicBezTo>
                          <a:cubicBezTo>
                            <a:pt x="21" y="3"/>
                            <a:pt x="21" y="4"/>
                            <a:pt x="21" y="4"/>
                          </a:cubicBezTo>
                          <a:cubicBezTo>
                            <a:pt x="20" y="5"/>
                            <a:pt x="20" y="5"/>
                            <a:pt x="19" y="5"/>
                          </a:cubicBezTo>
                          <a:cubicBezTo>
                            <a:pt x="18" y="5"/>
                            <a:pt x="17" y="6"/>
                            <a:pt x="17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2" name="Freeform 1562"/>
                    <p:cNvSpPr>
                      <a:spLocks/>
                    </p:cNvSpPr>
                    <p:nvPr/>
                  </p:nvSpPr>
                  <p:spPr bwMode="gray">
                    <a:xfrm>
                      <a:off x="5297488" y="1048162"/>
                      <a:ext cx="22225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2"/>
                        </a:cxn>
                        <a:cxn ang="0">
                          <a:pos x="7" y="4"/>
                        </a:cxn>
                        <a:cxn ang="0">
                          <a:pos x="6" y="5"/>
                        </a:cxn>
                        <a:cxn ang="0">
                          <a:pos x="4" y="5"/>
                        </a:cxn>
                        <a:cxn ang="0">
                          <a:pos x="2" y="4"/>
                        </a:cxn>
                        <a:cxn ang="0">
                          <a:pos x="1" y="3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3" y="0"/>
                        </a:cxn>
                        <a:cxn ang="0">
                          <a:pos x="5" y="1"/>
                        </a:cxn>
                        <a:cxn ang="0">
                          <a:pos x="6" y="2"/>
                        </a:cxn>
                        <a:cxn ang="0">
                          <a:pos x="8" y="2"/>
                        </a:cxn>
                      </a:cxnLst>
                      <a:rect l="0" t="0" r="r" b="b"/>
                      <a:pathLst>
                        <a:path w="8" h="5">
                          <a:moveTo>
                            <a:pt x="8" y="2"/>
                          </a:moveTo>
                          <a:cubicBezTo>
                            <a:pt x="8" y="3"/>
                            <a:pt x="8" y="3"/>
                            <a:pt x="7" y="4"/>
                          </a:cubicBezTo>
                          <a:cubicBezTo>
                            <a:pt x="7" y="4"/>
                            <a:pt x="6" y="5"/>
                            <a:pt x="6" y="5"/>
                          </a:cubicBezTo>
                          <a:cubicBezTo>
                            <a:pt x="5" y="5"/>
                            <a:pt x="5" y="5"/>
                            <a:pt x="4" y="5"/>
                          </a:cubicBezTo>
                          <a:cubicBezTo>
                            <a:pt x="3" y="5"/>
                            <a:pt x="2" y="5"/>
                            <a:pt x="2" y="4"/>
                          </a:cubicBezTo>
                          <a:cubicBezTo>
                            <a:pt x="2" y="4"/>
                            <a:pt x="1" y="3"/>
                            <a:pt x="1" y="3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2" y="0"/>
                            <a:pt x="2" y="0"/>
                            <a:pt x="3" y="0"/>
                          </a:cubicBezTo>
                          <a:cubicBezTo>
                            <a:pt x="4" y="0"/>
                            <a:pt x="4" y="1"/>
                            <a:pt x="5" y="1"/>
                          </a:cubicBezTo>
                          <a:cubicBezTo>
                            <a:pt x="5" y="2"/>
                            <a:pt x="6" y="2"/>
                            <a:pt x="6" y="2"/>
                          </a:cubicBezTo>
                          <a:cubicBezTo>
                            <a:pt x="7" y="2"/>
                            <a:pt x="7" y="2"/>
                            <a:pt x="8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3" name="Freeform 1563"/>
                    <p:cNvSpPr>
                      <a:spLocks/>
                    </p:cNvSpPr>
                    <p:nvPr/>
                  </p:nvSpPr>
                  <p:spPr bwMode="gray">
                    <a:xfrm>
                      <a:off x="5254626" y="1038637"/>
                      <a:ext cx="41275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7"/>
                        </a:cxn>
                        <a:cxn ang="0">
                          <a:pos x="10" y="5"/>
                        </a:cxn>
                        <a:cxn ang="0">
                          <a:pos x="9" y="4"/>
                        </a:cxn>
                        <a:cxn ang="0">
                          <a:pos x="8" y="4"/>
                        </a:cxn>
                        <a:cxn ang="0">
                          <a:pos x="7" y="5"/>
                        </a:cxn>
                        <a:cxn ang="0">
                          <a:pos x="6" y="6"/>
                        </a:cxn>
                        <a:cxn ang="0">
                          <a:pos x="5" y="5"/>
                        </a:cxn>
                        <a:cxn ang="0">
                          <a:pos x="2" y="5"/>
                        </a:cxn>
                        <a:cxn ang="0">
                          <a:pos x="0" y="4"/>
                        </a:cxn>
                        <a:cxn ang="0">
                          <a:pos x="2" y="3"/>
                        </a:cxn>
                        <a:cxn ang="0">
                          <a:pos x="5" y="2"/>
                        </a:cxn>
                        <a:cxn ang="0">
                          <a:pos x="8" y="1"/>
                        </a:cxn>
                        <a:cxn ang="0">
                          <a:pos x="11" y="0"/>
                        </a:cxn>
                        <a:cxn ang="0">
                          <a:pos x="13" y="0"/>
                        </a:cxn>
                        <a:cxn ang="0">
                          <a:pos x="14" y="1"/>
                        </a:cxn>
                        <a:cxn ang="0">
                          <a:pos x="15" y="3"/>
                        </a:cxn>
                        <a:cxn ang="0">
                          <a:pos x="15" y="5"/>
                        </a:cxn>
                        <a:cxn ang="0">
                          <a:pos x="14" y="7"/>
                        </a:cxn>
                        <a:cxn ang="0">
                          <a:pos x="12" y="7"/>
                        </a:cxn>
                      </a:cxnLst>
                      <a:rect l="0" t="0" r="r" b="b"/>
                      <a:pathLst>
                        <a:path w="15" h="8">
                          <a:moveTo>
                            <a:pt x="12" y="7"/>
                          </a:moveTo>
                          <a:cubicBezTo>
                            <a:pt x="11" y="7"/>
                            <a:pt x="10" y="6"/>
                            <a:pt x="10" y="5"/>
                          </a:cubicBezTo>
                          <a:cubicBezTo>
                            <a:pt x="10" y="5"/>
                            <a:pt x="10" y="4"/>
                            <a:pt x="9" y="4"/>
                          </a:cubicBezTo>
                          <a:cubicBezTo>
                            <a:pt x="9" y="4"/>
                            <a:pt x="9" y="4"/>
                            <a:pt x="8" y="4"/>
                          </a:cubicBezTo>
                          <a:cubicBezTo>
                            <a:pt x="8" y="4"/>
                            <a:pt x="8" y="4"/>
                            <a:pt x="7" y="5"/>
                          </a:cubicBezTo>
                          <a:cubicBezTo>
                            <a:pt x="7" y="5"/>
                            <a:pt x="6" y="6"/>
                            <a:pt x="6" y="6"/>
                          </a:cubicBezTo>
                          <a:cubicBezTo>
                            <a:pt x="5" y="6"/>
                            <a:pt x="5" y="5"/>
                            <a:pt x="5" y="5"/>
                          </a:cubicBezTo>
                          <a:cubicBezTo>
                            <a:pt x="5" y="5"/>
                            <a:pt x="4" y="5"/>
                            <a:pt x="2" y="5"/>
                          </a:cubicBezTo>
                          <a:cubicBezTo>
                            <a:pt x="1" y="5"/>
                            <a:pt x="0" y="4"/>
                            <a:pt x="0" y="4"/>
                          </a:cubicBez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4" y="3"/>
                            <a:pt x="5" y="2"/>
                            <a:pt x="5" y="2"/>
                          </a:cubicBezTo>
                          <a:cubicBezTo>
                            <a:pt x="6" y="2"/>
                            <a:pt x="7" y="1"/>
                            <a:pt x="8" y="1"/>
                          </a:cubicBezTo>
                          <a:cubicBezTo>
                            <a:pt x="9" y="1"/>
                            <a:pt x="10" y="1"/>
                            <a:pt x="11" y="0"/>
                          </a:cubicBezTo>
                          <a:cubicBezTo>
                            <a:pt x="11" y="0"/>
                            <a:pt x="12" y="0"/>
                            <a:pt x="13" y="0"/>
                          </a:cubicBezTo>
                          <a:cubicBezTo>
                            <a:pt x="13" y="0"/>
                            <a:pt x="14" y="1"/>
                            <a:pt x="14" y="1"/>
                          </a:cubicBezTo>
                          <a:cubicBezTo>
                            <a:pt x="15" y="1"/>
                            <a:pt x="15" y="2"/>
                            <a:pt x="15" y="3"/>
                          </a:cubicBezTo>
                          <a:cubicBezTo>
                            <a:pt x="15" y="3"/>
                            <a:pt x="15" y="4"/>
                            <a:pt x="15" y="5"/>
                          </a:cubicBezTo>
                          <a:cubicBezTo>
                            <a:pt x="14" y="5"/>
                            <a:pt x="14" y="6"/>
                            <a:pt x="14" y="7"/>
                          </a:cubicBezTo>
                          <a:cubicBezTo>
                            <a:pt x="14" y="7"/>
                            <a:pt x="13" y="8"/>
                            <a:pt x="12" y="7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4" name="Freeform 1564"/>
                    <p:cNvSpPr>
                      <a:spLocks/>
                    </p:cNvSpPr>
                    <p:nvPr/>
                  </p:nvSpPr>
                  <p:spPr bwMode="gray">
                    <a:xfrm>
                      <a:off x="5289551" y="1030699"/>
                      <a:ext cx="25400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7" y="1"/>
                        </a:cxn>
                        <a:cxn ang="0">
                          <a:pos x="9" y="2"/>
                        </a:cxn>
                        <a:cxn ang="0">
                          <a:pos x="7" y="3"/>
                        </a:cxn>
                        <a:cxn ang="0">
                          <a:pos x="6" y="4"/>
                        </a:cxn>
                        <a:cxn ang="0">
                          <a:pos x="4" y="6"/>
                        </a:cxn>
                        <a:cxn ang="0">
                          <a:pos x="3" y="6"/>
                        </a:cxn>
                        <a:cxn ang="0">
                          <a:pos x="2" y="5"/>
                        </a:cxn>
                        <a:cxn ang="0">
                          <a:pos x="1" y="4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9" h="7">
                          <a:moveTo>
                            <a:pt x="0" y="2"/>
                          </a:moveTo>
                          <a:cubicBezTo>
                            <a:pt x="0" y="1"/>
                            <a:pt x="1" y="1"/>
                            <a:pt x="3" y="1"/>
                          </a:cubicBezTo>
                          <a:cubicBezTo>
                            <a:pt x="4" y="0"/>
                            <a:pt x="6" y="0"/>
                            <a:pt x="7" y="1"/>
                          </a:cubicBezTo>
                          <a:cubicBezTo>
                            <a:pt x="8" y="1"/>
                            <a:pt x="9" y="1"/>
                            <a:pt x="9" y="2"/>
                          </a:cubicBezTo>
                          <a:cubicBezTo>
                            <a:pt x="8" y="2"/>
                            <a:pt x="8" y="2"/>
                            <a:pt x="7" y="3"/>
                          </a:cubicBezTo>
                          <a:cubicBezTo>
                            <a:pt x="6" y="3"/>
                            <a:pt x="6" y="3"/>
                            <a:pt x="6" y="4"/>
                          </a:cubicBezTo>
                          <a:cubicBezTo>
                            <a:pt x="5" y="5"/>
                            <a:pt x="5" y="6"/>
                            <a:pt x="4" y="6"/>
                          </a:cubicBezTo>
                          <a:cubicBezTo>
                            <a:pt x="4" y="7"/>
                            <a:pt x="3" y="7"/>
                            <a:pt x="3" y="6"/>
                          </a:cubicBezTo>
                          <a:cubicBezTo>
                            <a:pt x="2" y="6"/>
                            <a:pt x="2" y="5"/>
                            <a:pt x="2" y="5"/>
                          </a:cubicBezTo>
                          <a:cubicBezTo>
                            <a:pt x="2" y="4"/>
                            <a:pt x="2" y="4"/>
                            <a:pt x="1" y="4"/>
                          </a:cubicBezTo>
                          <a:cubicBezTo>
                            <a:pt x="0" y="3"/>
                            <a:pt x="0" y="3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5" name="Freeform 1565"/>
                    <p:cNvSpPr>
                      <a:spLocks/>
                    </p:cNvSpPr>
                    <p:nvPr/>
                  </p:nvSpPr>
                  <p:spPr bwMode="gray">
                    <a:xfrm>
                      <a:off x="5307013" y="1041812"/>
                      <a:ext cx="34925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2"/>
                        </a:cxn>
                        <a:cxn ang="0">
                          <a:pos x="11" y="1"/>
                        </a:cxn>
                        <a:cxn ang="0">
                          <a:pos x="8" y="1"/>
                        </a:cxn>
                        <a:cxn ang="0">
                          <a:pos x="6" y="2"/>
                        </a:cxn>
                        <a:cxn ang="0">
                          <a:pos x="5" y="1"/>
                        </a:cxn>
                        <a:cxn ang="0">
                          <a:pos x="3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4" y="3"/>
                        </a:cxn>
                        <a:cxn ang="0">
                          <a:pos x="6" y="4"/>
                        </a:cxn>
                        <a:cxn ang="0">
                          <a:pos x="8" y="3"/>
                        </a:cxn>
                        <a:cxn ang="0">
                          <a:pos x="11" y="2"/>
                        </a:cxn>
                        <a:cxn ang="0">
                          <a:pos x="13" y="2"/>
                        </a:cxn>
                      </a:cxnLst>
                      <a:rect l="0" t="0" r="r" b="b"/>
                      <a:pathLst>
                        <a:path w="13" h="4">
                          <a:moveTo>
                            <a:pt x="13" y="2"/>
                          </a:moveTo>
                          <a:cubicBezTo>
                            <a:pt x="13" y="1"/>
                            <a:pt x="12" y="1"/>
                            <a:pt x="11" y="1"/>
                          </a:cubicBezTo>
                          <a:cubicBezTo>
                            <a:pt x="10" y="0"/>
                            <a:pt x="9" y="1"/>
                            <a:pt x="8" y="1"/>
                          </a:cubicBezTo>
                          <a:cubicBezTo>
                            <a:pt x="8" y="1"/>
                            <a:pt x="7" y="2"/>
                            <a:pt x="6" y="2"/>
                          </a:cubicBezTo>
                          <a:cubicBezTo>
                            <a:pt x="6" y="2"/>
                            <a:pt x="5" y="2"/>
                            <a:pt x="5" y="1"/>
                          </a:cubicBezTo>
                          <a:cubicBezTo>
                            <a:pt x="4" y="1"/>
                            <a:pt x="4" y="1"/>
                            <a:pt x="3" y="0"/>
                          </a:cubicBezTo>
                          <a:cubicBezTo>
                            <a:pt x="3" y="0"/>
                            <a:pt x="2" y="0"/>
                            <a:pt x="1" y="0"/>
                          </a:cubicBez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2"/>
                            <a:pt x="1" y="2"/>
                          </a:cubicBezTo>
                          <a:cubicBezTo>
                            <a:pt x="2" y="2"/>
                            <a:pt x="3" y="2"/>
                            <a:pt x="4" y="3"/>
                          </a:cubicBezTo>
                          <a:cubicBezTo>
                            <a:pt x="4" y="3"/>
                            <a:pt x="5" y="3"/>
                            <a:pt x="6" y="4"/>
                          </a:cubicBezTo>
                          <a:cubicBezTo>
                            <a:pt x="7" y="4"/>
                            <a:pt x="7" y="4"/>
                            <a:pt x="8" y="3"/>
                          </a:cubicBezTo>
                          <a:cubicBezTo>
                            <a:pt x="9" y="3"/>
                            <a:pt x="10" y="3"/>
                            <a:pt x="11" y="2"/>
                          </a:cubicBezTo>
                          <a:cubicBezTo>
                            <a:pt x="12" y="2"/>
                            <a:pt x="13" y="2"/>
                            <a:pt x="13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6" name="Freeform 1566"/>
                    <p:cNvSpPr>
                      <a:spLocks/>
                    </p:cNvSpPr>
                    <p:nvPr/>
                  </p:nvSpPr>
                  <p:spPr bwMode="gray">
                    <a:xfrm>
                      <a:off x="5218113" y="1057687"/>
                      <a:ext cx="6350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2"/>
                        </a:cxn>
                        <a:cxn ang="0">
                          <a:pos x="1" y="3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0" y="1"/>
                          </a:moveTo>
                          <a:cubicBezTo>
                            <a:pt x="0" y="0"/>
                            <a:pt x="0" y="0"/>
                            <a:pt x="1" y="0"/>
                          </a:cubicBezTo>
                          <a:cubicBezTo>
                            <a:pt x="1" y="0"/>
                            <a:pt x="1" y="0"/>
                            <a:pt x="2" y="0"/>
                          </a:cubicBezTo>
                          <a:cubicBezTo>
                            <a:pt x="2" y="1"/>
                            <a:pt x="2" y="1"/>
                            <a:pt x="2" y="2"/>
                          </a:cubicBezTo>
                          <a:cubicBezTo>
                            <a:pt x="2" y="2"/>
                            <a:pt x="2" y="2"/>
                            <a:pt x="1" y="3"/>
                          </a:cubicBezTo>
                          <a:cubicBezTo>
                            <a:pt x="1" y="3"/>
                            <a:pt x="1" y="3"/>
                            <a:pt x="0" y="2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7" name="Freeform 1567"/>
                    <p:cNvSpPr>
                      <a:spLocks/>
                    </p:cNvSpPr>
                    <p:nvPr/>
                  </p:nvSpPr>
                  <p:spPr bwMode="gray">
                    <a:xfrm>
                      <a:off x="5229226" y="1057687"/>
                      <a:ext cx="1111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2" y="3"/>
                        </a:cxn>
                        <a:cxn ang="0">
                          <a:pos x="3" y="3"/>
                        </a:cxn>
                        <a:cxn ang="0">
                          <a:pos x="4" y="2"/>
                        </a:cxn>
                        <a:cxn ang="0">
                          <a:pos x="4" y="1"/>
                        </a:cxn>
                        <a:cxn ang="0">
                          <a:pos x="2" y="1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1" y="1"/>
                          </a:moveTo>
                          <a:cubicBezTo>
                            <a:pt x="1" y="1"/>
                            <a:pt x="0" y="2"/>
                            <a:pt x="1" y="2"/>
                          </a:cubicBezTo>
                          <a:cubicBezTo>
                            <a:pt x="1" y="3"/>
                            <a:pt x="1" y="3"/>
                            <a:pt x="2" y="3"/>
                          </a:cubicBezTo>
                          <a:cubicBezTo>
                            <a:pt x="2" y="3"/>
                            <a:pt x="3" y="3"/>
                            <a:pt x="3" y="3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3" y="1"/>
                            <a:pt x="3" y="0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8" name="Freeform 1568"/>
                    <p:cNvSpPr>
                      <a:spLocks/>
                    </p:cNvSpPr>
                    <p:nvPr/>
                  </p:nvSpPr>
                  <p:spPr bwMode="gray">
                    <a:xfrm>
                      <a:off x="5229226" y="1052924"/>
                      <a:ext cx="14288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0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5" y="1"/>
                        </a:cxn>
                        <a:cxn ang="0">
                          <a:pos x="5" y="2"/>
                        </a:cxn>
                        <a:cxn ang="0">
                          <a:pos x="2" y="2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5" h="3">
                          <a:moveTo>
                            <a:pt x="0" y="2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1" y="0"/>
                            <a:pt x="2" y="0"/>
                          </a:cubicBezTo>
                          <a:cubicBezTo>
                            <a:pt x="2" y="0"/>
                            <a:pt x="3" y="0"/>
                            <a:pt x="3" y="0"/>
                          </a:cubicBezTo>
                          <a:cubicBezTo>
                            <a:pt x="4" y="0"/>
                            <a:pt x="5" y="0"/>
                            <a:pt x="5" y="1"/>
                          </a:cubicBezTo>
                          <a:cubicBezTo>
                            <a:pt x="5" y="1"/>
                            <a:pt x="5" y="1"/>
                            <a:pt x="5" y="2"/>
                          </a:cubicBezTo>
                          <a:cubicBezTo>
                            <a:pt x="4" y="2"/>
                            <a:pt x="3" y="2"/>
                            <a:pt x="2" y="2"/>
                          </a:cubicBezTo>
                          <a:cubicBezTo>
                            <a:pt x="1" y="3"/>
                            <a:pt x="1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09" name="Freeform 1569"/>
                    <p:cNvSpPr>
                      <a:spLocks/>
                    </p:cNvSpPr>
                    <p:nvPr/>
                  </p:nvSpPr>
                  <p:spPr bwMode="gray">
                    <a:xfrm>
                      <a:off x="5254626" y="1062449"/>
                      <a:ext cx="7938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2" y="1"/>
                        </a:cxn>
                        <a:cxn ang="0">
                          <a:pos x="3" y="1"/>
                        </a:cxn>
                        <a:cxn ang="0">
                          <a:pos x="3" y="2"/>
                        </a:cxn>
                        <a:cxn ang="0">
                          <a:pos x="1" y="3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0" y="3"/>
                          </a:moveTo>
                          <a:cubicBezTo>
                            <a:pt x="1" y="2"/>
                            <a:pt x="1" y="1"/>
                            <a:pt x="2" y="1"/>
                          </a:cubicBezTo>
                          <a:cubicBezTo>
                            <a:pt x="3" y="0"/>
                            <a:pt x="3" y="0"/>
                            <a:pt x="3" y="1"/>
                          </a:cubicBezTo>
                          <a:cubicBezTo>
                            <a:pt x="3" y="1"/>
                            <a:pt x="3" y="2"/>
                            <a:pt x="3" y="2"/>
                          </a:cubicBezTo>
                          <a:cubicBezTo>
                            <a:pt x="3" y="3"/>
                            <a:pt x="2" y="3"/>
                            <a:pt x="1" y="3"/>
                          </a:cubicBezTo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10" name="Freeform 1570"/>
                    <p:cNvSpPr>
                      <a:spLocks/>
                    </p:cNvSpPr>
                    <p:nvPr/>
                  </p:nvSpPr>
                  <p:spPr bwMode="gray">
                    <a:xfrm>
                      <a:off x="5243513" y="1059274"/>
                      <a:ext cx="1111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1" y="1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4" y="1"/>
                        </a:cxn>
                        <a:cxn ang="0">
                          <a:pos x="3" y="2"/>
                        </a:cxn>
                        <a:cxn ang="0">
                          <a:pos x="2" y="3"/>
                        </a:cxn>
                        <a:cxn ang="0">
                          <a:pos x="1" y="3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1" y="3"/>
                          </a:moveTo>
                          <a:cubicBezTo>
                            <a:pt x="0" y="2"/>
                            <a:pt x="0" y="2"/>
                            <a:pt x="1" y="1"/>
                          </a:cubicBez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2"/>
                            <a:pt x="3" y="2"/>
                            <a:pt x="3" y="2"/>
                          </a:cubicBezTo>
                          <a:cubicBezTo>
                            <a:pt x="2" y="2"/>
                            <a:pt x="2" y="2"/>
                            <a:pt x="2" y="3"/>
                          </a:cubicBezTo>
                          <a:cubicBezTo>
                            <a:pt x="2" y="3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261" name="Freeform 1571"/>
                  <p:cNvSpPr>
                    <a:spLocks/>
                  </p:cNvSpPr>
                  <p:nvPr/>
                </p:nvSpPr>
                <p:spPr bwMode="gray">
                  <a:xfrm>
                    <a:off x="5657851" y="1079912"/>
                    <a:ext cx="26988" cy="6350"/>
                  </a:xfrm>
                  <a:custGeom>
                    <a:avLst/>
                    <a:gdLst/>
                    <a:ahLst/>
                    <a:cxnLst>
                      <a:cxn ang="0">
                        <a:pos x="8" y="3"/>
                      </a:cxn>
                      <a:cxn ang="0">
                        <a:pos x="10" y="2"/>
                      </a:cxn>
                      <a:cxn ang="0">
                        <a:pos x="9" y="1"/>
                      </a:cxn>
                      <a:cxn ang="0">
                        <a:pos x="7" y="1"/>
                      </a:cxn>
                      <a:cxn ang="0">
                        <a:pos x="5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" y="2"/>
                      </a:cxn>
                      <a:cxn ang="0">
                        <a:pos x="4" y="3"/>
                      </a:cxn>
                      <a:cxn ang="0">
                        <a:pos x="8" y="3"/>
                      </a:cxn>
                    </a:cxnLst>
                    <a:rect l="0" t="0" r="r" b="b"/>
                    <a:pathLst>
                      <a:path w="10" h="3">
                        <a:moveTo>
                          <a:pt x="8" y="3"/>
                        </a:moveTo>
                        <a:cubicBezTo>
                          <a:pt x="9" y="3"/>
                          <a:pt x="10" y="3"/>
                          <a:pt x="10" y="2"/>
                        </a:cubicBezTo>
                        <a:cubicBezTo>
                          <a:pt x="10" y="2"/>
                          <a:pt x="10" y="2"/>
                          <a:pt x="9" y="1"/>
                        </a:cubicBezTo>
                        <a:cubicBezTo>
                          <a:pt x="8" y="1"/>
                          <a:pt x="7" y="1"/>
                          <a:pt x="7" y="1"/>
                        </a:cubicBezTo>
                        <a:cubicBezTo>
                          <a:pt x="6" y="0"/>
                          <a:pt x="5" y="0"/>
                          <a:pt x="5" y="0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3" y="2"/>
                          <a:pt x="3" y="3"/>
                          <a:pt x="4" y="3"/>
                        </a:cubicBezTo>
                        <a:cubicBezTo>
                          <a:pt x="5" y="3"/>
                          <a:pt x="6" y="3"/>
                          <a:pt x="8" y="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" name="Freeform 1572"/>
                  <p:cNvSpPr>
                    <a:spLocks/>
                  </p:cNvSpPr>
                  <p:nvPr/>
                </p:nvSpPr>
                <p:spPr bwMode="gray">
                  <a:xfrm>
                    <a:off x="5684838" y="1051337"/>
                    <a:ext cx="22225" cy="3175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6" y="0"/>
                      </a:cxn>
                      <a:cxn ang="0">
                        <a:pos x="8" y="1"/>
                      </a:cxn>
                      <a:cxn ang="0">
                        <a:pos x="8" y="2"/>
                      </a:cxn>
                      <a:cxn ang="0">
                        <a:pos x="7" y="2"/>
                      </a:cxn>
                      <a:cxn ang="0">
                        <a:pos x="4" y="2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8" h="2">
                        <a:moveTo>
                          <a:pt x="1" y="2"/>
                        </a:move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1" y="0"/>
                          <a:pt x="1" y="0"/>
                          <a:pt x="3" y="0"/>
                        </a:cubicBezTo>
                        <a:cubicBezTo>
                          <a:pt x="4" y="0"/>
                          <a:pt x="5" y="0"/>
                          <a:pt x="6" y="0"/>
                        </a:cubicBezTo>
                        <a:cubicBezTo>
                          <a:pt x="7" y="0"/>
                          <a:pt x="7" y="1"/>
                          <a:pt x="8" y="1"/>
                        </a:cubicBezTo>
                        <a:cubicBezTo>
                          <a:pt x="8" y="1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7" y="2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3" name="Freeform 1573"/>
                  <p:cNvSpPr>
                    <a:spLocks/>
                  </p:cNvSpPr>
                  <p:nvPr/>
                </p:nvSpPr>
                <p:spPr bwMode="gray">
                  <a:xfrm>
                    <a:off x="5856288" y="1168812"/>
                    <a:ext cx="15875" cy="4763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5" y="3"/>
                      </a:cxn>
                      <a:cxn ang="0">
                        <a:pos x="4" y="3"/>
                      </a:cxn>
                      <a:cxn ang="0">
                        <a:pos x="3" y="3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6" h="3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2" y="0"/>
                          <a:pt x="3" y="1"/>
                        </a:cubicBezTo>
                        <a:cubicBezTo>
                          <a:pt x="3" y="1"/>
                          <a:pt x="4" y="2"/>
                          <a:pt x="5" y="2"/>
                        </a:cubicBezTo>
                        <a:cubicBezTo>
                          <a:pt x="5" y="2"/>
                          <a:pt x="6" y="3"/>
                          <a:pt x="6" y="3"/>
                        </a:cubicBezTo>
                        <a:cubicBezTo>
                          <a:pt x="6" y="3"/>
                          <a:pt x="6" y="3"/>
                          <a:pt x="5" y="3"/>
                        </a:cubicBezTo>
                        <a:cubicBezTo>
                          <a:pt x="5" y="3"/>
                          <a:pt x="4" y="3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3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4" name="Freeform 1574"/>
                  <p:cNvSpPr>
                    <a:spLocks/>
                  </p:cNvSpPr>
                  <p:nvPr/>
                </p:nvSpPr>
                <p:spPr bwMode="gray">
                  <a:xfrm>
                    <a:off x="5905501" y="1218024"/>
                    <a:ext cx="11113" cy="3175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3" y="2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3" y="2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5" name="Freeform 1575"/>
                  <p:cNvSpPr>
                    <a:spLocks/>
                  </p:cNvSpPr>
                  <p:nvPr/>
                </p:nvSpPr>
                <p:spPr bwMode="gray">
                  <a:xfrm>
                    <a:off x="5965826" y="1191037"/>
                    <a:ext cx="7938" cy="476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2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6" name="Freeform 1576"/>
                  <p:cNvSpPr>
                    <a:spLocks/>
                  </p:cNvSpPr>
                  <p:nvPr/>
                </p:nvSpPr>
                <p:spPr bwMode="gray">
                  <a:xfrm>
                    <a:off x="5842001" y="1170399"/>
                    <a:ext cx="11113" cy="4763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4" h="3">
                        <a:moveTo>
                          <a:pt x="3" y="3"/>
                        </a:moveTo>
                        <a:cubicBezTo>
                          <a:pt x="3" y="2"/>
                          <a:pt x="4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7" name="Freeform 1577"/>
                  <p:cNvSpPr>
                    <a:spLocks/>
                  </p:cNvSpPr>
                  <p:nvPr/>
                </p:nvSpPr>
                <p:spPr bwMode="gray">
                  <a:xfrm>
                    <a:off x="6127751" y="1162462"/>
                    <a:ext cx="7938" cy="4763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2" y="3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2"/>
                          <a:pt x="2" y="1"/>
                          <a:pt x="2" y="1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8" name="Freeform 1578"/>
                  <p:cNvSpPr>
                    <a:spLocks/>
                  </p:cNvSpPr>
                  <p:nvPr/>
                </p:nvSpPr>
                <p:spPr bwMode="gray">
                  <a:xfrm>
                    <a:off x="6478588" y="1210087"/>
                    <a:ext cx="36513" cy="1111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4" y="0"/>
                      </a:cxn>
                      <a:cxn ang="0">
                        <a:pos x="7" y="1"/>
                      </a:cxn>
                      <a:cxn ang="0">
                        <a:pos x="9" y="0"/>
                      </a:cxn>
                      <a:cxn ang="0">
                        <a:pos x="11" y="0"/>
                      </a:cxn>
                      <a:cxn ang="0">
                        <a:pos x="12" y="1"/>
                      </a:cxn>
                      <a:cxn ang="0">
                        <a:pos x="13" y="3"/>
                      </a:cxn>
                      <a:cxn ang="0">
                        <a:pos x="13" y="5"/>
                      </a:cxn>
                      <a:cxn ang="0">
                        <a:pos x="12" y="6"/>
                      </a:cxn>
                      <a:cxn ang="0">
                        <a:pos x="10" y="7"/>
                      </a:cxn>
                      <a:cxn ang="0">
                        <a:pos x="7" y="6"/>
                      </a:cxn>
                      <a:cxn ang="0">
                        <a:pos x="5" y="5"/>
                      </a:cxn>
                      <a:cxn ang="0">
                        <a:pos x="3" y="4"/>
                      </a:cxn>
                      <a:cxn ang="0">
                        <a:pos x="0" y="3"/>
                      </a:cxn>
                      <a:cxn ang="0">
                        <a:pos x="1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13" h="7">
                        <a:moveTo>
                          <a:pt x="2" y="0"/>
                        </a:move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5" y="1"/>
                          <a:pt x="6" y="1"/>
                          <a:pt x="7" y="1"/>
                        </a:cubicBezTo>
                        <a:cubicBezTo>
                          <a:pt x="8" y="0"/>
                          <a:pt x="8" y="0"/>
                          <a:pt x="9" y="0"/>
                        </a:cubicBezTo>
                        <a:cubicBezTo>
                          <a:pt x="10" y="0"/>
                          <a:pt x="11" y="0"/>
                          <a:pt x="11" y="0"/>
                        </a:cubicBezTo>
                        <a:cubicBezTo>
                          <a:pt x="11" y="0"/>
                          <a:pt x="12" y="1"/>
                          <a:pt x="12" y="1"/>
                        </a:cubicBezTo>
                        <a:cubicBezTo>
                          <a:pt x="13" y="2"/>
                          <a:pt x="13" y="2"/>
                          <a:pt x="13" y="3"/>
                        </a:cubicBezTo>
                        <a:cubicBezTo>
                          <a:pt x="13" y="4"/>
                          <a:pt x="13" y="5"/>
                          <a:pt x="13" y="5"/>
                        </a:cubicBezTo>
                        <a:cubicBezTo>
                          <a:pt x="13" y="6"/>
                          <a:pt x="12" y="6"/>
                          <a:pt x="12" y="6"/>
                        </a:cubicBezTo>
                        <a:cubicBezTo>
                          <a:pt x="11" y="6"/>
                          <a:pt x="11" y="7"/>
                          <a:pt x="10" y="7"/>
                        </a:cubicBezTo>
                        <a:cubicBezTo>
                          <a:pt x="9" y="7"/>
                          <a:pt x="8" y="7"/>
                          <a:pt x="7" y="6"/>
                        </a:cubicBezTo>
                        <a:cubicBezTo>
                          <a:pt x="6" y="6"/>
                          <a:pt x="5" y="5"/>
                          <a:pt x="5" y="5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1" y="4"/>
                          <a:pt x="1" y="4"/>
                          <a:pt x="0" y="3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9" name="Freeform 1579"/>
                  <p:cNvSpPr>
                    <a:spLocks/>
                  </p:cNvSpPr>
                  <p:nvPr/>
                </p:nvSpPr>
                <p:spPr bwMode="gray">
                  <a:xfrm>
                    <a:off x="6910388" y="1176749"/>
                    <a:ext cx="19050" cy="11113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2"/>
                      </a:cxn>
                      <a:cxn ang="0">
                        <a:pos x="3" y="5"/>
                      </a:cxn>
                      <a:cxn ang="0">
                        <a:pos x="5" y="7"/>
                      </a:cxn>
                      <a:cxn ang="0">
                        <a:pos x="6" y="6"/>
                      </a:cxn>
                      <a:cxn ang="0">
                        <a:pos x="6" y="5"/>
                      </a:cxn>
                      <a:cxn ang="0">
                        <a:pos x="6" y="4"/>
                      </a:cxn>
                      <a:cxn ang="0">
                        <a:pos x="5" y="2"/>
                      </a:cxn>
                      <a:cxn ang="0">
                        <a:pos x="4" y="2"/>
                      </a:cxn>
                      <a:cxn ang="0">
                        <a:pos x="3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7" h="7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1" y="2"/>
                        </a:cubicBezTo>
                        <a:cubicBezTo>
                          <a:pt x="2" y="3"/>
                          <a:pt x="2" y="4"/>
                          <a:pt x="3" y="5"/>
                        </a:cubicBezTo>
                        <a:cubicBezTo>
                          <a:pt x="4" y="7"/>
                          <a:pt x="4" y="7"/>
                          <a:pt x="5" y="7"/>
                        </a:cubicBezTo>
                        <a:cubicBezTo>
                          <a:pt x="6" y="7"/>
                          <a:pt x="6" y="7"/>
                          <a:pt x="6" y="6"/>
                        </a:cubicBezTo>
                        <a:cubicBezTo>
                          <a:pt x="7" y="6"/>
                          <a:pt x="7" y="5"/>
                          <a:pt x="6" y="5"/>
                        </a:cubicBezTo>
                        <a:cubicBezTo>
                          <a:pt x="6" y="5"/>
                          <a:pt x="6" y="4"/>
                          <a:pt x="6" y="4"/>
                        </a:cubicBezTo>
                        <a:cubicBezTo>
                          <a:pt x="6" y="3"/>
                          <a:pt x="6" y="2"/>
                          <a:pt x="5" y="2"/>
                        </a:cubicBezTo>
                        <a:cubicBezTo>
                          <a:pt x="5" y="2"/>
                          <a:pt x="5" y="2"/>
                          <a:pt x="4" y="2"/>
                        </a:cubicBezTo>
                        <a:cubicBezTo>
                          <a:pt x="4" y="2"/>
                          <a:pt x="3" y="2"/>
                          <a:pt x="3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70" name="Freeform 1580"/>
                  <p:cNvSpPr>
                    <a:spLocks/>
                  </p:cNvSpPr>
                  <p:nvPr/>
                </p:nvSpPr>
                <p:spPr bwMode="gray">
                  <a:xfrm>
                    <a:off x="7058026" y="1214849"/>
                    <a:ext cx="25400" cy="1270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4" y="0"/>
                      </a:cxn>
                      <a:cxn ang="0">
                        <a:pos x="6" y="1"/>
                      </a:cxn>
                      <a:cxn ang="0">
                        <a:pos x="7" y="2"/>
                      </a:cxn>
                      <a:cxn ang="0">
                        <a:pos x="8" y="3"/>
                      </a:cxn>
                      <a:cxn ang="0">
                        <a:pos x="8" y="5"/>
                      </a:cxn>
                      <a:cxn ang="0">
                        <a:pos x="8" y="7"/>
                      </a:cxn>
                      <a:cxn ang="0">
                        <a:pos x="6" y="7"/>
                      </a:cxn>
                      <a:cxn ang="0">
                        <a:pos x="4" y="7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9" h="8">
                        <a:moveTo>
                          <a:pt x="0" y="2"/>
                        </a:move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4" y="1"/>
                          <a:pt x="5" y="1"/>
                          <a:pt x="6" y="1"/>
                        </a:cubicBezTo>
                        <a:cubicBezTo>
                          <a:pt x="6" y="1"/>
                          <a:pt x="7" y="2"/>
                          <a:pt x="7" y="2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6"/>
                          <a:pt x="8" y="6"/>
                          <a:pt x="8" y="7"/>
                        </a:cubicBezTo>
                        <a:cubicBezTo>
                          <a:pt x="7" y="7"/>
                          <a:pt x="7" y="7"/>
                          <a:pt x="6" y="7"/>
                        </a:cubicBezTo>
                        <a:cubicBezTo>
                          <a:pt x="5" y="8"/>
                          <a:pt x="5" y="7"/>
                          <a:pt x="4" y="7"/>
                        </a:cubicBezTo>
                        <a:cubicBezTo>
                          <a:pt x="3" y="6"/>
                          <a:pt x="2" y="5"/>
                          <a:pt x="1" y="4"/>
                        </a:cubicBezTo>
                        <a:cubicBezTo>
                          <a:pt x="0" y="4"/>
                          <a:pt x="0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71" name="Freeform 1581"/>
                  <p:cNvSpPr>
                    <a:spLocks/>
                  </p:cNvSpPr>
                  <p:nvPr/>
                </p:nvSpPr>
                <p:spPr bwMode="gray">
                  <a:xfrm>
                    <a:off x="6942138" y="1167224"/>
                    <a:ext cx="171450" cy="39688"/>
                  </a:xfrm>
                  <a:custGeom>
                    <a:avLst/>
                    <a:gdLst/>
                    <a:ahLst/>
                    <a:cxnLst>
                      <a:cxn ang="0">
                        <a:pos x="41" y="13"/>
                      </a:cxn>
                      <a:cxn ang="0">
                        <a:pos x="38" y="10"/>
                      </a:cxn>
                      <a:cxn ang="0">
                        <a:pos x="40" y="8"/>
                      </a:cxn>
                      <a:cxn ang="0">
                        <a:pos x="43" y="13"/>
                      </a:cxn>
                      <a:cxn ang="0">
                        <a:pos x="48" y="16"/>
                      </a:cxn>
                      <a:cxn ang="0">
                        <a:pos x="52" y="17"/>
                      </a:cxn>
                      <a:cxn ang="0">
                        <a:pos x="57" y="18"/>
                      </a:cxn>
                      <a:cxn ang="0">
                        <a:pos x="60" y="19"/>
                      </a:cxn>
                      <a:cxn ang="0">
                        <a:pos x="62" y="16"/>
                      </a:cxn>
                      <a:cxn ang="0">
                        <a:pos x="60" y="13"/>
                      </a:cxn>
                      <a:cxn ang="0">
                        <a:pos x="60" y="11"/>
                      </a:cxn>
                      <a:cxn ang="0">
                        <a:pos x="57" y="9"/>
                      </a:cxn>
                      <a:cxn ang="0">
                        <a:pos x="49" y="7"/>
                      </a:cxn>
                      <a:cxn ang="0">
                        <a:pos x="45" y="6"/>
                      </a:cxn>
                      <a:cxn ang="0">
                        <a:pos x="42" y="6"/>
                      </a:cxn>
                      <a:cxn ang="0">
                        <a:pos x="38" y="5"/>
                      </a:cxn>
                      <a:cxn ang="0">
                        <a:pos x="32" y="3"/>
                      </a:cxn>
                      <a:cxn ang="0">
                        <a:pos x="27" y="2"/>
                      </a:cxn>
                      <a:cxn ang="0">
                        <a:pos x="24" y="3"/>
                      </a:cxn>
                      <a:cxn ang="0">
                        <a:pos x="25" y="5"/>
                      </a:cxn>
                      <a:cxn ang="0">
                        <a:pos x="28" y="8"/>
                      </a:cxn>
                      <a:cxn ang="0">
                        <a:pos x="28" y="10"/>
                      </a:cxn>
                      <a:cxn ang="0">
                        <a:pos x="24" y="8"/>
                      </a:cxn>
                      <a:cxn ang="0">
                        <a:pos x="20" y="6"/>
                      </a:cxn>
                      <a:cxn ang="0">
                        <a:pos x="17" y="4"/>
                      </a:cxn>
                      <a:cxn ang="0">
                        <a:pos x="13" y="4"/>
                      </a:cxn>
                      <a:cxn ang="0">
                        <a:pos x="8" y="1"/>
                      </a:cxn>
                      <a:cxn ang="0">
                        <a:pos x="5" y="0"/>
                      </a:cxn>
                      <a:cxn ang="0">
                        <a:pos x="3" y="1"/>
                      </a:cxn>
                      <a:cxn ang="0">
                        <a:pos x="0" y="3"/>
                      </a:cxn>
                      <a:cxn ang="0">
                        <a:pos x="1" y="5"/>
                      </a:cxn>
                      <a:cxn ang="0">
                        <a:pos x="3" y="7"/>
                      </a:cxn>
                      <a:cxn ang="0">
                        <a:pos x="0" y="8"/>
                      </a:cxn>
                      <a:cxn ang="0">
                        <a:pos x="3" y="10"/>
                      </a:cxn>
                      <a:cxn ang="0">
                        <a:pos x="5" y="13"/>
                      </a:cxn>
                      <a:cxn ang="0">
                        <a:pos x="7" y="16"/>
                      </a:cxn>
                      <a:cxn ang="0">
                        <a:pos x="13" y="18"/>
                      </a:cxn>
                      <a:cxn ang="0">
                        <a:pos x="19" y="22"/>
                      </a:cxn>
                      <a:cxn ang="0">
                        <a:pos x="26" y="24"/>
                      </a:cxn>
                      <a:cxn ang="0">
                        <a:pos x="29" y="24"/>
                      </a:cxn>
                      <a:cxn ang="0">
                        <a:pos x="28" y="20"/>
                      </a:cxn>
                      <a:cxn ang="0">
                        <a:pos x="30" y="19"/>
                      </a:cxn>
                      <a:cxn ang="0">
                        <a:pos x="35" y="22"/>
                      </a:cxn>
                      <a:cxn ang="0">
                        <a:pos x="42" y="20"/>
                      </a:cxn>
                      <a:cxn ang="0">
                        <a:pos x="46" y="19"/>
                      </a:cxn>
                      <a:cxn ang="0">
                        <a:pos x="49" y="21"/>
                      </a:cxn>
                      <a:cxn ang="0">
                        <a:pos x="52" y="22"/>
                      </a:cxn>
                      <a:cxn ang="0">
                        <a:pos x="56" y="21"/>
                      </a:cxn>
                      <a:cxn ang="0">
                        <a:pos x="55" y="18"/>
                      </a:cxn>
                      <a:cxn ang="0">
                        <a:pos x="51" y="17"/>
                      </a:cxn>
                      <a:cxn ang="0">
                        <a:pos x="48" y="17"/>
                      </a:cxn>
                    </a:cxnLst>
                    <a:rect l="0" t="0" r="r" b="b"/>
                    <a:pathLst>
                      <a:path w="62" h="25">
                        <a:moveTo>
                          <a:pt x="45" y="15"/>
                        </a:moveTo>
                        <a:cubicBezTo>
                          <a:pt x="44" y="15"/>
                          <a:pt x="42" y="14"/>
                          <a:pt x="41" y="13"/>
                        </a:cubicBezTo>
                        <a:cubicBezTo>
                          <a:pt x="40" y="13"/>
                          <a:pt x="40" y="12"/>
                          <a:pt x="39" y="11"/>
                        </a:cubicBezTo>
                        <a:cubicBezTo>
                          <a:pt x="38" y="11"/>
                          <a:pt x="38" y="10"/>
                          <a:pt x="38" y="10"/>
                        </a:cubicBezTo>
                        <a:cubicBezTo>
                          <a:pt x="37" y="9"/>
                          <a:pt x="37" y="9"/>
                          <a:pt x="37" y="8"/>
                        </a:cubicBezTo>
                        <a:cubicBezTo>
                          <a:pt x="37" y="8"/>
                          <a:pt x="38" y="8"/>
                          <a:pt x="40" y="8"/>
                        </a:cubicBezTo>
                        <a:cubicBezTo>
                          <a:pt x="42" y="8"/>
                          <a:pt x="43" y="8"/>
                          <a:pt x="43" y="10"/>
                        </a:cubicBezTo>
                        <a:cubicBezTo>
                          <a:pt x="43" y="11"/>
                          <a:pt x="43" y="12"/>
                          <a:pt x="43" y="13"/>
                        </a:cubicBezTo>
                        <a:cubicBezTo>
                          <a:pt x="44" y="13"/>
                          <a:pt x="44" y="14"/>
                          <a:pt x="45" y="14"/>
                        </a:cubicBezTo>
                        <a:cubicBezTo>
                          <a:pt x="46" y="15"/>
                          <a:pt x="47" y="15"/>
                          <a:pt x="48" y="16"/>
                        </a:cubicBezTo>
                        <a:cubicBezTo>
                          <a:pt x="48" y="16"/>
                          <a:pt x="49" y="16"/>
                          <a:pt x="50" y="16"/>
                        </a:cubicBezTo>
                        <a:cubicBezTo>
                          <a:pt x="51" y="17"/>
                          <a:pt x="51" y="17"/>
                          <a:pt x="52" y="17"/>
                        </a:cubicBezTo>
                        <a:cubicBezTo>
                          <a:pt x="53" y="16"/>
                          <a:pt x="54" y="17"/>
                          <a:pt x="55" y="17"/>
                        </a:cubicBezTo>
                        <a:cubicBezTo>
                          <a:pt x="56" y="17"/>
                          <a:pt x="56" y="17"/>
                          <a:pt x="57" y="18"/>
                        </a:cubicBezTo>
                        <a:cubicBezTo>
                          <a:pt x="57" y="19"/>
                          <a:pt x="58" y="19"/>
                          <a:pt x="58" y="19"/>
                        </a:cubicBezTo>
                        <a:cubicBezTo>
                          <a:pt x="59" y="19"/>
                          <a:pt x="60" y="19"/>
                          <a:pt x="60" y="19"/>
                        </a:cubicBezTo>
                        <a:cubicBezTo>
                          <a:pt x="61" y="19"/>
                          <a:pt x="61" y="19"/>
                          <a:pt x="61" y="18"/>
                        </a:cubicBezTo>
                        <a:cubicBezTo>
                          <a:pt x="62" y="18"/>
                          <a:pt x="62" y="17"/>
                          <a:pt x="62" y="16"/>
                        </a:cubicBezTo>
                        <a:cubicBezTo>
                          <a:pt x="62" y="15"/>
                          <a:pt x="61" y="14"/>
                          <a:pt x="61" y="14"/>
                        </a:cubicBezTo>
                        <a:cubicBezTo>
                          <a:pt x="60" y="14"/>
                          <a:pt x="60" y="13"/>
                          <a:pt x="60" y="13"/>
                        </a:cubicBezTo>
                        <a:cubicBezTo>
                          <a:pt x="59" y="12"/>
                          <a:pt x="59" y="12"/>
                          <a:pt x="60" y="12"/>
                        </a:cubicBezTo>
                        <a:cubicBezTo>
                          <a:pt x="60" y="12"/>
                          <a:pt x="60" y="11"/>
                          <a:pt x="60" y="11"/>
                        </a:cubicBezTo>
                        <a:cubicBezTo>
                          <a:pt x="60" y="10"/>
                          <a:pt x="60" y="10"/>
                          <a:pt x="59" y="10"/>
                        </a:cubicBezTo>
                        <a:cubicBezTo>
                          <a:pt x="59" y="9"/>
                          <a:pt x="58" y="9"/>
                          <a:pt x="57" y="9"/>
                        </a:cubicBezTo>
                        <a:cubicBezTo>
                          <a:pt x="56" y="8"/>
                          <a:pt x="55" y="8"/>
                          <a:pt x="54" y="7"/>
                        </a:cubicBezTo>
                        <a:cubicBezTo>
                          <a:pt x="52" y="7"/>
                          <a:pt x="51" y="7"/>
                          <a:pt x="49" y="7"/>
                        </a:cubicBezTo>
                        <a:cubicBezTo>
                          <a:pt x="48" y="7"/>
                          <a:pt x="47" y="6"/>
                          <a:pt x="46" y="6"/>
                        </a:cubicBezTo>
                        <a:cubicBezTo>
                          <a:pt x="46" y="6"/>
                          <a:pt x="45" y="6"/>
                          <a:pt x="45" y="6"/>
                        </a:cubicBezTo>
                        <a:cubicBezTo>
                          <a:pt x="44" y="6"/>
                          <a:pt x="44" y="6"/>
                          <a:pt x="43" y="6"/>
                        </a:cubicBezTo>
                        <a:cubicBezTo>
                          <a:pt x="42" y="6"/>
                          <a:pt x="42" y="6"/>
                          <a:pt x="42" y="6"/>
                        </a:cubicBezTo>
                        <a:cubicBezTo>
                          <a:pt x="41" y="7"/>
                          <a:pt x="41" y="7"/>
                          <a:pt x="40" y="6"/>
                        </a:cubicBezTo>
                        <a:cubicBezTo>
                          <a:pt x="40" y="6"/>
                          <a:pt x="39" y="6"/>
                          <a:pt x="38" y="5"/>
                        </a:cubicBezTo>
                        <a:cubicBezTo>
                          <a:pt x="37" y="5"/>
                          <a:pt x="36" y="5"/>
                          <a:pt x="35" y="4"/>
                        </a:cubicBezTo>
                        <a:cubicBezTo>
                          <a:pt x="34" y="4"/>
                          <a:pt x="33" y="3"/>
                          <a:pt x="32" y="3"/>
                        </a:cubicBezTo>
                        <a:cubicBezTo>
                          <a:pt x="31" y="3"/>
                          <a:pt x="30" y="3"/>
                          <a:pt x="29" y="2"/>
                        </a:cubicBezTo>
                        <a:cubicBezTo>
                          <a:pt x="28" y="2"/>
                          <a:pt x="28" y="2"/>
                          <a:pt x="27" y="2"/>
                        </a:cubicBezTo>
                        <a:cubicBezTo>
                          <a:pt x="27" y="2"/>
                          <a:pt x="27" y="2"/>
                          <a:pt x="26" y="2"/>
                        </a:cubicBezTo>
                        <a:cubicBezTo>
                          <a:pt x="25" y="2"/>
                          <a:pt x="25" y="2"/>
                          <a:pt x="24" y="3"/>
                        </a:cubicBezTo>
                        <a:cubicBezTo>
                          <a:pt x="24" y="3"/>
                          <a:pt x="24" y="3"/>
                          <a:pt x="24" y="4"/>
                        </a:cubicBezTo>
                        <a:cubicBezTo>
                          <a:pt x="24" y="4"/>
                          <a:pt x="25" y="5"/>
                          <a:pt x="25" y="5"/>
                        </a:cubicBezTo>
                        <a:cubicBezTo>
                          <a:pt x="26" y="6"/>
                          <a:pt x="26" y="6"/>
                          <a:pt x="26" y="7"/>
                        </a:cubicBezTo>
                        <a:cubicBezTo>
                          <a:pt x="27" y="7"/>
                          <a:pt x="27" y="7"/>
                          <a:pt x="28" y="8"/>
                        </a:cubicBezTo>
                        <a:cubicBezTo>
                          <a:pt x="28" y="8"/>
                          <a:pt x="28" y="8"/>
                          <a:pt x="28" y="9"/>
                        </a:cubicBezTo>
                        <a:cubicBezTo>
                          <a:pt x="28" y="9"/>
                          <a:pt x="28" y="9"/>
                          <a:pt x="28" y="10"/>
                        </a:cubicBezTo>
                        <a:cubicBezTo>
                          <a:pt x="27" y="10"/>
                          <a:pt x="27" y="10"/>
                          <a:pt x="26" y="9"/>
                        </a:cubicBezTo>
                        <a:cubicBezTo>
                          <a:pt x="25" y="9"/>
                          <a:pt x="24" y="9"/>
                          <a:pt x="24" y="8"/>
                        </a:cubicBezTo>
                        <a:cubicBezTo>
                          <a:pt x="23" y="7"/>
                          <a:pt x="23" y="7"/>
                          <a:pt x="22" y="6"/>
                        </a:cubicBezTo>
                        <a:cubicBezTo>
                          <a:pt x="22" y="6"/>
                          <a:pt x="21" y="6"/>
                          <a:pt x="20" y="6"/>
                        </a:cubicBezTo>
                        <a:cubicBezTo>
                          <a:pt x="20" y="6"/>
                          <a:pt x="19" y="6"/>
                          <a:pt x="18" y="6"/>
                        </a:cubicBezTo>
                        <a:cubicBezTo>
                          <a:pt x="18" y="5"/>
                          <a:pt x="17" y="5"/>
                          <a:pt x="17" y="4"/>
                        </a:cubicBezTo>
                        <a:cubicBezTo>
                          <a:pt x="16" y="4"/>
                          <a:pt x="16" y="4"/>
                          <a:pt x="15" y="4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2" y="3"/>
                          <a:pt x="11" y="3"/>
                          <a:pt x="10" y="3"/>
                        </a:cubicBezTo>
                        <a:cubicBezTo>
                          <a:pt x="9" y="2"/>
                          <a:pt x="9" y="1"/>
                          <a:pt x="8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2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1" y="5"/>
                        </a:cubicBezTo>
                        <a:cubicBezTo>
                          <a:pt x="1" y="5"/>
                          <a:pt x="2" y="5"/>
                          <a:pt x="2" y="6"/>
                        </a:cubicBezTo>
                        <a:cubicBezTo>
                          <a:pt x="3" y="6"/>
                          <a:pt x="3" y="6"/>
                          <a:pt x="3" y="7"/>
                        </a:cubicBezTo>
                        <a:cubicBezTo>
                          <a:pt x="2" y="7"/>
                          <a:pt x="2" y="7"/>
                          <a:pt x="1" y="7"/>
                        </a:cubicBezTo>
                        <a:cubicBezTo>
                          <a:pt x="0" y="7"/>
                          <a:pt x="0" y="8"/>
                          <a:pt x="0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9"/>
                          <a:pt x="2" y="10"/>
                          <a:pt x="3" y="10"/>
                        </a:cubicBezTo>
                        <a:cubicBezTo>
                          <a:pt x="3" y="11"/>
                          <a:pt x="4" y="12"/>
                          <a:pt x="4" y="12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3"/>
                          <a:pt x="6" y="14"/>
                          <a:pt x="6" y="14"/>
                        </a:cubicBezTo>
                        <a:cubicBezTo>
                          <a:pt x="6" y="15"/>
                          <a:pt x="6" y="15"/>
                          <a:pt x="7" y="16"/>
                        </a:cubicBezTo>
                        <a:cubicBezTo>
                          <a:pt x="8" y="16"/>
                          <a:pt x="9" y="17"/>
                          <a:pt x="10" y="18"/>
                        </a:cubicBezTo>
                        <a:cubicBezTo>
                          <a:pt x="11" y="18"/>
                          <a:pt x="12" y="18"/>
                          <a:pt x="13" y="18"/>
                        </a:cubicBezTo>
                        <a:cubicBezTo>
                          <a:pt x="14" y="19"/>
                          <a:pt x="14" y="19"/>
                          <a:pt x="15" y="20"/>
                        </a:cubicBezTo>
                        <a:cubicBezTo>
                          <a:pt x="16" y="21"/>
                          <a:pt x="18" y="22"/>
                          <a:pt x="19" y="22"/>
                        </a:cubicBezTo>
                        <a:cubicBezTo>
                          <a:pt x="20" y="22"/>
                          <a:pt x="21" y="22"/>
                          <a:pt x="22" y="23"/>
                        </a:cubicBezTo>
                        <a:cubicBezTo>
                          <a:pt x="24" y="23"/>
                          <a:pt x="25" y="23"/>
                          <a:pt x="26" y="24"/>
                        </a:cubicBezTo>
                        <a:cubicBezTo>
                          <a:pt x="26" y="24"/>
                          <a:pt x="27" y="25"/>
                          <a:pt x="28" y="25"/>
                        </a:cubicBezTo>
                        <a:cubicBezTo>
                          <a:pt x="28" y="25"/>
                          <a:pt x="29" y="25"/>
                          <a:pt x="29" y="24"/>
                        </a:cubicBezTo>
                        <a:cubicBezTo>
                          <a:pt x="30" y="24"/>
                          <a:pt x="30" y="23"/>
                          <a:pt x="29" y="23"/>
                        </a:cubicBezTo>
                        <a:cubicBezTo>
                          <a:pt x="29" y="22"/>
                          <a:pt x="29" y="21"/>
                          <a:pt x="28" y="20"/>
                        </a:cubicBezTo>
                        <a:cubicBezTo>
                          <a:pt x="28" y="19"/>
                          <a:pt x="28" y="19"/>
                          <a:pt x="28" y="18"/>
                        </a:cubicBezTo>
                        <a:cubicBezTo>
                          <a:pt x="29" y="18"/>
                          <a:pt x="29" y="19"/>
                          <a:pt x="30" y="19"/>
                        </a:cubicBezTo>
                        <a:cubicBezTo>
                          <a:pt x="31" y="19"/>
                          <a:pt x="31" y="20"/>
                          <a:pt x="32" y="21"/>
                        </a:cubicBezTo>
                        <a:cubicBezTo>
                          <a:pt x="33" y="22"/>
                          <a:pt x="34" y="22"/>
                          <a:pt x="35" y="22"/>
                        </a:cubicBezTo>
                        <a:cubicBezTo>
                          <a:pt x="36" y="22"/>
                          <a:pt x="37" y="21"/>
                          <a:pt x="38" y="21"/>
                        </a:cubicBezTo>
                        <a:cubicBezTo>
                          <a:pt x="40" y="21"/>
                          <a:pt x="41" y="21"/>
                          <a:pt x="42" y="20"/>
                        </a:cubicBezTo>
                        <a:cubicBezTo>
                          <a:pt x="43" y="20"/>
                          <a:pt x="44" y="20"/>
                          <a:pt x="44" y="19"/>
                        </a:cubicBezTo>
                        <a:cubicBezTo>
                          <a:pt x="45" y="19"/>
                          <a:pt x="45" y="19"/>
                          <a:pt x="46" y="19"/>
                        </a:cubicBezTo>
                        <a:cubicBezTo>
                          <a:pt x="47" y="19"/>
                          <a:pt x="47" y="19"/>
                          <a:pt x="48" y="20"/>
                        </a:cubicBezTo>
                        <a:cubicBezTo>
                          <a:pt x="48" y="20"/>
                          <a:pt x="48" y="21"/>
                          <a:pt x="49" y="21"/>
                        </a:cubicBezTo>
                        <a:cubicBezTo>
                          <a:pt x="49" y="22"/>
                          <a:pt x="50" y="22"/>
                          <a:pt x="50" y="22"/>
                        </a:cubicBezTo>
                        <a:cubicBezTo>
                          <a:pt x="51" y="22"/>
                          <a:pt x="51" y="22"/>
                          <a:pt x="52" y="22"/>
                        </a:cubicBezTo>
                        <a:cubicBezTo>
                          <a:pt x="52" y="22"/>
                          <a:pt x="53" y="21"/>
                          <a:pt x="54" y="21"/>
                        </a:cubicBezTo>
                        <a:cubicBezTo>
                          <a:pt x="54" y="21"/>
                          <a:pt x="55" y="21"/>
                          <a:pt x="56" y="21"/>
                        </a:cubicBezTo>
                        <a:cubicBezTo>
                          <a:pt x="56" y="21"/>
                          <a:pt x="57" y="20"/>
                          <a:pt x="56" y="20"/>
                        </a:cubicBezTo>
                        <a:cubicBezTo>
                          <a:pt x="56" y="19"/>
                          <a:pt x="55" y="19"/>
                          <a:pt x="55" y="18"/>
                        </a:cubicBezTo>
                        <a:cubicBezTo>
                          <a:pt x="54" y="18"/>
                          <a:pt x="54" y="18"/>
                          <a:pt x="53" y="17"/>
                        </a:cubicBezTo>
                        <a:cubicBezTo>
                          <a:pt x="52" y="17"/>
                          <a:pt x="52" y="17"/>
                          <a:pt x="51" y="17"/>
                        </a:cubicBezTo>
                        <a:cubicBezTo>
                          <a:pt x="51" y="18"/>
                          <a:pt x="50" y="17"/>
                          <a:pt x="50" y="17"/>
                        </a:cubicBezTo>
                        <a:cubicBezTo>
                          <a:pt x="49" y="17"/>
                          <a:pt x="49" y="17"/>
                          <a:pt x="48" y="17"/>
                        </a:cubicBezTo>
                        <a:cubicBezTo>
                          <a:pt x="47" y="17"/>
                          <a:pt x="46" y="16"/>
                          <a:pt x="45" y="1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72" name="Freeform 1582"/>
                  <p:cNvSpPr>
                    <a:spLocks/>
                  </p:cNvSpPr>
                  <p:nvPr/>
                </p:nvSpPr>
                <p:spPr bwMode="gray">
                  <a:xfrm>
                    <a:off x="6959601" y="1216437"/>
                    <a:ext cx="26988" cy="1111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3" y="3"/>
                      </a:cxn>
                      <a:cxn ang="0">
                        <a:pos x="6" y="5"/>
                      </a:cxn>
                      <a:cxn ang="0">
                        <a:pos x="9" y="6"/>
                      </a:cxn>
                      <a:cxn ang="0">
                        <a:pos x="10" y="7"/>
                      </a:cxn>
                      <a:cxn ang="0">
                        <a:pos x="10" y="6"/>
                      </a:cxn>
                      <a:cxn ang="0">
                        <a:pos x="9" y="4"/>
                      </a:cxn>
                      <a:cxn ang="0">
                        <a:pos x="7" y="3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10" h="7">
                        <a:moveTo>
                          <a:pt x="2" y="0"/>
                        </a:moveTo>
                        <a:cubicBezTo>
                          <a:pt x="1" y="0"/>
                          <a:pt x="0" y="0"/>
                          <a:pt x="1" y="1"/>
                        </a:cubicBezTo>
                        <a:cubicBezTo>
                          <a:pt x="1" y="2"/>
                          <a:pt x="2" y="2"/>
                          <a:pt x="3" y="3"/>
                        </a:cubicBezTo>
                        <a:cubicBezTo>
                          <a:pt x="5" y="4"/>
                          <a:pt x="6" y="4"/>
                          <a:pt x="6" y="5"/>
                        </a:cubicBezTo>
                        <a:cubicBezTo>
                          <a:pt x="7" y="5"/>
                          <a:pt x="8" y="6"/>
                          <a:pt x="9" y="6"/>
                        </a:cubicBezTo>
                        <a:cubicBezTo>
                          <a:pt x="9" y="6"/>
                          <a:pt x="10" y="7"/>
                          <a:pt x="10" y="7"/>
                        </a:cubicBezTo>
                        <a:cubicBezTo>
                          <a:pt x="10" y="7"/>
                          <a:pt x="10" y="7"/>
                          <a:pt x="10" y="6"/>
                        </a:cubicBezTo>
                        <a:cubicBezTo>
                          <a:pt x="10" y="6"/>
                          <a:pt x="10" y="5"/>
                          <a:pt x="9" y="4"/>
                        </a:cubicBezTo>
                        <a:cubicBezTo>
                          <a:pt x="9" y="4"/>
                          <a:pt x="8" y="3"/>
                          <a:pt x="7" y="3"/>
                        </a:cubicBezTo>
                        <a:cubicBezTo>
                          <a:pt x="6" y="2"/>
                          <a:pt x="5" y="1"/>
                          <a:pt x="4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73" name="Freeform 1583"/>
                  <p:cNvSpPr>
                    <a:spLocks/>
                  </p:cNvSpPr>
                  <p:nvPr/>
                </p:nvSpPr>
                <p:spPr bwMode="gray">
                  <a:xfrm>
                    <a:off x="7073901" y="1225962"/>
                    <a:ext cx="85725" cy="19050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30" y="11"/>
                      </a:cxn>
                      <a:cxn ang="0">
                        <a:pos x="27" y="11"/>
                      </a:cxn>
                      <a:cxn ang="0">
                        <a:pos x="23" y="11"/>
                      </a:cxn>
                      <a:cxn ang="0">
                        <a:pos x="19" y="11"/>
                      </a:cxn>
                      <a:cxn ang="0">
                        <a:pos x="16" y="10"/>
                      </a:cxn>
                      <a:cxn ang="0">
                        <a:pos x="13" y="8"/>
                      </a:cxn>
                      <a:cxn ang="0">
                        <a:pos x="10" y="8"/>
                      </a:cxn>
                      <a:cxn ang="0">
                        <a:pos x="7" y="8"/>
                      </a:cxn>
                      <a:cxn ang="0">
                        <a:pos x="5" y="8"/>
                      </a:cxn>
                      <a:cxn ang="0">
                        <a:pos x="4" y="9"/>
                      </a:cxn>
                      <a:cxn ang="0">
                        <a:pos x="2" y="9"/>
                      </a:cxn>
                      <a:cxn ang="0">
                        <a:pos x="1" y="9"/>
                      </a:cxn>
                      <a:cxn ang="0">
                        <a:pos x="0" y="8"/>
                      </a:cxn>
                      <a:cxn ang="0">
                        <a:pos x="1" y="7"/>
                      </a:cxn>
                      <a:cxn ang="0">
                        <a:pos x="3" y="7"/>
                      </a:cxn>
                      <a:cxn ang="0">
                        <a:pos x="4" y="7"/>
                      </a:cxn>
                      <a:cxn ang="0">
                        <a:pos x="5" y="6"/>
                      </a:cxn>
                      <a:cxn ang="0">
                        <a:pos x="5" y="4"/>
                      </a:cxn>
                      <a:cxn ang="0">
                        <a:pos x="5" y="2"/>
                      </a:cxn>
                      <a:cxn ang="0">
                        <a:pos x="6" y="1"/>
                      </a:cxn>
                      <a:cxn ang="0">
                        <a:pos x="8" y="0"/>
                      </a:cxn>
                      <a:cxn ang="0">
                        <a:pos x="12" y="0"/>
                      </a:cxn>
                      <a:cxn ang="0">
                        <a:pos x="16" y="1"/>
                      </a:cxn>
                      <a:cxn ang="0">
                        <a:pos x="20" y="2"/>
                      </a:cxn>
                      <a:cxn ang="0">
                        <a:pos x="24" y="5"/>
                      </a:cxn>
                      <a:cxn ang="0">
                        <a:pos x="28" y="7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1" h="12">
                        <a:moveTo>
                          <a:pt x="31" y="10"/>
                        </a:moveTo>
                        <a:cubicBezTo>
                          <a:pt x="31" y="11"/>
                          <a:pt x="31" y="12"/>
                          <a:pt x="30" y="11"/>
                        </a:cubicBezTo>
                        <a:cubicBezTo>
                          <a:pt x="29" y="11"/>
                          <a:pt x="28" y="11"/>
                          <a:pt x="27" y="11"/>
                        </a:cubicBezTo>
                        <a:cubicBezTo>
                          <a:pt x="26" y="11"/>
                          <a:pt x="25" y="11"/>
                          <a:pt x="23" y="11"/>
                        </a:cubicBezTo>
                        <a:cubicBezTo>
                          <a:pt x="22" y="11"/>
                          <a:pt x="21" y="11"/>
                          <a:pt x="19" y="11"/>
                        </a:cubicBezTo>
                        <a:cubicBezTo>
                          <a:pt x="18" y="10"/>
                          <a:pt x="17" y="10"/>
                          <a:pt x="16" y="10"/>
                        </a:cubicBezTo>
                        <a:cubicBezTo>
                          <a:pt x="15" y="9"/>
                          <a:pt x="14" y="9"/>
                          <a:pt x="13" y="8"/>
                        </a:cubicBezTo>
                        <a:cubicBezTo>
                          <a:pt x="12" y="8"/>
                          <a:pt x="11" y="8"/>
                          <a:pt x="10" y="8"/>
                        </a:cubicBezTo>
                        <a:cubicBezTo>
                          <a:pt x="9" y="8"/>
                          <a:pt x="8" y="8"/>
                          <a:pt x="7" y="8"/>
                        </a:cubicBezTo>
                        <a:cubicBezTo>
                          <a:pt x="6" y="8"/>
                          <a:pt x="6" y="8"/>
                          <a:pt x="5" y="8"/>
                        </a:cubicBezTo>
                        <a:cubicBezTo>
                          <a:pt x="5" y="9"/>
                          <a:pt x="4" y="9"/>
                          <a:pt x="4" y="9"/>
                        </a:cubicBezTo>
                        <a:cubicBezTo>
                          <a:pt x="3" y="9"/>
                          <a:pt x="3" y="9"/>
                          <a:pt x="2" y="9"/>
                        </a:cubicBezTo>
                        <a:cubicBezTo>
                          <a:pt x="2" y="10"/>
                          <a:pt x="1" y="9"/>
                          <a:pt x="1" y="9"/>
                        </a:cubicBezTo>
                        <a:cubicBezTo>
                          <a:pt x="1" y="9"/>
                          <a:pt x="0" y="9"/>
                          <a:pt x="0" y="8"/>
                        </a:cubicBezTo>
                        <a:cubicBezTo>
                          <a:pt x="0" y="8"/>
                          <a:pt x="1" y="7"/>
                          <a:pt x="1" y="7"/>
                        </a:cubicBezTo>
                        <a:cubicBezTo>
                          <a:pt x="2" y="7"/>
                          <a:pt x="2" y="7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5" y="7"/>
                          <a:pt x="5" y="7"/>
                          <a:pt x="5" y="6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4"/>
                          <a:pt x="5" y="3"/>
                          <a:pt x="5" y="2"/>
                        </a:cubicBezTo>
                        <a:cubicBezTo>
                          <a:pt x="5" y="1"/>
                          <a:pt x="5" y="1"/>
                          <a:pt x="6" y="1"/>
                        </a:cubicBezTo>
                        <a:cubicBezTo>
                          <a:pt x="7" y="1"/>
                          <a:pt x="8" y="0"/>
                          <a:pt x="8" y="0"/>
                        </a:cubicBezTo>
                        <a:cubicBezTo>
                          <a:pt x="9" y="0"/>
                          <a:pt x="10" y="0"/>
                          <a:pt x="12" y="0"/>
                        </a:cubicBezTo>
                        <a:cubicBezTo>
                          <a:pt x="13" y="0"/>
                          <a:pt x="14" y="1"/>
                          <a:pt x="16" y="1"/>
                        </a:cubicBezTo>
                        <a:cubicBezTo>
                          <a:pt x="17" y="1"/>
                          <a:pt x="19" y="2"/>
                          <a:pt x="20" y="2"/>
                        </a:cubicBezTo>
                        <a:cubicBezTo>
                          <a:pt x="21" y="3"/>
                          <a:pt x="23" y="4"/>
                          <a:pt x="24" y="5"/>
                        </a:cubicBezTo>
                        <a:cubicBezTo>
                          <a:pt x="26" y="5"/>
                          <a:pt x="27" y="6"/>
                          <a:pt x="28" y="7"/>
                        </a:cubicBezTo>
                        <a:cubicBezTo>
                          <a:pt x="30" y="8"/>
                          <a:pt x="30" y="9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74" name="Freeform 1584"/>
                  <p:cNvSpPr>
                    <a:spLocks/>
                  </p:cNvSpPr>
                  <p:nvPr/>
                </p:nvSpPr>
                <p:spPr bwMode="gray">
                  <a:xfrm>
                    <a:off x="7132638" y="1183099"/>
                    <a:ext cx="106363" cy="20638"/>
                  </a:xfrm>
                  <a:custGeom>
                    <a:avLst/>
                    <a:gdLst/>
                    <a:ahLst/>
                    <a:cxnLst>
                      <a:cxn ang="0">
                        <a:pos x="39" y="10"/>
                      </a:cxn>
                      <a:cxn ang="0">
                        <a:pos x="38" y="11"/>
                      </a:cxn>
                      <a:cxn ang="0">
                        <a:pos x="36" y="13"/>
                      </a:cxn>
                      <a:cxn ang="0">
                        <a:pos x="32" y="13"/>
                      </a:cxn>
                      <a:cxn ang="0">
                        <a:pos x="28" y="13"/>
                      </a:cxn>
                      <a:cxn ang="0">
                        <a:pos x="25" y="13"/>
                      </a:cxn>
                      <a:cxn ang="0">
                        <a:pos x="20" y="11"/>
                      </a:cxn>
                      <a:cxn ang="0">
                        <a:pos x="15" y="9"/>
                      </a:cxn>
                      <a:cxn ang="0">
                        <a:pos x="11" y="8"/>
                      </a:cxn>
                      <a:cxn ang="0">
                        <a:pos x="8" y="7"/>
                      </a:cxn>
                      <a:cxn ang="0">
                        <a:pos x="5" y="6"/>
                      </a:cxn>
                      <a:cxn ang="0">
                        <a:pos x="3" y="5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6" y="4"/>
                      </a:cxn>
                      <a:cxn ang="0">
                        <a:pos x="8" y="4"/>
                      </a:cxn>
                      <a:cxn ang="0">
                        <a:pos x="10" y="3"/>
                      </a:cxn>
                      <a:cxn ang="0">
                        <a:pos x="13" y="3"/>
                      </a:cxn>
                      <a:cxn ang="0">
                        <a:pos x="15" y="2"/>
                      </a:cxn>
                      <a:cxn ang="0">
                        <a:pos x="17" y="3"/>
                      </a:cxn>
                      <a:cxn ang="0">
                        <a:pos x="19" y="4"/>
                      </a:cxn>
                      <a:cxn ang="0">
                        <a:pos x="20" y="6"/>
                      </a:cxn>
                      <a:cxn ang="0">
                        <a:pos x="21" y="6"/>
                      </a:cxn>
                      <a:cxn ang="0">
                        <a:pos x="23" y="5"/>
                      </a:cxn>
                      <a:cxn ang="0">
                        <a:pos x="26" y="5"/>
                      </a:cxn>
                      <a:cxn ang="0">
                        <a:pos x="28" y="5"/>
                      </a:cxn>
                      <a:cxn ang="0">
                        <a:pos x="30" y="5"/>
                      </a:cxn>
                      <a:cxn ang="0">
                        <a:pos x="32" y="6"/>
                      </a:cxn>
                      <a:cxn ang="0">
                        <a:pos x="33" y="7"/>
                      </a:cxn>
                      <a:cxn ang="0">
                        <a:pos x="35" y="8"/>
                      </a:cxn>
                      <a:cxn ang="0">
                        <a:pos x="36" y="9"/>
                      </a:cxn>
                      <a:cxn ang="0">
                        <a:pos x="37" y="8"/>
                      </a:cxn>
                      <a:cxn ang="0">
                        <a:pos x="38" y="7"/>
                      </a:cxn>
                      <a:cxn ang="0">
                        <a:pos x="39" y="8"/>
                      </a:cxn>
                      <a:cxn ang="0">
                        <a:pos x="39" y="10"/>
                      </a:cxn>
                    </a:cxnLst>
                    <a:rect l="0" t="0" r="r" b="b"/>
                    <a:pathLst>
                      <a:path w="39" h="13">
                        <a:moveTo>
                          <a:pt x="39" y="10"/>
                        </a:moveTo>
                        <a:cubicBezTo>
                          <a:pt x="39" y="10"/>
                          <a:pt x="39" y="11"/>
                          <a:pt x="38" y="11"/>
                        </a:cubicBezTo>
                        <a:cubicBezTo>
                          <a:pt x="37" y="12"/>
                          <a:pt x="36" y="12"/>
                          <a:pt x="36" y="13"/>
                        </a:cubicBezTo>
                        <a:cubicBezTo>
                          <a:pt x="35" y="13"/>
                          <a:pt x="34" y="13"/>
                          <a:pt x="32" y="13"/>
                        </a:cubicBezTo>
                        <a:cubicBezTo>
                          <a:pt x="31" y="13"/>
                          <a:pt x="30" y="13"/>
                          <a:pt x="28" y="13"/>
                        </a:cubicBezTo>
                        <a:cubicBezTo>
                          <a:pt x="27" y="13"/>
                          <a:pt x="26" y="13"/>
                          <a:pt x="25" y="13"/>
                        </a:cubicBezTo>
                        <a:cubicBezTo>
                          <a:pt x="23" y="12"/>
                          <a:pt x="21" y="12"/>
                          <a:pt x="20" y="11"/>
                        </a:cubicBezTo>
                        <a:cubicBezTo>
                          <a:pt x="18" y="10"/>
                          <a:pt x="16" y="10"/>
                          <a:pt x="15" y="9"/>
                        </a:cubicBezTo>
                        <a:cubicBezTo>
                          <a:pt x="14" y="9"/>
                          <a:pt x="12" y="9"/>
                          <a:pt x="11" y="8"/>
                        </a:cubicBezTo>
                        <a:cubicBezTo>
                          <a:pt x="10" y="8"/>
                          <a:pt x="9" y="7"/>
                          <a:pt x="8" y="7"/>
                        </a:cubicBezTo>
                        <a:cubicBezTo>
                          <a:pt x="7" y="7"/>
                          <a:pt x="6" y="7"/>
                          <a:pt x="5" y="6"/>
                        </a:cubicBezTo>
                        <a:cubicBezTo>
                          <a:pt x="5" y="6"/>
                          <a:pt x="4" y="6"/>
                          <a:pt x="3" y="5"/>
                        </a:cubicBezTo>
                        <a:cubicBezTo>
                          <a:pt x="2" y="5"/>
                          <a:pt x="2" y="4"/>
                          <a:pt x="1" y="4"/>
                        </a:cubicBezTo>
                        <a:cubicBezTo>
                          <a:pt x="1" y="3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3" y="1"/>
                          <a:pt x="3" y="2"/>
                          <a:pt x="4" y="2"/>
                        </a:cubicBezTo>
                        <a:cubicBezTo>
                          <a:pt x="4" y="3"/>
                          <a:pt x="5" y="4"/>
                          <a:pt x="6" y="4"/>
                        </a:cubicBezTo>
                        <a:cubicBezTo>
                          <a:pt x="7" y="4"/>
                          <a:pt x="7" y="4"/>
                          <a:pt x="8" y="4"/>
                        </a:cubicBezTo>
                        <a:cubicBezTo>
                          <a:pt x="9" y="4"/>
                          <a:pt x="9" y="3"/>
                          <a:pt x="10" y="3"/>
                        </a:cubicBezTo>
                        <a:cubicBezTo>
                          <a:pt x="11" y="3"/>
                          <a:pt x="12" y="2"/>
                          <a:pt x="13" y="3"/>
                        </a:cubicBezTo>
                        <a:cubicBezTo>
                          <a:pt x="13" y="3"/>
                          <a:pt x="14" y="3"/>
                          <a:pt x="15" y="2"/>
                        </a:cubicBezTo>
                        <a:cubicBezTo>
                          <a:pt x="16" y="2"/>
                          <a:pt x="17" y="3"/>
                          <a:pt x="17" y="3"/>
                        </a:cubicBezTo>
                        <a:cubicBezTo>
                          <a:pt x="18" y="4"/>
                          <a:pt x="18" y="4"/>
                          <a:pt x="19" y="4"/>
                        </a:cubicBezTo>
                        <a:cubicBezTo>
                          <a:pt x="19" y="5"/>
                          <a:pt x="19" y="5"/>
                          <a:pt x="20" y="6"/>
                        </a:cubicBezTo>
                        <a:cubicBezTo>
                          <a:pt x="20" y="6"/>
                          <a:pt x="20" y="6"/>
                          <a:pt x="21" y="6"/>
                        </a:cubicBezTo>
                        <a:cubicBezTo>
                          <a:pt x="22" y="6"/>
                          <a:pt x="23" y="6"/>
                          <a:pt x="23" y="5"/>
                        </a:cubicBezTo>
                        <a:cubicBezTo>
                          <a:pt x="24" y="5"/>
                          <a:pt x="25" y="5"/>
                          <a:pt x="26" y="5"/>
                        </a:cubicBezTo>
                        <a:cubicBezTo>
                          <a:pt x="27" y="5"/>
                          <a:pt x="28" y="5"/>
                          <a:pt x="28" y="5"/>
                        </a:cubicBezTo>
                        <a:cubicBezTo>
                          <a:pt x="29" y="5"/>
                          <a:pt x="30" y="5"/>
                          <a:pt x="30" y="5"/>
                        </a:cubicBezTo>
                        <a:cubicBezTo>
                          <a:pt x="31" y="6"/>
                          <a:pt x="31" y="6"/>
                          <a:pt x="32" y="6"/>
                        </a:cubicBezTo>
                        <a:cubicBezTo>
                          <a:pt x="32" y="7"/>
                          <a:pt x="33" y="7"/>
                          <a:pt x="33" y="7"/>
                        </a:cubicBezTo>
                        <a:cubicBezTo>
                          <a:pt x="34" y="7"/>
                          <a:pt x="35" y="7"/>
                          <a:pt x="35" y="8"/>
                        </a:cubicBezTo>
                        <a:cubicBezTo>
                          <a:pt x="35" y="8"/>
                          <a:pt x="35" y="8"/>
                          <a:pt x="36" y="9"/>
                        </a:cubicBezTo>
                        <a:cubicBezTo>
                          <a:pt x="36" y="9"/>
                          <a:pt x="37" y="9"/>
                          <a:pt x="37" y="8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39" y="7"/>
                          <a:pt x="39" y="8"/>
                          <a:pt x="39" y="8"/>
                        </a:cubicBezTo>
                        <a:cubicBezTo>
                          <a:pt x="39" y="9"/>
                          <a:pt x="39" y="9"/>
                          <a:pt x="39" y="1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75" name="Freeform 1585"/>
                  <p:cNvSpPr>
                    <a:spLocks/>
                  </p:cNvSpPr>
                  <p:nvPr/>
                </p:nvSpPr>
                <p:spPr bwMode="gray">
                  <a:xfrm>
                    <a:off x="6267451" y="1118012"/>
                    <a:ext cx="22225" cy="4763"/>
                  </a:xfrm>
                  <a:custGeom>
                    <a:avLst/>
                    <a:gdLst/>
                    <a:ahLst/>
                    <a:cxnLst>
                      <a:cxn ang="0">
                        <a:pos x="8" y="1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3" y="2"/>
                      </a:cxn>
                      <a:cxn ang="0">
                        <a:pos x="6" y="2"/>
                      </a:cxn>
                      <a:cxn ang="0">
                        <a:pos x="8" y="2"/>
                      </a:cxn>
                      <a:cxn ang="0">
                        <a:pos x="8" y="1"/>
                      </a:cxn>
                    </a:cxnLst>
                    <a:rect l="0" t="0" r="r" b="b"/>
                    <a:pathLst>
                      <a:path w="8" h="3">
                        <a:moveTo>
                          <a:pt x="8" y="1"/>
                        </a:moveTo>
                        <a:cubicBezTo>
                          <a:pt x="8" y="0"/>
                          <a:pt x="6" y="0"/>
                          <a:pt x="3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4" y="3"/>
                          <a:pt x="5" y="3"/>
                          <a:pt x="6" y="2"/>
                        </a:cubicBezTo>
                        <a:cubicBezTo>
                          <a:pt x="7" y="2"/>
                          <a:pt x="7" y="2"/>
                          <a:pt x="8" y="2"/>
                        </a:cubicBezTo>
                        <a:cubicBezTo>
                          <a:pt x="8" y="2"/>
                          <a:pt x="8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76" name="Freeform 1586"/>
                  <p:cNvSpPr>
                    <a:spLocks/>
                  </p:cNvSpPr>
                  <p:nvPr/>
                </p:nvSpPr>
                <p:spPr bwMode="gray">
                  <a:xfrm>
                    <a:off x="6253163" y="1113249"/>
                    <a:ext cx="11113" cy="4763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3" y="3"/>
                      </a:cxn>
                      <a:cxn ang="0">
                        <a:pos x="4" y="1"/>
                      </a:cxn>
                      <a:cxn ang="0">
                        <a:pos x="3" y="0"/>
                      </a:cxn>
                      <a:cxn ang="0">
                        <a:pos x="1" y="1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4" h="3">
                        <a:moveTo>
                          <a:pt x="1" y="3"/>
                        </a:moveTo>
                        <a:cubicBezTo>
                          <a:pt x="1" y="3"/>
                          <a:pt x="2" y="3"/>
                          <a:pt x="3" y="3"/>
                        </a:cubicBezTo>
                        <a:cubicBezTo>
                          <a:pt x="3" y="2"/>
                          <a:pt x="4" y="2"/>
                          <a:pt x="4" y="1"/>
                        </a:cubicBezTo>
                        <a:cubicBezTo>
                          <a:pt x="4" y="1"/>
                          <a:pt x="3" y="0"/>
                          <a:pt x="3" y="0"/>
                        </a:cubicBezTo>
                        <a:cubicBezTo>
                          <a:pt x="3" y="0"/>
                          <a:pt x="2" y="0"/>
                          <a:pt x="1" y="1"/>
                        </a:cubicBezTo>
                        <a:cubicBezTo>
                          <a:pt x="0" y="1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" name="Group 1032"/>
            <p:cNvGrpSpPr/>
            <p:nvPr/>
          </p:nvGrpSpPr>
          <p:grpSpPr bwMode="gray">
            <a:xfrm>
              <a:off x="5382419" y="1767299"/>
              <a:ext cx="2928144" cy="2181225"/>
              <a:chOff x="5382419" y="1767299"/>
              <a:chExt cx="2928144" cy="2181225"/>
            </a:xfrm>
          </p:grpSpPr>
          <p:grpSp>
            <p:nvGrpSpPr>
              <p:cNvPr id="15" name="Group 1028"/>
              <p:cNvGrpSpPr/>
              <p:nvPr/>
            </p:nvGrpSpPr>
            <p:grpSpPr bwMode="gray">
              <a:xfrm>
                <a:off x="5382419" y="1767299"/>
                <a:ext cx="2515394" cy="2181225"/>
                <a:chOff x="5382419" y="1767299"/>
                <a:chExt cx="2515394" cy="2181225"/>
              </a:xfrm>
            </p:grpSpPr>
            <p:grpSp>
              <p:nvGrpSpPr>
                <p:cNvPr id="16" name="Group 1027"/>
                <p:cNvGrpSpPr/>
                <p:nvPr/>
              </p:nvGrpSpPr>
              <p:grpSpPr bwMode="gray">
                <a:xfrm>
                  <a:off x="7245351" y="2848386"/>
                  <a:ext cx="211137" cy="61913"/>
                  <a:chOff x="7245351" y="2848386"/>
                  <a:chExt cx="211137" cy="61913"/>
                </a:xfrm>
              </p:grpSpPr>
              <p:sp>
                <p:nvSpPr>
                  <p:cNvPr id="2233" name="Freeform 1471"/>
                  <p:cNvSpPr>
                    <a:spLocks/>
                  </p:cNvSpPr>
                  <p:nvPr/>
                </p:nvSpPr>
                <p:spPr bwMode="gray">
                  <a:xfrm>
                    <a:off x="7442200" y="2848386"/>
                    <a:ext cx="14288" cy="11113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4" y="4"/>
                      </a:cxn>
                      <a:cxn ang="0">
                        <a:pos x="3" y="5"/>
                      </a:cxn>
                      <a:cxn ang="0">
                        <a:pos x="2" y="6"/>
                      </a:cxn>
                      <a:cxn ang="0">
                        <a:pos x="1" y="5"/>
                      </a:cxn>
                      <a:cxn ang="0">
                        <a:pos x="0" y="5"/>
                      </a:cxn>
                      <a:cxn ang="0">
                        <a:pos x="0" y="3"/>
                      </a:cxn>
                      <a:cxn ang="0">
                        <a:pos x="1" y="2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6">
                        <a:moveTo>
                          <a:pt x="5" y="2"/>
                        </a:moveTo>
                        <a:cubicBezTo>
                          <a:pt x="5" y="3"/>
                          <a:pt x="5" y="4"/>
                          <a:pt x="4" y="4"/>
                        </a:cubicBezTo>
                        <a:cubicBezTo>
                          <a:pt x="4" y="5"/>
                          <a:pt x="4" y="5"/>
                          <a:pt x="3" y="5"/>
                        </a:cubicBezTo>
                        <a:cubicBezTo>
                          <a:pt x="3" y="6"/>
                          <a:pt x="3" y="6"/>
                          <a:pt x="2" y="6"/>
                        </a:cubicBezTo>
                        <a:cubicBezTo>
                          <a:pt x="2" y="5"/>
                          <a:pt x="2" y="5"/>
                          <a:pt x="1" y="5"/>
                        </a:cubicBezTo>
                        <a:cubicBezTo>
                          <a:pt x="1" y="6"/>
                          <a:pt x="1" y="6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4" y="0"/>
                          <a:pt x="4" y="0"/>
                          <a:pt x="4" y="1"/>
                        </a:cubicBezTo>
                        <a:cubicBezTo>
                          <a:pt x="5" y="1"/>
                          <a:pt x="5" y="1"/>
                          <a:pt x="5" y="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34" name="Freeform 1589"/>
                  <p:cNvSpPr>
                    <a:spLocks/>
                  </p:cNvSpPr>
                  <p:nvPr/>
                </p:nvSpPr>
                <p:spPr bwMode="gray">
                  <a:xfrm>
                    <a:off x="7261226" y="2897599"/>
                    <a:ext cx="4763" cy="7938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0" y="2"/>
                      </a:cxn>
                      <a:cxn ang="0">
                        <a:pos x="0" y="5"/>
                      </a:cxn>
                      <a:cxn ang="0">
                        <a:pos x="1" y="4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5">
                        <a:moveTo>
                          <a:pt x="2" y="1"/>
                        </a:moveTo>
                        <a:cubicBezTo>
                          <a:pt x="1" y="0"/>
                          <a:pt x="1" y="0"/>
                          <a:pt x="0" y="2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1" y="5"/>
                          <a:pt x="1" y="5"/>
                          <a:pt x="1" y="4"/>
                        </a:cubicBezTo>
                        <a:cubicBezTo>
                          <a:pt x="1" y="3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35" name="Freeform 1590"/>
                  <p:cNvSpPr>
                    <a:spLocks/>
                  </p:cNvSpPr>
                  <p:nvPr/>
                </p:nvSpPr>
                <p:spPr bwMode="gray">
                  <a:xfrm>
                    <a:off x="7245351" y="2907124"/>
                    <a:ext cx="7938" cy="3175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</a:cxnLst>
                    <a:rect l="0" t="0" r="r" b="b"/>
                    <a:pathLst>
                      <a:path w="3" h="2">
                        <a:moveTo>
                          <a:pt x="3" y="1"/>
                        </a:move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7" name="Group 1023"/>
                <p:cNvGrpSpPr/>
                <p:nvPr/>
              </p:nvGrpSpPr>
              <p:grpSpPr bwMode="gray">
                <a:xfrm>
                  <a:off x="5382419" y="1767299"/>
                  <a:ext cx="2515394" cy="2181225"/>
                  <a:chOff x="5382419" y="1767299"/>
                  <a:chExt cx="2515394" cy="2181225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2078" name="Freeform 1398"/>
                  <p:cNvSpPr>
                    <a:spLocks/>
                  </p:cNvSpPr>
                  <p:nvPr/>
                </p:nvSpPr>
                <p:spPr bwMode="gray">
                  <a:xfrm>
                    <a:off x="7596188" y="3221449"/>
                    <a:ext cx="68263" cy="100013"/>
                  </a:xfrm>
                  <a:custGeom>
                    <a:avLst/>
                    <a:gdLst/>
                    <a:ahLst/>
                    <a:cxnLst>
                      <a:cxn ang="0">
                        <a:pos x="15" y="28"/>
                      </a:cxn>
                      <a:cxn ang="0">
                        <a:pos x="16" y="28"/>
                      </a:cxn>
                      <a:cxn ang="0">
                        <a:pos x="16" y="25"/>
                      </a:cxn>
                      <a:cxn ang="0">
                        <a:pos x="18" y="22"/>
                      </a:cxn>
                      <a:cxn ang="0">
                        <a:pos x="18" y="20"/>
                      </a:cxn>
                      <a:cxn ang="0">
                        <a:pos x="19" y="20"/>
                      </a:cxn>
                      <a:cxn ang="0">
                        <a:pos x="21" y="17"/>
                      </a:cxn>
                      <a:cxn ang="0">
                        <a:pos x="21" y="15"/>
                      </a:cxn>
                      <a:cxn ang="0">
                        <a:pos x="20" y="13"/>
                      </a:cxn>
                      <a:cxn ang="0">
                        <a:pos x="20" y="10"/>
                      </a:cxn>
                      <a:cxn ang="0">
                        <a:pos x="22" y="13"/>
                      </a:cxn>
                      <a:cxn ang="0">
                        <a:pos x="21" y="11"/>
                      </a:cxn>
                      <a:cxn ang="0">
                        <a:pos x="21" y="9"/>
                      </a:cxn>
                      <a:cxn ang="0">
                        <a:pos x="21" y="7"/>
                      </a:cxn>
                      <a:cxn ang="0">
                        <a:pos x="22" y="5"/>
                      </a:cxn>
                      <a:cxn ang="0">
                        <a:pos x="21" y="4"/>
                      </a:cxn>
                      <a:cxn ang="0">
                        <a:pos x="22" y="0"/>
                      </a:cxn>
                      <a:cxn ang="0">
                        <a:pos x="23" y="3"/>
                      </a:cxn>
                      <a:cxn ang="0">
                        <a:pos x="23" y="8"/>
                      </a:cxn>
                      <a:cxn ang="0">
                        <a:pos x="23" y="12"/>
                      </a:cxn>
                      <a:cxn ang="0">
                        <a:pos x="24" y="15"/>
                      </a:cxn>
                      <a:cxn ang="0">
                        <a:pos x="25" y="17"/>
                      </a:cxn>
                      <a:cxn ang="0">
                        <a:pos x="23" y="21"/>
                      </a:cxn>
                      <a:cxn ang="0">
                        <a:pos x="21" y="25"/>
                      </a:cxn>
                      <a:cxn ang="0">
                        <a:pos x="19" y="29"/>
                      </a:cxn>
                      <a:cxn ang="0">
                        <a:pos x="16" y="31"/>
                      </a:cxn>
                      <a:cxn ang="0">
                        <a:pos x="16" y="34"/>
                      </a:cxn>
                      <a:cxn ang="0">
                        <a:pos x="15" y="39"/>
                      </a:cxn>
                      <a:cxn ang="0">
                        <a:pos x="12" y="46"/>
                      </a:cxn>
                      <a:cxn ang="0">
                        <a:pos x="10" y="47"/>
                      </a:cxn>
                      <a:cxn ang="0">
                        <a:pos x="8" y="51"/>
                      </a:cxn>
                      <a:cxn ang="0">
                        <a:pos x="6" y="55"/>
                      </a:cxn>
                      <a:cxn ang="0">
                        <a:pos x="4" y="56"/>
                      </a:cxn>
                      <a:cxn ang="0">
                        <a:pos x="4" y="59"/>
                      </a:cxn>
                      <a:cxn ang="0">
                        <a:pos x="1" y="62"/>
                      </a:cxn>
                      <a:cxn ang="0">
                        <a:pos x="1" y="60"/>
                      </a:cxn>
                      <a:cxn ang="0">
                        <a:pos x="2" y="55"/>
                      </a:cxn>
                      <a:cxn ang="0">
                        <a:pos x="4" y="50"/>
                      </a:cxn>
                      <a:cxn ang="0">
                        <a:pos x="5" y="47"/>
                      </a:cxn>
                      <a:cxn ang="0">
                        <a:pos x="8" y="44"/>
                      </a:cxn>
                      <a:cxn ang="0">
                        <a:pos x="9" y="43"/>
                      </a:cxn>
                      <a:cxn ang="0">
                        <a:pos x="11" y="38"/>
                      </a:cxn>
                      <a:cxn ang="0">
                        <a:pos x="12" y="35"/>
                      </a:cxn>
                      <a:cxn ang="0">
                        <a:pos x="14" y="30"/>
                      </a:cxn>
                    </a:cxnLst>
                    <a:rect l="0" t="0" r="r" b="b"/>
                    <a:pathLst>
                      <a:path w="25" h="63">
                        <a:moveTo>
                          <a:pt x="14" y="30"/>
                        </a:moveTo>
                        <a:cubicBezTo>
                          <a:pt x="15" y="30"/>
                          <a:pt x="15" y="30"/>
                          <a:pt x="15" y="29"/>
                        </a:cubicBezTo>
                        <a:cubicBezTo>
                          <a:pt x="15" y="29"/>
                          <a:pt x="15" y="28"/>
                          <a:pt x="15" y="28"/>
                        </a:cubicBezTo>
                        <a:cubicBezTo>
                          <a:pt x="15" y="27"/>
                          <a:pt x="15" y="27"/>
                          <a:pt x="15" y="26"/>
                        </a:cubicBezTo>
                        <a:cubicBezTo>
                          <a:pt x="15" y="26"/>
                          <a:pt x="16" y="26"/>
                          <a:pt x="16" y="27"/>
                        </a:cubicBezTo>
                        <a:cubicBezTo>
                          <a:pt x="16" y="28"/>
                          <a:pt x="16" y="28"/>
                          <a:pt x="16" y="28"/>
                        </a:cubicBezTo>
                        <a:cubicBezTo>
                          <a:pt x="16" y="28"/>
                          <a:pt x="16" y="28"/>
                          <a:pt x="16" y="27"/>
                        </a:cubicBezTo>
                        <a:cubicBezTo>
                          <a:pt x="16" y="27"/>
                          <a:pt x="16" y="26"/>
                          <a:pt x="16" y="26"/>
                        </a:cubicBezTo>
                        <a:cubicBezTo>
                          <a:pt x="16" y="26"/>
                          <a:pt x="16" y="26"/>
                          <a:pt x="16" y="25"/>
                        </a:cubicBezTo>
                        <a:cubicBezTo>
                          <a:pt x="16" y="25"/>
                          <a:pt x="16" y="24"/>
                          <a:pt x="17" y="24"/>
                        </a:cubicBezTo>
                        <a:cubicBezTo>
                          <a:pt x="17" y="24"/>
                          <a:pt x="17" y="24"/>
                          <a:pt x="17" y="23"/>
                        </a:cubicBezTo>
                        <a:cubicBezTo>
                          <a:pt x="18" y="23"/>
                          <a:pt x="18" y="23"/>
                          <a:pt x="18" y="22"/>
                        </a:cubicBezTo>
                        <a:cubicBezTo>
                          <a:pt x="18" y="22"/>
                          <a:pt x="18" y="21"/>
                          <a:pt x="18" y="21"/>
                        </a:cubicBezTo>
                        <a:cubicBezTo>
                          <a:pt x="18" y="20"/>
                          <a:pt x="18" y="20"/>
                          <a:pt x="18" y="20"/>
                        </a:cubicBezTo>
                        <a:cubicBezTo>
                          <a:pt x="18" y="20"/>
                          <a:pt x="18" y="20"/>
                          <a:pt x="18" y="20"/>
                        </a:cubicBezTo>
                        <a:cubicBezTo>
                          <a:pt x="18" y="20"/>
                          <a:pt x="18" y="20"/>
                          <a:pt x="19" y="19"/>
                        </a:cubicBezTo>
                        <a:cubicBezTo>
                          <a:pt x="19" y="19"/>
                          <a:pt x="19" y="19"/>
                          <a:pt x="19" y="19"/>
                        </a:cubicBezTo>
                        <a:cubicBezTo>
                          <a:pt x="19" y="19"/>
                          <a:pt x="19" y="19"/>
                          <a:pt x="19" y="20"/>
                        </a:cubicBezTo>
                        <a:cubicBezTo>
                          <a:pt x="19" y="20"/>
                          <a:pt x="19" y="20"/>
                          <a:pt x="19" y="20"/>
                        </a:cubicBezTo>
                        <a:cubicBezTo>
                          <a:pt x="20" y="19"/>
                          <a:pt x="20" y="19"/>
                          <a:pt x="20" y="18"/>
                        </a:cubicBezTo>
                        <a:cubicBezTo>
                          <a:pt x="20" y="18"/>
                          <a:pt x="21" y="18"/>
                          <a:pt x="21" y="17"/>
                        </a:cubicBezTo>
                        <a:cubicBezTo>
                          <a:pt x="21" y="17"/>
                          <a:pt x="21" y="17"/>
                          <a:pt x="21" y="17"/>
                        </a:cubicBezTo>
                        <a:cubicBezTo>
                          <a:pt x="21" y="17"/>
                          <a:pt x="21" y="17"/>
                          <a:pt x="21" y="16"/>
                        </a:cubicBezTo>
                        <a:cubicBezTo>
                          <a:pt x="21" y="16"/>
                          <a:pt x="21" y="15"/>
                          <a:pt x="21" y="15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21" y="14"/>
                          <a:pt x="21" y="14"/>
                          <a:pt x="21" y="13"/>
                        </a:cubicBezTo>
                        <a:cubicBezTo>
                          <a:pt x="21" y="13"/>
                          <a:pt x="21" y="13"/>
                          <a:pt x="20" y="13"/>
                        </a:cubicBezTo>
                        <a:cubicBezTo>
                          <a:pt x="20" y="13"/>
                          <a:pt x="20" y="13"/>
                          <a:pt x="20" y="12"/>
                        </a:cubicBezTo>
                        <a:cubicBezTo>
                          <a:pt x="20" y="12"/>
                          <a:pt x="20" y="11"/>
                          <a:pt x="20" y="11"/>
                        </a:cubicBezTo>
                        <a:cubicBezTo>
                          <a:pt x="20" y="11"/>
                          <a:pt x="20" y="11"/>
                          <a:pt x="20" y="10"/>
                        </a:cubicBezTo>
                        <a:cubicBezTo>
                          <a:pt x="20" y="10"/>
                          <a:pt x="20" y="10"/>
                          <a:pt x="20" y="10"/>
                        </a:cubicBezTo>
                        <a:cubicBezTo>
                          <a:pt x="21" y="11"/>
                          <a:pt x="21" y="11"/>
                          <a:pt x="21" y="11"/>
                        </a:cubicBezTo>
                        <a:cubicBezTo>
                          <a:pt x="21" y="12"/>
                          <a:pt x="21" y="12"/>
                          <a:pt x="22" y="13"/>
                        </a:cubicBezTo>
                        <a:cubicBezTo>
                          <a:pt x="22" y="13"/>
                          <a:pt x="22" y="13"/>
                          <a:pt x="22" y="12"/>
                        </a:cubicBezTo>
                        <a:cubicBezTo>
                          <a:pt x="22" y="12"/>
                          <a:pt x="22" y="11"/>
                          <a:pt x="22" y="11"/>
                        </a:cubicBezTo>
                        <a:cubicBezTo>
                          <a:pt x="22" y="11"/>
                          <a:pt x="21" y="11"/>
                          <a:pt x="21" y="11"/>
                        </a:cubicBezTo>
                        <a:cubicBezTo>
                          <a:pt x="21" y="11"/>
                          <a:pt x="21" y="11"/>
                          <a:pt x="21" y="10"/>
                        </a:cubicBezTo>
                        <a:cubicBezTo>
                          <a:pt x="21" y="9"/>
                          <a:pt x="21" y="9"/>
                          <a:pt x="21" y="9"/>
                        </a:cubicBezTo>
                        <a:cubicBezTo>
                          <a:pt x="21" y="9"/>
                          <a:pt x="21" y="10"/>
                          <a:pt x="21" y="9"/>
                        </a:cubicBezTo>
                        <a:cubicBezTo>
                          <a:pt x="20" y="9"/>
                          <a:pt x="20" y="9"/>
                          <a:pt x="20" y="8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1" y="8"/>
                          <a:pt x="21" y="7"/>
                          <a:pt x="21" y="7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1" y="7"/>
                          <a:pt x="21" y="7"/>
                          <a:pt x="21" y="7"/>
                        </a:cubicBezTo>
                        <a:cubicBezTo>
                          <a:pt x="21" y="6"/>
                          <a:pt x="21" y="6"/>
                          <a:pt x="22" y="5"/>
                        </a:cubicBezTo>
                        <a:cubicBezTo>
                          <a:pt x="22" y="5"/>
                          <a:pt x="22" y="5"/>
                          <a:pt x="21" y="5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5"/>
                          <a:pt x="21" y="5"/>
                          <a:pt x="21" y="4"/>
                        </a:cubicBezTo>
                        <a:cubicBezTo>
                          <a:pt x="21" y="4"/>
                          <a:pt x="21" y="4"/>
                          <a:pt x="21" y="3"/>
                        </a:cubicBezTo>
                        <a:cubicBezTo>
                          <a:pt x="21" y="2"/>
                          <a:pt x="21" y="2"/>
                          <a:pt x="22" y="2"/>
                        </a:cubicBezTo>
                        <a:cubicBezTo>
                          <a:pt x="22" y="2"/>
                          <a:pt x="22" y="1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1"/>
                          <a:pt x="22" y="1"/>
                          <a:pt x="23" y="1"/>
                        </a:cubicBezTo>
                        <a:cubicBezTo>
                          <a:pt x="23" y="2"/>
                          <a:pt x="23" y="2"/>
                          <a:pt x="23" y="3"/>
                        </a:cubicBezTo>
                        <a:cubicBezTo>
                          <a:pt x="23" y="3"/>
                          <a:pt x="23" y="4"/>
                          <a:pt x="22" y="5"/>
                        </a:cubicBezTo>
                        <a:cubicBezTo>
                          <a:pt x="22" y="5"/>
                          <a:pt x="22" y="6"/>
                          <a:pt x="23" y="7"/>
                        </a:cubicBezTo>
                        <a:cubicBezTo>
                          <a:pt x="23" y="7"/>
                          <a:pt x="23" y="8"/>
                          <a:pt x="23" y="8"/>
                        </a:cubicBezTo>
                        <a:cubicBezTo>
                          <a:pt x="22" y="8"/>
                          <a:pt x="22" y="9"/>
                          <a:pt x="23" y="9"/>
                        </a:cubicBezTo>
                        <a:cubicBezTo>
                          <a:pt x="23" y="9"/>
                          <a:pt x="23" y="10"/>
                          <a:pt x="23" y="11"/>
                        </a:cubicBezTo>
                        <a:cubicBezTo>
                          <a:pt x="23" y="11"/>
                          <a:pt x="23" y="12"/>
                          <a:pt x="23" y="12"/>
                        </a:cubicBezTo>
                        <a:cubicBezTo>
                          <a:pt x="23" y="12"/>
                          <a:pt x="24" y="12"/>
                          <a:pt x="24" y="13"/>
                        </a:cubicBezTo>
                        <a:cubicBezTo>
                          <a:pt x="24" y="14"/>
                          <a:pt x="24" y="14"/>
                          <a:pt x="24" y="15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5" y="17"/>
                          <a:pt x="25" y="17"/>
                          <a:pt x="25" y="17"/>
                        </a:cubicBezTo>
                        <a:cubicBezTo>
                          <a:pt x="25" y="17"/>
                          <a:pt x="25" y="18"/>
                          <a:pt x="24" y="19"/>
                        </a:cubicBezTo>
                        <a:cubicBezTo>
                          <a:pt x="24" y="21"/>
                          <a:pt x="23" y="21"/>
                          <a:pt x="23" y="21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3" y="22"/>
                          <a:pt x="23" y="22"/>
                          <a:pt x="22" y="22"/>
                        </a:cubicBezTo>
                        <a:cubicBezTo>
                          <a:pt x="22" y="22"/>
                          <a:pt x="22" y="22"/>
                          <a:pt x="22" y="23"/>
                        </a:cubicBezTo>
                        <a:cubicBezTo>
                          <a:pt x="21" y="23"/>
                          <a:pt x="21" y="24"/>
                          <a:pt x="21" y="25"/>
                        </a:cubicBezTo>
                        <a:cubicBezTo>
                          <a:pt x="21" y="25"/>
                          <a:pt x="21" y="26"/>
                          <a:pt x="20" y="26"/>
                        </a:cubicBezTo>
                        <a:cubicBezTo>
                          <a:pt x="20" y="27"/>
                          <a:pt x="20" y="27"/>
                          <a:pt x="20" y="28"/>
                        </a:cubicBezTo>
                        <a:cubicBezTo>
                          <a:pt x="19" y="28"/>
                          <a:pt x="19" y="28"/>
                          <a:pt x="19" y="29"/>
                        </a:cubicBezTo>
                        <a:cubicBezTo>
                          <a:pt x="18" y="29"/>
                          <a:pt x="18" y="30"/>
                          <a:pt x="18" y="30"/>
                        </a:cubicBezTo>
                        <a:cubicBezTo>
                          <a:pt x="17" y="30"/>
                          <a:pt x="17" y="30"/>
                          <a:pt x="16" y="30"/>
                        </a:cubicBezTo>
                        <a:cubicBezTo>
                          <a:pt x="16" y="30"/>
                          <a:pt x="16" y="30"/>
                          <a:pt x="16" y="31"/>
                        </a:cubicBezTo>
                        <a:cubicBezTo>
                          <a:pt x="16" y="31"/>
                          <a:pt x="16" y="32"/>
                          <a:pt x="16" y="32"/>
                        </a:cubicBezTo>
                        <a:cubicBezTo>
                          <a:pt x="16" y="33"/>
                          <a:pt x="16" y="33"/>
                          <a:pt x="16" y="34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6" y="33"/>
                          <a:pt x="15" y="33"/>
                          <a:pt x="16" y="34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6" y="35"/>
                          <a:pt x="16" y="36"/>
                          <a:pt x="15" y="39"/>
                        </a:cubicBezTo>
                        <a:cubicBezTo>
                          <a:pt x="14" y="42"/>
                          <a:pt x="14" y="43"/>
                          <a:pt x="14" y="43"/>
                        </a:cubicBezTo>
                        <a:cubicBezTo>
                          <a:pt x="13" y="43"/>
                          <a:pt x="13" y="43"/>
                          <a:pt x="13" y="44"/>
                        </a:cubicBezTo>
                        <a:cubicBezTo>
                          <a:pt x="12" y="45"/>
                          <a:pt x="12" y="45"/>
                          <a:pt x="12" y="46"/>
                        </a:cubicBezTo>
                        <a:cubicBezTo>
                          <a:pt x="11" y="46"/>
                          <a:pt x="11" y="46"/>
                          <a:pt x="11" y="46"/>
                        </a:cubicBezTo>
                        <a:cubicBezTo>
                          <a:pt x="11" y="46"/>
                          <a:pt x="10" y="46"/>
                          <a:pt x="10" y="46"/>
                        </a:cubicBezTo>
                        <a:cubicBezTo>
                          <a:pt x="10" y="46"/>
                          <a:pt x="10" y="47"/>
                          <a:pt x="10" y="47"/>
                        </a:cubicBezTo>
                        <a:cubicBezTo>
                          <a:pt x="10" y="47"/>
                          <a:pt x="10" y="47"/>
                          <a:pt x="10" y="48"/>
                        </a:cubicBezTo>
                        <a:cubicBezTo>
                          <a:pt x="10" y="49"/>
                          <a:pt x="10" y="49"/>
                          <a:pt x="9" y="50"/>
                        </a:cubicBezTo>
                        <a:cubicBezTo>
                          <a:pt x="9" y="51"/>
                          <a:pt x="9" y="51"/>
                          <a:pt x="8" y="51"/>
                        </a:cubicBezTo>
                        <a:cubicBezTo>
                          <a:pt x="8" y="52"/>
                          <a:pt x="8" y="52"/>
                          <a:pt x="8" y="53"/>
                        </a:cubicBezTo>
                        <a:cubicBezTo>
                          <a:pt x="7" y="54"/>
                          <a:pt x="7" y="54"/>
                          <a:pt x="7" y="55"/>
                        </a:cubicBezTo>
                        <a:cubicBezTo>
                          <a:pt x="7" y="55"/>
                          <a:pt x="6" y="55"/>
                          <a:pt x="6" y="55"/>
                        </a:cubicBezTo>
                        <a:cubicBezTo>
                          <a:pt x="6" y="56"/>
                          <a:pt x="5" y="56"/>
                          <a:pt x="5" y="56"/>
                        </a:cubicBezTo>
                        <a:cubicBezTo>
                          <a:pt x="5" y="56"/>
                          <a:pt x="5" y="56"/>
                          <a:pt x="5" y="56"/>
                        </a:cubicBezTo>
                        <a:cubicBezTo>
                          <a:pt x="5" y="56"/>
                          <a:pt x="5" y="56"/>
                          <a:pt x="4" y="56"/>
                        </a:cubicBezTo>
                        <a:cubicBezTo>
                          <a:pt x="4" y="56"/>
                          <a:pt x="4" y="57"/>
                          <a:pt x="4" y="57"/>
                        </a:cubicBezTo>
                        <a:cubicBezTo>
                          <a:pt x="4" y="57"/>
                          <a:pt x="4" y="58"/>
                          <a:pt x="4" y="58"/>
                        </a:cubicBezTo>
                        <a:cubicBezTo>
                          <a:pt x="4" y="59"/>
                          <a:pt x="4" y="59"/>
                          <a:pt x="4" y="59"/>
                        </a:cubicBezTo>
                        <a:cubicBezTo>
                          <a:pt x="3" y="59"/>
                          <a:pt x="3" y="59"/>
                          <a:pt x="3" y="59"/>
                        </a:cubicBezTo>
                        <a:cubicBezTo>
                          <a:pt x="2" y="60"/>
                          <a:pt x="2" y="60"/>
                          <a:pt x="2" y="60"/>
                        </a:cubicBezTo>
                        <a:cubicBezTo>
                          <a:pt x="1" y="61"/>
                          <a:pt x="1" y="61"/>
                          <a:pt x="1" y="62"/>
                        </a:cubicBezTo>
                        <a:cubicBezTo>
                          <a:pt x="1" y="62"/>
                          <a:pt x="1" y="62"/>
                          <a:pt x="1" y="63"/>
                        </a:cubicBezTo>
                        <a:cubicBezTo>
                          <a:pt x="0" y="63"/>
                          <a:pt x="0" y="63"/>
                          <a:pt x="1" y="62"/>
                        </a:cubicBezTo>
                        <a:cubicBezTo>
                          <a:pt x="1" y="61"/>
                          <a:pt x="1" y="61"/>
                          <a:pt x="1" y="60"/>
                        </a:cubicBezTo>
                        <a:cubicBezTo>
                          <a:pt x="1" y="60"/>
                          <a:pt x="1" y="59"/>
                          <a:pt x="1" y="59"/>
                        </a:cubicBezTo>
                        <a:cubicBezTo>
                          <a:pt x="1" y="59"/>
                          <a:pt x="1" y="58"/>
                          <a:pt x="1" y="57"/>
                        </a:cubicBezTo>
                        <a:cubicBezTo>
                          <a:pt x="2" y="56"/>
                          <a:pt x="2" y="55"/>
                          <a:pt x="2" y="55"/>
                        </a:cubicBezTo>
                        <a:cubicBezTo>
                          <a:pt x="2" y="54"/>
                          <a:pt x="3" y="53"/>
                          <a:pt x="3" y="52"/>
                        </a:cubicBezTo>
                        <a:cubicBezTo>
                          <a:pt x="3" y="52"/>
                          <a:pt x="3" y="51"/>
                          <a:pt x="4" y="51"/>
                        </a:cubicBezTo>
                        <a:cubicBezTo>
                          <a:pt x="4" y="50"/>
                          <a:pt x="4" y="50"/>
                          <a:pt x="4" y="50"/>
                        </a:cubicBezTo>
                        <a:cubicBezTo>
                          <a:pt x="4" y="49"/>
                          <a:pt x="4" y="49"/>
                          <a:pt x="4" y="49"/>
                        </a:cubicBezTo>
                        <a:cubicBezTo>
                          <a:pt x="4" y="48"/>
                          <a:pt x="5" y="48"/>
                          <a:pt x="5" y="48"/>
                        </a:cubicBezTo>
                        <a:cubicBezTo>
                          <a:pt x="5" y="47"/>
                          <a:pt x="5" y="47"/>
                          <a:pt x="5" y="47"/>
                        </a:cubicBezTo>
                        <a:cubicBezTo>
                          <a:pt x="6" y="47"/>
                          <a:pt x="6" y="47"/>
                          <a:pt x="6" y="47"/>
                        </a:cubicBezTo>
                        <a:cubicBezTo>
                          <a:pt x="6" y="46"/>
                          <a:pt x="6" y="46"/>
                          <a:pt x="7" y="45"/>
                        </a:cubicBezTo>
                        <a:cubicBezTo>
                          <a:pt x="7" y="45"/>
                          <a:pt x="8" y="44"/>
                          <a:pt x="8" y="44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8" y="43"/>
                          <a:pt x="8" y="43"/>
                          <a:pt x="8" y="43"/>
                        </a:cubicBezTo>
                        <a:cubicBezTo>
                          <a:pt x="8" y="44"/>
                          <a:pt x="8" y="44"/>
                          <a:pt x="9" y="43"/>
                        </a:cubicBezTo>
                        <a:cubicBezTo>
                          <a:pt x="9" y="43"/>
                          <a:pt x="10" y="42"/>
                          <a:pt x="10" y="41"/>
                        </a:cubicBezTo>
                        <a:cubicBezTo>
                          <a:pt x="10" y="40"/>
                          <a:pt x="10" y="39"/>
                          <a:pt x="10" y="39"/>
                        </a:cubicBezTo>
                        <a:cubicBezTo>
                          <a:pt x="11" y="39"/>
                          <a:pt x="11" y="38"/>
                          <a:pt x="11" y="38"/>
                        </a:cubicBezTo>
                        <a:cubicBezTo>
                          <a:pt x="11" y="37"/>
                          <a:pt x="12" y="37"/>
                          <a:pt x="12" y="36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2" y="36"/>
                          <a:pt x="12" y="36"/>
                          <a:pt x="12" y="35"/>
                        </a:cubicBezTo>
                        <a:cubicBezTo>
                          <a:pt x="12" y="35"/>
                          <a:pt x="13" y="34"/>
                          <a:pt x="13" y="34"/>
                        </a:cubicBezTo>
                        <a:cubicBezTo>
                          <a:pt x="13" y="33"/>
                          <a:pt x="13" y="33"/>
                          <a:pt x="13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30"/>
                          <a:pt x="14" y="3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79" name="Freeform 1399"/>
                  <p:cNvSpPr>
                    <a:spLocks/>
                  </p:cNvSpPr>
                  <p:nvPr/>
                </p:nvSpPr>
                <p:spPr bwMode="gray">
                  <a:xfrm>
                    <a:off x="7742238" y="3234149"/>
                    <a:ext cx="30163" cy="61913"/>
                  </a:xfrm>
                  <a:custGeom>
                    <a:avLst/>
                    <a:gdLst/>
                    <a:ahLst/>
                    <a:cxnLst>
                      <a:cxn ang="0">
                        <a:pos x="4" y="14"/>
                      </a:cxn>
                      <a:cxn ang="0">
                        <a:pos x="4" y="10"/>
                      </a:cxn>
                      <a:cxn ang="0">
                        <a:pos x="4" y="8"/>
                      </a:cxn>
                      <a:cxn ang="0">
                        <a:pos x="5" y="7"/>
                      </a:cxn>
                      <a:cxn ang="0">
                        <a:pos x="5" y="5"/>
                      </a:cxn>
                      <a:cxn ang="0">
                        <a:pos x="5" y="4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6" y="1"/>
                      </a:cxn>
                      <a:cxn ang="0">
                        <a:pos x="6" y="1"/>
                      </a:cxn>
                      <a:cxn ang="0">
                        <a:pos x="7" y="0"/>
                      </a:cxn>
                      <a:cxn ang="0">
                        <a:pos x="8" y="1"/>
                      </a:cxn>
                      <a:cxn ang="0">
                        <a:pos x="9" y="1"/>
                      </a:cxn>
                      <a:cxn ang="0">
                        <a:pos x="10" y="1"/>
                      </a:cxn>
                      <a:cxn ang="0">
                        <a:pos x="10" y="1"/>
                      </a:cxn>
                      <a:cxn ang="0">
                        <a:pos x="11" y="3"/>
                      </a:cxn>
                      <a:cxn ang="0">
                        <a:pos x="11" y="4"/>
                      </a:cxn>
                      <a:cxn ang="0">
                        <a:pos x="11" y="5"/>
                      </a:cxn>
                      <a:cxn ang="0">
                        <a:pos x="11" y="6"/>
                      </a:cxn>
                      <a:cxn ang="0">
                        <a:pos x="11" y="8"/>
                      </a:cxn>
                      <a:cxn ang="0">
                        <a:pos x="10" y="9"/>
                      </a:cxn>
                      <a:cxn ang="0">
                        <a:pos x="10" y="10"/>
                      </a:cxn>
                      <a:cxn ang="0">
                        <a:pos x="9" y="12"/>
                      </a:cxn>
                      <a:cxn ang="0">
                        <a:pos x="9" y="14"/>
                      </a:cxn>
                      <a:cxn ang="0">
                        <a:pos x="9" y="18"/>
                      </a:cxn>
                      <a:cxn ang="0">
                        <a:pos x="9" y="20"/>
                      </a:cxn>
                      <a:cxn ang="0">
                        <a:pos x="8" y="22"/>
                      </a:cxn>
                      <a:cxn ang="0">
                        <a:pos x="8" y="24"/>
                      </a:cxn>
                      <a:cxn ang="0">
                        <a:pos x="8" y="26"/>
                      </a:cxn>
                      <a:cxn ang="0">
                        <a:pos x="8" y="27"/>
                      </a:cxn>
                      <a:cxn ang="0">
                        <a:pos x="8" y="28"/>
                      </a:cxn>
                      <a:cxn ang="0">
                        <a:pos x="9" y="30"/>
                      </a:cxn>
                      <a:cxn ang="0">
                        <a:pos x="10" y="32"/>
                      </a:cxn>
                      <a:cxn ang="0">
                        <a:pos x="10" y="35"/>
                      </a:cxn>
                      <a:cxn ang="0">
                        <a:pos x="10" y="37"/>
                      </a:cxn>
                      <a:cxn ang="0">
                        <a:pos x="9" y="39"/>
                      </a:cxn>
                      <a:cxn ang="0">
                        <a:pos x="8" y="39"/>
                      </a:cxn>
                      <a:cxn ang="0">
                        <a:pos x="7" y="39"/>
                      </a:cxn>
                      <a:cxn ang="0">
                        <a:pos x="6" y="36"/>
                      </a:cxn>
                      <a:cxn ang="0">
                        <a:pos x="5" y="33"/>
                      </a:cxn>
                      <a:cxn ang="0">
                        <a:pos x="4" y="33"/>
                      </a:cxn>
                      <a:cxn ang="0">
                        <a:pos x="3" y="32"/>
                      </a:cxn>
                      <a:cxn ang="0">
                        <a:pos x="2" y="31"/>
                      </a:cxn>
                      <a:cxn ang="0">
                        <a:pos x="2" y="29"/>
                      </a:cxn>
                      <a:cxn ang="0">
                        <a:pos x="1" y="29"/>
                      </a:cxn>
                      <a:cxn ang="0">
                        <a:pos x="1" y="28"/>
                      </a:cxn>
                      <a:cxn ang="0">
                        <a:pos x="1" y="27"/>
                      </a:cxn>
                      <a:cxn ang="0">
                        <a:pos x="0" y="27"/>
                      </a:cxn>
                      <a:cxn ang="0">
                        <a:pos x="0" y="26"/>
                      </a:cxn>
                      <a:cxn ang="0">
                        <a:pos x="0" y="24"/>
                      </a:cxn>
                      <a:cxn ang="0">
                        <a:pos x="0" y="22"/>
                      </a:cxn>
                      <a:cxn ang="0">
                        <a:pos x="0" y="21"/>
                      </a:cxn>
                      <a:cxn ang="0">
                        <a:pos x="1" y="20"/>
                      </a:cxn>
                      <a:cxn ang="0">
                        <a:pos x="1" y="20"/>
                      </a:cxn>
                      <a:cxn ang="0">
                        <a:pos x="1" y="20"/>
                      </a:cxn>
                      <a:cxn ang="0">
                        <a:pos x="2" y="20"/>
                      </a:cxn>
                      <a:cxn ang="0">
                        <a:pos x="2" y="20"/>
                      </a:cxn>
                      <a:cxn ang="0">
                        <a:pos x="3" y="20"/>
                      </a:cxn>
                      <a:cxn ang="0">
                        <a:pos x="4" y="19"/>
                      </a:cxn>
                      <a:cxn ang="0">
                        <a:pos x="4" y="18"/>
                      </a:cxn>
                      <a:cxn ang="0">
                        <a:pos x="4" y="14"/>
                      </a:cxn>
                    </a:cxnLst>
                    <a:rect l="0" t="0" r="r" b="b"/>
                    <a:pathLst>
                      <a:path w="11" h="39">
                        <a:moveTo>
                          <a:pt x="4" y="14"/>
                        </a:moveTo>
                        <a:cubicBezTo>
                          <a:pt x="4" y="12"/>
                          <a:pt x="4" y="10"/>
                          <a:pt x="4" y="10"/>
                        </a:cubicBezTo>
                        <a:cubicBezTo>
                          <a:pt x="4" y="9"/>
                          <a:pt x="4" y="9"/>
                          <a:pt x="4" y="8"/>
                        </a:cubicBezTo>
                        <a:cubicBezTo>
                          <a:pt x="4" y="8"/>
                          <a:pt x="5" y="7"/>
                          <a:pt x="5" y="7"/>
                        </a:cubicBezTo>
                        <a:cubicBezTo>
                          <a:pt x="5" y="6"/>
                          <a:pt x="5" y="6"/>
                          <a:pt x="5" y="5"/>
                        </a:cubicBezTo>
                        <a:cubicBezTo>
                          <a:pt x="5" y="5"/>
                          <a:pt x="5" y="5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8" y="0"/>
                          <a:pt x="8" y="0"/>
                          <a:pt x="8" y="1"/>
                        </a:cubicBezTo>
                        <a:cubicBezTo>
                          <a:pt x="8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1" y="2"/>
                          <a:pt x="11" y="2"/>
                          <a:pt x="11" y="3"/>
                        </a:cubicBezTo>
                        <a:cubicBezTo>
                          <a:pt x="11" y="3"/>
                          <a:pt x="11" y="3"/>
                          <a:pt x="11" y="4"/>
                        </a:cubicBez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1" y="7"/>
                          <a:pt x="11" y="7"/>
                          <a:pt x="11" y="8"/>
                        </a:cubicBezTo>
                        <a:cubicBezTo>
                          <a:pt x="11" y="9"/>
                          <a:pt x="11" y="9"/>
                          <a:pt x="10" y="9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1"/>
                          <a:pt x="9" y="11"/>
                          <a:pt x="9" y="12"/>
                        </a:cubicBezTo>
                        <a:cubicBezTo>
                          <a:pt x="9" y="12"/>
                          <a:pt x="9" y="13"/>
                          <a:pt x="9" y="14"/>
                        </a:cubicBezTo>
                        <a:cubicBezTo>
                          <a:pt x="9" y="16"/>
                          <a:pt x="9" y="17"/>
                          <a:pt x="9" y="18"/>
                        </a:cubicBezTo>
                        <a:cubicBezTo>
                          <a:pt x="9" y="19"/>
                          <a:pt x="9" y="20"/>
                          <a:pt x="9" y="20"/>
                        </a:cubicBezTo>
                        <a:cubicBezTo>
                          <a:pt x="8" y="21"/>
                          <a:pt x="8" y="21"/>
                          <a:pt x="8" y="22"/>
                        </a:cubicBezTo>
                        <a:cubicBezTo>
                          <a:pt x="8" y="23"/>
                          <a:pt x="8" y="24"/>
                          <a:pt x="8" y="24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8" y="27"/>
                          <a:pt x="8" y="27"/>
                          <a:pt x="8" y="28"/>
                        </a:cubicBezTo>
                        <a:cubicBezTo>
                          <a:pt x="8" y="29"/>
                          <a:pt x="8" y="29"/>
                          <a:pt x="9" y="30"/>
                        </a:cubicBezTo>
                        <a:cubicBezTo>
                          <a:pt x="9" y="30"/>
                          <a:pt x="9" y="31"/>
                          <a:pt x="10" y="32"/>
                        </a:cubicBezTo>
                        <a:cubicBezTo>
                          <a:pt x="10" y="33"/>
                          <a:pt x="10" y="34"/>
                          <a:pt x="10" y="35"/>
                        </a:cubicBezTo>
                        <a:cubicBezTo>
                          <a:pt x="10" y="35"/>
                          <a:pt x="10" y="36"/>
                          <a:pt x="10" y="37"/>
                        </a:cubicBezTo>
                        <a:cubicBezTo>
                          <a:pt x="10" y="38"/>
                          <a:pt x="9" y="39"/>
                          <a:pt x="9" y="39"/>
                        </a:cubicBezTo>
                        <a:cubicBezTo>
                          <a:pt x="8" y="39"/>
                          <a:pt x="8" y="39"/>
                          <a:pt x="8" y="39"/>
                        </a:cubicBezTo>
                        <a:cubicBezTo>
                          <a:pt x="8" y="39"/>
                          <a:pt x="7" y="39"/>
                          <a:pt x="7" y="39"/>
                        </a:cubicBezTo>
                        <a:cubicBezTo>
                          <a:pt x="7" y="39"/>
                          <a:pt x="6" y="38"/>
                          <a:pt x="6" y="36"/>
                        </a:cubicBezTo>
                        <a:cubicBezTo>
                          <a:pt x="6" y="34"/>
                          <a:pt x="5" y="34"/>
                          <a:pt x="5" y="33"/>
                        </a:cubicBezTo>
                        <a:cubicBezTo>
                          <a:pt x="5" y="33"/>
                          <a:pt x="5" y="33"/>
                          <a:pt x="4" y="33"/>
                        </a:cubicBezTo>
                        <a:cubicBezTo>
                          <a:pt x="4" y="32"/>
                          <a:pt x="4" y="32"/>
                          <a:pt x="3" y="32"/>
                        </a:cubicBezTo>
                        <a:cubicBezTo>
                          <a:pt x="3" y="32"/>
                          <a:pt x="3" y="31"/>
                          <a:pt x="2" y="31"/>
                        </a:cubicBezTo>
                        <a:cubicBezTo>
                          <a:pt x="2" y="30"/>
                          <a:pt x="2" y="30"/>
                          <a:pt x="2" y="29"/>
                        </a:cubicBezTo>
                        <a:cubicBezTo>
                          <a:pt x="2" y="29"/>
                          <a:pt x="1" y="29"/>
                          <a:pt x="1" y="29"/>
                        </a:cubicBezTo>
                        <a:cubicBezTo>
                          <a:pt x="1" y="29"/>
                          <a:pt x="1" y="28"/>
                          <a:pt x="1" y="28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0" y="25"/>
                          <a:pt x="0" y="25"/>
                          <a:pt x="0" y="24"/>
                        </a:cubicBezTo>
                        <a:cubicBezTo>
                          <a:pt x="0" y="23"/>
                          <a:pt x="0" y="23"/>
                          <a:pt x="0" y="22"/>
                        </a:cubicBezTo>
                        <a:cubicBezTo>
                          <a:pt x="0" y="22"/>
                          <a:pt x="0" y="22"/>
                          <a:pt x="0" y="21"/>
                        </a:cubicBezTo>
                        <a:cubicBezTo>
                          <a:pt x="0" y="20"/>
                          <a:pt x="0" y="20"/>
                          <a:pt x="1" y="20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1" y="20"/>
                          <a:pt x="1" y="20"/>
                          <a:pt x="1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0"/>
                          <a:pt x="3" y="20"/>
                          <a:pt x="3" y="20"/>
                        </a:cubicBezTo>
                        <a:cubicBezTo>
                          <a:pt x="3" y="20"/>
                          <a:pt x="4" y="20"/>
                          <a:pt x="4" y="19"/>
                        </a:cubicBezTo>
                        <a:cubicBezTo>
                          <a:pt x="4" y="19"/>
                          <a:pt x="4" y="18"/>
                          <a:pt x="4" y="18"/>
                        </a:cubicBezTo>
                        <a:cubicBezTo>
                          <a:pt x="4" y="18"/>
                          <a:pt x="5" y="17"/>
                          <a:pt x="4" y="1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0" name="Freeform 1408"/>
                  <p:cNvSpPr>
                    <a:spLocks/>
                  </p:cNvSpPr>
                  <p:nvPr/>
                </p:nvSpPr>
                <p:spPr bwMode="gray">
                  <a:xfrm>
                    <a:off x="7667625" y="3245261"/>
                    <a:ext cx="4763" cy="6350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1" y="4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2" h="4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1" name="Freeform 1416"/>
                  <p:cNvSpPr>
                    <a:spLocks/>
                  </p:cNvSpPr>
                  <p:nvPr/>
                </p:nvSpPr>
                <p:spPr bwMode="gray">
                  <a:xfrm>
                    <a:off x="7697788" y="3238911"/>
                    <a:ext cx="3175" cy="31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2" name="Freeform 1422"/>
                  <p:cNvSpPr>
                    <a:spLocks/>
                  </p:cNvSpPr>
                  <p:nvPr/>
                </p:nvSpPr>
                <p:spPr bwMode="gray">
                  <a:xfrm>
                    <a:off x="7845425" y="3259549"/>
                    <a:ext cx="9525" cy="11113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2"/>
                      </a:cxn>
                      <a:cxn ang="0">
                        <a:pos x="2" y="4"/>
                      </a:cxn>
                      <a:cxn ang="0">
                        <a:pos x="2" y="6"/>
                      </a:cxn>
                      <a:cxn ang="0">
                        <a:pos x="2" y="7"/>
                      </a:cxn>
                      <a:cxn ang="0">
                        <a:pos x="1" y="7"/>
                      </a:cxn>
                      <a:cxn ang="0">
                        <a:pos x="0" y="7"/>
                      </a:cxn>
                      <a:cxn ang="0">
                        <a:pos x="0" y="6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3" h="7"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2" y="5"/>
                          <a:pt x="2" y="5"/>
                          <a:pt x="2" y="6"/>
                        </a:cubicBezTo>
                        <a:cubicBezTo>
                          <a:pt x="2" y="6"/>
                          <a:pt x="3" y="6"/>
                          <a:pt x="2" y="7"/>
                        </a:cubicBezTo>
                        <a:cubicBezTo>
                          <a:pt x="2" y="7"/>
                          <a:pt x="2" y="7"/>
                          <a:pt x="1" y="7"/>
                        </a:cubicBezTo>
                        <a:cubicBezTo>
                          <a:pt x="1" y="7"/>
                          <a:pt x="1" y="7"/>
                          <a:pt x="0" y="7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5"/>
                          <a:pt x="0" y="5"/>
                          <a:pt x="0" y="4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3" name="Freeform 1423"/>
                  <p:cNvSpPr>
                    <a:spLocks/>
                  </p:cNvSpPr>
                  <p:nvPr/>
                </p:nvSpPr>
                <p:spPr bwMode="gray">
                  <a:xfrm>
                    <a:off x="7832725" y="3246849"/>
                    <a:ext cx="4763" cy="22225"/>
                  </a:xfrm>
                  <a:custGeom>
                    <a:avLst/>
                    <a:gdLst/>
                    <a:ahLst/>
                    <a:cxnLst>
                      <a:cxn ang="0">
                        <a:pos x="1" y="14"/>
                      </a:cxn>
                      <a:cxn ang="0">
                        <a:pos x="1" y="13"/>
                      </a:cxn>
                      <a:cxn ang="0">
                        <a:pos x="1" y="12"/>
                      </a:cxn>
                      <a:cxn ang="0">
                        <a:pos x="1" y="11"/>
                      </a:cxn>
                      <a:cxn ang="0">
                        <a:pos x="1" y="9"/>
                      </a:cxn>
                      <a:cxn ang="0">
                        <a:pos x="0" y="9"/>
                      </a:cxn>
                      <a:cxn ang="0">
                        <a:pos x="0" y="8"/>
                      </a:cxn>
                      <a:cxn ang="0">
                        <a:pos x="0" y="7"/>
                      </a:cxn>
                      <a:cxn ang="0">
                        <a:pos x="0" y="6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3"/>
                      </a:cxn>
                      <a:cxn ang="0">
                        <a:pos x="1" y="5"/>
                      </a:cxn>
                      <a:cxn ang="0">
                        <a:pos x="1" y="7"/>
                      </a:cxn>
                      <a:cxn ang="0">
                        <a:pos x="2" y="8"/>
                      </a:cxn>
                      <a:cxn ang="0">
                        <a:pos x="2" y="10"/>
                      </a:cxn>
                      <a:cxn ang="0">
                        <a:pos x="2" y="11"/>
                      </a:cxn>
                      <a:cxn ang="0">
                        <a:pos x="2" y="12"/>
                      </a:cxn>
                      <a:cxn ang="0">
                        <a:pos x="2" y="13"/>
                      </a:cxn>
                      <a:cxn ang="0">
                        <a:pos x="2" y="13"/>
                      </a:cxn>
                      <a:cxn ang="0">
                        <a:pos x="1" y="14"/>
                      </a:cxn>
                    </a:cxnLst>
                    <a:rect l="0" t="0" r="r" b="b"/>
                    <a:pathLst>
                      <a:path w="2" h="14">
                        <a:moveTo>
                          <a:pt x="1" y="14"/>
                        </a:moveTo>
                        <a:cubicBezTo>
                          <a:pt x="1" y="14"/>
                          <a:pt x="1" y="14"/>
                          <a:pt x="1" y="13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" y="11"/>
                          <a:pt x="1" y="10"/>
                          <a:pt x="1" y="9"/>
                        </a:cubicBezTo>
                        <a:cubicBezTo>
                          <a:pt x="1" y="9"/>
                          <a:pt x="0" y="8"/>
                          <a:pt x="0" y="9"/>
                        </a:cubicBezTo>
                        <a:cubicBezTo>
                          <a:pt x="0" y="9"/>
                          <a:pt x="0" y="9"/>
                          <a:pt x="0" y="8"/>
                        </a:cubicBezTo>
                        <a:cubicBezTo>
                          <a:pt x="0" y="8"/>
                          <a:pt x="0" y="8"/>
                          <a:pt x="0" y="7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5"/>
                        </a:cubicBezTo>
                        <a:cubicBezTo>
                          <a:pt x="0" y="5"/>
                          <a:pt x="0" y="5"/>
                          <a:pt x="0" y="4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0" y="1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1" y="4"/>
                          <a:pt x="1" y="5"/>
                          <a:pt x="1" y="5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2" y="7"/>
                          <a:pt x="2" y="8"/>
                          <a:pt x="2" y="8"/>
                        </a:cubicBezTo>
                        <a:cubicBezTo>
                          <a:pt x="2" y="9"/>
                          <a:pt x="2" y="9"/>
                          <a:pt x="2" y="10"/>
                        </a:cubicBezTo>
                        <a:cubicBezTo>
                          <a:pt x="2" y="10"/>
                          <a:pt x="2" y="11"/>
                          <a:pt x="2" y="11"/>
                        </a:cubicBezTo>
                        <a:cubicBezTo>
                          <a:pt x="2" y="11"/>
                          <a:pt x="2" y="11"/>
                          <a:pt x="2" y="12"/>
                        </a:cubicBezTo>
                        <a:cubicBezTo>
                          <a:pt x="2" y="12"/>
                          <a:pt x="2" y="13"/>
                          <a:pt x="2" y="13"/>
                        </a:cubicBezTo>
                        <a:cubicBezTo>
                          <a:pt x="2" y="13"/>
                          <a:pt x="2" y="13"/>
                          <a:pt x="2" y="13"/>
                        </a:cubicBezTo>
                        <a:cubicBezTo>
                          <a:pt x="2" y="13"/>
                          <a:pt x="1" y="13"/>
                          <a:pt x="1" y="1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4" name="Freeform 1425"/>
                  <p:cNvSpPr>
                    <a:spLocks/>
                  </p:cNvSpPr>
                  <p:nvPr/>
                </p:nvSpPr>
                <p:spPr bwMode="gray">
                  <a:xfrm>
                    <a:off x="7821613" y="3257961"/>
                    <a:ext cx="4763" cy="793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4"/>
                      </a:cxn>
                      <a:cxn ang="0">
                        <a:pos x="2" y="5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5">
                        <a:moveTo>
                          <a:pt x="0" y="1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3"/>
                          <a:pt x="1" y="4"/>
                        </a:cubicBezTo>
                        <a:cubicBezTo>
                          <a:pt x="1" y="5"/>
                          <a:pt x="2" y="5"/>
                          <a:pt x="2" y="5"/>
                        </a:cubicBezTo>
                        <a:cubicBezTo>
                          <a:pt x="2" y="5"/>
                          <a:pt x="2" y="4"/>
                          <a:pt x="2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5" name="Freeform 1428"/>
                  <p:cNvSpPr>
                    <a:spLocks/>
                  </p:cNvSpPr>
                  <p:nvPr/>
                </p:nvSpPr>
                <p:spPr bwMode="gray">
                  <a:xfrm>
                    <a:off x="7802563" y="3257961"/>
                    <a:ext cx="1588" cy="4763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1" h="3">
                        <a:moveTo>
                          <a:pt x="1" y="3"/>
                        </a:move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6" name="Freeform 1429"/>
                  <p:cNvSpPr>
                    <a:spLocks/>
                  </p:cNvSpPr>
                  <p:nvPr/>
                </p:nvSpPr>
                <p:spPr bwMode="gray">
                  <a:xfrm>
                    <a:off x="7794625" y="3240499"/>
                    <a:ext cx="1588" cy="476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7" name="Freeform 1430"/>
                  <p:cNvSpPr>
                    <a:spLocks/>
                  </p:cNvSpPr>
                  <p:nvPr/>
                </p:nvSpPr>
                <p:spPr bwMode="gray">
                  <a:xfrm>
                    <a:off x="7796213" y="3242086"/>
                    <a:ext cx="3175" cy="158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8" name="Freeform 1433"/>
                  <p:cNvSpPr>
                    <a:spLocks/>
                  </p:cNvSpPr>
                  <p:nvPr/>
                </p:nvSpPr>
                <p:spPr bwMode="gray">
                  <a:xfrm>
                    <a:off x="7742238" y="3242086"/>
                    <a:ext cx="4763" cy="11113"/>
                  </a:xfrm>
                  <a:custGeom>
                    <a:avLst/>
                    <a:gdLst/>
                    <a:ahLst/>
                    <a:cxnLst>
                      <a:cxn ang="0">
                        <a:pos x="1" y="7"/>
                      </a:cxn>
                      <a:cxn ang="0">
                        <a:pos x="1" y="6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1" y="4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2"/>
                      </a:cxn>
                      <a:cxn ang="0">
                        <a:pos x="2" y="4"/>
                      </a:cxn>
                      <a:cxn ang="0">
                        <a:pos x="2" y="6"/>
                      </a:cxn>
                      <a:cxn ang="0">
                        <a:pos x="1" y="6"/>
                      </a:cxn>
                      <a:cxn ang="0">
                        <a:pos x="1" y="7"/>
                      </a:cxn>
                    </a:cxnLst>
                    <a:rect l="0" t="0" r="r" b="b"/>
                    <a:pathLst>
                      <a:path w="2" h="7">
                        <a:moveTo>
                          <a:pt x="1" y="7"/>
                        </a:moveTo>
                        <a:cubicBezTo>
                          <a:pt x="1" y="7"/>
                          <a:pt x="0" y="7"/>
                          <a:pt x="1" y="6"/>
                        </a:cubicBezTo>
                        <a:cubicBezTo>
                          <a:pt x="1" y="6"/>
                          <a:pt x="0" y="6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5"/>
                          <a:pt x="1" y="4"/>
                          <a:pt x="1" y="4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2" y="5"/>
                          <a:pt x="2" y="5"/>
                          <a:pt x="2" y="6"/>
                        </a:cubicBezTo>
                        <a:cubicBezTo>
                          <a:pt x="2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7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89" name="Freeform 1434"/>
                  <p:cNvSpPr>
                    <a:spLocks/>
                  </p:cNvSpPr>
                  <p:nvPr/>
                </p:nvSpPr>
                <p:spPr bwMode="gray">
                  <a:xfrm>
                    <a:off x="7769225" y="3224624"/>
                    <a:ext cx="19050" cy="58738"/>
                  </a:xfrm>
                  <a:custGeom>
                    <a:avLst/>
                    <a:gdLst/>
                    <a:ahLst/>
                    <a:cxnLst>
                      <a:cxn ang="0">
                        <a:pos x="1" y="37"/>
                      </a:cxn>
                      <a:cxn ang="0">
                        <a:pos x="0" y="34"/>
                      </a:cxn>
                      <a:cxn ang="0">
                        <a:pos x="0" y="30"/>
                      </a:cxn>
                      <a:cxn ang="0">
                        <a:pos x="0" y="28"/>
                      </a:cxn>
                      <a:cxn ang="0">
                        <a:pos x="1" y="27"/>
                      </a:cxn>
                      <a:cxn ang="0">
                        <a:pos x="0" y="26"/>
                      </a:cxn>
                      <a:cxn ang="0">
                        <a:pos x="0" y="24"/>
                      </a:cxn>
                      <a:cxn ang="0">
                        <a:pos x="1" y="23"/>
                      </a:cxn>
                      <a:cxn ang="0">
                        <a:pos x="2" y="21"/>
                      </a:cxn>
                      <a:cxn ang="0">
                        <a:pos x="2" y="21"/>
                      </a:cxn>
                      <a:cxn ang="0">
                        <a:pos x="2" y="20"/>
                      </a:cxn>
                      <a:cxn ang="0">
                        <a:pos x="2" y="18"/>
                      </a:cxn>
                      <a:cxn ang="0">
                        <a:pos x="2" y="16"/>
                      </a:cxn>
                      <a:cxn ang="0">
                        <a:pos x="3" y="15"/>
                      </a:cxn>
                      <a:cxn ang="0">
                        <a:pos x="3" y="13"/>
                      </a:cxn>
                      <a:cxn ang="0">
                        <a:pos x="4" y="11"/>
                      </a:cxn>
                      <a:cxn ang="0">
                        <a:pos x="4" y="10"/>
                      </a:cxn>
                      <a:cxn ang="0">
                        <a:pos x="4" y="8"/>
                      </a:cxn>
                      <a:cxn ang="0">
                        <a:pos x="5" y="6"/>
                      </a:cxn>
                      <a:cxn ang="0">
                        <a:pos x="5" y="5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5" y="1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1"/>
                      </a:cxn>
                      <a:cxn ang="0">
                        <a:pos x="6" y="3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6" y="6"/>
                      </a:cxn>
                      <a:cxn ang="0">
                        <a:pos x="6" y="7"/>
                      </a:cxn>
                      <a:cxn ang="0">
                        <a:pos x="6" y="8"/>
                      </a:cxn>
                      <a:cxn ang="0">
                        <a:pos x="6" y="9"/>
                      </a:cxn>
                      <a:cxn ang="0">
                        <a:pos x="6" y="11"/>
                      </a:cxn>
                      <a:cxn ang="0">
                        <a:pos x="6" y="12"/>
                      </a:cxn>
                      <a:cxn ang="0">
                        <a:pos x="6" y="14"/>
                      </a:cxn>
                      <a:cxn ang="0">
                        <a:pos x="6" y="15"/>
                      </a:cxn>
                      <a:cxn ang="0">
                        <a:pos x="7" y="16"/>
                      </a:cxn>
                      <a:cxn ang="0">
                        <a:pos x="6" y="17"/>
                      </a:cxn>
                      <a:cxn ang="0">
                        <a:pos x="6" y="18"/>
                      </a:cxn>
                      <a:cxn ang="0">
                        <a:pos x="6" y="18"/>
                      </a:cxn>
                      <a:cxn ang="0">
                        <a:pos x="7" y="19"/>
                      </a:cxn>
                      <a:cxn ang="0">
                        <a:pos x="7" y="19"/>
                      </a:cxn>
                      <a:cxn ang="0">
                        <a:pos x="6" y="19"/>
                      </a:cxn>
                      <a:cxn ang="0">
                        <a:pos x="6" y="19"/>
                      </a:cxn>
                      <a:cxn ang="0">
                        <a:pos x="6" y="19"/>
                      </a:cxn>
                      <a:cxn ang="0">
                        <a:pos x="6" y="18"/>
                      </a:cxn>
                      <a:cxn ang="0">
                        <a:pos x="5" y="18"/>
                      </a:cxn>
                      <a:cxn ang="0">
                        <a:pos x="4" y="20"/>
                      </a:cxn>
                      <a:cxn ang="0">
                        <a:pos x="4" y="21"/>
                      </a:cxn>
                      <a:cxn ang="0">
                        <a:pos x="3" y="22"/>
                      </a:cxn>
                      <a:cxn ang="0">
                        <a:pos x="3" y="23"/>
                      </a:cxn>
                      <a:cxn ang="0">
                        <a:pos x="2" y="26"/>
                      </a:cxn>
                      <a:cxn ang="0">
                        <a:pos x="2" y="29"/>
                      </a:cxn>
                      <a:cxn ang="0">
                        <a:pos x="2" y="32"/>
                      </a:cxn>
                      <a:cxn ang="0">
                        <a:pos x="2" y="34"/>
                      </a:cxn>
                      <a:cxn ang="0">
                        <a:pos x="1" y="35"/>
                      </a:cxn>
                      <a:cxn ang="0">
                        <a:pos x="1" y="36"/>
                      </a:cxn>
                      <a:cxn ang="0">
                        <a:pos x="1" y="37"/>
                      </a:cxn>
                    </a:cxnLst>
                    <a:rect l="0" t="0" r="r" b="b"/>
                    <a:pathLst>
                      <a:path w="7" h="37">
                        <a:moveTo>
                          <a:pt x="1" y="37"/>
                        </a:moveTo>
                        <a:cubicBezTo>
                          <a:pt x="0" y="37"/>
                          <a:pt x="0" y="36"/>
                          <a:pt x="0" y="34"/>
                        </a:cubicBezTo>
                        <a:cubicBezTo>
                          <a:pt x="0" y="32"/>
                          <a:pt x="0" y="31"/>
                          <a:pt x="0" y="30"/>
                        </a:cubicBezTo>
                        <a:cubicBezTo>
                          <a:pt x="0" y="29"/>
                          <a:pt x="0" y="29"/>
                          <a:pt x="0" y="28"/>
                        </a:cubicBezTo>
                        <a:cubicBezTo>
                          <a:pt x="0" y="28"/>
                          <a:pt x="0" y="28"/>
                          <a:pt x="1" y="27"/>
                        </a:cubicBezTo>
                        <a:cubicBezTo>
                          <a:pt x="1" y="27"/>
                          <a:pt x="1" y="27"/>
                          <a:pt x="0" y="26"/>
                        </a:cubicBezTo>
                        <a:cubicBezTo>
                          <a:pt x="0" y="26"/>
                          <a:pt x="0" y="25"/>
                          <a:pt x="0" y="24"/>
                        </a:cubicBezTo>
                        <a:cubicBezTo>
                          <a:pt x="0" y="24"/>
                          <a:pt x="1" y="23"/>
                          <a:pt x="1" y="23"/>
                        </a:cubicBezTo>
                        <a:cubicBezTo>
                          <a:pt x="1" y="22"/>
                          <a:pt x="2" y="22"/>
                          <a:pt x="2" y="21"/>
                        </a:cubicBezTo>
                        <a:cubicBezTo>
                          <a:pt x="2" y="21"/>
                          <a:pt x="2" y="21"/>
                          <a:pt x="2" y="21"/>
                        </a:cubicBezTo>
                        <a:cubicBezTo>
                          <a:pt x="2" y="21"/>
                          <a:pt x="2" y="21"/>
                          <a:pt x="2" y="20"/>
                        </a:cubicBezTo>
                        <a:cubicBezTo>
                          <a:pt x="2" y="19"/>
                          <a:pt x="2" y="18"/>
                          <a:pt x="2" y="18"/>
                        </a:cubicBezTo>
                        <a:cubicBezTo>
                          <a:pt x="2" y="17"/>
                          <a:pt x="2" y="17"/>
                          <a:pt x="2" y="16"/>
                        </a:cubicBezTo>
                        <a:cubicBezTo>
                          <a:pt x="3" y="16"/>
                          <a:pt x="3" y="15"/>
                          <a:pt x="3" y="15"/>
                        </a:cubicBezTo>
                        <a:cubicBezTo>
                          <a:pt x="3" y="14"/>
                          <a:pt x="3" y="13"/>
                          <a:pt x="3" y="13"/>
                        </a:cubicBezTo>
                        <a:cubicBezTo>
                          <a:pt x="3" y="12"/>
                          <a:pt x="4" y="11"/>
                          <a:pt x="4" y="11"/>
                        </a:cubicBezTo>
                        <a:cubicBezTo>
                          <a:pt x="4" y="11"/>
                          <a:pt x="4" y="10"/>
                          <a:pt x="4" y="10"/>
                        </a:cubicBezTo>
                        <a:cubicBezTo>
                          <a:pt x="4" y="10"/>
                          <a:pt x="4" y="9"/>
                          <a:pt x="4" y="8"/>
                        </a:cubicBezTo>
                        <a:cubicBezTo>
                          <a:pt x="4" y="8"/>
                          <a:pt x="5" y="7"/>
                          <a:pt x="5" y="6"/>
                        </a:cubicBezTo>
                        <a:cubicBezTo>
                          <a:pt x="5" y="6"/>
                          <a:pt x="5" y="5"/>
                          <a:pt x="5" y="5"/>
                        </a:cubicBezTo>
                        <a:cubicBezTo>
                          <a:pt x="5" y="4"/>
                          <a:pt x="5" y="4"/>
                          <a:pt x="5" y="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1"/>
                          <a:pt x="5" y="1"/>
                        </a:cubicBezTo>
                        <a:cubicBezTo>
                          <a:pt x="5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2"/>
                          <a:pt x="6" y="2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6" y="4"/>
                          <a:pt x="6" y="4"/>
                        </a:cubicBezTo>
                        <a:cubicBezTo>
                          <a:pt x="6" y="5"/>
                          <a:pt x="6" y="5"/>
                          <a:pt x="6" y="6"/>
                        </a:cubicBezTo>
                        <a:cubicBezTo>
                          <a:pt x="6" y="6"/>
                          <a:pt x="6" y="6"/>
                          <a:pt x="6" y="7"/>
                        </a:cubicBezTo>
                        <a:cubicBezTo>
                          <a:pt x="6" y="7"/>
                          <a:pt x="6" y="7"/>
                          <a:pt x="6" y="8"/>
                        </a:cubicBezTo>
                        <a:cubicBezTo>
                          <a:pt x="6" y="8"/>
                          <a:pt x="6" y="9"/>
                          <a:pt x="6" y="9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6" y="11"/>
                          <a:pt x="6" y="12"/>
                          <a:pt x="6" y="12"/>
                        </a:cubicBezTo>
                        <a:cubicBezTo>
                          <a:pt x="6" y="13"/>
                          <a:pt x="6" y="13"/>
                          <a:pt x="6" y="14"/>
                        </a:cubicBezTo>
                        <a:cubicBezTo>
                          <a:pt x="6" y="14"/>
                          <a:pt x="6" y="15"/>
                          <a:pt x="6" y="15"/>
                        </a:cubicBezTo>
                        <a:cubicBezTo>
                          <a:pt x="7" y="15"/>
                          <a:pt x="7" y="16"/>
                          <a:pt x="7" y="16"/>
                        </a:cubicBezTo>
                        <a:cubicBezTo>
                          <a:pt x="6" y="16"/>
                          <a:pt x="6" y="17"/>
                          <a:pt x="6" y="17"/>
                        </a:cubicBezTo>
                        <a:cubicBezTo>
                          <a:pt x="6" y="17"/>
                          <a:pt x="6" y="17"/>
                          <a:pt x="6" y="18"/>
                        </a:cubicBezTo>
                        <a:cubicBezTo>
                          <a:pt x="6" y="18"/>
                          <a:pt x="6" y="18"/>
                          <a:pt x="6" y="18"/>
                        </a:cubicBezTo>
                        <a:cubicBezTo>
                          <a:pt x="6" y="18"/>
                          <a:pt x="7" y="18"/>
                          <a:pt x="7" y="19"/>
                        </a:cubicBezTo>
                        <a:cubicBezTo>
                          <a:pt x="7" y="19"/>
                          <a:pt x="7" y="19"/>
                          <a:pt x="7" y="19"/>
                        </a:cubicBezTo>
                        <a:cubicBezTo>
                          <a:pt x="7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5" y="19"/>
                          <a:pt x="5" y="19"/>
                          <a:pt x="4" y="20"/>
                        </a:cubicBezTo>
                        <a:cubicBezTo>
                          <a:pt x="4" y="20"/>
                          <a:pt x="4" y="21"/>
                          <a:pt x="4" y="21"/>
                        </a:cubicBezTo>
                        <a:cubicBezTo>
                          <a:pt x="3" y="21"/>
                          <a:pt x="3" y="21"/>
                          <a:pt x="3" y="2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2" y="24"/>
                          <a:pt x="2" y="24"/>
                          <a:pt x="2" y="26"/>
                        </a:cubicBezTo>
                        <a:cubicBezTo>
                          <a:pt x="3" y="27"/>
                          <a:pt x="3" y="28"/>
                          <a:pt x="2" y="29"/>
                        </a:cubicBezTo>
                        <a:cubicBezTo>
                          <a:pt x="2" y="30"/>
                          <a:pt x="2" y="31"/>
                          <a:pt x="2" y="32"/>
                        </a:cubicBezTo>
                        <a:cubicBezTo>
                          <a:pt x="2" y="33"/>
                          <a:pt x="2" y="34"/>
                          <a:pt x="2" y="34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1" y="35"/>
                          <a:pt x="1" y="36"/>
                          <a:pt x="1" y="36"/>
                        </a:cubicBezTo>
                        <a:cubicBezTo>
                          <a:pt x="1" y="37"/>
                          <a:pt x="1" y="37"/>
                          <a:pt x="1" y="37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90" name="Freeform 1468"/>
                  <p:cNvSpPr>
                    <a:spLocks/>
                  </p:cNvSpPr>
                  <p:nvPr/>
                </p:nvSpPr>
                <p:spPr bwMode="gray">
                  <a:xfrm>
                    <a:off x="7612063" y="2761074"/>
                    <a:ext cx="47625" cy="109538"/>
                  </a:xfrm>
                  <a:custGeom>
                    <a:avLst/>
                    <a:gdLst/>
                    <a:ahLst/>
                    <a:cxnLst>
                      <a:cxn ang="0">
                        <a:pos x="14" y="48"/>
                      </a:cxn>
                      <a:cxn ang="0">
                        <a:pos x="15" y="43"/>
                      </a:cxn>
                      <a:cxn ang="0">
                        <a:pos x="15" y="36"/>
                      </a:cxn>
                      <a:cxn ang="0">
                        <a:pos x="15" y="30"/>
                      </a:cxn>
                      <a:cxn ang="0">
                        <a:pos x="15" y="26"/>
                      </a:cxn>
                      <a:cxn ang="0">
                        <a:pos x="15" y="24"/>
                      </a:cxn>
                      <a:cxn ang="0">
                        <a:pos x="15" y="22"/>
                      </a:cxn>
                      <a:cxn ang="0">
                        <a:pos x="16" y="19"/>
                      </a:cxn>
                      <a:cxn ang="0">
                        <a:pos x="16" y="14"/>
                      </a:cxn>
                      <a:cxn ang="0">
                        <a:pos x="15" y="11"/>
                      </a:cxn>
                      <a:cxn ang="0">
                        <a:pos x="16" y="9"/>
                      </a:cxn>
                      <a:cxn ang="0">
                        <a:pos x="16" y="7"/>
                      </a:cxn>
                      <a:cxn ang="0">
                        <a:pos x="16" y="5"/>
                      </a:cxn>
                      <a:cxn ang="0">
                        <a:pos x="15" y="3"/>
                      </a:cxn>
                      <a:cxn ang="0">
                        <a:pos x="14" y="2"/>
                      </a:cxn>
                      <a:cxn ang="0">
                        <a:pos x="13" y="1"/>
                      </a:cxn>
                      <a:cxn ang="0">
                        <a:pos x="12" y="0"/>
                      </a:cxn>
                      <a:cxn ang="0">
                        <a:pos x="10" y="1"/>
                      </a:cxn>
                      <a:cxn ang="0">
                        <a:pos x="9" y="3"/>
                      </a:cxn>
                      <a:cxn ang="0">
                        <a:pos x="7" y="5"/>
                      </a:cxn>
                      <a:cxn ang="0">
                        <a:pos x="6" y="7"/>
                      </a:cxn>
                      <a:cxn ang="0">
                        <a:pos x="6" y="10"/>
                      </a:cxn>
                      <a:cxn ang="0">
                        <a:pos x="5" y="12"/>
                      </a:cxn>
                      <a:cxn ang="0">
                        <a:pos x="4" y="15"/>
                      </a:cxn>
                      <a:cxn ang="0">
                        <a:pos x="3" y="20"/>
                      </a:cxn>
                      <a:cxn ang="0">
                        <a:pos x="2" y="25"/>
                      </a:cxn>
                      <a:cxn ang="0">
                        <a:pos x="2" y="29"/>
                      </a:cxn>
                      <a:cxn ang="0">
                        <a:pos x="1" y="33"/>
                      </a:cxn>
                      <a:cxn ang="0">
                        <a:pos x="1" y="35"/>
                      </a:cxn>
                      <a:cxn ang="0">
                        <a:pos x="1" y="38"/>
                      </a:cxn>
                      <a:cxn ang="0">
                        <a:pos x="1" y="41"/>
                      </a:cxn>
                      <a:cxn ang="0">
                        <a:pos x="1" y="42"/>
                      </a:cxn>
                      <a:cxn ang="0">
                        <a:pos x="1" y="44"/>
                      </a:cxn>
                      <a:cxn ang="0">
                        <a:pos x="2" y="46"/>
                      </a:cxn>
                      <a:cxn ang="0">
                        <a:pos x="2" y="48"/>
                      </a:cxn>
                      <a:cxn ang="0">
                        <a:pos x="3" y="51"/>
                      </a:cxn>
                      <a:cxn ang="0">
                        <a:pos x="4" y="53"/>
                      </a:cxn>
                      <a:cxn ang="0">
                        <a:pos x="4" y="56"/>
                      </a:cxn>
                      <a:cxn ang="0">
                        <a:pos x="6" y="58"/>
                      </a:cxn>
                      <a:cxn ang="0">
                        <a:pos x="8" y="60"/>
                      </a:cxn>
                      <a:cxn ang="0">
                        <a:pos x="9" y="63"/>
                      </a:cxn>
                      <a:cxn ang="0">
                        <a:pos x="10" y="66"/>
                      </a:cxn>
                      <a:cxn ang="0">
                        <a:pos x="11" y="67"/>
                      </a:cxn>
                      <a:cxn ang="0">
                        <a:pos x="11" y="68"/>
                      </a:cxn>
                      <a:cxn ang="0">
                        <a:pos x="12" y="63"/>
                      </a:cxn>
                      <a:cxn ang="0">
                        <a:pos x="12" y="57"/>
                      </a:cxn>
                      <a:cxn ang="0">
                        <a:pos x="13" y="54"/>
                      </a:cxn>
                      <a:cxn ang="0">
                        <a:pos x="14" y="51"/>
                      </a:cxn>
                      <a:cxn ang="0">
                        <a:pos x="14" y="48"/>
                      </a:cxn>
                    </a:cxnLst>
                    <a:rect l="0" t="0" r="r" b="b"/>
                    <a:pathLst>
                      <a:path w="17" h="68">
                        <a:moveTo>
                          <a:pt x="14" y="48"/>
                        </a:moveTo>
                        <a:cubicBezTo>
                          <a:pt x="14" y="47"/>
                          <a:pt x="15" y="45"/>
                          <a:pt x="15" y="43"/>
                        </a:cubicBezTo>
                        <a:cubicBezTo>
                          <a:pt x="15" y="40"/>
                          <a:pt x="15" y="38"/>
                          <a:pt x="15" y="36"/>
                        </a:cubicBezTo>
                        <a:cubicBezTo>
                          <a:pt x="15" y="34"/>
                          <a:pt x="15" y="32"/>
                          <a:pt x="15" y="30"/>
                        </a:cubicBezTo>
                        <a:cubicBezTo>
                          <a:pt x="15" y="28"/>
                          <a:pt x="15" y="27"/>
                          <a:pt x="15" y="26"/>
                        </a:cubicBezTo>
                        <a:cubicBezTo>
                          <a:pt x="15" y="26"/>
                          <a:pt x="15" y="25"/>
                          <a:pt x="15" y="24"/>
                        </a:cubicBezTo>
                        <a:cubicBezTo>
                          <a:pt x="15" y="23"/>
                          <a:pt x="15" y="22"/>
                          <a:pt x="15" y="22"/>
                        </a:cubicBezTo>
                        <a:cubicBezTo>
                          <a:pt x="16" y="21"/>
                          <a:pt x="16" y="20"/>
                          <a:pt x="16" y="19"/>
                        </a:cubicBezTo>
                        <a:cubicBezTo>
                          <a:pt x="16" y="17"/>
                          <a:pt x="16" y="16"/>
                          <a:pt x="16" y="14"/>
                        </a:cubicBezTo>
                        <a:cubicBezTo>
                          <a:pt x="16" y="13"/>
                          <a:pt x="15" y="12"/>
                          <a:pt x="15" y="11"/>
                        </a:cubicBezTo>
                        <a:cubicBezTo>
                          <a:pt x="15" y="10"/>
                          <a:pt x="15" y="10"/>
                          <a:pt x="16" y="9"/>
                        </a:cubicBezTo>
                        <a:cubicBezTo>
                          <a:pt x="16" y="8"/>
                          <a:pt x="16" y="8"/>
                          <a:pt x="16" y="7"/>
                        </a:cubicBezTo>
                        <a:cubicBezTo>
                          <a:pt x="17" y="7"/>
                          <a:pt x="17" y="6"/>
                          <a:pt x="16" y="5"/>
                        </a:cubicBezTo>
                        <a:cubicBezTo>
                          <a:pt x="16" y="4"/>
                          <a:pt x="15" y="4"/>
                          <a:pt x="15" y="3"/>
                        </a:cubicBezTo>
                        <a:cubicBezTo>
                          <a:pt x="15" y="3"/>
                          <a:pt x="14" y="2"/>
                          <a:pt x="14" y="2"/>
                        </a:cubicBezTo>
                        <a:cubicBezTo>
                          <a:pt x="13" y="2"/>
                          <a:pt x="13" y="2"/>
                          <a:pt x="13" y="1"/>
                        </a:cubicBezTo>
                        <a:cubicBezTo>
                          <a:pt x="12" y="1"/>
                          <a:pt x="12" y="0"/>
                          <a:pt x="12" y="0"/>
                        </a:cubicBezTo>
                        <a:cubicBezTo>
                          <a:pt x="11" y="0"/>
                          <a:pt x="11" y="0"/>
                          <a:pt x="10" y="1"/>
                        </a:cubicBezTo>
                        <a:cubicBezTo>
                          <a:pt x="10" y="2"/>
                          <a:pt x="9" y="2"/>
                          <a:pt x="9" y="3"/>
                        </a:cubicBezTo>
                        <a:cubicBezTo>
                          <a:pt x="8" y="4"/>
                          <a:pt x="7" y="4"/>
                          <a:pt x="7" y="5"/>
                        </a:cubicBezTo>
                        <a:cubicBezTo>
                          <a:pt x="7" y="5"/>
                          <a:pt x="6" y="6"/>
                          <a:pt x="6" y="7"/>
                        </a:cubicBezTo>
                        <a:cubicBezTo>
                          <a:pt x="6" y="8"/>
                          <a:pt x="6" y="9"/>
                          <a:pt x="6" y="10"/>
                        </a:cubicBezTo>
                        <a:cubicBezTo>
                          <a:pt x="6" y="11"/>
                          <a:pt x="5" y="12"/>
                          <a:pt x="5" y="12"/>
                        </a:cubicBezTo>
                        <a:cubicBezTo>
                          <a:pt x="5" y="13"/>
                          <a:pt x="4" y="14"/>
                          <a:pt x="4" y="15"/>
                        </a:cubicBezTo>
                        <a:cubicBezTo>
                          <a:pt x="4" y="17"/>
                          <a:pt x="3" y="18"/>
                          <a:pt x="3" y="20"/>
                        </a:cubicBezTo>
                        <a:cubicBezTo>
                          <a:pt x="3" y="22"/>
                          <a:pt x="3" y="23"/>
                          <a:pt x="2" y="25"/>
                        </a:cubicBezTo>
                        <a:cubicBezTo>
                          <a:pt x="2" y="26"/>
                          <a:pt x="2" y="28"/>
                          <a:pt x="2" y="29"/>
                        </a:cubicBezTo>
                        <a:cubicBezTo>
                          <a:pt x="1" y="30"/>
                          <a:pt x="1" y="32"/>
                          <a:pt x="1" y="33"/>
                        </a:cubicBezTo>
                        <a:cubicBezTo>
                          <a:pt x="1" y="33"/>
                          <a:pt x="0" y="34"/>
                          <a:pt x="1" y="35"/>
                        </a:cubicBezTo>
                        <a:cubicBezTo>
                          <a:pt x="1" y="36"/>
                          <a:pt x="1" y="37"/>
                          <a:pt x="1" y="38"/>
                        </a:cubicBezTo>
                        <a:cubicBezTo>
                          <a:pt x="1" y="39"/>
                          <a:pt x="1" y="40"/>
                          <a:pt x="1" y="41"/>
                        </a:cubicBezTo>
                        <a:cubicBezTo>
                          <a:pt x="1" y="41"/>
                          <a:pt x="1" y="42"/>
                          <a:pt x="1" y="42"/>
                        </a:cubicBezTo>
                        <a:cubicBezTo>
                          <a:pt x="1" y="43"/>
                          <a:pt x="1" y="44"/>
                          <a:pt x="1" y="44"/>
                        </a:cubicBezTo>
                        <a:cubicBezTo>
                          <a:pt x="2" y="45"/>
                          <a:pt x="2" y="46"/>
                          <a:pt x="2" y="46"/>
                        </a:cubicBezTo>
                        <a:cubicBezTo>
                          <a:pt x="2" y="47"/>
                          <a:pt x="2" y="47"/>
                          <a:pt x="2" y="48"/>
                        </a:cubicBezTo>
                        <a:cubicBezTo>
                          <a:pt x="3" y="49"/>
                          <a:pt x="3" y="50"/>
                          <a:pt x="3" y="51"/>
                        </a:cubicBezTo>
                        <a:cubicBezTo>
                          <a:pt x="3" y="51"/>
                          <a:pt x="4" y="52"/>
                          <a:pt x="4" y="53"/>
                        </a:cubicBezTo>
                        <a:cubicBezTo>
                          <a:pt x="4" y="54"/>
                          <a:pt x="4" y="55"/>
                          <a:pt x="4" y="56"/>
                        </a:cubicBezTo>
                        <a:cubicBezTo>
                          <a:pt x="5" y="57"/>
                          <a:pt x="5" y="57"/>
                          <a:pt x="6" y="58"/>
                        </a:cubicBezTo>
                        <a:cubicBezTo>
                          <a:pt x="7" y="58"/>
                          <a:pt x="7" y="59"/>
                          <a:pt x="8" y="60"/>
                        </a:cubicBezTo>
                        <a:cubicBezTo>
                          <a:pt x="8" y="61"/>
                          <a:pt x="9" y="62"/>
                          <a:pt x="9" y="63"/>
                        </a:cubicBezTo>
                        <a:cubicBezTo>
                          <a:pt x="9" y="64"/>
                          <a:pt x="9" y="65"/>
                          <a:pt x="10" y="66"/>
                        </a:cubicBezTo>
                        <a:cubicBezTo>
                          <a:pt x="10" y="66"/>
                          <a:pt x="10" y="67"/>
                          <a:pt x="11" y="67"/>
                        </a:cubicBezTo>
                        <a:cubicBezTo>
                          <a:pt x="11" y="68"/>
                          <a:pt x="11" y="68"/>
                          <a:pt x="11" y="68"/>
                        </a:cubicBezTo>
                        <a:cubicBezTo>
                          <a:pt x="12" y="67"/>
                          <a:pt x="12" y="66"/>
                          <a:pt x="12" y="63"/>
                        </a:cubicBezTo>
                        <a:cubicBezTo>
                          <a:pt x="12" y="60"/>
                          <a:pt x="12" y="58"/>
                          <a:pt x="12" y="57"/>
                        </a:cubicBezTo>
                        <a:cubicBezTo>
                          <a:pt x="12" y="56"/>
                          <a:pt x="12" y="55"/>
                          <a:pt x="13" y="54"/>
                        </a:cubicBezTo>
                        <a:cubicBezTo>
                          <a:pt x="13" y="53"/>
                          <a:pt x="13" y="52"/>
                          <a:pt x="14" y="51"/>
                        </a:cubicBezTo>
                        <a:cubicBezTo>
                          <a:pt x="14" y="50"/>
                          <a:pt x="14" y="49"/>
                          <a:pt x="14" y="4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8" name="Group 1022"/>
                  <p:cNvGrpSpPr/>
                  <p:nvPr/>
                </p:nvGrpSpPr>
                <p:grpSpPr bwMode="gray">
                  <a:xfrm>
                    <a:off x="5382419" y="1767299"/>
                    <a:ext cx="2515394" cy="2181225"/>
                    <a:chOff x="5382419" y="1767299"/>
                    <a:chExt cx="2515394" cy="2181225"/>
                  </a:xfrm>
                  <a:grpFill/>
                </p:grpSpPr>
                <p:sp>
                  <p:nvSpPr>
                    <p:cNvPr id="2092" name="Freeform 1667"/>
                    <p:cNvSpPr>
                      <a:spLocks/>
                    </p:cNvSpPr>
                    <p:nvPr/>
                  </p:nvSpPr>
                  <p:spPr bwMode="gray">
                    <a:xfrm>
                      <a:off x="7512844" y="3438937"/>
                      <a:ext cx="36513" cy="28575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1" y="0"/>
                        </a:cxn>
                        <a:cxn ang="0">
                          <a:pos x="12" y="2"/>
                        </a:cxn>
                        <a:cxn ang="0">
                          <a:pos x="12" y="6"/>
                        </a:cxn>
                        <a:cxn ang="0">
                          <a:pos x="13" y="9"/>
                        </a:cxn>
                        <a:cxn ang="0">
                          <a:pos x="13" y="12"/>
                        </a:cxn>
                        <a:cxn ang="0">
                          <a:pos x="12" y="13"/>
                        </a:cxn>
                        <a:cxn ang="0">
                          <a:pos x="11" y="12"/>
                        </a:cxn>
                        <a:cxn ang="0">
                          <a:pos x="10" y="8"/>
                        </a:cxn>
                        <a:cxn ang="0">
                          <a:pos x="9" y="5"/>
                        </a:cxn>
                        <a:cxn ang="0">
                          <a:pos x="8" y="3"/>
                        </a:cxn>
                        <a:cxn ang="0">
                          <a:pos x="8" y="3"/>
                        </a:cxn>
                        <a:cxn ang="0">
                          <a:pos x="7" y="5"/>
                        </a:cxn>
                        <a:cxn ang="0">
                          <a:pos x="7" y="7"/>
                        </a:cxn>
                        <a:cxn ang="0">
                          <a:pos x="8" y="15"/>
                        </a:cxn>
                        <a:cxn ang="0">
                          <a:pos x="7" y="17"/>
                        </a:cxn>
                        <a:cxn ang="0">
                          <a:pos x="5" y="18"/>
                        </a:cxn>
                        <a:cxn ang="0">
                          <a:pos x="4" y="17"/>
                        </a:cxn>
                        <a:cxn ang="0">
                          <a:pos x="3" y="15"/>
                        </a:cxn>
                        <a:cxn ang="0">
                          <a:pos x="3" y="14"/>
                        </a:cxn>
                        <a:cxn ang="0">
                          <a:pos x="2" y="12"/>
                        </a:cxn>
                        <a:cxn ang="0">
                          <a:pos x="2" y="9"/>
                        </a:cxn>
                        <a:cxn ang="0">
                          <a:pos x="1" y="8"/>
                        </a:cxn>
                        <a:cxn ang="0">
                          <a:pos x="0" y="7"/>
                        </a:cxn>
                        <a:cxn ang="0">
                          <a:pos x="3" y="6"/>
                        </a:cxn>
                        <a:cxn ang="0">
                          <a:pos x="5" y="4"/>
                        </a:cxn>
                        <a:cxn ang="0">
                          <a:pos x="6" y="2"/>
                        </a:cxn>
                        <a:cxn ang="0">
                          <a:pos x="8" y="0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13" h="18">
                          <a:moveTo>
                            <a:pt x="9" y="0"/>
                          </a:moveTo>
                          <a:cubicBezTo>
                            <a:pt x="9" y="0"/>
                            <a:pt x="11" y="0"/>
                            <a:pt x="11" y="0"/>
                          </a:cubicBezTo>
                          <a:cubicBezTo>
                            <a:pt x="11" y="0"/>
                            <a:pt x="12" y="2"/>
                            <a:pt x="12" y="2"/>
                          </a:cubicBezTo>
                          <a:cubicBezTo>
                            <a:pt x="12" y="2"/>
                            <a:pt x="12" y="6"/>
                            <a:pt x="12" y="6"/>
                          </a:cubicBezTo>
                          <a:cubicBezTo>
                            <a:pt x="12" y="6"/>
                            <a:pt x="13" y="9"/>
                            <a:pt x="13" y="9"/>
                          </a:cubicBezTo>
                          <a:cubicBezTo>
                            <a:pt x="13" y="9"/>
                            <a:pt x="13" y="12"/>
                            <a:pt x="13" y="12"/>
                          </a:cubicBezTo>
                          <a:cubicBezTo>
                            <a:pt x="13" y="12"/>
                            <a:pt x="12" y="13"/>
                            <a:pt x="12" y="13"/>
                          </a:cubicBezTo>
                          <a:cubicBezTo>
                            <a:pt x="12" y="13"/>
                            <a:pt x="11" y="12"/>
                            <a:pt x="11" y="12"/>
                          </a:cubicBezTo>
                          <a:cubicBezTo>
                            <a:pt x="11" y="12"/>
                            <a:pt x="10" y="8"/>
                            <a:pt x="10" y="8"/>
                          </a:cubicBezTo>
                          <a:cubicBezTo>
                            <a:pt x="10" y="8"/>
                            <a:pt x="9" y="5"/>
                            <a:pt x="9" y="5"/>
                          </a:cubicBezTo>
                          <a:cubicBezTo>
                            <a:pt x="9" y="5"/>
                            <a:pt x="8" y="3"/>
                            <a:pt x="8" y="3"/>
                          </a:cubicBezTo>
                          <a:cubicBezTo>
                            <a:pt x="8" y="3"/>
                            <a:pt x="8" y="3"/>
                            <a:pt x="8" y="3"/>
                          </a:cubicBezTo>
                          <a:cubicBezTo>
                            <a:pt x="8" y="3"/>
                            <a:pt x="7" y="5"/>
                            <a:pt x="7" y="5"/>
                          </a:cubicBezTo>
                          <a:cubicBezTo>
                            <a:pt x="7" y="5"/>
                            <a:pt x="7" y="7"/>
                            <a:pt x="7" y="7"/>
                          </a:cubicBezTo>
                          <a:cubicBezTo>
                            <a:pt x="7" y="7"/>
                            <a:pt x="8" y="15"/>
                            <a:pt x="8" y="15"/>
                          </a:cubicBezTo>
                          <a:cubicBezTo>
                            <a:pt x="8" y="15"/>
                            <a:pt x="7" y="17"/>
                            <a:pt x="7" y="17"/>
                          </a:cubicBezTo>
                          <a:cubicBezTo>
                            <a:pt x="7" y="17"/>
                            <a:pt x="5" y="18"/>
                            <a:pt x="5" y="18"/>
                          </a:cubicBezTo>
                          <a:cubicBezTo>
                            <a:pt x="5" y="18"/>
                            <a:pt x="4" y="17"/>
                            <a:pt x="4" y="17"/>
                          </a:cubicBezTo>
                          <a:cubicBezTo>
                            <a:pt x="4" y="17"/>
                            <a:pt x="3" y="15"/>
                            <a:pt x="3" y="15"/>
                          </a:cubicBezTo>
                          <a:cubicBezTo>
                            <a:pt x="3" y="15"/>
                            <a:pt x="3" y="14"/>
                            <a:pt x="3" y="14"/>
                          </a:cubicBezTo>
                          <a:cubicBezTo>
                            <a:pt x="3" y="14"/>
                            <a:pt x="2" y="12"/>
                            <a:pt x="2" y="12"/>
                          </a:cubicBezTo>
                          <a:cubicBezTo>
                            <a:pt x="2" y="12"/>
                            <a:pt x="2" y="9"/>
                            <a:pt x="2" y="9"/>
                          </a:cubicBezTo>
                          <a:cubicBezTo>
                            <a:pt x="2" y="9"/>
                            <a:pt x="1" y="8"/>
                            <a:pt x="1" y="8"/>
                          </a:cubicBezTo>
                          <a:cubicBezTo>
                            <a:pt x="1" y="8"/>
                            <a:pt x="0" y="7"/>
                            <a:pt x="0" y="7"/>
                          </a:cubicBezTo>
                          <a:cubicBezTo>
                            <a:pt x="0" y="7"/>
                            <a:pt x="3" y="6"/>
                            <a:pt x="3" y="6"/>
                          </a:cubicBezTo>
                          <a:cubicBezTo>
                            <a:pt x="3" y="6"/>
                            <a:pt x="5" y="4"/>
                            <a:pt x="5" y="4"/>
                          </a:cubicBezTo>
                          <a:cubicBezTo>
                            <a:pt x="5" y="4"/>
                            <a:pt x="6" y="2"/>
                            <a:pt x="6" y="2"/>
                          </a:cubicBezTo>
                          <a:cubicBezTo>
                            <a:pt x="6" y="2"/>
                            <a:pt x="8" y="0"/>
                            <a:pt x="8" y="0"/>
                          </a:cubicBezTo>
                          <a:cubicBezTo>
                            <a:pt x="8" y="0"/>
                            <a:pt x="9" y="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093" name="Freeform 1587"/>
                    <p:cNvSpPr>
                      <a:spLocks/>
                    </p:cNvSpPr>
                    <p:nvPr/>
                  </p:nvSpPr>
                  <p:spPr bwMode="gray">
                    <a:xfrm>
                      <a:off x="6892926" y="3326224"/>
                      <a:ext cx="3175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" y="4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1" h="4">
                          <a:moveTo>
                            <a:pt x="0" y="4"/>
                          </a:move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3"/>
                            <a:pt x="1" y="2"/>
                            <a:pt x="1" y="1"/>
                          </a:cubicBezTo>
                          <a:cubicBezTo>
                            <a:pt x="1" y="1"/>
                            <a:pt x="1" y="0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2"/>
                            <a:pt x="0" y="3"/>
                            <a:pt x="0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094" name="Freeform 1588"/>
                    <p:cNvSpPr>
                      <a:spLocks/>
                    </p:cNvSpPr>
                    <p:nvPr/>
                  </p:nvSpPr>
                  <p:spPr bwMode="gray">
                    <a:xfrm>
                      <a:off x="6888163" y="3334162"/>
                      <a:ext cx="476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2" y="2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1" y="2"/>
                          </a:moveTo>
                          <a:cubicBezTo>
                            <a:pt x="1" y="3"/>
                            <a:pt x="1" y="3"/>
                            <a:pt x="2" y="2"/>
                          </a:cubicBezTo>
                          <a:cubicBezTo>
                            <a:pt x="2" y="2"/>
                            <a:pt x="2" y="1"/>
                            <a:pt x="2" y="1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0" y="1"/>
                            <a:pt x="0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095" name="Freeform 1656"/>
                    <p:cNvSpPr>
                      <a:spLocks/>
                    </p:cNvSpPr>
                    <p:nvPr/>
                  </p:nvSpPr>
                  <p:spPr bwMode="gray">
                    <a:xfrm>
                      <a:off x="7796213" y="3907249"/>
                      <a:ext cx="11113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" y="1"/>
                        </a:cxn>
                        <a:cxn ang="0">
                          <a:pos x="4" y="0"/>
                        </a:cxn>
                        <a:cxn ang="0">
                          <a:pos x="4" y="0"/>
                        </a:cxn>
                        <a:cxn ang="0">
                          <a:pos x="3" y="3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4" h="5">
                          <a:moveTo>
                            <a:pt x="0" y="4"/>
                          </a:moveTo>
                          <a:cubicBezTo>
                            <a:pt x="0" y="4"/>
                            <a:pt x="1" y="1"/>
                            <a:pt x="1" y="1"/>
                          </a:cubicBezTo>
                          <a:cubicBezTo>
                            <a:pt x="1" y="1"/>
                            <a:pt x="4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3" y="1"/>
                            <a:pt x="3" y="2"/>
                            <a:pt x="3" y="3"/>
                          </a:cubicBezTo>
                          <a:cubicBezTo>
                            <a:pt x="3" y="5"/>
                            <a:pt x="2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0" y="5"/>
                            <a:pt x="0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096" name="Freeform 1014"/>
                    <p:cNvSpPr>
                      <a:spLocks/>
                    </p:cNvSpPr>
                    <p:nvPr/>
                  </p:nvSpPr>
                  <p:spPr bwMode="gray">
                    <a:xfrm>
                      <a:off x="6173788" y="1829211"/>
                      <a:ext cx="1524000" cy="1095375"/>
                    </a:xfrm>
                    <a:custGeom>
                      <a:avLst/>
                      <a:gdLst/>
                      <a:ahLst/>
                      <a:cxnLst>
                        <a:cxn ang="0">
                          <a:pos x="458" y="313"/>
                        </a:cxn>
                        <a:cxn ang="0">
                          <a:pos x="488" y="328"/>
                        </a:cxn>
                        <a:cxn ang="0">
                          <a:pos x="487" y="346"/>
                        </a:cxn>
                        <a:cxn ang="0">
                          <a:pos x="481" y="386"/>
                        </a:cxn>
                        <a:cxn ang="0">
                          <a:pos x="513" y="444"/>
                        </a:cxn>
                        <a:cxn ang="0">
                          <a:pos x="499" y="444"/>
                        </a:cxn>
                        <a:cxn ang="0">
                          <a:pos x="511" y="475"/>
                        </a:cxn>
                        <a:cxn ang="0">
                          <a:pos x="521" y="494"/>
                        </a:cxn>
                        <a:cxn ang="0">
                          <a:pos x="527" y="518"/>
                        </a:cxn>
                        <a:cxn ang="0">
                          <a:pos x="517" y="544"/>
                        </a:cxn>
                        <a:cxn ang="0">
                          <a:pos x="512" y="563"/>
                        </a:cxn>
                        <a:cxn ang="0">
                          <a:pos x="510" y="583"/>
                        </a:cxn>
                        <a:cxn ang="0">
                          <a:pos x="497" y="608"/>
                        </a:cxn>
                        <a:cxn ang="0">
                          <a:pos x="474" y="632"/>
                        </a:cxn>
                        <a:cxn ang="0">
                          <a:pos x="457" y="625"/>
                        </a:cxn>
                        <a:cxn ang="0">
                          <a:pos x="446" y="648"/>
                        </a:cxn>
                        <a:cxn ang="0">
                          <a:pos x="427" y="663"/>
                        </a:cxn>
                        <a:cxn ang="0">
                          <a:pos x="421" y="659"/>
                        </a:cxn>
                        <a:cxn ang="0">
                          <a:pos x="400" y="660"/>
                        </a:cxn>
                        <a:cxn ang="0">
                          <a:pos x="380" y="629"/>
                        </a:cxn>
                        <a:cxn ang="0">
                          <a:pos x="346" y="639"/>
                        </a:cxn>
                        <a:cxn ang="0">
                          <a:pos x="326" y="654"/>
                        </a:cxn>
                        <a:cxn ang="0">
                          <a:pos x="301" y="620"/>
                        </a:cxn>
                        <a:cxn ang="0">
                          <a:pos x="286" y="588"/>
                        </a:cxn>
                        <a:cxn ang="0">
                          <a:pos x="282" y="520"/>
                        </a:cxn>
                        <a:cxn ang="0">
                          <a:pos x="259" y="497"/>
                        </a:cxn>
                        <a:cxn ang="0">
                          <a:pos x="220" y="529"/>
                        </a:cxn>
                        <a:cxn ang="0">
                          <a:pos x="189" y="536"/>
                        </a:cxn>
                        <a:cxn ang="0">
                          <a:pos x="158" y="524"/>
                        </a:cxn>
                        <a:cxn ang="0">
                          <a:pos x="130" y="499"/>
                        </a:cxn>
                        <a:cxn ang="0">
                          <a:pos x="90" y="465"/>
                        </a:cxn>
                        <a:cxn ang="0">
                          <a:pos x="72" y="429"/>
                        </a:cxn>
                        <a:cxn ang="0">
                          <a:pos x="76" y="385"/>
                        </a:cxn>
                        <a:cxn ang="0">
                          <a:pos x="39" y="359"/>
                        </a:cxn>
                        <a:cxn ang="0">
                          <a:pos x="20" y="326"/>
                        </a:cxn>
                        <a:cxn ang="0">
                          <a:pos x="2" y="284"/>
                        </a:cxn>
                        <a:cxn ang="0">
                          <a:pos x="26" y="262"/>
                        </a:cxn>
                        <a:cxn ang="0">
                          <a:pos x="56" y="215"/>
                        </a:cxn>
                        <a:cxn ang="0">
                          <a:pos x="48" y="168"/>
                        </a:cxn>
                        <a:cxn ang="0">
                          <a:pos x="63" y="136"/>
                        </a:cxn>
                        <a:cxn ang="0">
                          <a:pos x="84" y="100"/>
                        </a:cxn>
                        <a:cxn ang="0">
                          <a:pos x="111" y="106"/>
                        </a:cxn>
                        <a:cxn ang="0">
                          <a:pos x="142" y="157"/>
                        </a:cxn>
                        <a:cxn ang="0">
                          <a:pos x="200" y="197"/>
                        </a:cxn>
                        <a:cxn ang="0">
                          <a:pos x="266" y="223"/>
                        </a:cxn>
                        <a:cxn ang="0">
                          <a:pos x="326" y="224"/>
                        </a:cxn>
                        <a:cxn ang="0">
                          <a:pos x="351" y="186"/>
                        </a:cxn>
                        <a:cxn ang="0">
                          <a:pos x="385" y="161"/>
                        </a:cxn>
                        <a:cxn ang="0">
                          <a:pos x="412" y="139"/>
                        </a:cxn>
                        <a:cxn ang="0">
                          <a:pos x="382" y="113"/>
                        </a:cxn>
                        <a:cxn ang="0">
                          <a:pos x="378" y="79"/>
                        </a:cxn>
                        <a:cxn ang="0">
                          <a:pos x="383" y="24"/>
                        </a:cxn>
                        <a:cxn ang="0">
                          <a:pos x="399" y="0"/>
                        </a:cxn>
                        <a:cxn ang="0">
                          <a:pos x="441" y="32"/>
                        </a:cxn>
                        <a:cxn ang="0">
                          <a:pos x="486" y="83"/>
                        </a:cxn>
                        <a:cxn ang="0">
                          <a:pos x="531" y="112"/>
                        </a:cxn>
                        <a:cxn ang="0">
                          <a:pos x="552" y="137"/>
                        </a:cxn>
                        <a:cxn ang="0">
                          <a:pos x="541" y="183"/>
                        </a:cxn>
                        <a:cxn ang="0">
                          <a:pos x="539" y="226"/>
                        </a:cxn>
                        <a:cxn ang="0">
                          <a:pos x="515" y="241"/>
                        </a:cxn>
                        <a:cxn ang="0">
                          <a:pos x="485" y="289"/>
                        </a:cxn>
                        <a:cxn ang="0">
                          <a:pos x="476" y="283"/>
                        </a:cxn>
                        <a:cxn ang="0">
                          <a:pos x="463" y="265"/>
                        </a:cxn>
                      </a:cxnLst>
                      <a:rect l="0" t="0" r="r" b="b"/>
                      <a:pathLst>
                        <a:path w="555" h="684">
                          <a:moveTo>
                            <a:pt x="454" y="290"/>
                          </a:moveTo>
                          <a:cubicBezTo>
                            <a:pt x="454" y="290"/>
                            <a:pt x="453" y="292"/>
                            <a:pt x="453" y="292"/>
                          </a:cubicBezTo>
                          <a:cubicBezTo>
                            <a:pt x="453" y="292"/>
                            <a:pt x="450" y="292"/>
                            <a:pt x="450" y="292"/>
                          </a:cubicBezTo>
                          <a:cubicBezTo>
                            <a:pt x="450" y="292"/>
                            <a:pt x="448" y="295"/>
                            <a:pt x="448" y="295"/>
                          </a:cubicBezTo>
                          <a:cubicBezTo>
                            <a:pt x="448" y="295"/>
                            <a:pt x="447" y="296"/>
                            <a:pt x="447" y="296"/>
                          </a:cubicBezTo>
                          <a:cubicBezTo>
                            <a:pt x="447" y="296"/>
                            <a:pt x="446" y="293"/>
                            <a:pt x="446" y="293"/>
                          </a:cubicBezTo>
                          <a:cubicBezTo>
                            <a:pt x="446" y="293"/>
                            <a:pt x="445" y="291"/>
                            <a:pt x="445" y="291"/>
                          </a:cubicBezTo>
                          <a:cubicBezTo>
                            <a:pt x="445" y="291"/>
                            <a:pt x="442" y="291"/>
                            <a:pt x="442" y="291"/>
                          </a:cubicBezTo>
                          <a:cubicBezTo>
                            <a:pt x="442" y="291"/>
                            <a:pt x="441" y="294"/>
                            <a:pt x="441" y="294"/>
                          </a:cubicBezTo>
                          <a:cubicBezTo>
                            <a:pt x="441" y="294"/>
                            <a:pt x="441" y="297"/>
                            <a:pt x="441" y="297"/>
                          </a:cubicBezTo>
                          <a:cubicBezTo>
                            <a:pt x="441" y="297"/>
                            <a:pt x="441" y="302"/>
                            <a:pt x="441" y="302"/>
                          </a:cubicBezTo>
                          <a:cubicBezTo>
                            <a:pt x="441" y="302"/>
                            <a:pt x="443" y="307"/>
                            <a:pt x="443" y="307"/>
                          </a:cubicBezTo>
                          <a:cubicBezTo>
                            <a:pt x="443" y="307"/>
                            <a:pt x="446" y="310"/>
                            <a:pt x="446" y="310"/>
                          </a:cubicBezTo>
                          <a:cubicBezTo>
                            <a:pt x="446" y="310"/>
                            <a:pt x="450" y="314"/>
                            <a:pt x="450" y="314"/>
                          </a:cubicBezTo>
                          <a:cubicBezTo>
                            <a:pt x="450" y="314"/>
                            <a:pt x="453" y="314"/>
                            <a:pt x="453" y="314"/>
                          </a:cubicBezTo>
                          <a:cubicBezTo>
                            <a:pt x="453" y="314"/>
                            <a:pt x="454" y="316"/>
                            <a:pt x="454" y="316"/>
                          </a:cubicBezTo>
                          <a:cubicBezTo>
                            <a:pt x="454" y="316"/>
                            <a:pt x="456" y="316"/>
                            <a:pt x="456" y="316"/>
                          </a:cubicBezTo>
                          <a:cubicBezTo>
                            <a:pt x="456" y="316"/>
                            <a:pt x="456" y="313"/>
                            <a:pt x="456" y="313"/>
                          </a:cubicBezTo>
                          <a:cubicBezTo>
                            <a:pt x="456" y="313"/>
                            <a:pt x="458" y="313"/>
                            <a:pt x="458" y="313"/>
                          </a:cubicBezTo>
                          <a:cubicBezTo>
                            <a:pt x="458" y="313"/>
                            <a:pt x="459" y="317"/>
                            <a:pt x="459" y="317"/>
                          </a:cubicBezTo>
                          <a:cubicBezTo>
                            <a:pt x="459" y="317"/>
                            <a:pt x="461" y="319"/>
                            <a:pt x="461" y="319"/>
                          </a:cubicBezTo>
                          <a:cubicBezTo>
                            <a:pt x="461" y="319"/>
                            <a:pt x="462" y="325"/>
                            <a:pt x="462" y="325"/>
                          </a:cubicBezTo>
                          <a:cubicBezTo>
                            <a:pt x="462" y="325"/>
                            <a:pt x="462" y="330"/>
                            <a:pt x="462" y="330"/>
                          </a:cubicBezTo>
                          <a:cubicBezTo>
                            <a:pt x="462" y="330"/>
                            <a:pt x="466" y="334"/>
                            <a:pt x="466" y="334"/>
                          </a:cubicBezTo>
                          <a:cubicBezTo>
                            <a:pt x="466" y="334"/>
                            <a:pt x="468" y="335"/>
                            <a:pt x="468" y="335"/>
                          </a:cubicBezTo>
                          <a:cubicBezTo>
                            <a:pt x="468" y="335"/>
                            <a:pt x="471" y="334"/>
                            <a:pt x="471" y="334"/>
                          </a:cubicBezTo>
                          <a:cubicBezTo>
                            <a:pt x="471" y="334"/>
                            <a:pt x="472" y="333"/>
                            <a:pt x="472" y="333"/>
                          </a:cubicBezTo>
                          <a:cubicBezTo>
                            <a:pt x="472" y="333"/>
                            <a:pt x="471" y="330"/>
                            <a:pt x="471" y="330"/>
                          </a:cubicBezTo>
                          <a:cubicBezTo>
                            <a:pt x="471" y="330"/>
                            <a:pt x="473" y="328"/>
                            <a:pt x="473" y="328"/>
                          </a:cubicBezTo>
                          <a:cubicBezTo>
                            <a:pt x="473" y="328"/>
                            <a:pt x="474" y="327"/>
                            <a:pt x="474" y="327"/>
                          </a:cubicBezTo>
                          <a:cubicBezTo>
                            <a:pt x="474" y="327"/>
                            <a:pt x="475" y="325"/>
                            <a:pt x="475" y="325"/>
                          </a:cubicBezTo>
                          <a:cubicBezTo>
                            <a:pt x="475" y="325"/>
                            <a:pt x="474" y="324"/>
                            <a:pt x="474" y="324"/>
                          </a:cubicBezTo>
                          <a:cubicBezTo>
                            <a:pt x="474" y="324"/>
                            <a:pt x="476" y="322"/>
                            <a:pt x="476" y="322"/>
                          </a:cubicBezTo>
                          <a:cubicBezTo>
                            <a:pt x="476" y="322"/>
                            <a:pt x="478" y="321"/>
                            <a:pt x="478" y="321"/>
                          </a:cubicBezTo>
                          <a:cubicBezTo>
                            <a:pt x="478" y="321"/>
                            <a:pt x="480" y="320"/>
                            <a:pt x="480" y="320"/>
                          </a:cubicBezTo>
                          <a:cubicBezTo>
                            <a:pt x="480" y="320"/>
                            <a:pt x="484" y="325"/>
                            <a:pt x="484" y="325"/>
                          </a:cubicBezTo>
                          <a:cubicBezTo>
                            <a:pt x="484" y="325"/>
                            <a:pt x="486" y="325"/>
                            <a:pt x="486" y="325"/>
                          </a:cubicBezTo>
                          <a:cubicBezTo>
                            <a:pt x="486" y="325"/>
                            <a:pt x="488" y="328"/>
                            <a:pt x="488" y="328"/>
                          </a:cubicBezTo>
                          <a:cubicBezTo>
                            <a:pt x="488" y="328"/>
                            <a:pt x="492" y="328"/>
                            <a:pt x="492" y="328"/>
                          </a:cubicBezTo>
                          <a:cubicBezTo>
                            <a:pt x="492" y="328"/>
                            <a:pt x="493" y="326"/>
                            <a:pt x="493" y="326"/>
                          </a:cubicBezTo>
                          <a:cubicBezTo>
                            <a:pt x="493" y="326"/>
                            <a:pt x="495" y="329"/>
                            <a:pt x="495" y="329"/>
                          </a:cubicBezTo>
                          <a:cubicBezTo>
                            <a:pt x="495" y="329"/>
                            <a:pt x="499" y="329"/>
                            <a:pt x="499" y="329"/>
                          </a:cubicBezTo>
                          <a:cubicBezTo>
                            <a:pt x="499" y="329"/>
                            <a:pt x="499" y="330"/>
                            <a:pt x="499" y="330"/>
                          </a:cubicBezTo>
                          <a:cubicBezTo>
                            <a:pt x="499" y="330"/>
                            <a:pt x="498" y="332"/>
                            <a:pt x="498" y="332"/>
                          </a:cubicBezTo>
                          <a:cubicBezTo>
                            <a:pt x="498" y="332"/>
                            <a:pt x="500" y="332"/>
                            <a:pt x="500" y="332"/>
                          </a:cubicBezTo>
                          <a:cubicBezTo>
                            <a:pt x="500" y="332"/>
                            <a:pt x="500" y="334"/>
                            <a:pt x="500" y="334"/>
                          </a:cubicBezTo>
                          <a:cubicBezTo>
                            <a:pt x="500" y="334"/>
                            <a:pt x="499" y="336"/>
                            <a:pt x="499" y="336"/>
                          </a:cubicBezTo>
                          <a:cubicBezTo>
                            <a:pt x="499" y="336"/>
                            <a:pt x="500" y="337"/>
                            <a:pt x="500" y="337"/>
                          </a:cubicBezTo>
                          <a:cubicBezTo>
                            <a:pt x="500" y="337"/>
                            <a:pt x="500" y="341"/>
                            <a:pt x="500" y="341"/>
                          </a:cubicBezTo>
                          <a:cubicBezTo>
                            <a:pt x="500" y="341"/>
                            <a:pt x="498" y="342"/>
                            <a:pt x="498" y="342"/>
                          </a:cubicBezTo>
                          <a:cubicBezTo>
                            <a:pt x="498" y="342"/>
                            <a:pt x="497" y="338"/>
                            <a:pt x="497" y="338"/>
                          </a:cubicBezTo>
                          <a:cubicBezTo>
                            <a:pt x="497" y="338"/>
                            <a:pt x="496" y="339"/>
                            <a:pt x="496" y="339"/>
                          </a:cubicBezTo>
                          <a:cubicBezTo>
                            <a:pt x="496" y="339"/>
                            <a:pt x="494" y="337"/>
                            <a:pt x="494" y="337"/>
                          </a:cubicBezTo>
                          <a:cubicBezTo>
                            <a:pt x="494" y="337"/>
                            <a:pt x="493" y="340"/>
                            <a:pt x="493" y="340"/>
                          </a:cubicBezTo>
                          <a:cubicBezTo>
                            <a:pt x="493" y="340"/>
                            <a:pt x="492" y="342"/>
                            <a:pt x="492" y="342"/>
                          </a:cubicBezTo>
                          <a:cubicBezTo>
                            <a:pt x="492" y="342"/>
                            <a:pt x="489" y="344"/>
                            <a:pt x="489" y="344"/>
                          </a:cubicBezTo>
                          <a:cubicBezTo>
                            <a:pt x="489" y="344"/>
                            <a:pt x="487" y="346"/>
                            <a:pt x="487" y="346"/>
                          </a:cubicBezTo>
                          <a:cubicBezTo>
                            <a:pt x="487" y="346"/>
                            <a:pt x="486" y="349"/>
                            <a:pt x="486" y="349"/>
                          </a:cubicBezTo>
                          <a:cubicBezTo>
                            <a:pt x="486" y="349"/>
                            <a:pt x="485" y="350"/>
                            <a:pt x="485" y="350"/>
                          </a:cubicBezTo>
                          <a:cubicBezTo>
                            <a:pt x="485" y="350"/>
                            <a:pt x="485" y="352"/>
                            <a:pt x="485" y="352"/>
                          </a:cubicBezTo>
                          <a:cubicBezTo>
                            <a:pt x="485" y="352"/>
                            <a:pt x="485" y="353"/>
                            <a:pt x="485" y="353"/>
                          </a:cubicBezTo>
                          <a:cubicBezTo>
                            <a:pt x="485" y="353"/>
                            <a:pt x="486" y="356"/>
                            <a:pt x="486" y="356"/>
                          </a:cubicBezTo>
                          <a:cubicBezTo>
                            <a:pt x="486" y="356"/>
                            <a:pt x="484" y="357"/>
                            <a:pt x="484" y="357"/>
                          </a:cubicBezTo>
                          <a:cubicBezTo>
                            <a:pt x="484" y="357"/>
                            <a:pt x="482" y="359"/>
                            <a:pt x="482" y="359"/>
                          </a:cubicBezTo>
                          <a:cubicBezTo>
                            <a:pt x="482" y="359"/>
                            <a:pt x="481" y="361"/>
                            <a:pt x="481" y="361"/>
                          </a:cubicBezTo>
                          <a:cubicBezTo>
                            <a:pt x="481" y="361"/>
                            <a:pt x="481" y="363"/>
                            <a:pt x="481" y="363"/>
                          </a:cubicBezTo>
                          <a:cubicBezTo>
                            <a:pt x="481" y="363"/>
                            <a:pt x="480" y="365"/>
                            <a:pt x="480" y="365"/>
                          </a:cubicBezTo>
                          <a:cubicBezTo>
                            <a:pt x="480" y="365"/>
                            <a:pt x="480" y="367"/>
                            <a:pt x="480" y="367"/>
                          </a:cubicBezTo>
                          <a:cubicBezTo>
                            <a:pt x="480" y="367"/>
                            <a:pt x="478" y="367"/>
                            <a:pt x="478" y="367"/>
                          </a:cubicBezTo>
                          <a:cubicBezTo>
                            <a:pt x="478" y="367"/>
                            <a:pt x="477" y="370"/>
                            <a:pt x="477" y="370"/>
                          </a:cubicBezTo>
                          <a:cubicBezTo>
                            <a:pt x="477" y="370"/>
                            <a:pt x="477" y="374"/>
                            <a:pt x="477" y="374"/>
                          </a:cubicBezTo>
                          <a:cubicBezTo>
                            <a:pt x="477" y="374"/>
                            <a:pt x="476" y="378"/>
                            <a:pt x="476" y="378"/>
                          </a:cubicBezTo>
                          <a:cubicBezTo>
                            <a:pt x="476" y="378"/>
                            <a:pt x="476" y="383"/>
                            <a:pt x="476" y="383"/>
                          </a:cubicBezTo>
                          <a:cubicBezTo>
                            <a:pt x="476" y="383"/>
                            <a:pt x="477" y="385"/>
                            <a:pt x="477" y="385"/>
                          </a:cubicBezTo>
                          <a:cubicBezTo>
                            <a:pt x="477" y="385"/>
                            <a:pt x="479" y="385"/>
                            <a:pt x="479" y="385"/>
                          </a:cubicBezTo>
                          <a:cubicBezTo>
                            <a:pt x="479" y="385"/>
                            <a:pt x="481" y="386"/>
                            <a:pt x="481" y="386"/>
                          </a:cubicBezTo>
                          <a:cubicBezTo>
                            <a:pt x="481" y="386"/>
                            <a:pt x="482" y="388"/>
                            <a:pt x="482" y="388"/>
                          </a:cubicBezTo>
                          <a:cubicBezTo>
                            <a:pt x="482" y="388"/>
                            <a:pt x="484" y="389"/>
                            <a:pt x="484" y="389"/>
                          </a:cubicBezTo>
                          <a:cubicBezTo>
                            <a:pt x="484" y="389"/>
                            <a:pt x="489" y="393"/>
                            <a:pt x="489" y="393"/>
                          </a:cubicBezTo>
                          <a:cubicBezTo>
                            <a:pt x="489" y="393"/>
                            <a:pt x="491" y="396"/>
                            <a:pt x="491" y="396"/>
                          </a:cubicBezTo>
                          <a:cubicBezTo>
                            <a:pt x="491" y="396"/>
                            <a:pt x="496" y="409"/>
                            <a:pt x="496" y="409"/>
                          </a:cubicBezTo>
                          <a:cubicBezTo>
                            <a:pt x="496" y="409"/>
                            <a:pt x="500" y="417"/>
                            <a:pt x="500" y="417"/>
                          </a:cubicBezTo>
                          <a:cubicBezTo>
                            <a:pt x="500" y="417"/>
                            <a:pt x="502" y="423"/>
                            <a:pt x="502" y="423"/>
                          </a:cubicBezTo>
                          <a:cubicBezTo>
                            <a:pt x="502" y="423"/>
                            <a:pt x="503" y="427"/>
                            <a:pt x="503" y="427"/>
                          </a:cubicBezTo>
                          <a:cubicBezTo>
                            <a:pt x="503" y="427"/>
                            <a:pt x="504" y="430"/>
                            <a:pt x="504" y="430"/>
                          </a:cubicBezTo>
                          <a:cubicBezTo>
                            <a:pt x="504" y="430"/>
                            <a:pt x="508" y="432"/>
                            <a:pt x="508" y="432"/>
                          </a:cubicBezTo>
                          <a:cubicBezTo>
                            <a:pt x="508" y="432"/>
                            <a:pt x="510" y="435"/>
                            <a:pt x="510" y="435"/>
                          </a:cubicBezTo>
                          <a:cubicBezTo>
                            <a:pt x="510" y="435"/>
                            <a:pt x="511" y="438"/>
                            <a:pt x="511" y="438"/>
                          </a:cubicBezTo>
                          <a:cubicBezTo>
                            <a:pt x="511" y="438"/>
                            <a:pt x="512" y="439"/>
                            <a:pt x="512" y="439"/>
                          </a:cubicBezTo>
                          <a:cubicBezTo>
                            <a:pt x="512" y="439"/>
                            <a:pt x="515" y="440"/>
                            <a:pt x="515" y="440"/>
                          </a:cubicBezTo>
                          <a:cubicBezTo>
                            <a:pt x="515" y="440"/>
                            <a:pt x="517" y="446"/>
                            <a:pt x="517" y="446"/>
                          </a:cubicBezTo>
                          <a:cubicBezTo>
                            <a:pt x="517" y="446"/>
                            <a:pt x="517" y="448"/>
                            <a:pt x="517" y="448"/>
                          </a:cubicBezTo>
                          <a:cubicBezTo>
                            <a:pt x="517" y="448"/>
                            <a:pt x="517" y="448"/>
                            <a:pt x="517" y="448"/>
                          </a:cubicBezTo>
                          <a:cubicBezTo>
                            <a:pt x="517" y="448"/>
                            <a:pt x="515" y="447"/>
                            <a:pt x="515" y="447"/>
                          </a:cubicBezTo>
                          <a:cubicBezTo>
                            <a:pt x="515" y="447"/>
                            <a:pt x="513" y="444"/>
                            <a:pt x="513" y="444"/>
                          </a:cubicBezTo>
                          <a:cubicBezTo>
                            <a:pt x="513" y="444"/>
                            <a:pt x="511" y="445"/>
                            <a:pt x="511" y="445"/>
                          </a:cubicBezTo>
                          <a:cubicBezTo>
                            <a:pt x="511" y="445"/>
                            <a:pt x="509" y="445"/>
                            <a:pt x="509" y="445"/>
                          </a:cubicBezTo>
                          <a:cubicBezTo>
                            <a:pt x="509" y="445"/>
                            <a:pt x="507" y="444"/>
                            <a:pt x="507" y="444"/>
                          </a:cubicBezTo>
                          <a:cubicBezTo>
                            <a:pt x="507" y="444"/>
                            <a:pt x="506" y="441"/>
                            <a:pt x="506" y="441"/>
                          </a:cubicBezTo>
                          <a:cubicBezTo>
                            <a:pt x="506" y="441"/>
                            <a:pt x="504" y="439"/>
                            <a:pt x="504" y="439"/>
                          </a:cubicBezTo>
                          <a:cubicBezTo>
                            <a:pt x="504" y="439"/>
                            <a:pt x="503" y="439"/>
                            <a:pt x="503" y="439"/>
                          </a:cubicBezTo>
                          <a:cubicBezTo>
                            <a:pt x="503" y="439"/>
                            <a:pt x="501" y="440"/>
                            <a:pt x="501" y="440"/>
                          </a:cubicBezTo>
                          <a:cubicBezTo>
                            <a:pt x="501" y="440"/>
                            <a:pt x="499" y="442"/>
                            <a:pt x="499" y="442"/>
                          </a:cubicBezTo>
                          <a:cubicBezTo>
                            <a:pt x="499" y="442"/>
                            <a:pt x="499" y="443"/>
                            <a:pt x="499" y="443"/>
                          </a:cubicBezTo>
                          <a:cubicBezTo>
                            <a:pt x="499" y="443"/>
                            <a:pt x="497" y="442"/>
                            <a:pt x="497" y="442"/>
                          </a:cubicBezTo>
                          <a:cubicBezTo>
                            <a:pt x="497" y="442"/>
                            <a:pt x="496" y="439"/>
                            <a:pt x="496" y="439"/>
                          </a:cubicBezTo>
                          <a:cubicBezTo>
                            <a:pt x="496" y="439"/>
                            <a:pt x="494" y="436"/>
                            <a:pt x="494" y="436"/>
                          </a:cubicBezTo>
                          <a:cubicBezTo>
                            <a:pt x="494" y="436"/>
                            <a:pt x="492" y="435"/>
                            <a:pt x="492" y="435"/>
                          </a:cubicBezTo>
                          <a:cubicBezTo>
                            <a:pt x="492" y="435"/>
                            <a:pt x="492" y="437"/>
                            <a:pt x="492" y="437"/>
                          </a:cubicBezTo>
                          <a:cubicBezTo>
                            <a:pt x="492" y="437"/>
                            <a:pt x="493" y="437"/>
                            <a:pt x="493" y="437"/>
                          </a:cubicBezTo>
                          <a:cubicBezTo>
                            <a:pt x="493" y="437"/>
                            <a:pt x="495" y="440"/>
                            <a:pt x="495" y="440"/>
                          </a:cubicBezTo>
                          <a:cubicBezTo>
                            <a:pt x="495" y="440"/>
                            <a:pt x="496" y="442"/>
                            <a:pt x="496" y="442"/>
                          </a:cubicBezTo>
                          <a:cubicBezTo>
                            <a:pt x="496" y="442"/>
                            <a:pt x="498" y="444"/>
                            <a:pt x="498" y="444"/>
                          </a:cubicBezTo>
                          <a:cubicBezTo>
                            <a:pt x="498" y="444"/>
                            <a:pt x="499" y="444"/>
                            <a:pt x="499" y="444"/>
                          </a:cubicBezTo>
                          <a:cubicBezTo>
                            <a:pt x="499" y="444"/>
                            <a:pt x="501" y="443"/>
                            <a:pt x="501" y="443"/>
                          </a:cubicBezTo>
                          <a:cubicBezTo>
                            <a:pt x="501" y="443"/>
                            <a:pt x="502" y="442"/>
                            <a:pt x="502" y="442"/>
                          </a:cubicBezTo>
                          <a:cubicBezTo>
                            <a:pt x="502" y="442"/>
                            <a:pt x="504" y="441"/>
                            <a:pt x="504" y="441"/>
                          </a:cubicBezTo>
                          <a:cubicBezTo>
                            <a:pt x="504" y="441"/>
                            <a:pt x="505" y="443"/>
                            <a:pt x="505" y="443"/>
                          </a:cubicBezTo>
                          <a:cubicBezTo>
                            <a:pt x="505" y="443"/>
                            <a:pt x="506" y="445"/>
                            <a:pt x="506" y="445"/>
                          </a:cubicBezTo>
                          <a:cubicBezTo>
                            <a:pt x="506" y="445"/>
                            <a:pt x="507" y="447"/>
                            <a:pt x="507" y="447"/>
                          </a:cubicBezTo>
                          <a:cubicBezTo>
                            <a:pt x="507" y="447"/>
                            <a:pt x="509" y="448"/>
                            <a:pt x="509" y="448"/>
                          </a:cubicBezTo>
                          <a:cubicBezTo>
                            <a:pt x="509" y="448"/>
                            <a:pt x="511" y="449"/>
                            <a:pt x="511" y="449"/>
                          </a:cubicBezTo>
                          <a:cubicBezTo>
                            <a:pt x="511" y="449"/>
                            <a:pt x="512" y="452"/>
                            <a:pt x="512" y="452"/>
                          </a:cubicBezTo>
                          <a:cubicBezTo>
                            <a:pt x="512" y="452"/>
                            <a:pt x="516" y="456"/>
                            <a:pt x="516" y="456"/>
                          </a:cubicBezTo>
                          <a:cubicBezTo>
                            <a:pt x="516" y="456"/>
                            <a:pt x="518" y="458"/>
                            <a:pt x="518" y="458"/>
                          </a:cubicBezTo>
                          <a:cubicBezTo>
                            <a:pt x="518" y="458"/>
                            <a:pt x="520" y="462"/>
                            <a:pt x="520" y="462"/>
                          </a:cubicBezTo>
                          <a:cubicBezTo>
                            <a:pt x="520" y="462"/>
                            <a:pt x="521" y="465"/>
                            <a:pt x="521" y="465"/>
                          </a:cubicBezTo>
                          <a:cubicBezTo>
                            <a:pt x="521" y="465"/>
                            <a:pt x="520" y="465"/>
                            <a:pt x="520" y="465"/>
                          </a:cubicBezTo>
                          <a:cubicBezTo>
                            <a:pt x="520" y="465"/>
                            <a:pt x="518" y="465"/>
                            <a:pt x="518" y="465"/>
                          </a:cubicBezTo>
                          <a:cubicBezTo>
                            <a:pt x="518" y="465"/>
                            <a:pt x="513" y="471"/>
                            <a:pt x="513" y="471"/>
                          </a:cubicBezTo>
                          <a:cubicBezTo>
                            <a:pt x="513" y="471"/>
                            <a:pt x="513" y="474"/>
                            <a:pt x="513" y="474"/>
                          </a:cubicBezTo>
                          <a:cubicBezTo>
                            <a:pt x="513" y="474"/>
                            <a:pt x="512" y="476"/>
                            <a:pt x="512" y="476"/>
                          </a:cubicBezTo>
                          <a:cubicBezTo>
                            <a:pt x="512" y="476"/>
                            <a:pt x="511" y="475"/>
                            <a:pt x="511" y="475"/>
                          </a:cubicBezTo>
                          <a:cubicBezTo>
                            <a:pt x="511" y="475"/>
                            <a:pt x="509" y="475"/>
                            <a:pt x="509" y="475"/>
                          </a:cubicBezTo>
                          <a:cubicBezTo>
                            <a:pt x="509" y="475"/>
                            <a:pt x="508" y="476"/>
                            <a:pt x="508" y="476"/>
                          </a:cubicBezTo>
                          <a:cubicBezTo>
                            <a:pt x="508" y="476"/>
                            <a:pt x="510" y="477"/>
                            <a:pt x="510" y="477"/>
                          </a:cubicBezTo>
                          <a:cubicBezTo>
                            <a:pt x="510" y="477"/>
                            <a:pt x="510" y="478"/>
                            <a:pt x="510" y="478"/>
                          </a:cubicBezTo>
                          <a:cubicBezTo>
                            <a:pt x="510" y="478"/>
                            <a:pt x="511" y="480"/>
                            <a:pt x="511" y="480"/>
                          </a:cubicBezTo>
                          <a:cubicBezTo>
                            <a:pt x="511" y="480"/>
                            <a:pt x="512" y="481"/>
                            <a:pt x="512" y="481"/>
                          </a:cubicBezTo>
                          <a:cubicBezTo>
                            <a:pt x="512" y="481"/>
                            <a:pt x="514" y="478"/>
                            <a:pt x="514" y="478"/>
                          </a:cubicBezTo>
                          <a:cubicBezTo>
                            <a:pt x="514" y="478"/>
                            <a:pt x="517" y="477"/>
                            <a:pt x="517" y="477"/>
                          </a:cubicBezTo>
                          <a:cubicBezTo>
                            <a:pt x="517" y="477"/>
                            <a:pt x="518" y="477"/>
                            <a:pt x="518" y="477"/>
                          </a:cubicBezTo>
                          <a:cubicBezTo>
                            <a:pt x="518" y="477"/>
                            <a:pt x="521" y="481"/>
                            <a:pt x="521" y="481"/>
                          </a:cubicBezTo>
                          <a:cubicBezTo>
                            <a:pt x="521" y="481"/>
                            <a:pt x="522" y="483"/>
                            <a:pt x="522" y="483"/>
                          </a:cubicBezTo>
                          <a:cubicBezTo>
                            <a:pt x="522" y="483"/>
                            <a:pt x="523" y="483"/>
                            <a:pt x="523" y="483"/>
                          </a:cubicBezTo>
                          <a:cubicBezTo>
                            <a:pt x="523" y="483"/>
                            <a:pt x="525" y="486"/>
                            <a:pt x="525" y="486"/>
                          </a:cubicBezTo>
                          <a:cubicBezTo>
                            <a:pt x="525" y="486"/>
                            <a:pt x="527" y="486"/>
                            <a:pt x="527" y="486"/>
                          </a:cubicBezTo>
                          <a:cubicBezTo>
                            <a:pt x="527" y="486"/>
                            <a:pt x="525" y="488"/>
                            <a:pt x="525" y="488"/>
                          </a:cubicBezTo>
                          <a:cubicBezTo>
                            <a:pt x="525" y="488"/>
                            <a:pt x="524" y="491"/>
                            <a:pt x="524" y="491"/>
                          </a:cubicBezTo>
                          <a:cubicBezTo>
                            <a:pt x="524" y="491"/>
                            <a:pt x="523" y="493"/>
                            <a:pt x="523" y="493"/>
                          </a:cubicBezTo>
                          <a:cubicBezTo>
                            <a:pt x="523" y="493"/>
                            <a:pt x="522" y="492"/>
                            <a:pt x="522" y="492"/>
                          </a:cubicBezTo>
                          <a:cubicBezTo>
                            <a:pt x="522" y="492"/>
                            <a:pt x="521" y="494"/>
                            <a:pt x="521" y="494"/>
                          </a:cubicBezTo>
                          <a:cubicBezTo>
                            <a:pt x="521" y="494"/>
                            <a:pt x="522" y="495"/>
                            <a:pt x="522" y="495"/>
                          </a:cubicBezTo>
                          <a:cubicBezTo>
                            <a:pt x="522" y="495"/>
                            <a:pt x="523" y="493"/>
                            <a:pt x="523" y="493"/>
                          </a:cubicBezTo>
                          <a:cubicBezTo>
                            <a:pt x="523" y="493"/>
                            <a:pt x="525" y="492"/>
                            <a:pt x="525" y="492"/>
                          </a:cubicBezTo>
                          <a:cubicBezTo>
                            <a:pt x="525" y="492"/>
                            <a:pt x="526" y="492"/>
                            <a:pt x="526" y="492"/>
                          </a:cubicBezTo>
                          <a:cubicBezTo>
                            <a:pt x="526" y="492"/>
                            <a:pt x="526" y="494"/>
                            <a:pt x="526" y="494"/>
                          </a:cubicBezTo>
                          <a:cubicBezTo>
                            <a:pt x="526" y="494"/>
                            <a:pt x="527" y="496"/>
                            <a:pt x="527" y="496"/>
                          </a:cubicBezTo>
                          <a:cubicBezTo>
                            <a:pt x="527" y="496"/>
                            <a:pt x="527" y="499"/>
                            <a:pt x="527" y="499"/>
                          </a:cubicBezTo>
                          <a:cubicBezTo>
                            <a:pt x="527" y="499"/>
                            <a:pt x="526" y="500"/>
                            <a:pt x="526" y="500"/>
                          </a:cubicBezTo>
                          <a:cubicBezTo>
                            <a:pt x="526" y="500"/>
                            <a:pt x="525" y="499"/>
                            <a:pt x="525" y="499"/>
                          </a:cubicBezTo>
                          <a:cubicBezTo>
                            <a:pt x="525" y="499"/>
                            <a:pt x="523" y="498"/>
                            <a:pt x="523" y="498"/>
                          </a:cubicBezTo>
                          <a:cubicBezTo>
                            <a:pt x="523" y="498"/>
                            <a:pt x="522" y="501"/>
                            <a:pt x="522" y="501"/>
                          </a:cubicBezTo>
                          <a:cubicBezTo>
                            <a:pt x="522" y="501"/>
                            <a:pt x="523" y="502"/>
                            <a:pt x="523" y="502"/>
                          </a:cubicBezTo>
                          <a:cubicBezTo>
                            <a:pt x="523" y="502"/>
                            <a:pt x="524" y="502"/>
                            <a:pt x="524" y="502"/>
                          </a:cubicBezTo>
                          <a:cubicBezTo>
                            <a:pt x="524" y="502"/>
                            <a:pt x="526" y="505"/>
                            <a:pt x="526" y="505"/>
                          </a:cubicBezTo>
                          <a:cubicBezTo>
                            <a:pt x="526" y="505"/>
                            <a:pt x="526" y="508"/>
                            <a:pt x="526" y="508"/>
                          </a:cubicBezTo>
                          <a:cubicBezTo>
                            <a:pt x="526" y="508"/>
                            <a:pt x="525" y="510"/>
                            <a:pt x="525" y="510"/>
                          </a:cubicBezTo>
                          <a:cubicBezTo>
                            <a:pt x="525" y="510"/>
                            <a:pt x="525" y="512"/>
                            <a:pt x="525" y="512"/>
                          </a:cubicBezTo>
                          <a:cubicBezTo>
                            <a:pt x="525" y="512"/>
                            <a:pt x="526" y="515"/>
                            <a:pt x="526" y="515"/>
                          </a:cubicBezTo>
                          <a:cubicBezTo>
                            <a:pt x="526" y="515"/>
                            <a:pt x="527" y="518"/>
                            <a:pt x="527" y="518"/>
                          </a:cubicBezTo>
                          <a:cubicBezTo>
                            <a:pt x="527" y="518"/>
                            <a:pt x="525" y="519"/>
                            <a:pt x="525" y="519"/>
                          </a:cubicBezTo>
                          <a:cubicBezTo>
                            <a:pt x="525" y="519"/>
                            <a:pt x="525" y="522"/>
                            <a:pt x="525" y="522"/>
                          </a:cubicBezTo>
                          <a:cubicBezTo>
                            <a:pt x="525" y="522"/>
                            <a:pt x="523" y="524"/>
                            <a:pt x="523" y="524"/>
                          </a:cubicBezTo>
                          <a:cubicBezTo>
                            <a:pt x="523" y="524"/>
                            <a:pt x="523" y="523"/>
                            <a:pt x="523" y="523"/>
                          </a:cubicBezTo>
                          <a:cubicBezTo>
                            <a:pt x="523" y="523"/>
                            <a:pt x="524" y="521"/>
                            <a:pt x="524" y="521"/>
                          </a:cubicBezTo>
                          <a:cubicBezTo>
                            <a:pt x="524" y="521"/>
                            <a:pt x="524" y="519"/>
                            <a:pt x="524" y="519"/>
                          </a:cubicBezTo>
                          <a:cubicBezTo>
                            <a:pt x="524" y="519"/>
                            <a:pt x="523" y="518"/>
                            <a:pt x="523" y="518"/>
                          </a:cubicBezTo>
                          <a:cubicBezTo>
                            <a:pt x="523" y="518"/>
                            <a:pt x="521" y="518"/>
                            <a:pt x="521" y="518"/>
                          </a:cubicBezTo>
                          <a:cubicBezTo>
                            <a:pt x="521" y="518"/>
                            <a:pt x="522" y="522"/>
                            <a:pt x="522" y="522"/>
                          </a:cubicBezTo>
                          <a:cubicBezTo>
                            <a:pt x="522" y="522"/>
                            <a:pt x="521" y="524"/>
                            <a:pt x="521" y="524"/>
                          </a:cubicBezTo>
                          <a:cubicBezTo>
                            <a:pt x="521" y="524"/>
                            <a:pt x="520" y="525"/>
                            <a:pt x="520" y="525"/>
                          </a:cubicBezTo>
                          <a:cubicBezTo>
                            <a:pt x="520" y="525"/>
                            <a:pt x="520" y="528"/>
                            <a:pt x="520" y="528"/>
                          </a:cubicBezTo>
                          <a:cubicBezTo>
                            <a:pt x="520" y="528"/>
                            <a:pt x="519" y="530"/>
                            <a:pt x="519" y="530"/>
                          </a:cubicBezTo>
                          <a:cubicBezTo>
                            <a:pt x="519" y="530"/>
                            <a:pt x="518" y="533"/>
                            <a:pt x="518" y="533"/>
                          </a:cubicBezTo>
                          <a:cubicBezTo>
                            <a:pt x="518" y="533"/>
                            <a:pt x="519" y="536"/>
                            <a:pt x="519" y="536"/>
                          </a:cubicBezTo>
                          <a:cubicBezTo>
                            <a:pt x="519" y="536"/>
                            <a:pt x="519" y="540"/>
                            <a:pt x="519" y="540"/>
                          </a:cubicBezTo>
                          <a:cubicBezTo>
                            <a:pt x="519" y="540"/>
                            <a:pt x="518" y="541"/>
                            <a:pt x="518" y="541"/>
                          </a:cubicBezTo>
                          <a:cubicBezTo>
                            <a:pt x="518" y="541"/>
                            <a:pt x="518" y="543"/>
                            <a:pt x="518" y="543"/>
                          </a:cubicBezTo>
                          <a:cubicBezTo>
                            <a:pt x="518" y="543"/>
                            <a:pt x="517" y="544"/>
                            <a:pt x="517" y="544"/>
                          </a:cubicBezTo>
                          <a:cubicBezTo>
                            <a:pt x="517" y="544"/>
                            <a:pt x="517" y="546"/>
                            <a:pt x="517" y="546"/>
                          </a:cubicBezTo>
                          <a:cubicBezTo>
                            <a:pt x="517" y="546"/>
                            <a:pt x="516" y="548"/>
                            <a:pt x="516" y="548"/>
                          </a:cubicBezTo>
                          <a:cubicBezTo>
                            <a:pt x="516" y="548"/>
                            <a:pt x="516" y="549"/>
                            <a:pt x="516" y="549"/>
                          </a:cubicBezTo>
                          <a:cubicBezTo>
                            <a:pt x="516" y="549"/>
                            <a:pt x="517" y="551"/>
                            <a:pt x="517" y="551"/>
                          </a:cubicBezTo>
                          <a:cubicBezTo>
                            <a:pt x="517" y="551"/>
                            <a:pt x="517" y="554"/>
                            <a:pt x="517" y="554"/>
                          </a:cubicBezTo>
                          <a:cubicBezTo>
                            <a:pt x="517" y="554"/>
                            <a:pt x="515" y="554"/>
                            <a:pt x="515" y="554"/>
                          </a:cubicBezTo>
                          <a:cubicBezTo>
                            <a:pt x="515" y="554"/>
                            <a:pt x="515" y="553"/>
                            <a:pt x="515" y="553"/>
                          </a:cubicBezTo>
                          <a:cubicBezTo>
                            <a:pt x="515" y="553"/>
                            <a:pt x="516" y="552"/>
                            <a:pt x="516" y="552"/>
                          </a:cubicBezTo>
                          <a:cubicBezTo>
                            <a:pt x="516" y="552"/>
                            <a:pt x="515" y="550"/>
                            <a:pt x="515" y="550"/>
                          </a:cubicBezTo>
                          <a:cubicBezTo>
                            <a:pt x="515" y="550"/>
                            <a:pt x="514" y="552"/>
                            <a:pt x="514" y="552"/>
                          </a:cubicBezTo>
                          <a:cubicBezTo>
                            <a:pt x="514" y="552"/>
                            <a:pt x="512" y="550"/>
                            <a:pt x="512" y="550"/>
                          </a:cubicBezTo>
                          <a:cubicBezTo>
                            <a:pt x="512" y="550"/>
                            <a:pt x="511" y="552"/>
                            <a:pt x="511" y="552"/>
                          </a:cubicBezTo>
                          <a:cubicBezTo>
                            <a:pt x="511" y="552"/>
                            <a:pt x="511" y="553"/>
                            <a:pt x="511" y="553"/>
                          </a:cubicBezTo>
                          <a:cubicBezTo>
                            <a:pt x="511" y="553"/>
                            <a:pt x="513" y="553"/>
                            <a:pt x="513" y="553"/>
                          </a:cubicBezTo>
                          <a:cubicBezTo>
                            <a:pt x="513" y="553"/>
                            <a:pt x="513" y="557"/>
                            <a:pt x="513" y="557"/>
                          </a:cubicBezTo>
                          <a:cubicBezTo>
                            <a:pt x="513" y="557"/>
                            <a:pt x="512" y="558"/>
                            <a:pt x="512" y="558"/>
                          </a:cubicBezTo>
                          <a:cubicBezTo>
                            <a:pt x="512" y="558"/>
                            <a:pt x="513" y="559"/>
                            <a:pt x="513" y="559"/>
                          </a:cubicBezTo>
                          <a:cubicBezTo>
                            <a:pt x="513" y="559"/>
                            <a:pt x="514" y="560"/>
                            <a:pt x="514" y="560"/>
                          </a:cubicBezTo>
                          <a:cubicBezTo>
                            <a:pt x="514" y="560"/>
                            <a:pt x="512" y="563"/>
                            <a:pt x="512" y="563"/>
                          </a:cubicBezTo>
                          <a:cubicBezTo>
                            <a:pt x="512" y="563"/>
                            <a:pt x="512" y="565"/>
                            <a:pt x="512" y="565"/>
                          </a:cubicBezTo>
                          <a:cubicBezTo>
                            <a:pt x="512" y="565"/>
                            <a:pt x="511" y="566"/>
                            <a:pt x="511" y="566"/>
                          </a:cubicBezTo>
                          <a:cubicBezTo>
                            <a:pt x="511" y="566"/>
                            <a:pt x="509" y="565"/>
                            <a:pt x="509" y="565"/>
                          </a:cubicBezTo>
                          <a:cubicBezTo>
                            <a:pt x="509" y="565"/>
                            <a:pt x="508" y="563"/>
                            <a:pt x="508" y="563"/>
                          </a:cubicBezTo>
                          <a:cubicBezTo>
                            <a:pt x="508" y="563"/>
                            <a:pt x="509" y="566"/>
                            <a:pt x="509" y="566"/>
                          </a:cubicBezTo>
                          <a:cubicBezTo>
                            <a:pt x="509" y="566"/>
                            <a:pt x="510" y="568"/>
                            <a:pt x="510" y="568"/>
                          </a:cubicBezTo>
                          <a:cubicBezTo>
                            <a:pt x="510" y="568"/>
                            <a:pt x="511" y="568"/>
                            <a:pt x="511" y="568"/>
                          </a:cubicBezTo>
                          <a:cubicBezTo>
                            <a:pt x="511" y="568"/>
                            <a:pt x="513" y="566"/>
                            <a:pt x="513" y="566"/>
                          </a:cubicBezTo>
                          <a:cubicBezTo>
                            <a:pt x="513" y="566"/>
                            <a:pt x="513" y="571"/>
                            <a:pt x="513" y="571"/>
                          </a:cubicBezTo>
                          <a:cubicBezTo>
                            <a:pt x="513" y="571"/>
                            <a:pt x="513" y="575"/>
                            <a:pt x="513" y="575"/>
                          </a:cubicBezTo>
                          <a:cubicBezTo>
                            <a:pt x="513" y="575"/>
                            <a:pt x="514" y="576"/>
                            <a:pt x="514" y="576"/>
                          </a:cubicBezTo>
                          <a:cubicBezTo>
                            <a:pt x="514" y="576"/>
                            <a:pt x="514" y="579"/>
                            <a:pt x="514" y="579"/>
                          </a:cubicBezTo>
                          <a:cubicBezTo>
                            <a:pt x="514" y="579"/>
                            <a:pt x="513" y="579"/>
                            <a:pt x="513" y="579"/>
                          </a:cubicBezTo>
                          <a:cubicBezTo>
                            <a:pt x="513" y="579"/>
                            <a:pt x="511" y="576"/>
                            <a:pt x="511" y="576"/>
                          </a:cubicBezTo>
                          <a:cubicBezTo>
                            <a:pt x="511" y="576"/>
                            <a:pt x="510" y="577"/>
                            <a:pt x="510" y="577"/>
                          </a:cubicBezTo>
                          <a:cubicBezTo>
                            <a:pt x="510" y="577"/>
                            <a:pt x="510" y="579"/>
                            <a:pt x="510" y="579"/>
                          </a:cubicBezTo>
                          <a:cubicBezTo>
                            <a:pt x="510" y="579"/>
                            <a:pt x="512" y="581"/>
                            <a:pt x="512" y="581"/>
                          </a:cubicBezTo>
                          <a:cubicBezTo>
                            <a:pt x="512" y="581"/>
                            <a:pt x="512" y="583"/>
                            <a:pt x="512" y="583"/>
                          </a:cubicBezTo>
                          <a:cubicBezTo>
                            <a:pt x="512" y="583"/>
                            <a:pt x="510" y="583"/>
                            <a:pt x="510" y="583"/>
                          </a:cubicBezTo>
                          <a:cubicBezTo>
                            <a:pt x="510" y="583"/>
                            <a:pt x="509" y="581"/>
                            <a:pt x="509" y="581"/>
                          </a:cubicBezTo>
                          <a:cubicBezTo>
                            <a:pt x="509" y="581"/>
                            <a:pt x="508" y="583"/>
                            <a:pt x="508" y="583"/>
                          </a:cubicBezTo>
                          <a:cubicBezTo>
                            <a:pt x="508" y="583"/>
                            <a:pt x="509" y="585"/>
                            <a:pt x="509" y="585"/>
                          </a:cubicBezTo>
                          <a:cubicBezTo>
                            <a:pt x="509" y="585"/>
                            <a:pt x="509" y="589"/>
                            <a:pt x="509" y="589"/>
                          </a:cubicBezTo>
                          <a:cubicBezTo>
                            <a:pt x="509" y="589"/>
                            <a:pt x="506" y="589"/>
                            <a:pt x="506" y="589"/>
                          </a:cubicBezTo>
                          <a:cubicBezTo>
                            <a:pt x="506" y="589"/>
                            <a:pt x="506" y="591"/>
                            <a:pt x="506" y="591"/>
                          </a:cubicBezTo>
                          <a:cubicBezTo>
                            <a:pt x="506" y="591"/>
                            <a:pt x="507" y="592"/>
                            <a:pt x="507" y="592"/>
                          </a:cubicBezTo>
                          <a:cubicBezTo>
                            <a:pt x="507" y="592"/>
                            <a:pt x="506" y="597"/>
                            <a:pt x="506" y="597"/>
                          </a:cubicBezTo>
                          <a:cubicBezTo>
                            <a:pt x="506" y="597"/>
                            <a:pt x="505" y="594"/>
                            <a:pt x="505" y="594"/>
                          </a:cubicBezTo>
                          <a:cubicBezTo>
                            <a:pt x="505" y="594"/>
                            <a:pt x="504" y="595"/>
                            <a:pt x="504" y="595"/>
                          </a:cubicBezTo>
                          <a:cubicBezTo>
                            <a:pt x="504" y="595"/>
                            <a:pt x="503" y="596"/>
                            <a:pt x="503" y="596"/>
                          </a:cubicBezTo>
                          <a:cubicBezTo>
                            <a:pt x="503" y="596"/>
                            <a:pt x="502" y="595"/>
                            <a:pt x="502" y="595"/>
                          </a:cubicBezTo>
                          <a:cubicBezTo>
                            <a:pt x="502" y="595"/>
                            <a:pt x="501" y="596"/>
                            <a:pt x="501" y="596"/>
                          </a:cubicBezTo>
                          <a:cubicBezTo>
                            <a:pt x="501" y="596"/>
                            <a:pt x="498" y="598"/>
                            <a:pt x="498" y="598"/>
                          </a:cubicBezTo>
                          <a:cubicBezTo>
                            <a:pt x="498" y="598"/>
                            <a:pt x="498" y="600"/>
                            <a:pt x="498" y="600"/>
                          </a:cubicBezTo>
                          <a:cubicBezTo>
                            <a:pt x="498" y="600"/>
                            <a:pt x="500" y="600"/>
                            <a:pt x="500" y="600"/>
                          </a:cubicBezTo>
                          <a:cubicBezTo>
                            <a:pt x="500" y="600"/>
                            <a:pt x="501" y="603"/>
                            <a:pt x="501" y="603"/>
                          </a:cubicBezTo>
                          <a:cubicBezTo>
                            <a:pt x="501" y="603"/>
                            <a:pt x="501" y="606"/>
                            <a:pt x="501" y="606"/>
                          </a:cubicBezTo>
                          <a:cubicBezTo>
                            <a:pt x="501" y="606"/>
                            <a:pt x="497" y="608"/>
                            <a:pt x="497" y="608"/>
                          </a:cubicBezTo>
                          <a:cubicBezTo>
                            <a:pt x="497" y="608"/>
                            <a:pt x="497" y="610"/>
                            <a:pt x="497" y="610"/>
                          </a:cubicBezTo>
                          <a:cubicBezTo>
                            <a:pt x="497" y="610"/>
                            <a:pt x="494" y="613"/>
                            <a:pt x="494" y="613"/>
                          </a:cubicBezTo>
                          <a:cubicBezTo>
                            <a:pt x="494" y="613"/>
                            <a:pt x="493" y="617"/>
                            <a:pt x="493" y="617"/>
                          </a:cubicBezTo>
                          <a:cubicBezTo>
                            <a:pt x="493" y="617"/>
                            <a:pt x="490" y="615"/>
                            <a:pt x="490" y="615"/>
                          </a:cubicBezTo>
                          <a:cubicBezTo>
                            <a:pt x="490" y="615"/>
                            <a:pt x="490" y="619"/>
                            <a:pt x="490" y="619"/>
                          </a:cubicBezTo>
                          <a:cubicBezTo>
                            <a:pt x="490" y="619"/>
                            <a:pt x="488" y="621"/>
                            <a:pt x="488" y="621"/>
                          </a:cubicBezTo>
                          <a:cubicBezTo>
                            <a:pt x="488" y="621"/>
                            <a:pt x="489" y="622"/>
                            <a:pt x="489" y="622"/>
                          </a:cubicBezTo>
                          <a:cubicBezTo>
                            <a:pt x="489" y="622"/>
                            <a:pt x="488" y="624"/>
                            <a:pt x="488" y="624"/>
                          </a:cubicBezTo>
                          <a:cubicBezTo>
                            <a:pt x="488" y="624"/>
                            <a:pt x="488" y="627"/>
                            <a:pt x="488" y="627"/>
                          </a:cubicBezTo>
                          <a:cubicBezTo>
                            <a:pt x="488" y="627"/>
                            <a:pt x="487" y="631"/>
                            <a:pt x="487" y="631"/>
                          </a:cubicBezTo>
                          <a:cubicBezTo>
                            <a:pt x="487" y="631"/>
                            <a:pt x="483" y="630"/>
                            <a:pt x="483" y="630"/>
                          </a:cubicBezTo>
                          <a:cubicBezTo>
                            <a:pt x="483" y="630"/>
                            <a:pt x="482" y="633"/>
                            <a:pt x="482" y="633"/>
                          </a:cubicBezTo>
                          <a:cubicBezTo>
                            <a:pt x="482" y="633"/>
                            <a:pt x="480" y="630"/>
                            <a:pt x="480" y="630"/>
                          </a:cubicBezTo>
                          <a:cubicBezTo>
                            <a:pt x="480" y="630"/>
                            <a:pt x="477" y="630"/>
                            <a:pt x="477" y="630"/>
                          </a:cubicBezTo>
                          <a:cubicBezTo>
                            <a:pt x="477" y="630"/>
                            <a:pt x="478" y="633"/>
                            <a:pt x="478" y="633"/>
                          </a:cubicBezTo>
                          <a:cubicBezTo>
                            <a:pt x="478" y="633"/>
                            <a:pt x="478" y="636"/>
                            <a:pt x="478" y="636"/>
                          </a:cubicBezTo>
                          <a:cubicBezTo>
                            <a:pt x="478" y="636"/>
                            <a:pt x="476" y="634"/>
                            <a:pt x="476" y="634"/>
                          </a:cubicBezTo>
                          <a:cubicBezTo>
                            <a:pt x="476" y="634"/>
                            <a:pt x="475" y="632"/>
                            <a:pt x="475" y="632"/>
                          </a:cubicBezTo>
                          <a:cubicBezTo>
                            <a:pt x="475" y="632"/>
                            <a:pt x="474" y="632"/>
                            <a:pt x="474" y="632"/>
                          </a:cubicBezTo>
                          <a:cubicBezTo>
                            <a:pt x="474" y="632"/>
                            <a:pt x="472" y="635"/>
                            <a:pt x="472" y="635"/>
                          </a:cubicBezTo>
                          <a:cubicBezTo>
                            <a:pt x="472" y="635"/>
                            <a:pt x="471" y="638"/>
                            <a:pt x="471" y="638"/>
                          </a:cubicBezTo>
                          <a:cubicBezTo>
                            <a:pt x="471" y="638"/>
                            <a:pt x="470" y="637"/>
                            <a:pt x="470" y="637"/>
                          </a:cubicBezTo>
                          <a:cubicBezTo>
                            <a:pt x="470" y="637"/>
                            <a:pt x="470" y="634"/>
                            <a:pt x="470" y="634"/>
                          </a:cubicBezTo>
                          <a:cubicBezTo>
                            <a:pt x="470" y="634"/>
                            <a:pt x="470" y="633"/>
                            <a:pt x="470" y="633"/>
                          </a:cubicBezTo>
                          <a:cubicBezTo>
                            <a:pt x="470" y="633"/>
                            <a:pt x="468" y="634"/>
                            <a:pt x="468" y="634"/>
                          </a:cubicBezTo>
                          <a:cubicBezTo>
                            <a:pt x="468" y="634"/>
                            <a:pt x="467" y="636"/>
                            <a:pt x="467" y="636"/>
                          </a:cubicBezTo>
                          <a:cubicBezTo>
                            <a:pt x="467" y="636"/>
                            <a:pt x="465" y="637"/>
                            <a:pt x="465" y="637"/>
                          </a:cubicBezTo>
                          <a:cubicBezTo>
                            <a:pt x="465" y="637"/>
                            <a:pt x="462" y="638"/>
                            <a:pt x="462" y="638"/>
                          </a:cubicBezTo>
                          <a:cubicBezTo>
                            <a:pt x="462" y="638"/>
                            <a:pt x="461" y="638"/>
                            <a:pt x="461" y="638"/>
                          </a:cubicBezTo>
                          <a:cubicBezTo>
                            <a:pt x="461" y="638"/>
                            <a:pt x="460" y="636"/>
                            <a:pt x="460" y="636"/>
                          </a:cubicBezTo>
                          <a:cubicBezTo>
                            <a:pt x="460" y="636"/>
                            <a:pt x="459" y="633"/>
                            <a:pt x="459" y="633"/>
                          </a:cubicBezTo>
                          <a:cubicBezTo>
                            <a:pt x="459" y="633"/>
                            <a:pt x="457" y="633"/>
                            <a:pt x="457" y="633"/>
                          </a:cubicBezTo>
                          <a:cubicBezTo>
                            <a:pt x="457" y="633"/>
                            <a:pt x="457" y="632"/>
                            <a:pt x="457" y="632"/>
                          </a:cubicBezTo>
                          <a:cubicBezTo>
                            <a:pt x="457" y="632"/>
                            <a:pt x="458" y="632"/>
                            <a:pt x="458" y="632"/>
                          </a:cubicBezTo>
                          <a:cubicBezTo>
                            <a:pt x="458" y="632"/>
                            <a:pt x="458" y="628"/>
                            <a:pt x="458" y="628"/>
                          </a:cubicBezTo>
                          <a:cubicBezTo>
                            <a:pt x="458" y="628"/>
                            <a:pt x="459" y="627"/>
                            <a:pt x="459" y="627"/>
                          </a:cubicBezTo>
                          <a:cubicBezTo>
                            <a:pt x="459" y="627"/>
                            <a:pt x="459" y="626"/>
                            <a:pt x="459" y="626"/>
                          </a:cubicBezTo>
                          <a:cubicBezTo>
                            <a:pt x="459" y="626"/>
                            <a:pt x="457" y="625"/>
                            <a:pt x="457" y="625"/>
                          </a:cubicBezTo>
                          <a:cubicBezTo>
                            <a:pt x="457" y="625"/>
                            <a:pt x="455" y="627"/>
                            <a:pt x="455" y="627"/>
                          </a:cubicBezTo>
                          <a:cubicBezTo>
                            <a:pt x="455" y="627"/>
                            <a:pt x="455" y="629"/>
                            <a:pt x="455" y="629"/>
                          </a:cubicBezTo>
                          <a:cubicBezTo>
                            <a:pt x="455" y="629"/>
                            <a:pt x="454" y="631"/>
                            <a:pt x="454" y="631"/>
                          </a:cubicBezTo>
                          <a:cubicBezTo>
                            <a:pt x="454" y="631"/>
                            <a:pt x="455" y="632"/>
                            <a:pt x="455" y="632"/>
                          </a:cubicBezTo>
                          <a:cubicBezTo>
                            <a:pt x="455" y="632"/>
                            <a:pt x="455" y="634"/>
                            <a:pt x="455" y="634"/>
                          </a:cubicBezTo>
                          <a:cubicBezTo>
                            <a:pt x="455" y="634"/>
                            <a:pt x="456" y="635"/>
                            <a:pt x="456" y="635"/>
                          </a:cubicBezTo>
                          <a:cubicBezTo>
                            <a:pt x="456" y="635"/>
                            <a:pt x="458" y="638"/>
                            <a:pt x="458" y="638"/>
                          </a:cubicBezTo>
                          <a:cubicBezTo>
                            <a:pt x="458" y="638"/>
                            <a:pt x="458" y="641"/>
                            <a:pt x="458" y="641"/>
                          </a:cubicBezTo>
                          <a:cubicBezTo>
                            <a:pt x="458" y="641"/>
                            <a:pt x="458" y="642"/>
                            <a:pt x="458" y="642"/>
                          </a:cubicBezTo>
                          <a:cubicBezTo>
                            <a:pt x="458" y="642"/>
                            <a:pt x="458" y="645"/>
                            <a:pt x="458" y="645"/>
                          </a:cubicBezTo>
                          <a:cubicBezTo>
                            <a:pt x="458" y="645"/>
                            <a:pt x="456" y="645"/>
                            <a:pt x="456" y="645"/>
                          </a:cubicBezTo>
                          <a:cubicBezTo>
                            <a:pt x="456" y="645"/>
                            <a:pt x="455" y="648"/>
                            <a:pt x="455" y="648"/>
                          </a:cubicBezTo>
                          <a:cubicBezTo>
                            <a:pt x="455" y="648"/>
                            <a:pt x="453" y="645"/>
                            <a:pt x="453" y="645"/>
                          </a:cubicBezTo>
                          <a:cubicBezTo>
                            <a:pt x="453" y="645"/>
                            <a:pt x="453" y="651"/>
                            <a:pt x="453" y="651"/>
                          </a:cubicBezTo>
                          <a:cubicBezTo>
                            <a:pt x="453" y="651"/>
                            <a:pt x="451" y="650"/>
                            <a:pt x="451" y="650"/>
                          </a:cubicBezTo>
                          <a:cubicBezTo>
                            <a:pt x="451" y="650"/>
                            <a:pt x="449" y="653"/>
                            <a:pt x="449" y="653"/>
                          </a:cubicBezTo>
                          <a:cubicBezTo>
                            <a:pt x="449" y="653"/>
                            <a:pt x="448" y="653"/>
                            <a:pt x="448" y="653"/>
                          </a:cubicBezTo>
                          <a:cubicBezTo>
                            <a:pt x="448" y="653"/>
                            <a:pt x="448" y="650"/>
                            <a:pt x="448" y="650"/>
                          </a:cubicBezTo>
                          <a:cubicBezTo>
                            <a:pt x="448" y="650"/>
                            <a:pt x="446" y="648"/>
                            <a:pt x="446" y="648"/>
                          </a:cubicBezTo>
                          <a:cubicBezTo>
                            <a:pt x="446" y="648"/>
                            <a:pt x="446" y="649"/>
                            <a:pt x="446" y="649"/>
                          </a:cubicBezTo>
                          <a:cubicBezTo>
                            <a:pt x="446" y="649"/>
                            <a:pt x="446" y="651"/>
                            <a:pt x="446" y="651"/>
                          </a:cubicBezTo>
                          <a:cubicBezTo>
                            <a:pt x="446" y="651"/>
                            <a:pt x="446" y="655"/>
                            <a:pt x="446" y="655"/>
                          </a:cubicBezTo>
                          <a:cubicBezTo>
                            <a:pt x="446" y="655"/>
                            <a:pt x="445" y="655"/>
                            <a:pt x="445" y="655"/>
                          </a:cubicBezTo>
                          <a:cubicBezTo>
                            <a:pt x="445" y="655"/>
                            <a:pt x="443" y="652"/>
                            <a:pt x="443" y="652"/>
                          </a:cubicBezTo>
                          <a:cubicBezTo>
                            <a:pt x="443" y="652"/>
                            <a:pt x="442" y="651"/>
                            <a:pt x="442" y="651"/>
                          </a:cubicBezTo>
                          <a:cubicBezTo>
                            <a:pt x="442" y="651"/>
                            <a:pt x="441" y="653"/>
                            <a:pt x="441" y="653"/>
                          </a:cubicBezTo>
                          <a:cubicBezTo>
                            <a:pt x="441" y="653"/>
                            <a:pt x="440" y="653"/>
                            <a:pt x="440" y="653"/>
                          </a:cubicBezTo>
                          <a:cubicBezTo>
                            <a:pt x="440" y="653"/>
                            <a:pt x="441" y="655"/>
                            <a:pt x="441" y="655"/>
                          </a:cubicBezTo>
                          <a:cubicBezTo>
                            <a:pt x="441" y="655"/>
                            <a:pt x="440" y="658"/>
                            <a:pt x="440" y="658"/>
                          </a:cubicBezTo>
                          <a:cubicBezTo>
                            <a:pt x="440" y="658"/>
                            <a:pt x="437" y="657"/>
                            <a:pt x="437" y="657"/>
                          </a:cubicBezTo>
                          <a:cubicBezTo>
                            <a:pt x="437" y="657"/>
                            <a:pt x="436" y="659"/>
                            <a:pt x="436" y="659"/>
                          </a:cubicBezTo>
                          <a:cubicBezTo>
                            <a:pt x="436" y="659"/>
                            <a:pt x="434" y="659"/>
                            <a:pt x="434" y="659"/>
                          </a:cubicBezTo>
                          <a:cubicBezTo>
                            <a:pt x="434" y="659"/>
                            <a:pt x="432" y="661"/>
                            <a:pt x="432" y="661"/>
                          </a:cubicBezTo>
                          <a:cubicBezTo>
                            <a:pt x="432" y="661"/>
                            <a:pt x="430" y="661"/>
                            <a:pt x="430" y="661"/>
                          </a:cubicBezTo>
                          <a:cubicBezTo>
                            <a:pt x="430" y="661"/>
                            <a:pt x="430" y="663"/>
                            <a:pt x="430" y="663"/>
                          </a:cubicBezTo>
                          <a:cubicBezTo>
                            <a:pt x="430" y="663"/>
                            <a:pt x="429" y="666"/>
                            <a:pt x="429" y="666"/>
                          </a:cubicBezTo>
                          <a:cubicBezTo>
                            <a:pt x="429" y="666"/>
                            <a:pt x="428" y="665"/>
                            <a:pt x="428" y="665"/>
                          </a:cubicBezTo>
                          <a:cubicBezTo>
                            <a:pt x="428" y="665"/>
                            <a:pt x="427" y="663"/>
                            <a:pt x="427" y="663"/>
                          </a:cubicBezTo>
                          <a:cubicBezTo>
                            <a:pt x="427" y="663"/>
                            <a:pt x="426" y="661"/>
                            <a:pt x="426" y="661"/>
                          </a:cubicBezTo>
                          <a:cubicBezTo>
                            <a:pt x="426" y="661"/>
                            <a:pt x="427" y="665"/>
                            <a:pt x="427" y="665"/>
                          </a:cubicBezTo>
                          <a:cubicBezTo>
                            <a:pt x="427" y="665"/>
                            <a:pt x="426" y="667"/>
                            <a:pt x="426" y="667"/>
                          </a:cubicBezTo>
                          <a:cubicBezTo>
                            <a:pt x="426" y="667"/>
                            <a:pt x="425" y="669"/>
                            <a:pt x="425" y="669"/>
                          </a:cubicBezTo>
                          <a:cubicBezTo>
                            <a:pt x="425" y="669"/>
                            <a:pt x="425" y="672"/>
                            <a:pt x="425" y="672"/>
                          </a:cubicBezTo>
                          <a:cubicBezTo>
                            <a:pt x="425" y="672"/>
                            <a:pt x="427" y="673"/>
                            <a:pt x="427" y="673"/>
                          </a:cubicBezTo>
                          <a:cubicBezTo>
                            <a:pt x="427" y="673"/>
                            <a:pt x="427" y="676"/>
                            <a:pt x="427" y="676"/>
                          </a:cubicBezTo>
                          <a:cubicBezTo>
                            <a:pt x="427" y="676"/>
                            <a:pt x="429" y="678"/>
                            <a:pt x="429" y="678"/>
                          </a:cubicBezTo>
                          <a:cubicBezTo>
                            <a:pt x="429" y="678"/>
                            <a:pt x="429" y="682"/>
                            <a:pt x="429" y="682"/>
                          </a:cubicBezTo>
                          <a:cubicBezTo>
                            <a:pt x="429" y="682"/>
                            <a:pt x="428" y="684"/>
                            <a:pt x="428" y="684"/>
                          </a:cubicBezTo>
                          <a:cubicBezTo>
                            <a:pt x="428" y="684"/>
                            <a:pt x="424" y="684"/>
                            <a:pt x="424" y="684"/>
                          </a:cubicBezTo>
                          <a:cubicBezTo>
                            <a:pt x="424" y="684"/>
                            <a:pt x="424" y="682"/>
                            <a:pt x="424" y="682"/>
                          </a:cubicBezTo>
                          <a:cubicBezTo>
                            <a:pt x="424" y="682"/>
                            <a:pt x="422" y="680"/>
                            <a:pt x="422" y="680"/>
                          </a:cubicBezTo>
                          <a:cubicBezTo>
                            <a:pt x="422" y="680"/>
                            <a:pt x="421" y="674"/>
                            <a:pt x="421" y="674"/>
                          </a:cubicBezTo>
                          <a:cubicBezTo>
                            <a:pt x="421" y="674"/>
                            <a:pt x="419" y="671"/>
                            <a:pt x="419" y="671"/>
                          </a:cubicBezTo>
                          <a:cubicBezTo>
                            <a:pt x="419" y="671"/>
                            <a:pt x="420" y="665"/>
                            <a:pt x="420" y="665"/>
                          </a:cubicBezTo>
                          <a:cubicBezTo>
                            <a:pt x="420" y="665"/>
                            <a:pt x="421" y="662"/>
                            <a:pt x="421" y="662"/>
                          </a:cubicBezTo>
                          <a:cubicBezTo>
                            <a:pt x="421" y="662"/>
                            <a:pt x="421" y="660"/>
                            <a:pt x="421" y="660"/>
                          </a:cubicBezTo>
                          <a:cubicBezTo>
                            <a:pt x="421" y="660"/>
                            <a:pt x="421" y="659"/>
                            <a:pt x="421" y="659"/>
                          </a:cubicBezTo>
                          <a:cubicBezTo>
                            <a:pt x="421" y="659"/>
                            <a:pt x="418" y="658"/>
                            <a:pt x="418" y="658"/>
                          </a:cubicBezTo>
                          <a:cubicBezTo>
                            <a:pt x="418" y="658"/>
                            <a:pt x="417" y="655"/>
                            <a:pt x="417" y="655"/>
                          </a:cubicBezTo>
                          <a:cubicBezTo>
                            <a:pt x="417" y="655"/>
                            <a:pt x="416" y="656"/>
                            <a:pt x="416" y="656"/>
                          </a:cubicBezTo>
                          <a:cubicBezTo>
                            <a:pt x="416" y="656"/>
                            <a:pt x="417" y="659"/>
                            <a:pt x="417" y="659"/>
                          </a:cubicBezTo>
                          <a:cubicBezTo>
                            <a:pt x="417" y="659"/>
                            <a:pt x="415" y="660"/>
                            <a:pt x="415" y="660"/>
                          </a:cubicBezTo>
                          <a:cubicBezTo>
                            <a:pt x="415" y="660"/>
                            <a:pt x="413" y="661"/>
                            <a:pt x="413" y="661"/>
                          </a:cubicBezTo>
                          <a:cubicBezTo>
                            <a:pt x="413" y="661"/>
                            <a:pt x="413" y="657"/>
                            <a:pt x="413" y="657"/>
                          </a:cubicBezTo>
                          <a:cubicBezTo>
                            <a:pt x="413" y="657"/>
                            <a:pt x="411" y="657"/>
                            <a:pt x="411" y="657"/>
                          </a:cubicBezTo>
                          <a:cubicBezTo>
                            <a:pt x="411" y="657"/>
                            <a:pt x="409" y="656"/>
                            <a:pt x="409" y="656"/>
                          </a:cubicBezTo>
                          <a:cubicBezTo>
                            <a:pt x="409" y="656"/>
                            <a:pt x="408" y="653"/>
                            <a:pt x="408" y="653"/>
                          </a:cubicBezTo>
                          <a:cubicBezTo>
                            <a:pt x="408" y="653"/>
                            <a:pt x="407" y="651"/>
                            <a:pt x="407" y="651"/>
                          </a:cubicBezTo>
                          <a:cubicBezTo>
                            <a:pt x="407" y="651"/>
                            <a:pt x="405" y="650"/>
                            <a:pt x="405" y="650"/>
                          </a:cubicBezTo>
                          <a:cubicBezTo>
                            <a:pt x="405" y="650"/>
                            <a:pt x="404" y="653"/>
                            <a:pt x="404" y="653"/>
                          </a:cubicBezTo>
                          <a:cubicBezTo>
                            <a:pt x="404" y="653"/>
                            <a:pt x="406" y="656"/>
                            <a:pt x="406" y="656"/>
                          </a:cubicBezTo>
                          <a:cubicBezTo>
                            <a:pt x="406" y="656"/>
                            <a:pt x="406" y="658"/>
                            <a:pt x="406" y="658"/>
                          </a:cubicBezTo>
                          <a:cubicBezTo>
                            <a:pt x="406" y="658"/>
                            <a:pt x="403" y="656"/>
                            <a:pt x="403" y="656"/>
                          </a:cubicBezTo>
                          <a:cubicBezTo>
                            <a:pt x="403" y="656"/>
                            <a:pt x="403" y="659"/>
                            <a:pt x="403" y="659"/>
                          </a:cubicBezTo>
                          <a:cubicBezTo>
                            <a:pt x="403" y="659"/>
                            <a:pt x="401" y="658"/>
                            <a:pt x="401" y="658"/>
                          </a:cubicBezTo>
                          <a:cubicBezTo>
                            <a:pt x="401" y="658"/>
                            <a:pt x="400" y="660"/>
                            <a:pt x="400" y="660"/>
                          </a:cubicBezTo>
                          <a:cubicBezTo>
                            <a:pt x="400" y="660"/>
                            <a:pt x="399" y="657"/>
                            <a:pt x="399" y="657"/>
                          </a:cubicBezTo>
                          <a:cubicBezTo>
                            <a:pt x="399" y="657"/>
                            <a:pt x="398" y="658"/>
                            <a:pt x="398" y="658"/>
                          </a:cubicBezTo>
                          <a:cubicBezTo>
                            <a:pt x="398" y="658"/>
                            <a:pt x="398" y="656"/>
                            <a:pt x="398" y="656"/>
                          </a:cubicBezTo>
                          <a:cubicBezTo>
                            <a:pt x="398" y="656"/>
                            <a:pt x="395" y="657"/>
                            <a:pt x="395" y="657"/>
                          </a:cubicBezTo>
                          <a:cubicBezTo>
                            <a:pt x="395" y="657"/>
                            <a:pt x="393" y="655"/>
                            <a:pt x="393" y="655"/>
                          </a:cubicBezTo>
                          <a:cubicBezTo>
                            <a:pt x="393" y="655"/>
                            <a:pt x="391" y="654"/>
                            <a:pt x="391" y="654"/>
                          </a:cubicBezTo>
                          <a:cubicBezTo>
                            <a:pt x="391" y="654"/>
                            <a:pt x="390" y="652"/>
                            <a:pt x="390" y="652"/>
                          </a:cubicBezTo>
                          <a:cubicBezTo>
                            <a:pt x="390" y="652"/>
                            <a:pt x="388" y="650"/>
                            <a:pt x="388" y="650"/>
                          </a:cubicBezTo>
                          <a:cubicBezTo>
                            <a:pt x="388" y="650"/>
                            <a:pt x="386" y="649"/>
                            <a:pt x="386" y="649"/>
                          </a:cubicBezTo>
                          <a:cubicBezTo>
                            <a:pt x="386" y="649"/>
                            <a:pt x="386" y="645"/>
                            <a:pt x="386" y="645"/>
                          </a:cubicBezTo>
                          <a:cubicBezTo>
                            <a:pt x="386" y="645"/>
                            <a:pt x="384" y="641"/>
                            <a:pt x="384" y="641"/>
                          </a:cubicBezTo>
                          <a:cubicBezTo>
                            <a:pt x="384" y="641"/>
                            <a:pt x="384" y="637"/>
                            <a:pt x="384" y="637"/>
                          </a:cubicBezTo>
                          <a:cubicBezTo>
                            <a:pt x="384" y="637"/>
                            <a:pt x="385" y="636"/>
                            <a:pt x="385" y="636"/>
                          </a:cubicBezTo>
                          <a:cubicBezTo>
                            <a:pt x="385" y="636"/>
                            <a:pt x="385" y="634"/>
                            <a:pt x="385" y="634"/>
                          </a:cubicBezTo>
                          <a:cubicBezTo>
                            <a:pt x="385" y="634"/>
                            <a:pt x="384" y="630"/>
                            <a:pt x="384" y="630"/>
                          </a:cubicBezTo>
                          <a:cubicBezTo>
                            <a:pt x="384" y="630"/>
                            <a:pt x="382" y="630"/>
                            <a:pt x="382" y="630"/>
                          </a:cubicBezTo>
                          <a:cubicBezTo>
                            <a:pt x="382" y="630"/>
                            <a:pt x="381" y="630"/>
                            <a:pt x="381" y="630"/>
                          </a:cubicBezTo>
                          <a:cubicBezTo>
                            <a:pt x="381" y="630"/>
                            <a:pt x="380" y="630"/>
                            <a:pt x="380" y="630"/>
                          </a:cubicBezTo>
                          <a:cubicBezTo>
                            <a:pt x="380" y="630"/>
                            <a:pt x="380" y="629"/>
                            <a:pt x="380" y="629"/>
                          </a:cubicBezTo>
                          <a:cubicBezTo>
                            <a:pt x="380" y="629"/>
                            <a:pt x="378" y="627"/>
                            <a:pt x="378" y="627"/>
                          </a:cubicBezTo>
                          <a:cubicBezTo>
                            <a:pt x="378" y="627"/>
                            <a:pt x="376" y="630"/>
                            <a:pt x="376" y="630"/>
                          </a:cubicBezTo>
                          <a:cubicBezTo>
                            <a:pt x="376" y="630"/>
                            <a:pt x="374" y="626"/>
                            <a:pt x="374" y="626"/>
                          </a:cubicBezTo>
                          <a:cubicBezTo>
                            <a:pt x="374" y="626"/>
                            <a:pt x="372" y="626"/>
                            <a:pt x="372" y="626"/>
                          </a:cubicBezTo>
                          <a:cubicBezTo>
                            <a:pt x="372" y="626"/>
                            <a:pt x="371" y="623"/>
                            <a:pt x="371" y="623"/>
                          </a:cubicBezTo>
                          <a:cubicBezTo>
                            <a:pt x="371" y="623"/>
                            <a:pt x="369" y="621"/>
                            <a:pt x="369" y="621"/>
                          </a:cubicBezTo>
                          <a:cubicBezTo>
                            <a:pt x="369" y="621"/>
                            <a:pt x="366" y="624"/>
                            <a:pt x="366" y="624"/>
                          </a:cubicBezTo>
                          <a:cubicBezTo>
                            <a:pt x="366" y="624"/>
                            <a:pt x="364" y="625"/>
                            <a:pt x="364" y="625"/>
                          </a:cubicBezTo>
                          <a:cubicBezTo>
                            <a:pt x="364" y="625"/>
                            <a:pt x="365" y="628"/>
                            <a:pt x="365" y="628"/>
                          </a:cubicBezTo>
                          <a:cubicBezTo>
                            <a:pt x="365" y="628"/>
                            <a:pt x="364" y="631"/>
                            <a:pt x="364" y="631"/>
                          </a:cubicBezTo>
                          <a:cubicBezTo>
                            <a:pt x="364" y="631"/>
                            <a:pt x="362" y="631"/>
                            <a:pt x="362" y="631"/>
                          </a:cubicBezTo>
                          <a:cubicBezTo>
                            <a:pt x="362" y="631"/>
                            <a:pt x="360" y="635"/>
                            <a:pt x="360" y="635"/>
                          </a:cubicBezTo>
                          <a:cubicBezTo>
                            <a:pt x="360" y="635"/>
                            <a:pt x="359" y="632"/>
                            <a:pt x="359" y="632"/>
                          </a:cubicBezTo>
                          <a:cubicBezTo>
                            <a:pt x="359" y="632"/>
                            <a:pt x="357" y="633"/>
                            <a:pt x="357" y="633"/>
                          </a:cubicBezTo>
                          <a:cubicBezTo>
                            <a:pt x="357" y="633"/>
                            <a:pt x="356" y="638"/>
                            <a:pt x="356" y="638"/>
                          </a:cubicBezTo>
                          <a:cubicBezTo>
                            <a:pt x="356" y="638"/>
                            <a:pt x="352" y="633"/>
                            <a:pt x="352" y="633"/>
                          </a:cubicBezTo>
                          <a:cubicBezTo>
                            <a:pt x="352" y="633"/>
                            <a:pt x="352" y="637"/>
                            <a:pt x="352" y="637"/>
                          </a:cubicBezTo>
                          <a:cubicBezTo>
                            <a:pt x="352" y="637"/>
                            <a:pt x="349" y="634"/>
                            <a:pt x="349" y="634"/>
                          </a:cubicBezTo>
                          <a:cubicBezTo>
                            <a:pt x="349" y="634"/>
                            <a:pt x="346" y="639"/>
                            <a:pt x="346" y="639"/>
                          </a:cubicBezTo>
                          <a:cubicBezTo>
                            <a:pt x="346" y="639"/>
                            <a:pt x="344" y="637"/>
                            <a:pt x="344" y="637"/>
                          </a:cubicBezTo>
                          <a:cubicBezTo>
                            <a:pt x="344" y="637"/>
                            <a:pt x="342" y="634"/>
                            <a:pt x="342" y="634"/>
                          </a:cubicBezTo>
                          <a:cubicBezTo>
                            <a:pt x="342" y="634"/>
                            <a:pt x="340" y="634"/>
                            <a:pt x="340" y="634"/>
                          </a:cubicBezTo>
                          <a:cubicBezTo>
                            <a:pt x="340" y="634"/>
                            <a:pt x="338" y="637"/>
                            <a:pt x="338" y="637"/>
                          </a:cubicBezTo>
                          <a:cubicBezTo>
                            <a:pt x="338" y="637"/>
                            <a:pt x="337" y="640"/>
                            <a:pt x="337" y="640"/>
                          </a:cubicBezTo>
                          <a:cubicBezTo>
                            <a:pt x="337" y="640"/>
                            <a:pt x="333" y="639"/>
                            <a:pt x="333" y="639"/>
                          </a:cubicBezTo>
                          <a:cubicBezTo>
                            <a:pt x="333" y="639"/>
                            <a:pt x="331" y="644"/>
                            <a:pt x="331" y="644"/>
                          </a:cubicBezTo>
                          <a:cubicBezTo>
                            <a:pt x="331" y="644"/>
                            <a:pt x="332" y="647"/>
                            <a:pt x="332" y="647"/>
                          </a:cubicBezTo>
                          <a:cubicBezTo>
                            <a:pt x="332" y="647"/>
                            <a:pt x="334" y="652"/>
                            <a:pt x="334" y="652"/>
                          </a:cubicBezTo>
                          <a:cubicBezTo>
                            <a:pt x="334" y="652"/>
                            <a:pt x="335" y="657"/>
                            <a:pt x="335" y="657"/>
                          </a:cubicBezTo>
                          <a:cubicBezTo>
                            <a:pt x="335" y="657"/>
                            <a:pt x="335" y="662"/>
                            <a:pt x="335" y="662"/>
                          </a:cubicBezTo>
                          <a:cubicBezTo>
                            <a:pt x="335" y="662"/>
                            <a:pt x="336" y="665"/>
                            <a:pt x="336" y="665"/>
                          </a:cubicBezTo>
                          <a:cubicBezTo>
                            <a:pt x="336" y="665"/>
                            <a:pt x="334" y="666"/>
                            <a:pt x="334" y="666"/>
                          </a:cubicBezTo>
                          <a:cubicBezTo>
                            <a:pt x="334" y="666"/>
                            <a:pt x="332" y="664"/>
                            <a:pt x="332" y="664"/>
                          </a:cubicBezTo>
                          <a:cubicBezTo>
                            <a:pt x="332" y="664"/>
                            <a:pt x="331" y="665"/>
                            <a:pt x="331" y="665"/>
                          </a:cubicBezTo>
                          <a:cubicBezTo>
                            <a:pt x="331" y="665"/>
                            <a:pt x="330" y="665"/>
                            <a:pt x="330" y="665"/>
                          </a:cubicBezTo>
                          <a:cubicBezTo>
                            <a:pt x="330" y="665"/>
                            <a:pt x="329" y="660"/>
                            <a:pt x="329" y="660"/>
                          </a:cubicBezTo>
                          <a:cubicBezTo>
                            <a:pt x="329" y="660"/>
                            <a:pt x="328" y="657"/>
                            <a:pt x="328" y="657"/>
                          </a:cubicBezTo>
                          <a:cubicBezTo>
                            <a:pt x="328" y="657"/>
                            <a:pt x="326" y="654"/>
                            <a:pt x="326" y="654"/>
                          </a:cubicBezTo>
                          <a:cubicBezTo>
                            <a:pt x="326" y="654"/>
                            <a:pt x="323" y="659"/>
                            <a:pt x="323" y="659"/>
                          </a:cubicBezTo>
                          <a:cubicBezTo>
                            <a:pt x="323" y="659"/>
                            <a:pt x="321" y="660"/>
                            <a:pt x="321" y="660"/>
                          </a:cubicBezTo>
                          <a:cubicBezTo>
                            <a:pt x="321" y="660"/>
                            <a:pt x="320" y="658"/>
                            <a:pt x="320" y="658"/>
                          </a:cubicBezTo>
                          <a:cubicBezTo>
                            <a:pt x="320" y="658"/>
                            <a:pt x="318" y="659"/>
                            <a:pt x="318" y="659"/>
                          </a:cubicBezTo>
                          <a:cubicBezTo>
                            <a:pt x="318" y="659"/>
                            <a:pt x="317" y="656"/>
                            <a:pt x="317" y="656"/>
                          </a:cubicBezTo>
                          <a:cubicBezTo>
                            <a:pt x="317" y="656"/>
                            <a:pt x="315" y="653"/>
                            <a:pt x="315" y="653"/>
                          </a:cubicBezTo>
                          <a:cubicBezTo>
                            <a:pt x="315" y="653"/>
                            <a:pt x="315" y="648"/>
                            <a:pt x="315" y="648"/>
                          </a:cubicBezTo>
                          <a:cubicBezTo>
                            <a:pt x="315" y="648"/>
                            <a:pt x="313" y="648"/>
                            <a:pt x="313" y="648"/>
                          </a:cubicBezTo>
                          <a:cubicBezTo>
                            <a:pt x="313" y="648"/>
                            <a:pt x="310" y="646"/>
                            <a:pt x="310" y="646"/>
                          </a:cubicBezTo>
                          <a:cubicBezTo>
                            <a:pt x="310" y="646"/>
                            <a:pt x="309" y="646"/>
                            <a:pt x="309" y="646"/>
                          </a:cubicBezTo>
                          <a:cubicBezTo>
                            <a:pt x="309" y="646"/>
                            <a:pt x="306" y="645"/>
                            <a:pt x="306" y="645"/>
                          </a:cubicBezTo>
                          <a:cubicBezTo>
                            <a:pt x="306" y="645"/>
                            <a:pt x="307" y="641"/>
                            <a:pt x="307" y="641"/>
                          </a:cubicBezTo>
                          <a:cubicBezTo>
                            <a:pt x="307" y="641"/>
                            <a:pt x="308" y="636"/>
                            <a:pt x="308" y="636"/>
                          </a:cubicBezTo>
                          <a:cubicBezTo>
                            <a:pt x="308" y="636"/>
                            <a:pt x="307" y="632"/>
                            <a:pt x="307" y="632"/>
                          </a:cubicBezTo>
                          <a:cubicBezTo>
                            <a:pt x="307" y="632"/>
                            <a:pt x="308" y="630"/>
                            <a:pt x="308" y="630"/>
                          </a:cubicBezTo>
                          <a:cubicBezTo>
                            <a:pt x="308" y="630"/>
                            <a:pt x="308" y="627"/>
                            <a:pt x="308" y="627"/>
                          </a:cubicBezTo>
                          <a:cubicBezTo>
                            <a:pt x="308" y="627"/>
                            <a:pt x="306" y="625"/>
                            <a:pt x="306" y="625"/>
                          </a:cubicBezTo>
                          <a:cubicBezTo>
                            <a:pt x="306" y="625"/>
                            <a:pt x="303" y="624"/>
                            <a:pt x="303" y="624"/>
                          </a:cubicBezTo>
                          <a:cubicBezTo>
                            <a:pt x="303" y="624"/>
                            <a:pt x="301" y="620"/>
                            <a:pt x="301" y="620"/>
                          </a:cubicBezTo>
                          <a:cubicBezTo>
                            <a:pt x="301" y="620"/>
                            <a:pt x="300" y="616"/>
                            <a:pt x="300" y="616"/>
                          </a:cubicBezTo>
                          <a:cubicBezTo>
                            <a:pt x="300" y="616"/>
                            <a:pt x="299" y="613"/>
                            <a:pt x="299" y="613"/>
                          </a:cubicBezTo>
                          <a:cubicBezTo>
                            <a:pt x="299" y="613"/>
                            <a:pt x="298" y="610"/>
                            <a:pt x="298" y="610"/>
                          </a:cubicBezTo>
                          <a:cubicBezTo>
                            <a:pt x="298" y="610"/>
                            <a:pt x="298" y="607"/>
                            <a:pt x="298" y="607"/>
                          </a:cubicBezTo>
                          <a:cubicBezTo>
                            <a:pt x="298" y="607"/>
                            <a:pt x="299" y="605"/>
                            <a:pt x="299" y="605"/>
                          </a:cubicBezTo>
                          <a:cubicBezTo>
                            <a:pt x="299" y="605"/>
                            <a:pt x="298" y="604"/>
                            <a:pt x="298" y="604"/>
                          </a:cubicBezTo>
                          <a:cubicBezTo>
                            <a:pt x="298" y="604"/>
                            <a:pt x="296" y="605"/>
                            <a:pt x="296" y="605"/>
                          </a:cubicBezTo>
                          <a:cubicBezTo>
                            <a:pt x="296" y="605"/>
                            <a:pt x="295" y="604"/>
                            <a:pt x="295" y="604"/>
                          </a:cubicBezTo>
                          <a:cubicBezTo>
                            <a:pt x="295" y="604"/>
                            <a:pt x="293" y="605"/>
                            <a:pt x="293" y="605"/>
                          </a:cubicBezTo>
                          <a:cubicBezTo>
                            <a:pt x="293" y="605"/>
                            <a:pt x="291" y="606"/>
                            <a:pt x="291" y="606"/>
                          </a:cubicBezTo>
                          <a:cubicBezTo>
                            <a:pt x="291" y="606"/>
                            <a:pt x="287" y="610"/>
                            <a:pt x="287" y="610"/>
                          </a:cubicBezTo>
                          <a:cubicBezTo>
                            <a:pt x="287" y="610"/>
                            <a:pt x="286" y="609"/>
                            <a:pt x="286" y="609"/>
                          </a:cubicBezTo>
                          <a:cubicBezTo>
                            <a:pt x="286" y="609"/>
                            <a:pt x="287" y="606"/>
                            <a:pt x="287" y="606"/>
                          </a:cubicBezTo>
                          <a:cubicBezTo>
                            <a:pt x="287" y="606"/>
                            <a:pt x="287" y="602"/>
                            <a:pt x="287" y="602"/>
                          </a:cubicBezTo>
                          <a:cubicBezTo>
                            <a:pt x="287" y="602"/>
                            <a:pt x="286" y="599"/>
                            <a:pt x="286" y="599"/>
                          </a:cubicBezTo>
                          <a:cubicBezTo>
                            <a:pt x="286" y="599"/>
                            <a:pt x="285" y="596"/>
                            <a:pt x="285" y="596"/>
                          </a:cubicBezTo>
                          <a:cubicBezTo>
                            <a:pt x="285" y="596"/>
                            <a:pt x="285" y="592"/>
                            <a:pt x="285" y="592"/>
                          </a:cubicBezTo>
                          <a:cubicBezTo>
                            <a:pt x="285" y="592"/>
                            <a:pt x="287" y="590"/>
                            <a:pt x="287" y="590"/>
                          </a:cubicBezTo>
                          <a:cubicBezTo>
                            <a:pt x="287" y="590"/>
                            <a:pt x="286" y="588"/>
                            <a:pt x="286" y="588"/>
                          </a:cubicBezTo>
                          <a:cubicBezTo>
                            <a:pt x="286" y="588"/>
                            <a:pt x="286" y="584"/>
                            <a:pt x="286" y="584"/>
                          </a:cubicBezTo>
                          <a:cubicBezTo>
                            <a:pt x="286" y="584"/>
                            <a:pt x="287" y="583"/>
                            <a:pt x="287" y="583"/>
                          </a:cubicBezTo>
                          <a:cubicBezTo>
                            <a:pt x="287" y="583"/>
                            <a:pt x="289" y="580"/>
                            <a:pt x="289" y="580"/>
                          </a:cubicBezTo>
                          <a:cubicBezTo>
                            <a:pt x="289" y="580"/>
                            <a:pt x="289" y="575"/>
                            <a:pt x="289" y="575"/>
                          </a:cubicBezTo>
                          <a:cubicBezTo>
                            <a:pt x="289" y="575"/>
                            <a:pt x="291" y="574"/>
                            <a:pt x="291" y="574"/>
                          </a:cubicBezTo>
                          <a:cubicBezTo>
                            <a:pt x="291" y="574"/>
                            <a:pt x="293" y="569"/>
                            <a:pt x="293" y="569"/>
                          </a:cubicBezTo>
                          <a:cubicBezTo>
                            <a:pt x="293" y="569"/>
                            <a:pt x="294" y="568"/>
                            <a:pt x="294" y="568"/>
                          </a:cubicBezTo>
                          <a:cubicBezTo>
                            <a:pt x="294" y="568"/>
                            <a:pt x="292" y="563"/>
                            <a:pt x="292" y="563"/>
                          </a:cubicBezTo>
                          <a:cubicBezTo>
                            <a:pt x="292" y="563"/>
                            <a:pt x="293" y="562"/>
                            <a:pt x="293" y="562"/>
                          </a:cubicBezTo>
                          <a:cubicBezTo>
                            <a:pt x="293" y="562"/>
                            <a:pt x="293" y="559"/>
                            <a:pt x="293" y="559"/>
                          </a:cubicBezTo>
                          <a:cubicBezTo>
                            <a:pt x="293" y="559"/>
                            <a:pt x="293" y="551"/>
                            <a:pt x="293" y="551"/>
                          </a:cubicBezTo>
                          <a:cubicBezTo>
                            <a:pt x="293" y="551"/>
                            <a:pt x="292" y="545"/>
                            <a:pt x="292" y="545"/>
                          </a:cubicBezTo>
                          <a:cubicBezTo>
                            <a:pt x="292" y="545"/>
                            <a:pt x="291" y="538"/>
                            <a:pt x="291" y="538"/>
                          </a:cubicBezTo>
                          <a:cubicBezTo>
                            <a:pt x="291" y="538"/>
                            <a:pt x="290" y="534"/>
                            <a:pt x="290" y="534"/>
                          </a:cubicBezTo>
                          <a:cubicBezTo>
                            <a:pt x="290" y="534"/>
                            <a:pt x="287" y="531"/>
                            <a:pt x="287" y="531"/>
                          </a:cubicBezTo>
                          <a:cubicBezTo>
                            <a:pt x="287" y="531"/>
                            <a:pt x="286" y="533"/>
                            <a:pt x="286" y="533"/>
                          </a:cubicBezTo>
                          <a:cubicBezTo>
                            <a:pt x="286" y="533"/>
                            <a:pt x="284" y="524"/>
                            <a:pt x="284" y="524"/>
                          </a:cubicBezTo>
                          <a:cubicBezTo>
                            <a:pt x="284" y="524"/>
                            <a:pt x="283" y="521"/>
                            <a:pt x="283" y="521"/>
                          </a:cubicBezTo>
                          <a:cubicBezTo>
                            <a:pt x="283" y="521"/>
                            <a:pt x="282" y="520"/>
                            <a:pt x="282" y="520"/>
                          </a:cubicBezTo>
                          <a:cubicBezTo>
                            <a:pt x="282" y="520"/>
                            <a:pt x="280" y="517"/>
                            <a:pt x="280" y="517"/>
                          </a:cubicBezTo>
                          <a:cubicBezTo>
                            <a:pt x="280" y="517"/>
                            <a:pt x="279" y="514"/>
                            <a:pt x="279" y="514"/>
                          </a:cubicBezTo>
                          <a:cubicBezTo>
                            <a:pt x="279" y="514"/>
                            <a:pt x="276" y="513"/>
                            <a:pt x="276" y="513"/>
                          </a:cubicBezTo>
                          <a:cubicBezTo>
                            <a:pt x="276" y="513"/>
                            <a:pt x="275" y="518"/>
                            <a:pt x="275" y="518"/>
                          </a:cubicBezTo>
                          <a:cubicBezTo>
                            <a:pt x="275" y="518"/>
                            <a:pt x="274" y="520"/>
                            <a:pt x="274" y="520"/>
                          </a:cubicBezTo>
                          <a:cubicBezTo>
                            <a:pt x="274" y="520"/>
                            <a:pt x="274" y="519"/>
                            <a:pt x="274" y="519"/>
                          </a:cubicBezTo>
                          <a:cubicBezTo>
                            <a:pt x="274" y="519"/>
                            <a:pt x="272" y="515"/>
                            <a:pt x="272" y="515"/>
                          </a:cubicBezTo>
                          <a:cubicBezTo>
                            <a:pt x="272" y="515"/>
                            <a:pt x="271" y="516"/>
                            <a:pt x="271" y="516"/>
                          </a:cubicBezTo>
                          <a:cubicBezTo>
                            <a:pt x="271" y="516"/>
                            <a:pt x="268" y="516"/>
                            <a:pt x="268" y="516"/>
                          </a:cubicBezTo>
                          <a:cubicBezTo>
                            <a:pt x="268" y="516"/>
                            <a:pt x="266" y="514"/>
                            <a:pt x="266" y="514"/>
                          </a:cubicBezTo>
                          <a:cubicBezTo>
                            <a:pt x="266" y="514"/>
                            <a:pt x="263" y="515"/>
                            <a:pt x="263" y="515"/>
                          </a:cubicBezTo>
                          <a:cubicBezTo>
                            <a:pt x="263" y="515"/>
                            <a:pt x="263" y="512"/>
                            <a:pt x="263" y="512"/>
                          </a:cubicBezTo>
                          <a:cubicBezTo>
                            <a:pt x="263" y="512"/>
                            <a:pt x="265" y="508"/>
                            <a:pt x="265" y="508"/>
                          </a:cubicBezTo>
                          <a:cubicBezTo>
                            <a:pt x="265" y="508"/>
                            <a:pt x="264" y="505"/>
                            <a:pt x="264" y="505"/>
                          </a:cubicBezTo>
                          <a:cubicBezTo>
                            <a:pt x="264" y="505"/>
                            <a:pt x="263" y="501"/>
                            <a:pt x="263" y="501"/>
                          </a:cubicBezTo>
                          <a:cubicBezTo>
                            <a:pt x="263" y="501"/>
                            <a:pt x="261" y="504"/>
                            <a:pt x="261" y="504"/>
                          </a:cubicBezTo>
                          <a:cubicBezTo>
                            <a:pt x="261" y="504"/>
                            <a:pt x="259" y="501"/>
                            <a:pt x="259" y="501"/>
                          </a:cubicBezTo>
                          <a:cubicBezTo>
                            <a:pt x="259" y="501"/>
                            <a:pt x="261" y="498"/>
                            <a:pt x="261" y="498"/>
                          </a:cubicBezTo>
                          <a:cubicBezTo>
                            <a:pt x="261" y="498"/>
                            <a:pt x="259" y="497"/>
                            <a:pt x="259" y="497"/>
                          </a:cubicBezTo>
                          <a:cubicBezTo>
                            <a:pt x="259" y="497"/>
                            <a:pt x="258" y="494"/>
                            <a:pt x="258" y="494"/>
                          </a:cubicBezTo>
                          <a:cubicBezTo>
                            <a:pt x="258" y="494"/>
                            <a:pt x="253" y="498"/>
                            <a:pt x="253" y="498"/>
                          </a:cubicBezTo>
                          <a:cubicBezTo>
                            <a:pt x="253" y="498"/>
                            <a:pt x="253" y="501"/>
                            <a:pt x="253" y="501"/>
                          </a:cubicBezTo>
                          <a:cubicBezTo>
                            <a:pt x="253" y="501"/>
                            <a:pt x="251" y="502"/>
                            <a:pt x="251" y="502"/>
                          </a:cubicBezTo>
                          <a:cubicBezTo>
                            <a:pt x="251" y="502"/>
                            <a:pt x="248" y="500"/>
                            <a:pt x="248" y="500"/>
                          </a:cubicBezTo>
                          <a:cubicBezTo>
                            <a:pt x="248" y="500"/>
                            <a:pt x="246" y="499"/>
                            <a:pt x="246" y="499"/>
                          </a:cubicBezTo>
                          <a:cubicBezTo>
                            <a:pt x="246" y="499"/>
                            <a:pt x="243" y="497"/>
                            <a:pt x="243" y="497"/>
                          </a:cubicBezTo>
                          <a:cubicBezTo>
                            <a:pt x="243" y="497"/>
                            <a:pt x="240" y="500"/>
                            <a:pt x="240" y="500"/>
                          </a:cubicBezTo>
                          <a:cubicBezTo>
                            <a:pt x="240" y="500"/>
                            <a:pt x="240" y="504"/>
                            <a:pt x="240" y="504"/>
                          </a:cubicBezTo>
                          <a:cubicBezTo>
                            <a:pt x="240" y="504"/>
                            <a:pt x="236" y="509"/>
                            <a:pt x="236" y="509"/>
                          </a:cubicBezTo>
                          <a:cubicBezTo>
                            <a:pt x="236" y="509"/>
                            <a:pt x="233" y="510"/>
                            <a:pt x="233" y="510"/>
                          </a:cubicBezTo>
                          <a:cubicBezTo>
                            <a:pt x="233" y="510"/>
                            <a:pt x="231" y="512"/>
                            <a:pt x="231" y="512"/>
                          </a:cubicBezTo>
                          <a:cubicBezTo>
                            <a:pt x="231" y="512"/>
                            <a:pt x="230" y="515"/>
                            <a:pt x="230" y="515"/>
                          </a:cubicBezTo>
                          <a:cubicBezTo>
                            <a:pt x="230" y="515"/>
                            <a:pt x="229" y="518"/>
                            <a:pt x="229" y="518"/>
                          </a:cubicBezTo>
                          <a:cubicBezTo>
                            <a:pt x="229" y="518"/>
                            <a:pt x="226" y="522"/>
                            <a:pt x="226" y="522"/>
                          </a:cubicBezTo>
                          <a:cubicBezTo>
                            <a:pt x="226" y="522"/>
                            <a:pt x="226" y="525"/>
                            <a:pt x="226" y="525"/>
                          </a:cubicBezTo>
                          <a:cubicBezTo>
                            <a:pt x="226" y="525"/>
                            <a:pt x="224" y="528"/>
                            <a:pt x="224" y="528"/>
                          </a:cubicBezTo>
                          <a:cubicBezTo>
                            <a:pt x="224" y="528"/>
                            <a:pt x="221" y="528"/>
                            <a:pt x="221" y="528"/>
                          </a:cubicBezTo>
                          <a:cubicBezTo>
                            <a:pt x="221" y="528"/>
                            <a:pt x="220" y="529"/>
                            <a:pt x="220" y="529"/>
                          </a:cubicBezTo>
                          <a:cubicBezTo>
                            <a:pt x="220" y="529"/>
                            <a:pt x="216" y="529"/>
                            <a:pt x="216" y="529"/>
                          </a:cubicBezTo>
                          <a:cubicBezTo>
                            <a:pt x="216" y="529"/>
                            <a:pt x="216" y="524"/>
                            <a:pt x="216" y="524"/>
                          </a:cubicBezTo>
                          <a:cubicBezTo>
                            <a:pt x="216" y="524"/>
                            <a:pt x="214" y="524"/>
                            <a:pt x="214" y="524"/>
                          </a:cubicBezTo>
                          <a:cubicBezTo>
                            <a:pt x="214" y="524"/>
                            <a:pt x="213" y="522"/>
                            <a:pt x="213" y="522"/>
                          </a:cubicBezTo>
                          <a:cubicBezTo>
                            <a:pt x="213" y="522"/>
                            <a:pt x="211" y="522"/>
                            <a:pt x="211" y="522"/>
                          </a:cubicBezTo>
                          <a:cubicBezTo>
                            <a:pt x="211" y="522"/>
                            <a:pt x="210" y="524"/>
                            <a:pt x="210" y="524"/>
                          </a:cubicBezTo>
                          <a:cubicBezTo>
                            <a:pt x="210" y="524"/>
                            <a:pt x="209" y="525"/>
                            <a:pt x="209" y="525"/>
                          </a:cubicBezTo>
                          <a:cubicBezTo>
                            <a:pt x="209" y="525"/>
                            <a:pt x="207" y="522"/>
                            <a:pt x="207" y="522"/>
                          </a:cubicBezTo>
                          <a:cubicBezTo>
                            <a:pt x="207" y="522"/>
                            <a:pt x="204" y="523"/>
                            <a:pt x="204" y="523"/>
                          </a:cubicBezTo>
                          <a:cubicBezTo>
                            <a:pt x="204" y="523"/>
                            <a:pt x="202" y="522"/>
                            <a:pt x="202" y="522"/>
                          </a:cubicBezTo>
                          <a:cubicBezTo>
                            <a:pt x="202" y="522"/>
                            <a:pt x="201" y="518"/>
                            <a:pt x="201" y="518"/>
                          </a:cubicBezTo>
                          <a:cubicBezTo>
                            <a:pt x="201" y="518"/>
                            <a:pt x="199" y="518"/>
                            <a:pt x="199" y="518"/>
                          </a:cubicBezTo>
                          <a:cubicBezTo>
                            <a:pt x="199" y="518"/>
                            <a:pt x="198" y="518"/>
                            <a:pt x="198" y="518"/>
                          </a:cubicBezTo>
                          <a:cubicBezTo>
                            <a:pt x="198" y="518"/>
                            <a:pt x="196" y="519"/>
                            <a:pt x="196" y="519"/>
                          </a:cubicBezTo>
                          <a:cubicBezTo>
                            <a:pt x="196" y="519"/>
                            <a:pt x="195" y="520"/>
                            <a:pt x="195" y="520"/>
                          </a:cubicBezTo>
                          <a:cubicBezTo>
                            <a:pt x="195" y="520"/>
                            <a:pt x="193" y="526"/>
                            <a:pt x="193" y="526"/>
                          </a:cubicBezTo>
                          <a:cubicBezTo>
                            <a:pt x="193" y="526"/>
                            <a:pt x="191" y="528"/>
                            <a:pt x="191" y="528"/>
                          </a:cubicBezTo>
                          <a:cubicBezTo>
                            <a:pt x="191" y="528"/>
                            <a:pt x="190" y="532"/>
                            <a:pt x="190" y="532"/>
                          </a:cubicBezTo>
                          <a:cubicBezTo>
                            <a:pt x="190" y="532"/>
                            <a:pt x="189" y="536"/>
                            <a:pt x="189" y="536"/>
                          </a:cubicBezTo>
                          <a:cubicBezTo>
                            <a:pt x="189" y="536"/>
                            <a:pt x="188" y="536"/>
                            <a:pt x="188" y="536"/>
                          </a:cubicBezTo>
                          <a:cubicBezTo>
                            <a:pt x="188" y="536"/>
                            <a:pt x="187" y="535"/>
                            <a:pt x="187" y="535"/>
                          </a:cubicBezTo>
                          <a:cubicBezTo>
                            <a:pt x="187" y="535"/>
                            <a:pt x="187" y="532"/>
                            <a:pt x="187" y="532"/>
                          </a:cubicBezTo>
                          <a:cubicBezTo>
                            <a:pt x="187" y="532"/>
                            <a:pt x="187" y="527"/>
                            <a:pt x="187" y="527"/>
                          </a:cubicBezTo>
                          <a:cubicBezTo>
                            <a:pt x="187" y="527"/>
                            <a:pt x="186" y="523"/>
                            <a:pt x="186" y="523"/>
                          </a:cubicBezTo>
                          <a:cubicBezTo>
                            <a:pt x="186" y="523"/>
                            <a:pt x="184" y="523"/>
                            <a:pt x="184" y="523"/>
                          </a:cubicBezTo>
                          <a:cubicBezTo>
                            <a:pt x="184" y="523"/>
                            <a:pt x="179" y="526"/>
                            <a:pt x="179" y="526"/>
                          </a:cubicBezTo>
                          <a:cubicBezTo>
                            <a:pt x="179" y="526"/>
                            <a:pt x="178" y="526"/>
                            <a:pt x="178" y="526"/>
                          </a:cubicBezTo>
                          <a:cubicBezTo>
                            <a:pt x="178" y="526"/>
                            <a:pt x="176" y="526"/>
                            <a:pt x="176" y="526"/>
                          </a:cubicBezTo>
                          <a:cubicBezTo>
                            <a:pt x="176" y="526"/>
                            <a:pt x="173" y="527"/>
                            <a:pt x="173" y="527"/>
                          </a:cubicBezTo>
                          <a:cubicBezTo>
                            <a:pt x="173" y="527"/>
                            <a:pt x="170" y="526"/>
                            <a:pt x="170" y="526"/>
                          </a:cubicBezTo>
                          <a:cubicBezTo>
                            <a:pt x="170" y="526"/>
                            <a:pt x="168" y="526"/>
                            <a:pt x="168" y="526"/>
                          </a:cubicBezTo>
                          <a:cubicBezTo>
                            <a:pt x="168" y="526"/>
                            <a:pt x="166" y="523"/>
                            <a:pt x="166" y="523"/>
                          </a:cubicBezTo>
                          <a:cubicBezTo>
                            <a:pt x="166" y="523"/>
                            <a:pt x="163" y="522"/>
                            <a:pt x="163" y="522"/>
                          </a:cubicBezTo>
                          <a:cubicBezTo>
                            <a:pt x="163" y="522"/>
                            <a:pt x="162" y="524"/>
                            <a:pt x="162" y="524"/>
                          </a:cubicBezTo>
                          <a:cubicBezTo>
                            <a:pt x="162" y="524"/>
                            <a:pt x="160" y="525"/>
                            <a:pt x="160" y="525"/>
                          </a:cubicBezTo>
                          <a:cubicBezTo>
                            <a:pt x="160" y="525"/>
                            <a:pt x="160" y="523"/>
                            <a:pt x="160" y="523"/>
                          </a:cubicBezTo>
                          <a:cubicBezTo>
                            <a:pt x="160" y="523"/>
                            <a:pt x="159" y="522"/>
                            <a:pt x="159" y="522"/>
                          </a:cubicBezTo>
                          <a:cubicBezTo>
                            <a:pt x="159" y="522"/>
                            <a:pt x="158" y="524"/>
                            <a:pt x="158" y="524"/>
                          </a:cubicBezTo>
                          <a:cubicBezTo>
                            <a:pt x="158" y="524"/>
                            <a:pt x="157" y="526"/>
                            <a:pt x="157" y="526"/>
                          </a:cubicBezTo>
                          <a:cubicBezTo>
                            <a:pt x="157" y="526"/>
                            <a:pt x="156" y="525"/>
                            <a:pt x="156" y="525"/>
                          </a:cubicBezTo>
                          <a:cubicBezTo>
                            <a:pt x="156" y="525"/>
                            <a:pt x="156" y="521"/>
                            <a:pt x="156" y="521"/>
                          </a:cubicBezTo>
                          <a:cubicBezTo>
                            <a:pt x="156" y="521"/>
                            <a:pt x="153" y="517"/>
                            <a:pt x="153" y="517"/>
                          </a:cubicBezTo>
                          <a:cubicBezTo>
                            <a:pt x="153" y="517"/>
                            <a:pt x="150" y="518"/>
                            <a:pt x="150" y="518"/>
                          </a:cubicBezTo>
                          <a:cubicBezTo>
                            <a:pt x="150" y="518"/>
                            <a:pt x="147" y="518"/>
                            <a:pt x="147" y="518"/>
                          </a:cubicBezTo>
                          <a:cubicBezTo>
                            <a:pt x="147" y="518"/>
                            <a:pt x="146" y="515"/>
                            <a:pt x="146" y="515"/>
                          </a:cubicBezTo>
                          <a:cubicBezTo>
                            <a:pt x="146" y="515"/>
                            <a:pt x="147" y="512"/>
                            <a:pt x="147" y="512"/>
                          </a:cubicBezTo>
                          <a:cubicBezTo>
                            <a:pt x="147" y="512"/>
                            <a:pt x="146" y="510"/>
                            <a:pt x="146" y="510"/>
                          </a:cubicBezTo>
                          <a:cubicBezTo>
                            <a:pt x="146" y="510"/>
                            <a:pt x="145" y="510"/>
                            <a:pt x="145" y="510"/>
                          </a:cubicBezTo>
                          <a:cubicBezTo>
                            <a:pt x="145" y="510"/>
                            <a:pt x="143" y="511"/>
                            <a:pt x="143" y="511"/>
                          </a:cubicBezTo>
                          <a:cubicBezTo>
                            <a:pt x="143" y="511"/>
                            <a:pt x="141" y="509"/>
                            <a:pt x="141" y="509"/>
                          </a:cubicBezTo>
                          <a:cubicBezTo>
                            <a:pt x="141" y="509"/>
                            <a:pt x="139" y="508"/>
                            <a:pt x="139" y="508"/>
                          </a:cubicBezTo>
                          <a:cubicBezTo>
                            <a:pt x="139" y="508"/>
                            <a:pt x="138" y="506"/>
                            <a:pt x="138" y="506"/>
                          </a:cubicBezTo>
                          <a:cubicBezTo>
                            <a:pt x="138" y="506"/>
                            <a:pt x="136" y="504"/>
                            <a:pt x="136" y="504"/>
                          </a:cubicBezTo>
                          <a:cubicBezTo>
                            <a:pt x="136" y="504"/>
                            <a:pt x="136" y="500"/>
                            <a:pt x="136" y="500"/>
                          </a:cubicBezTo>
                          <a:cubicBezTo>
                            <a:pt x="136" y="500"/>
                            <a:pt x="134" y="498"/>
                            <a:pt x="134" y="498"/>
                          </a:cubicBezTo>
                          <a:cubicBezTo>
                            <a:pt x="134" y="498"/>
                            <a:pt x="132" y="498"/>
                            <a:pt x="132" y="498"/>
                          </a:cubicBezTo>
                          <a:cubicBezTo>
                            <a:pt x="132" y="498"/>
                            <a:pt x="130" y="499"/>
                            <a:pt x="130" y="499"/>
                          </a:cubicBezTo>
                          <a:cubicBezTo>
                            <a:pt x="130" y="499"/>
                            <a:pt x="128" y="498"/>
                            <a:pt x="128" y="498"/>
                          </a:cubicBezTo>
                          <a:cubicBezTo>
                            <a:pt x="128" y="498"/>
                            <a:pt x="127" y="493"/>
                            <a:pt x="127" y="493"/>
                          </a:cubicBezTo>
                          <a:cubicBezTo>
                            <a:pt x="127" y="493"/>
                            <a:pt x="125" y="490"/>
                            <a:pt x="125" y="490"/>
                          </a:cubicBezTo>
                          <a:cubicBezTo>
                            <a:pt x="125" y="490"/>
                            <a:pt x="123" y="489"/>
                            <a:pt x="123" y="489"/>
                          </a:cubicBezTo>
                          <a:cubicBezTo>
                            <a:pt x="123" y="489"/>
                            <a:pt x="119" y="488"/>
                            <a:pt x="119" y="488"/>
                          </a:cubicBezTo>
                          <a:cubicBezTo>
                            <a:pt x="119" y="488"/>
                            <a:pt x="117" y="483"/>
                            <a:pt x="117" y="483"/>
                          </a:cubicBezTo>
                          <a:cubicBezTo>
                            <a:pt x="117" y="483"/>
                            <a:pt x="113" y="480"/>
                            <a:pt x="113" y="480"/>
                          </a:cubicBezTo>
                          <a:cubicBezTo>
                            <a:pt x="113" y="480"/>
                            <a:pt x="111" y="476"/>
                            <a:pt x="111" y="476"/>
                          </a:cubicBezTo>
                          <a:cubicBezTo>
                            <a:pt x="111" y="476"/>
                            <a:pt x="109" y="474"/>
                            <a:pt x="109" y="474"/>
                          </a:cubicBezTo>
                          <a:cubicBezTo>
                            <a:pt x="109" y="474"/>
                            <a:pt x="106" y="475"/>
                            <a:pt x="106" y="475"/>
                          </a:cubicBezTo>
                          <a:cubicBezTo>
                            <a:pt x="106" y="475"/>
                            <a:pt x="105" y="478"/>
                            <a:pt x="105" y="478"/>
                          </a:cubicBezTo>
                          <a:cubicBezTo>
                            <a:pt x="105" y="478"/>
                            <a:pt x="103" y="481"/>
                            <a:pt x="103" y="481"/>
                          </a:cubicBezTo>
                          <a:cubicBezTo>
                            <a:pt x="103" y="481"/>
                            <a:pt x="102" y="481"/>
                            <a:pt x="102" y="481"/>
                          </a:cubicBezTo>
                          <a:cubicBezTo>
                            <a:pt x="102" y="481"/>
                            <a:pt x="101" y="479"/>
                            <a:pt x="101" y="479"/>
                          </a:cubicBezTo>
                          <a:cubicBezTo>
                            <a:pt x="101" y="479"/>
                            <a:pt x="100" y="478"/>
                            <a:pt x="100" y="478"/>
                          </a:cubicBezTo>
                          <a:cubicBezTo>
                            <a:pt x="100" y="478"/>
                            <a:pt x="100" y="478"/>
                            <a:pt x="100" y="478"/>
                          </a:cubicBezTo>
                          <a:cubicBezTo>
                            <a:pt x="100" y="478"/>
                            <a:pt x="96" y="473"/>
                            <a:pt x="96" y="473"/>
                          </a:cubicBezTo>
                          <a:cubicBezTo>
                            <a:pt x="96" y="473"/>
                            <a:pt x="91" y="470"/>
                            <a:pt x="91" y="470"/>
                          </a:cubicBezTo>
                          <a:cubicBezTo>
                            <a:pt x="91" y="470"/>
                            <a:pt x="90" y="465"/>
                            <a:pt x="90" y="465"/>
                          </a:cubicBezTo>
                          <a:cubicBezTo>
                            <a:pt x="90" y="465"/>
                            <a:pt x="89" y="465"/>
                            <a:pt x="89" y="465"/>
                          </a:cubicBezTo>
                          <a:cubicBezTo>
                            <a:pt x="89" y="465"/>
                            <a:pt x="87" y="462"/>
                            <a:pt x="87" y="462"/>
                          </a:cubicBezTo>
                          <a:cubicBezTo>
                            <a:pt x="87" y="462"/>
                            <a:pt x="83" y="462"/>
                            <a:pt x="83" y="462"/>
                          </a:cubicBezTo>
                          <a:cubicBezTo>
                            <a:pt x="83" y="462"/>
                            <a:pt x="80" y="457"/>
                            <a:pt x="80" y="457"/>
                          </a:cubicBezTo>
                          <a:cubicBezTo>
                            <a:pt x="80" y="457"/>
                            <a:pt x="80" y="455"/>
                            <a:pt x="80" y="455"/>
                          </a:cubicBezTo>
                          <a:cubicBezTo>
                            <a:pt x="80" y="455"/>
                            <a:pt x="77" y="453"/>
                            <a:pt x="77" y="453"/>
                          </a:cubicBezTo>
                          <a:cubicBezTo>
                            <a:pt x="77" y="453"/>
                            <a:pt x="77" y="455"/>
                            <a:pt x="77" y="455"/>
                          </a:cubicBezTo>
                          <a:cubicBezTo>
                            <a:pt x="77" y="455"/>
                            <a:pt x="74" y="455"/>
                            <a:pt x="74" y="455"/>
                          </a:cubicBezTo>
                          <a:cubicBezTo>
                            <a:pt x="74" y="455"/>
                            <a:pt x="74" y="453"/>
                            <a:pt x="74" y="453"/>
                          </a:cubicBezTo>
                          <a:cubicBezTo>
                            <a:pt x="74" y="453"/>
                            <a:pt x="74" y="448"/>
                            <a:pt x="74" y="448"/>
                          </a:cubicBezTo>
                          <a:cubicBezTo>
                            <a:pt x="74" y="448"/>
                            <a:pt x="72" y="447"/>
                            <a:pt x="72" y="447"/>
                          </a:cubicBezTo>
                          <a:cubicBezTo>
                            <a:pt x="72" y="447"/>
                            <a:pt x="73" y="442"/>
                            <a:pt x="73" y="442"/>
                          </a:cubicBezTo>
                          <a:cubicBezTo>
                            <a:pt x="73" y="442"/>
                            <a:pt x="70" y="437"/>
                            <a:pt x="70" y="437"/>
                          </a:cubicBezTo>
                          <a:cubicBezTo>
                            <a:pt x="70" y="437"/>
                            <a:pt x="69" y="435"/>
                            <a:pt x="69" y="435"/>
                          </a:cubicBezTo>
                          <a:cubicBezTo>
                            <a:pt x="69" y="435"/>
                            <a:pt x="69" y="433"/>
                            <a:pt x="69" y="433"/>
                          </a:cubicBezTo>
                          <a:cubicBezTo>
                            <a:pt x="69" y="433"/>
                            <a:pt x="68" y="429"/>
                            <a:pt x="68" y="429"/>
                          </a:cubicBezTo>
                          <a:cubicBezTo>
                            <a:pt x="68" y="429"/>
                            <a:pt x="69" y="428"/>
                            <a:pt x="69" y="428"/>
                          </a:cubicBezTo>
                          <a:cubicBezTo>
                            <a:pt x="69" y="428"/>
                            <a:pt x="71" y="427"/>
                            <a:pt x="71" y="427"/>
                          </a:cubicBezTo>
                          <a:cubicBezTo>
                            <a:pt x="71" y="427"/>
                            <a:pt x="72" y="429"/>
                            <a:pt x="72" y="429"/>
                          </a:cubicBezTo>
                          <a:cubicBezTo>
                            <a:pt x="72" y="429"/>
                            <a:pt x="73" y="431"/>
                            <a:pt x="73" y="431"/>
                          </a:cubicBezTo>
                          <a:cubicBezTo>
                            <a:pt x="73" y="431"/>
                            <a:pt x="75" y="432"/>
                            <a:pt x="75" y="432"/>
                          </a:cubicBezTo>
                          <a:cubicBezTo>
                            <a:pt x="75" y="432"/>
                            <a:pt x="76" y="430"/>
                            <a:pt x="76" y="430"/>
                          </a:cubicBezTo>
                          <a:cubicBezTo>
                            <a:pt x="76" y="430"/>
                            <a:pt x="78" y="428"/>
                            <a:pt x="78" y="428"/>
                          </a:cubicBezTo>
                          <a:cubicBezTo>
                            <a:pt x="78" y="428"/>
                            <a:pt x="79" y="425"/>
                            <a:pt x="79" y="425"/>
                          </a:cubicBezTo>
                          <a:cubicBezTo>
                            <a:pt x="79" y="425"/>
                            <a:pt x="76" y="421"/>
                            <a:pt x="76" y="421"/>
                          </a:cubicBezTo>
                          <a:cubicBezTo>
                            <a:pt x="76" y="421"/>
                            <a:pt x="76" y="417"/>
                            <a:pt x="76" y="417"/>
                          </a:cubicBezTo>
                          <a:cubicBezTo>
                            <a:pt x="76" y="417"/>
                            <a:pt x="74" y="416"/>
                            <a:pt x="74" y="416"/>
                          </a:cubicBezTo>
                          <a:cubicBezTo>
                            <a:pt x="74" y="416"/>
                            <a:pt x="71" y="412"/>
                            <a:pt x="71" y="412"/>
                          </a:cubicBezTo>
                          <a:cubicBezTo>
                            <a:pt x="71" y="412"/>
                            <a:pt x="69" y="406"/>
                            <a:pt x="69" y="406"/>
                          </a:cubicBezTo>
                          <a:cubicBezTo>
                            <a:pt x="69" y="406"/>
                            <a:pt x="71" y="406"/>
                            <a:pt x="71" y="406"/>
                          </a:cubicBezTo>
                          <a:cubicBezTo>
                            <a:pt x="71" y="406"/>
                            <a:pt x="70" y="402"/>
                            <a:pt x="70" y="402"/>
                          </a:cubicBezTo>
                          <a:cubicBezTo>
                            <a:pt x="70" y="402"/>
                            <a:pt x="70" y="397"/>
                            <a:pt x="70" y="397"/>
                          </a:cubicBezTo>
                          <a:cubicBezTo>
                            <a:pt x="70" y="397"/>
                            <a:pt x="72" y="398"/>
                            <a:pt x="72" y="398"/>
                          </a:cubicBezTo>
                          <a:cubicBezTo>
                            <a:pt x="72" y="398"/>
                            <a:pt x="74" y="397"/>
                            <a:pt x="74" y="397"/>
                          </a:cubicBezTo>
                          <a:cubicBezTo>
                            <a:pt x="74" y="397"/>
                            <a:pt x="75" y="394"/>
                            <a:pt x="75" y="394"/>
                          </a:cubicBezTo>
                          <a:cubicBezTo>
                            <a:pt x="75" y="394"/>
                            <a:pt x="74" y="390"/>
                            <a:pt x="74" y="390"/>
                          </a:cubicBezTo>
                          <a:cubicBezTo>
                            <a:pt x="74" y="390"/>
                            <a:pt x="76" y="389"/>
                            <a:pt x="76" y="389"/>
                          </a:cubicBezTo>
                          <a:cubicBezTo>
                            <a:pt x="76" y="389"/>
                            <a:pt x="76" y="385"/>
                            <a:pt x="76" y="385"/>
                          </a:cubicBezTo>
                          <a:cubicBezTo>
                            <a:pt x="76" y="385"/>
                            <a:pt x="79" y="383"/>
                            <a:pt x="79" y="383"/>
                          </a:cubicBezTo>
                          <a:cubicBezTo>
                            <a:pt x="79" y="383"/>
                            <a:pt x="79" y="375"/>
                            <a:pt x="79" y="375"/>
                          </a:cubicBezTo>
                          <a:cubicBezTo>
                            <a:pt x="79" y="375"/>
                            <a:pt x="80" y="370"/>
                            <a:pt x="80" y="370"/>
                          </a:cubicBezTo>
                          <a:cubicBezTo>
                            <a:pt x="80" y="370"/>
                            <a:pt x="78" y="367"/>
                            <a:pt x="78" y="367"/>
                          </a:cubicBezTo>
                          <a:cubicBezTo>
                            <a:pt x="78" y="367"/>
                            <a:pt x="77" y="368"/>
                            <a:pt x="77" y="368"/>
                          </a:cubicBezTo>
                          <a:cubicBezTo>
                            <a:pt x="77" y="368"/>
                            <a:pt x="75" y="367"/>
                            <a:pt x="75" y="367"/>
                          </a:cubicBezTo>
                          <a:cubicBezTo>
                            <a:pt x="75" y="367"/>
                            <a:pt x="72" y="365"/>
                            <a:pt x="72" y="365"/>
                          </a:cubicBezTo>
                          <a:cubicBezTo>
                            <a:pt x="72" y="365"/>
                            <a:pt x="71" y="361"/>
                            <a:pt x="71" y="361"/>
                          </a:cubicBezTo>
                          <a:cubicBezTo>
                            <a:pt x="71" y="361"/>
                            <a:pt x="69" y="359"/>
                            <a:pt x="69" y="359"/>
                          </a:cubicBezTo>
                          <a:cubicBezTo>
                            <a:pt x="69" y="359"/>
                            <a:pt x="65" y="359"/>
                            <a:pt x="65" y="359"/>
                          </a:cubicBezTo>
                          <a:cubicBezTo>
                            <a:pt x="65" y="359"/>
                            <a:pt x="61" y="360"/>
                            <a:pt x="61" y="360"/>
                          </a:cubicBezTo>
                          <a:cubicBezTo>
                            <a:pt x="61" y="360"/>
                            <a:pt x="57" y="366"/>
                            <a:pt x="57" y="366"/>
                          </a:cubicBezTo>
                          <a:cubicBezTo>
                            <a:pt x="57" y="366"/>
                            <a:pt x="56" y="367"/>
                            <a:pt x="56" y="367"/>
                          </a:cubicBezTo>
                          <a:cubicBezTo>
                            <a:pt x="56" y="367"/>
                            <a:pt x="55" y="367"/>
                            <a:pt x="55" y="367"/>
                          </a:cubicBezTo>
                          <a:cubicBezTo>
                            <a:pt x="55" y="367"/>
                            <a:pt x="50" y="367"/>
                            <a:pt x="50" y="367"/>
                          </a:cubicBezTo>
                          <a:cubicBezTo>
                            <a:pt x="50" y="367"/>
                            <a:pt x="45" y="365"/>
                            <a:pt x="45" y="365"/>
                          </a:cubicBezTo>
                          <a:cubicBezTo>
                            <a:pt x="45" y="365"/>
                            <a:pt x="41" y="362"/>
                            <a:pt x="41" y="362"/>
                          </a:cubicBezTo>
                          <a:cubicBezTo>
                            <a:pt x="41" y="362"/>
                            <a:pt x="40" y="360"/>
                            <a:pt x="40" y="360"/>
                          </a:cubicBezTo>
                          <a:cubicBezTo>
                            <a:pt x="40" y="360"/>
                            <a:pt x="39" y="359"/>
                            <a:pt x="39" y="359"/>
                          </a:cubicBezTo>
                          <a:cubicBezTo>
                            <a:pt x="39" y="359"/>
                            <a:pt x="37" y="361"/>
                            <a:pt x="37" y="361"/>
                          </a:cubicBezTo>
                          <a:cubicBezTo>
                            <a:pt x="37" y="361"/>
                            <a:pt x="35" y="357"/>
                            <a:pt x="35" y="357"/>
                          </a:cubicBezTo>
                          <a:cubicBezTo>
                            <a:pt x="35" y="357"/>
                            <a:pt x="33" y="354"/>
                            <a:pt x="33" y="354"/>
                          </a:cubicBezTo>
                          <a:cubicBezTo>
                            <a:pt x="33" y="354"/>
                            <a:pt x="32" y="349"/>
                            <a:pt x="32" y="349"/>
                          </a:cubicBezTo>
                          <a:cubicBezTo>
                            <a:pt x="32" y="349"/>
                            <a:pt x="30" y="344"/>
                            <a:pt x="30" y="344"/>
                          </a:cubicBezTo>
                          <a:cubicBezTo>
                            <a:pt x="30" y="344"/>
                            <a:pt x="28" y="342"/>
                            <a:pt x="28" y="342"/>
                          </a:cubicBezTo>
                          <a:cubicBezTo>
                            <a:pt x="28" y="342"/>
                            <a:pt x="25" y="342"/>
                            <a:pt x="25" y="342"/>
                          </a:cubicBezTo>
                          <a:cubicBezTo>
                            <a:pt x="25" y="342"/>
                            <a:pt x="25" y="338"/>
                            <a:pt x="25" y="338"/>
                          </a:cubicBezTo>
                          <a:cubicBezTo>
                            <a:pt x="25" y="338"/>
                            <a:pt x="24" y="337"/>
                            <a:pt x="24" y="337"/>
                          </a:cubicBezTo>
                          <a:cubicBezTo>
                            <a:pt x="24" y="337"/>
                            <a:pt x="22" y="336"/>
                            <a:pt x="22" y="336"/>
                          </a:cubicBezTo>
                          <a:cubicBezTo>
                            <a:pt x="22" y="336"/>
                            <a:pt x="20" y="337"/>
                            <a:pt x="20" y="337"/>
                          </a:cubicBezTo>
                          <a:cubicBezTo>
                            <a:pt x="20" y="337"/>
                            <a:pt x="18" y="335"/>
                            <a:pt x="18" y="335"/>
                          </a:cubicBezTo>
                          <a:cubicBezTo>
                            <a:pt x="18" y="335"/>
                            <a:pt x="16" y="335"/>
                            <a:pt x="16" y="335"/>
                          </a:cubicBezTo>
                          <a:cubicBezTo>
                            <a:pt x="16" y="335"/>
                            <a:pt x="15" y="333"/>
                            <a:pt x="15" y="333"/>
                          </a:cubicBezTo>
                          <a:cubicBezTo>
                            <a:pt x="15" y="333"/>
                            <a:pt x="16" y="331"/>
                            <a:pt x="16" y="331"/>
                          </a:cubicBezTo>
                          <a:cubicBezTo>
                            <a:pt x="16" y="331"/>
                            <a:pt x="18" y="330"/>
                            <a:pt x="18" y="330"/>
                          </a:cubicBezTo>
                          <a:cubicBezTo>
                            <a:pt x="18" y="330"/>
                            <a:pt x="19" y="331"/>
                            <a:pt x="19" y="331"/>
                          </a:cubicBezTo>
                          <a:cubicBezTo>
                            <a:pt x="19" y="331"/>
                            <a:pt x="20" y="329"/>
                            <a:pt x="20" y="329"/>
                          </a:cubicBezTo>
                          <a:cubicBezTo>
                            <a:pt x="20" y="329"/>
                            <a:pt x="20" y="326"/>
                            <a:pt x="20" y="326"/>
                          </a:cubicBezTo>
                          <a:cubicBezTo>
                            <a:pt x="20" y="326"/>
                            <a:pt x="19" y="324"/>
                            <a:pt x="19" y="324"/>
                          </a:cubicBezTo>
                          <a:cubicBezTo>
                            <a:pt x="19" y="324"/>
                            <a:pt x="18" y="322"/>
                            <a:pt x="18" y="322"/>
                          </a:cubicBezTo>
                          <a:cubicBezTo>
                            <a:pt x="18" y="322"/>
                            <a:pt x="18" y="318"/>
                            <a:pt x="18" y="318"/>
                          </a:cubicBezTo>
                          <a:cubicBezTo>
                            <a:pt x="18" y="318"/>
                            <a:pt x="17" y="316"/>
                            <a:pt x="17" y="316"/>
                          </a:cubicBezTo>
                          <a:cubicBezTo>
                            <a:pt x="17" y="316"/>
                            <a:pt x="15" y="313"/>
                            <a:pt x="15" y="313"/>
                          </a:cubicBezTo>
                          <a:cubicBezTo>
                            <a:pt x="15" y="313"/>
                            <a:pt x="14" y="308"/>
                            <a:pt x="14" y="308"/>
                          </a:cubicBezTo>
                          <a:cubicBezTo>
                            <a:pt x="14" y="308"/>
                            <a:pt x="14" y="304"/>
                            <a:pt x="14" y="304"/>
                          </a:cubicBezTo>
                          <a:cubicBezTo>
                            <a:pt x="14" y="304"/>
                            <a:pt x="12" y="304"/>
                            <a:pt x="12" y="304"/>
                          </a:cubicBezTo>
                          <a:cubicBezTo>
                            <a:pt x="12" y="304"/>
                            <a:pt x="10" y="303"/>
                            <a:pt x="10" y="303"/>
                          </a:cubicBezTo>
                          <a:cubicBezTo>
                            <a:pt x="10" y="303"/>
                            <a:pt x="7" y="302"/>
                            <a:pt x="7" y="302"/>
                          </a:cubicBezTo>
                          <a:cubicBezTo>
                            <a:pt x="7" y="302"/>
                            <a:pt x="6" y="303"/>
                            <a:pt x="6" y="303"/>
                          </a:cubicBezTo>
                          <a:cubicBezTo>
                            <a:pt x="6" y="303"/>
                            <a:pt x="4" y="305"/>
                            <a:pt x="4" y="305"/>
                          </a:cubicBezTo>
                          <a:cubicBezTo>
                            <a:pt x="4" y="305"/>
                            <a:pt x="3" y="301"/>
                            <a:pt x="3" y="301"/>
                          </a:cubicBezTo>
                          <a:cubicBezTo>
                            <a:pt x="3" y="301"/>
                            <a:pt x="2" y="297"/>
                            <a:pt x="2" y="297"/>
                          </a:cubicBezTo>
                          <a:cubicBezTo>
                            <a:pt x="2" y="297"/>
                            <a:pt x="3" y="295"/>
                            <a:pt x="3" y="295"/>
                          </a:cubicBezTo>
                          <a:cubicBezTo>
                            <a:pt x="3" y="295"/>
                            <a:pt x="1" y="292"/>
                            <a:pt x="1" y="292"/>
                          </a:cubicBezTo>
                          <a:cubicBezTo>
                            <a:pt x="1" y="292"/>
                            <a:pt x="0" y="289"/>
                            <a:pt x="0" y="289"/>
                          </a:cubicBezTo>
                          <a:cubicBezTo>
                            <a:pt x="0" y="289"/>
                            <a:pt x="0" y="285"/>
                            <a:pt x="0" y="285"/>
                          </a:cubicBezTo>
                          <a:cubicBezTo>
                            <a:pt x="0" y="285"/>
                            <a:pt x="2" y="284"/>
                            <a:pt x="2" y="284"/>
                          </a:cubicBezTo>
                          <a:cubicBezTo>
                            <a:pt x="2" y="284"/>
                            <a:pt x="2" y="281"/>
                            <a:pt x="2" y="281"/>
                          </a:cubicBezTo>
                          <a:cubicBezTo>
                            <a:pt x="2" y="281"/>
                            <a:pt x="1" y="279"/>
                            <a:pt x="1" y="279"/>
                          </a:cubicBezTo>
                          <a:cubicBezTo>
                            <a:pt x="1" y="279"/>
                            <a:pt x="1" y="276"/>
                            <a:pt x="1" y="276"/>
                          </a:cubicBezTo>
                          <a:cubicBezTo>
                            <a:pt x="1" y="276"/>
                            <a:pt x="2" y="272"/>
                            <a:pt x="2" y="272"/>
                          </a:cubicBezTo>
                          <a:cubicBezTo>
                            <a:pt x="2" y="272"/>
                            <a:pt x="5" y="272"/>
                            <a:pt x="5" y="272"/>
                          </a:cubicBezTo>
                          <a:cubicBezTo>
                            <a:pt x="5" y="272"/>
                            <a:pt x="7" y="268"/>
                            <a:pt x="7" y="268"/>
                          </a:cubicBezTo>
                          <a:cubicBezTo>
                            <a:pt x="7" y="268"/>
                            <a:pt x="9" y="267"/>
                            <a:pt x="9" y="267"/>
                          </a:cubicBezTo>
                          <a:cubicBezTo>
                            <a:pt x="9" y="267"/>
                            <a:pt x="9" y="264"/>
                            <a:pt x="9" y="264"/>
                          </a:cubicBezTo>
                          <a:cubicBezTo>
                            <a:pt x="9" y="264"/>
                            <a:pt x="12" y="265"/>
                            <a:pt x="12" y="265"/>
                          </a:cubicBezTo>
                          <a:cubicBezTo>
                            <a:pt x="12" y="265"/>
                            <a:pt x="14" y="263"/>
                            <a:pt x="14" y="263"/>
                          </a:cubicBezTo>
                          <a:cubicBezTo>
                            <a:pt x="14" y="263"/>
                            <a:pt x="16" y="262"/>
                            <a:pt x="16" y="262"/>
                          </a:cubicBezTo>
                          <a:cubicBezTo>
                            <a:pt x="16" y="262"/>
                            <a:pt x="17" y="266"/>
                            <a:pt x="17" y="266"/>
                          </a:cubicBezTo>
                          <a:cubicBezTo>
                            <a:pt x="17" y="266"/>
                            <a:pt x="19" y="267"/>
                            <a:pt x="19" y="267"/>
                          </a:cubicBezTo>
                          <a:cubicBezTo>
                            <a:pt x="19" y="267"/>
                            <a:pt x="21" y="266"/>
                            <a:pt x="21" y="266"/>
                          </a:cubicBezTo>
                          <a:cubicBezTo>
                            <a:pt x="21" y="266"/>
                            <a:pt x="24" y="267"/>
                            <a:pt x="24" y="267"/>
                          </a:cubicBezTo>
                          <a:cubicBezTo>
                            <a:pt x="24" y="267"/>
                            <a:pt x="25" y="267"/>
                            <a:pt x="25" y="267"/>
                          </a:cubicBezTo>
                          <a:cubicBezTo>
                            <a:pt x="25" y="267"/>
                            <a:pt x="25" y="265"/>
                            <a:pt x="25" y="265"/>
                          </a:cubicBezTo>
                          <a:cubicBezTo>
                            <a:pt x="25" y="265"/>
                            <a:pt x="25" y="264"/>
                            <a:pt x="25" y="264"/>
                          </a:cubicBezTo>
                          <a:cubicBezTo>
                            <a:pt x="25" y="264"/>
                            <a:pt x="26" y="262"/>
                            <a:pt x="26" y="262"/>
                          </a:cubicBezTo>
                          <a:cubicBezTo>
                            <a:pt x="26" y="262"/>
                            <a:pt x="26" y="258"/>
                            <a:pt x="26" y="258"/>
                          </a:cubicBezTo>
                          <a:cubicBezTo>
                            <a:pt x="26" y="258"/>
                            <a:pt x="26" y="255"/>
                            <a:pt x="26" y="255"/>
                          </a:cubicBezTo>
                          <a:cubicBezTo>
                            <a:pt x="26" y="255"/>
                            <a:pt x="28" y="253"/>
                            <a:pt x="28" y="253"/>
                          </a:cubicBezTo>
                          <a:cubicBezTo>
                            <a:pt x="28" y="253"/>
                            <a:pt x="32" y="253"/>
                            <a:pt x="32" y="253"/>
                          </a:cubicBezTo>
                          <a:cubicBezTo>
                            <a:pt x="32" y="253"/>
                            <a:pt x="36" y="251"/>
                            <a:pt x="36" y="251"/>
                          </a:cubicBezTo>
                          <a:cubicBezTo>
                            <a:pt x="36" y="251"/>
                            <a:pt x="39" y="251"/>
                            <a:pt x="39" y="251"/>
                          </a:cubicBezTo>
                          <a:cubicBezTo>
                            <a:pt x="39" y="251"/>
                            <a:pt x="40" y="247"/>
                            <a:pt x="40" y="247"/>
                          </a:cubicBezTo>
                          <a:cubicBezTo>
                            <a:pt x="40" y="247"/>
                            <a:pt x="42" y="244"/>
                            <a:pt x="42" y="244"/>
                          </a:cubicBezTo>
                          <a:cubicBezTo>
                            <a:pt x="42" y="244"/>
                            <a:pt x="43" y="242"/>
                            <a:pt x="43" y="242"/>
                          </a:cubicBezTo>
                          <a:cubicBezTo>
                            <a:pt x="43" y="242"/>
                            <a:pt x="46" y="239"/>
                            <a:pt x="46" y="239"/>
                          </a:cubicBezTo>
                          <a:cubicBezTo>
                            <a:pt x="46" y="239"/>
                            <a:pt x="52" y="235"/>
                            <a:pt x="52" y="235"/>
                          </a:cubicBezTo>
                          <a:cubicBezTo>
                            <a:pt x="52" y="235"/>
                            <a:pt x="53" y="233"/>
                            <a:pt x="53" y="233"/>
                          </a:cubicBezTo>
                          <a:cubicBezTo>
                            <a:pt x="53" y="233"/>
                            <a:pt x="55" y="232"/>
                            <a:pt x="55" y="232"/>
                          </a:cubicBezTo>
                          <a:cubicBezTo>
                            <a:pt x="55" y="232"/>
                            <a:pt x="56" y="231"/>
                            <a:pt x="56" y="231"/>
                          </a:cubicBezTo>
                          <a:cubicBezTo>
                            <a:pt x="56" y="231"/>
                            <a:pt x="56" y="226"/>
                            <a:pt x="56" y="226"/>
                          </a:cubicBezTo>
                          <a:cubicBezTo>
                            <a:pt x="56" y="226"/>
                            <a:pt x="55" y="224"/>
                            <a:pt x="55" y="224"/>
                          </a:cubicBezTo>
                          <a:cubicBezTo>
                            <a:pt x="55" y="224"/>
                            <a:pt x="54" y="218"/>
                            <a:pt x="54" y="218"/>
                          </a:cubicBezTo>
                          <a:cubicBezTo>
                            <a:pt x="54" y="218"/>
                            <a:pt x="55" y="216"/>
                            <a:pt x="55" y="216"/>
                          </a:cubicBezTo>
                          <a:cubicBezTo>
                            <a:pt x="55" y="216"/>
                            <a:pt x="56" y="215"/>
                            <a:pt x="56" y="215"/>
                          </a:cubicBezTo>
                          <a:cubicBezTo>
                            <a:pt x="56" y="215"/>
                            <a:pt x="56" y="214"/>
                            <a:pt x="56" y="214"/>
                          </a:cubicBezTo>
                          <a:cubicBezTo>
                            <a:pt x="56" y="214"/>
                            <a:pt x="54" y="212"/>
                            <a:pt x="54" y="212"/>
                          </a:cubicBezTo>
                          <a:cubicBezTo>
                            <a:pt x="54" y="212"/>
                            <a:pt x="56" y="210"/>
                            <a:pt x="56" y="210"/>
                          </a:cubicBezTo>
                          <a:cubicBezTo>
                            <a:pt x="56" y="210"/>
                            <a:pt x="57" y="209"/>
                            <a:pt x="57" y="209"/>
                          </a:cubicBezTo>
                          <a:cubicBezTo>
                            <a:pt x="57" y="209"/>
                            <a:pt x="57" y="207"/>
                            <a:pt x="57" y="207"/>
                          </a:cubicBezTo>
                          <a:cubicBezTo>
                            <a:pt x="57" y="207"/>
                            <a:pt x="56" y="205"/>
                            <a:pt x="56" y="205"/>
                          </a:cubicBezTo>
                          <a:cubicBezTo>
                            <a:pt x="56" y="205"/>
                            <a:pt x="56" y="202"/>
                            <a:pt x="56" y="202"/>
                          </a:cubicBezTo>
                          <a:cubicBezTo>
                            <a:pt x="56" y="202"/>
                            <a:pt x="53" y="196"/>
                            <a:pt x="53" y="196"/>
                          </a:cubicBezTo>
                          <a:cubicBezTo>
                            <a:pt x="53" y="196"/>
                            <a:pt x="50" y="190"/>
                            <a:pt x="50" y="190"/>
                          </a:cubicBezTo>
                          <a:cubicBezTo>
                            <a:pt x="50" y="190"/>
                            <a:pt x="49" y="185"/>
                            <a:pt x="49" y="185"/>
                          </a:cubicBezTo>
                          <a:cubicBezTo>
                            <a:pt x="49" y="185"/>
                            <a:pt x="49" y="180"/>
                            <a:pt x="49" y="180"/>
                          </a:cubicBezTo>
                          <a:cubicBezTo>
                            <a:pt x="49" y="180"/>
                            <a:pt x="49" y="176"/>
                            <a:pt x="49" y="176"/>
                          </a:cubicBezTo>
                          <a:cubicBezTo>
                            <a:pt x="49" y="176"/>
                            <a:pt x="46" y="175"/>
                            <a:pt x="46" y="175"/>
                          </a:cubicBezTo>
                          <a:cubicBezTo>
                            <a:pt x="46" y="175"/>
                            <a:pt x="44" y="175"/>
                            <a:pt x="44" y="175"/>
                          </a:cubicBezTo>
                          <a:cubicBezTo>
                            <a:pt x="44" y="175"/>
                            <a:pt x="42" y="174"/>
                            <a:pt x="42" y="174"/>
                          </a:cubicBezTo>
                          <a:cubicBezTo>
                            <a:pt x="42" y="174"/>
                            <a:pt x="42" y="171"/>
                            <a:pt x="42" y="171"/>
                          </a:cubicBezTo>
                          <a:cubicBezTo>
                            <a:pt x="42" y="171"/>
                            <a:pt x="44" y="170"/>
                            <a:pt x="44" y="170"/>
                          </a:cubicBezTo>
                          <a:cubicBezTo>
                            <a:pt x="44" y="170"/>
                            <a:pt x="46" y="170"/>
                            <a:pt x="46" y="170"/>
                          </a:cubicBezTo>
                          <a:cubicBezTo>
                            <a:pt x="46" y="170"/>
                            <a:pt x="48" y="168"/>
                            <a:pt x="48" y="168"/>
                          </a:cubicBezTo>
                          <a:cubicBezTo>
                            <a:pt x="48" y="168"/>
                            <a:pt x="51" y="168"/>
                            <a:pt x="51" y="168"/>
                          </a:cubicBezTo>
                          <a:cubicBezTo>
                            <a:pt x="51" y="168"/>
                            <a:pt x="54" y="166"/>
                            <a:pt x="54" y="166"/>
                          </a:cubicBezTo>
                          <a:cubicBezTo>
                            <a:pt x="54" y="166"/>
                            <a:pt x="56" y="164"/>
                            <a:pt x="56" y="164"/>
                          </a:cubicBezTo>
                          <a:cubicBezTo>
                            <a:pt x="56" y="164"/>
                            <a:pt x="58" y="164"/>
                            <a:pt x="58" y="164"/>
                          </a:cubicBezTo>
                          <a:cubicBezTo>
                            <a:pt x="58" y="164"/>
                            <a:pt x="59" y="168"/>
                            <a:pt x="59" y="168"/>
                          </a:cubicBezTo>
                          <a:cubicBezTo>
                            <a:pt x="59" y="168"/>
                            <a:pt x="61" y="169"/>
                            <a:pt x="61" y="169"/>
                          </a:cubicBezTo>
                          <a:cubicBezTo>
                            <a:pt x="61" y="169"/>
                            <a:pt x="63" y="167"/>
                            <a:pt x="63" y="167"/>
                          </a:cubicBezTo>
                          <a:cubicBezTo>
                            <a:pt x="63" y="167"/>
                            <a:pt x="64" y="167"/>
                            <a:pt x="64" y="167"/>
                          </a:cubicBezTo>
                          <a:cubicBezTo>
                            <a:pt x="64" y="167"/>
                            <a:pt x="66" y="168"/>
                            <a:pt x="66" y="168"/>
                          </a:cubicBezTo>
                          <a:cubicBezTo>
                            <a:pt x="66" y="168"/>
                            <a:pt x="67" y="166"/>
                            <a:pt x="67" y="166"/>
                          </a:cubicBezTo>
                          <a:cubicBezTo>
                            <a:pt x="67" y="166"/>
                            <a:pt x="67" y="163"/>
                            <a:pt x="67" y="163"/>
                          </a:cubicBezTo>
                          <a:cubicBezTo>
                            <a:pt x="67" y="163"/>
                            <a:pt x="66" y="161"/>
                            <a:pt x="66" y="161"/>
                          </a:cubicBezTo>
                          <a:cubicBezTo>
                            <a:pt x="66" y="161"/>
                            <a:pt x="63" y="161"/>
                            <a:pt x="63" y="161"/>
                          </a:cubicBezTo>
                          <a:cubicBezTo>
                            <a:pt x="63" y="161"/>
                            <a:pt x="62" y="158"/>
                            <a:pt x="62" y="158"/>
                          </a:cubicBezTo>
                          <a:cubicBezTo>
                            <a:pt x="62" y="158"/>
                            <a:pt x="63" y="155"/>
                            <a:pt x="63" y="155"/>
                          </a:cubicBezTo>
                          <a:cubicBezTo>
                            <a:pt x="63" y="155"/>
                            <a:pt x="63" y="151"/>
                            <a:pt x="63" y="151"/>
                          </a:cubicBezTo>
                          <a:cubicBezTo>
                            <a:pt x="63" y="151"/>
                            <a:pt x="62" y="146"/>
                            <a:pt x="62" y="146"/>
                          </a:cubicBezTo>
                          <a:cubicBezTo>
                            <a:pt x="62" y="146"/>
                            <a:pt x="63" y="141"/>
                            <a:pt x="63" y="141"/>
                          </a:cubicBezTo>
                          <a:cubicBezTo>
                            <a:pt x="63" y="141"/>
                            <a:pt x="63" y="136"/>
                            <a:pt x="63" y="136"/>
                          </a:cubicBezTo>
                          <a:cubicBezTo>
                            <a:pt x="63" y="136"/>
                            <a:pt x="63" y="133"/>
                            <a:pt x="63" y="133"/>
                          </a:cubicBezTo>
                          <a:cubicBezTo>
                            <a:pt x="63" y="133"/>
                            <a:pt x="64" y="131"/>
                            <a:pt x="64" y="131"/>
                          </a:cubicBezTo>
                          <a:cubicBezTo>
                            <a:pt x="64" y="131"/>
                            <a:pt x="63" y="128"/>
                            <a:pt x="63" y="128"/>
                          </a:cubicBezTo>
                          <a:cubicBezTo>
                            <a:pt x="63" y="128"/>
                            <a:pt x="63" y="127"/>
                            <a:pt x="63" y="127"/>
                          </a:cubicBezTo>
                          <a:cubicBezTo>
                            <a:pt x="63" y="127"/>
                            <a:pt x="65" y="127"/>
                            <a:pt x="65" y="127"/>
                          </a:cubicBezTo>
                          <a:cubicBezTo>
                            <a:pt x="65" y="127"/>
                            <a:pt x="68" y="129"/>
                            <a:pt x="68" y="129"/>
                          </a:cubicBezTo>
                          <a:cubicBezTo>
                            <a:pt x="68" y="129"/>
                            <a:pt x="72" y="131"/>
                            <a:pt x="72" y="131"/>
                          </a:cubicBezTo>
                          <a:cubicBezTo>
                            <a:pt x="72" y="131"/>
                            <a:pt x="74" y="130"/>
                            <a:pt x="74" y="130"/>
                          </a:cubicBezTo>
                          <a:cubicBezTo>
                            <a:pt x="74" y="130"/>
                            <a:pt x="78" y="130"/>
                            <a:pt x="78" y="130"/>
                          </a:cubicBezTo>
                          <a:cubicBezTo>
                            <a:pt x="78" y="130"/>
                            <a:pt x="81" y="132"/>
                            <a:pt x="81" y="132"/>
                          </a:cubicBezTo>
                          <a:cubicBezTo>
                            <a:pt x="81" y="132"/>
                            <a:pt x="83" y="133"/>
                            <a:pt x="83" y="133"/>
                          </a:cubicBezTo>
                          <a:cubicBezTo>
                            <a:pt x="83" y="133"/>
                            <a:pt x="85" y="129"/>
                            <a:pt x="85" y="129"/>
                          </a:cubicBezTo>
                          <a:cubicBezTo>
                            <a:pt x="85" y="129"/>
                            <a:pt x="87" y="128"/>
                            <a:pt x="87" y="128"/>
                          </a:cubicBezTo>
                          <a:cubicBezTo>
                            <a:pt x="87" y="128"/>
                            <a:pt x="87" y="124"/>
                            <a:pt x="87" y="124"/>
                          </a:cubicBezTo>
                          <a:cubicBezTo>
                            <a:pt x="87" y="124"/>
                            <a:pt x="86" y="120"/>
                            <a:pt x="86" y="120"/>
                          </a:cubicBezTo>
                          <a:cubicBezTo>
                            <a:pt x="86" y="120"/>
                            <a:pt x="85" y="118"/>
                            <a:pt x="85" y="118"/>
                          </a:cubicBezTo>
                          <a:cubicBezTo>
                            <a:pt x="85" y="118"/>
                            <a:pt x="83" y="108"/>
                            <a:pt x="83" y="108"/>
                          </a:cubicBezTo>
                          <a:cubicBezTo>
                            <a:pt x="83" y="108"/>
                            <a:pt x="83" y="103"/>
                            <a:pt x="83" y="103"/>
                          </a:cubicBezTo>
                          <a:cubicBezTo>
                            <a:pt x="83" y="103"/>
                            <a:pt x="84" y="100"/>
                            <a:pt x="84" y="100"/>
                          </a:cubicBezTo>
                          <a:cubicBezTo>
                            <a:pt x="84" y="100"/>
                            <a:pt x="88" y="101"/>
                            <a:pt x="88" y="101"/>
                          </a:cubicBezTo>
                          <a:cubicBezTo>
                            <a:pt x="88" y="101"/>
                            <a:pt x="90" y="99"/>
                            <a:pt x="90" y="99"/>
                          </a:cubicBezTo>
                          <a:cubicBezTo>
                            <a:pt x="90" y="99"/>
                            <a:pt x="91" y="96"/>
                            <a:pt x="91" y="96"/>
                          </a:cubicBezTo>
                          <a:cubicBezTo>
                            <a:pt x="91" y="96"/>
                            <a:pt x="90" y="93"/>
                            <a:pt x="90" y="93"/>
                          </a:cubicBezTo>
                          <a:cubicBezTo>
                            <a:pt x="90" y="93"/>
                            <a:pt x="89" y="90"/>
                            <a:pt x="89" y="90"/>
                          </a:cubicBezTo>
                          <a:cubicBezTo>
                            <a:pt x="89" y="90"/>
                            <a:pt x="90" y="88"/>
                            <a:pt x="90" y="88"/>
                          </a:cubicBezTo>
                          <a:cubicBezTo>
                            <a:pt x="90" y="88"/>
                            <a:pt x="92" y="88"/>
                            <a:pt x="92" y="88"/>
                          </a:cubicBezTo>
                          <a:cubicBezTo>
                            <a:pt x="92" y="88"/>
                            <a:pt x="96" y="88"/>
                            <a:pt x="96" y="88"/>
                          </a:cubicBezTo>
                          <a:cubicBezTo>
                            <a:pt x="96" y="88"/>
                            <a:pt x="97" y="87"/>
                            <a:pt x="97" y="87"/>
                          </a:cubicBezTo>
                          <a:cubicBezTo>
                            <a:pt x="97" y="87"/>
                            <a:pt x="98" y="86"/>
                            <a:pt x="98" y="86"/>
                          </a:cubicBezTo>
                          <a:cubicBezTo>
                            <a:pt x="98" y="86"/>
                            <a:pt x="100" y="88"/>
                            <a:pt x="100" y="88"/>
                          </a:cubicBezTo>
                          <a:cubicBezTo>
                            <a:pt x="100" y="88"/>
                            <a:pt x="100" y="90"/>
                            <a:pt x="100" y="90"/>
                          </a:cubicBezTo>
                          <a:cubicBezTo>
                            <a:pt x="100" y="90"/>
                            <a:pt x="100" y="93"/>
                            <a:pt x="100" y="93"/>
                          </a:cubicBezTo>
                          <a:cubicBezTo>
                            <a:pt x="100" y="93"/>
                            <a:pt x="103" y="96"/>
                            <a:pt x="103" y="96"/>
                          </a:cubicBezTo>
                          <a:cubicBezTo>
                            <a:pt x="103" y="96"/>
                            <a:pt x="101" y="100"/>
                            <a:pt x="101" y="100"/>
                          </a:cubicBezTo>
                          <a:cubicBezTo>
                            <a:pt x="101" y="100"/>
                            <a:pt x="106" y="100"/>
                            <a:pt x="106" y="100"/>
                          </a:cubicBezTo>
                          <a:cubicBezTo>
                            <a:pt x="106" y="100"/>
                            <a:pt x="107" y="102"/>
                            <a:pt x="107" y="102"/>
                          </a:cubicBezTo>
                          <a:cubicBezTo>
                            <a:pt x="107" y="102"/>
                            <a:pt x="110" y="103"/>
                            <a:pt x="110" y="103"/>
                          </a:cubicBezTo>
                          <a:cubicBezTo>
                            <a:pt x="110" y="103"/>
                            <a:pt x="111" y="106"/>
                            <a:pt x="111" y="106"/>
                          </a:cubicBezTo>
                          <a:cubicBezTo>
                            <a:pt x="111" y="106"/>
                            <a:pt x="114" y="107"/>
                            <a:pt x="114" y="107"/>
                          </a:cubicBezTo>
                          <a:cubicBezTo>
                            <a:pt x="114" y="107"/>
                            <a:pt x="116" y="110"/>
                            <a:pt x="116" y="110"/>
                          </a:cubicBezTo>
                          <a:cubicBezTo>
                            <a:pt x="116" y="110"/>
                            <a:pt x="117" y="110"/>
                            <a:pt x="117" y="110"/>
                          </a:cubicBezTo>
                          <a:cubicBezTo>
                            <a:pt x="117" y="110"/>
                            <a:pt x="119" y="109"/>
                            <a:pt x="119" y="109"/>
                          </a:cubicBezTo>
                          <a:cubicBezTo>
                            <a:pt x="119" y="109"/>
                            <a:pt x="121" y="109"/>
                            <a:pt x="121" y="109"/>
                          </a:cubicBezTo>
                          <a:cubicBezTo>
                            <a:pt x="121" y="109"/>
                            <a:pt x="122" y="111"/>
                            <a:pt x="122" y="111"/>
                          </a:cubicBezTo>
                          <a:cubicBezTo>
                            <a:pt x="122" y="111"/>
                            <a:pt x="125" y="113"/>
                            <a:pt x="125" y="113"/>
                          </a:cubicBezTo>
                          <a:cubicBezTo>
                            <a:pt x="125" y="113"/>
                            <a:pt x="127" y="114"/>
                            <a:pt x="127" y="114"/>
                          </a:cubicBezTo>
                          <a:cubicBezTo>
                            <a:pt x="127" y="114"/>
                            <a:pt x="129" y="116"/>
                            <a:pt x="129" y="116"/>
                          </a:cubicBezTo>
                          <a:cubicBezTo>
                            <a:pt x="129" y="116"/>
                            <a:pt x="131" y="118"/>
                            <a:pt x="131" y="118"/>
                          </a:cubicBezTo>
                          <a:cubicBezTo>
                            <a:pt x="131" y="118"/>
                            <a:pt x="132" y="122"/>
                            <a:pt x="132" y="122"/>
                          </a:cubicBezTo>
                          <a:cubicBezTo>
                            <a:pt x="132" y="122"/>
                            <a:pt x="134" y="126"/>
                            <a:pt x="134" y="126"/>
                          </a:cubicBezTo>
                          <a:cubicBezTo>
                            <a:pt x="134" y="126"/>
                            <a:pt x="138" y="131"/>
                            <a:pt x="138" y="131"/>
                          </a:cubicBezTo>
                          <a:cubicBezTo>
                            <a:pt x="138" y="131"/>
                            <a:pt x="141" y="136"/>
                            <a:pt x="141" y="136"/>
                          </a:cubicBezTo>
                          <a:cubicBezTo>
                            <a:pt x="141" y="136"/>
                            <a:pt x="141" y="140"/>
                            <a:pt x="141" y="140"/>
                          </a:cubicBezTo>
                          <a:cubicBezTo>
                            <a:pt x="141" y="140"/>
                            <a:pt x="142" y="145"/>
                            <a:pt x="142" y="145"/>
                          </a:cubicBezTo>
                          <a:cubicBezTo>
                            <a:pt x="142" y="145"/>
                            <a:pt x="144" y="149"/>
                            <a:pt x="144" y="149"/>
                          </a:cubicBezTo>
                          <a:cubicBezTo>
                            <a:pt x="144" y="149"/>
                            <a:pt x="143" y="153"/>
                            <a:pt x="143" y="153"/>
                          </a:cubicBezTo>
                          <a:cubicBezTo>
                            <a:pt x="143" y="153"/>
                            <a:pt x="142" y="157"/>
                            <a:pt x="142" y="157"/>
                          </a:cubicBezTo>
                          <a:cubicBezTo>
                            <a:pt x="142" y="157"/>
                            <a:pt x="143" y="161"/>
                            <a:pt x="143" y="161"/>
                          </a:cubicBezTo>
                          <a:cubicBezTo>
                            <a:pt x="143" y="161"/>
                            <a:pt x="146" y="166"/>
                            <a:pt x="146" y="166"/>
                          </a:cubicBezTo>
                          <a:cubicBezTo>
                            <a:pt x="146" y="166"/>
                            <a:pt x="148" y="167"/>
                            <a:pt x="148" y="167"/>
                          </a:cubicBezTo>
                          <a:cubicBezTo>
                            <a:pt x="148" y="167"/>
                            <a:pt x="152" y="168"/>
                            <a:pt x="152" y="168"/>
                          </a:cubicBezTo>
                          <a:cubicBezTo>
                            <a:pt x="152" y="168"/>
                            <a:pt x="157" y="168"/>
                            <a:pt x="157" y="168"/>
                          </a:cubicBezTo>
                          <a:cubicBezTo>
                            <a:pt x="157" y="168"/>
                            <a:pt x="160" y="171"/>
                            <a:pt x="160" y="171"/>
                          </a:cubicBezTo>
                          <a:cubicBezTo>
                            <a:pt x="160" y="171"/>
                            <a:pt x="164" y="171"/>
                            <a:pt x="164" y="171"/>
                          </a:cubicBezTo>
                          <a:cubicBezTo>
                            <a:pt x="164" y="171"/>
                            <a:pt x="168" y="171"/>
                            <a:pt x="168" y="171"/>
                          </a:cubicBezTo>
                          <a:cubicBezTo>
                            <a:pt x="168" y="171"/>
                            <a:pt x="172" y="172"/>
                            <a:pt x="172" y="172"/>
                          </a:cubicBezTo>
                          <a:cubicBezTo>
                            <a:pt x="172" y="172"/>
                            <a:pt x="176" y="173"/>
                            <a:pt x="176" y="173"/>
                          </a:cubicBezTo>
                          <a:cubicBezTo>
                            <a:pt x="176" y="173"/>
                            <a:pt x="179" y="177"/>
                            <a:pt x="179" y="177"/>
                          </a:cubicBezTo>
                          <a:cubicBezTo>
                            <a:pt x="179" y="177"/>
                            <a:pt x="181" y="178"/>
                            <a:pt x="181" y="178"/>
                          </a:cubicBezTo>
                          <a:cubicBezTo>
                            <a:pt x="181" y="178"/>
                            <a:pt x="184" y="180"/>
                            <a:pt x="184" y="180"/>
                          </a:cubicBezTo>
                          <a:cubicBezTo>
                            <a:pt x="184" y="180"/>
                            <a:pt x="188" y="184"/>
                            <a:pt x="188" y="184"/>
                          </a:cubicBezTo>
                          <a:cubicBezTo>
                            <a:pt x="188" y="184"/>
                            <a:pt x="191" y="187"/>
                            <a:pt x="191" y="187"/>
                          </a:cubicBezTo>
                          <a:cubicBezTo>
                            <a:pt x="191" y="187"/>
                            <a:pt x="194" y="187"/>
                            <a:pt x="194" y="187"/>
                          </a:cubicBezTo>
                          <a:cubicBezTo>
                            <a:pt x="194" y="187"/>
                            <a:pt x="195" y="192"/>
                            <a:pt x="195" y="192"/>
                          </a:cubicBezTo>
                          <a:cubicBezTo>
                            <a:pt x="195" y="192"/>
                            <a:pt x="198" y="193"/>
                            <a:pt x="198" y="193"/>
                          </a:cubicBezTo>
                          <a:cubicBezTo>
                            <a:pt x="198" y="193"/>
                            <a:pt x="200" y="197"/>
                            <a:pt x="200" y="197"/>
                          </a:cubicBezTo>
                          <a:cubicBezTo>
                            <a:pt x="200" y="197"/>
                            <a:pt x="201" y="199"/>
                            <a:pt x="201" y="199"/>
                          </a:cubicBezTo>
                          <a:cubicBezTo>
                            <a:pt x="201" y="199"/>
                            <a:pt x="204" y="206"/>
                            <a:pt x="204" y="206"/>
                          </a:cubicBezTo>
                          <a:cubicBezTo>
                            <a:pt x="204" y="206"/>
                            <a:pt x="207" y="210"/>
                            <a:pt x="207" y="210"/>
                          </a:cubicBezTo>
                          <a:cubicBezTo>
                            <a:pt x="207" y="210"/>
                            <a:pt x="211" y="214"/>
                            <a:pt x="211" y="214"/>
                          </a:cubicBezTo>
                          <a:cubicBezTo>
                            <a:pt x="211" y="214"/>
                            <a:pt x="212" y="217"/>
                            <a:pt x="212" y="217"/>
                          </a:cubicBezTo>
                          <a:cubicBezTo>
                            <a:pt x="212" y="217"/>
                            <a:pt x="217" y="217"/>
                            <a:pt x="217" y="217"/>
                          </a:cubicBezTo>
                          <a:cubicBezTo>
                            <a:pt x="217" y="217"/>
                            <a:pt x="220" y="216"/>
                            <a:pt x="220" y="216"/>
                          </a:cubicBezTo>
                          <a:cubicBezTo>
                            <a:pt x="220" y="216"/>
                            <a:pt x="222" y="217"/>
                            <a:pt x="222" y="217"/>
                          </a:cubicBezTo>
                          <a:cubicBezTo>
                            <a:pt x="222" y="217"/>
                            <a:pt x="226" y="218"/>
                            <a:pt x="226" y="218"/>
                          </a:cubicBezTo>
                          <a:cubicBezTo>
                            <a:pt x="226" y="218"/>
                            <a:pt x="231" y="219"/>
                            <a:pt x="231" y="219"/>
                          </a:cubicBezTo>
                          <a:cubicBezTo>
                            <a:pt x="231" y="219"/>
                            <a:pt x="237" y="220"/>
                            <a:pt x="237" y="220"/>
                          </a:cubicBezTo>
                          <a:cubicBezTo>
                            <a:pt x="237" y="220"/>
                            <a:pt x="240" y="221"/>
                            <a:pt x="240" y="221"/>
                          </a:cubicBezTo>
                          <a:cubicBezTo>
                            <a:pt x="240" y="221"/>
                            <a:pt x="245" y="221"/>
                            <a:pt x="245" y="221"/>
                          </a:cubicBezTo>
                          <a:cubicBezTo>
                            <a:pt x="245" y="221"/>
                            <a:pt x="247" y="220"/>
                            <a:pt x="247" y="220"/>
                          </a:cubicBezTo>
                          <a:cubicBezTo>
                            <a:pt x="247" y="220"/>
                            <a:pt x="250" y="219"/>
                            <a:pt x="250" y="219"/>
                          </a:cubicBezTo>
                          <a:cubicBezTo>
                            <a:pt x="250" y="219"/>
                            <a:pt x="253" y="220"/>
                            <a:pt x="253" y="220"/>
                          </a:cubicBezTo>
                          <a:cubicBezTo>
                            <a:pt x="253" y="220"/>
                            <a:pt x="257" y="222"/>
                            <a:pt x="257" y="222"/>
                          </a:cubicBezTo>
                          <a:cubicBezTo>
                            <a:pt x="257" y="222"/>
                            <a:pt x="264" y="222"/>
                            <a:pt x="264" y="222"/>
                          </a:cubicBezTo>
                          <a:cubicBezTo>
                            <a:pt x="264" y="222"/>
                            <a:pt x="266" y="223"/>
                            <a:pt x="266" y="223"/>
                          </a:cubicBezTo>
                          <a:cubicBezTo>
                            <a:pt x="266" y="223"/>
                            <a:pt x="267" y="226"/>
                            <a:pt x="267" y="226"/>
                          </a:cubicBezTo>
                          <a:cubicBezTo>
                            <a:pt x="267" y="226"/>
                            <a:pt x="269" y="230"/>
                            <a:pt x="269" y="230"/>
                          </a:cubicBezTo>
                          <a:cubicBezTo>
                            <a:pt x="269" y="230"/>
                            <a:pt x="275" y="232"/>
                            <a:pt x="275" y="232"/>
                          </a:cubicBezTo>
                          <a:cubicBezTo>
                            <a:pt x="275" y="232"/>
                            <a:pt x="280" y="233"/>
                            <a:pt x="280" y="233"/>
                          </a:cubicBezTo>
                          <a:cubicBezTo>
                            <a:pt x="280" y="233"/>
                            <a:pt x="283" y="234"/>
                            <a:pt x="283" y="234"/>
                          </a:cubicBezTo>
                          <a:cubicBezTo>
                            <a:pt x="283" y="234"/>
                            <a:pt x="287" y="236"/>
                            <a:pt x="287" y="236"/>
                          </a:cubicBezTo>
                          <a:cubicBezTo>
                            <a:pt x="287" y="236"/>
                            <a:pt x="290" y="237"/>
                            <a:pt x="290" y="237"/>
                          </a:cubicBezTo>
                          <a:cubicBezTo>
                            <a:pt x="290" y="237"/>
                            <a:pt x="293" y="236"/>
                            <a:pt x="293" y="236"/>
                          </a:cubicBezTo>
                          <a:cubicBezTo>
                            <a:pt x="293" y="236"/>
                            <a:pt x="296" y="236"/>
                            <a:pt x="296" y="236"/>
                          </a:cubicBezTo>
                          <a:cubicBezTo>
                            <a:pt x="296" y="236"/>
                            <a:pt x="296" y="238"/>
                            <a:pt x="296" y="238"/>
                          </a:cubicBezTo>
                          <a:cubicBezTo>
                            <a:pt x="296" y="238"/>
                            <a:pt x="298" y="240"/>
                            <a:pt x="298" y="240"/>
                          </a:cubicBezTo>
                          <a:cubicBezTo>
                            <a:pt x="298" y="240"/>
                            <a:pt x="300" y="241"/>
                            <a:pt x="300" y="241"/>
                          </a:cubicBezTo>
                          <a:cubicBezTo>
                            <a:pt x="300" y="241"/>
                            <a:pt x="303" y="240"/>
                            <a:pt x="303" y="240"/>
                          </a:cubicBezTo>
                          <a:cubicBezTo>
                            <a:pt x="303" y="240"/>
                            <a:pt x="305" y="237"/>
                            <a:pt x="305" y="237"/>
                          </a:cubicBezTo>
                          <a:cubicBezTo>
                            <a:pt x="305" y="237"/>
                            <a:pt x="309" y="233"/>
                            <a:pt x="309" y="233"/>
                          </a:cubicBezTo>
                          <a:cubicBezTo>
                            <a:pt x="309" y="233"/>
                            <a:pt x="314" y="228"/>
                            <a:pt x="314" y="228"/>
                          </a:cubicBezTo>
                          <a:cubicBezTo>
                            <a:pt x="314" y="228"/>
                            <a:pt x="318" y="227"/>
                            <a:pt x="318" y="227"/>
                          </a:cubicBezTo>
                          <a:cubicBezTo>
                            <a:pt x="318" y="227"/>
                            <a:pt x="323" y="225"/>
                            <a:pt x="323" y="225"/>
                          </a:cubicBezTo>
                          <a:cubicBezTo>
                            <a:pt x="323" y="225"/>
                            <a:pt x="326" y="224"/>
                            <a:pt x="326" y="224"/>
                          </a:cubicBezTo>
                          <a:cubicBezTo>
                            <a:pt x="326" y="224"/>
                            <a:pt x="329" y="224"/>
                            <a:pt x="329" y="224"/>
                          </a:cubicBezTo>
                          <a:cubicBezTo>
                            <a:pt x="329" y="224"/>
                            <a:pt x="332" y="224"/>
                            <a:pt x="332" y="224"/>
                          </a:cubicBezTo>
                          <a:cubicBezTo>
                            <a:pt x="332" y="224"/>
                            <a:pt x="335" y="225"/>
                            <a:pt x="335" y="225"/>
                          </a:cubicBezTo>
                          <a:cubicBezTo>
                            <a:pt x="335" y="225"/>
                            <a:pt x="337" y="224"/>
                            <a:pt x="337" y="224"/>
                          </a:cubicBezTo>
                          <a:cubicBezTo>
                            <a:pt x="337" y="224"/>
                            <a:pt x="341" y="224"/>
                            <a:pt x="341" y="224"/>
                          </a:cubicBezTo>
                          <a:cubicBezTo>
                            <a:pt x="341" y="224"/>
                            <a:pt x="343" y="221"/>
                            <a:pt x="343" y="221"/>
                          </a:cubicBezTo>
                          <a:cubicBezTo>
                            <a:pt x="343" y="221"/>
                            <a:pt x="346" y="220"/>
                            <a:pt x="346" y="220"/>
                          </a:cubicBezTo>
                          <a:cubicBezTo>
                            <a:pt x="346" y="220"/>
                            <a:pt x="348" y="218"/>
                            <a:pt x="348" y="218"/>
                          </a:cubicBezTo>
                          <a:cubicBezTo>
                            <a:pt x="348" y="218"/>
                            <a:pt x="349" y="214"/>
                            <a:pt x="349" y="214"/>
                          </a:cubicBezTo>
                          <a:cubicBezTo>
                            <a:pt x="349" y="214"/>
                            <a:pt x="350" y="207"/>
                            <a:pt x="350" y="207"/>
                          </a:cubicBezTo>
                          <a:cubicBezTo>
                            <a:pt x="350" y="207"/>
                            <a:pt x="353" y="204"/>
                            <a:pt x="353" y="204"/>
                          </a:cubicBezTo>
                          <a:cubicBezTo>
                            <a:pt x="353" y="204"/>
                            <a:pt x="355" y="202"/>
                            <a:pt x="355" y="202"/>
                          </a:cubicBezTo>
                          <a:cubicBezTo>
                            <a:pt x="355" y="202"/>
                            <a:pt x="357" y="199"/>
                            <a:pt x="357" y="199"/>
                          </a:cubicBezTo>
                          <a:cubicBezTo>
                            <a:pt x="357" y="199"/>
                            <a:pt x="359" y="197"/>
                            <a:pt x="359" y="197"/>
                          </a:cubicBezTo>
                          <a:cubicBezTo>
                            <a:pt x="359" y="197"/>
                            <a:pt x="358" y="194"/>
                            <a:pt x="358" y="194"/>
                          </a:cubicBezTo>
                          <a:cubicBezTo>
                            <a:pt x="358" y="194"/>
                            <a:pt x="356" y="192"/>
                            <a:pt x="356" y="192"/>
                          </a:cubicBezTo>
                          <a:cubicBezTo>
                            <a:pt x="356" y="192"/>
                            <a:pt x="354" y="191"/>
                            <a:pt x="354" y="191"/>
                          </a:cubicBezTo>
                          <a:cubicBezTo>
                            <a:pt x="354" y="191"/>
                            <a:pt x="352" y="188"/>
                            <a:pt x="352" y="188"/>
                          </a:cubicBezTo>
                          <a:cubicBezTo>
                            <a:pt x="352" y="188"/>
                            <a:pt x="351" y="186"/>
                            <a:pt x="351" y="186"/>
                          </a:cubicBezTo>
                          <a:cubicBezTo>
                            <a:pt x="351" y="186"/>
                            <a:pt x="349" y="184"/>
                            <a:pt x="349" y="184"/>
                          </a:cubicBezTo>
                          <a:cubicBezTo>
                            <a:pt x="349" y="184"/>
                            <a:pt x="350" y="181"/>
                            <a:pt x="350" y="181"/>
                          </a:cubicBezTo>
                          <a:cubicBezTo>
                            <a:pt x="350" y="181"/>
                            <a:pt x="349" y="176"/>
                            <a:pt x="349" y="176"/>
                          </a:cubicBezTo>
                          <a:cubicBezTo>
                            <a:pt x="349" y="176"/>
                            <a:pt x="349" y="172"/>
                            <a:pt x="349" y="172"/>
                          </a:cubicBezTo>
                          <a:cubicBezTo>
                            <a:pt x="349" y="172"/>
                            <a:pt x="351" y="169"/>
                            <a:pt x="351" y="169"/>
                          </a:cubicBezTo>
                          <a:cubicBezTo>
                            <a:pt x="351" y="169"/>
                            <a:pt x="356" y="171"/>
                            <a:pt x="356" y="171"/>
                          </a:cubicBezTo>
                          <a:cubicBezTo>
                            <a:pt x="356" y="171"/>
                            <a:pt x="357" y="173"/>
                            <a:pt x="357" y="173"/>
                          </a:cubicBezTo>
                          <a:cubicBezTo>
                            <a:pt x="357" y="173"/>
                            <a:pt x="360" y="174"/>
                            <a:pt x="360" y="174"/>
                          </a:cubicBezTo>
                          <a:cubicBezTo>
                            <a:pt x="360" y="174"/>
                            <a:pt x="364" y="176"/>
                            <a:pt x="364" y="176"/>
                          </a:cubicBezTo>
                          <a:cubicBezTo>
                            <a:pt x="364" y="176"/>
                            <a:pt x="369" y="176"/>
                            <a:pt x="369" y="176"/>
                          </a:cubicBezTo>
                          <a:cubicBezTo>
                            <a:pt x="369" y="176"/>
                            <a:pt x="371" y="173"/>
                            <a:pt x="371" y="173"/>
                          </a:cubicBezTo>
                          <a:cubicBezTo>
                            <a:pt x="371" y="173"/>
                            <a:pt x="372" y="172"/>
                            <a:pt x="372" y="172"/>
                          </a:cubicBezTo>
                          <a:cubicBezTo>
                            <a:pt x="372" y="172"/>
                            <a:pt x="374" y="169"/>
                            <a:pt x="374" y="169"/>
                          </a:cubicBezTo>
                          <a:cubicBezTo>
                            <a:pt x="374" y="169"/>
                            <a:pt x="374" y="165"/>
                            <a:pt x="374" y="165"/>
                          </a:cubicBezTo>
                          <a:cubicBezTo>
                            <a:pt x="374" y="165"/>
                            <a:pt x="374" y="163"/>
                            <a:pt x="374" y="163"/>
                          </a:cubicBezTo>
                          <a:cubicBezTo>
                            <a:pt x="374" y="163"/>
                            <a:pt x="377" y="163"/>
                            <a:pt x="377" y="163"/>
                          </a:cubicBezTo>
                          <a:cubicBezTo>
                            <a:pt x="377" y="163"/>
                            <a:pt x="380" y="163"/>
                            <a:pt x="380" y="163"/>
                          </a:cubicBezTo>
                          <a:cubicBezTo>
                            <a:pt x="380" y="163"/>
                            <a:pt x="383" y="163"/>
                            <a:pt x="383" y="163"/>
                          </a:cubicBezTo>
                          <a:cubicBezTo>
                            <a:pt x="383" y="163"/>
                            <a:pt x="385" y="161"/>
                            <a:pt x="385" y="161"/>
                          </a:cubicBezTo>
                          <a:cubicBezTo>
                            <a:pt x="385" y="161"/>
                            <a:pt x="387" y="158"/>
                            <a:pt x="387" y="158"/>
                          </a:cubicBezTo>
                          <a:cubicBezTo>
                            <a:pt x="387" y="158"/>
                            <a:pt x="387" y="153"/>
                            <a:pt x="387" y="153"/>
                          </a:cubicBezTo>
                          <a:cubicBezTo>
                            <a:pt x="387" y="153"/>
                            <a:pt x="387" y="151"/>
                            <a:pt x="387" y="151"/>
                          </a:cubicBezTo>
                          <a:cubicBezTo>
                            <a:pt x="387" y="151"/>
                            <a:pt x="388" y="147"/>
                            <a:pt x="388" y="147"/>
                          </a:cubicBezTo>
                          <a:cubicBezTo>
                            <a:pt x="388" y="147"/>
                            <a:pt x="389" y="143"/>
                            <a:pt x="389" y="143"/>
                          </a:cubicBezTo>
                          <a:cubicBezTo>
                            <a:pt x="389" y="143"/>
                            <a:pt x="393" y="143"/>
                            <a:pt x="393" y="143"/>
                          </a:cubicBezTo>
                          <a:cubicBezTo>
                            <a:pt x="393" y="143"/>
                            <a:pt x="394" y="142"/>
                            <a:pt x="394" y="142"/>
                          </a:cubicBezTo>
                          <a:cubicBezTo>
                            <a:pt x="394" y="142"/>
                            <a:pt x="394" y="139"/>
                            <a:pt x="394" y="139"/>
                          </a:cubicBezTo>
                          <a:cubicBezTo>
                            <a:pt x="394" y="139"/>
                            <a:pt x="396" y="139"/>
                            <a:pt x="396" y="139"/>
                          </a:cubicBezTo>
                          <a:cubicBezTo>
                            <a:pt x="396" y="139"/>
                            <a:pt x="398" y="141"/>
                            <a:pt x="398" y="141"/>
                          </a:cubicBezTo>
                          <a:cubicBezTo>
                            <a:pt x="398" y="141"/>
                            <a:pt x="399" y="139"/>
                            <a:pt x="399" y="139"/>
                          </a:cubicBezTo>
                          <a:cubicBezTo>
                            <a:pt x="399" y="139"/>
                            <a:pt x="400" y="138"/>
                            <a:pt x="400" y="138"/>
                          </a:cubicBezTo>
                          <a:cubicBezTo>
                            <a:pt x="400" y="138"/>
                            <a:pt x="402" y="136"/>
                            <a:pt x="402" y="136"/>
                          </a:cubicBezTo>
                          <a:cubicBezTo>
                            <a:pt x="402" y="136"/>
                            <a:pt x="403" y="138"/>
                            <a:pt x="403" y="138"/>
                          </a:cubicBezTo>
                          <a:cubicBezTo>
                            <a:pt x="403" y="138"/>
                            <a:pt x="405" y="138"/>
                            <a:pt x="405" y="138"/>
                          </a:cubicBezTo>
                          <a:cubicBezTo>
                            <a:pt x="405" y="138"/>
                            <a:pt x="406" y="137"/>
                            <a:pt x="406" y="137"/>
                          </a:cubicBezTo>
                          <a:cubicBezTo>
                            <a:pt x="406" y="137"/>
                            <a:pt x="407" y="136"/>
                            <a:pt x="407" y="136"/>
                          </a:cubicBezTo>
                          <a:cubicBezTo>
                            <a:pt x="407" y="136"/>
                            <a:pt x="409" y="138"/>
                            <a:pt x="409" y="138"/>
                          </a:cubicBezTo>
                          <a:cubicBezTo>
                            <a:pt x="409" y="138"/>
                            <a:pt x="412" y="139"/>
                            <a:pt x="412" y="139"/>
                          </a:cubicBezTo>
                          <a:cubicBezTo>
                            <a:pt x="412" y="139"/>
                            <a:pt x="414" y="138"/>
                            <a:pt x="414" y="138"/>
                          </a:cubicBezTo>
                          <a:cubicBezTo>
                            <a:pt x="414" y="138"/>
                            <a:pt x="416" y="138"/>
                            <a:pt x="416" y="138"/>
                          </a:cubicBezTo>
                          <a:cubicBezTo>
                            <a:pt x="416" y="138"/>
                            <a:pt x="416" y="135"/>
                            <a:pt x="416" y="135"/>
                          </a:cubicBezTo>
                          <a:cubicBezTo>
                            <a:pt x="416" y="135"/>
                            <a:pt x="415" y="133"/>
                            <a:pt x="415" y="133"/>
                          </a:cubicBezTo>
                          <a:cubicBezTo>
                            <a:pt x="415" y="133"/>
                            <a:pt x="413" y="130"/>
                            <a:pt x="413" y="130"/>
                          </a:cubicBezTo>
                          <a:cubicBezTo>
                            <a:pt x="413" y="130"/>
                            <a:pt x="411" y="127"/>
                            <a:pt x="411" y="127"/>
                          </a:cubicBezTo>
                          <a:cubicBezTo>
                            <a:pt x="411" y="127"/>
                            <a:pt x="409" y="124"/>
                            <a:pt x="409" y="124"/>
                          </a:cubicBezTo>
                          <a:cubicBezTo>
                            <a:pt x="409" y="124"/>
                            <a:pt x="406" y="121"/>
                            <a:pt x="406" y="121"/>
                          </a:cubicBezTo>
                          <a:cubicBezTo>
                            <a:pt x="406" y="121"/>
                            <a:pt x="404" y="119"/>
                            <a:pt x="404" y="119"/>
                          </a:cubicBezTo>
                          <a:cubicBezTo>
                            <a:pt x="404" y="119"/>
                            <a:pt x="402" y="117"/>
                            <a:pt x="402" y="117"/>
                          </a:cubicBezTo>
                          <a:cubicBezTo>
                            <a:pt x="402" y="117"/>
                            <a:pt x="400" y="116"/>
                            <a:pt x="400" y="116"/>
                          </a:cubicBezTo>
                          <a:cubicBezTo>
                            <a:pt x="400" y="116"/>
                            <a:pt x="397" y="114"/>
                            <a:pt x="397" y="114"/>
                          </a:cubicBezTo>
                          <a:cubicBezTo>
                            <a:pt x="397" y="114"/>
                            <a:pt x="395" y="111"/>
                            <a:pt x="395" y="111"/>
                          </a:cubicBezTo>
                          <a:cubicBezTo>
                            <a:pt x="395" y="111"/>
                            <a:pt x="391" y="110"/>
                            <a:pt x="391" y="110"/>
                          </a:cubicBezTo>
                          <a:cubicBezTo>
                            <a:pt x="391" y="110"/>
                            <a:pt x="389" y="111"/>
                            <a:pt x="389" y="111"/>
                          </a:cubicBezTo>
                          <a:cubicBezTo>
                            <a:pt x="389" y="111"/>
                            <a:pt x="387" y="114"/>
                            <a:pt x="387" y="114"/>
                          </a:cubicBezTo>
                          <a:cubicBezTo>
                            <a:pt x="387" y="114"/>
                            <a:pt x="387" y="117"/>
                            <a:pt x="387" y="117"/>
                          </a:cubicBezTo>
                          <a:cubicBezTo>
                            <a:pt x="387" y="117"/>
                            <a:pt x="385" y="117"/>
                            <a:pt x="385" y="117"/>
                          </a:cubicBezTo>
                          <a:cubicBezTo>
                            <a:pt x="385" y="117"/>
                            <a:pt x="382" y="113"/>
                            <a:pt x="382" y="113"/>
                          </a:cubicBezTo>
                          <a:cubicBezTo>
                            <a:pt x="382" y="113"/>
                            <a:pt x="379" y="111"/>
                            <a:pt x="379" y="111"/>
                          </a:cubicBezTo>
                          <a:cubicBezTo>
                            <a:pt x="379" y="111"/>
                            <a:pt x="377" y="114"/>
                            <a:pt x="377" y="114"/>
                          </a:cubicBezTo>
                          <a:cubicBezTo>
                            <a:pt x="377" y="114"/>
                            <a:pt x="374" y="114"/>
                            <a:pt x="374" y="114"/>
                          </a:cubicBezTo>
                          <a:cubicBezTo>
                            <a:pt x="374" y="114"/>
                            <a:pt x="373" y="115"/>
                            <a:pt x="373" y="115"/>
                          </a:cubicBezTo>
                          <a:cubicBezTo>
                            <a:pt x="373" y="115"/>
                            <a:pt x="371" y="115"/>
                            <a:pt x="371" y="115"/>
                          </a:cubicBezTo>
                          <a:cubicBezTo>
                            <a:pt x="371" y="115"/>
                            <a:pt x="367" y="110"/>
                            <a:pt x="367" y="110"/>
                          </a:cubicBezTo>
                          <a:cubicBezTo>
                            <a:pt x="367" y="110"/>
                            <a:pt x="367" y="106"/>
                            <a:pt x="367" y="106"/>
                          </a:cubicBezTo>
                          <a:cubicBezTo>
                            <a:pt x="367" y="106"/>
                            <a:pt x="368" y="105"/>
                            <a:pt x="368" y="105"/>
                          </a:cubicBezTo>
                          <a:cubicBezTo>
                            <a:pt x="368" y="105"/>
                            <a:pt x="368" y="103"/>
                            <a:pt x="368" y="103"/>
                          </a:cubicBezTo>
                          <a:cubicBezTo>
                            <a:pt x="368" y="103"/>
                            <a:pt x="366" y="99"/>
                            <a:pt x="366" y="99"/>
                          </a:cubicBezTo>
                          <a:cubicBezTo>
                            <a:pt x="366" y="99"/>
                            <a:pt x="366" y="97"/>
                            <a:pt x="366" y="97"/>
                          </a:cubicBezTo>
                          <a:cubicBezTo>
                            <a:pt x="366" y="97"/>
                            <a:pt x="367" y="94"/>
                            <a:pt x="367" y="94"/>
                          </a:cubicBezTo>
                          <a:cubicBezTo>
                            <a:pt x="367" y="94"/>
                            <a:pt x="366" y="91"/>
                            <a:pt x="366" y="91"/>
                          </a:cubicBezTo>
                          <a:cubicBezTo>
                            <a:pt x="366" y="91"/>
                            <a:pt x="366" y="73"/>
                            <a:pt x="366" y="73"/>
                          </a:cubicBezTo>
                          <a:cubicBezTo>
                            <a:pt x="366" y="73"/>
                            <a:pt x="367" y="74"/>
                            <a:pt x="367" y="74"/>
                          </a:cubicBezTo>
                          <a:cubicBezTo>
                            <a:pt x="367" y="74"/>
                            <a:pt x="370" y="75"/>
                            <a:pt x="370" y="75"/>
                          </a:cubicBezTo>
                          <a:cubicBezTo>
                            <a:pt x="370" y="75"/>
                            <a:pt x="372" y="77"/>
                            <a:pt x="372" y="77"/>
                          </a:cubicBezTo>
                          <a:cubicBezTo>
                            <a:pt x="372" y="77"/>
                            <a:pt x="375" y="76"/>
                            <a:pt x="375" y="76"/>
                          </a:cubicBezTo>
                          <a:cubicBezTo>
                            <a:pt x="375" y="76"/>
                            <a:pt x="378" y="79"/>
                            <a:pt x="378" y="79"/>
                          </a:cubicBezTo>
                          <a:cubicBezTo>
                            <a:pt x="378" y="79"/>
                            <a:pt x="379" y="78"/>
                            <a:pt x="379" y="78"/>
                          </a:cubicBezTo>
                          <a:cubicBezTo>
                            <a:pt x="379" y="78"/>
                            <a:pt x="383" y="71"/>
                            <a:pt x="383" y="71"/>
                          </a:cubicBezTo>
                          <a:cubicBezTo>
                            <a:pt x="383" y="71"/>
                            <a:pt x="385" y="70"/>
                            <a:pt x="385" y="70"/>
                          </a:cubicBezTo>
                          <a:cubicBezTo>
                            <a:pt x="385" y="70"/>
                            <a:pt x="388" y="69"/>
                            <a:pt x="388" y="69"/>
                          </a:cubicBezTo>
                          <a:cubicBezTo>
                            <a:pt x="388" y="69"/>
                            <a:pt x="388" y="67"/>
                            <a:pt x="388" y="67"/>
                          </a:cubicBezTo>
                          <a:cubicBezTo>
                            <a:pt x="388" y="67"/>
                            <a:pt x="387" y="64"/>
                            <a:pt x="387" y="64"/>
                          </a:cubicBezTo>
                          <a:cubicBezTo>
                            <a:pt x="387" y="64"/>
                            <a:pt x="385" y="62"/>
                            <a:pt x="385" y="62"/>
                          </a:cubicBezTo>
                          <a:cubicBezTo>
                            <a:pt x="385" y="62"/>
                            <a:pt x="385" y="59"/>
                            <a:pt x="385" y="59"/>
                          </a:cubicBezTo>
                          <a:cubicBezTo>
                            <a:pt x="385" y="59"/>
                            <a:pt x="385" y="55"/>
                            <a:pt x="385" y="55"/>
                          </a:cubicBezTo>
                          <a:cubicBezTo>
                            <a:pt x="385" y="55"/>
                            <a:pt x="385" y="55"/>
                            <a:pt x="385" y="55"/>
                          </a:cubicBezTo>
                          <a:cubicBezTo>
                            <a:pt x="385" y="55"/>
                            <a:pt x="385" y="51"/>
                            <a:pt x="385" y="51"/>
                          </a:cubicBezTo>
                          <a:cubicBezTo>
                            <a:pt x="385" y="51"/>
                            <a:pt x="384" y="44"/>
                            <a:pt x="384" y="44"/>
                          </a:cubicBezTo>
                          <a:cubicBezTo>
                            <a:pt x="384" y="44"/>
                            <a:pt x="384" y="44"/>
                            <a:pt x="384" y="44"/>
                          </a:cubicBezTo>
                          <a:cubicBezTo>
                            <a:pt x="384" y="44"/>
                            <a:pt x="384" y="44"/>
                            <a:pt x="384" y="44"/>
                          </a:cubicBezTo>
                          <a:cubicBezTo>
                            <a:pt x="384" y="44"/>
                            <a:pt x="384" y="36"/>
                            <a:pt x="384" y="36"/>
                          </a:cubicBezTo>
                          <a:cubicBezTo>
                            <a:pt x="384" y="36"/>
                            <a:pt x="386" y="32"/>
                            <a:pt x="386" y="32"/>
                          </a:cubicBezTo>
                          <a:cubicBezTo>
                            <a:pt x="386" y="32"/>
                            <a:pt x="386" y="29"/>
                            <a:pt x="386" y="29"/>
                          </a:cubicBezTo>
                          <a:cubicBezTo>
                            <a:pt x="386" y="29"/>
                            <a:pt x="385" y="26"/>
                            <a:pt x="385" y="26"/>
                          </a:cubicBezTo>
                          <a:cubicBezTo>
                            <a:pt x="385" y="26"/>
                            <a:pt x="383" y="24"/>
                            <a:pt x="383" y="24"/>
                          </a:cubicBezTo>
                          <a:cubicBezTo>
                            <a:pt x="383" y="24"/>
                            <a:pt x="382" y="20"/>
                            <a:pt x="382" y="20"/>
                          </a:cubicBezTo>
                          <a:cubicBezTo>
                            <a:pt x="382" y="20"/>
                            <a:pt x="380" y="19"/>
                            <a:pt x="380" y="19"/>
                          </a:cubicBezTo>
                          <a:cubicBezTo>
                            <a:pt x="380" y="19"/>
                            <a:pt x="378" y="19"/>
                            <a:pt x="378" y="19"/>
                          </a:cubicBezTo>
                          <a:cubicBezTo>
                            <a:pt x="378" y="19"/>
                            <a:pt x="376" y="17"/>
                            <a:pt x="376" y="17"/>
                          </a:cubicBezTo>
                          <a:cubicBezTo>
                            <a:pt x="376" y="17"/>
                            <a:pt x="375" y="14"/>
                            <a:pt x="375" y="14"/>
                          </a:cubicBezTo>
                          <a:cubicBezTo>
                            <a:pt x="375" y="14"/>
                            <a:pt x="376" y="13"/>
                            <a:pt x="376" y="13"/>
                          </a:cubicBezTo>
                          <a:cubicBezTo>
                            <a:pt x="376" y="13"/>
                            <a:pt x="377" y="9"/>
                            <a:pt x="377" y="9"/>
                          </a:cubicBezTo>
                          <a:cubicBezTo>
                            <a:pt x="377" y="9"/>
                            <a:pt x="379" y="6"/>
                            <a:pt x="379" y="6"/>
                          </a:cubicBezTo>
                          <a:cubicBezTo>
                            <a:pt x="379" y="6"/>
                            <a:pt x="380" y="5"/>
                            <a:pt x="380" y="5"/>
                          </a:cubicBezTo>
                          <a:cubicBezTo>
                            <a:pt x="380" y="5"/>
                            <a:pt x="383" y="4"/>
                            <a:pt x="383" y="4"/>
                          </a:cubicBezTo>
                          <a:cubicBezTo>
                            <a:pt x="383" y="4"/>
                            <a:pt x="385" y="3"/>
                            <a:pt x="385" y="3"/>
                          </a:cubicBezTo>
                          <a:cubicBezTo>
                            <a:pt x="385" y="3"/>
                            <a:pt x="386" y="2"/>
                            <a:pt x="386" y="2"/>
                          </a:cubicBezTo>
                          <a:cubicBezTo>
                            <a:pt x="386" y="2"/>
                            <a:pt x="388" y="2"/>
                            <a:pt x="388" y="2"/>
                          </a:cubicBezTo>
                          <a:cubicBezTo>
                            <a:pt x="388" y="2"/>
                            <a:pt x="389" y="2"/>
                            <a:pt x="389" y="2"/>
                          </a:cubicBezTo>
                          <a:cubicBezTo>
                            <a:pt x="389" y="2"/>
                            <a:pt x="391" y="1"/>
                            <a:pt x="391" y="1"/>
                          </a:cubicBezTo>
                          <a:cubicBezTo>
                            <a:pt x="391" y="1"/>
                            <a:pt x="393" y="2"/>
                            <a:pt x="393" y="2"/>
                          </a:cubicBezTo>
                          <a:cubicBezTo>
                            <a:pt x="393" y="2"/>
                            <a:pt x="395" y="1"/>
                            <a:pt x="395" y="1"/>
                          </a:cubicBezTo>
                          <a:cubicBezTo>
                            <a:pt x="395" y="1"/>
                            <a:pt x="397" y="0"/>
                            <a:pt x="397" y="0"/>
                          </a:cubicBezTo>
                          <a:cubicBezTo>
                            <a:pt x="397" y="0"/>
                            <a:pt x="399" y="0"/>
                            <a:pt x="399" y="0"/>
                          </a:cubicBezTo>
                          <a:cubicBezTo>
                            <a:pt x="399" y="0"/>
                            <a:pt x="402" y="0"/>
                            <a:pt x="402" y="0"/>
                          </a:cubicBezTo>
                          <a:cubicBezTo>
                            <a:pt x="402" y="0"/>
                            <a:pt x="404" y="1"/>
                            <a:pt x="404" y="1"/>
                          </a:cubicBezTo>
                          <a:cubicBezTo>
                            <a:pt x="404" y="1"/>
                            <a:pt x="407" y="2"/>
                            <a:pt x="407" y="2"/>
                          </a:cubicBezTo>
                          <a:cubicBezTo>
                            <a:pt x="407" y="2"/>
                            <a:pt x="410" y="4"/>
                            <a:pt x="410" y="4"/>
                          </a:cubicBezTo>
                          <a:cubicBezTo>
                            <a:pt x="410" y="4"/>
                            <a:pt x="413" y="7"/>
                            <a:pt x="413" y="7"/>
                          </a:cubicBezTo>
                          <a:cubicBezTo>
                            <a:pt x="413" y="7"/>
                            <a:pt x="416" y="8"/>
                            <a:pt x="416" y="8"/>
                          </a:cubicBezTo>
                          <a:cubicBezTo>
                            <a:pt x="416" y="8"/>
                            <a:pt x="417" y="7"/>
                            <a:pt x="417" y="7"/>
                          </a:cubicBezTo>
                          <a:cubicBezTo>
                            <a:pt x="417" y="7"/>
                            <a:pt x="419" y="7"/>
                            <a:pt x="419" y="7"/>
                          </a:cubicBezTo>
                          <a:cubicBezTo>
                            <a:pt x="419" y="7"/>
                            <a:pt x="421" y="9"/>
                            <a:pt x="421" y="9"/>
                          </a:cubicBezTo>
                          <a:cubicBezTo>
                            <a:pt x="421" y="9"/>
                            <a:pt x="424" y="10"/>
                            <a:pt x="424" y="10"/>
                          </a:cubicBezTo>
                          <a:cubicBezTo>
                            <a:pt x="424" y="10"/>
                            <a:pt x="425" y="12"/>
                            <a:pt x="425" y="12"/>
                          </a:cubicBezTo>
                          <a:cubicBezTo>
                            <a:pt x="425" y="12"/>
                            <a:pt x="427" y="13"/>
                            <a:pt x="427" y="13"/>
                          </a:cubicBezTo>
                          <a:cubicBezTo>
                            <a:pt x="427" y="13"/>
                            <a:pt x="430" y="16"/>
                            <a:pt x="430" y="16"/>
                          </a:cubicBezTo>
                          <a:cubicBezTo>
                            <a:pt x="430" y="16"/>
                            <a:pt x="431" y="19"/>
                            <a:pt x="431" y="19"/>
                          </a:cubicBezTo>
                          <a:cubicBezTo>
                            <a:pt x="431" y="19"/>
                            <a:pt x="433" y="20"/>
                            <a:pt x="433" y="20"/>
                          </a:cubicBezTo>
                          <a:cubicBezTo>
                            <a:pt x="433" y="20"/>
                            <a:pt x="436" y="24"/>
                            <a:pt x="436" y="24"/>
                          </a:cubicBezTo>
                          <a:cubicBezTo>
                            <a:pt x="436" y="24"/>
                            <a:pt x="439" y="28"/>
                            <a:pt x="439" y="28"/>
                          </a:cubicBezTo>
                          <a:cubicBezTo>
                            <a:pt x="439" y="28"/>
                            <a:pt x="440" y="29"/>
                            <a:pt x="440" y="29"/>
                          </a:cubicBezTo>
                          <a:cubicBezTo>
                            <a:pt x="440" y="29"/>
                            <a:pt x="441" y="32"/>
                            <a:pt x="441" y="32"/>
                          </a:cubicBezTo>
                          <a:cubicBezTo>
                            <a:pt x="441" y="32"/>
                            <a:pt x="444" y="36"/>
                            <a:pt x="444" y="36"/>
                          </a:cubicBezTo>
                          <a:cubicBezTo>
                            <a:pt x="444" y="36"/>
                            <a:pt x="447" y="41"/>
                            <a:pt x="447" y="41"/>
                          </a:cubicBezTo>
                          <a:cubicBezTo>
                            <a:pt x="447" y="41"/>
                            <a:pt x="450" y="45"/>
                            <a:pt x="450" y="45"/>
                          </a:cubicBezTo>
                          <a:cubicBezTo>
                            <a:pt x="450" y="45"/>
                            <a:pt x="452" y="50"/>
                            <a:pt x="452" y="50"/>
                          </a:cubicBezTo>
                          <a:cubicBezTo>
                            <a:pt x="452" y="50"/>
                            <a:pt x="455" y="53"/>
                            <a:pt x="455" y="53"/>
                          </a:cubicBezTo>
                          <a:cubicBezTo>
                            <a:pt x="455" y="53"/>
                            <a:pt x="459" y="57"/>
                            <a:pt x="459" y="57"/>
                          </a:cubicBezTo>
                          <a:cubicBezTo>
                            <a:pt x="459" y="57"/>
                            <a:pt x="461" y="62"/>
                            <a:pt x="461" y="62"/>
                          </a:cubicBezTo>
                          <a:cubicBezTo>
                            <a:pt x="461" y="62"/>
                            <a:pt x="462" y="65"/>
                            <a:pt x="462" y="65"/>
                          </a:cubicBezTo>
                          <a:cubicBezTo>
                            <a:pt x="462" y="65"/>
                            <a:pt x="465" y="66"/>
                            <a:pt x="465" y="66"/>
                          </a:cubicBezTo>
                          <a:cubicBezTo>
                            <a:pt x="465" y="66"/>
                            <a:pt x="466" y="68"/>
                            <a:pt x="466" y="68"/>
                          </a:cubicBezTo>
                          <a:cubicBezTo>
                            <a:pt x="466" y="68"/>
                            <a:pt x="468" y="73"/>
                            <a:pt x="468" y="73"/>
                          </a:cubicBezTo>
                          <a:cubicBezTo>
                            <a:pt x="468" y="73"/>
                            <a:pt x="471" y="77"/>
                            <a:pt x="471" y="77"/>
                          </a:cubicBezTo>
                          <a:cubicBezTo>
                            <a:pt x="471" y="77"/>
                            <a:pt x="474" y="79"/>
                            <a:pt x="474" y="79"/>
                          </a:cubicBezTo>
                          <a:cubicBezTo>
                            <a:pt x="474" y="79"/>
                            <a:pt x="476" y="79"/>
                            <a:pt x="476" y="79"/>
                          </a:cubicBezTo>
                          <a:cubicBezTo>
                            <a:pt x="476" y="79"/>
                            <a:pt x="478" y="78"/>
                            <a:pt x="478" y="78"/>
                          </a:cubicBezTo>
                          <a:cubicBezTo>
                            <a:pt x="478" y="78"/>
                            <a:pt x="481" y="78"/>
                            <a:pt x="481" y="78"/>
                          </a:cubicBezTo>
                          <a:cubicBezTo>
                            <a:pt x="481" y="78"/>
                            <a:pt x="483" y="81"/>
                            <a:pt x="483" y="81"/>
                          </a:cubicBezTo>
                          <a:cubicBezTo>
                            <a:pt x="483" y="81"/>
                            <a:pt x="484" y="81"/>
                            <a:pt x="484" y="81"/>
                          </a:cubicBezTo>
                          <a:cubicBezTo>
                            <a:pt x="484" y="81"/>
                            <a:pt x="486" y="83"/>
                            <a:pt x="486" y="83"/>
                          </a:cubicBezTo>
                          <a:cubicBezTo>
                            <a:pt x="486" y="83"/>
                            <a:pt x="488" y="83"/>
                            <a:pt x="488" y="83"/>
                          </a:cubicBezTo>
                          <a:cubicBezTo>
                            <a:pt x="488" y="83"/>
                            <a:pt x="489" y="82"/>
                            <a:pt x="489" y="82"/>
                          </a:cubicBezTo>
                          <a:cubicBezTo>
                            <a:pt x="489" y="82"/>
                            <a:pt x="490" y="85"/>
                            <a:pt x="490" y="85"/>
                          </a:cubicBezTo>
                          <a:cubicBezTo>
                            <a:pt x="490" y="85"/>
                            <a:pt x="492" y="86"/>
                            <a:pt x="492" y="86"/>
                          </a:cubicBezTo>
                          <a:cubicBezTo>
                            <a:pt x="492" y="86"/>
                            <a:pt x="499" y="93"/>
                            <a:pt x="499" y="93"/>
                          </a:cubicBezTo>
                          <a:cubicBezTo>
                            <a:pt x="499" y="93"/>
                            <a:pt x="504" y="94"/>
                            <a:pt x="504" y="94"/>
                          </a:cubicBezTo>
                          <a:cubicBezTo>
                            <a:pt x="504" y="94"/>
                            <a:pt x="505" y="98"/>
                            <a:pt x="505" y="98"/>
                          </a:cubicBezTo>
                          <a:cubicBezTo>
                            <a:pt x="505" y="98"/>
                            <a:pt x="510" y="104"/>
                            <a:pt x="510" y="104"/>
                          </a:cubicBezTo>
                          <a:cubicBezTo>
                            <a:pt x="510" y="104"/>
                            <a:pt x="510" y="107"/>
                            <a:pt x="510" y="107"/>
                          </a:cubicBezTo>
                          <a:cubicBezTo>
                            <a:pt x="510" y="107"/>
                            <a:pt x="511" y="110"/>
                            <a:pt x="511" y="110"/>
                          </a:cubicBezTo>
                          <a:cubicBezTo>
                            <a:pt x="511" y="110"/>
                            <a:pt x="514" y="113"/>
                            <a:pt x="514" y="113"/>
                          </a:cubicBezTo>
                          <a:cubicBezTo>
                            <a:pt x="514" y="113"/>
                            <a:pt x="515" y="117"/>
                            <a:pt x="515" y="117"/>
                          </a:cubicBezTo>
                          <a:cubicBezTo>
                            <a:pt x="515" y="117"/>
                            <a:pt x="517" y="118"/>
                            <a:pt x="517" y="118"/>
                          </a:cubicBezTo>
                          <a:cubicBezTo>
                            <a:pt x="517" y="118"/>
                            <a:pt x="520" y="115"/>
                            <a:pt x="520" y="115"/>
                          </a:cubicBezTo>
                          <a:cubicBezTo>
                            <a:pt x="520" y="115"/>
                            <a:pt x="522" y="117"/>
                            <a:pt x="522" y="117"/>
                          </a:cubicBezTo>
                          <a:cubicBezTo>
                            <a:pt x="522" y="117"/>
                            <a:pt x="525" y="118"/>
                            <a:pt x="525" y="118"/>
                          </a:cubicBezTo>
                          <a:cubicBezTo>
                            <a:pt x="525" y="118"/>
                            <a:pt x="528" y="116"/>
                            <a:pt x="528" y="116"/>
                          </a:cubicBezTo>
                          <a:cubicBezTo>
                            <a:pt x="528" y="116"/>
                            <a:pt x="531" y="116"/>
                            <a:pt x="531" y="116"/>
                          </a:cubicBezTo>
                          <a:cubicBezTo>
                            <a:pt x="531" y="116"/>
                            <a:pt x="531" y="112"/>
                            <a:pt x="531" y="112"/>
                          </a:cubicBezTo>
                          <a:cubicBezTo>
                            <a:pt x="531" y="112"/>
                            <a:pt x="533" y="109"/>
                            <a:pt x="533" y="109"/>
                          </a:cubicBezTo>
                          <a:cubicBezTo>
                            <a:pt x="533" y="109"/>
                            <a:pt x="536" y="110"/>
                            <a:pt x="536" y="110"/>
                          </a:cubicBezTo>
                          <a:cubicBezTo>
                            <a:pt x="536" y="110"/>
                            <a:pt x="537" y="109"/>
                            <a:pt x="537" y="109"/>
                          </a:cubicBezTo>
                          <a:cubicBezTo>
                            <a:pt x="537" y="109"/>
                            <a:pt x="540" y="105"/>
                            <a:pt x="540" y="105"/>
                          </a:cubicBezTo>
                          <a:cubicBezTo>
                            <a:pt x="540" y="105"/>
                            <a:pt x="543" y="103"/>
                            <a:pt x="543" y="103"/>
                          </a:cubicBezTo>
                          <a:cubicBezTo>
                            <a:pt x="543" y="103"/>
                            <a:pt x="544" y="104"/>
                            <a:pt x="544" y="104"/>
                          </a:cubicBezTo>
                          <a:cubicBezTo>
                            <a:pt x="544" y="104"/>
                            <a:pt x="547" y="102"/>
                            <a:pt x="547" y="102"/>
                          </a:cubicBezTo>
                          <a:cubicBezTo>
                            <a:pt x="547" y="102"/>
                            <a:pt x="549" y="101"/>
                            <a:pt x="549" y="101"/>
                          </a:cubicBezTo>
                          <a:cubicBezTo>
                            <a:pt x="549" y="101"/>
                            <a:pt x="549" y="104"/>
                            <a:pt x="549" y="104"/>
                          </a:cubicBezTo>
                          <a:cubicBezTo>
                            <a:pt x="549" y="104"/>
                            <a:pt x="548" y="107"/>
                            <a:pt x="548" y="107"/>
                          </a:cubicBezTo>
                          <a:cubicBezTo>
                            <a:pt x="548" y="107"/>
                            <a:pt x="548" y="111"/>
                            <a:pt x="548" y="111"/>
                          </a:cubicBezTo>
                          <a:cubicBezTo>
                            <a:pt x="548" y="111"/>
                            <a:pt x="549" y="114"/>
                            <a:pt x="549" y="114"/>
                          </a:cubicBezTo>
                          <a:cubicBezTo>
                            <a:pt x="549" y="114"/>
                            <a:pt x="552" y="117"/>
                            <a:pt x="552" y="117"/>
                          </a:cubicBezTo>
                          <a:cubicBezTo>
                            <a:pt x="552" y="117"/>
                            <a:pt x="551" y="122"/>
                            <a:pt x="551" y="122"/>
                          </a:cubicBezTo>
                          <a:cubicBezTo>
                            <a:pt x="551" y="122"/>
                            <a:pt x="550" y="123"/>
                            <a:pt x="550" y="123"/>
                          </a:cubicBezTo>
                          <a:cubicBezTo>
                            <a:pt x="550" y="123"/>
                            <a:pt x="549" y="126"/>
                            <a:pt x="549" y="126"/>
                          </a:cubicBezTo>
                          <a:cubicBezTo>
                            <a:pt x="549" y="126"/>
                            <a:pt x="550" y="129"/>
                            <a:pt x="550" y="129"/>
                          </a:cubicBezTo>
                          <a:cubicBezTo>
                            <a:pt x="550" y="129"/>
                            <a:pt x="551" y="134"/>
                            <a:pt x="551" y="134"/>
                          </a:cubicBezTo>
                          <a:cubicBezTo>
                            <a:pt x="551" y="134"/>
                            <a:pt x="552" y="137"/>
                            <a:pt x="552" y="137"/>
                          </a:cubicBezTo>
                          <a:cubicBezTo>
                            <a:pt x="552" y="137"/>
                            <a:pt x="552" y="142"/>
                            <a:pt x="552" y="142"/>
                          </a:cubicBezTo>
                          <a:cubicBezTo>
                            <a:pt x="552" y="142"/>
                            <a:pt x="553" y="142"/>
                            <a:pt x="553" y="142"/>
                          </a:cubicBezTo>
                          <a:cubicBezTo>
                            <a:pt x="553" y="142"/>
                            <a:pt x="555" y="146"/>
                            <a:pt x="555" y="146"/>
                          </a:cubicBezTo>
                          <a:cubicBezTo>
                            <a:pt x="555" y="146"/>
                            <a:pt x="554" y="149"/>
                            <a:pt x="554" y="149"/>
                          </a:cubicBezTo>
                          <a:cubicBezTo>
                            <a:pt x="554" y="149"/>
                            <a:pt x="555" y="152"/>
                            <a:pt x="555" y="152"/>
                          </a:cubicBezTo>
                          <a:cubicBezTo>
                            <a:pt x="555" y="152"/>
                            <a:pt x="554" y="155"/>
                            <a:pt x="554" y="155"/>
                          </a:cubicBezTo>
                          <a:cubicBezTo>
                            <a:pt x="554" y="155"/>
                            <a:pt x="554" y="157"/>
                            <a:pt x="554" y="157"/>
                          </a:cubicBezTo>
                          <a:cubicBezTo>
                            <a:pt x="554" y="157"/>
                            <a:pt x="555" y="160"/>
                            <a:pt x="555" y="160"/>
                          </a:cubicBezTo>
                          <a:cubicBezTo>
                            <a:pt x="555" y="160"/>
                            <a:pt x="553" y="162"/>
                            <a:pt x="553" y="162"/>
                          </a:cubicBezTo>
                          <a:cubicBezTo>
                            <a:pt x="553" y="162"/>
                            <a:pt x="553" y="165"/>
                            <a:pt x="553" y="165"/>
                          </a:cubicBezTo>
                          <a:cubicBezTo>
                            <a:pt x="553" y="165"/>
                            <a:pt x="555" y="170"/>
                            <a:pt x="555" y="170"/>
                          </a:cubicBezTo>
                          <a:cubicBezTo>
                            <a:pt x="555" y="170"/>
                            <a:pt x="554" y="172"/>
                            <a:pt x="554" y="172"/>
                          </a:cubicBezTo>
                          <a:cubicBezTo>
                            <a:pt x="554" y="172"/>
                            <a:pt x="541" y="166"/>
                            <a:pt x="541" y="166"/>
                          </a:cubicBezTo>
                          <a:cubicBezTo>
                            <a:pt x="541" y="166"/>
                            <a:pt x="540" y="171"/>
                            <a:pt x="540" y="171"/>
                          </a:cubicBezTo>
                          <a:cubicBezTo>
                            <a:pt x="540" y="171"/>
                            <a:pt x="539" y="174"/>
                            <a:pt x="539" y="174"/>
                          </a:cubicBezTo>
                          <a:cubicBezTo>
                            <a:pt x="539" y="174"/>
                            <a:pt x="537" y="174"/>
                            <a:pt x="537" y="174"/>
                          </a:cubicBezTo>
                          <a:cubicBezTo>
                            <a:pt x="537" y="174"/>
                            <a:pt x="537" y="177"/>
                            <a:pt x="537" y="177"/>
                          </a:cubicBezTo>
                          <a:cubicBezTo>
                            <a:pt x="537" y="177"/>
                            <a:pt x="539" y="179"/>
                            <a:pt x="539" y="179"/>
                          </a:cubicBezTo>
                          <a:cubicBezTo>
                            <a:pt x="539" y="179"/>
                            <a:pt x="541" y="183"/>
                            <a:pt x="541" y="183"/>
                          </a:cubicBezTo>
                          <a:cubicBezTo>
                            <a:pt x="541" y="183"/>
                            <a:pt x="545" y="190"/>
                            <a:pt x="545" y="190"/>
                          </a:cubicBezTo>
                          <a:cubicBezTo>
                            <a:pt x="545" y="190"/>
                            <a:pt x="546" y="195"/>
                            <a:pt x="546" y="195"/>
                          </a:cubicBezTo>
                          <a:cubicBezTo>
                            <a:pt x="546" y="195"/>
                            <a:pt x="547" y="201"/>
                            <a:pt x="547" y="201"/>
                          </a:cubicBezTo>
                          <a:cubicBezTo>
                            <a:pt x="547" y="201"/>
                            <a:pt x="550" y="206"/>
                            <a:pt x="550" y="206"/>
                          </a:cubicBezTo>
                          <a:cubicBezTo>
                            <a:pt x="550" y="206"/>
                            <a:pt x="550" y="210"/>
                            <a:pt x="550" y="210"/>
                          </a:cubicBezTo>
                          <a:cubicBezTo>
                            <a:pt x="550" y="210"/>
                            <a:pt x="550" y="216"/>
                            <a:pt x="550" y="216"/>
                          </a:cubicBezTo>
                          <a:cubicBezTo>
                            <a:pt x="550" y="216"/>
                            <a:pt x="548" y="216"/>
                            <a:pt x="548" y="216"/>
                          </a:cubicBezTo>
                          <a:cubicBezTo>
                            <a:pt x="548" y="216"/>
                            <a:pt x="547" y="217"/>
                            <a:pt x="547" y="217"/>
                          </a:cubicBezTo>
                          <a:cubicBezTo>
                            <a:pt x="547" y="217"/>
                            <a:pt x="545" y="220"/>
                            <a:pt x="545" y="220"/>
                          </a:cubicBezTo>
                          <a:cubicBezTo>
                            <a:pt x="545" y="220"/>
                            <a:pt x="546" y="220"/>
                            <a:pt x="546" y="220"/>
                          </a:cubicBezTo>
                          <a:cubicBezTo>
                            <a:pt x="546" y="220"/>
                            <a:pt x="544" y="220"/>
                            <a:pt x="544" y="220"/>
                          </a:cubicBezTo>
                          <a:cubicBezTo>
                            <a:pt x="544" y="220"/>
                            <a:pt x="543" y="217"/>
                            <a:pt x="543" y="217"/>
                          </a:cubicBezTo>
                          <a:cubicBezTo>
                            <a:pt x="543" y="217"/>
                            <a:pt x="541" y="215"/>
                            <a:pt x="541" y="215"/>
                          </a:cubicBezTo>
                          <a:cubicBezTo>
                            <a:pt x="541" y="215"/>
                            <a:pt x="539" y="214"/>
                            <a:pt x="539" y="214"/>
                          </a:cubicBezTo>
                          <a:cubicBezTo>
                            <a:pt x="539" y="214"/>
                            <a:pt x="539" y="215"/>
                            <a:pt x="539" y="215"/>
                          </a:cubicBezTo>
                          <a:cubicBezTo>
                            <a:pt x="539" y="215"/>
                            <a:pt x="539" y="219"/>
                            <a:pt x="539" y="219"/>
                          </a:cubicBezTo>
                          <a:cubicBezTo>
                            <a:pt x="539" y="219"/>
                            <a:pt x="540" y="222"/>
                            <a:pt x="540" y="222"/>
                          </a:cubicBezTo>
                          <a:cubicBezTo>
                            <a:pt x="540" y="222"/>
                            <a:pt x="540" y="224"/>
                            <a:pt x="540" y="224"/>
                          </a:cubicBezTo>
                          <a:cubicBezTo>
                            <a:pt x="540" y="224"/>
                            <a:pt x="539" y="226"/>
                            <a:pt x="539" y="226"/>
                          </a:cubicBezTo>
                          <a:cubicBezTo>
                            <a:pt x="539" y="226"/>
                            <a:pt x="537" y="226"/>
                            <a:pt x="537" y="226"/>
                          </a:cubicBezTo>
                          <a:cubicBezTo>
                            <a:pt x="537" y="226"/>
                            <a:pt x="536" y="227"/>
                            <a:pt x="536" y="227"/>
                          </a:cubicBezTo>
                          <a:cubicBezTo>
                            <a:pt x="536" y="227"/>
                            <a:pt x="536" y="230"/>
                            <a:pt x="536" y="230"/>
                          </a:cubicBezTo>
                          <a:cubicBezTo>
                            <a:pt x="536" y="230"/>
                            <a:pt x="535" y="233"/>
                            <a:pt x="535" y="233"/>
                          </a:cubicBezTo>
                          <a:cubicBezTo>
                            <a:pt x="535" y="233"/>
                            <a:pt x="532" y="234"/>
                            <a:pt x="532" y="234"/>
                          </a:cubicBezTo>
                          <a:cubicBezTo>
                            <a:pt x="532" y="234"/>
                            <a:pt x="530" y="233"/>
                            <a:pt x="530" y="233"/>
                          </a:cubicBezTo>
                          <a:cubicBezTo>
                            <a:pt x="530" y="233"/>
                            <a:pt x="528" y="234"/>
                            <a:pt x="528" y="234"/>
                          </a:cubicBezTo>
                          <a:cubicBezTo>
                            <a:pt x="528" y="234"/>
                            <a:pt x="528" y="236"/>
                            <a:pt x="528" y="236"/>
                          </a:cubicBezTo>
                          <a:cubicBezTo>
                            <a:pt x="528" y="236"/>
                            <a:pt x="529" y="239"/>
                            <a:pt x="529" y="239"/>
                          </a:cubicBezTo>
                          <a:cubicBezTo>
                            <a:pt x="529" y="239"/>
                            <a:pt x="531" y="242"/>
                            <a:pt x="531" y="242"/>
                          </a:cubicBezTo>
                          <a:cubicBezTo>
                            <a:pt x="531" y="242"/>
                            <a:pt x="532" y="244"/>
                            <a:pt x="532" y="244"/>
                          </a:cubicBezTo>
                          <a:cubicBezTo>
                            <a:pt x="532" y="244"/>
                            <a:pt x="531" y="246"/>
                            <a:pt x="531" y="246"/>
                          </a:cubicBezTo>
                          <a:cubicBezTo>
                            <a:pt x="531" y="246"/>
                            <a:pt x="529" y="246"/>
                            <a:pt x="529" y="246"/>
                          </a:cubicBezTo>
                          <a:cubicBezTo>
                            <a:pt x="529" y="246"/>
                            <a:pt x="525" y="246"/>
                            <a:pt x="525" y="246"/>
                          </a:cubicBezTo>
                          <a:cubicBezTo>
                            <a:pt x="525" y="246"/>
                            <a:pt x="523" y="246"/>
                            <a:pt x="523" y="246"/>
                          </a:cubicBezTo>
                          <a:cubicBezTo>
                            <a:pt x="523" y="246"/>
                            <a:pt x="522" y="244"/>
                            <a:pt x="522" y="244"/>
                          </a:cubicBezTo>
                          <a:cubicBezTo>
                            <a:pt x="522" y="244"/>
                            <a:pt x="519" y="241"/>
                            <a:pt x="519" y="241"/>
                          </a:cubicBezTo>
                          <a:cubicBezTo>
                            <a:pt x="519" y="241"/>
                            <a:pt x="518" y="240"/>
                            <a:pt x="518" y="240"/>
                          </a:cubicBezTo>
                          <a:cubicBezTo>
                            <a:pt x="518" y="240"/>
                            <a:pt x="515" y="241"/>
                            <a:pt x="515" y="241"/>
                          </a:cubicBezTo>
                          <a:cubicBezTo>
                            <a:pt x="515" y="241"/>
                            <a:pt x="515" y="244"/>
                            <a:pt x="515" y="244"/>
                          </a:cubicBezTo>
                          <a:cubicBezTo>
                            <a:pt x="515" y="244"/>
                            <a:pt x="515" y="249"/>
                            <a:pt x="515" y="249"/>
                          </a:cubicBezTo>
                          <a:cubicBezTo>
                            <a:pt x="515" y="249"/>
                            <a:pt x="514" y="254"/>
                            <a:pt x="514" y="254"/>
                          </a:cubicBezTo>
                          <a:cubicBezTo>
                            <a:pt x="514" y="254"/>
                            <a:pt x="512" y="257"/>
                            <a:pt x="512" y="257"/>
                          </a:cubicBezTo>
                          <a:cubicBezTo>
                            <a:pt x="512" y="257"/>
                            <a:pt x="510" y="259"/>
                            <a:pt x="510" y="259"/>
                          </a:cubicBezTo>
                          <a:cubicBezTo>
                            <a:pt x="510" y="259"/>
                            <a:pt x="508" y="263"/>
                            <a:pt x="508" y="263"/>
                          </a:cubicBezTo>
                          <a:cubicBezTo>
                            <a:pt x="508" y="263"/>
                            <a:pt x="506" y="266"/>
                            <a:pt x="506" y="266"/>
                          </a:cubicBezTo>
                          <a:cubicBezTo>
                            <a:pt x="506" y="266"/>
                            <a:pt x="503" y="270"/>
                            <a:pt x="503" y="270"/>
                          </a:cubicBezTo>
                          <a:cubicBezTo>
                            <a:pt x="503" y="270"/>
                            <a:pt x="502" y="272"/>
                            <a:pt x="502" y="272"/>
                          </a:cubicBezTo>
                          <a:cubicBezTo>
                            <a:pt x="502" y="272"/>
                            <a:pt x="502" y="277"/>
                            <a:pt x="502" y="277"/>
                          </a:cubicBezTo>
                          <a:cubicBezTo>
                            <a:pt x="502" y="277"/>
                            <a:pt x="502" y="277"/>
                            <a:pt x="502" y="277"/>
                          </a:cubicBezTo>
                          <a:cubicBezTo>
                            <a:pt x="502" y="277"/>
                            <a:pt x="501" y="278"/>
                            <a:pt x="501" y="278"/>
                          </a:cubicBezTo>
                          <a:cubicBezTo>
                            <a:pt x="501" y="278"/>
                            <a:pt x="498" y="278"/>
                            <a:pt x="498" y="278"/>
                          </a:cubicBezTo>
                          <a:cubicBezTo>
                            <a:pt x="498" y="278"/>
                            <a:pt x="496" y="279"/>
                            <a:pt x="496" y="279"/>
                          </a:cubicBezTo>
                          <a:cubicBezTo>
                            <a:pt x="496" y="279"/>
                            <a:pt x="494" y="280"/>
                            <a:pt x="494" y="280"/>
                          </a:cubicBezTo>
                          <a:cubicBezTo>
                            <a:pt x="494" y="280"/>
                            <a:pt x="493" y="282"/>
                            <a:pt x="493" y="282"/>
                          </a:cubicBezTo>
                          <a:cubicBezTo>
                            <a:pt x="493" y="282"/>
                            <a:pt x="492" y="282"/>
                            <a:pt x="492" y="282"/>
                          </a:cubicBezTo>
                          <a:cubicBezTo>
                            <a:pt x="492" y="282"/>
                            <a:pt x="488" y="285"/>
                            <a:pt x="488" y="285"/>
                          </a:cubicBezTo>
                          <a:cubicBezTo>
                            <a:pt x="488" y="285"/>
                            <a:pt x="485" y="289"/>
                            <a:pt x="485" y="289"/>
                          </a:cubicBezTo>
                          <a:cubicBezTo>
                            <a:pt x="485" y="289"/>
                            <a:pt x="485" y="293"/>
                            <a:pt x="485" y="293"/>
                          </a:cubicBezTo>
                          <a:cubicBezTo>
                            <a:pt x="485" y="293"/>
                            <a:pt x="484" y="296"/>
                            <a:pt x="484" y="296"/>
                          </a:cubicBezTo>
                          <a:cubicBezTo>
                            <a:pt x="484" y="296"/>
                            <a:pt x="482" y="296"/>
                            <a:pt x="482" y="296"/>
                          </a:cubicBezTo>
                          <a:cubicBezTo>
                            <a:pt x="482" y="296"/>
                            <a:pt x="481" y="300"/>
                            <a:pt x="481" y="300"/>
                          </a:cubicBezTo>
                          <a:cubicBezTo>
                            <a:pt x="481" y="300"/>
                            <a:pt x="478" y="302"/>
                            <a:pt x="478" y="302"/>
                          </a:cubicBezTo>
                          <a:cubicBezTo>
                            <a:pt x="478" y="302"/>
                            <a:pt x="477" y="299"/>
                            <a:pt x="477" y="299"/>
                          </a:cubicBezTo>
                          <a:cubicBezTo>
                            <a:pt x="477" y="299"/>
                            <a:pt x="477" y="296"/>
                            <a:pt x="477" y="296"/>
                          </a:cubicBezTo>
                          <a:cubicBezTo>
                            <a:pt x="477" y="296"/>
                            <a:pt x="478" y="296"/>
                            <a:pt x="478" y="296"/>
                          </a:cubicBezTo>
                          <a:cubicBezTo>
                            <a:pt x="478" y="296"/>
                            <a:pt x="480" y="295"/>
                            <a:pt x="480" y="295"/>
                          </a:cubicBezTo>
                          <a:cubicBezTo>
                            <a:pt x="480" y="295"/>
                            <a:pt x="480" y="293"/>
                            <a:pt x="480" y="293"/>
                          </a:cubicBezTo>
                          <a:cubicBezTo>
                            <a:pt x="480" y="293"/>
                            <a:pt x="480" y="290"/>
                            <a:pt x="480" y="290"/>
                          </a:cubicBezTo>
                          <a:cubicBezTo>
                            <a:pt x="480" y="290"/>
                            <a:pt x="481" y="289"/>
                            <a:pt x="481" y="289"/>
                          </a:cubicBezTo>
                          <a:cubicBezTo>
                            <a:pt x="481" y="289"/>
                            <a:pt x="481" y="287"/>
                            <a:pt x="481" y="287"/>
                          </a:cubicBezTo>
                          <a:cubicBezTo>
                            <a:pt x="481" y="287"/>
                            <a:pt x="479" y="288"/>
                            <a:pt x="479" y="288"/>
                          </a:cubicBezTo>
                          <a:cubicBezTo>
                            <a:pt x="479" y="288"/>
                            <a:pt x="477" y="288"/>
                            <a:pt x="477" y="288"/>
                          </a:cubicBezTo>
                          <a:cubicBezTo>
                            <a:pt x="477" y="288"/>
                            <a:pt x="476" y="286"/>
                            <a:pt x="476" y="286"/>
                          </a:cubicBezTo>
                          <a:cubicBezTo>
                            <a:pt x="476" y="286"/>
                            <a:pt x="475" y="285"/>
                            <a:pt x="475" y="285"/>
                          </a:cubicBezTo>
                          <a:cubicBezTo>
                            <a:pt x="475" y="285"/>
                            <a:pt x="474" y="284"/>
                            <a:pt x="474" y="284"/>
                          </a:cubicBezTo>
                          <a:cubicBezTo>
                            <a:pt x="474" y="284"/>
                            <a:pt x="476" y="283"/>
                            <a:pt x="476" y="283"/>
                          </a:cubicBezTo>
                          <a:cubicBezTo>
                            <a:pt x="476" y="283"/>
                            <a:pt x="476" y="282"/>
                            <a:pt x="476" y="282"/>
                          </a:cubicBezTo>
                          <a:cubicBezTo>
                            <a:pt x="476" y="282"/>
                            <a:pt x="475" y="280"/>
                            <a:pt x="475" y="280"/>
                          </a:cubicBezTo>
                          <a:cubicBezTo>
                            <a:pt x="475" y="280"/>
                            <a:pt x="475" y="279"/>
                            <a:pt x="475" y="279"/>
                          </a:cubicBezTo>
                          <a:cubicBezTo>
                            <a:pt x="475" y="279"/>
                            <a:pt x="477" y="277"/>
                            <a:pt x="477" y="277"/>
                          </a:cubicBezTo>
                          <a:cubicBezTo>
                            <a:pt x="477" y="277"/>
                            <a:pt x="478" y="275"/>
                            <a:pt x="478" y="275"/>
                          </a:cubicBezTo>
                          <a:cubicBezTo>
                            <a:pt x="478" y="275"/>
                            <a:pt x="479" y="269"/>
                            <a:pt x="479" y="269"/>
                          </a:cubicBezTo>
                          <a:cubicBezTo>
                            <a:pt x="479" y="269"/>
                            <a:pt x="479" y="266"/>
                            <a:pt x="479" y="266"/>
                          </a:cubicBezTo>
                          <a:cubicBezTo>
                            <a:pt x="479" y="266"/>
                            <a:pt x="479" y="264"/>
                            <a:pt x="479" y="264"/>
                          </a:cubicBezTo>
                          <a:cubicBezTo>
                            <a:pt x="479" y="264"/>
                            <a:pt x="477" y="262"/>
                            <a:pt x="477" y="262"/>
                          </a:cubicBezTo>
                          <a:cubicBezTo>
                            <a:pt x="477" y="262"/>
                            <a:pt x="476" y="259"/>
                            <a:pt x="476" y="259"/>
                          </a:cubicBezTo>
                          <a:cubicBezTo>
                            <a:pt x="476" y="259"/>
                            <a:pt x="474" y="259"/>
                            <a:pt x="474" y="259"/>
                          </a:cubicBezTo>
                          <a:cubicBezTo>
                            <a:pt x="474" y="259"/>
                            <a:pt x="473" y="257"/>
                            <a:pt x="473" y="257"/>
                          </a:cubicBezTo>
                          <a:cubicBezTo>
                            <a:pt x="473" y="257"/>
                            <a:pt x="472" y="256"/>
                            <a:pt x="472" y="256"/>
                          </a:cubicBezTo>
                          <a:cubicBezTo>
                            <a:pt x="472" y="256"/>
                            <a:pt x="471" y="258"/>
                            <a:pt x="471" y="258"/>
                          </a:cubicBezTo>
                          <a:cubicBezTo>
                            <a:pt x="471" y="258"/>
                            <a:pt x="470" y="258"/>
                            <a:pt x="470" y="258"/>
                          </a:cubicBezTo>
                          <a:cubicBezTo>
                            <a:pt x="470" y="258"/>
                            <a:pt x="468" y="256"/>
                            <a:pt x="468" y="256"/>
                          </a:cubicBezTo>
                          <a:cubicBezTo>
                            <a:pt x="468" y="256"/>
                            <a:pt x="466" y="256"/>
                            <a:pt x="466" y="256"/>
                          </a:cubicBezTo>
                          <a:cubicBezTo>
                            <a:pt x="466" y="256"/>
                            <a:pt x="464" y="259"/>
                            <a:pt x="464" y="259"/>
                          </a:cubicBezTo>
                          <a:cubicBezTo>
                            <a:pt x="464" y="259"/>
                            <a:pt x="463" y="265"/>
                            <a:pt x="463" y="265"/>
                          </a:cubicBezTo>
                          <a:cubicBezTo>
                            <a:pt x="463" y="265"/>
                            <a:pt x="462" y="271"/>
                            <a:pt x="462" y="271"/>
                          </a:cubicBezTo>
                          <a:cubicBezTo>
                            <a:pt x="462" y="271"/>
                            <a:pt x="460" y="273"/>
                            <a:pt x="460" y="273"/>
                          </a:cubicBezTo>
                          <a:cubicBezTo>
                            <a:pt x="460" y="273"/>
                            <a:pt x="457" y="276"/>
                            <a:pt x="457" y="276"/>
                          </a:cubicBezTo>
                          <a:cubicBezTo>
                            <a:pt x="457" y="276"/>
                            <a:pt x="455" y="280"/>
                            <a:pt x="455" y="280"/>
                          </a:cubicBezTo>
                          <a:cubicBezTo>
                            <a:pt x="455" y="280"/>
                            <a:pt x="454" y="284"/>
                            <a:pt x="454" y="284"/>
                          </a:cubicBezTo>
                          <a:cubicBezTo>
                            <a:pt x="454" y="284"/>
                            <a:pt x="455" y="286"/>
                            <a:pt x="455" y="286"/>
                          </a:cubicBezTo>
                          <a:cubicBezTo>
                            <a:pt x="455" y="286"/>
                            <a:pt x="454" y="290"/>
                            <a:pt x="454" y="29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097" name="Freeform 1197"/>
                    <p:cNvSpPr>
                      <a:spLocks/>
                    </p:cNvSpPr>
                    <p:nvPr/>
                  </p:nvSpPr>
                  <p:spPr bwMode="gray">
                    <a:xfrm>
                      <a:off x="5875338" y="2365786"/>
                      <a:ext cx="452438" cy="446088"/>
                    </a:xfrm>
                    <a:custGeom>
                      <a:avLst/>
                      <a:gdLst/>
                      <a:ahLst/>
                      <a:cxnLst>
                        <a:cxn ang="0">
                          <a:pos x="131" y="1"/>
                        </a:cxn>
                        <a:cxn ang="0">
                          <a:pos x="139" y="9"/>
                        </a:cxn>
                        <a:cxn ang="0">
                          <a:pos x="148" y="24"/>
                        </a:cxn>
                        <a:cxn ang="0">
                          <a:pos x="164" y="32"/>
                        </a:cxn>
                        <a:cxn ang="0">
                          <a:pos x="157" y="40"/>
                        </a:cxn>
                        <a:cxn ang="0">
                          <a:pos x="150" y="48"/>
                        </a:cxn>
                        <a:cxn ang="0">
                          <a:pos x="136" y="51"/>
                        </a:cxn>
                        <a:cxn ang="0">
                          <a:pos x="125" y="57"/>
                        </a:cxn>
                        <a:cxn ang="0">
                          <a:pos x="132" y="67"/>
                        </a:cxn>
                        <a:cxn ang="0">
                          <a:pos x="131" y="83"/>
                        </a:cxn>
                        <a:cxn ang="0">
                          <a:pos x="138" y="94"/>
                        </a:cxn>
                        <a:cxn ang="0">
                          <a:pos x="145" y="103"/>
                        </a:cxn>
                        <a:cxn ang="0">
                          <a:pos x="140" y="123"/>
                        </a:cxn>
                        <a:cxn ang="0">
                          <a:pos x="135" y="143"/>
                        </a:cxn>
                        <a:cxn ang="0">
                          <a:pos x="129" y="164"/>
                        </a:cxn>
                        <a:cxn ang="0">
                          <a:pos x="120" y="184"/>
                        </a:cxn>
                        <a:cxn ang="0">
                          <a:pos x="110" y="194"/>
                        </a:cxn>
                        <a:cxn ang="0">
                          <a:pos x="101" y="192"/>
                        </a:cxn>
                        <a:cxn ang="0">
                          <a:pos x="100" y="217"/>
                        </a:cxn>
                        <a:cxn ang="0">
                          <a:pos x="110" y="237"/>
                        </a:cxn>
                        <a:cxn ang="0">
                          <a:pos x="115" y="261"/>
                        </a:cxn>
                        <a:cxn ang="0">
                          <a:pos x="111" y="264"/>
                        </a:cxn>
                        <a:cxn ang="0">
                          <a:pos x="100" y="267"/>
                        </a:cxn>
                        <a:cxn ang="0">
                          <a:pos x="88" y="273"/>
                        </a:cxn>
                        <a:cxn ang="0">
                          <a:pos x="83" y="274"/>
                        </a:cxn>
                        <a:cxn ang="0">
                          <a:pos x="76" y="266"/>
                        </a:cxn>
                        <a:cxn ang="0">
                          <a:pos x="72" y="254"/>
                        </a:cxn>
                        <a:cxn ang="0">
                          <a:pos x="67" y="241"/>
                        </a:cxn>
                        <a:cxn ang="0">
                          <a:pos x="60" y="242"/>
                        </a:cxn>
                        <a:cxn ang="0">
                          <a:pos x="48" y="244"/>
                        </a:cxn>
                        <a:cxn ang="0">
                          <a:pos x="39" y="243"/>
                        </a:cxn>
                        <a:cxn ang="0">
                          <a:pos x="30" y="246"/>
                        </a:cxn>
                        <a:cxn ang="0">
                          <a:pos x="21" y="247"/>
                        </a:cxn>
                        <a:cxn ang="0">
                          <a:pos x="15" y="245"/>
                        </a:cxn>
                        <a:cxn ang="0">
                          <a:pos x="21" y="219"/>
                        </a:cxn>
                        <a:cxn ang="0">
                          <a:pos x="29" y="218"/>
                        </a:cxn>
                        <a:cxn ang="0">
                          <a:pos x="28" y="204"/>
                        </a:cxn>
                        <a:cxn ang="0">
                          <a:pos x="23" y="188"/>
                        </a:cxn>
                        <a:cxn ang="0">
                          <a:pos x="14" y="177"/>
                        </a:cxn>
                        <a:cxn ang="0">
                          <a:pos x="0" y="150"/>
                        </a:cxn>
                        <a:cxn ang="0">
                          <a:pos x="38" y="156"/>
                        </a:cxn>
                        <a:cxn ang="0">
                          <a:pos x="57" y="147"/>
                        </a:cxn>
                        <a:cxn ang="0">
                          <a:pos x="56" y="133"/>
                        </a:cxn>
                        <a:cxn ang="0">
                          <a:pos x="62" y="122"/>
                        </a:cxn>
                        <a:cxn ang="0">
                          <a:pos x="67" y="116"/>
                        </a:cxn>
                        <a:cxn ang="0">
                          <a:pos x="76" y="110"/>
                        </a:cxn>
                        <a:cxn ang="0">
                          <a:pos x="81" y="113"/>
                        </a:cxn>
                        <a:cxn ang="0">
                          <a:pos x="83" y="96"/>
                        </a:cxn>
                        <a:cxn ang="0">
                          <a:pos x="88" y="83"/>
                        </a:cxn>
                        <a:cxn ang="0">
                          <a:pos x="88" y="69"/>
                        </a:cxn>
                        <a:cxn ang="0">
                          <a:pos x="90" y="65"/>
                        </a:cxn>
                        <a:cxn ang="0">
                          <a:pos x="97" y="56"/>
                        </a:cxn>
                        <a:cxn ang="0">
                          <a:pos x="100" y="41"/>
                        </a:cxn>
                        <a:cxn ang="0">
                          <a:pos x="97" y="27"/>
                        </a:cxn>
                        <a:cxn ang="0">
                          <a:pos x="97" y="13"/>
                        </a:cxn>
                        <a:cxn ang="0">
                          <a:pos x="109" y="5"/>
                        </a:cxn>
                        <a:cxn ang="0">
                          <a:pos x="120" y="6"/>
                        </a:cxn>
                      </a:cxnLst>
                      <a:rect l="0" t="0" r="r" b="b"/>
                      <a:pathLst>
                        <a:path w="165" h="279">
                          <a:moveTo>
                            <a:pt x="125" y="0"/>
                          </a:moveTo>
                          <a:cubicBezTo>
                            <a:pt x="125" y="0"/>
                            <a:pt x="125" y="0"/>
                            <a:pt x="125" y="0"/>
                          </a:cubicBezTo>
                          <a:cubicBezTo>
                            <a:pt x="125" y="0"/>
                            <a:pt x="127" y="0"/>
                            <a:pt x="127" y="0"/>
                          </a:cubicBezTo>
                          <a:cubicBezTo>
                            <a:pt x="127" y="0"/>
                            <a:pt x="129" y="2"/>
                            <a:pt x="129" y="2"/>
                          </a:cubicBezTo>
                          <a:cubicBezTo>
                            <a:pt x="129" y="2"/>
                            <a:pt x="131" y="1"/>
                            <a:pt x="131" y="1"/>
                          </a:cubicBezTo>
                          <a:cubicBezTo>
                            <a:pt x="131" y="1"/>
                            <a:pt x="133" y="2"/>
                            <a:pt x="133" y="2"/>
                          </a:cubicBezTo>
                          <a:cubicBezTo>
                            <a:pt x="133" y="2"/>
                            <a:pt x="134" y="3"/>
                            <a:pt x="134" y="3"/>
                          </a:cubicBezTo>
                          <a:cubicBezTo>
                            <a:pt x="134" y="3"/>
                            <a:pt x="134" y="7"/>
                            <a:pt x="134" y="7"/>
                          </a:cubicBezTo>
                          <a:cubicBezTo>
                            <a:pt x="134" y="7"/>
                            <a:pt x="137" y="7"/>
                            <a:pt x="137" y="7"/>
                          </a:cubicBezTo>
                          <a:cubicBezTo>
                            <a:pt x="137" y="7"/>
                            <a:pt x="139" y="9"/>
                            <a:pt x="139" y="9"/>
                          </a:cubicBezTo>
                          <a:cubicBezTo>
                            <a:pt x="139" y="9"/>
                            <a:pt x="141" y="14"/>
                            <a:pt x="141" y="14"/>
                          </a:cubicBezTo>
                          <a:cubicBezTo>
                            <a:pt x="141" y="14"/>
                            <a:pt x="142" y="19"/>
                            <a:pt x="142" y="19"/>
                          </a:cubicBezTo>
                          <a:cubicBezTo>
                            <a:pt x="142" y="19"/>
                            <a:pt x="144" y="22"/>
                            <a:pt x="144" y="22"/>
                          </a:cubicBezTo>
                          <a:cubicBezTo>
                            <a:pt x="144" y="22"/>
                            <a:pt x="146" y="26"/>
                            <a:pt x="146" y="26"/>
                          </a:cubicBezTo>
                          <a:cubicBezTo>
                            <a:pt x="146" y="26"/>
                            <a:pt x="148" y="24"/>
                            <a:pt x="148" y="24"/>
                          </a:cubicBezTo>
                          <a:cubicBezTo>
                            <a:pt x="148" y="24"/>
                            <a:pt x="149" y="25"/>
                            <a:pt x="149" y="25"/>
                          </a:cubicBezTo>
                          <a:cubicBezTo>
                            <a:pt x="149" y="25"/>
                            <a:pt x="150" y="27"/>
                            <a:pt x="150" y="27"/>
                          </a:cubicBezTo>
                          <a:cubicBezTo>
                            <a:pt x="150" y="27"/>
                            <a:pt x="154" y="30"/>
                            <a:pt x="154" y="30"/>
                          </a:cubicBezTo>
                          <a:cubicBezTo>
                            <a:pt x="154" y="30"/>
                            <a:pt x="159" y="32"/>
                            <a:pt x="159" y="32"/>
                          </a:cubicBezTo>
                          <a:cubicBezTo>
                            <a:pt x="159" y="32"/>
                            <a:pt x="164" y="32"/>
                            <a:pt x="164" y="32"/>
                          </a:cubicBezTo>
                          <a:cubicBezTo>
                            <a:pt x="164" y="32"/>
                            <a:pt x="164" y="32"/>
                            <a:pt x="164" y="32"/>
                          </a:cubicBezTo>
                          <a:cubicBezTo>
                            <a:pt x="164" y="32"/>
                            <a:pt x="165" y="32"/>
                            <a:pt x="165" y="32"/>
                          </a:cubicBezTo>
                          <a:cubicBezTo>
                            <a:pt x="165" y="32"/>
                            <a:pt x="163" y="34"/>
                            <a:pt x="163" y="34"/>
                          </a:cubicBezTo>
                          <a:cubicBezTo>
                            <a:pt x="163" y="34"/>
                            <a:pt x="161" y="37"/>
                            <a:pt x="161" y="37"/>
                          </a:cubicBezTo>
                          <a:cubicBezTo>
                            <a:pt x="161" y="37"/>
                            <a:pt x="157" y="40"/>
                            <a:pt x="157" y="40"/>
                          </a:cubicBezTo>
                          <a:cubicBezTo>
                            <a:pt x="157" y="40"/>
                            <a:pt x="155" y="43"/>
                            <a:pt x="155" y="43"/>
                          </a:cubicBezTo>
                          <a:cubicBezTo>
                            <a:pt x="155" y="43"/>
                            <a:pt x="155" y="47"/>
                            <a:pt x="155" y="47"/>
                          </a:cubicBezTo>
                          <a:cubicBezTo>
                            <a:pt x="155" y="47"/>
                            <a:pt x="155" y="50"/>
                            <a:pt x="155" y="50"/>
                          </a:cubicBezTo>
                          <a:cubicBezTo>
                            <a:pt x="155" y="50"/>
                            <a:pt x="152" y="50"/>
                            <a:pt x="152" y="50"/>
                          </a:cubicBezTo>
                          <a:cubicBezTo>
                            <a:pt x="152" y="50"/>
                            <a:pt x="150" y="48"/>
                            <a:pt x="150" y="48"/>
                          </a:cubicBezTo>
                          <a:cubicBezTo>
                            <a:pt x="150" y="48"/>
                            <a:pt x="146" y="50"/>
                            <a:pt x="146" y="50"/>
                          </a:cubicBezTo>
                          <a:cubicBezTo>
                            <a:pt x="146" y="50"/>
                            <a:pt x="144" y="53"/>
                            <a:pt x="144" y="53"/>
                          </a:cubicBezTo>
                          <a:cubicBezTo>
                            <a:pt x="144" y="53"/>
                            <a:pt x="142" y="53"/>
                            <a:pt x="142" y="53"/>
                          </a:cubicBezTo>
                          <a:cubicBezTo>
                            <a:pt x="142" y="53"/>
                            <a:pt x="139" y="51"/>
                            <a:pt x="139" y="51"/>
                          </a:cubicBezTo>
                          <a:cubicBezTo>
                            <a:pt x="139" y="51"/>
                            <a:pt x="136" y="51"/>
                            <a:pt x="136" y="51"/>
                          </a:cubicBezTo>
                          <a:cubicBezTo>
                            <a:pt x="136" y="51"/>
                            <a:pt x="133" y="51"/>
                            <a:pt x="133" y="51"/>
                          </a:cubicBezTo>
                          <a:cubicBezTo>
                            <a:pt x="133" y="51"/>
                            <a:pt x="130" y="49"/>
                            <a:pt x="130" y="49"/>
                          </a:cubicBezTo>
                          <a:cubicBezTo>
                            <a:pt x="130" y="49"/>
                            <a:pt x="127" y="50"/>
                            <a:pt x="127" y="50"/>
                          </a:cubicBezTo>
                          <a:cubicBezTo>
                            <a:pt x="127" y="50"/>
                            <a:pt x="125" y="54"/>
                            <a:pt x="125" y="54"/>
                          </a:cubicBezTo>
                          <a:cubicBezTo>
                            <a:pt x="125" y="54"/>
                            <a:pt x="125" y="57"/>
                            <a:pt x="125" y="57"/>
                          </a:cubicBezTo>
                          <a:cubicBezTo>
                            <a:pt x="125" y="57"/>
                            <a:pt x="127" y="59"/>
                            <a:pt x="127" y="59"/>
                          </a:cubicBezTo>
                          <a:cubicBezTo>
                            <a:pt x="127" y="59"/>
                            <a:pt x="126" y="61"/>
                            <a:pt x="126" y="61"/>
                          </a:cubicBezTo>
                          <a:cubicBezTo>
                            <a:pt x="126" y="61"/>
                            <a:pt x="127" y="64"/>
                            <a:pt x="127" y="64"/>
                          </a:cubicBezTo>
                          <a:cubicBezTo>
                            <a:pt x="127" y="64"/>
                            <a:pt x="131" y="64"/>
                            <a:pt x="131" y="64"/>
                          </a:cubicBezTo>
                          <a:cubicBezTo>
                            <a:pt x="131" y="64"/>
                            <a:pt x="132" y="67"/>
                            <a:pt x="132" y="67"/>
                          </a:cubicBezTo>
                          <a:cubicBezTo>
                            <a:pt x="132" y="67"/>
                            <a:pt x="129" y="69"/>
                            <a:pt x="129" y="69"/>
                          </a:cubicBezTo>
                          <a:cubicBezTo>
                            <a:pt x="129" y="69"/>
                            <a:pt x="129" y="72"/>
                            <a:pt x="129" y="72"/>
                          </a:cubicBezTo>
                          <a:cubicBezTo>
                            <a:pt x="129" y="72"/>
                            <a:pt x="132" y="75"/>
                            <a:pt x="132" y="75"/>
                          </a:cubicBezTo>
                          <a:cubicBezTo>
                            <a:pt x="132" y="75"/>
                            <a:pt x="130" y="80"/>
                            <a:pt x="130" y="80"/>
                          </a:cubicBezTo>
                          <a:cubicBezTo>
                            <a:pt x="130" y="80"/>
                            <a:pt x="131" y="83"/>
                            <a:pt x="131" y="83"/>
                          </a:cubicBezTo>
                          <a:cubicBezTo>
                            <a:pt x="131" y="83"/>
                            <a:pt x="133" y="84"/>
                            <a:pt x="133" y="84"/>
                          </a:cubicBezTo>
                          <a:cubicBezTo>
                            <a:pt x="133" y="84"/>
                            <a:pt x="134" y="88"/>
                            <a:pt x="134" y="88"/>
                          </a:cubicBezTo>
                          <a:cubicBezTo>
                            <a:pt x="134" y="88"/>
                            <a:pt x="135" y="91"/>
                            <a:pt x="135" y="91"/>
                          </a:cubicBezTo>
                          <a:cubicBezTo>
                            <a:pt x="135" y="91"/>
                            <a:pt x="137" y="91"/>
                            <a:pt x="137" y="91"/>
                          </a:cubicBezTo>
                          <a:cubicBezTo>
                            <a:pt x="137" y="91"/>
                            <a:pt x="138" y="94"/>
                            <a:pt x="138" y="94"/>
                          </a:cubicBezTo>
                          <a:cubicBezTo>
                            <a:pt x="138" y="94"/>
                            <a:pt x="140" y="96"/>
                            <a:pt x="140" y="96"/>
                          </a:cubicBezTo>
                          <a:cubicBezTo>
                            <a:pt x="140" y="96"/>
                            <a:pt x="142" y="97"/>
                            <a:pt x="142" y="97"/>
                          </a:cubicBezTo>
                          <a:cubicBezTo>
                            <a:pt x="142" y="97"/>
                            <a:pt x="145" y="98"/>
                            <a:pt x="145" y="98"/>
                          </a:cubicBezTo>
                          <a:cubicBezTo>
                            <a:pt x="145" y="98"/>
                            <a:pt x="146" y="100"/>
                            <a:pt x="146" y="100"/>
                          </a:cubicBezTo>
                          <a:cubicBezTo>
                            <a:pt x="146" y="100"/>
                            <a:pt x="145" y="103"/>
                            <a:pt x="145" y="103"/>
                          </a:cubicBezTo>
                          <a:cubicBezTo>
                            <a:pt x="145" y="103"/>
                            <a:pt x="141" y="105"/>
                            <a:pt x="141" y="105"/>
                          </a:cubicBezTo>
                          <a:cubicBezTo>
                            <a:pt x="141" y="105"/>
                            <a:pt x="139" y="109"/>
                            <a:pt x="139" y="109"/>
                          </a:cubicBezTo>
                          <a:cubicBezTo>
                            <a:pt x="139" y="109"/>
                            <a:pt x="139" y="112"/>
                            <a:pt x="139" y="112"/>
                          </a:cubicBezTo>
                          <a:cubicBezTo>
                            <a:pt x="139" y="112"/>
                            <a:pt x="140" y="117"/>
                            <a:pt x="140" y="117"/>
                          </a:cubicBezTo>
                          <a:cubicBezTo>
                            <a:pt x="140" y="117"/>
                            <a:pt x="140" y="123"/>
                            <a:pt x="140" y="123"/>
                          </a:cubicBezTo>
                          <a:cubicBezTo>
                            <a:pt x="140" y="123"/>
                            <a:pt x="141" y="125"/>
                            <a:pt x="141" y="125"/>
                          </a:cubicBezTo>
                          <a:cubicBezTo>
                            <a:pt x="141" y="125"/>
                            <a:pt x="138" y="130"/>
                            <a:pt x="138" y="130"/>
                          </a:cubicBezTo>
                          <a:cubicBezTo>
                            <a:pt x="138" y="130"/>
                            <a:pt x="136" y="134"/>
                            <a:pt x="136" y="134"/>
                          </a:cubicBezTo>
                          <a:cubicBezTo>
                            <a:pt x="136" y="134"/>
                            <a:pt x="134" y="139"/>
                            <a:pt x="134" y="139"/>
                          </a:cubicBezTo>
                          <a:cubicBezTo>
                            <a:pt x="134" y="139"/>
                            <a:pt x="135" y="143"/>
                            <a:pt x="135" y="143"/>
                          </a:cubicBezTo>
                          <a:cubicBezTo>
                            <a:pt x="135" y="143"/>
                            <a:pt x="134" y="145"/>
                            <a:pt x="134" y="145"/>
                          </a:cubicBezTo>
                          <a:cubicBezTo>
                            <a:pt x="134" y="145"/>
                            <a:pt x="132" y="147"/>
                            <a:pt x="132" y="147"/>
                          </a:cubicBezTo>
                          <a:cubicBezTo>
                            <a:pt x="132" y="147"/>
                            <a:pt x="131" y="152"/>
                            <a:pt x="131" y="152"/>
                          </a:cubicBezTo>
                          <a:cubicBezTo>
                            <a:pt x="131" y="152"/>
                            <a:pt x="130" y="159"/>
                            <a:pt x="130" y="159"/>
                          </a:cubicBezTo>
                          <a:cubicBezTo>
                            <a:pt x="130" y="159"/>
                            <a:pt x="129" y="164"/>
                            <a:pt x="129" y="164"/>
                          </a:cubicBezTo>
                          <a:cubicBezTo>
                            <a:pt x="129" y="164"/>
                            <a:pt x="127" y="169"/>
                            <a:pt x="127" y="169"/>
                          </a:cubicBezTo>
                          <a:cubicBezTo>
                            <a:pt x="127" y="169"/>
                            <a:pt x="124" y="172"/>
                            <a:pt x="124" y="172"/>
                          </a:cubicBezTo>
                          <a:cubicBezTo>
                            <a:pt x="124" y="172"/>
                            <a:pt x="122" y="176"/>
                            <a:pt x="122" y="176"/>
                          </a:cubicBezTo>
                          <a:cubicBezTo>
                            <a:pt x="122" y="176"/>
                            <a:pt x="121" y="181"/>
                            <a:pt x="121" y="181"/>
                          </a:cubicBezTo>
                          <a:cubicBezTo>
                            <a:pt x="121" y="181"/>
                            <a:pt x="120" y="184"/>
                            <a:pt x="120" y="184"/>
                          </a:cubicBezTo>
                          <a:cubicBezTo>
                            <a:pt x="120" y="184"/>
                            <a:pt x="119" y="188"/>
                            <a:pt x="119" y="188"/>
                          </a:cubicBezTo>
                          <a:cubicBezTo>
                            <a:pt x="119" y="188"/>
                            <a:pt x="117" y="191"/>
                            <a:pt x="117" y="191"/>
                          </a:cubicBezTo>
                          <a:cubicBezTo>
                            <a:pt x="117" y="191"/>
                            <a:pt x="115" y="192"/>
                            <a:pt x="115" y="192"/>
                          </a:cubicBezTo>
                          <a:cubicBezTo>
                            <a:pt x="115" y="192"/>
                            <a:pt x="112" y="192"/>
                            <a:pt x="112" y="192"/>
                          </a:cubicBezTo>
                          <a:cubicBezTo>
                            <a:pt x="112" y="192"/>
                            <a:pt x="110" y="194"/>
                            <a:pt x="110" y="194"/>
                          </a:cubicBezTo>
                          <a:cubicBezTo>
                            <a:pt x="110" y="194"/>
                            <a:pt x="108" y="195"/>
                            <a:pt x="108" y="195"/>
                          </a:cubicBezTo>
                          <a:cubicBezTo>
                            <a:pt x="108" y="195"/>
                            <a:pt x="106" y="192"/>
                            <a:pt x="106" y="192"/>
                          </a:cubicBezTo>
                          <a:cubicBezTo>
                            <a:pt x="106" y="192"/>
                            <a:pt x="104" y="188"/>
                            <a:pt x="104" y="188"/>
                          </a:cubicBezTo>
                          <a:cubicBezTo>
                            <a:pt x="104" y="188"/>
                            <a:pt x="103" y="189"/>
                            <a:pt x="103" y="189"/>
                          </a:cubicBezTo>
                          <a:cubicBezTo>
                            <a:pt x="103" y="189"/>
                            <a:pt x="101" y="192"/>
                            <a:pt x="101" y="192"/>
                          </a:cubicBezTo>
                          <a:cubicBezTo>
                            <a:pt x="101" y="192"/>
                            <a:pt x="100" y="197"/>
                            <a:pt x="100" y="197"/>
                          </a:cubicBezTo>
                          <a:cubicBezTo>
                            <a:pt x="100" y="197"/>
                            <a:pt x="96" y="207"/>
                            <a:pt x="96" y="207"/>
                          </a:cubicBezTo>
                          <a:cubicBezTo>
                            <a:pt x="96" y="207"/>
                            <a:pt x="96" y="211"/>
                            <a:pt x="96" y="211"/>
                          </a:cubicBezTo>
                          <a:cubicBezTo>
                            <a:pt x="96" y="211"/>
                            <a:pt x="97" y="215"/>
                            <a:pt x="97" y="215"/>
                          </a:cubicBezTo>
                          <a:cubicBezTo>
                            <a:pt x="97" y="215"/>
                            <a:pt x="100" y="217"/>
                            <a:pt x="100" y="217"/>
                          </a:cubicBezTo>
                          <a:cubicBezTo>
                            <a:pt x="100" y="217"/>
                            <a:pt x="103" y="218"/>
                            <a:pt x="103" y="218"/>
                          </a:cubicBezTo>
                          <a:cubicBezTo>
                            <a:pt x="103" y="218"/>
                            <a:pt x="104" y="226"/>
                            <a:pt x="104" y="226"/>
                          </a:cubicBezTo>
                          <a:cubicBezTo>
                            <a:pt x="104" y="226"/>
                            <a:pt x="103" y="231"/>
                            <a:pt x="103" y="231"/>
                          </a:cubicBezTo>
                          <a:cubicBezTo>
                            <a:pt x="103" y="231"/>
                            <a:pt x="107" y="237"/>
                            <a:pt x="107" y="237"/>
                          </a:cubicBezTo>
                          <a:cubicBezTo>
                            <a:pt x="107" y="237"/>
                            <a:pt x="110" y="237"/>
                            <a:pt x="110" y="237"/>
                          </a:cubicBezTo>
                          <a:cubicBezTo>
                            <a:pt x="110" y="237"/>
                            <a:pt x="110" y="241"/>
                            <a:pt x="110" y="241"/>
                          </a:cubicBezTo>
                          <a:cubicBezTo>
                            <a:pt x="110" y="241"/>
                            <a:pt x="111" y="246"/>
                            <a:pt x="111" y="246"/>
                          </a:cubicBezTo>
                          <a:cubicBezTo>
                            <a:pt x="111" y="246"/>
                            <a:pt x="113" y="252"/>
                            <a:pt x="113" y="252"/>
                          </a:cubicBezTo>
                          <a:cubicBezTo>
                            <a:pt x="113" y="252"/>
                            <a:pt x="115" y="258"/>
                            <a:pt x="115" y="258"/>
                          </a:cubicBezTo>
                          <a:cubicBezTo>
                            <a:pt x="115" y="258"/>
                            <a:pt x="115" y="261"/>
                            <a:pt x="115" y="261"/>
                          </a:cubicBezTo>
                          <a:cubicBezTo>
                            <a:pt x="115" y="261"/>
                            <a:pt x="115" y="263"/>
                            <a:pt x="115" y="263"/>
                          </a:cubicBezTo>
                          <a:cubicBezTo>
                            <a:pt x="115" y="263"/>
                            <a:pt x="114" y="264"/>
                            <a:pt x="114" y="264"/>
                          </a:cubicBezTo>
                          <a:cubicBezTo>
                            <a:pt x="114" y="264"/>
                            <a:pt x="112" y="267"/>
                            <a:pt x="112" y="267"/>
                          </a:cubicBezTo>
                          <a:cubicBezTo>
                            <a:pt x="112" y="267"/>
                            <a:pt x="111" y="267"/>
                            <a:pt x="111" y="267"/>
                          </a:cubicBezTo>
                          <a:cubicBezTo>
                            <a:pt x="111" y="267"/>
                            <a:pt x="111" y="264"/>
                            <a:pt x="111" y="264"/>
                          </a:cubicBezTo>
                          <a:cubicBezTo>
                            <a:pt x="111" y="264"/>
                            <a:pt x="109" y="264"/>
                            <a:pt x="109" y="264"/>
                          </a:cubicBezTo>
                          <a:cubicBezTo>
                            <a:pt x="109" y="264"/>
                            <a:pt x="106" y="266"/>
                            <a:pt x="106" y="266"/>
                          </a:cubicBezTo>
                          <a:cubicBezTo>
                            <a:pt x="106" y="266"/>
                            <a:pt x="105" y="268"/>
                            <a:pt x="105" y="268"/>
                          </a:cubicBezTo>
                          <a:cubicBezTo>
                            <a:pt x="105" y="268"/>
                            <a:pt x="102" y="268"/>
                            <a:pt x="102" y="268"/>
                          </a:cubicBezTo>
                          <a:cubicBezTo>
                            <a:pt x="102" y="268"/>
                            <a:pt x="100" y="267"/>
                            <a:pt x="100" y="267"/>
                          </a:cubicBezTo>
                          <a:cubicBezTo>
                            <a:pt x="100" y="267"/>
                            <a:pt x="94" y="266"/>
                            <a:pt x="94" y="266"/>
                          </a:cubicBezTo>
                          <a:cubicBezTo>
                            <a:pt x="94" y="266"/>
                            <a:pt x="92" y="267"/>
                            <a:pt x="92" y="267"/>
                          </a:cubicBezTo>
                          <a:cubicBezTo>
                            <a:pt x="92" y="267"/>
                            <a:pt x="91" y="269"/>
                            <a:pt x="91" y="269"/>
                          </a:cubicBezTo>
                          <a:cubicBezTo>
                            <a:pt x="91" y="269"/>
                            <a:pt x="90" y="272"/>
                            <a:pt x="90" y="272"/>
                          </a:cubicBezTo>
                          <a:cubicBezTo>
                            <a:pt x="90" y="272"/>
                            <a:pt x="88" y="273"/>
                            <a:pt x="88" y="273"/>
                          </a:cubicBezTo>
                          <a:cubicBezTo>
                            <a:pt x="88" y="273"/>
                            <a:pt x="87" y="275"/>
                            <a:pt x="87" y="275"/>
                          </a:cubicBezTo>
                          <a:cubicBezTo>
                            <a:pt x="87" y="275"/>
                            <a:pt x="86" y="279"/>
                            <a:pt x="86" y="279"/>
                          </a:cubicBezTo>
                          <a:cubicBezTo>
                            <a:pt x="86" y="279"/>
                            <a:pt x="86" y="278"/>
                            <a:pt x="86" y="278"/>
                          </a:cubicBezTo>
                          <a:cubicBezTo>
                            <a:pt x="86" y="278"/>
                            <a:pt x="85" y="276"/>
                            <a:pt x="85" y="276"/>
                          </a:cubicBezTo>
                          <a:cubicBezTo>
                            <a:pt x="85" y="276"/>
                            <a:pt x="83" y="274"/>
                            <a:pt x="83" y="274"/>
                          </a:cubicBezTo>
                          <a:cubicBezTo>
                            <a:pt x="83" y="274"/>
                            <a:pt x="81" y="275"/>
                            <a:pt x="81" y="275"/>
                          </a:cubicBezTo>
                          <a:cubicBezTo>
                            <a:pt x="81" y="275"/>
                            <a:pt x="80" y="273"/>
                            <a:pt x="80" y="273"/>
                          </a:cubicBezTo>
                          <a:cubicBezTo>
                            <a:pt x="80" y="273"/>
                            <a:pt x="78" y="271"/>
                            <a:pt x="78" y="271"/>
                          </a:cubicBezTo>
                          <a:cubicBezTo>
                            <a:pt x="78" y="271"/>
                            <a:pt x="77" y="269"/>
                            <a:pt x="77" y="269"/>
                          </a:cubicBezTo>
                          <a:cubicBezTo>
                            <a:pt x="77" y="269"/>
                            <a:pt x="76" y="266"/>
                            <a:pt x="76" y="266"/>
                          </a:cubicBezTo>
                          <a:cubicBezTo>
                            <a:pt x="76" y="266"/>
                            <a:pt x="75" y="263"/>
                            <a:pt x="75" y="263"/>
                          </a:cubicBezTo>
                          <a:cubicBezTo>
                            <a:pt x="75" y="263"/>
                            <a:pt x="75" y="259"/>
                            <a:pt x="75" y="259"/>
                          </a:cubicBezTo>
                          <a:cubicBezTo>
                            <a:pt x="75" y="259"/>
                            <a:pt x="74" y="257"/>
                            <a:pt x="74" y="257"/>
                          </a:cubicBezTo>
                          <a:cubicBezTo>
                            <a:pt x="74" y="257"/>
                            <a:pt x="73" y="254"/>
                            <a:pt x="73" y="254"/>
                          </a:cubicBezTo>
                          <a:cubicBezTo>
                            <a:pt x="73" y="254"/>
                            <a:pt x="72" y="254"/>
                            <a:pt x="72" y="254"/>
                          </a:cubicBezTo>
                          <a:cubicBezTo>
                            <a:pt x="72" y="254"/>
                            <a:pt x="70" y="253"/>
                            <a:pt x="70" y="253"/>
                          </a:cubicBezTo>
                          <a:cubicBezTo>
                            <a:pt x="70" y="253"/>
                            <a:pt x="69" y="250"/>
                            <a:pt x="69" y="250"/>
                          </a:cubicBezTo>
                          <a:cubicBezTo>
                            <a:pt x="69" y="250"/>
                            <a:pt x="69" y="246"/>
                            <a:pt x="69" y="246"/>
                          </a:cubicBezTo>
                          <a:cubicBezTo>
                            <a:pt x="69" y="246"/>
                            <a:pt x="67" y="244"/>
                            <a:pt x="67" y="244"/>
                          </a:cubicBezTo>
                          <a:cubicBezTo>
                            <a:pt x="67" y="244"/>
                            <a:pt x="67" y="241"/>
                            <a:pt x="67" y="241"/>
                          </a:cubicBezTo>
                          <a:cubicBezTo>
                            <a:pt x="67" y="241"/>
                            <a:pt x="66" y="240"/>
                            <a:pt x="66" y="240"/>
                          </a:cubicBezTo>
                          <a:cubicBezTo>
                            <a:pt x="66" y="240"/>
                            <a:pt x="65" y="238"/>
                            <a:pt x="65" y="238"/>
                          </a:cubicBezTo>
                          <a:cubicBezTo>
                            <a:pt x="65" y="238"/>
                            <a:pt x="63" y="239"/>
                            <a:pt x="63" y="239"/>
                          </a:cubicBezTo>
                          <a:cubicBezTo>
                            <a:pt x="63" y="239"/>
                            <a:pt x="62" y="242"/>
                            <a:pt x="62" y="242"/>
                          </a:cubicBezTo>
                          <a:cubicBezTo>
                            <a:pt x="62" y="242"/>
                            <a:pt x="60" y="242"/>
                            <a:pt x="60" y="242"/>
                          </a:cubicBezTo>
                          <a:cubicBezTo>
                            <a:pt x="60" y="242"/>
                            <a:pt x="58" y="244"/>
                            <a:pt x="58" y="244"/>
                          </a:cubicBezTo>
                          <a:cubicBezTo>
                            <a:pt x="58" y="244"/>
                            <a:pt x="55" y="244"/>
                            <a:pt x="55" y="244"/>
                          </a:cubicBezTo>
                          <a:cubicBezTo>
                            <a:pt x="55" y="244"/>
                            <a:pt x="53" y="243"/>
                            <a:pt x="53" y="243"/>
                          </a:cubicBezTo>
                          <a:cubicBezTo>
                            <a:pt x="53" y="243"/>
                            <a:pt x="52" y="245"/>
                            <a:pt x="52" y="245"/>
                          </a:cubicBezTo>
                          <a:cubicBezTo>
                            <a:pt x="52" y="245"/>
                            <a:pt x="48" y="244"/>
                            <a:pt x="48" y="244"/>
                          </a:cubicBezTo>
                          <a:cubicBezTo>
                            <a:pt x="48" y="244"/>
                            <a:pt x="47" y="247"/>
                            <a:pt x="47" y="247"/>
                          </a:cubicBezTo>
                          <a:cubicBezTo>
                            <a:pt x="47" y="247"/>
                            <a:pt x="45" y="245"/>
                            <a:pt x="45" y="245"/>
                          </a:cubicBezTo>
                          <a:cubicBezTo>
                            <a:pt x="45" y="245"/>
                            <a:pt x="42" y="244"/>
                            <a:pt x="42" y="244"/>
                          </a:cubicBezTo>
                          <a:cubicBezTo>
                            <a:pt x="42" y="244"/>
                            <a:pt x="40" y="242"/>
                            <a:pt x="40" y="242"/>
                          </a:cubicBezTo>
                          <a:cubicBezTo>
                            <a:pt x="40" y="242"/>
                            <a:pt x="39" y="243"/>
                            <a:pt x="39" y="243"/>
                          </a:cubicBezTo>
                          <a:cubicBezTo>
                            <a:pt x="39" y="243"/>
                            <a:pt x="37" y="243"/>
                            <a:pt x="37" y="243"/>
                          </a:cubicBezTo>
                          <a:cubicBezTo>
                            <a:pt x="37" y="243"/>
                            <a:pt x="35" y="245"/>
                            <a:pt x="35" y="245"/>
                          </a:cubicBezTo>
                          <a:cubicBezTo>
                            <a:pt x="35" y="245"/>
                            <a:pt x="35" y="247"/>
                            <a:pt x="35" y="247"/>
                          </a:cubicBezTo>
                          <a:cubicBezTo>
                            <a:pt x="35" y="247"/>
                            <a:pt x="32" y="245"/>
                            <a:pt x="32" y="245"/>
                          </a:cubicBezTo>
                          <a:cubicBezTo>
                            <a:pt x="32" y="245"/>
                            <a:pt x="30" y="246"/>
                            <a:pt x="30" y="246"/>
                          </a:cubicBezTo>
                          <a:cubicBezTo>
                            <a:pt x="30" y="246"/>
                            <a:pt x="27" y="246"/>
                            <a:pt x="27" y="246"/>
                          </a:cubicBezTo>
                          <a:cubicBezTo>
                            <a:pt x="27" y="246"/>
                            <a:pt x="26" y="246"/>
                            <a:pt x="26" y="246"/>
                          </a:cubicBezTo>
                          <a:cubicBezTo>
                            <a:pt x="26" y="246"/>
                            <a:pt x="23" y="247"/>
                            <a:pt x="23" y="247"/>
                          </a:cubicBezTo>
                          <a:cubicBezTo>
                            <a:pt x="23" y="247"/>
                            <a:pt x="22" y="247"/>
                            <a:pt x="22" y="247"/>
                          </a:cubicBezTo>
                          <a:cubicBezTo>
                            <a:pt x="22" y="247"/>
                            <a:pt x="21" y="247"/>
                            <a:pt x="21" y="247"/>
                          </a:cubicBezTo>
                          <a:cubicBezTo>
                            <a:pt x="21" y="247"/>
                            <a:pt x="19" y="249"/>
                            <a:pt x="19" y="249"/>
                          </a:cubicBezTo>
                          <a:cubicBezTo>
                            <a:pt x="19" y="249"/>
                            <a:pt x="17" y="250"/>
                            <a:pt x="17" y="250"/>
                          </a:cubicBezTo>
                          <a:cubicBezTo>
                            <a:pt x="17" y="250"/>
                            <a:pt x="16" y="247"/>
                            <a:pt x="16" y="247"/>
                          </a:cubicBezTo>
                          <a:cubicBezTo>
                            <a:pt x="16" y="247"/>
                            <a:pt x="15" y="246"/>
                            <a:pt x="15" y="246"/>
                          </a:cubicBezTo>
                          <a:cubicBezTo>
                            <a:pt x="15" y="246"/>
                            <a:pt x="15" y="245"/>
                            <a:pt x="15" y="245"/>
                          </a:cubicBezTo>
                          <a:cubicBezTo>
                            <a:pt x="15" y="245"/>
                            <a:pt x="15" y="234"/>
                            <a:pt x="15" y="234"/>
                          </a:cubicBezTo>
                          <a:cubicBezTo>
                            <a:pt x="15" y="234"/>
                            <a:pt x="16" y="231"/>
                            <a:pt x="16" y="231"/>
                          </a:cubicBezTo>
                          <a:cubicBezTo>
                            <a:pt x="16" y="231"/>
                            <a:pt x="16" y="226"/>
                            <a:pt x="16" y="226"/>
                          </a:cubicBezTo>
                          <a:cubicBezTo>
                            <a:pt x="16" y="226"/>
                            <a:pt x="20" y="222"/>
                            <a:pt x="20" y="222"/>
                          </a:cubicBezTo>
                          <a:cubicBezTo>
                            <a:pt x="20" y="222"/>
                            <a:pt x="21" y="219"/>
                            <a:pt x="21" y="219"/>
                          </a:cubicBezTo>
                          <a:cubicBezTo>
                            <a:pt x="21" y="219"/>
                            <a:pt x="23" y="218"/>
                            <a:pt x="23" y="218"/>
                          </a:cubicBezTo>
                          <a:cubicBezTo>
                            <a:pt x="23" y="218"/>
                            <a:pt x="24" y="218"/>
                            <a:pt x="24" y="218"/>
                          </a:cubicBezTo>
                          <a:cubicBezTo>
                            <a:pt x="24" y="218"/>
                            <a:pt x="26" y="217"/>
                            <a:pt x="26" y="217"/>
                          </a:cubicBezTo>
                          <a:cubicBezTo>
                            <a:pt x="26" y="217"/>
                            <a:pt x="28" y="217"/>
                            <a:pt x="28" y="217"/>
                          </a:cubicBezTo>
                          <a:cubicBezTo>
                            <a:pt x="28" y="217"/>
                            <a:pt x="29" y="218"/>
                            <a:pt x="29" y="218"/>
                          </a:cubicBezTo>
                          <a:cubicBezTo>
                            <a:pt x="29" y="218"/>
                            <a:pt x="30" y="215"/>
                            <a:pt x="30" y="215"/>
                          </a:cubicBezTo>
                          <a:cubicBezTo>
                            <a:pt x="30" y="215"/>
                            <a:pt x="30" y="212"/>
                            <a:pt x="30" y="212"/>
                          </a:cubicBezTo>
                          <a:cubicBezTo>
                            <a:pt x="30" y="212"/>
                            <a:pt x="30" y="208"/>
                            <a:pt x="30" y="208"/>
                          </a:cubicBezTo>
                          <a:cubicBezTo>
                            <a:pt x="30" y="208"/>
                            <a:pt x="30" y="206"/>
                            <a:pt x="30" y="206"/>
                          </a:cubicBezTo>
                          <a:cubicBezTo>
                            <a:pt x="30" y="206"/>
                            <a:pt x="28" y="204"/>
                            <a:pt x="28" y="204"/>
                          </a:cubicBezTo>
                          <a:cubicBezTo>
                            <a:pt x="28" y="204"/>
                            <a:pt x="26" y="206"/>
                            <a:pt x="26" y="206"/>
                          </a:cubicBezTo>
                          <a:cubicBezTo>
                            <a:pt x="26" y="206"/>
                            <a:pt x="25" y="204"/>
                            <a:pt x="25" y="204"/>
                          </a:cubicBezTo>
                          <a:cubicBezTo>
                            <a:pt x="25" y="204"/>
                            <a:pt x="24" y="198"/>
                            <a:pt x="24" y="198"/>
                          </a:cubicBezTo>
                          <a:cubicBezTo>
                            <a:pt x="24" y="198"/>
                            <a:pt x="24" y="192"/>
                            <a:pt x="24" y="192"/>
                          </a:cubicBezTo>
                          <a:cubicBezTo>
                            <a:pt x="24" y="192"/>
                            <a:pt x="23" y="188"/>
                            <a:pt x="23" y="188"/>
                          </a:cubicBezTo>
                          <a:cubicBezTo>
                            <a:pt x="23" y="188"/>
                            <a:pt x="23" y="184"/>
                            <a:pt x="23" y="184"/>
                          </a:cubicBezTo>
                          <a:cubicBezTo>
                            <a:pt x="23" y="184"/>
                            <a:pt x="22" y="183"/>
                            <a:pt x="22" y="183"/>
                          </a:cubicBezTo>
                          <a:cubicBezTo>
                            <a:pt x="22" y="183"/>
                            <a:pt x="19" y="180"/>
                            <a:pt x="19" y="180"/>
                          </a:cubicBezTo>
                          <a:cubicBezTo>
                            <a:pt x="19" y="180"/>
                            <a:pt x="17" y="179"/>
                            <a:pt x="17" y="179"/>
                          </a:cubicBezTo>
                          <a:cubicBezTo>
                            <a:pt x="17" y="179"/>
                            <a:pt x="14" y="177"/>
                            <a:pt x="14" y="177"/>
                          </a:cubicBezTo>
                          <a:cubicBezTo>
                            <a:pt x="14" y="177"/>
                            <a:pt x="10" y="171"/>
                            <a:pt x="10" y="171"/>
                          </a:cubicBezTo>
                          <a:cubicBezTo>
                            <a:pt x="10" y="171"/>
                            <a:pt x="7" y="162"/>
                            <a:pt x="7" y="162"/>
                          </a:cubicBezTo>
                          <a:cubicBezTo>
                            <a:pt x="7" y="162"/>
                            <a:pt x="6" y="160"/>
                            <a:pt x="6" y="160"/>
                          </a:cubicBezTo>
                          <a:cubicBezTo>
                            <a:pt x="6" y="160"/>
                            <a:pt x="0" y="150"/>
                            <a:pt x="0" y="150"/>
                          </a:cubicBezTo>
                          <a:cubicBezTo>
                            <a:pt x="0" y="150"/>
                            <a:pt x="0" y="150"/>
                            <a:pt x="0" y="150"/>
                          </a:cubicBezTo>
                          <a:cubicBezTo>
                            <a:pt x="0" y="150"/>
                            <a:pt x="18" y="159"/>
                            <a:pt x="18" y="159"/>
                          </a:cubicBezTo>
                          <a:cubicBezTo>
                            <a:pt x="18" y="159"/>
                            <a:pt x="29" y="158"/>
                            <a:pt x="29" y="158"/>
                          </a:cubicBezTo>
                          <a:cubicBezTo>
                            <a:pt x="29" y="158"/>
                            <a:pt x="35" y="160"/>
                            <a:pt x="35" y="160"/>
                          </a:cubicBezTo>
                          <a:cubicBezTo>
                            <a:pt x="35" y="160"/>
                            <a:pt x="36" y="158"/>
                            <a:pt x="36" y="158"/>
                          </a:cubicBezTo>
                          <a:cubicBezTo>
                            <a:pt x="36" y="158"/>
                            <a:pt x="38" y="156"/>
                            <a:pt x="38" y="156"/>
                          </a:cubicBezTo>
                          <a:cubicBezTo>
                            <a:pt x="38" y="156"/>
                            <a:pt x="39" y="156"/>
                            <a:pt x="39" y="156"/>
                          </a:cubicBezTo>
                          <a:cubicBezTo>
                            <a:pt x="39" y="156"/>
                            <a:pt x="43" y="156"/>
                            <a:pt x="43" y="156"/>
                          </a:cubicBezTo>
                          <a:cubicBezTo>
                            <a:pt x="43" y="156"/>
                            <a:pt x="44" y="156"/>
                            <a:pt x="44" y="156"/>
                          </a:cubicBezTo>
                          <a:cubicBezTo>
                            <a:pt x="44" y="156"/>
                            <a:pt x="57" y="149"/>
                            <a:pt x="57" y="149"/>
                          </a:cubicBezTo>
                          <a:cubicBezTo>
                            <a:pt x="57" y="149"/>
                            <a:pt x="57" y="147"/>
                            <a:pt x="57" y="147"/>
                          </a:cubicBezTo>
                          <a:cubicBezTo>
                            <a:pt x="57" y="147"/>
                            <a:pt x="56" y="145"/>
                            <a:pt x="56" y="145"/>
                          </a:cubicBezTo>
                          <a:cubicBezTo>
                            <a:pt x="56" y="145"/>
                            <a:pt x="57" y="143"/>
                            <a:pt x="57" y="143"/>
                          </a:cubicBezTo>
                          <a:cubicBezTo>
                            <a:pt x="57" y="143"/>
                            <a:pt x="57" y="139"/>
                            <a:pt x="57" y="139"/>
                          </a:cubicBezTo>
                          <a:cubicBezTo>
                            <a:pt x="57" y="139"/>
                            <a:pt x="56" y="136"/>
                            <a:pt x="56" y="136"/>
                          </a:cubicBezTo>
                          <a:cubicBezTo>
                            <a:pt x="56" y="136"/>
                            <a:pt x="56" y="133"/>
                            <a:pt x="56" y="133"/>
                          </a:cubicBezTo>
                          <a:cubicBezTo>
                            <a:pt x="56" y="133"/>
                            <a:pt x="56" y="129"/>
                            <a:pt x="56" y="129"/>
                          </a:cubicBezTo>
                          <a:cubicBezTo>
                            <a:pt x="56" y="129"/>
                            <a:pt x="58" y="127"/>
                            <a:pt x="58" y="127"/>
                          </a:cubicBezTo>
                          <a:cubicBezTo>
                            <a:pt x="58" y="127"/>
                            <a:pt x="59" y="123"/>
                            <a:pt x="59" y="123"/>
                          </a:cubicBezTo>
                          <a:cubicBezTo>
                            <a:pt x="59" y="123"/>
                            <a:pt x="61" y="120"/>
                            <a:pt x="61" y="120"/>
                          </a:cubicBezTo>
                          <a:cubicBezTo>
                            <a:pt x="61" y="120"/>
                            <a:pt x="62" y="122"/>
                            <a:pt x="62" y="122"/>
                          </a:cubicBezTo>
                          <a:cubicBezTo>
                            <a:pt x="62" y="122"/>
                            <a:pt x="66" y="122"/>
                            <a:pt x="66" y="122"/>
                          </a:cubicBezTo>
                          <a:cubicBezTo>
                            <a:pt x="66" y="122"/>
                            <a:pt x="69" y="121"/>
                            <a:pt x="69" y="121"/>
                          </a:cubicBezTo>
                          <a:cubicBezTo>
                            <a:pt x="69" y="121"/>
                            <a:pt x="70" y="119"/>
                            <a:pt x="70" y="119"/>
                          </a:cubicBezTo>
                          <a:cubicBezTo>
                            <a:pt x="70" y="119"/>
                            <a:pt x="68" y="118"/>
                            <a:pt x="68" y="118"/>
                          </a:cubicBezTo>
                          <a:cubicBezTo>
                            <a:pt x="68" y="118"/>
                            <a:pt x="67" y="116"/>
                            <a:pt x="67" y="116"/>
                          </a:cubicBezTo>
                          <a:cubicBezTo>
                            <a:pt x="67" y="116"/>
                            <a:pt x="70" y="113"/>
                            <a:pt x="70" y="113"/>
                          </a:cubicBezTo>
                          <a:cubicBezTo>
                            <a:pt x="70" y="113"/>
                            <a:pt x="72" y="111"/>
                            <a:pt x="72" y="111"/>
                          </a:cubicBezTo>
                          <a:cubicBezTo>
                            <a:pt x="72" y="111"/>
                            <a:pt x="73" y="109"/>
                            <a:pt x="73" y="109"/>
                          </a:cubicBezTo>
                          <a:cubicBezTo>
                            <a:pt x="73" y="109"/>
                            <a:pt x="74" y="111"/>
                            <a:pt x="74" y="111"/>
                          </a:cubicBezTo>
                          <a:cubicBezTo>
                            <a:pt x="74" y="111"/>
                            <a:pt x="76" y="110"/>
                            <a:pt x="76" y="110"/>
                          </a:cubicBezTo>
                          <a:cubicBezTo>
                            <a:pt x="76" y="110"/>
                            <a:pt x="76" y="109"/>
                            <a:pt x="76" y="109"/>
                          </a:cubicBezTo>
                          <a:cubicBezTo>
                            <a:pt x="76" y="109"/>
                            <a:pt x="78" y="110"/>
                            <a:pt x="78" y="110"/>
                          </a:cubicBezTo>
                          <a:cubicBezTo>
                            <a:pt x="78" y="110"/>
                            <a:pt x="79" y="112"/>
                            <a:pt x="79" y="112"/>
                          </a:cubicBezTo>
                          <a:cubicBezTo>
                            <a:pt x="79" y="112"/>
                            <a:pt x="80" y="113"/>
                            <a:pt x="80" y="113"/>
                          </a:cubicBezTo>
                          <a:cubicBezTo>
                            <a:pt x="80" y="113"/>
                            <a:pt x="81" y="113"/>
                            <a:pt x="81" y="113"/>
                          </a:cubicBezTo>
                          <a:cubicBezTo>
                            <a:pt x="81" y="113"/>
                            <a:pt x="83" y="110"/>
                            <a:pt x="83" y="110"/>
                          </a:cubicBezTo>
                          <a:cubicBezTo>
                            <a:pt x="83" y="110"/>
                            <a:pt x="84" y="107"/>
                            <a:pt x="84" y="107"/>
                          </a:cubicBezTo>
                          <a:cubicBezTo>
                            <a:pt x="84" y="107"/>
                            <a:pt x="84" y="102"/>
                            <a:pt x="84" y="102"/>
                          </a:cubicBezTo>
                          <a:cubicBezTo>
                            <a:pt x="84" y="102"/>
                            <a:pt x="83" y="98"/>
                            <a:pt x="83" y="98"/>
                          </a:cubicBezTo>
                          <a:cubicBezTo>
                            <a:pt x="83" y="98"/>
                            <a:pt x="83" y="96"/>
                            <a:pt x="83" y="96"/>
                          </a:cubicBezTo>
                          <a:cubicBezTo>
                            <a:pt x="83" y="96"/>
                            <a:pt x="83" y="93"/>
                            <a:pt x="83" y="93"/>
                          </a:cubicBezTo>
                          <a:cubicBezTo>
                            <a:pt x="83" y="93"/>
                            <a:pt x="83" y="87"/>
                            <a:pt x="83" y="87"/>
                          </a:cubicBezTo>
                          <a:cubicBezTo>
                            <a:pt x="83" y="87"/>
                            <a:pt x="84" y="83"/>
                            <a:pt x="84" y="83"/>
                          </a:cubicBezTo>
                          <a:cubicBezTo>
                            <a:pt x="84" y="83"/>
                            <a:pt x="86" y="83"/>
                            <a:pt x="86" y="83"/>
                          </a:cubicBezTo>
                          <a:cubicBezTo>
                            <a:pt x="86" y="83"/>
                            <a:pt x="88" y="83"/>
                            <a:pt x="88" y="83"/>
                          </a:cubicBezTo>
                          <a:cubicBezTo>
                            <a:pt x="88" y="83"/>
                            <a:pt x="91" y="79"/>
                            <a:pt x="91" y="79"/>
                          </a:cubicBezTo>
                          <a:cubicBezTo>
                            <a:pt x="91" y="79"/>
                            <a:pt x="91" y="77"/>
                            <a:pt x="91" y="77"/>
                          </a:cubicBezTo>
                          <a:cubicBezTo>
                            <a:pt x="91" y="77"/>
                            <a:pt x="90" y="74"/>
                            <a:pt x="90" y="74"/>
                          </a:cubicBezTo>
                          <a:cubicBezTo>
                            <a:pt x="90" y="74"/>
                            <a:pt x="90" y="71"/>
                            <a:pt x="90" y="71"/>
                          </a:cubicBezTo>
                          <a:cubicBezTo>
                            <a:pt x="90" y="71"/>
                            <a:pt x="88" y="69"/>
                            <a:pt x="88" y="69"/>
                          </a:cubicBezTo>
                          <a:cubicBezTo>
                            <a:pt x="88" y="69"/>
                            <a:pt x="86" y="67"/>
                            <a:pt x="86" y="67"/>
                          </a:cubicBezTo>
                          <a:cubicBezTo>
                            <a:pt x="86" y="67"/>
                            <a:pt x="86" y="66"/>
                            <a:pt x="86" y="66"/>
                          </a:cubicBezTo>
                          <a:cubicBezTo>
                            <a:pt x="86" y="66"/>
                            <a:pt x="86" y="63"/>
                            <a:pt x="86" y="63"/>
                          </a:cubicBezTo>
                          <a:cubicBezTo>
                            <a:pt x="86" y="63"/>
                            <a:pt x="88" y="63"/>
                            <a:pt x="88" y="63"/>
                          </a:cubicBezTo>
                          <a:cubicBezTo>
                            <a:pt x="88" y="63"/>
                            <a:pt x="90" y="65"/>
                            <a:pt x="90" y="65"/>
                          </a:cubicBezTo>
                          <a:cubicBezTo>
                            <a:pt x="90" y="65"/>
                            <a:pt x="93" y="65"/>
                            <a:pt x="93" y="65"/>
                          </a:cubicBezTo>
                          <a:cubicBezTo>
                            <a:pt x="93" y="65"/>
                            <a:pt x="95" y="64"/>
                            <a:pt x="95" y="64"/>
                          </a:cubicBezTo>
                          <a:cubicBezTo>
                            <a:pt x="95" y="64"/>
                            <a:pt x="96" y="62"/>
                            <a:pt x="96" y="62"/>
                          </a:cubicBezTo>
                          <a:cubicBezTo>
                            <a:pt x="96" y="62"/>
                            <a:pt x="97" y="60"/>
                            <a:pt x="97" y="60"/>
                          </a:cubicBezTo>
                          <a:cubicBezTo>
                            <a:pt x="97" y="60"/>
                            <a:pt x="97" y="56"/>
                            <a:pt x="97" y="56"/>
                          </a:cubicBezTo>
                          <a:cubicBezTo>
                            <a:pt x="97" y="56"/>
                            <a:pt x="95" y="55"/>
                            <a:pt x="95" y="55"/>
                          </a:cubicBezTo>
                          <a:cubicBezTo>
                            <a:pt x="95" y="55"/>
                            <a:pt x="95" y="52"/>
                            <a:pt x="95" y="52"/>
                          </a:cubicBezTo>
                          <a:cubicBezTo>
                            <a:pt x="95" y="52"/>
                            <a:pt x="97" y="47"/>
                            <a:pt x="97" y="47"/>
                          </a:cubicBezTo>
                          <a:cubicBezTo>
                            <a:pt x="97" y="47"/>
                            <a:pt x="99" y="44"/>
                            <a:pt x="99" y="44"/>
                          </a:cubicBezTo>
                          <a:cubicBezTo>
                            <a:pt x="99" y="44"/>
                            <a:pt x="100" y="41"/>
                            <a:pt x="100" y="41"/>
                          </a:cubicBezTo>
                          <a:cubicBezTo>
                            <a:pt x="100" y="41"/>
                            <a:pt x="101" y="38"/>
                            <a:pt x="101" y="38"/>
                          </a:cubicBezTo>
                          <a:cubicBezTo>
                            <a:pt x="101" y="38"/>
                            <a:pt x="99" y="35"/>
                            <a:pt x="99" y="35"/>
                          </a:cubicBezTo>
                          <a:cubicBezTo>
                            <a:pt x="99" y="35"/>
                            <a:pt x="100" y="32"/>
                            <a:pt x="100" y="32"/>
                          </a:cubicBezTo>
                          <a:cubicBezTo>
                            <a:pt x="100" y="32"/>
                            <a:pt x="98" y="29"/>
                            <a:pt x="98" y="29"/>
                          </a:cubicBezTo>
                          <a:cubicBezTo>
                            <a:pt x="98" y="29"/>
                            <a:pt x="97" y="27"/>
                            <a:pt x="97" y="27"/>
                          </a:cubicBezTo>
                          <a:cubicBezTo>
                            <a:pt x="97" y="27"/>
                            <a:pt x="95" y="23"/>
                            <a:pt x="95" y="23"/>
                          </a:cubicBezTo>
                          <a:cubicBezTo>
                            <a:pt x="95" y="23"/>
                            <a:pt x="94" y="22"/>
                            <a:pt x="94" y="22"/>
                          </a:cubicBezTo>
                          <a:cubicBezTo>
                            <a:pt x="94" y="22"/>
                            <a:pt x="94" y="20"/>
                            <a:pt x="94" y="20"/>
                          </a:cubicBezTo>
                          <a:cubicBezTo>
                            <a:pt x="94" y="20"/>
                            <a:pt x="96" y="16"/>
                            <a:pt x="96" y="16"/>
                          </a:cubicBezTo>
                          <a:cubicBezTo>
                            <a:pt x="96" y="16"/>
                            <a:pt x="97" y="13"/>
                            <a:pt x="97" y="13"/>
                          </a:cubicBezTo>
                          <a:cubicBezTo>
                            <a:pt x="97" y="13"/>
                            <a:pt x="99" y="13"/>
                            <a:pt x="99" y="13"/>
                          </a:cubicBezTo>
                          <a:cubicBezTo>
                            <a:pt x="99" y="13"/>
                            <a:pt x="101" y="10"/>
                            <a:pt x="101" y="10"/>
                          </a:cubicBezTo>
                          <a:cubicBezTo>
                            <a:pt x="101" y="10"/>
                            <a:pt x="103" y="6"/>
                            <a:pt x="103" y="6"/>
                          </a:cubicBezTo>
                          <a:cubicBezTo>
                            <a:pt x="103" y="6"/>
                            <a:pt x="106" y="5"/>
                            <a:pt x="106" y="5"/>
                          </a:cubicBezTo>
                          <a:cubicBezTo>
                            <a:pt x="106" y="5"/>
                            <a:pt x="109" y="5"/>
                            <a:pt x="109" y="5"/>
                          </a:cubicBezTo>
                          <a:cubicBezTo>
                            <a:pt x="109" y="5"/>
                            <a:pt x="111" y="4"/>
                            <a:pt x="111" y="4"/>
                          </a:cubicBezTo>
                          <a:cubicBezTo>
                            <a:pt x="111" y="4"/>
                            <a:pt x="115" y="4"/>
                            <a:pt x="115" y="4"/>
                          </a:cubicBezTo>
                          <a:cubicBezTo>
                            <a:pt x="115" y="4"/>
                            <a:pt x="117" y="3"/>
                            <a:pt x="117" y="3"/>
                          </a:cubicBezTo>
                          <a:cubicBezTo>
                            <a:pt x="117" y="3"/>
                            <a:pt x="118" y="4"/>
                            <a:pt x="118" y="4"/>
                          </a:cubicBezTo>
                          <a:cubicBezTo>
                            <a:pt x="118" y="4"/>
                            <a:pt x="120" y="6"/>
                            <a:pt x="120" y="6"/>
                          </a:cubicBezTo>
                          <a:cubicBezTo>
                            <a:pt x="120" y="6"/>
                            <a:pt x="121" y="4"/>
                            <a:pt x="121" y="4"/>
                          </a:cubicBezTo>
                          <a:cubicBezTo>
                            <a:pt x="121" y="4"/>
                            <a:pt x="123" y="3"/>
                            <a:pt x="123" y="3"/>
                          </a:cubicBezTo>
                          <a:cubicBezTo>
                            <a:pt x="123" y="3"/>
                            <a:pt x="125" y="0"/>
                            <a:pt x="125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098" name="Freeform 1198"/>
                    <p:cNvSpPr>
                      <a:spLocks/>
                    </p:cNvSpPr>
                    <p:nvPr/>
                  </p:nvSpPr>
                  <p:spPr bwMode="gray">
                    <a:xfrm>
                      <a:off x="6112669" y="2403886"/>
                      <a:ext cx="820738" cy="927100"/>
                    </a:xfrm>
                    <a:custGeom>
                      <a:avLst/>
                      <a:gdLst/>
                      <a:ahLst/>
                      <a:cxnLst>
                        <a:cxn ang="0">
                          <a:pos x="218" y="289"/>
                        </a:cxn>
                        <a:cxn ang="0">
                          <a:pos x="209" y="296"/>
                        </a:cxn>
                        <a:cxn ang="0">
                          <a:pos x="201" y="322"/>
                        </a:cxn>
                        <a:cxn ang="0">
                          <a:pos x="189" y="332"/>
                        </a:cxn>
                        <a:cxn ang="0">
                          <a:pos x="177" y="362"/>
                        </a:cxn>
                        <a:cxn ang="0">
                          <a:pos x="159" y="399"/>
                        </a:cxn>
                        <a:cxn ang="0">
                          <a:pos x="142" y="416"/>
                        </a:cxn>
                        <a:cxn ang="0">
                          <a:pos x="140" y="459"/>
                        </a:cxn>
                        <a:cxn ang="0">
                          <a:pos x="138" y="494"/>
                        </a:cxn>
                        <a:cxn ang="0">
                          <a:pos x="132" y="534"/>
                        </a:cxn>
                        <a:cxn ang="0">
                          <a:pos x="120" y="568"/>
                        </a:cxn>
                        <a:cxn ang="0">
                          <a:pos x="101" y="553"/>
                        </a:cxn>
                        <a:cxn ang="0">
                          <a:pos x="80" y="466"/>
                        </a:cxn>
                        <a:cxn ang="0">
                          <a:pos x="61" y="386"/>
                        </a:cxn>
                        <a:cxn ang="0">
                          <a:pos x="53" y="338"/>
                        </a:cxn>
                        <a:cxn ang="0">
                          <a:pos x="54" y="294"/>
                        </a:cxn>
                        <a:cxn ang="0">
                          <a:pos x="50" y="283"/>
                        </a:cxn>
                        <a:cxn ang="0">
                          <a:pos x="46" y="295"/>
                        </a:cxn>
                        <a:cxn ang="0">
                          <a:pos x="28" y="312"/>
                        </a:cxn>
                        <a:cxn ang="0">
                          <a:pos x="11" y="280"/>
                        </a:cxn>
                        <a:cxn ang="0">
                          <a:pos x="26" y="267"/>
                        </a:cxn>
                        <a:cxn ang="0">
                          <a:pos x="6" y="265"/>
                        </a:cxn>
                        <a:cxn ang="0">
                          <a:pos x="1" y="251"/>
                        </a:cxn>
                        <a:cxn ang="0">
                          <a:pos x="23" y="240"/>
                        </a:cxn>
                        <a:cxn ang="0">
                          <a:pos x="24" y="217"/>
                        </a:cxn>
                        <a:cxn ang="0">
                          <a:pos x="14" y="173"/>
                        </a:cxn>
                        <a:cxn ang="0">
                          <a:pos x="33" y="164"/>
                        </a:cxn>
                        <a:cxn ang="0">
                          <a:pos x="48" y="121"/>
                        </a:cxn>
                        <a:cxn ang="0">
                          <a:pos x="55" y="81"/>
                        </a:cxn>
                        <a:cxn ang="0">
                          <a:pos x="47" y="60"/>
                        </a:cxn>
                        <a:cxn ang="0">
                          <a:pos x="41" y="35"/>
                        </a:cxn>
                        <a:cxn ang="0">
                          <a:pos x="60" y="26"/>
                        </a:cxn>
                        <a:cxn ang="0">
                          <a:pos x="84" y="1"/>
                        </a:cxn>
                        <a:cxn ang="0">
                          <a:pos x="102" y="24"/>
                        </a:cxn>
                        <a:cxn ang="0">
                          <a:pos x="92" y="47"/>
                        </a:cxn>
                        <a:cxn ang="0">
                          <a:pos x="95" y="70"/>
                        </a:cxn>
                        <a:cxn ang="0">
                          <a:pos x="97" y="94"/>
                        </a:cxn>
                        <a:cxn ang="0">
                          <a:pos x="114" y="111"/>
                        </a:cxn>
                        <a:cxn ang="0">
                          <a:pos x="122" y="153"/>
                        </a:cxn>
                        <a:cxn ang="0">
                          <a:pos x="147" y="175"/>
                        </a:cxn>
                        <a:cxn ang="0">
                          <a:pos x="184" y="193"/>
                        </a:cxn>
                        <a:cxn ang="0">
                          <a:pos x="205" y="193"/>
                        </a:cxn>
                        <a:cxn ang="0">
                          <a:pos x="210" y="176"/>
                        </a:cxn>
                        <a:cxn ang="0">
                          <a:pos x="228" y="188"/>
                        </a:cxn>
                        <a:cxn ang="0">
                          <a:pos x="241" y="176"/>
                        </a:cxn>
                        <a:cxn ang="0">
                          <a:pos x="254" y="153"/>
                        </a:cxn>
                        <a:cxn ang="0">
                          <a:pos x="276" y="139"/>
                        </a:cxn>
                        <a:cxn ang="0">
                          <a:pos x="286" y="156"/>
                        </a:cxn>
                        <a:cxn ang="0">
                          <a:pos x="296" y="177"/>
                        </a:cxn>
                        <a:cxn ang="0">
                          <a:pos x="278" y="195"/>
                        </a:cxn>
                        <a:cxn ang="0">
                          <a:pos x="275" y="237"/>
                        </a:cxn>
                        <a:cxn ang="0">
                          <a:pos x="264" y="269"/>
                        </a:cxn>
                        <a:cxn ang="0">
                          <a:pos x="257" y="273"/>
                        </a:cxn>
                        <a:cxn ang="0">
                          <a:pos x="249" y="263"/>
                        </a:cxn>
                        <a:cxn ang="0">
                          <a:pos x="250" y="241"/>
                        </a:cxn>
                        <a:cxn ang="0">
                          <a:pos x="235" y="224"/>
                        </a:cxn>
                        <a:cxn ang="0">
                          <a:pos x="219" y="206"/>
                        </a:cxn>
                        <a:cxn ang="0">
                          <a:pos x="209" y="199"/>
                        </a:cxn>
                        <a:cxn ang="0">
                          <a:pos x="214" y="217"/>
                        </a:cxn>
                        <a:cxn ang="0">
                          <a:pos x="213" y="241"/>
                        </a:cxn>
                        <a:cxn ang="0">
                          <a:pos x="217" y="263"/>
                        </a:cxn>
                        <a:cxn ang="0">
                          <a:pos x="223" y="292"/>
                        </a:cxn>
                      </a:cxnLst>
                      <a:rect l="0" t="0" r="r" b="b"/>
                      <a:pathLst>
                        <a:path w="299" h="579">
                          <a:moveTo>
                            <a:pt x="223" y="292"/>
                          </a:moveTo>
                          <a:cubicBezTo>
                            <a:pt x="223" y="292"/>
                            <a:pt x="223" y="291"/>
                            <a:pt x="223" y="291"/>
                          </a:cubicBezTo>
                          <a:cubicBezTo>
                            <a:pt x="223" y="291"/>
                            <a:pt x="224" y="297"/>
                            <a:pt x="224" y="297"/>
                          </a:cubicBezTo>
                          <a:cubicBezTo>
                            <a:pt x="224" y="297"/>
                            <a:pt x="223" y="298"/>
                            <a:pt x="223" y="298"/>
                          </a:cubicBezTo>
                          <a:cubicBezTo>
                            <a:pt x="223" y="298"/>
                            <a:pt x="221" y="294"/>
                            <a:pt x="221" y="294"/>
                          </a:cubicBezTo>
                          <a:cubicBezTo>
                            <a:pt x="221" y="294"/>
                            <a:pt x="220" y="296"/>
                            <a:pt x="220" y="296"/>
                          </a:cubicBezTo>
                          <a:cubicBezTo>
                            <a:pt x="220" y="296"/>
                            <a:pt x="220" y="294"/>
                            <a:pt x="220" y="294"/>
                          </a:cubicBezTo>
                          <a:cubicBezTo>
                            <a:pt x="220" y="294"/>
                            <a:pt x="219" y="288"/>
                            <a:pt x="219" y="288"/>
                          </a:cubicBezTo>
                          <a:cubicBezTo>
                            <a:pt x="219" y="288"/>
                            <a:pt x="218" y="286"/>
                            <a:pt x="218" y="286"/>
                          </a:cubicBezTo>
                          <a:cubicBezTo>
                            <a:pt x="218" y="286"/>
                            <a:pt x="218" y="289"/>
                            <a:pt x="218" y="289"/>
                          </a:cubicBezTo>
                          <a:cubicBezTo>
                            <a:pt x="218" y="289"/>
                            <a:pt x="217" y="294"/>
                            <a:pt x="217" y="294"/>
                          </a:cubicBezTo>
                          <a:cubicBezTo>
                            <a:pt x="217" y="294"/>
                            <a:pt x="217" y="297"/>
                            <a:pt x="217" y="297"/>
                          </a:cubicBezTo>
                          <a:cubicBezTo>
                            <a:pt x="217" y="297"/>
                            <a:pt x="216" y="295"/>
                            <a:pt x="216" y="295"/>
                          </a:cubicBezTo>
                          <a:cubicBezTo>
                            <a:pt x="216" y="295"/>
                            <a:pt x="215" y="297"/>
                            <a:pt x="215" y="297"/>
                          </a:cubicBezTo>
                          <a:cubicBezTo>
                            <a:pt x="215" y="297"/>
                            <a:pt x="214" y="295"/>
                            <a:pt x="214" y="295"/>
                          </a:cubicBezTo>
                          <a:cubicBezTo>
                            <a:pt x="214" y="295"/>
                            <a:pt x="214" y="292"/>
                            <a:pt x="214" y="292"/>
                          </a:cubicBezTo>
                          <a:cubicBezTo>
                            <a:pt x="214" y="292"/>
                            <a:pt x="214" y="290"/>
                            <a:pt x="214" y="290"/>
                          </a:cubicBezTo>
                          <a:cubicBezTo>
                            <a:pt x="214" y="290"/>
                            <a:pt x="213" y="287"/>
                            <a:pt x="213" y="287"/>
                          </a:cubicBezTo>
                          <a:cubicBezTo>
                            <a:pt x="213" y="287"/>
                            <a:pt x="213" y="289"/>
                            <a:pt x="213" y="289"/>
                          </a:cubicBezTo>
                          <a:cubicBezTo>
                            <a:pt x="213" y="289"/>
                            <a:pt x="209" y="296"/>
                            <a:pt x="209" y="296"/>
                          </a:cubicBezTo>
                          <a:cubicBezTo>
                            <a:pt x="209" y="296"/>
                            <a:pt x="207" y="297"/>
                            <a:pt x="207" y="297"/>
                          </a:cubicBezTo>
                          <a:cubicBezTo>
                            <a:pt x="207" y="297"/>
                            <a:pt x="204" y="298"/>
                            <a:pt x="204" y="298"/>
                          </a:cubicBezTo>
                          <a:cubicBezTo>
                            <a:pt x="204" y="298"/>
                            <a:pt x="202" y="301"/>
                            <a:pt x="202" y="301"/>
                          </a:cubicBezTo>
                          <a:cubicBezTo>
                            <a:pt x="202" y="301"/>
                            <a:pt x="200" y="305"/>
                            <a:pt x="200" y="305"/>
                          </a:cubicBezTo>
                          <a:cubicBezTo>
                            <a:pt x="200" y="305"/>
                            <a:pt x="200" y="308"/>
                            <a:pt x="200" y="308"/>
                          </a:cubicBezTo>
                          <a:cubicBezTo>
                            <a:pt x="200" y="308"/>
                            <a:pt x="202" y="311"/>
                            <a:pt x="202" y="311"/>
                          </a:cubicBezTo>
                          <a:cubicBezTo>
                            <a:pt x="202" y="311"/>
                            <a:pt x="202" y="315"/>
                            <a:pt x="202" y="315"/>
                          </a:cubicBezTo>
                          <a:cubicBezTo>
                            <a:pt x="202" y="315"/>
                            <a:pt x="202" y="316"/>
                            <a:pt x="202" y="316"/>
                          </a:cubicBezTo>
                          <a:cubicBezTo>
                            <a:pt x="202" y="316"/>
                            <a:pt x="202" y="319"/>
                            <a:pt x="202" y="319"/>
                          </a:cubicBezTo>
                          <a:cubicBezTo>
                            <a:pt x="202" y="319"/>
                            <a:pt x="201" y="322"/>
                            <a:pt x="201" y="322"/>
                          </a:cubicBezTo>
                          <a:cubicBezTo>
                            <a:pt x="201" y="322"/>
                            <a:pt x="201" y="325"/>
                            <a:pt x="201" y="325"/>
                          </a:cubicBezTo>
                          <a:cubicBezTo>
                            <a:pt x="201" y="325"/>
                            <a:pt x="199" y="327"/>
                            <a:pt x="199" y="327"/>
                          </a:cubicBezTo>
                          <a:cubicBezTo>
                            <a:pt x="199" y="327"/>
                            <a:pt x="198" y="330"/>
                            <a:pt x="198" y="330"/>
                          </a:cubicBezTo>
                          <a:cubicBezTo>
                            <a:pt x="198" y="330"/>
                            <a:pt x="197" y="332"/>
                            <a:pt x="197" y="332"/>
                          </a:cubicBezTo>
                          <a:cubicBezTo>
                            <a:pt x="197" y="332"/>
                            <a:pt x="195" y="333"/>
                            <a:pt x="195" y="333"/>
                          </a:cubicBezTo>
                          <a:cubicBezTo>
                            <a:pt x="195" y="333"/>
                            <a:pt x="192" y="334"/>
                            <a:pt x="192" y="334"/>
                          </a:cubicBezTo>
                          <a:cubicBezTo>
                            <a:pt x="192" y="334"/>
                            <a:pt x="189" y="337"/>
                            <a:pt x="189" y="337"/>
                          </a:cubicBezTo>
                          <a:cubicBezTo>
                            <a:pt x="189" y="337"/>
                            <a:pt x="189" y="335"/>
                            <a:pt x="189" y="335"/>
                          </a:cubicBezTo>
                          <a:cubicBezTo>
                            <a:pt x="189" y="335"/>
                            <a:pt x="189" y="333"/>
                            <a:pt x="189" y="333"/>
                          </a:cubicBezTo>
                          <a:cubicBezTo>
                            <a:pt x="189" y="333"/>
                            <a:pt x="189" y="332"/>
                            <a:pt x="189" y="332"/>
                          </a:cubicBezTo>
                          <a:cubicBezTo>
                            <a:pt x="189" y="332"/>
                            <a:pt x="187" y="334"/>
                            <a:pt x="187" y="334"/>
                          </a:cubicBezTo>
                          <a:cubicBezTo>
                            <a:pt x="187" y="334"/>
                            <a:pt x="185" y="337"/>
                            <a:pt x="185" y="337"/>
                          </a:cubicBezTo>
                          <a:cubicBezTo>
                            <a:pt x="185" y="337"/>
                            <a:pt x="185" y="339"/>
                            <a:pt x="185" y="339"/>
                          </a:cubicBezTo>
                          <a:cubicBezTo>
                            <a:pt x="185" y="339"/>
                            <a:pt x="187" y="339"/>
                            <a:pt x="187" y="339"/>
                          </a:cubicBezTo>
                          <a:cubicBezTo>
                            <a:pt x="187" y="339"/>
                            <a:pt x="185" y="341"/>
                            <a:pt x="185" y="341"/>
                          </a:cubicBezTo>
                          <a:cubicBezTo>
                            <a:pt x="185" y="341"/>
                            <a:pt x="184" y="343"/>
                            <a:pt x="184" y="343"/>
                          </a:cubicBezTo>
                          <a:cubicBezTo>
                            <a:pt x="184" y="343"/>
                            <a:pt x="183" y="345"/>
                            <a:pt x="183" y="345"/>
                          </a:cubicBezTo>
                          <a:cubicBezTo>
                            <a:pt x="183" y="345"/>
                            <a:pt x="181" y="351"/>
                            <a:pt x="181" y="351"/>
                          </a:cubicBezTo>
                          <a:cubicBezTo>
                            <a:pt x="181" y="351"/>
                            <a:pt x="179" y="358"/>
                            <a:pt x="179" y="358"/>
                          </a:cubicBezTo>
                          <a:cubicBezTo>
                            <a:pt x="179" y="358"/>
                            <a:pt x="177" y="362"/>
                            <a:pt x="177" y="362"/>
                          </a:cubicBezTo>
                          <a:cubicBezTo>
                            <a:pt x="177" y="362"/>
                            <a:pt x="175" y="367"/>
                            <a:pt x="175" y="367"/>
                          </a:cubicBezTo>
                          <a:cubicBezTo>
                            <a:pt x="175" y="367"/>
                            <a:pt x="172" y="369"/>
                            <a:pt x="172" y="369"/>
                          </a:cubicBezTo>
                          <a:cubicBezTo>
                            <a:pt x="172" y="369"/>
                            <a:pt x="170" y="373"/>
                            <a:pt x="170" y="373"/>
                          </a:cubicBezTo>
                          <a:cubicBezTo>
                            <a:pt x="170" y="373"/>
                            <a:pt x="168" y="378"/>
                            <a:pt x="168" y="378"/>
                          </a:cubicBezTo>
                          <a:cubicBezTo>
                            <a:pt x="168" y="378"/>
                            <a:pt x="165" y="383"/>
                            <a:pt x="165" y="383"/>
                          </a:cubicBezTo>
                          <a:cubicBezTo>
                            <a:pt x="165" y="383"/>
                            <a:pt x="162" y="387"/>
                            <a:pt x="162" y="387"/>
                          </a:cubicBezTo>
                          <a:cubicBezTo>
                            <a:pt x="162" y="387"/>
                            <a:pt x="159" y="389"/>
                            <a:pt x="159" y="389"/>
                          </a:cubicBezTo>
                          <a:cubicBezTo>
                            <a:pt x="159" y="389"/>
                            <a:pt x="158" y="392"/>
                            <a:pt x="158" y="392"/>
                          </a:cubicBezTo>
                          <a:cubicBezTo>
                            <a:pt x="158" y="392"/>
                            <a:pt x="159" y="395"/>
                            <a:pt x="159" y="395"/>
                          </a:cubicBezTo>
                          <a:cubicBezTo>
                            <a:pt x="159" y="395"/>
                            <a:pt x="159" y="399"/>
                            <a:pt x="159" y="399"/>
                          </a:cubicBezTo>
                          <a:cubicBezTo>
                            <a:pt x="159" y="399"/>
                            <a:pt x="158" y="402"/>
                            <a:pt x="158" y="402"/>
                          </a:cubicBezTo>
                          <a:cubicBezTo>
                            <a:pt x="158" y="402"/>
                            <a:pt x="155" y="405"/>
                            <a:pt x="155" y="405"/>
                          </a:cubicBezTo>
                          <a:cubicBezTo>
                            <a:pt x="155" y="405"/>
                            <a:pt x="152" y="407"/>
                            <a:pt x="152" y="407"/>
                          </a:cubicBezTo>
                          <a:cubicBezTo>
                            <a:pt x="152" y="407"/>
                            <a:pt x="150" y="406"/>
                            <a:pt x="150" y="406"/>
                          </a:cubicBezTo>
                          <a:cubicBezTo>
                            <a:pt x="150" y="406"/>
                            <a:pt x="148" y="407"/>
                            <a:pt x="148" y="407"/>
                          </a:cubicBezTo>
                          <a:cubicBezTo>
                            <a:pt x="148" y="407"/>
                            <a:pt x="147" y="412"/>
                            <a:pt x="147" y="412"/>
                          </a:cubicBezTo>
                          <a:cubicBezTo>
                            <a:pt x="147" y="412"/>
                            <a:pt x="146" y="416"/>
                            <a:pt x="146" y="416"/>
                          </a:cubicBezTo>
                          <a:cubicBezTo>
                            <a:pt x="146" y="416"/>
                            <a:pt x="144" y="418"/>
                            <a:pt x="144" y="418"/>
                          </a:cubicBezTo>
                          <a:cubicBezTo>
                            <a:pt x="144" y="418"/>
                            <a:pt x="143" y="417"/>
                            <a:pt x="143" y="417"/>
                          </a:cubicBezTo>
                          <a:cubicBezTo>
                            <a:pt x="143" y="417"/>
                            <a:pt x="142" y="416"/>
                            <a:pt x="142" y="416"/>
                          </a:cubicBezTo>
                          <a:cubicBezTo>
                            <a:pt x="142" y="416"/>
                            <a:pt x="141" y="417"/>
                            <a:pt x="141" y="417"/>
                          </a:cubicBezTo>
                          <a:cubicBezTo>
                            <a:pt x="141" y="417"/>
                            <a:pt x="139" y="418"/>
                            <a:pt x="139" y="418"/>
                          </a:cubicBezTo>
                          <a:cubicBezTo>
                            <a:pt x="139" y="418"/>
                            <a:pt x="138" y="422"/>
                            <a:pt x="138" y="422"/>
                          </a:cubicBezTo>
                          <a:cubicBezTo>
                            <a:pt x="138" y="422"/>
                            <a:pt x="137" y="428"/>
                            <a:pt x="137" y="428"/>
                          </a:cubicBezTo>
                          <a:cubicBezTo>
                            <a:pt x="137" y="428"/>
                            <a:pt x="136" y="434"/>
                            <a:pt x="136" y="434"/>
                          </a:cubicBezTo>
                          <a:cubicBezTo>
                            <a:pt x="136" y="434"/>
                            <a:pt x="137" y="441"/>
                            <a:pt x="137" y="441"/>
                          </a:cubicBezTo>
                          <a:cubicBezTo>
                            <a:pt x="137" y="441"/>
                            <a:pt x="139" y="443"/>
                            <a:pt x="139" y="443"/>
                          </a:cubicBezTo>
                          <a:cubicBezTo>
                            <a:pt x="139" y="443"/>
                            <a:pt x="138" y="452"/>
                            <a:pt x="138" y="452"/>
                          </a:cubicBezTo>
                          <a:cubicBezTo>
                            <a:pt x="138" y="452"/>
                            <a:pt x="138" y="455"/>
                            <a:pt x="138" y="455"/>
                          </a:cubicBezTo>
                          <a:cubicBezTo>
                            <a:pt x="138" y="455"/>
                            <a:pt x="140" y="459"/>
                            <a:pt x="140" y="459"/>
                          </a:cubicBezTo>
                          <a:cubicBezTo>
                            <a:pt x="140" y="459"/>
                            <a:pt x="140" y="464"/>
                            <a:pt x="140" y="464"/>
                          </a:cubicBezTo>
                          <a:cubicBezTo>
                            <a:pt x="140" y="464"/>
                            <a:pt x="139" y="463"/>
                            <a:pt x="139" y="463"/>
                          </a:cubicBezTo>
                          <a:cubicBezTo>
                            <a:pt x="139" y="463"/>
                            <a:pt x="138" y="463"/>
                            <a:pt x="138" y="463"/>
                          </a:cubicBezTo>
                          <a:cubicBezTo>
                            <a:pt x="138" y="463"/>
                            <a:pt x="138" y="465"/>
                            <a:pt x="138" y="465"/>
                          </a:cubicBezTo>
                          <a:cubicBezTo>
                            <a:pt x="138" y="465"/>
                            <a:pt x="139" y="467"/>
                            <a:pt x="139" y="467"/>
                          </a:cubicBezTo>
                          <a:cubicBezTo>
                            <a:pt x="139" y="467"/>
                            <a:pt x="141" y="469"/>
                            <a:pt x="141" y="469"/>
                          </a:cubicBezTo>
                          <a:cubicBezTo>
                            <a:pt x="141" y="469"/>
                            <a:pt x="140" y="474"/>
                            <a:pt x="140" y="474"/>
                          </a:cubicBezTo>
                          <a:cubicBezTo>
                            <a:pt x="140" y="474"/>
                            <a:pt x="140" y="482"/>
                            <a:pt x="140" y="482"/>
                          </a:cubicBezTo>
                          <a:cubicBezTo>
                            <a:pt x="140" y="482"/>
                            <a:pt x="139" y="487"/>
                            <a:pt x="139" y="487"/>
                          </a:cubicBezTo>
                          <a:cubicBezTo>
                            <a:pt x="139" y="487"/>
                            <a:pt x="138" y="494"/>
                            <a:pt x="138" y="494"/>
                          </a:cubicBezTo>
                          <a:cubicBezTo>
                            <a:pt x="138" y="494"/>
                            <a:pt x="136" y="502"/>
                            <a:pt x="136" y="502"/>
                          </a:cubicBezTo>
                          <a:cubicBezTo>
                            <a:pt x="136" y="502"/>
                            <a:pt x="136" y="509"/>
                            <a:pt x="136" y="509"/>
                          </a:cubicBezTo>
                          <a:cubicBezTo>
                            <a:pt x="136" y="509"/>
                            <a:pt x="137" y="512"/>
                            <a:pt x="137" y="512"/>
                          </a:cubicBezTo>
                          <a:cubicBezTo>
                            <a:pt x="137" y="512"/>
                            <a:pt x="137" y="521"/>
                            <a:pt x="137" y="521"/>
                          </a:cubicBezTo>
                          <a:cubicBezTo>
                            <a:pt x="137" y="521"/>
                            <a:pt x="138" y="527"/>
                            <a:pt x="138" y="527"/>
                          </a:cubicBezTo>
                          <a:cubicBezTo>
                            <a:pt x="138" y="527"/>
                            <a:pt x="138" y="533"/>
                            <a:pt x="138" y="533"/>
                          </a:cubicBezTo>
                          <a:cubicBezTo>
                            <a:pt x="138" y="533"/>
                            <a:pt x="137" y="534"/>
                            <a:pt x="137" y="534"/>
                          </a:cubicBezTo>
                          <a:cubicBezTo>
                            <a:pt x="137" y="534"/>
                            <a:pt x="135" y="534"/>
                            <a:pt x="135" y="534"/>
                          </a:cubicBezTo>
                          <a:cubicBezTo>
                            <a:pt x="135" y="534"/>
                            <a:pt x="133" y="533"/>
                            <a:pt x="133" y="533"/>
                          </a:cubicBezTo>
                          <a:cubicBezTo>
                            <a:pt x="133" y="533"/>
                            <a:pt x="132" y="534"/>
                            <a:pt x="132" y="534"/>
                          </a:cubicBezTo>
                          <a:cubicBezTo>
                            <a:pt x="132" y="534"/>
                            <a:pt x="131" y="538"/>
                            <a:pt x="131" y="538"/>
                          </a:cubicBezTo>
                          <a:cubicBezTo>
                            <a:pt x="131" y="538"/>
                            <a:pt x="129" y="546"/>
                            <a:pt x="129" y="546"/>
                          </a:cubicBezTo>
                          <a:cubicBezTo>
                            <a:pt x="129" y="546"/>
                            <a:pt x="128" y="549"/>
                            <a:pt x="128" y="549"/>
                          </a:cubicBezTo>
                          <a:cubicBezTo>
                            <a:pt x="128" y="549"/>
                            <a:pt x="129" y="553"/>
                            <a:pt x="129" y="553"/>
                          </a:cubicBezTo>
                          <a:cubicBezTo>
                            <a:pt x="129" y="553"/>
                            <a:pt x="130" y="555"/>
                            <a:pt x="130" y="555"/>
                          </a:cubicBezTo>
                          <a:cubicBezTo>
                            <a:pt x="130" y="555"/>
                            <a:pt x="128" y="555"/>
                            <a:pt x="128" y="555"/>
                          </a:cubicBezTo>
                          <a:cubicBezTo>
                            <a:pt x="128" y="555"/>
                            <a:pt x="125" y="558"/>
                            <a:pt x="125" y="558"/>
                          </a:cubicBezTo>
                          <a:cubicBezTo>
                            <a:pt x="125" y="558"/>
                            <a:pt x="124" y="558"/>
                            <a:pt x="124" y="558"/>
                          </a:cubicBezTo>
                          <a:cubicBezTo>
                            <a:pt x="124" y="558"/>
                            <a:pt x="121" y="561"/>
                            <a:pt x="121" y="561"/>
                          </a:cubicBezTo>
                          <a:cubicBezTo>
                            <a:pt x="121" y="561"/>
                            <a:pt x="120" y="568"/>
                            <a:pt x="120" y="568"/>
                          </a:cubicBezTo>
                          <a:cubicBezTo>
                            <a:pt x="120" y="568"/>
                            <a:pt x="120" y="573"/>
                            <a:pt x="120" y="573"/>
                          </a:cubicBezTo>
                          <a:cubicBezTo>
                            <a:pt x="120" y="573"/>
                            <a:pt x="118" y="576"/>
                            <a:pt x="118" y="576"/>
                          </a:cubicBezTo>
                          <a:cubicBezTo>
                            <a:pt x="118" y="576"/>
                            <a:pt x="115" y="578"/>
                            <a:pt x="115" y="578"/>
                          </a:cubicBezTo>
                          <a:cubicBezTo>
                            <a:pt x="115" y="578"/>
                            <a:pt x="113" y="579"/>
                            <a:pt x="113" y="579"/>
                          </a:cubicBezTo>
                          <a:cubicBezTo>
                            <a:pt x="113" y="579"/>
                            <a:pt x="111" y="577"/>
                            <a:pt x="111" y="577"/>
                          </a:cubicBezTo>
                          <a:cubicBezTo>
                            <a:pt x="111" y="577"/>
                            <a:pt x="109" y="575"/>
                            <a:pt x="109" y="575"/>
                          </a:cubicBezTo>
                          <a:cubicBezTo>
                            <a:pt x="109" y="575"/>
                            <a:pt x="108" y="571"/>
                            <a:pt x="108" y="571"/>
                          </a:cubicBezTo>
                          <a:cubicBezTo>
                            <a:pt x="108" y="571"/>
                            <a:pt x="105" y="566"/>
                            <a:pt x="105" y="566"/>
                          </a:cubicBezTo>
                          <a:cubicBezTo>
                            <a:pt x="105" y="566"/>
                            <a:pt x="103" y="561"/>
                            <a:pt x="103" y="561"/>
                          </a:cubicBezTo>
                          <a:cubicBezTo>
                            <a:pt x="103" y="561"/>
                            <a:pt x="101" y="553"/>
                            <a:pt x="101" y="553"/>
                          </a:cubicBezTo>
                          <a:cubicBezTo>
                            <a:pt x="101" y="553"/>
                            <a:pt x="100" y="548"/>
                            <a:pt x="100" y="548"/>
                          </a:cubicBezTo>
                          <a:cubicBezTo>
                            <a:pt x="100" y="548"/>
                            <a:pt x="99" y="543"/>
                            <a:pt x="99" y="543"/>
                          </a:cubicBezTo>
                          <a:cubicBezTo>
                            <a:pt x="99" y="543"/>
                            <a:pt x="97" y="532"/>
                            <a:pt x="97" y="532"/>
                          </a:cubicBezTo>
                          <a:cubicBezTo>
                            <a:pt x="97" y="532"/>
                            <a:pt x="94" y="517"/>
                            <a:pt x="94" y="517"/>
                          </a:cubicBezTo>
                          <a:cubicBezTo>
                            <a:pt x="94" y="517"/>
                            <a:pt x="91" y="509"/>
                            <a:pt x="91" y="509"/>
                          </a:cubicBezTo>
                          <a:cubicBezTo>
                            <a:pt x="91" y="509"/>
                            <a:pt x="91" y="504"/>
                            <a:pt x="91" y="504"/>
                          </a:cubicBezTo>
                          <a:cubicBezTo>
                            <a:pt x="91" y="504"/>
                            <a:pt x="89" y="501"/>
                            <a:pt x="89" y="501"/>
                          </a:cubicBezTo>
                          <a:cubicBezTo>
                            <a:pt x="89" y="501"/>
                            <a:pt x="85" y="491"/>
                            <a:pt x="85" y="491"/>
                          </a:cubicBezTo>
                          <a:cubicBezTo>
                            <a:pt x="85" y="491"/>
                            <a:pt x="82" y="477"/>
                            <a:pt x="82" y="477"/>
                          </a:cubicBezTo>
                          <a:cubicBezTo>
                            <a:pt x="82" y="477"/>
                            <a:pt x="80" y="466"/>
                            <a:pt x="80" y="466"/>
                          </a:cubicBezTo>
                          <a:cubicBezTo>
                            <a:pt x="80" y="466"/>
                            <a:pt x="79" y="460"/>
                            <a:pt x="79" y="460"/>
                          </a:cubicBezTo>
                          <a:cubicBezTo>
                            <a:pt x="79" y="460"/>
                            <a:pt x="77" y="452"/>
                            <a:pt x="77" y="452"/>
                          </a:cubicBezTo>
                          <a:cubicBezTo>
                            <a:pt x="77" y="452"/>
                            <a:pt x="75" y="442"/>
                            <a:pt x="75" y="442"/>
                          </a:cubicBezTo>
                          <a:cubicBezTo>
                            <a:pt x="75" y="442"/>
                            <a:pt x="72" y="436"/>
                            <a:pt x="72" y="436"/>
                          </a:cubicBezTo>
                          <a:cubicBezTo>
                            <a:pt x="72" y="436"/>
                            <a:pt x="70" y="428"/>
                            <a:pt x="70" y="428"/>
                          </a:cubicBezTo>
                          <a:cubicBezTo>
                            <a:pt x="70" y="428"/>
                            <a:pt x="67" y="419"/>
                            <a:pt x="67" y="419"/>
                          </a:cubicBezTo>
                          <a:cubicBezTo>
                            <a:pt x="67" y="419"/>
                            <a:pt x="64" y="411"/>
                            <a:pt x="64" y="411"/>
                          </a:cubicBezTo>
                          <a:cubicBezTo>
                            <a:pt x="64" y="411"/>
                            <a:pt x="62" y="402"/>
                            <a:pt x="62" y="402"/>
                          </a:cubicBezTo>
                          <a:cubicBezTo>
                            <a:pt x="62" y="402"/>
                            <a:pt x="62" y="395"/>
                            <a:pt x="62" y="395"/>
                          </a:cubicBezTo>
                          <a:cubicBezTo>
                            <a:pt x="62" y="395"/>
                            <a:pt x="61" y="386"/>
                            <a:pt x="61" y="386"/>
                          </a:cubicBezTo>
                          <a:cubicBezTo>
                            <a:pt x="61" y="386"/>
                            <a:pt x="60" y="380"/>
                            <a:pt x="60" y="380"/>
                          </a:cubicBezTo>
                          <a:cubicBezTo>
                            <a:pt x="60" y="380"/>
                            <a:pt x="59" y="375"/>
                            <a:pt x="59" y="375"/>
                          </a:cubicBezTo>
                          <a:cubicBezTo>
                            <a:pt x="59" y="375"/>
                            <a:pt x="58" y="370"/>
                            <a:pt x="58" y="370"/>
                          </a:cubicBezTo>
                          <a:cubicBezTo>
                            <a:pt x="58" y="370"/>
                            <a:pt x="57" y="366"/>
                            <a:pt x="57" y="366"/>
                          </a:cubicBezTo>
                          <a:cubicBezTo>
                            <a:pt x="57" y="366"/>
                            <a:pt x="57" y="362"/>
                            <a:pt x="57" y="362"/>
                          </a:cubicBezTo>
                          <a:cubicBezTo>
                            <a:pt x="57" y="362"/>
                            <a:pt x="56" y="360"/>
                            <a:pt x="56" y="360"/>
                          </a:cubicBezTo>
                          <a:cubicBezTo>
                            <a:pt x="56" y="360"/>
                            <a:pt x="55" y="352"/>
                            <a:pt x="55" y="352"/>
                          </a:cubicBezTo>
                          <a:cubicBezTo>
                            <a:pt x="55" y="352"/>
                            <a:pt x="55" y="347"/>
                            <a:pt x="55" y="347"/>
                          </a:cubicBezTo>
                          <a:cubicBezTo>
                            <a:pt x="55" y="347"/>
                            <a:pt x="54" y="343"/>
                            <a:pt x="54" y="343"/>
                          </a:cubicBezTo>
                          <a:cubicBezTo>
                            <a:pt x="54" y="343"/>
                            <a:pt x="53" y="338"/>
                            <a:pt x="53" y="338"/>
                          </a:cubicBezTo>
                          <a:cubicBezTo>
                            <a:pt x="53" y="338"/>
                            <a:pt x="53" y="333"/>
                            <a:pt x="53" y="333"/>
                          </a:cubicBezTo>
                          <a:cubicBezTo>
                            <a:pt x="53" y="333"/>
                            <a:pt x="53" y="327"/>
                            <a:pt x="53" y="327"/>
                          </a:cubicBezTo>
                          <a:cubicBezTo>
                            <a:pt x="53" y="327"/>
                            <a:pt x="53" y="322"/>
                            <a:pt x="53" y="322"/>
                          </a:cubicBezTo>
                          <a:cubicBezTo>
                            <a:pt x="53" y="322"/>
                            <a:pt x="54" y="316"/>
                            <a:pt x="54" y="316"/>
                          </a:cubicBezTo>
                          <a:cubicBezTo>
                            <a:pt x="54" y="316"/>
                            <a:pt x="53" y="310"/>
                            <a:pt x="53" y="310"/>
                          </a:cubicBezTo>
                          <a:cubicBezTo>
                            <a:pt x="53" y="310"/>
                            <a:pt x="52" y="307"/>
                            <a:pt x="52" y="307"/>
                          </a:cubicBezTo>
                          <a:cubicBezTo>
                            <a:pt x="52" y="307"/>
                            <a:pt x="50" y="302"/>
                            <a:pt x="50" y="302"/>
                          </a:cubicBezTo>
                          <a:cubicBezTo>
                            <a:pt x="50" y="302"/>
                            <a:pt x="51" y="299"/>
                            <a:pt x="51" y="299"/>
                          </a:cubicBezTo>
                          <a:cubicBezTo>
                            <a:pt x="51" y="299"/>
                            <a:pt x="53" y="296"/>
                            <a:pt x="53" y="296"/>
                          </a:cubicBezTo>
                          <a:cubicBezTo>
                            <a:pt x="53" y="296"/>
                            <a:pt x="54" y="294"/>
                            <a:pt x="54" y="294"/>
                          </a:cubicBezTo>
                          <a:cubicBezTo>
                            <a:pt x="54" y="294"/>
                            <a:pt x="52" y="295"/>
                            <a:pt x="52" y="295"/>
                          </a:cubicBezTo>
                          <a:cubicBezTo>
                            <a:pt x="52" y="295"/>
                            <a:pt x="50" y="295"/>
                            <a:pt x="50" y="295"/>
                          </a:cubicBezTo>
                          <a:cubicBezTo>
                            <a:pt x="50" y="295"/>
                            <a:pt x="49" y="294"/>
                            <a:pt x="49" y="294"/>
                          </a:cubicBezTo>
                          <a:cubicBezTo>
                            <a:pt x="49" y="294"/>
                            <a:pt x="49" y="292"/>
                            <a:pt x="49" y="292"/>
                          </a:cubicBezTo>
                          <a:cubicBezTo>
                            <a:pt x="49" y="292"/>
                            <a:pt x="50" y="290"/>
                            <a:pt x="50" y="290"/>
                          </a:cubicBezTo>
                          <a:cubicBezTo>
                            <a:pt x="50" y="290"/>
                            <a:pt x="48" y="288"/>
                            <a:pt x="48" y="288"/>
                          </a:cubicBezTo>
                          <a:cubicBezTo>
                            <a:pt x="48" y="288"/>
                            <a:pt x="48" y="286"/>
                            <a:pt x="48" y="286"/>
                          </a:cubicBezTo>
                          <a:cubicBezTo>
                            <a:pt x="48" y="286"/>
                            <a:pt x="50" y="286"/>
                            <a:pt x="50" y="286"/>
                          </a:cubicBezTo>
                          <a:cubicBezTo>
                            <a:pt x="50" y="286"/>
                            <a:pt x="51" y="284"/>
                            <a:pt x="51" y="284"/>
                          </a:cubicBezTo>
                          <a:cubicBezTo>
                            <a:pt x="51" y="284"/>
                            <a:pt x="50" y="283"/>
                            <a:pt x="50" y="283"/>
                          </a:cubicBezTo>
                          <a:cubicBezTo>
                            <a:pt x="50" y="283"/>
                            <a:pt x="47" y="283"/>
                            <a:pt x="47" y="283"/>
                          </a:cubicBezTo>
                          <a:cubicBezTo>
                            <a:pt x="47" y="283"/>
                            <a:pt x="46" y="283"/>
                            <a:pt x="46" y="283"/>
                          </a:cubicBezTo>
                          <a:cubicBezTo>
                            <a:pt x="46" y="283"/>
                            <a:pt x="45" y="284"/>
                            <a:pt x="45" y="284"/>
                          </a:cubicBezTo>
                          <a:cubicBezTo>
                            <a:pt x="45" y="284"/>
                            <a:pt x="45" y="286"/>
                            <a:pt x="45" y="286"/>
                          </a:cubicBezTo>
                          <a:cubicBezTo>
                            <a:pt x="45" y="286"/>
                            <a:pt x="46" y="287"/>
                            <a:pt x="46" y="287"/>
                          </a:cubicBezTo>
                          <a:cubicBezTo>
                            <a:pt x="46" y="287"/>
                            <a:pt x="44" y="289"/>
                            <a:pt x="44" y="289"/>
                          </a:cubicBezTo>
                          <a:cubicBezTo>
                            <a:pt x="44" y="289"/>
                            <a:pt x="44" y="291"/>
                            <a:pt x="44" y="291"/>
                          </a:cubicBezTo>
                          <a:cubicBezTo>
                            <a:pt x="44" y="291"/>
                            <a:pt x="43" y="293"/>
                            <a:pt x="43" y="293"/>
                          </a:cubicBezTo>
                          <a:cubicBezTo>
                            <a:pt x="43" y="293"/>
                            <a:pt x="45" y="294"/>
                            <a:pt x="45" y="294"/>
                          </a:cubicBezTo>
                          <a:cubicBezTo>
                            <a:pt x="45" y="294"/>
                            <a:pt x="46" y="295"/>
                            <a:pt x="46" y="295"/>
                          </a:cubicBezTo>
                          <a:cubicBezTo>
                            <a:pt x="46" y="295"/>
                            <a:pt x="46" y="299"/>
                            <a:pt x="46" y="299"/>
                          </a:cubicBezTo>
                          <a:cubicBezTo>
                            <a:pt x="46" y="299"/>
                            <a:pt x="45" y="303"/>
                            <a:pt x="45" y="303"/>
                          </a:cubicBezTo>
                          <a:cubicBezTo>
                            <a:pt x="45" y="303"/>
                            <a:pt x="44" y="305"/>
                            <a:pt x="44" y="305"/>
                          </a:cubicBezTo>
                          <a:cubicBezTo>
                            <a:pt x="44" y="305"/>
                            <a:pt x="43" y="307"/>
                            <a:pt x="43" y="307"/>
                          </a:cubicBezTo>
                          <a:cubicBezTo>
                            <a:pt x="43" y="307"/>
                            <a:pt x="40" y="310"/>
                            <a:pt x="40" y="310"/>
                          </a:cubicBezTo>
                          <a:cubicBezTo>
                            <a:pt x="40" y="310"/>
                            <a:pt x="38" y="312"/>
                            <a:pt x="38" y="312"/>
                          </a:cubicBezTo>
                          <a:cubicBezTo>
                            <a:pt x="38" y="312"/>
                            <a:pt x="35" y="314"/>
                            <a:pt x="35" y="314"/>
                          </a:cubicBezTo>
                          <a:cubicBezTo>
                            <a:pt x="35" y="314"/>
                            <a:pt x="33" y="315"/>
                            <a:pt x="33" y="315"/>
                          </a:cubicBezTo>
                          <a:cubicBezTo>
                            <a:pt x="33" y="315"/>
                            <a:pt x="30" y="314"/>
                            <a:pt x="30" y="314"/>
                          </a:cubicBezTo>
                          <a:cubicBezTo>
                            <a:pt x="30" y="314"/>
                            <a:pt x="28" y="312"/>
                            <a:pt x="28" y="312"/>
                          </a:cubicBezTo>
                          <a:cubicBezTo>
                            <a:pt x="28" y="312"/>
                            <a:pt x="24" y="309"/>
                            <a:pt x="24" y="309"/>
                          </a:cubicBezTo>
                          <a:cubicBezTo>
                            <a:pt x="24" y="309"/>
                            <a:pt x="22" y="305"/>
                            <a:pt x="22" y="305"/>
                          </a:cubicBezTo>
                          <a:cubicBezTo>
                            <a:pt x="22" y="305"/>
                            <a:pt x="21" y="302"/>
                            <a:pt x="21" y="302"/>
                          </a:cubicBezTo>
                          <a:cubicBezTo>
                            <a:pt x="21" y="302"/>
                            <a:pt x="19" y="300"/>
                            <a:pt x="19" y="300"/>
                          </a:cubicBezTo>
                          <a:cubicBezTo>
                            <a:pt x="19" y="300"/>
                            <a:pt x="18" y="297"/>
                            <a:pt x="18" y="297"/>
                          </a:cubicBezTo>
                          <a:cubicBezTo>
                            <a:pt x="18" y="297"/>
                            <a:pt x="16" y="295"/>
                            <a:pt x="16" y="295"/>
                          </a:cubicBezTo>
                          <a:cubicBezTo>
                            <a:pt x="16" y="295"/>
                            <a:pt x="14" y="291"/>
                            <a:pt x="14" y="291"/>
                          </a:cubicBezTo>
                          <a:cubicBezTo>
                            <a:pt x="14" y="291"/>
                            <a:pt x="11" y="286"/>
                            <a:pt x="11" y="286"/>
                          </a:cubicBezTo>
                          <a:cubicBezTo>
                            <a:pt x="11" y="286"/>
                            <a:pt x="10" y="282"/>
                            <a:pt x="10" y="282"/>
                          </a:cubicBezTo>
                          <a:cubicBezTo>
                            <a:pt x="10" y="282"/>
                            <a:pt x="11" y="280"/>
                            <a:pt x="11" y="280"/>
                          </a:cubicBezTo>
                          <a:cubicBezTo>
                            <a:pt x="11" y="280"/>
                            <a:pt x="12" y="281"/>
                            <a:pt x="12" y="281"/>
                          </a:cubicBezTo>
                          <a:cubicBezTo>
                            <a:pt x="12" y="281"/>
                            <a:pt x="13" y="283"/>
                            <a:pt x="13" y="283"/>
                          </a:cubicBezTo>
                          <a:cubicBezTo>
                            <a:pt x="13" y="283"/>
                            <a:pt x="15" y="283"/>
                            <a:pt x="15" y="283"/>
                          </a:cubicBezTo>
                          <a:cubicBezTo>
                            <a:pt x="15" y="283"/>
                            <a:pt x="17" y="281"/>
                            <a:pt x="17" y="281"/>
                          </a:cubicBezTo>
                          <a:cubicBezTo>
                            <a:pt x="17" y="281"/>
                            <a:pt x="19" y="280"/>
                            <a:pt x="19" y="280"/>
                          </a:cubicBezTo>
                          <a:cubicBezTo>
                            <a:pt x="19" y="280"/>
                            <a:pt x="22" y="277"/>
                            <a:pt x="22" y="277"/>
                          </a:cubicBezTo>
                          <a:cubicBezTo>
                            <a:pt x="22" y="277"/>
                            <a:pt x="24" y="273"/>
                            <a:pt x="24" y="273"/>
                          </a:cubicBezTo>
                          <a:cubicBezTo>
                            <a:pt x="24" y="273"/>
                            <a:pt x="24" y="270"/>
                            <a:pt x="24" y="270"/>
                          </a:cubicBezTo>
                          <a:cubicBezTo>
                            <a:pt x="24" y="270"/>
                            <a:pt x="26" y="269"/>
                            <a:pt x="26" y="269"/>
                          </a:cubicBezTo>
                          <a:cubicBezTo>
                            <a:pt x="26" y="269"/>
                            <a:pt x="26" y="267"/>
                            <a:pt x="26" y="267"/>
                          </a:cubicBezTo>
                          <a:cubicBezTo>
                            <a:pt x="26" y="267"/>
                            <a:pt x="24" y="267"/>
                            <a:pt x="24" y="267"/>
                          </a:cubicBezTo>
                          <a:cubicBezTo>
                            <a:pt x="24" y="267"/>
                            <a:pt x="24" y="269"/>
                            <a:pt x="24" y="269"/>
                          </a:cubicBezTo>
                          <a:cubicBezTo>
                            <a:pt x="24" y="269"/>
                            <a:pt x="21" y="270"/>
                            <a:pt x="21" y="270"/>
                          </a:cubicBezTo>
                          <a:cubicBezTo>
                            <a:pt x="21" y="270"/>
                            <a:pt x="19" y="271"/>
                            <a:pt x="19" y="271"/>
                          </a:cubicBezTo>
                          <a:cubicBezTo>
                            <a:pt x="19" y="271"/>
                            <a:pt x="17" y="273"/>
                            <a:pt x="17" y="273"/>
                          </a:cubicBezTo>
                          <a:cubicBezTo>
                            <a:pt x="17" y="273"/>
                            <a:pt x="16" y="272"/>
                            <a:pt x="16" y="272"/>
                          </a:cubicBezTo>
                          <a:cubicBezTo>
                            <a:pt x="16" y="272"/>
                            <a:pt x="13" y="272"/>
                            <a:pt x="13" y="272"/>
                          </a:cubicBezTo>
                          <a:cubicBezTo>
                            <a:pt x="13" y="272"/>
                            <a:pt x="11" y="270"/>
                            <a:pt x="11" y="270"/>
                          </a:cubicBezTo>
                          <a:cubicBezTo>
                            <a:pt x="11" y="270"/>
                            <a:pt x="8" y="268"/>
                            <a:pt x="8" y="268"/>
                          </a:cubicBezTo>
                          <a:cubicBezTo>
                            <a:pt x="8" y="268"/>
                            <a:pt x="6" y="265"/>
                            <a:pt x="6" y="265"/>
                          </a:cubicBezTo>
                          <a:cubicBezTo>
                            <a:pt x="6" y="265"/>
                            <a:pt x="4" y="262"/>
                            <a:pt x="4" y="262"/>
                          </a:cubicBezTo>
                          <a:cubicBezTo>
                            <a:pt x="4" y="262"/>
                            <a:pt x="3" y="261"/>
                            <a:pt x="3" y="261"/>
                          </a:cubicBezTo>
                          <a:cubicBezTo>
                            <a:pt x="3" y="261"/>
                            <a:pt x="3" y="257"/>
                            <a:pt x="3" y="257"/>
                          </a:cubicBezTo>
                          <a:cubicBezTo>
                            <a:pt x="3" y="257"/>
                            <a:pt x="4" y="256"/>
                            <a:pt x="4" y="256"/>
                          </a:cubicBezTo>
                          <a:cubicBezTo>
                            <a:pt x="4" y="256"/>
                            <a:pt x="6" y="252"/>
                            <a:pt x="6" y="252"/>
                          </a:cubicBezTo>
                          <a:cubicBezTo>
                            <a:pt x="6" y="252"/>
                            <a:pt x="3" y="252"/>
                            <a:pt x="3" y="252"/>
                          </a:cubicBezTo>
                          <a:cubicBezTo>
                            <a:pt x="3" y="252"/>
                            <a:pt x="2" y="254"/>
                            <a:pt x="2" y="254"/>
                          </a:cubicBezTo>
                          <a:cubicBezTo>
                            <a:pt x="2" y="254"/>
                            <a:pt x="0" y="256"/>
                            <a:pt x="0" y="256"/>
                          </a:cubicBezTo>
                          <a:cubicBezTo>
                            <a:pt x="0" y="256"/>
                            <a:pt x="0" y="255"/>
                            <a:pt x="0" y="255"/>
                          </a:cubicBezTo>
                          <a:cubicBezTo>
                            <a:pt x="0" y="255"/>
                            <a:pt x="1" y="251"/>
                            <a:pt x="1" y="251"/>
                          </a:cubicBezTo>
                          <a:cubicBezTo>
                            <a:pt x="1" y="251"/>
                            <a:pt x="2" y="249"/>
                            <a:pt x="2" y="249"/>
                          </a:cubicBezTo>
                          <a:cubicBezTo>
                            <a:pt x="2" y="249"/>
                            <a:pt x="4" y="248"/>
                            <a:pt x="4" y="248"/>
                          </a:cubicBezTo>
                          <a:cubicBezTo>
                            <a:pt x="4" y="248"/>
                            <a:pt x="5" y="245"/>
                            <a:pt x="5" y="245"/>
                          </a:cubicBezTo>
                          <a:cubicBezTo>
                            <a:pt x="5" y="245"/>
                            <a:pt x="6" y="243"/>
                            <a:pt x="6" y="243"/>
                          </a:cubicBezTo>
                          <a:cubicBezTo>
                            <a:pt x="6" y="243"/>
                            <a:pt x="8" y="242"/>
                            <a:pt x="8" y="242"/>
                          </a:cubicBezTo>
                          <a:cubicBezTo>
                            <a:pt x="8" y="242"/>
                            <a:pt x="14" y="243"/>
                            <a:pt x="14" y="243"/>
                          </a:cubicBezTo>
                          <a:cubicBezTo>
                            <a:pt x="14" y="243"/>
                            <a:pt x="16" y="244"/>
                            <a:pt x="16" y="244"/>
                          </a:cubicBezTo>
                          <a:cubicBezTo>
                            <a:pt x="16" y="244"/>
                            <a:pt x="19" y="244"/>
                            <a:pt x="19" y="244"/>
                          </a:cubicBezTo>
                          <a:cubicBezTo>
                            <a:pt x="19" y="244"/>
                            <a:pt x="20" y="242"/>
                            <a:pt x="20" y="242"/>
                          </a:cubicBezTo>
                          <a:cubicBezTo>
                            <a:pt x="20" y="242"/>
                            <a:pt x="23" y="240"/>
                            <a:pt x="23" y="240"/>
                          </a:cubicBezTo>
                          <a:cubicBezTo>
                            <a:pt x="23" y="240"/>
                            <a:pt x="25" y="240"/>
                            <a:pt x="25" y="240"/>
                          </a:cubicBezTo>
                          <a:cubicBezTo>
                            <a:pt x="25" y="240"/>
                            <a:pt x="25" y="243"/>
                            <a:pt x="25" y="243"/>
                          </a:cubicBezTo>
                          <a:cubicBezTo>
                            <a:pt x="25" y="243"/>
                            <a:pt x="26" y="243"/>
                            <a:pt x="26" y="243"/>
                          </a:cubicBezTo>
                          <a:cubicBezTo>
                            <a:pt x="26" y="243"/>
                            <a:pt x="28" y="240"/>
                            <a:pt x="28" y="240"/>
                          </a:cubicBezTo>
                          <a:cubicBezTo>
                            <a:pt x="28" y="240"/>
                            <a:pt x="29" y="239"/>
                            <a:pt x="29" y="239"/>
                          </a:cubicBezTo>
                          <a:cubicBezTo>
                            <a:pt x="29" y="239"/>
                            <a:pt x="29" y="237"/>
                            <a:pt x="29" y="237"/>
                          </a:cubicBezTo>
                          <a:cubicBezTo>
                            <a:pt x="29" y="237"/>
                            <a:pt x="29" y="234"/>
                            <a:pt x="29" y="234"/>
                          </a:cubicBezTo>
                          <a:cubicBezTo>
                            <a:pt x="29" y="234"/>
                            <a:pt x="27" y="228"/>
                            <a:pt x="27" y="228"/>
                          </a:cubicBezTo>
                          <a:cubicBezTo>
                            <a:pt x="27" y="228"/>
                            <a:pt x="25" y="222"/>
                            <a:pt x="25" y="222"/>
                          </a:cubicBezTo>
                          <a:cubicBezTo>
                            <a:pt x="25" y="222"/>
                            <a:pt x="24" y="217"/>
                            <a:pt x="24" y="217"/>
                          </a:cubicBezTo>
                          <a:cubicBezTo>
                            <a:pt x="24" y="217"/>
                            <a:pt x="24" y="213"/>
                            <a:pt x="24" y="213"/>
                          </a:cubicBezTo>
                          <a:cubicBezTo>
                            <a:pt x="24" y="213"/>
                            <a:pt x="21" y="213"/>
                            <a:pt x="21" y="213"/>
                          </a:cubicBezTo>
                          <a:cubicBezTo>
                            <a:pt x="21" y="213"/>
                            <a:pt x="17" y="207"/>
                            <a:pt x="17" y="207"/>
                          </a:cubicBezTo>
                          <a:cubicBezTo>
                            <a:pt x="17" y="207"/>
                            <a:pt x="18" y="202"/>
                            <a:pt x="18" y="202"/>
                          </a:cubicBezTo>
                          <a:cubicBezTo>
                            <a:pt x="18" y="202"/>
                            <a:pt x="17" y="194"/>
                            <a:pt x="17" y="194"/>
                          </a:cubicBezTo>
                          <a:cubicBezTo>
                            <a:pt x="17" y="194"/>
                            <a:pt x="14" y="193"/>
                            <a:pt x="14" y="193"/>
                          </a:cubicBezTo>
                          <a:cubicBezTo>
                            <a:pt x="14" y="193"/>
                            <a:pt x="11" y="191"/>
                            <a:pt x="11" y="191"/>
                          </a:cubicBezTo>
                          <a:cubicBezTo>
                            <a:pt x="11" y="191"/>
                            <a:pt x="10" y="187"/>
                            <a:pt x="10" y="187"/>
                          </a:cubicBezTo>
                          <a:cubicBezTo>
                            <a:pt x="10" y="187"/>
                            <a:pt x="10" y="183"/>
                            <a:pt x="10" y="183"/>
                          </a:cubicBezTo>
                          <a:cubicBezTo>
                            <a:pt x="10" y="183"/>
                            <a:pt x="14" y="173"/>
                            <a:pt x="14" y="173"/>
                          </a:cubicBezTo>
                          <a:cubicBezTo>
                            <a:pt x="14" y="173"/>
                            <a:pt x="15" y="168"/>
                            <a:pt x="15" y="168"/>
                          </a:cubicBezTo>
                          <a:cubicBezTo>
                            <a:pt x="15" y="168"/>
                            <a:pt x="17" y="165"/>
                            <a:pt x="17" y="165"/>
                          </a:cubicBezTo>
                          <a:cubicBezTo>
                            <a:pt x="17" y="165"/>
                            <a:pt x="18" y="164"/>
                            <a:pt x="18" y="164"/>
                          </a:cubicBezTo>
                          <a:cubicBezTo>
                            <a:pt x="18" y="164"/>
                            <a:pt x="20" y="168"/>
                            <a:pt x="20" y="168"/>
                          </a:cubicBezTo>
                          <a:cubicBezTo>
                            <a:pt x="20" y="168"/>
                            <a:pt x="22" y="171"/>
                            <a:pt x="22" y="171"/>
                          </a:cubicBezTo>
                          <a:cubicBezTo>
                            <a:pt x="22" y="171"/>
                            <a:pt x="24" y="170"/>
                            <a:pt x="24" y="170"/>
                          </a:cubicBezTo>
                          <a:cubicBezTo>
                            <a:pt x="24" y="170"/>
                            <a:pt x="26" y="168"/>
                            <a:pt x="26" y="168"/>
                          </a:cubicBezTo>
                          <a:cubicBezTo>
                            <a:pt x="26" y="168"/>
                            <a:pt x="29" y="168"/>
                            <a:pt x="29" y="168"/>
                          </a:cubicBezTo>
                          <a:cubicBezTo>
                            <a:pt x="29" y="168"/>
                            <a:pt x="31" y="167"/>
                            <a:pt x="31" y="167"/>
                          </a:cubicBezTo>
                          <a:cubicBezTo>
                            <a:pt x="31" y="167"/>
                            <a:pt x="33" y="164"/>
                            <a:pt x="33" y="164"/>
                          </a:cubicBezTo>
                          <a:cubicBezTo>
                            <a:pt x="33" y="164"/>
                            <a:pt x="34" y="160"/>
                            <a:pt x="34" y="160"/>
                          </a:cubicBezTo>
                          <a:cubicBezTo>
                            <a:pt x="34" y="160"/>
                            <a:pt x="35" y="157"/>
                            <a:pt x="35" y="157"/>
                          </a:cubicBezTo>
                          <a:cubicBezTo>
                            <a:pt x="35" y="157"/>
                            <a:pt x="36" y="152"/>
                            <a:pt x="36" y="152"/>
                          </a:cubicBezTo>
                          <a:cubicBezTo>
                            <a:pt x="36" y="152"/>
                            <a:pt x="38" y="148"/>
                            <a:pt x="38" y="148"/>
                          </a:cubicBezTo>
                          <a:cubicBezTo>
                            <a:pt x="38" y="148"/>
                            <a:pt x="41" y="145"/>
                            <a:pt x="41" y="145"/>
                          </a:cubicBezTo>
                          <a:cubicBezTo>
                            <a:pt x="41" y="145"/>
                            <a:pt x="43" y="140"/>
                            <a:pt x="43" y="140"/>
                          </a:cubicBezTo>
                          <a:cubicBezTo>
                            <a:pt x="43" y="140"/>
                            <a:pt x="44" y="135"/>
                            <a:pt x="44" y="135"/>
                          </a:cubicBezTo>
                          <a:cubicBezTo>
                            <a:pt x="44" y="135"/>
                            <a:pt x="45" y="128"/>
                            <a:pt x="45" y="128"/>
                          </a:cubicBezTo>
                          <a:cubicBezTo>
                            <a:pt x="45" y="128"/>
                            <a:pt x="46" y="123"/>
                            <a:pt x="46" y="123"/>
                          </a:cubicBezTo>
                          <a:cubicBezTo>
                            <a:pt x="46" y="123"/>
                            <a:pt x="48" y="121"/>
                            <a:pt x="48" y="121"/>
                          </a:cubicBezTo>
                          <a:cubicBezTo>
                            <a:pt x="48" y="121"/>
                            <a:pt x="49" y="119"/>
                            <a:pt x="49" y="119"/>
                          </a:cubicBezTo>
                          <a:cubicBezTo>
                            <a:pt x="49" y="119"/>
                            <a:pt x="48" y="115"/>
                            <a:pt x="48" y="115"/>
                          </a:cubicBezTo>
                          <a:cubicBezTo>
                            <a:pt x="48" y="115"/>
                            <a:pt x="50" y="110"/>
                            <a:pt x="50" y="110"/>
                          </a:cubicBezTo>
                          <a:cubicBezTo>
                            <a:pt x="50" y="110"/>
                            <a:pt x="52" y="106"/>
                            <a:pt x="52" y="106"/>
                          </a:cubicBezTo>
                          <a:cubicBezTo>
                            <a:pt x="52" y="106"/>
                            <a:pt x="55" y="101"/>
                            <a:pt x="55" y="101"/>
                          </a:cubicBezTo>
                          <a:cubicBezTo>
                            <a:pt x="55" y="101"/>
                            <a:pt x="54" y="99"/>
                            <a:pt x="54" y="99"/>
                          </a:cubicBezTo>
                          <a:cubicBezTo>
                            <a:pt x="54" y="99"/>
                            <a:pt x="54" y="93"/>
                            <a:pt x="54" y="93"/>
                          </a:cubicBezTo>
                          <a:cubicBezTo>
                            <a:pt x="54" y="93"/>
                            <a:pt x="53" y="88"/>
                            <a:pt x="53" y="88"/>
                          </a:cubicBezTo>
                          <a:cubicBezTo>
                            <a:pt x="53" y="88"/>
                            <a:pt x="53" y="85"/>
                            <a:pt x="53" y="85"/>
                          </a:cubicBezTo>
                          <a:cubicBezTo>
                            <a:pt x="53" y="85"/>
                            <a:pt x="55" y="81"/>
                            <a:pt x="55" y="81"/>
                          </a:cubicBezTo>
                          <a:cubicBezTo>
                            <a:pt x="55" y="81"/>
                            <a:pt x="59" y="79"/>
                            <a:pt x="59" y="79"/>
                          </a:cubicBezTo>
                          <a:cubicBezTo>
                            <a:pt x="59" y="79"/>
                            <a:pt x="60" y="76"/>
                            <a:pt x="60" y="76"/>
                          </a:cubicBezTo>
                          <a:cubicBezTo>
                            <a:pt x="60" y="76"/>
                            <a:pt x="59" y="74"/>
                            <a:pt x="59" y="74"/>
                          </a:cubicBezTo>
                          <a:cubicBezTo>
                            <a:pt x="59" y="74"/>
                            <a:pt x="56" y="73"/>
                            <a:pt x="56" y="73"/>
                          </a:cubicBezTo>
                          <a:cubicBezTo>
                            <a:pt x="56" y="73"/>
                            <a:pt x="54" y="72"/>
                            <a:pt x="54" y="72"/>
                          </a:cubicBezTo>
                          <a:cubicBezTo>
                            <a:pt x="54" y="72"/>
                            <a:pt x="52" y="70"/>
                            <a:pt x="52" y="70"/>
                          </a:cubicBezTo>
                          <a:cubicBezTo>
                            <a:pt x="52" y="70"/>
                            <a:pt x="51" y="67"/>
                            <a:pt x="51" y="67"/>
                          </a:cubicBezTo>
                          <a:cubicBezTo>
                            <a:pt x="51" y="67"/>
                            <a:pt x="49" y="67"/>
                            <a:pt x="49" y="67"/>
                          </a:cubicBezTo>
                          <a:cubicBezTo>
                            <a:pt x="49" y="67"/>
                            <a:pt x="48" y="64"/>
                            <a:pt x="48" y="64"/>
                          </a:cubicBezTo>
                          <a:cubicBezTo>
                            <a:pt x="48" y="64"/>
                            <a:pt x="47" y="60"/>
                            <a:pt x="47" y="60"/>
                          </a:cubicBezTo>
                          <a:cubicBezTo>
                            <a:pt x="47" y="60"/>
                            <a:pt x="45" y="59"/>
                            <a:pt x="45" y="59"/>
                          </a:cubicBezTo>
                          <a:cubicBezTo>
                            <a:pt x="45" y="59"/>
                            <a:pt x="44" y="56"/>
                            <a:pt x="44" y="56"/>
                          </a:cubicBezTo>
                          <a:cubicBezTo>
                            <a:pt x="44" y="56"/>
                            <a:pt x="46" y="51"/>
                            <a:pt x="46" y="51"/>
                          </a:cubicBezTo>
                          <a:cubicBezTo>
                            <a:pt x="46" y="51"/>
                            <a:pt x="43" y="48"/>
                            <a:pt x="43" y="48"/>
                          </a:cubicBezTo>
                          <a:cubicBezTo>
                            <a:pt x="43" y="48"/>
                            <a:pt x="43" y="45"/>
                            <a:pt x="43" y="45"/>
                          </a:cubicBezTo>
                          <a:cubicBezTo>
                            <a:pt x="43" y="45"/>
                            <a:pt x="46" y="43"/>
                            <a:pt x="46" y="43"/>
                          </a:cubicBezTo>
                          <a:cubicBezTo>
                            <a:pt x="46" y="43"/>
                            <a:pt x="45" y="40"/>
                            <a:pt x="45" y="40"/>
                          </a:cubicBezTo>
                          <a:cubicBezTo>
                            <a:pt x="45" y="40"/>
                            <a:pt x="41" y="40"/>
                            <a:pt x="41" y="40"/>
                          </a:cubicBezTo>
                          <a:cubicBezTo>
                            <a:pt x="41" y="40"/>
                            <a:pt x="40" y="37"/>
                            <a:pt x="40" y="37"/>
                          </a:cubicBezTo>
                          <a:cubicBezTo>
                            <a:pt x="40" y="37"/>
                            <a:pt x="41" y="35"/>
                            <a:pt x="41" y="35"/>
                          </a:cubicBezTo>
                          <a:cubicBezTo>
                            <a:pt x="41" y="35"/>
                            <a:pt x="39" y="33"/>
                            <a:pt x="39" y="33"/>
                          </a:cubicBezTo>
                          <a:cubicBezTo>
                            <a:pt x="39" y="33"/>
                            <a:pt x="39" y="30"/>
                            <a:pt x="39" y="30"/>
                          </a:cubicBezTo>
                          <a:cubicBezTo>
                            <a:pt x="39" y="30"/>
                            <a:pt x="41" y="26"/>
                            <a:pt x="41" y="26"/>
                          </a:cubicBezTo>
                          <a:cubicBezTo>
                            <a:pt x="41" y="26"/>
                            <a:pt x="44" y="25"/>
                            <a:pt x="44" y="25"/>
                          </a:cubicBezTo>
                          <a:cubicBezTo>
                            <a:pt x="44" y="25"/>
                            <a:pt x="47" y="27"/>
                            <a:pt x="47" y="27"/>
                          </a:cubicBezTo>
                          <a:cubicBezTo>
                            <a:pt x="47" y="27"/>
                            <a:pt x="50" y="27"/>
                            <a:pt x="50" y="27"/>
                          </a:cubicBezTo>
                          <a:cubicBezTo>
                            <a:pt x="50" y="27"/>
                            <a:pt x="53" y="27"/>
                            <a:pt x="53" y="27"/>
                          </a:cubicBezTo>
                          <a:cubicBezTo>
                            <a:pt x="53" y="27"/>
                            <a:pt x="56" y="29"/>
                            <a:pt x="56" y="29"/>
                          </a:cubicBezTo>
                          <a:cubicBezTo>
                            <a:pt x="56" y="29"/>
                            <a:pt x="58" y="29"/>
                            <a:pt x="58" y="29"/>
                          </a:cubicBezTo>
                          <a:cubicBezTo>
                            <a:pt x="58" y="29"/>
                            <a:pt x="60" y="26"/>
                            <a:pt x="60" y="26"/>
                          </a:cubicBezTo>
                          <a:cubicBezTo>
                            <a:pt x="60" y="26"/>
                            <a:pt x="64" y="24"/>
                            <a:pt x="64" y="24"/>
                          </a:cubicBezTo>
                          <a:cubicBezTo>
                            <a:pt x="64" y="24"/>
                            <a:pt x="66" y="26"/>
                            <a:pt x="66" y="26"/>
                          </a:cubicBezTo>
                          <a:cubicBezTo>
                            <a:pt x="66" y="26"/>
                            <a:pt x="69" y="26"/>
                            <a:pt x="69" y="26"/>
                          </a:cubicBezTo>
                          <a:cubicBezTo>
                            <a:pt x="69" y="26"/>
                            <a:pt x="69" y="23"/>
                            <a:pt x="69" y="23"/>
                          </a:cubicBezTo>
                          <a:cubicBezTo>
                            <a:pt x="69" y="23"/>
                            <a:pt x="69" y="19"/>
                            <a:pt x="69" y="19"/>
                          </a:cubicBezTo>
                          <a:cubicBezTo>
                            <a:pt x="69" y="19"/>
                            <a:pt x="71" y="16"/>
                            <a:pt x="71" y="16"/>
                          </a:cubicBezTo>
                          <a:cubicBezTo>
                            <a:pt x="71" y="16"/>
                            <a:pt x="75" y="13"/>
                            <a:pt x="75" y="13"/>
                          </a:cubicBezTo>
                          <a:cubicBezTo>
                            <a:pt x="75" y="13"/>
                            <a:pt x="77" y="10"/>
                            <a:pt x="77" y="10"/>
                          </a:cubicBezTo>
                          <a:cubicBezTo>
                            <a:pt x="77" y="10"/>
                            <a:pt x="80" y="7"/>
                            <a:pt x="80" y="7"/>
                          </a:cubicBezTo>
                          <a:cubicBezTo>
                            <a:pt x="80" y="7"/>
                            <a:pt x="84" y="1"/>
                            <a:pt x="84" y="1"/>
                          </a:cubicBezTo>
                          <a:cubicBezTo>
                            <a:pt x="84" y="1"/>
                            <a:pt x="88" y="0"/>
                            <a:pt x="88" y="0"/>
                          </a:cubicBezTo>
                          <a:cubicBezTo>
                            <a:pt x="88" y="0"/>
                            <a:pt x="92" y="0"/>
                            <a:pt x="92" y="0"/>
                          </a:cubicBezTo>
                          <a:cubicBezTo>
                            <a:pt x="92" y="0"/>
                            <a:pt x="94" y="2"/>
                            <a:pt x="94" y="2"/>
                          </a:cubicBezTo>
                          <a:cubicBezTo>
                            <a:pt x="94" y="2"/>
                            <a:pt x="95" y="6"/>
                            <a:pt x="95" y="6"/>
                          </a:cubicBezTo>
                          <a:cubicBezTo>
                            <a:pt x="95" y="6"/>
                            <a:pt x="98" y="8"/>
                            <a:pt x="98" y="8"/>
                          </a:cubicBezTo>
                          <a:cubicBezTo>
                            <a:pt x="98" y="8"/>
                            <a:pt x="100" y="9"/>
                            <a:pt x="100" y="9"/>
                          </a:cubicBezTo>
                          <a:cubicBezTo>
                            <a:pt x="100" y="9"/>
                            <a:pt x="101" y="8"/>
                            <a:pt x="101" y="8"/>
                          </a:cubicBezTo>
                          <a:cubicBezTo>
                            <a:pt x="101" y="8"/>
                            <a:pt x="103" y="11"/>
                            <a:pt x="103" y="11"/>
                          </a:cubicBezTo>
                          <a:cubicBezTo>
                            <a:pt x="103" y="11"/>
                            <a:pt x="102" y="16"/>
                            <a:pt x="102" y="16"/>
                          </a:cubicBezTo>
                          <a:cubicBezTo>
                            <a:pt x="102" y="16"/>
                            <a:pt x="102" y="24"/>
                            <a:pt x="102" y="24"/>
                          </a:cubicBezTo>
                          <a:cubicBezTo>
                            <a:pt x="102" y="24"/>
                            <a:pt x="99" y="26"/>
                            <a:pt x="99" y="26"/>
                          </a:cubicBezTo>
                          <a:cubicBezTo>
                            <a:pt x="99" y="26"/>
                            <a:pt x="99" y="30"/>
                            <a:pt x="99" y="30"/>
                          </a:cubicBezTo>
                          <a:cubicBezTo>
                            <a:pt x="99" y="30"/>
                            <a:pt x="97" y="31"/>
                            <a:pt x="97" y="31"/>
                          </a:cubicBezTo>
                          <a:cubicBezTo>
                            <a:pt x="97" y="31"/>
                            <a:pt x="98" y="35"/>
                            <a:pt x="98" y="35"/>
                          </a:cubicBezTo>
                          <a:cubicBezTo>
                            <a:pt x="98" y="35"/>
                            <a:pt x="97" y="38"/>
                            <a:pt x="97" y="38"/>
                          </a:cubicBezTo>
                          <a:cubicBezTo>
                            <a:pt x="97" y="38"/>
                            <a:pt x="95" y="39"/>
                            <a:pt x="95" y="39"/>
                          </a:cubicBezTo>
                          <a:cubicBezTo>
                            <a:pt x="95" y="39"/>
                            <a:pt x="93" y="38"/>
                            <a:pt x="93" y="38"/>
                          </a:cubicBezTo>
                          <a:cubicBezTo>
                            <a:pt x="93" y="38"/>
                            <a:pt x="93" y="43"/>
                            <a:pt x="93" y="43"/>
                          </a:cubicBezTo>
                          <a:cubicBezTo>
                            <a:pt x="93" y="43"/>
                            <a:pt x="94" y="47"/>
                            <a:pt x="94" y="47"/>
                          </a:cubicBezTo>
                          <a:cubicBezTo>
                            <a:pt x="94" y="47"/>
                            <a:pt x="92" y="47"/>
                            <a:pt x="92" y="47"/>
                          </a:cubicBezTo>
                          <a:cubicBezTo>
                            <a:pt x="92" y="47"/>
                            <a:pt x="94" y="53"/>
                            <a:pt x="94" y="53"/>
                          </a:cubicBezTo>
                          <a:cubicBezTo>
                            <a:pt x="94" y="53"/>
                            <a:pt x="97" y="57"/>
                            <a:pt x="97" y="57"/>
                          </a:cubicBezTo>
                          <a:cubicBezTo>
                            <a:pt x="97" y="57"/>
                            <a:pt x="99" y="58"/>
                            <a:pt x="99" y="58"/>
                          </a:cubicBezTo>
                          <a:cubicBezTo>
                            <a:pt x="99" y="58"/>
                            <a:pt x="99" y="62"/>
                            <a:pt x="99" y="62"/>
                          </a:cubicBezTo>
                          <a:cubicBezTo>
                            <a:pt x="99" y="62"/>
                            <a:pt x="102" y="66"/>
                            <a:pt x="102" y="66"/>
                          </a:cubicBezTo>
                          <a:cubicBezTo>
                            <a:pt x="102" y="66"/>
                            <a:pt x="101" y="69"/>
                            <a:pt x="101" y="69"/>
                          </a:cubicBezTo>
                          <a:cubicBezTo>
                            <a:pt x="101" y="69"/>
                            <a:pt x="99" y="71"/>
                            <a:pt x="99" y="71"/>
                          </a:cubicBezTo>
                          <a:cubicBezTo>
                            <a:pt x="99" y="71"/>
                            <a:pt x="98" y="73"/>
                            <a:pt x="98" y="73"/>
                          </a:cubicBezTo>
                          <a:cubicBezTo>
                            <a:pt x="98" y="73"/>
                            <a:pt x="96" y="72"/>
                            <a:pt x="96" y="72"/>
                          </a:cubicBezTo>
                          <a:cubicBezTo>
                            <a:pt x="96" y="72"/>
                            <a:pt x="95" y="70"/>
                            <a:pt x="95" y="70"/>
                          </a:cubicBezTo>
                          <a:cubicBezTo>
                            <a:pt x="95" y="70"/>
                            <a:pt x="94" y="68"/>
                            <a:pt x="94" y="68"/>
                          </a:cubicBezTo>
                          <a:cubicBezTo>
                            <a:pt x="94" y="68"/>
                            <a:pt x="92" y="69"/>
                            <a:pt x="92" y="69"/>
                          </a:cubicBezTo>
                          <a:cubicBezTo>
                            <a:pt x="92" y="69"/>
                            <a:pt x="91" y="70"/>
                            <a:pt x="91" y="70"/>
                          </a:cubicBezTo>
                          <a:cubicBezTo>
                            <a:pt x="91" y="70"/>
                            <a:pt x="92" y="74"/>
                            <a:pt x="92" y="74"/>
                          </a:cubicBezTo>
                          <a:cubicBezTo>
                            <a:pt x="92" y="74"/>
                            <a:pt x="92" y="76"/>
                            <a:pt x="92" y="76"/>
                          </a:cubicBezTo>
                          <a:cubicBezTo>
                            <a:pt x="92" y="76"/>
                            <a:pt x="93" y="78"/>
                            <a:pt x="93" y="78"/>
                          </a:cubicBezTo>
                          <a:cubicBezTo>
                            <a:pt x="93" y="78"/>
                            <a:pt x="96" y="83"/>
                            <a:pt x="96" y="83"/>
                          </a:cubicBezTo>
                          <a:cubicBezTo>
                            <a:pt x="96" y="83"/>
                            <a:pt x="95" y="88"/>
                            <a:pt x="95" y="88"/>
                          </a:cubicBezTo>
                          <a:cubicBezTo>
                            <a:pt x="95" y="88"/>
                            <a:pt x="97" y="89"/>
                            <a:pt x="97" y="89"/>
                          </a:cubicBezTo>
                          <a:cubicBezTo>
                            <a:pt x="97" y="89"/>
                            <a:pt x="97" y="94"/>
                            <a:pt x="97" y="94"/>
                          </a:cubicBezTo>
                          <a:cubicBezTo>
                            <a:pt x="97" y="94"/>
                            <a:pt x="97" y="96"/>
                            <a:pt x="97" y="96"/>
                          </a:cubicBezTo>
                          <a:cubicBezTo>
                            <a:pt x="97" y="96"/>
                            <a:pt x="100" y="96"/>
                            <a:pt x="100" y="96"/>
                          </a:cubicBezTo>
                          <a:cubicBezTo>
                            <a:pt x="100" y="96"/>
                            <a:pt x="100" y="94"/>
                            <a:pt x="100" y="94"/>
                          </a:cubicBezTo>
                          <a:cubicBezTo>
                            <a:pt x="100" y="94"/>
                            <a:pt x="103" y="96"/>
                            <a:pt x="103" y="96"/>
                          </a:cubicBezTo>
                          <a:cubicBezTo>
                            <a:pt x="103" y="96"/>
                            <a:pt x="103" y="98"/>
                            <a:pt x="103" y="98"/>
                          </a:cubicBezTo>
                          <a:cubicBezTo>
                            <a:pt x="103" y="98"/>
                            <a:pt x="106" y="103"/>
                            <a:pt x="106" y="103"/>
                          </a:cubicBezTo>
                          <a:cubicBezTo>
                            <a:pt x="106" y="103"/>
                            <a:pt x="110" y="103"/>
                            <a:pt x="110" y="103"/>
                          </a:cubicBezTo>
                          <a:cubicBezTo>
                            <a:pt x="110" y="103"/>
                            <a:pt x="112" y="106"/>
                            <a:pt x="112" y="106"/>
                          </a:cubicBezTo>
                          <a:cubicBezTo>
                            <a:pt x="112" y="106"/>
                            <a:pt x="113" y="106"/>
                            <a:pt x="113" y="106"/>
                          </a:cubicBezTo>
                          <a:cubicBezTo>
                            <a:pt x="113" y="106"/>
                            <a:pt x="114" y="111"/>
                            <a:pt x="114" y="111"/>
                          </a:cubicBezTo>
                          <a:cubicBezTo>
                            <a:pt x="114" y="111"/>
                            <a:pt x="119" y="114"/>
                            <a:pt x="119" y="114"/>
                          </a:cubicBezTo>
                          <a:cubicBezTo>
                            <a:pt x="119" y="114"/>
                            <a:pt x="123" y="119"/>
                            <a:pt x="123" y="119"/>
                          </a:cubicBezTo>
                          <a:cubicBezTo>
                            <a:pt x="123" y="119"/>
                            <a:pt x="121" y="123"/>
                            <a:pt x="121" y="123"/>
                          </a:cubicBezTo>
                          <a:cubicBezTo>
                            <a:pt x="121" y="123"/>
                            <a:pt x="118" y="128"/>
                            <a:pt x="118" y="128"/>
                          </a:cubicBezTo>
                          <a:cubicBezTo>
                            <a:pt x="118" y="128"/>
                            <a:pt x="118" y="132"/>
                            <a:pt x="118" y="132"/>
                          </a:cubicBezTo>
                          <a:cubicBezTo>
                            <a:pt x="118" y="132"/>
                            <a:pt x="117" y="136"/>
                            <a:pt x="117" y="136"/>
                          </a:cubicBezTo>
                          <a:cubicBezTo>
                            <a:pt x="117" y="136"/>
                            <a:pt x="118" y="139"/>
                            <a:pt x="118" y="139"/>
                          </a:cubicBezTo>
                          <a:cubicBezTo>
                            <a:pt x="118" y="139"/>
                            <a:pt x="116" y="143"/>
                            <a:pt x="116" y="143"/>
                          </a:cubicBezTo>
                          <a:cubicBezTo>
                            <a:pt x="116" y="143"/>
                            <a:pt x="117" y="147"/>
                            <a:pt x="117" y="147"/>
                          </a:cubicBezTo>
                          <a:cubicBezTo>
                            <a:pt x="117" y="147"/>
                            <a:pt x="122" y="153"/>
                            <a:pt x="122" y="153"/>
                          </a:cubicBezTo>
                          <a:cubicBezTo>
                            <a:pt x="122" y="153"/>
                            <a:pt x="123" y="153"/>
                            <a:pt x="123" y="153"/>
                          </a:cubicBezTo>
                          <a:cubicBezTo>
                            <a:pt x="123" y="153"/>
                            <a:pt x="128" y="158"/>
                            <a:pt x="128" y="158"/>
                          </a:cubicBezTo>
                          <a:cubicBezTo>
                            <a:pt x="128" y="158"/>
                            <a:pt x="129" y="157"/>
                            <a:pt x="129" y="157"/>
                          </a:cubicBezTo>
                          <a:cubicBezTo>
                            <a:pt x="129" y="157"/>
                            <a:pt x="131" y="162"/>
                            <a:pt x="131" y="162"/>
                          </a:cubicBezTo>
                          <a:cubicBezTo>
                            <a:pt x="131" y="162"/>
                            <a:pt x="132" y="163"/>
                            <a:pt x="132" y="163"/>
                          </a:cubicBezTo>
                          <a:cubicBezTo>
                            <a:pt x="132" y="163"/>
                            <a:pt x="137" y="168"/>
                            <a:pt x="137" y="168"/>
                          </a:cubicBezTo>
                          <a:cubicBezTo>
                            <a:pt x="137" y="168"/>
                            <a:pt x="139" y="167"/>
                            <a:pt x="139" y="167"/>
                          </a:cubicBezTo>
                          <a:cubicBezTo>
                            <a:pt x="139" y="167"/>
                            <a:pt x="144" y="172"/>
                            <a:pt x="144" y="172"/>
                          </a:cubicBezTo>
                          <a:cubicBezTo>
                            <a:pt x="144" y="172"/>
                            <a:pt x="146" y="172"/>
                            <a:pt x="146" y="172"/>
                          </a:cubicBezTo>
                          <a:cubicBezTo>
                            <a:pt x="146" y="172"/>
                            <a:pt x="147" y="175"/>
                            <a:pt x="147" y="175"/>
                          </a:cubicBezTo>
                          <a:cubicBezTo>
                            <a:pt x="147" y="175"/>
                            <a:pt x="152" y="176"/>
                            <a:pt x="152" y="176"/>
                          </a:cubicBezTo>
                          <a:cubicBezTo>
                            <a:pt x="152" y="176"/>
                            <a:pt x="153" y="179"/>
                            <a:pt x="153" y="179"/>
                          </a:cubicBezTo>
                          <a:cubicBezTo>
                            <a:pt x="153" y="179"/>
                            <a:pt x="158" y="177"/>
                            <a:pt x="158" y="177"/>
                          </a:cubicBezTo>
                          <a:cubicBezTo>
                            <a:pt x="158" y="177"/>
                            <a:pt x="162" y="178"/>
                            <a:pt x="162" y="178"/>
                          </a:cubicBezTo>
                          <a:cubicBezTo>
                            <a:pt x="162" y="178"/>
                            <a:pt x="168" y="184"/>
                            <a:pt x="168" y="184"/>
                          </a:cubicBezTo>
                          <a:cubicBezTo>
                            <a:pt x="168" y="184"/>
                            <a:pt x="172" y="185"/>
                            <a:pt x="172" y="185"/>
                          </a:cubicBezTo>
                          <a:cubicBezTo>
                            <a:pt x="172" y="185"/>
                            <a:pt x="175" y="185"/>
                            <a:pt x="175" y="185"/>
                          </a:cubicBezTo>
                          <a:cubicBezTo>
                            <a:pt x="175" y="185"/>
                            <a:pt x="177" y="189"/>
                            <a:pt x="177" y="189"/>
                          </a:cubicBezTo>
                          <a:cubicBezTo>
                            <a:pt x="177" y="189"/>
                            <a:pt x="180" y="193"/>
                            <a:pt x="180" y="193"/>
                          </a:cubicBezTo>
                          <a:cubicBezTo>
                            <a:pt x="180" y="193"/>
                            <a:pt x="184" y="193"/>
                            <a:pt x="184" y="193"/>
                          </a:cubicBezTo>
                          <a:cubicBezTo>
                            <a:pt x="184" y="193"/>
                            <a:pt x="186" y="194"/>
                            <a:pt x="186" y="194"/>
                          </a:cubicBezTo>
                          <a:cubicBezTo>
                            <a:pt x="186" y="194"/>
                            <a:pt x="188" y="196"/>
                            <a:pt x="188" y="196"/>
                          </a:cubicBezTo>
                          <a:cubicBezTo>
                            <a:pt x="188" y="196"/>
                            <a:pt x="190" y="197"/>
                            <a:pt x="190" y="197"/>
                          </a:cubicBezTo>
                          <a:cubicBezTo>
                            <a:pt x="190" y="197"/>
                            <a:pt x="193" y="195"/>
                            <a:pt x="193" y="195"/>
                          </a:cubicBezTo>
                          <a:cubicBezTo>
                            <a:pt x="193" y="195"/>
                            <a:pt x="196" y="199"/>
                            <a:pt x="196" y="199"/>
                          </a:cubicBezTo>
                          <a:cubicBezTo>
                            <a:pt x="196" y="199"/>
                            <a:pt x="199" y="198"/>
                            <a:pt x="199" y="198"/>
                          </a:cubicBezTo>
                          <a:cubicBezTo>
                            <a:pt x="199" y="198"/>
                            <a:pt x="201" y="197"/>
                            <a:pt x="201" y="197"/>
                          </a:cubicBezTo>
                          <a:cubicBezTo>
                            <a:pt x="201" y="197"/>
                            <a:pt x="203" y="197"/>
                            <a:pt x="203" y="197"/>
                          </a:cubicBezTo>
                          <a:cubicBezTo>
                            <a:pt x="203" y="197"/>
                            <a:pt x="204" y="198"/>
                            <a:pt x="204" y="198"/>
                          </a:cubicBezTo>
                          <a:cubicBezTo>
                            <a:pt x="204" y="198"/>
                            <a:pt x="205" y="193"/>
                            <a:pt x="205" y="193"/>
                          </a:cubicBezTo>
                          <a:cubicBezTo>
                            <a:pt x="205" y="193"/>
                            <a:pt x="204" y="187"/>
                            <a:pt x="204" y="187"/>
                          </a:cubicBezTo>
                          <a:cubicBezTo>
                            <a:pt x="204" y="187"/>
                            <a:pt x="203" y="183"/>
                            <a:pt x="203" y="183"/>
                          </a:cubicBezTo>
                          <a:cubicBezTo>
                            <a:pt x="203" y="183"/>
                            <a:pt x="202" y="174"/>
                            <a:pt x="202" y="174"/>
                          </a:cubicBezTo>
                          <a:cubicBezTo>
                            <a:pt x="202" y="174"/>
                            <a:pt x="203" y="170"/>
                            <a:pt x="203" y="170"/>
                          </a:cubicBezTo>
                          <a:cubicBezTo>
                            <a:pt x="203" y="170"/>
                            <a:pt x="202" y="167"/>
                            <a:pt x="202" y="167"/>
                          </a:cubicBezTo>
                          <a:cubicBezTo>
                            <a:pt x="202" y="167"/>
                            <a:pt x="207" y="164"/>
                            <a:pt x="207" y="164"/>
                          </a:cubicBezTo>
                          <a:cubicBezTo>
                            <a:pt x="207" y="164"/>
                            <a:pt x="209" y="164"/>
                            <a:pt x="209" y="164"/>
                          </a:cubicBezTo>
                          <a:cubicBezTo>
                            <a:pt x="209" y="164"/>
                            <a:pt x="210" y="168"/>
                            <a:pt x="210" y="168"/>
                          </a:cubicBezTo>
                          <a:cubicBezTo>
                            <a:pt x="210" y="168"/>
                            <a:pt x="210" y="173"/>
                            <a:pt x="210" y="173"/>
                          </a:cubicBezTo>
                          <a:cubicBezTo>
                            <a:pt x="210" y="173"/>
                            <a:pt x="210" y="176"/>
                            <a:pt x="210" y="176"/>
                          </a:cubicBezTo>
                          <a:cubicBezTo>
                            <a:pt x="210" y="176"/>
                            <a:pt x="212" y="178"/>
                            <a:pt x="212" y="178"/>
                          </a:cubicBezTo>
                          <a:cubicBezTo>
                            <a:pt x="212" y="178"/>
                            <a:pt x="210" y="182"/>
                            <a:pt x="210" y="182"/>
                          </a:cubicBezTo>
                          <a:cubicBezTo>
                            <a:pt x="210" y="182"/>
                            <a:pt x="211" y="185"/>
                            <a:pt x="211" y="185"/>
                          </a:cubicBezTo>
                          <a:cubicBezTo>
                            <a:pt x="211" y="185"/>
                            <a:pt x="214" y="187"/>
                            <a:pt x="214" y="187"/>
                          </a:cubicBezTo>
                          <a:cubicBezTo>
                            <a:pt x="214" y="187"/>
                            <a:pt x="215" y="189"/>
                            <a:pt x="215" y="189"/>
                          </a:cubicBezTo>
                          <a:cubicBezTo>
                            <a:pt x="215" y="189"/>
                            <a:pt x="217" y="189"/>
                            <a:pt x="217" y="189"/>
                          </a:cubicBezTo>
                          <a:cubicBezTo>
                            <a:pt x="217" y="189"/>
                            <a:pt x="220" y="191"/>
                            <a:pt x="220" y="191"/>
                          </a:cubicBezTo>
                          <a:cubicBezTo>
                            <a:pt x="220" y="191"/>
                            <a:pt x="223" y="191"/>
                            <a:pt x="223" y="191"/>
                          </a:cubicBezTo>
                          <a:cubicBezTo>
                            <a:pt x="223" y="191"/>
                            <a:pt x="226" y="188"/>
                            <a:pt x="226" y="188"/>
                          </a:cubicBezTo>
                          <a:cubicBezTo>
                            <a:pt x="226" y="188"/>
                            <a:pt x="228" y="188"/>
                            <a:pt x="228" y="188"/>
                          </a:cubicBezTo>
                          <a:cubicBezTo>
                            <a:pt x="228" y="188"/>
                            <a:pt x="233" y="190"/>
                            <a:pt x="233" y="190"/>
                          </a:cubicBezTo>
                          <a:cubicBezTo>
                            <a:pt x="233" y="190"/>
                            <a:pt x="236" y="188"/>
                            <a:pt x="236" y="188"/>
                          </a:cubicBezTo>
                          <a:cubicBezTo>
                            <a:pt x="236" y="188"/>
                            <a:pt x="239" y="188"/>
                            <a:pt x="239" y="188"/>
                          </a:cubicBezTo>
                          <a:cubicBezTo>
                            <a:pt x="239" y="188"/>
                            <a:pt x="242" y="188"/>
                            <a:pt x="242" y="188"/>
                          </a:cubicBezTo>
                          <a:cubicBezTo>
                            <a:pt x="242" y="188"/>
                            <a:pt x="244" y="188"/>
                            <a:pt x="244" y="188"/>
                          </a:cubicBezTo>
                          <a:cubicBezTo>
                            <a:pt x="244" y="188"/>
                            <a:pt x="244" y="186"/>
                            <a:pt x="244" y="186"/>
                          </a:cubicBezTo>
                          <a:cubicBezTo>
                            <a:pt x="244" y="186"/>
                            <a:pt x="244" y="182"/>
                            <a:pt x="244" y="182"/>
                          </a:cubicBezTo>
                          <a:cubicBezTo>
                            <a:pt x="244" y="182"/>
                            <a:pt x="245" y="179"/>
                            <a:pt x="245" y="179"/>
                          </a:cubicBezTo>
                          <a:cubicBezTo>
                            <a:pt x="245" y="179"/>
                            <a:pt x="243" y="176"/>
                            <a:pt x="243" y="176"/>
                          </a:cubicBezTo>
                          <a:cubicBezTo>
                            <a:pt x="243" y="176"/>
                            <a:pt x="241" y="176"/>
                            <a:pt x="241" y="176"/>
                          </a:cubicBezTo>
                          <a:cubicBezTo>
                            <a:pt x="241" y="176"/>
                            <a:pt x="239" y="174"/>
                            <a:pt x="239" y="174"/>
                          </a:cubicBezTo>
                          <a:cubicBezTo>
                            <a:pt x="239" y="174"/>
                            <a:pt x="239" y="170"/>
                            <a:pt x="239" y="170"/>
                          </a:cubicBezTo>
                          <a:cubicBezTo>
                            <a:pt x="239" y="170"/>
                            <a:pt x="243" y="170"/>
                            <a:pt x="243" y="170"/>
                          </a:cubicBezTo>
                          <a:cubicBezTo>
                            <a:pt x="243" y="170"/>
                            <a:pt x="244" y="169"/>
                            <a:pt x="244" y="169"/>
                          </a:cubicBezTo>
                          <a:cubicBezTo>
                            <a:pt x="244" y="169"/>
                            <a:pt x="247" y="169"/>
                            <a:pt x="247" y="169"/>
                          </a:cubicBezTo>
                          <a:cubicBezTo>
                            <a:pt x="247" y="169"/>
                            <a:pt x="249" y="166"/>
                            <a:pt x="249" y="166"/>
                          </a:cubicBezTo>
                          <a:cubicBezTo>
                            <a:pt x="249" y="166"/>
                            <a:pt x="249" y="163"/>
                            <a:pt x="249" y="163"/>
                          </a:cubicBezTo>
                          <a:cubicBezTo>
                            <a:pt x="249" y="163"/>
                            <a:pt x="252" y="159"/>
                            <a:pt x="252" y="159"/>
                          </a:cubicBezTo>
                          <a:cubicBezTo>
                            <a:pt x="252" y="159"/>
                            <a:pt x="253" y="156"/>
                            <a:pt x="253" y="156"/>
                          </a:cubicBezTo>
                          <a:cubicBezTo>
                            <a:pt x="253" y="156"/>
                            <a:pt x="254" y="153"/>
                            <a:pt x="254" y="153"/>
                          </a:cubicBezTo>
                          <a:cubicBezTo>
                            <a:pt x="254" y="153"/>
                            <a:pt x="256" y="151"/>
                            <a:pt x="256" y="151"/>
                          </a:cubicBezTo>
                          <a:cubicBezTo>
                            <a:pt x="256" y="151"/>
                            <a:pt x="259" y="150"/>
                            <a:pt x="259" y="150"/>
                          </a:cubicBezTo>
                          <a:cubicBezTo>
                            <a:pt x="259" y="150"/>
                            <a:pt x="263" y="145"/>
                            <a:pt x="263" y="145"/>
                          </a:cubicBezTo>
                          <a:cubicBezTo>
                            <a:pt x="263" y="145"/>
                            <a:pt x="263" y="141"/>
                            <a:pt x="263" y="141"/>
                          </a:cubicBezTo>
                          <a:cubicBezTo>
                            <a:pt x="263" y="141"/>
                            <a:pt x="266" y="138"/>
                            <a:pt x="266" y="138"/>
                          </a:cubicBezTo>
                          <a:cubicBezTo>
                            <a:pt x="266" y="138"/>
                            <a:pt x="269" y="140"/>
                            <a:pt x="269" y="140"/>
                          </a:cubicBezTo>
                          <a:cubicBezTo>
                            <a:pt x="269" y="140"/>
                            <a:pt x="271" y="141"/>
                            <a:pt x="271" y="141"/>
                          </a:cubicBezTo>
                          <a:cubicBezTo>
                            <a:pt x="271" y="141"/>
                            <a:pt x="274" y="143"/>
                            <a:pt x="274" y="143"/>
                          </a:cubicBezTo>
                          <a:cubicBezTo>
                            <a:pt x="274" y="143"/>
                            <a:pt x="276" y="142"/>
                            <a:pt x="276" y="142"/>
                          </a:cubicBezTo>
                          <a:cubicBezTo>
                            <a:pt x="276" y="142"/>
                            <a:pt x="276" y="139"/>
                            <a:pt x="276" y="139"/>
                          </a:cubicBezTo>
                          <a:cubicBezTo>
                            <a:pt x="276" y="139"/>
                            <a:pt x="281" y="135"/>
                            <a:pt x="281" y="135"/>
                          </a:cubicBezTo>
                          <a:cubicBezTo>
                            <a:pt x="281" y="135"/>
                            <a:pt x="282" y="138"/>
                            <a:pt x="282" y="138"/>
                          </a:cubicBezTo>
                          <a:cubicBezTo>
                            <a:pt x="282" y="138"/>
                            <a:pt x="284" y="139"/>
                            <a:pt x="284" y="139"/>
                          </a:cubicBezTo>
                          <a:cubicBezTo>
                            <a:pt x="284" y="139"/>
                            <a:pt x="282" y="142"/>
                            <a:pt x="282" y="142"/>
                          </a:cubicBezTo>
                          <a:cubicBezTo>
                            <a:pt x="282" y="142"/>
                            <a:pt x="284" y="145"/>
                            <a:pt x="284" y="145"/>
                          </a:cubicBezTo>
                          <a:cubicBezTo>
                            <a:pt x="284" y="145"/>
                            <a:pt x="286" y="142"/>
                            <a:pt x="286" y="142"/>
                          </a:cubicBezTo>
                          <a:cubicBezTo>
                            <a:pt x="286" y="142"/>
                            <a:pt x="287" y="146"/>
                            <a:pt x="287" y="146"/>
                          </a:cubicBezTo>
                          <a:cubicBezTo>
                            <a:pt x="287" y="146"/>
                            <a:pt x="288" y="149"/>
                            <a:pt x="288" y="149"/>
                          </a:cubicBezTo>
                          <a:cubicBezTo>
                            <a:pt x="288" y="149"/>
                            <a:pt x="286" y="153"/>
                            <a:pt x="286" y="153"/>
                          </a:cubicBezTo>
                          <a:cubicBezTo>
                            <a:pt x="286" y="153"/>
                            <a:pt x="286" y="156"/>
                            <a:pt x="286" y="156"/>
                          </a:cubicBezTo>
                          <a:cubicBezTo>
                            <a:pt x="286" y="156"/>
                            <a:pt x="289" y="155"/>
                            <a:pt x="289" y="155"/>
                          </a:cubicBezTo>
                          <a:cubicBezTo>
                            <a:pt x="289" y="155"/>
                            <a:pt x="291" y="157"/>
                            <a:pt x="291" y="157"/>
                          </a:cubicBezTo>
                          <a:cubicBezTo>
                            <a:pt x="291" y="157"/>
                            <a:pt x="294" y="157"/>
                            <a:pt x="294" y="157"/>
                          </a:cubicBezTo>
                          <a:cubicBezTo>
                            <a:pt x="294" y="157"/>
                            <a:pt x="295" y="156"/>
                            <a:pt x="295" y="156"/>
                          </a:cubicBezTo>
                          <a:cubicBezTo>
                            <a:pt x="295" y="156"/>
                            <a:pt x="297" y="160"/>
                            <a:pt x="297" y="160"/>
                          </a:cubicBezTo>
                          <a:cubicBezTo>
                            <a:pt x="297" y="160"/>
                            <a:pt x="297" y="162"/>
                            <a:pt x="297" y="162"/>
                          </a:cubicBezTo>
                          <a:cubicBezTo>
                            <a:pt x="297" y="162"/>
                            <a:pt x="299" y="164"/>
                            <a:pt x="299" y="164"/>
                          </a:cubicBezTo>
                          <a:cubicBezTo>
                            <a:pt x="299" y="164"/>
                            <a:pt x="296" y="170"/>
                            <a:pt x="296" y="170"/>
                          </a:cubicBezTo>
                          <a:cubicBezTo>
                            <a:pt x="296" y="170"/>
                            <a:pt x="295" y="172"/>
                            <a:pt x="295" y="172"/>
                          </a:cubicBezTo>
                          <a:cubicBezTo>
                            <a:pt x="295" y="172"/>
                            <a:pt x="296" y="177"/>
                            <a:pt x="296" y="177"/>
                          </a:cubicBezTo>
                          <a:cubicBezTo>
                            <a:pt x="296" y="177"/>
                            <a:pt x="297" y="179"/>
                            <a:pt x="297" y="179"/>
                          </a:cubicBezTo>
                          <a:cubicBezTo>
                            <a:pt x="297" y="179"/>
                            <a:pt x="298" y="184"/>
                            <a:pt x="298" y="184"/>
                          </a:cubicBezTo>
                          <a:cubicBezTo>
                            <a:pt x="298" y="184"/>
                            <a:pt x="294" y="181"/>
                            <a:pt x="294" y="181"/>
                          </a:cubicBezTo>
                          <a:cubicBezTo>
                            <a:pt x="294" y="181"/>
                            <a:pt x="294" y="177"/>
                            <a:pt x="294" y="177"/>
                          </a:cubicBezTo>
                          <a:cubicBezTo>
                            <a:pt x="294" y="177"/>
                            <a:pt x="291" y="179"/>
                            <a:pt x="291" y="179"/>
                          </a:cubicBezTo>
                          <a:cubicBezTo>
                            <a:pt x="291" y="179"/>
                            <a:pt x="287" y="181"/>
                            <a:pt x="287" y="181"/>
                          </a:cubicBezTo>
                          <a:cubicBezTo>
                            <a:pt x="287" y="181"/>
                            <a:pt x="285" y="186"/>
                            <a:pt x="285" y="186"/>
                          </a:cubicBezTo>
                          <a:cubicBezTo>
                            <a:pt x="285" y="186"/>
                            <a:pt x="281" y="190"/>
                            <a:pt x="281" y="190"/>
                          </a:cubicBezTo>
                          <a:cubicBezTo>
                            <a:pt x="281" y="190"/>
                            <a:pt x="279" y="192"/>
                            <a:pt x="279" y="192"/>
                          </a:cubicBezTo>
                          <a:cubicBezTo>
                            <a:pt x="279" y="192"/>
                            <a:pt x="278" y="195"/>
                            <a:pt x="278" y="195"/>
                          </a:cubicBezTo>
                          <a:cubicBezTo>
                            <a:pt x="278" y="195"/>
                            <a:pt x="278" y="201"/>
                            <a:pt x="278" y="201"/>
                          </a:cubicBezTo>
                          <a:cubicBezTo>
                            <a:pt x="278" y="201"/>
                            <a:pt x="280" y="205"/>
                            <a:pt x="280" y="205"/>
                          </a:cubicBezTo>
                          <a:cubicBezTo>
                            <a:pt x="280" y="205"/>
                            <a:pt x="278" y="208"/>
                            <a:pt x="278" y="208"/>
                          </a:cubicBezTo>
                          <a:cubicBezTo>
                            <a:pt x="278" y="208"/>
                            <a:pt x="279" y="213"/>
                            <a:pt x="279" y="213"/>
                          </a:cubicBezTo>
                          <a:cubicBezTo>
                            <a:pt x="279" y="213"/>
                            <a:pt x="277" y="216"/>
                            <a:pt x="277" y="216"/>
                          </a:cubicBezTo>
                          <a:cubicBezTo>
                            <a:pt x="277" y="216"/>
                            <a:pt x="276" y="219"/>
                            <a:pt x="276" y="219"/>
                          </a:cubicBezTo>
                          <a:cubicBezTo>
                            <a:pt x="276" y="219"/>
                            <a:pt x="276" y="222"/>
                            <a:pt x="276" y="222"/>
                          </a:cubicBezTo>
                          <a:cubicBezTo>
                            <a:pt x="276" y="222"/>
                            <a:pt x="277" y="226"/>
                            <a:pt x="277" y="226"/>
                          </a:cubicBezTo>
                          <a:cubicBezTo>
                            <a:pt x="277" y="226"/>
                            <a:pt x="276" y="231"/>
                            <a:pt x="276" y="231"/>
                          </a:cubicBezTo>
                          <a:cubicBezTo>
                            <a:pt x="276" y="231"/>
                            <a:pt x="275" y="237"/>
                            <a:pt x="275" y="237"/>
                          </a:cubicBezTo>
                          <a:cubicBezTo>
                            <a:pt x="275" y="237"/>
                            <a:pt x="274" y="241"/>
                            <a:pt x="274" y="241"/>
                          </a:cubicBezTo>
                          <a:cubicBezTo>
                            <a:pt x="274" y="241"/>
                            <a:pt x="274" y="246"/>
                            <a:pt x="274" y="246"/>
                          </a:cubicBezTo>
                          <a:cubicBezTo>
                            <a:pt x="274" y="246"/>
                            <a:pt x="273" y="250"/>
                            <a:pt x="273" y="250"/>
                          </a:cubicBezTo>
                          <a:cubicBezTo>
                            <a:pt x="273" y="250"/>
                            <a:pt x="270" y="249"/>
                            <a:pt x="270" y="249"/>
                          </a:cubicBezTo>
                          <a:cubicBezTo>
                            <a:pt x="270" y="249"/>
                            <a:pt x="267" y="248"/>
                            <a:pt x="267" y="248"/>
                          </a:cubicBezTo>
                          <a:cubicBezTo>
                            <a:pt x="267" y="248"/>
                            <a:pt x="265" y="249"/>
                            <a:pt x="265" y="249"/>
                          </a:cubicBezTo>
                          <a:cubicBezTo>
                            <a:pt x="265" y="249"/>
                            <a:pt x="266" y="253"/>
                            <a:pt x="266" y="253"/>
                          </a:cubicBezTo>
                          <a:cubicBezTo>
                            <a:pt x="266" y="253"/>
                            <a:pt x="266" y="260"/>
                            <a:pt x="266" y="260"/>
                          </a:cubicBezTo>
                          <a:cubicBezTo>
                            <a:pt x="266" y="260"/>
                            <a:pt x="266" y="267"/>
                            <a:pt x="266" y="267"/>
                          </a:cubicBezTo>
                          <a:cubicBezTo>
                            <a:pt x="266" y="267"/>
                            <a:pt x="264" y="269"/>
                            <a:pt x="264" y="269"/>
                          </a:cubicBezTo>
                          <a:cubicBezTo>
                            <a:pt x="264" y="269"/>
                            <a:pt x="264" y="275"/>
                            <a:pt x="264" y="275"/>
                          </a:cubicBezTo>
                          <a:cubicBezTo>
                            <a:pt x="264" y="275"/>
                            <a:pt x="266" y="281"/>
                            <a:pt x="266" y="281"/>
                          </a:cubicBezTo>
                          <a:cubicBezTo>
                            <a:pt x="266" y="281"/>
                            <a:pt x="266" y="285"/>
                            <a:pt x="266" y="285"/>
                          </a:cubicBezTo>
                          <a:cubicBezTo>
                            <a:pt x="266" y="285"/>
                            <a:pt x="264" y="286"/>
                            <a:pt x="264" y="286"/>
                          </a:cubicBezTo>
                          <a:cubicBezTo>
                            <a:pt x="264" y="286"/>
                            <a:pt x="264" y="289"/>
                            <a:pt x="264" y="289"/>
                          </a:cubicBezTo>
                          <a:cubicBezTo>
                            <a:pt x="264" y="289"/>
                            <a:pt x="261" y="287"/>
                            <a:pt x="261" y="287"/>
                          </a:cubicBezTo>
                          <a:cubicBezTo>
                            <a:pt x="261" y="287"/>
                            <a:pt x="260" y="289"/>
                            <a:pt x="260" y="289"/>
                          </a:cubicBezTo>
                          <a:cubicBezTo>
                            <a:pt x="260" y="289"/>
                            <a:pt x="259" y="285"/>
                            <a:pt x="259" y="285"/>
                          </a:cubicBezTo>
                          <a:cubicBezTo>
                            <a:pt x="259" y="285"/>
                            <a:pt x="258" y="278"/>
                            <a:pt x="258" y="278"/>
                          </a:cubicBezTo>
                          <a:cubicBezTo>
                            <a:pt x="258" y="278"/>
                            <a:pt x="257" y="273"/>
                            <a:pt x="257" y="273"/>
                          </a:cubicBezTo>
                          <a:cubicBezTo>
                            <a:pt x="257" y="273"/>
                            <a:pt x="255" y="267"/>
                            <a:pt x="255" y="267"/>
                          </a:cubicBezTo>
                          <a:cubicBezTo>
                            <a:pt x="255" y="267"/>
                            <a:pt x="256" y="261"/>
                            <a:pt x="256" y="261"/>
                          </a:cubicBezTo>
                          <a:cubicBezTo>
                            <a:pt x="256" y="261"/>
                            <a:pt x="254" y="258"/>
                            <a:pt x="254" y="258"/>
                          </a:cubicBezTo>
                          <a:cubicBezTo>
                            <a:pt x="254" y="258"/>
                            <a:pt x="254" y="254"/>
                            <a:pt x="254" y="254"/>
                          </a:cubicBezTo>
                          <a:cubicBezTo>
                            <a:pt x="254" y="254"/>
                            <a:pt x="253" y="253"/>
                            <a:pt x="253" y="253"/>
                          </a:cubicBezTo>
                          <a:cubicBezTo>
                            <a:pt x="253" y="253"/>
                            <a:pt x="252" y="255"/>
                            <a:pt x="252" y="255"/>
                          </a:cubicBezTo>
                          <a:cubicBezTo>
                            <a:pt x="252" y="255"/>
                            <a:pt x="250" y="255"/>
                            <a:pt x="250" y="255"/>
                          </a:cubicBezTo>
                          <a:cubicBezTo>
                            <a:pt x="250" y="255"/>
                            <a:pt x="251" y="258"/>
                            <a:pt x="251" y="258"/>
                          </a:cubicBezTo>
                          <a:cubicBezTo>
                            <a:pt x="251" y="258"/>
                            <a:pt x="250" y="260"/>
                            <a:pt x="250" y="260"/>
                          </a:cubicBezTo>
                          <a:cubicBezTo>
                            <a:pt x="250" y="260"/>
                            <a:pt x="249" y="263"/>
                            <a:pt x="249" y="263"/>
                          </a:cubicBezTo>
                          <a:cubicBezTo>
                            <a:pt x="249" y="263"/>
                            <a:pt x="250" y="266"/>
                            <a:pt x="250" y="266"/>
                          </a:cubicBezTo>
                          <a:cubicBezTo>
                            <a:pt x="250" y="266"/>
                            <a:pt x="249" y="268"/>
                            <a:pt x="249" y="268"/>
                          </a:cubicBezTo>
                          <a:cubicBezTo>
                            <a:pt x="249" y="268"/>
                            <a:pt x="248" y="269"/>
                            <a:pt x="248" y="269"/>
                          </a:cubicBezTo>
                          <a:cubicBezTo>
                            <a:pt x="248" y="269"/>
                            <a:pt x="246" y="265"/>
                            <a:pt x="246" y="265"/>
                          </a:cubicBezTo>
                          <a:cubicBezTo>
                            <a:pt x="246" y="265"/>
                            <a:pt x="244" y="261"/>
                            <a:pt x="244" y="261"/>
                          </a:cubicBezTo>
                          <a:cubicBezTo>
                            <a:pt x="244" y="261"/>
                            <a:pt x="243" y="255"/>
                            <a:pt x="243" y="255"/>
                          </a:cubicBezTo>
                          <a:cubicBezTo>
                            <a:pt x="243" y="255"/>
                            <a:pt x="242" y="251"/>
                            <a:pt x="242" y="251"/>
                          </a:cubicBezTo>
                          <a:cubicBezTo>
                            <a:pt x="242" y="251"/>
                            <a:pt x="244" y="247"/>
                            <a:pt x="244" y="247"/>
                          </a:cubicBezTo>
                          <a:cubicBezTo>
                            <a:pt x="244" y="247"/>
                            <a:pt x="248" y="245"/>
                            <a:pt x="248" y="245"/>
                          </a:cubicBezTo>
                          <a:cubicBezTo>
                            <a:pt x="248" y="245"/>
                            <a:pt x="250" y="241"/>
                            <a:pt x="250" y="241"/>
                          </a:cubicBezTo>
                          <a:cubicBezTo>
                            <a:pt x="250" y="241"/>
                            <a:pt x="251" y="237"/>
                            <a:pt x="251" y="237"/>
                          </a:cubicBezTo>
                          <a:cubicBezTo>
                            <a:pt x="251" y="237"/>
                            <a:pt x="252" y="231"/>
                            <a:pt x="252" y="231"/>
                          </a:cubicBezTo>
                          <a:cubicBezTo>
                            <a:pt x="252" y="231"/>
                            <a:pt x="254" y="228"/>
                            <a:pt x="254" y="228"/>
                          </a:cubicBezTo>
                          <a:cubicBezTo>
                            <a:pt x="254" y="228"/>
                            <a:pt x="252" y="226"/>
                            <a:pt x="252" y="226"/>
                          </a:cubicBezTo>
                          <a:cubicBezTo>
                            <a:pt x="252" y="226"/>
                            <a:pt x="248" y="224"/>
                            <a:pt x="248" y="224"/>
                          </a:cubicBezTo>
                          <a:cubicBezTo>
                            <a:pt x="248" y="224"/>
                            <a:pt x="246" y="224"/>
                            <a:pt x="246" y="224"/>
                          </a:cubicBezTo>
                          <a:cubicBezTo>
                            <a:pt x="246" y="224"/>
                            <a:pt x="243" y="225"/>
                            <a:pt x="243" y="225"/>
                          </a:cubicBezTo>
                          <a:cubicBezTo>
                            <a:pt x="243" y="225"/>
                            <a:pt x="241" y="223"/>
                            <a:pt x="241" y="223"/>
                          </a:cubicBezTo>
                          <a:cubicBezTo>
                            <a:pt x="241" y="223"/>
                            <a:pt x="238" y="223"/>
                            <a:pt x="238" y="223"/>
                          </a:cubicBezTo>
                          <a:cubicBezTo>
                            <a:pt x="238" y="223"/>
                            <a:pt x="235" y="224"/>
                            <a:pt x="235" y="224"/>
                          </a:cubicBezTo>
                          <a:cubicBezTo>
                            <a:pt x="235" y="224"/>
                            <a:pt x="229" y="223"/>
                            <a:pt x="229" y="223"/>
                          </a:cubicBezTo>
                          <a:cubicBezTo>
                            <a:pt x="229" y="223"/>
                            <a:pt x="225" y="222"/>
                            <a:pt x="225" y="222"/>
                          </a:cubicBezTo>
                          <a:cubicBezTo>
                            <a:pt x="225" y="222"/>
                            <a:pt x="225" y="219"/>
                            <a:pt x="225" y="219"/>
                          </a:cubicBezTo>
                          <a:cubicBezTo>
                            <a:pt x="225" y="219"/>
                            <a:pt x="224" y="212"/>
                            <a:pt x="224" y="212"/>
                          </a:cubicBezTo>
                          <a:cubicBezTo>
                            <a:pt x="224" y="212"/>
                            <a:pt x="224" y="211"/>
                            <a:pt x="224" y="211"/>
                          </a:cubicBezTo>
                          <a:cubicBezTo>
                            <a:pt x="224" y="211"/>
                            <a:pt x="224" y="207"/>
                            <a:pt x="224" y="207"/>
                          </a:cubicBezTo>
                          <a:cubicBezTo>
                            <a:pt x="224" y="207"/>
                            <a:pt x="223" y="203"/>
                            <a:pt x="223" y="203"/>
                          </a:cubicBezTo>
                          <a:cubicBezTo>
                            <a:pt x="223" y="203"/>
                            <a:pt x="221" y="203"/>
                            <a:pt x="221" y="203"/>
                          </a:cubicBezTo>
                          <a:cubicBezTo>
                            <a:pt x="221" y="203"/>
                            <a:pt x="221" y="206"/>
                            <a:pt x="221" y="206"/>
                          </a:cubicBezTo>
                          <a:cubicBezTo>
                            <a:pt x="221" y="206"/>
                            <a:pt x="219" y="206"/>
                            <a:pt x="219" y="206"/>
                          </a:cubicBezTo>
                          <a:cubicBezTo>
                            <a:pt x="219" y="206"/>
                            <a:pt x="217" y="204"/>
                            <a:pt x="217" y="204"/>
                          </a:cubicBezTo>
                          <a:cubicBezTo>
                            <a:pt x="217" y="204"/>
                            <a:pt x="216" y="202"/>
                            <a:pt x="216" y="202"/>
                          </a:cubicBezTo>
                          <a:cubicBezTo>
                            <a:pt x="216" y="202"/>
                            <a:pt x="216" y="199"/>
                            <a:pt x="216" y="199"/>
                          </a:cubicBezTo>
                          <a:cubicBezTo>
                            <a:pt x="216" y="199"/>
                            <a:pt x="214" y="198"/>
                            <a:pt x="214" y="198"/>
                          </a:cubicBezTo>
                          <a:cubicBezTo>
                            <a:pt x="214" y="198"/>
                            <a:pt x="213" y="200"/>
                            <a:pt x="213" y="200"/>
                          </a:cubicBezTo>
                          <a:cubicBezTo>
                            <a:pt x="213" y="200"/>
                            <a:pt x="211" y="200"/>
                            <a:pt x="211" y="200"/>
                          </a:cubicBezTo>
                          <a:cubicBezTo>
                            <a:pt x="211" y="200"/>
                            <a:pt x="210" y="197"/>
                            <a:pt x="210" y="197"/>
                          </a:cubicBezTo>
                          <a:cubicBezTo>
                            <a:pt x="210" y="197"/>
                            <a:pt x="208" y="195"/>
                            <a:pt x="208" y="195"/>
                          </a:cubicBezTo>
                          <a:cubicBezTo>
                            <a:pt x="208" y="195"/>
                            <a:pt x="208" y="197"/>
                            <a:pt x="208" y="197"/>
                          </a:cubicBezTo>
                          <a:cubicBezTo>
                            <a:pt x="208" y="197"/>
                            <a:pt x="209" y="199"/>
                            <a:pt x="209" y="199"/>
                          </a:cubicBezTo>
                          <a:cubicBezTo>
                            <a:pt x="209" y="199"/>
                            <a:pt x="208" y="202"/>
                            <a:pt x="208" y="202"/>
                          </a:cubicBezTo>
                          <a:cubicBezTo>
                            <a:pt x="208" y="202"/>
                            <a:pt x="207" y="203"/>
                            <a:pt x="207" y="203"/>
                          </a:cubicBezTo>
                          <a:cubicBezTo>
                            <a:pt x="207" y="203"/>
                            <a:pt x="206" y="207"/>
                            <a:pt x="206" y="207"/>
                          </a:cubicBezTo>
                          <a:cubicBezTo>
                            <a:pt x="206" y="207"/>
                            <a:pt x="208" y="210"/>
                            <a:pt x="208" y="210"/>
                          </a:cubicBezTo>
                          <a:cubicBezTo>
                            <a:pt x="208" y="210"/>
                            <a:pt x="208" y="211"/>
                            <a:pt x="208" y="211"/>
                          </a:cubicBezTo>
                          <a:cubicBezTo>
                            <a:pt x="208" y="211"/>
                            <a:pt x="210" y="215"/>
                            <a:pt x="210" y="215"/>
                          </a:cubicBezTo>
                          <a:cubicBezTo>
                            <a:pt x="210" y="215"/>
                            <a:pt x="210" y="214"/>
                            <a:pt x="210" y="214"/>
                          </a:cubicBezTo>
                          <a:cubicBezTo>
                            <a:pt x="210" y="214"/>
                            <a:pt x="210" y="215"/>
                            <a:pt x="210" y="215"/>
                          </a:cubicBezTo>
                          <a:cubicBezTo>
                            <a:pt x="210" y="215"/>
                            <a:pt x="211" y="217"/>
                            <a:pt x="211" y="217"/>
                          </a:cubicBezTo>
                          <a:cubicBezTo>
                            <a:pt x="211" y="217"/>
                            <a:pt x="214" y="217"/>
                            <a:pt x="214" y="217"/>
                          </a:cubicBezTo>
                          <a:cubicBezTo>
                            <a:pt x="214" y="217"/>
                            <a:pt x="216" y="221"/>
                            <a:pt x="216" y="221"/>
                          </a:cubicBezTo>
                          <a:cubicBezTo>
                            <a:pt x="216" y="221"/>
                            <a:pt x="216" y="223"/>
                            <a:pt x="216" y="223"/>
                          </a:cubicBezTo>
                          <a:cubicBezTo>
                            <a:pt x="216" y="223"/>
                            <a:pt x="212" y="225"/>
                            <a:pt x="212" y="225"/>
                          </a:cubicBezTo>
                          <a:cubicBezTo>
                            <a:pt x="212" y="225"/>
                            <a:pt x="210" y="227"/>
                            <a:pt x="210" y="227"/>
                          </a:cubicBezTo>
                          <a:cubicBezTo>
                            <a:pt x="210" y="227"/>
                            <a:pt x="209" y="228"/>
                            <a:pt x="209" y="228"/>
                          </a:cubicBezTo>
                          <a:cubicBezTo>
                            <a:pt x="209" y="228"/>
                            <a:pt x="209" y="231"/>
                            <a:pt x="209" y="231"/>
                          </a:cubicBezTo>
                          <a:cubicBezTo>
                            <a:pt x="209" y="231"/>
                            <a:pt x="208" y="235"/>
                            <a:pt x="208" y="235"/>
                          </a:cubicBezTo>
                          <a:cubicBezTo>
                            <a:pt x="208" y="235"/>
                            <a:pt x="209" y="238"/>
                            <a:pt x="209" y="238"/>
                          </a:cubicBezTo>
                          <a:cubicBezTo>
                            <a:pt x="209" y="238"/>
                            <a:pt x="210" y="239"/>
                            <a:pt x="210" y="239"/>
                          </a:cubicBezTo>
                          <a:cubicBezTo>
                            <a:pt x="210" y="239"/>
                            <a:pt x="213" y="241"/>
                            <a:pt x="213" y="241"/>
                          </a:cubicBezTo>
                          <a:cubicBezTo>
                            <a:pt x="213" y="241"/>
                            <a:pt x="215" y="242"/>
                            <a:pt x="215" y="242"/>
                          </a:cubicBezTo>
                          <a:cubicBezTo>
                            <a:pt x="215" y="242"/>
                            <a:pt x="216" y="245"/>
                            <a:pt x="216" y="245"/>
                          </a:cubicBezTo>
                          <a:cubicBezTo>
                            <a:pt x="216" y="245"/>
                            <a:pt x="216" y="249"/>
                            <a:pt x="216" y="249"/>
                          </a:cubicBezTo>
                          <a:cubicBezTo>
                            <a:pt x="216" y="249"/>
                            <a:pt x="215" y="252"/>
                            <a:pt x="215" y="252"/>
                          </a:cubicBezTo>
                          <a:cubicBezTo>
                            <a:pt x="215" y="252"/>
                            <a:pt x="215" y="254"/>
                            <a:pt x="215" y="254"/>
                          </a:cubicBezTo>
                          <a:cubicBezTo>
                            <a:pt x="215" y="254"/>
                            <a:pt x="215" y="256"/>
                            <a:pt x="215" y="256"/>
                          </a:cubicBezTo>
                          <a:cubicBezTo>
                            <a:pt x="215" y="256"/>
                            <a:pt x="217" y="259"/>
                            <a:pt x="217" y="259"/>
                          </a:cubicBezTo>
                          <a:cubicBezTo>
                            <a:pt x="217" y="259"/>
                            <a:pt x="217" y="259"/>
                            <a:pt x="217" y="259"/>
                          </a:cubicBezTo>
                          <a:cubicBezTo>
                            <a:pt x="217" y="259"/>
                            <a:pt x="217" y="261"/>
                            <a:pt x="217" y="261"/>
                          </a:cubicBezTo>
                          <a:cubicBezTo>
                            <a:pt x="217" y="261"/>
                            <a:pt x="217" y="263"/>
                            <a:pt x="217" y="263"/>
                          </a:cubicBezTo>
                          <a:cubicBezTo>
                            <a:pt x="217" y="263"/>
                            <a:pt x="219" y="264"/>
                            <a:pt x="219" y="264"/>
                          </a:cubicBezTo>
                          <a:cubicBezTo>
                            <a:pt x="219" y="264"/>
                            <a:pt x="219" y="267"/>
                            <a:pt x="219" y="267"/>
                          </a:cubicBezTo>
                          <a:cubicBezTo>
                            <a:pt x="219" y="267"/>
                            <a:pt x="219" y="270"/>
                            <a:pt x="219" y="270"/>
                          </a:cubicBezTo>
                          <a:cubicBezTo>
                            <a:pt x="219" y="270"/>
                            <a:pt x="220" y="271"/>
                            <a:pt x="220" y="271"/>
                          </a:cubicBezTo>
                          <a:cubicBezTo>
                            <a:pt x="220" y="271"/>
                            <a:pt x="220" y="276"/>
                            <a:pt x="220" y="276"/>
                          </a:cubicBezTo>
                          <a:cubicBezTo>
                            <a:pt x="220" y="276"/>
                            <a:pt x="222" y="280"/>
                            <a:pt x="222" y="280"/>
                          </a:cubicBezTo>
                          <a:cubicBezTo>
                            <a:pt x="222" y="280"/>
                            <a:pt x="223" y="285"/>
                            <a:pt x="223" y="285"/>
                          </a:cubicBezTo>
                          <a:cubicBezTo>
                            <a:pt x="223" y="285"/>
                            <a:pt x="223" y="288"/>
                            <a:pt x="223" y="288"/>
                          </a:cubicBezTo>
                          <a:cubicBezTo>
                            <a:pt x="223" y="288"/>
                            <a:pt x="223" y="291"/>
                            <a:pt x="223" y="291"/>
                          </a:cubicBezTo>
                          <a:cubicBezTo>
                            <a:pt x="223" y="291"/>
                            <a:pt x="223" y="292"/>
                            <a:pt x="223" y="29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099" name="Freeform 1200"/>
                    <p:cNvSpPr>
                      <a:spLocks/>
                    </p:cNvSpPr>
                    <p:nvPr/>
                  </p:nvSpPr>
                  <p:spPr bwMode="gray">
                    <a:xfrm>
                      <a:off x="6489701" y="3273836"/>
                      <a:ext cx="63500" cy="130175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26"/>
                        </a:cxn>
                        <a:cxn ang="0">
                          <a:pos x="16" y="28"/>
                        </a:cxn>
                        <a:cxn ang="0">
                          <a:pos x="17" y="29"/>
                        </a:cxn>
                        <a:cxn ang="0">
                          <a:pos x="18" y="31"/>
                        </a:cxn>
                        <a:cxn ang="0">
                          <a:pos x="18" y="34"/>
                        </a:cxn>
                        <a:cxn ang="0">
                          <a:pos x="19" y="37"/>
                        </a:cxn>
                        <a:cxn ang="0">
                          <a:pos x="20" y="41"/>
                        </a:cxn>
                        <a:cxn ang="0">
                          <a:pos x="21" y="45"/>
                        </a:cxn>
                        <a:cxn ang="0">
                          <a:pos x="22" y="49"/>
                        </a:cxn>
                        <a:cxn ang="0">
                          <a:pos x="22" y="55"/>
                        </a:cxn>
                        <a:cxn ang="0">
                          <a:pos x="22" y="59"/>
                        </a:cxn>
                        <a:cxn ang="0">
                          <a:pos x="22" y="64"/>
                        </a:cxn>
                        <a:cxn ang="0">
                          <a:pos x="21" y="68"/>
                        </a:cxn>
                        <a:cxn ang="0">
                          <a:pos x="20" y="72"/>
                        </a:cxn>
                        <a:cxn ang="0">
                          <a:pos x="19" y="75"/>
                        </a:cxn>
                        <a:cxn ang="0">
                          <a:pos x="18" y="76"/>
                        </a:cxn>
                        <a:cxn ang="0">
                          <a:pos x="16" y="77"/>
                        </a:cxn>
                        <a:cxn ang="0">
                          <a:pos x="13" y="78"/>
                        </a:cxn>
                        <a:cxn ang="0">
                          <a:pos x="11" y="80"/>
                        </a:cxn>
                        <a:cxn ang="0">
                          <a:pos x="10" y="81"/>
                        </a:cxn>
                        <a:cxn ang="0">
                          <a:pos x="8" y="81"/>
                        </a:cxn>
                        <a:cxn ang="0">
                          <a:pos x="6" y="79"/>
                        </a:cxn>
                        <a:cxn ang="0">
                          <a:pos x="4" y="75"/>
                        </a:cxn>
                        <a:cxn ang="0">
                          <a:pos x="3" y="69"/>
                        </a:cxn>
                        <a:cxn ang="0">
                          <a:pos x="3" y="65"/>
                        </a:cxn>
                        <a:cxn ang="0">
                          <a:pos x="2" y="61"/>
                        </a:cxn>
                        <a:cxn ang="0">
                          <a:pos x="2" y="56"/>
                        </a:cxn>
                        <a:cxn ang="0">
                          <a:pos x="1" y="52"/>
                        </a:cxn>
                        <a:cxn ang="0">
                          <a:pos x="1" y="48"/>
                        </a:cxn>
                        <a:cxn ang="0">
                          <a:pos x="0" y="44"/>
                        </a:cxn>
                        <a:cxn ang="0">
                          <a:pos x="0" y="40"/>
                        </a:cxn>
                        <a:cxn ang="0">
                          <a:pos x="0" y="38"/>
                        </a:cxn>
                        <a:cxn ang="0">
                          <a:pos x="1" y="35"/>
                        </a:cxn>
                        <a:cxn ang="0">
                          <a:pos x="1" y="30"/>
                        </a:cxn>
                        <a:cxn ang="0">
                          <a:pos x="2" y="26"/>
                        </a:cxn>
                        <a:cxn ang="0">
                          <a:pos x="2" y="23"/>
                        </a:cxn>
                        <a:cxn ang="0">
                          <a:pos x="1" y="21"/>
                        </a:cxn>
                        <a:cxn ang="0">
                          <a:pos x="2" y="18"/>
                        </a:cxn>
                        <a:cxn ang="0">
                          <a:pos x="3" y="16"/>
                        </a:cxn>
                        <a:cxn ang="0">
                          <a:pos x="3" y="13"/>
                        </a:cxn>
                        <a:cxn ang="0">
                          <a:pos x="3" y="10"/>
                        </a:cxn>
                        <a:cxn ang="0">
                          <a:pos x="4" y="9"/>
                        </a:cxn>
                        <a:cxn ang="0">
                          <a:pos x="5" y="8"/>
                        </a:cxn>
                        <a:cxn ang="0">
                          <a:pos x="6" y="8"/>
                        </a:cxn>
                        <a:cxn ang="0">
                          <a:pos x="6" y="7"/>
                        </a:cxn>
                        <a:cxn ang="0">
                          <a:pos x="5" y="5"/>
                        </a:cxn>
                        <a:cxn ang="0">
                          <a:pos x="4" y="4"/>
                        </a:cxn>
                        <a:cxn ang="0">
                          <a:pos x="4" y="4"/>
                        </a:cxn>
                        <a:cxn ang="0">
                          <a:pos x="2" y="5"/>
                        </a:cxn>
                        <a:cxn ang="0">
                          <a:pos x="1" y="4"/>
                        </a:cxn>
                        <a:cxn ang="0">
                          <a:pos x="1" y="3"/>
                        </a:cxn>
                        <a:cxn ang="0">
                          <a:pos x="1" y="2"/>
                        </a:cxn>
                        <a:cxn ang="0">
                          <a:pos x="2" y="0"/>
                        </a:cxn>
                        <a:cxn ang="0">
                          <a:pos x="4" y="0"/>
                        </a:cxn>
                        <a:cxn ang="0">
                          <a:pos x="4" y="1"/>
                        </a:cxn>
                        <a:cxn ang="0">
                          <a:pos x="6" y="3"/>
                        </a:cxn>
                        <a:cxn ang="0">
                          <a:pos x="7" y="5"/>
                        </a:cxn>
                        <a:cxn ang="0">
                          <a:pos x="8" y="7"/>
                        </a:cxn>
                        <a:cxn ang="0">
                          <a:pos x="10" y="10"/>
                        </a:cxn>
                        <a:cxn ang="0">
                          <a:pos x="11" y="14"/>
                        </a:cxn>
                        <a:cxn ang="0">
                          <a:pos x="12" y="17"/>
                        </a:cxn>
                        <a:cxn ang="0">
                          <a:pos x="14" y="21"/>
                        </a:cxn>
                        <a:cxn ang="0">
                          <a:pos x="15" y="26"/>
                        </a:cxn>
                      </a:cxnLst>
                      <a:rect l="0" t="0" r="r" b="b"/>
                      <a:pathLst>
                        <a:path w="23" h="81">
                          <a:moveTo>
                            <a:pt x="15" y="26"/>
                          </a:moveTo>
                          <a:cubicBezTo>
                            <a:pt x="15" y="27"/>
                            <a:pt x="15" y="28"/>
                            <a:pt x="16" y="28"/>
                          </a:cubicBezTo>
                          <a:cubicBezTo>
                            <a:pt x="16" y="28"/>
                            <a:pt x="17" y="29"/>
                            <a:pt x="17" y="29"/>
                          </a:cubicBezTo>
                          <a:cubicBezTo>
                            <a:pt x="17" y="30"/>
                            <a:pt x="18" y="31"/>
                            <a:pt x="18" y="31"/>
                          </a:cubicBezTo>
                          <a:cubicBezTo>
                            <a:pt x="18" y="32"/>
                            <a:pt x="18" y="33"/>
                            <a:pt x="18" y="34"/>
                          </a:cubicBezTo>
                          <a:cubicBezTo>
                            <a:pt x="18" y="35"/>
                            <a:pt x="19" y="36"/>
                            <a:pt x="19" y="37"/>
                          </a:cubicBezTo>
                          <a:cubicBezTo>
                            <a:pt x="19" y="39"/>
                            <a:pt x="20" y="40"/>
                            <a:pt x="20" y="41"/>
                          </a:cubicBezTo>
                          <a:cubicBezTo>
                            <a:pt x="21" y="42"/>
                            <a:pt x="21" y="43"/>
                            <a:pt x="21" y="45"/>
                          </a:cubicBezTo>
                          <a:cubicBezTo>
                            <a:pt x="22" y="46"/>
                            <a:pt x="22" y="48"/>
                            <a:pt x="22" y="49"/>
                          </a:cubicBezTo>
                          <a:cubicBezTo>
                            <a:pt x="22" y="51"/>
                            <a:pt x="22" y="53"/>
                            <a:pt x="22" y="55"/>
                          </a:cubicBezTo>
                          <a:cubicBezTo>
                            <a:pt x="23" y="56"/>
                            <a:pt x="22" y="58"/>
                            <a:pt x="22" y="59"/>
                          </a:cubicBezTo>
                          <a:cubicBezTo>
                            <a:pt x="22" y="61"/>
                            <a:pt x="22" y="62"/>
                            <a:pt x="22" y="64"/>
                          </a:cubicBezTo>
                          <a:cubicBezTo>
                            <a:pt x="22" y="66"/>
                            <a:pt x="22" y="67"/>
                            <a:pt x="21" y="68"/>
                          </a:cubicBezTo>
                          <a:cubicBezTo>
                            <a:pt x="21" y="70"/>
                            <a:pt x="20" y="71"/>
                            <a:pt x="20" y="72"/>
                          </a:cubicBezTo>
                          <a:cubicBezTo>
                            <a:pt x="19" y="73"/>
                            <a:pt x="19" y="74"/>
                            <a:pt x="19" y="75"/>
                          </a:cubicBezTo>
                          <a:cubicBezTo>
                            <a:pt x="19" y="75"/>
                            <a:pt x="18" y="76"/>
                            <a:pt x="18" y="76"/>
                          </a:cubicBezTo>
                          <a:cubicBezTo>
                            <a:pt x="17" y="76"/>
                            <a:pt x="16" y="77"/>
                            <a:pt x="16" y="77"/>
                          </a:cubicBezTo>
                          <a:cubicBezTo>
                            <a:pt x="15" y="78"/>
                            <a:pt x="14" y="78"/>
                            <a:pt x="13" y="78"/>
                          </a:cubicBezTo>
                          <a:cubicBezTo>
                            <a:pt x="13" y="79"/>
                            <a:pt x="12" y="79"/>
                            <a:pt x="11" y="80"/>
                          </a:cubicBezTo>
                          <a:cubicBezTo>
                            <a:pt x="11" y="80"/>
                            <a:pt x="10" y="81"/>
                            <a:pt x="10" y="81"/>
                          </a:cubicBezTo>
                          <a:cubicBezTo>
                            <a:pt x="9" y="81"/>
                            <a:pt x="9" y="81"/>
                            <a:pt x="8" y="81"/>
                          </a:cubicBezTo>
                          <a:cubicBezTo>
                            <a:pt x="7" y="81"/>
                            <a:pt x="7" y="80"/>
                            <a:pt x="6" y="79"/>
                          </a:cubicBezTo>
                          <a:cubicBezTo>
                            <a:pt x="5" y="78"/>
                            <a:pt x="4" y="76"/>
                            <a:pt x="4" y="75"/>
                          </a:cubicBezTo>
                          <a:cubicBezTo>
                            <a:pt x="4" y="73"/>
                            <a:pt x="3" y="71"/>
                            <a:pt x="3" y="69"/>
                          </a:cubicBezTo>
                          <a:cubicBezTo>
                            <a:pt x="3" y="68"/>
                            <a:pt x="3" y="66"/>
                            <a:pt x="3" y="65"/>
                          </a:cubicBezTo>
                          <a:cubicBezTo>
                            <a:pt x="2" y="63"/>
                            <a:pt x="2" y="62"/>
                            <a:pt x="2" y="61"/>
                          </a:cubicBezTo>
                          <a:cubicBezTo>
                            <a:pt x="2" y="60"/>
                            <a:pt x="2" y="58"/>
                            <a:pt x="2" y="56"/>
                          </a:cubicBezTo>
                          <a:cubicBezTo>
                            <a:pt x="2" y="54"/>
                            <a:pt x="1" y="53"/>
                            <a:pt x="1" y="52"/>
                          </a:cubicBezTo>
                          <a:cubicBezTo>
                            <a:pt x="1" y="51"/>
                            <a:pt x="1" y="49"/>
                            <a:pt x="1" y="48"/>
                          </a:cubicBezTo>
                          <a:cubicBezTo>
                            <a:pt x="1" y="47"/>
                            <a:pt x="0" y="46"/>
                            <a:pt x="0" y="44"/>
                          </a:cubicBezTo>
                          <a:cubicBezTo>
                            <a:pt x="0" y="42"/>
                            <a:pt x="0" y="41"/>
                            <a:pt x="0" y="40"/>
                          </a:cubicBezTo>
                          <a:cubicBezTo>
                            <a:pt x="0" y="39"/>
                            <a:pt x="0" y="38"/>
                            <a:pt x="0" y="38"/>
                          </a:cubicBezTo>
                          <a:cubicBezTo>
                            <a:pt x="1" y="37"/>
                            <a:pt x="1" y="36"/>
                            <a:pt x="1" y="35"/>
                          </a:cubicBezTo>
                          <a:cubicBezTo>
                            <a:pt x="1" y="34"/>
                            <a:pt x="1" y="32"/>
                            <a:pt x="1" y="30"/>
                          </a:cubicBezTo>
                          <a:cubicBezTo>
                            <a:pt x="1" y="28"/>
                            <a:pt x="1" y="27"/>
                            <a:pt x="2" y="26"/>
                          </a:cubicBezTo>
                          <a:cubicBezTo>
                            <a:pt x="2" y="25"/>
                            <a:pt x="2" y="24"/>
                            <a:pt x="2" y="23"/>
                          </a:cubicBezTo>
                          <a:cubicBezTo>
                            <a:pt x="1" y="22"/>
                            <a:pt x="1" y="22"/>
                            <a:pt x="1" y="21"/>
                          </a:cubicBezTo>
                          <a:cubicBezTo>
                            <a:pt x="1" y="20"/>
                            <a:pt x="1" y="19"/>
                            <a:pt x="2" y="18"/>
                          </a:cubicBezTo>
                          <a:cubicBezTo>
                            <a:pt x="2" y="18"/>
                            <a:pt x="3" y="17"/>
                            <a:pt x="3" y="16"/>
                          </a:cubicBezTo>
                          <a:cubicBezTo>
                            <a:pt x="3" y="15"/>
                            <a:pt x="3" y="14"/>
                            <a:pt x="3" y="13"/>
                          </a:cubicBezTo>
                          <a:cubicBezTo>
                            <a:pt x="3" y="12"/>
                            <a:pt x="3" y="11"/>
                            <a:pt x="3" y="10"/>
                          </a:cubicBezTo>
                          <a:cubicBezTo>
                            <a:pt x="4" y="10"/>
                            <a:pt x="4" y="9"/>
                            <a:pt x="4" y="9"/>
                          </a:cubicBezTo>
                          <a:cubicBezTo>
                            <a:pt x="4" y="8"/>
                            <a:pt x="4" y="8"/>
                            <a:pt x="5" y="8"/>
                          </a:cubicBezTo>
                          <a:cubicBezTo>
                            <a:pt x="5" y="8"/>
                            <a:pt x="6" y="8"/>
                            <a:pt x="6" y="8"/>
                          </a:cubicBezTo>
                          <a:cubicBezTo>
                            <a:pt x="6" y="8"/>
                            <a:pt x="6" y="7"/>
                            <a:pt x="6" y="7"/>
                          </a:cubicBezTo>
                          <a:cubicBezTo>
                            <a:pt x="6" y="6"/>
                            <a:pt x="6" y="6"/>
                            <a:pt x="5" y="5"/>
                          </a:cubicBezTo>
                          <a:cubicBezTo>
                            <a:pt x="5" y="4"/>
                            <a:pt x="5" y="4"/>
                            <a:pt x="4" y="4"/>
                          </a:cubicBezTo>
                          <a:cubicBezTo>
                            <a:pt x="4" y="4"/>
                            <a:pt x="4" y="4"/>
                            <a:pt x="4" y="4"/>
                          </a:cubicBezTo>
                          <a:cubicBezTo>
                            <a:pt x="3" y="4"/>
                            <a:pt x="3" y="4"/>
                            <a:pt x="2" y="5"/>
                          </a:cubicBezTo>
                          <a:cubicBezTo>
                            <a:pt x="2" y="5"/>
                            <a:pt x="2" y="5"/>
                            <a:pt x="1" y="4"/>
                          </a:cubicBezTo>
                          <a:cubicBezTo>
                            <a:pt x="1" y="4"/>
                            <a:pt x="1" y="4"/>
                            <a:pt x="1" y="3"/>
                          </a:cubicBezTo>
                          <a:cubicBezTo>
                            <a:pt x="1" y="3"/>
                            <a:pt x="1" y="2"/>
                            <a:pt x="1" y="2"/>
                          </a:cubicBezTo>
                          <a:cubicBezTo>
                            <a:pt x="1" y="1"/>
                            <a:pt x="2" y="0"/>
                            <a:pt x="2" y="0"/>
                          </a:cubicBezTo>
                          <a:cubicBezTo>
                            <a:pt x="3" y="0"/>
                            <a:pt x="3" y="0"/>
                            <a:pt x="4" y="0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5" y="2"/>
                            <a:pt x="5" y="2"/>
                            <a:pt x="6" y="3"/>
                          </a:cubicBezTo>
                          <a:cubicBezTo>
                            <a:pt x="6" y="4"/>
                            <a:pt x="6" y="4"/>
                            <a:pt x="7" y="5"/>
                          </a:cubicBezTo>
                          <a:cubicBezTo>
                            <a:pt x="7" y="6"/>
                            <a:pt x="7" y="6"/>
                            <a:pt x="8" y="7"/>
                          </a:cubicBezTo>
                          <a:cubicBezTo>
                            <a:pt x="8" y="7"/>
                            <a:pt x="9" y="8"/>
                            <a:pt x="10" y="10"/>
                          </a:cubicBezTo>
                          <a:cubicBezTo>
                            <a:pt x="10" y="11"/>
                            <a:pt x="11" y="12"/>
                            <a:pt x="11" y="14"/>
                          </a:cubicBezTo>
                          <a:cubicBezTo>
                            <a:pt x="12" y="15"/>
                            <a:pt x="12" y="16"/>
                            <a:pt x="12" y="17"/>
                          </a:cubicBezTo>
                          <a:cubicBezTo>
                            <a:pt x="13" y="18"/>
                            <a:pt x="13" y="20"/>
                            <a:pt x="14" y="21"/>
                          </a:cubicBezTo>
                          <a:cubicBezTo>
                            <a:pt x="14" y="23"/>
                            <a:pt x="15" y="24"/>
                            <a:pt x="15" y="2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0" name="Freeform 1292"/>
                    <p:cNvSpPr>
                      <a:spLocks/>
                    </p:cNvSpPr>
                    <p:nvPr/>
                  </p:nvSpPr>
                  <p:spPr bwMode="gray">
                    <a:xfrm>
                      <a:off x="7848600" y="3470686"/>
                      <a:ext cx="7938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3" y="3"/>
                        </a:cxn>
                        <a:cxn ang="0">
                          <a:pos x="3" y="4"/>
                        </a:cxn>
                        <a:cxn ang="0">
                          <a:pos x="2" y="5"/>
                        </a:cxn>
                        <a:cxn ang="0">
                          <a:pos x="2" y="6"/>
                        </a:cxn>
                        <a:cxn ang="0">
                          <a:pos x="1" y="6"/>
                        </a:cxn>
                        <a:cxn ang="0">
                          <a:pos x="1" y="5"/>
                        </a:cxn>
                        <a:cxn ang="0">
                          <a:pos x="0" y="3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3" h="6">
                          <a:moveTo>
                            <a:pt x="1" y="1"/>
                          </a:moveTo>
                          <a:cubicBezTo>
                            <a:pt x="2" y="0"/>
                            <a:pt x="3" y="0"/>
                            <a:pt x="3" y="1"/>
                          </a:cubicBezTo>
                          <a:cubicBezTo>
                            <a:pt x="3" y="2"/>
                            <a:pt x="3" y="3"/>
                            <a:pt x="3" y="3"/>
                          </a:cubicBezTo>
                          <a:cubicBezTo>
                            <a:pt x="3" y="3"/>
                            <a:pt x="3" y="4"/>
                            <a:pt x="3" y="4"/>
                          </a:cubicBezTo>
                          <a:cubicBezTo>
                            <a:pt x="3" y="5"/>
                            <a:pt x="2" y="5"/>
                            <a:pt x="2" y="5"/>
                          </a:cubicBezTo>
                          <a:cubicBezTo>
                            <a:pt x="2" y="5"/>
                            <a:pt x="2" y="5"/>
                            <a:pt x="2" y="6"/>
                          </a:cubicBezTo>
                          <a:cubicBezTo>
                            <a:pt x="2" y="6"/>
                            <a:pt x="2" y="6"/>
                            <a:pt x="1" y="6"/>
                          </a:cubicBezTo>
                          <a:cubicBezTo>
                            <a:pt x="1" y="6"/>
                            <a:pt x="1" y="6"/>
                            <a:pt x="1" y="5"/>
                          </a:cubicBezTo>
                          <a:cubicBezTo>
                            <a:pt x="1" y="4"/>
                            <a:pt x="1" y="3"/>
                            <a:pt x="0" y="3"/>
                          </a:cubicBezTo>
                          <a:cubicBezTo>
                            <a:pt x="0" y="2"/>
                            <a:pt x="0" y="2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1" name="Freeform 1293"/>
                    <p:cNvSpPr>
                      <a:spLocks/>
                    </p:cNvSpPr>
                    <p:nvPr/>
                  </p:nvSpPr>
                  <p:spPr bwMode="gray">
                    <a:xfrm>
                      <a:off x="6900863" y="3361149"/>
                      <a:ext cx="9525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8"/>
                        </a:cxn>
                        <a:cxn ang="0">
                          <a:pos x="2" y="8"/>
                        </a:cxn>
                        <a:cxn ang="0">
                          <a:pos x="3" y="4"/>
                        </a:cxn>
                        <a:cxn ang="0">
                          <a:pos x="2" y="2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3"/>
                        </a:cxn>
                        <a:cxn ang="0">
                          <a:pos x="0" y="5"/>
                        </a:cxn>
                        <a:cxn ang="0">
                          <a:pos x="1" y="8"/>
                        </a:cxn>
                      </a:cxnLst>
                      <a:rect l="0" t="0" r="r" b="b"/>
                      <a:pathLst>
                        <a:path w="3" h="9">
                          <a:moveTo>
                            <a:pt x="1" y="8"/>
                          </a:moveTo>
                          <a:cubicBezTo>
                            <a:pt x="2" y="9"/>
                            <a:pt x="2" y="9"/>
                            <a:pt x="2" y="8"/>
                          </a:cubicBezTo>
                          <a:cubicBezTo>
                            <a:pt x="3" y="6"/>
                            <a:pt x="3" y="5"/>
                            <a:pt x="3" y="4"/>
                          </a:cubicBezTo>
                          <a:cubicBezTo>
                            <a:pt x="3" y="3"/>
                            <a:pt x="3" y="3"/>
                            <a:pt x="2" y="2"/>
                          </a:cubicBezTo>
                          <a:cubicBezTo>
                            <a:pt x="2" y="1"/>
                            <a:pt x="2" y="1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2"/>
                            <a:pt x="0" y="3"/>
                          </a:cubicBezTo>
                          <a:cubicBezTo>
                            <a:pt x="0" y="4"/>
                            <a:pt x="0" y="4"/>
                            <a:pt x="0" y="5"/>
                          </a:cubicBezTo>
                          <a:cubicBezTo>
                            <a:pt x="0" y="6"/>
                            <a:pt x="1" y="7"/>
                            <a:pt x="1" y="8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2" name="Freeform 1294"/>
                    <p:cNvSpPr>
                      <a:spLocks/>
                    </p:cNvSpPr>
                    <p:nvPr/>
                  </p:nvSpPr>
                  <p:spPr bwMode="gray">
                    <a:xfrm>
                      <a:off x="6896100" y="3353211"/>
                      <a:ext cx="4763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2" y="0"/>
                        </a:cxn>
                        <a:cxn ang="0">
                          <a:pos x="2" y="2"/>
                        </a:cxn>
                        <a:cxn ang="0">
                          <a:pos x="1" y="4"/>
                        </a:cxn>
                        <a:cxn ang="0">
                          <a:pos x="1" y="3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1" y="1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1"/>
                            <a:pt x="2" y="2"/>
                            <a:pt x="2" y="2"/>
                          </a:cubicBezTo>
                          <a:cubicBezTo>
                            <a:pt x="2" y="3"/>
                            <a:pt x="2" y="3"/>
                            <a:pt x="1" y="4"/>
                          </a:cubicBezTo>
                          <a:cubicBezTo>
                            <a:pt x="1" y="4"/>
                            <a:pt x="1" y="4"/>
                            <a:pt x="1" y="3"/>
                          </a:cubicBezTo>
                          <a:cubicBezTo>
                            <a:pt x="0" y="2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3" name="Freeform 1295"/>
                    <p:cNvSpPr>
                      <a:spLocks/>
                    </p:cNvSpPr>
                    <p:nvPr/>
                  </p:nvSpPr>
                  <p:spPr bwMode="gray">
                    <a:xfrm>
                      <a:off x="7091363" y="3378611"/>
                      <a:ext cx="131763" cy="1793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"/>
                        </a:cxn>
                        <a:cxn ang="0">
                          <a:pos x="1" y="3"/>
                        </a:cxn>
                        <a:cxn ang="0">
                          <a:pos x="2" y="0"/>
                        </a:cxn>
                        <a:cxn ang="0">
                          <a:pos x="4" y="3"/>
                        </a:cxn>
                        <a:cxn ang="0">
                          <a:pos x="7" y="5"/>
                        </a:cxn>
                        <a:cxn ang="0">
                          <a:pos x="8" y="8"/>
                        </a:cxn>
                        <a:cxn ang="0">
                          <a:pos x="11" y="10"/>
                        </a:cxn>
                        <a:cxn ang="0">
                          <a:pos x="11" y="17"/>
                        </a:cxn>
                        <a:cxn ang="0">
                          <a:pos x="12" y="20"/>
                        </a:cxn>
                        <a:cxn ang="0">
                          <a:pos x="15" y="17"/>
                        </a:cxn>
                        <a:cxn ang="0">
                          <a:pos x="18" y="17"/>
                        </a:cxn>
                        <a:cxn ang="0">
                          <a:pos x="20" y="18"/>
                        </a:cxn>
                        <a:cxn ang="0">
                          <a:pos x="21" y="14"/>
                        </a:cxn>
                        <a:cxn ang="0">
                          <a:pos x="22" y="12"/>
                        </a:cxn>
                        <a:cxn ang="0">
                          <a:pos x="22" y="9"/>
                        </a:cxn>
                        <a:cxn ang="0">
                          <a:pos x="25" y="11"/>
                        </a:cxn>
                        <a:cxn ang="0">
                          <a:pos x="27" y="18"/>
                        </a:cxn>
                        <a:cxn ang="0">
                          <a:pos x="30" y="22"/>
                        </a:cxn>
                        <a:cxn ang="0">
                          <a:pos x="33" y="25"/>
                        </a:cxn>
                        <a:cxn ang="0">
                          <a:pos x="35" y="32"/>
                        </a:cxn>
                        <a:cxn ang="0">
                          <a:pos x="38" y="40"/>
                        </a:cxn>
                        <a:cxn ang="0">
                          <a:pos x="38" y="47"/>
                        </a:cxn>
                        <a:cxn ang="0">
                          <a:pos x="38" y="53"/>
                        </a:cxn>
                        <a:cxn ang="0">
                          <a:pos x="37" y="59"/>
                        </a:cxn>
                        <a:cxn ang="0">
                          <a:pos x="38" y="64"/>
                        </a:cxn>
                        <a:cxn ang="0">
                          <a:pos x="38" y="73"/>
                        </a:cxn>
                        <a:cxn ang="0">
                          <a:pos x="38" y="79"/>
                        </a:cxn>
                        <a:cxn ang="0">
                          <a:pos x="42" y="84"/>
                        </a:cxn>
                        <a:cxn ang="0">
                          <a:pos x="44" y="90"/>
                        </a:cxn>
                        <a:cxn ang="0">
                          <a:pos x="45" y="97"/>
                        </a:cxn>
                        <a:cxn ang="0">
                          <a:pos x="46" y="102"/>
                        </a:cxn>
                        <a:cxn ang="0">
                          <a:pos x="48" y="107"/>
                        </a:cxn>
                        <a:cxn ang="0">
                          <a:pos x="46" y="110"/>
                        </a:cxn>
                        <a:cxn ang="0">
                          <a:pos x="44" y="109"/>
                        </a:cxn>
                        <a:cxn ang="0">
                          <a:pos x="42" y="111"/>
                        </a:cxn>
                        <a:cxn ang="0">
                          <a:pos x="39" y="110"/>
                        </a:cxn>
                        <a:cxn ang="0">
                          <a:pos x="36" y="105"/>
                        </a:cxn>
                        <a:cxn ang="0">
                          <a:pos x="30" y="99"/>
                        </a:cxn>
                        <a:cxn ang="0">
                          <a:pos x="27" y="95"/>
                        </a:cxn>
                        <a:cxn ang="0">
                          <a:pos x="24" y="91"/>
                        </a:cxn>
                        <a:cxn ang="0">
                          <a:pos x="21" y="88"/>
                        </a:cxn>
                        <a:cxn ang="0">
                          <a:pos x="19" y="85"/>
                        </a:cxn>
                        <a:cxn ang="0">
                          <a:pos x="15" y="79"/>
                        </a:cxn>
                        <a:cxn ang="0">
                          <a:pos x="16" y="73"/>
                        </a:cxn>
                        <a:cxn ang="0">
                          <a:pos x="13" y="66"/>
                        </a:cxn>
                        <a:cxn ang="0">
                          <a:pos x="10" y="59"/>
                        </a:cxn>
                        <a:cxn ang="0">
                          <a:pos x="8" y="57"/>
                        </a:cxn>
                        <a:cxn ang="0">
                          <a:pos x="8" y="53"/>
                        </a:cxn>
                        <a:cxn ang="0">
                          <a:pos x="6" y="49"/>
                        </a:cxn>
                        <a:cxn ang="0">
                          <a:pos x="7" y="44"/>
                        </a:cxn>
                        <a:cxn ang="0">
                          <a:pos x="7" y="42"/>
                        </a:cxn>
                        <a:cxn ang="0">
                          <a:pos x="7" y="38"/>
                        </a:cxn>
                        <a:cxn ang="0">
                          <a:pos x="4" y="32"/>
                        </a:cxn>
                        <a:cxn ang="0">
                          <a:pos x="5" y="29"/>
                        </a:cxn>
                        <a:cxn ang="0">
                          <a:pos x="3" y="30"/>
                        </a:cxn>
                        <a:cxn ang="0">
                          <a:pos x="2" y="26"/>
                        </a:cxn>
                        <a:cxn ang="0">
                          <a:pos x="4" y="24"/>
                        </a:cxn>
                        <a:cxn ang="0">
                          <a:pos x="4" y="16"/>
                        </a:cxn>
                      </a:cxnLst>
                      <a:rect l="0" t="0" r="r" b="b"/>
                      <a:pathLst>
                        <a:path w="48" h="112">
                          <a:moveTo>
                            <a:pt x="2" y="11"/>
                          </a:moveTo>
                          <a:cubicBezTo>
                            <a:pt x="2" y="11"/>
                            <a:pt x="0" y="7"/>
                            <a:pt x="0" y="7"/>
                          </a:cubicBezTo>
                          <a:cubicBezTo>
                            <a:pt x="0" y="7"/>
                            <a:pt x="1" y="5"/>
                            <a:pt x="1" y="5"/>
                          </a:cubicBezTo>
                          <a:cubicBezTo>
                            <a:pt x="1" y="5"/>
                            <a:pt x="1" y="3"/>
                            <a:pt x="1" y="3"/>
                          </a:cubicBezTo>
                          <a:cubicBezTo>
                            <a:pt x="1" y="3"/>
                            <a:pt x="1" y="0"/>
                            <a:pt x="1" y="0"/>
                          </a:cubicBez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2" y="0"/>
                            <a:pt x="3" y="2"/>
                            <a:pt x="3" y="2"/>
                          </a:cubicBezTo>
                          <a:cubicBezTo>
                            <a:pt x="3" y="2"/>
                            <a:pt x="4" y="3"/>
                            <a:pt x="4" y="3"/>
                          </a:cubicBezTo>
                          <a:cubicBezTo>
                            <a:pt x="4" y="3"/>
                            <a:pt x="5" y="5"/>
                            <a:pt x="5" y="5"/>
                          </a:cubicBezTo>
                          <a:cubicBezTo>
                            <a:pt x="5" y="5"/>
                            <a:pt x="7" y="5"/>
                            <a:pt x="7" y="5"/>
                          </a:cubicBezTo>
                          <a:cubicBezTo>
                            <a:pt x="7" y="5"/>
                            <a:pt x="8" y="6"/>
                            <a:pt x="8" y="6"/>
                          </a:cubicBezTo>
                          <a:cubicBezTo>
                            <a:pt x="8" y="6"/>
                            <a:pt x="8" y="8"/>
                            <a:pt x="8" y="8"/>
                          </a:cubicBezTo>
                          <a:cubicBezTo>
                            <a:pt x="8" y="8"/>
                            <a:pt x="10" y="9"/>
                            <a:pt x="10" y="9"/>
                          </a:cubicBezTo>
                          <a:cubicBezTo>
                            <a:pt x="10" y="9"/>
                            <a:pt x="11" y="10"/>
                            <a:pt x="11" y="10"/>
                          </a:cubicBezTo>
                          <a:cubicBezTo>
                            <a:pt x="11" y="10"/>
                            <a:pt x="12" y="14"/>
                            <a:pt x="12" y="14"/>
                          </a:cubicBezTo>
                          <a:cubicBezTo>
                            <a:pt x="12" y="14"/>
                            <a:pt x="11" y="17"/>
                            <a:pt x="11" y="17"/>
                          </a:cubicBezTo>
                          <a:cubicBezTo>
                            <a:pt x="11" y="17"/>
                            <a:pt x="11" y="19"/>
                            <a:pt x="11" y="19"/>
                          </a:cubicBezTo>
                          <a:cubicBezTo>
                            <a:pt x="11" y="19"/>
                            <a:pt x="12" y="20"/>
                            <a:pt x="12" y="20"/>
                          </a:cubicBezTo>
                          <a:cubicBezTo>
                            <a:pt x="12" y="20"/>
                            <a:pt x="13" y="19"/>
                            <a:pt x="13" y="19"/>
                          </a:cubicBezTo>
                          <a:cubicBezTo>
                            <a:pt x="13" y="19"/>
                            <a:pt x="15" y="17"/>
                            <a:pt x="15" y="17"/>
                          </a:cubicBezTo>
                          <a:cubicBezTo>
                            <a:pt x="15" y="17"/>
                            <a:pt x="17" y="16"/>
                            <a:pt x="17" y="16"/>
                          </a:cubicBezTo>
                          <a:cubicBezTo>
                            <a:pt x="17" y="16"/>
                            <a:pt x="18" y="17"/>
                            <a:pt x="18" y="17"/>
                          </a:cubicBezTo>
                          <a:cubicBezTo>
                            <a:pt x="18" y="17"/>
                            <a:pt x="19" y="19"/>
                            <a:pt x="19" y="19"/>
                          </a:cubicBezTo>
                          <a:cubicBezTo>
                            <a:pt x="19" y="19"/>
                            <a:pt x="20" y="18"/>
                            <a:pt x="20" y="18"/>
                          </a:cubicBezTo>
                          <a:cubicBezTo>
                            <a:pt x="20" y="18"/>
                            <a:pt x="21" y="16"/>
                            <a:pt x="21" y="16"/>
                          </a:cubicBezTo>
                          <a:cubicBezTo>
                            <a:pt x="21" y="16"/>
                            <a:pt x="21" y="14"/>
                            <a:pt x="21" y="14"/>
                          </a:cubicBezTo>
                          <a:cubicBezTo>
                            <a:pt x="21" y="14"/>
                            <a:pt x="21" y="14"/>
                            <a:pt x="21" y="14"/>
                          </a:cubicBezTo>
                          <a:cubicBezTo>
                            <a:pt x="21" y="14"/>
                            <a:pt x="22" y="12"/>
                            <a:pt x="22" y="12"/>
                          </a:cubicBezTo>
                          <a:cubicBezTo>
                            <a:pt x="22" y="12"/>
                            <a:pt x="22" y="9"/>
                            <a:pt x="22" y="9"/>
                          </a:cubicBezTo>
                          <a:cubicBezTo>
                            <a:pt x="22" y="9"/>
                            <a:pt x="22" y="9"/>
                            <a:pt x="22" y="9"/>
                          </a:cubicBezTo>
                          <a:cubicBezTo>
                            <a:pt x="22" y="9"/>
                            <a:pt x="23" y="10"/>
                            <a:pt x="23" y="10"/>
                          </a:cubicBezTo>
                          <a:cubicBezTo>
                            <a:pt x="23" y="10"/>
                            <a:pt x="25" y="11"/>
                            <a:pt x="25" y="11"/>
                          </a:cubicBezTo>
                          <a:cubicBezTo>
                            <a:pt x="25" y="11"/>
                            <a:pt x="26" y="15"/>
                            <a:pt x="26" y="15"/>
                          </a:cubicBezTo>
                          <a:cubicBezTo>
                            <a:pt x="26" y="15"/>
                            <a:pt x="27" y="18"/>
                            <a:pt x="27" y="18"/>
                          </a:cubicBezTo>
                          <a:cubicBezTo>
                            <a:pt x="27" y="18"/>
                            <a:pt x="29" y="20"/>
                            <a:pt x="29" y="20"/>
                          </a:cubicBezTo>
                          <a:cubicBezTo>
                            <a:pt x="29" y="20"/>
                            <a:pt x="30" y="22"/>
                            <a:pt x="30" y="22"/>
                          </a:cubicBezTo>
                          <a:cubicBezTo>
                            <a:pt x="30" y="22"/>
                            <a:pt x="31" y="23"/>
                            <a:pt x="31" y="23"/>
                          </a:cubicBezTo>
                          <a:cubicBezTo>
                            <a:pt x="31" y="23"/>
                            <a:pt x="33" y="25"/>
                            <a:pt x="33" y="25"/>
                          </a:cubicBezTo>
                          <a:cubicBezTo>
                            <a:pt x="33" y="25"/>
                            <a:pt x="34" y="28"/>
                            <a:pt x="34" y="28"/>
                          </a:cubicBezTo>
                          <a:cubicBezTo>
                            <a:pt x="34" y="28"/>
                            <a:pt x="35" y="32"/>
                            <a:pt x="35" y="32"/>
                          </a:cubicBezTo>
                          <a:cubicBezTo>
                            <a:pt x="35" y="32"/>
                            <a:pt x="37" y="36"/>
                            <a:pt x="37" y="36"/>
                          </a:cubicBezTo>
                          <a:cubicBezTo>
                            <a:pt x="37" y="36"/>
                            <a:pt x="38" y="40"/>
                            <a:pt x="38" y="40"/>
                          </a:cubicBezTo>
                          <a:cubicBezTo>
                            <a:pt x="38" y="40"/>
                            <a:pt x="38" y="44"/>
                            <a:pt x="38" y="44"/>
                          </a:cubicBezTo>
                          <a:cubicBezTo>
                            <a:pt x="38" y="44"/>
                            <a:pt x="38" y="47"/>
                            <a:pt x="38" y="47"/>
                          </a:cubicBezTo>
                          <a:cubicBezTo>
                            <a:pt x="38" y="47"/>
                            <a:pt x="38" y="50"/>
                            <a:pt x="38" y="50"/>
                          </a:cubicBezTo>
                          <a:cubicBezTo>
                            <a:pt x="38" y="50"/>
                            <a:pt x="38" y="53"/>
                            <a:pt x="38" y="53"/>
                          </a:cubicBezTo>
                          <a:cubicBezTo>
                            <a:pt x="38" y="53"/>
                            <a:pt x="37" y="56"/>
                            <a:pt x="37" y="56"/>
                          </a:cubicBezTo>
                          <a:cubicBezTo>
                            <a:pt x="37" y="56"/>
                            <a:pt x="37" y="59"/>
                            <a:pt x="37" y="59"/>
                          </a:cubicBezTo>
                          <a:cubicBezTo>
                            <a:pt x="37" y="59"/>
                            <a:pt x="37" y="61"/>
                            <a:pt x="37" y="61"/>
                          </a:cubicBezTo>
                          <a:cubicBezTo>
                            <a:pt x="37" y="61"/>
                            <a:pt x="38" y="64"/>
                            <a:pt x="38" y="64"/>
                          </a:cubicBezTo>
                          <a:cubicBezTo>
                            <a:pt x="38" y="64"/>
                            <a:pt x="38" y="68"/>
                            <a:pt x="38" y="68"/>
                          </a:cubicBezTo>
                          <a:cubicBezTo>
                            <a:pt x="38" y="68"/>
                            <a:pt x="38" y="73"/>
                            <a:pt x="38" y="73"/>
                          </a:cubicBezTo>
                          <a:cubicBezTo>
                            <a:pt x="38" y="73"/>
                            <a:pt x="38" y="76"/>
                            <a:pt x="38" y="76"/>
                          </a:cubicBezTo>
                          <a:cubicBezTo>
                            <a:pt x="38" y="76"/>
                            <a:pt x="38" y="79"/>
                            <a:pt x="38" y="79"/>
                          </a:cubicBezTo>
                          <a:cubicBezTo>
                            <a:pt x="38" y="79"/>
                            <a:pt x="40" y="82"/>
                            <a:pt x="40" y="82"/>
                          </a:cubicBezTo>
                          <a:cubicBezTo>
                            <a:pt x="40" y="82"/>
                            <a:pt x="42" y="84"/>
                            <a:pt x="42" y="84"/>
                          </a:cubicBezTo>
                          <a:cubicBezTo>
                            <a:pt x="42" y="84"/>
                            <a:pt x="42" y="88"/>
                            <a:pt x="42" y="88"/>
                          </a:cubicBezTo>
                          <a:cubicBezTo>
                            <a:pt x="42" y="88"/>
                            <a:pt x="44" y="90"/>
                            <a:pt x="44" y="90"/>
                          </a:cubicBezTo>
                          <a:cubicBezTo>
                            <a:pt x="44" y="90"/>
                            <a:pt x="44" y="94"/>
                            <a:pt x="44" y="94"/>
                          </a:cubicBezTo>
                          <a:cubicBezTo>
                            <a:pt x="44" y="94"/>
                            <a:pt x="45" y="97"/>
                            <a:pt x="45" y="97"/>
                          </a:cubicBezTo>
                          <a:cubicBezTo>
                            <a:pt x="45" y="97"/>
                            <a:pt x="46" y="99"/>
                            <a:pt x="46" y="99"/>
                          </a:cubicBezTo>
                          <a:cubicBezTo>
                            <a:pt x="46" y="99"/>
                            <a:pt x="46" y="102"/>
                            <a:pt x="46" y="102"/>
                          </a:cubicBezTo>
                          <a:cubicBezTo>
                            <a:pt x="46" y="102"/>
                            <a:pt x="47" y="103"/>
                            <a:pt x="47" y="103"/>
                          </a:cubicBezTo>
                          <a:cubicBezTo>
                            <a:pt x="47" y="103"/>
                            <a:pt x="48" y="107"/>
                            <a:pt x="48" y="107"/>
                          </a:cubicBezTo>
                          <a:cubicBezTo>
                            <a:pt x="48" y="107"/>
                            <a:pt x="47" y="109"/>
                            <a:pt x="47" y="109"/>
                          </a:cubicBezTo>
                          <a:cubicBezTo>
                            <a:pt x="47" y="109"/>
                            <a:pt x="46" y="110"/>
                            <a:pt x="46" y="110"/>
                          </a:cubicBezTo>
                          <a:cubicBezTo>
                            <a:pt x="46" y="110"/>
                            <a:pt x="44" y="111"/>
                            <a:pt x="44" y="111"/>
                          </a:cubicBezTo>
                          <a:cubicBezTo>
                            <a:pt x="44" y="111"/>
                            <a:pt x="44" y="109"/>
                            <a:pt x="44" y="109"/>
                          </a:cubicBezTo>
                          <a:cubicBezTo>
                            <a:pt x="44" y="109"/>
                            <a:pt x="42" y="109"/>
                            <a:pt x="42" y="109"/>
                          </a:cubicBezTo>
                          <a:cubicBezTo>
                            <a:pt x="42" y="109"/>
                            <a:pt x="42" y="111"/>
                            <a:pt x="42" y="111"/>
                          </a:cubicBezTo>
                          <a:cubicBezTo>
                            <a:pt x="42" y="111"/>
                            <a:pt x="41" y="112"/>
                            <a:pt x="41" y="112"/>
                          </a:cubicBezTo>
                          <a:cubicBezTo>
                            <a:pt x="41" y="112"/>
                            <a:pt x="39" y="110"/>
                            <a:pt x="39" y="110"/>
                          </a:cubicBezTo>
                          <a:cubicBezTo>
                            <a:pt x="39" y="110"/>
                            <a:pt x="38" y="108"/>
                            <a:pt x="38" y="108"/>
                          </a:cubicBezTo>
                          <a:cubicBezTo>
                            <a:pt x="38" y="108"/>
                            <a:pt x="36" y="105"/>
                            <a:pt x="36" y="105"/>
                          </a:cubicBezTo>
                          <a:cubicBezTo>
                            <a:pt x="36" y="105"/>
                            <a:pt x="32" y="101"/>
                            <a:pt x="32" y="101"/>
                          </a:cubicBezTo>
                          <a:cubicBezTo>
                            <a:pt x="32" y="101"/>
                            <a:pt x="30" y="99"/>
                            <a:pt x="30" y="99"/>
                          </a:cubicBezTo>
                          <a:cubicBezTo>
                            <a:pt x="30" y="99"/>
                            <a:pt x="29" y="97"/>
                            <a:pt x="29" y="97"/>
                          </a:cubicBezTo>
                          <a:cubicBezTo>
                            <a:pt x="29" y="97"/>
                            <a:pt x="27" y="95"/>
                            <a:pt x="27" y="95"/>
                          </a:cubicBezTo>
                          <a:cubicBezTo>
                            <a:pt x="27" y="95"/>
                            <a:pt x="25" y="93"/>
                            <a:pt x="25" y="93"/>
                          </a:cubicBezTo>
                          <a:cubicBezTo>
                            <a:pt x="25" y="93"/>
                            <a:pt x="24" y="91"/>
                            <a:pt x="24" y="91"/>
                          </a:cubicBezTo>
                          <a:cubicBezTo>
                            <a:pt x="24" y="91"/>
                            <a:pt x="23" y="89"/>
                            <a:pt x="23" y="89"/>
                          </a:cubicBezTo>
                          <a:cubicBezTo>
                            <a:pt x="23" y="89"/>
                            <a:pt x="21" y="88"/>
                            <a:pt x="21" y="88"/>
                          </a:cubicBezTo>
                          <a:cubicBezTo>
                            <a:pt x="21" y="88"/>
                            <a:pt x="20" y="86"/>
                            <a:pt x="20" y="86"/>
                          </a:cubicBezTo>
                          <a:cubicBezTo>
                            <a:pt x="20" y="86"/>
                            <a:pt x="19" y="85"/>
                            <a:pt x="19" y="85"/>
                          </a:cubicBezTo>
                          <a:cubicBezTo>
                            <a:pt x="19" y="85"/>
                            <a:pt x="17" y="82"/>
                            <a:pt x="17" y="82"/>
                          </a:cubicBezTo>
                          <a:cubicBezTo>
                            <a:pt x="17" y="82"/>
                            <a:pt x="15" y="79"/>
                            <a:pt x="15" y="79"/>
                          </a:cubicBezTo>
                          <a:cubicBezTo>
                            <a:pt x="15" y="79"/>
                            <a:pt x="16" y="77"/>
                            <a:pt x="16" y="77"/>
                          </a:cubicBezTo>
                          <a:cubicBezTo>
                            <a:pt x="16" y="77"/>
                            <a:pt x="16" y="73"/>
                            <a:pt x="16" y="73"/>
                          </a:cubicBezTo>
                          <a:cubicBezTo>
                            <a:pt x="16" y="73"/>
                            <a:pt x="14" y="70"/>
                            <a:pt x="14" y="70"/>
                          </a:cubicBezTo>
                          <a:cubicBezTo>
                            <a:pt x="14" y="70"/>
                            <a:pt x="13" y="66"/>
                            <a:pt x="13" y="66"/>
                          </a:cubicBezTo>
                          <a:cubicBezTo>
                            <a:pt x="13" y="66"/>
                            <a:pt x="11" y="62"/>
                            <a:pt x="11" y="62"/>
                          </a:cubicBezTo>
                          <a:cubicBezTo>
                            <a:pt x="11" y="62"/>
                            <a:pt x="10" y="59"/>
                            <a:pt x="10" y="59"/>
                          </a:cubicBezTo>
                          <a:cubicBezTo>
                            <a:pt x="10" y="59"/>
                            <a:pt x="9" y="59"/>
                            <a:pt x="9" y="59"/>
                          </a:cubicBezTo>
                          <a:cubicBezTo>
                            <a:pt x="9" y="59"/>
                            <a:pt x="8" y="57"/>
                            <a:pt x="8" y="57"/>
                          </a:cubicBezTo>
                          <a:cubicBezTo>
                            <a:pt x="8" y="57"/>
                            <a:pt x="9" y="55"/>
                            <a:pt x="9" y="55"/>
                          </a:cubicBezTo>
                          <a:cubicBezTo>
                            <a:pt x="9" y="55"/>
                            <a:pt x="8" y="53"/>
                            <a:pt x="8" y="53"/>
                          </a:cubicBezTo>
                          <a:cubicBezTo>
                            <a:pt x="8" y="53"/>
                            <a:pt x="7" y="51"/>
                            <a:pt x="7" y="51"/>
                          </a:cubicBezTo>
                          <a:cubicBezTo>
                            <a:pt x="7" y="51"/>
                            <a:pt x="6" y="49"/>
                            <a:pt x="6" y="49"/>
                          </a:cubicBezTo>
                          <a:cubicBezTo>
                            <a:pt x="6" y="49"/>
                            <a:pt x="7" y="46"/>
                            <a:pt x="7" y="46"/>
                          </a:cubicBezTo>
                          <a:cubicBezTo>
                            <a:pt x="7" y="46"/>
                            <a:pt x="7" y="44"/>
                            <a:pt x="7" y="44"/>
                          </a:cubicBezTo>
                          <a:cubicBezTo>
                            <a:pt x="7" y="44"/>
                            <a:pt x="7" y="42"/>
                            <a:pt x="7" y="42"/>
                          </a:cubicBezTo>
                          <a:cubicBezTo>
                            <a:pt x="7" y="42"/>
                            <a:pt x="7" y="42"/>
                            <a:pt x="7" y="42"/>
                          </a:cubicBezTo>
                          <a:cubicBezTo>
                            <a:pt x="7" y="42"/>
                            <a:pt x="7" y="40"/>
                            <a:pt x="7" y="40"/>
                          </a:cubicBezTo>
                          <a:cubicBezTo>
                            <a:pt x="7" y="40"/>
                            <a:pt x="7" y="38"/>
                            <a:pt x="7" y="38"/>
                          </a:cubicBezTo>
                          <a:cubicBezTo>
                            <a:pt x="7" y="38"/>
                            <a:pt x="5" y="35"/>
                            <a:pt x="5" y="35"/>
                          </a:cubicBezTo>
                          <a:cubicBezTo>
                            <a:pt x="5" y="35"/>
                            <a:pt x="4" y="32"/>
                            <a:pt x="4" y="32"/>
                          </a:cubicBezTo>
                          <a:cubicBezTo>
                            <a:pt x="4" y="32"/>
                            <a:pt x="5" y="31"/>
                            <a:pt x="5" y="31"/>
                          </a:cubicBezTo>
                          <a:cubicBezTo>
                            <a:pt x="5" y="31"/>
                            <a:pt x="5" y="29"/>
                            <a:pt x="5" y="29"/>
                          </a:cubicBezTo>
                          <a:cubicBezTo>
                            <a:pt x="5" y="29"/>
                            <a:pt x="4" y="28"/>
                            <a:pt x="4" y="28"/>
                          </a:cubicBezTo>
                          <a:cubicBezTo>
                            <a:pt x="4" y="28"/>
                            <a:pt x="3" y="30"/>
                            <a:pt x="3" y="30"/>
                          </a:cubicBezTo>
                          <a:cubicBezTo>
                            <a:pt x="3" y="30"/>
                            <a:pt x="2" y="28"/>
                            <a:pt x="2" y="28"/>
                          </a:cubicBezTo>
                          <a:cubicBezTo>
                            <a:pt x="2" y="28"/>
                            <a:pt x="2" y="26"/>
                            <a:pt x="2" y="26"/>
                          </a:cubicBezTo>
                          <a:cubicBezTo>
                            <a:pt x="2" y="26"/>
                            <a:pt x="3" y="25"/>
                            <a:pt x="3" y="25"/>
                          </a:cubicBezTo>
                          <a:cubicBezTo>
                            <a:pt x="3" y="25"/>
                            <a:pt x="4" y="24"/>
                            <a:pt x="4" y="24"/>
                          </a:cubicBezTo>
                          <a:cubicBezTo>
                            <a:pt x="4" y="24"/>
                            <a:pt x="4" y="20"/>
                            <a:pt x="4" y="20"/>
                          </a:cubicBezTo>
                          <a:cubicBezTo>
                            <a:pt x="4" y="20"/>
                            <a:pt x="4" y="16"/>
                            <a:pt x="4" y="16"/>
                          </a:cubicBezTo>
                          <a:cubicBezTo>
                            <a:pt x="4" y="16"/>
                            <a:pt x="2" y="11"/>
                            <a:pt x="2" y="1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4" name="Freeform 1296"/>
                    <p:cNvSpPr>
                      <a:spLocks/>
                    </p:cNvSpPr>
                    <p:nvPr/>
                  </p:nvSpPr>
                  <p:spPr bwMode="gray">
                    <a:xfrm>
                      <a:off x="7377113" y="3362736"/>
                      <a:ext cx="287338" cy="21272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113"/>
                        </a:cxn>
                        <a:cxn ang="0">
                          <a:pos x="8" y="116"/>
                        </a:cxn>
                        <a:cxn ang="0">
                          <a:pos x="14" y="118"/>
                        </a:cxn>
                        <a:cxn ang="0">
                          <a:pos x="19" y="120"/>
                        </a:cxn>
                        <a:cxn ang="0">
                          <a:pos x="17" y="107"/>
                        </a:cxn>
                        <a:cxn ang="0">
                          <a:pos x="19" y="99"/>
                        </a:cxn>
                        <a:cxn ang="0">
                          <a:pos x="24" y="91"/>
                        </a:cxn>
                        <a:cxn ang="0">
                          <a:pos x="33" y="87"/>
                        </a:cxn>
                        <a:cxn ang="0">
                          <a:pos x="41" y="76"/>
                        </a:cxn>
                        <a:cxn ang="0">
                          <a:pos x="48" y="61"/>
                        </a:cxn>
                        <a:cxn ang="0">
                          <a:pos x="49" y="54"/>
                        </a:cxn>
                        <a:cxn ang="0">
                          <a:pos x="51" y="59"/>
                        </a:cxn>
                        <a:cxn ang="0">
                          <a:pos x="54" y="65"/>
                        </a:cxn>
                        <a:cxn ang="0">
                          <a:pos x="56" y="52"/>
                        </a:cxn>
                        <a:cxn ang="0">
                          <a:pos x="59" y="55"/>
                        </a:cxn>
                        <a:cxn ang="0">
                          <a:pos x="62" y="56"/>
                        </a:cxn>
                        <a:cxn ang="0">
                          <a:pos x="60" y="47"/>
                        </a:cxn>
                        <a:cxn ang="0">
                          <a:pos x="63" y="40"/>
                        </a:cxn>
                        <a:cxn ang="0">
                          <a:pos x="68" y="30"/>
                        </a:cxn>
                        <a:cxn ang="0">
                          <a:pos x="71" y="21"/>
                        </a:cxn>
                        <a:cxn ang="0">
                          <a:pos x="77" y="5"/>
                        </a:cxn>
                        <a:cxn ang="0">
                          <a:pos x="78" y="10"/>
                        </a:cxn>
                        <a:cxn ang="0">
                          <a:pos x="81" y="2"/>
                        </a:cxn>
                        <a:cxn ang="0">
                          <a:pos x="83" y="12"/>
                        </a:cxn>
                        <a:cxn ang="0">
                          <a:pos x="86" y="23"/>
                        </a:cxn>
                        <a:cxn ang="0">
                          <a:pos x="91" y="22"/>
                        </a:cxn>
                        <a:cxn ang="0">
                          <a:pos x="91" y="30"/>
                        </a:cxn>
                        <a:cxn ang="0">
                          <a:pos x="96" y="29"/>
                        </a:cxn>
                        <a:cxn ang="0">
                          <a:pos x="101" y="34"/>
                        </a:cxn>
                        <a:cxn ang="0">
                          <a:pos x="105" y="40"/>
                        </a:cxn>
                        <a:cxn ang="0">
                          <a:pos x="96" y="44"/>
                        </a:cxn>
                        <a:cxn ang="0">
                          <a:pos x="97" y="57"/>
                        </a:cxn>
                        <a:cxn ang="0">
                          <a:pos x="84" y="60"/>
                        </a:cxn>
                        <a:cxn ang="0">
                          <a:pos x="75" y="57"/>
                        </a:cxn>
                        <a:cxn ang="0">
                          <a:pos x="70" y="60"/>
                        </a:cxn>
                        <a:cxn ang="0">
                          <a:pos x="65" y="67"/>
                        </a:cxn>
                        <a:cxn ang="0">
                          <a:pos x="65" y="78"/>
                        </a:cxn>
                        <a:cxn ang="0">
                          <a:pos x="62" y="86"/>
                        </a:cxn>
                        <a:cxn ang="0">
                          <a:pos x="61" y="95"/>
                        </a:cxn>
                        <a:cxn ang="0">
                          <a:pos x="57" y="108"/>
                        </a:cxn>
                        <a:cxn ang="0">
                          <a:pos x="55" y="117"/>
                        </a:cxn>
                        <a:cxn ang="0">
                          <a:pos x="51" y="119"/>
                        </a:cxn>
                        <a:cxn ang="0">
                          <a:pos x="44" y="123"/>
                        </a:cxn>
                        <a:cxn ang="0">
                          <a:pos x="33" y="117"/>
                        </a:cxn>
                        <a:cxn ang="0">
                          <a:pos x="28" y="126"/>
                        </a:cxn>
                        <a:cxn ang="0">
                          <a:pos x="21" y="128"/>
                        </a:cxn>
                        <a:cxn ang="0">
                          <a:pos x="14" y="130"/>
                        </a:cxn>
                        <a:cxn ang="0">
                          <a:pos x="7" y="124"/>
                        </a:cxn>
                        <a:cxn ang="0">
                          <a:pos x="2" y="117"/>
                        </a:cxn>
                        <a:cxn ang="0">
                          <a:pos x="0" y="111"/>
                        </a:cxn>
                        <a:cxn ang="0">
                          <a:pos x="1" y="113"/>
                        </a:cxn>
                      </a:cxnLst>
                      <a:rect l="0" t="0" r="r" b="b"/>
                      <a:pathLst>
                        <a:path w="105" h="132">
                          <a:moveTo>
                            <a:pt x="1" y="114"/>
                          </a:moveTo>
                          <a:cubicBezTo>
                            <a:pt x="1" y="114"/>
                            <a:pt x="1" y="114"/>
                            <a:pt x="1" y="114"/>
                          </a:cubicBezTo>
                          <a:cubicBezTo>
                            <a:pt x="1" y="114"/>
                            <a:pt x="2" y="113"/>
                            <a:pt x="2" y="113"/>
                          </a:cubicBezTo>
                          <a:cubicBezTo>
                            <a:pt x="2" y="113"/>
                            <a:pt x="3" y="113"/>
                            <a:pt x="3" y="113"/>
                          </a:cubicBezTo>
                          <a:cubicBezTo>
                            <a:pt x="3" y="113"/>
                            <a:pt x="4" y="116"/>
                            <a:pt x="4" y="116"/>
                          </a:cubicBezTo>
                          <a:cubicBezTo>
                            <a:pt x="4" y="116"/>
                            <a:pt x="5" y="116"/>
                            <a:pt x="5" y="116"/>
                          </a:cubicBezTo>
                          <a:cubicBezTo>
                            <a:pt x="5" y="116"/>
                            <a:pt x="7" y="114"/>
                            <a:pt x="7" y="114"/>
                          </a:cubicBezTo>
                          <a:cubicBezTo>
                            <a:pt x="7" y="114"/>
                            <a:pt x="8" y="116"/>
                            <a:pt x="8" y="116"/>
                          </a:cubicBezTo>
                          <a:cubicBezTo>
                            <a:pt x="8" y="116"/>
                            <a:pt x="10" y="113"/>
                            <a:pt x="10" y="113"/>
                          </a:cubicBezTo>
                          <a:cubicBezTo>
                            <a:pt x="10" y="113"/>
                            <a:pt x="11" y="117"/>
                            <a:pt x="11" y="117"/>
                          </a:cubicBezTo>
                          <a:cubicBezTo>
                            <a:pt x="11" y="117"/>
                            <a:pt x="13" y="118"/>
                            <a:pt x="13" y="118"/>
                          </a:cubicBezTo>
                          <a:cubicBezTo>
                            <a:pt x="13" y="118"/>
                            <a:pt x="14" y="118"/>
                            <a:pt x="14" y="118"/>
                          </a:cubicBezTo>
                          <a:cubicBezTo>
                            <a:pt x="14" y="118"/>
                            <a:pt x="16" y="120"/>
                            <a:pt x="16" y="120"/>
                          </a:cubicBezTo>
                          <a:cubicBezTo>
                            <a:pt x="16" y="120"/>
                            <a:pt x="17" y="122"/>
                            <a:pt x="17" y="122"/>
                          </a:cubicBezTo>
                          <a:cubicBezTo>
                            <a:pt x="17" y="122"/>
                            <a:pt x="19" y="121"/>
                            <a:pt x="19" y="121"/>
                          </a:cubicBezTo>
                          <a:cubicBezTo>
                            <a:pt x="19" y="121"/>
                            <a:pt x="19" y="120"/>
                            <a:pt x="19" y="120"/>
                          </a:cubicBezTo>
                          <a:cubicBezTo>
                            <a:pt x="19" y="120"/>
                            <a:pt x="17" y="119"/>
                            <a:pt x="17" y="119"/>
                          </a:cubicBezTo>
                          <a:cubicBezTo>
                            <a:pt x="17" y="119"/>
                            <a:pt x="16" y="117"/>
                            <a:pt x="16" y="117"/>
                          </a:cubicBezTo>
                          <a:cubicBezTo>
                            <a:pt x="16" y="117"/>
                            <a:pt x="16" y="114"/>
                            <a:pt x="16" y="114"/>
                          </a:cubicBezTo>
                          <a:cubicBezTo>
                            <a:pt x="16" y="114"/>
                            <a:pt x="17" y="107"/>
                            <a:pt x="17" y="107"/>
                          </a:cubicBezTo>
                          <a:cubicBezTo>
                            <a:pt x="17" y="107"/>
                            <a:pt x="18" y="104"/>
                            <a:pt x="18" y="104"/>
                          </a:cubicBezTo>
                          <a:cubicBezTo>
                            <a:pt x="18" y="104"/>
                            <a:pt x="20" y="103"/>
                            <a:pt x="20" y="103"/>
                          </a:cubicBezTo>
                          <a:cubicBezTo>
                            <a:pt x="20" y="103"/>
                            <a:pt x="19" y="101"/>
                            <a:pt x="19" y="101"/>
                          </a:cubicBezTo>
                          <a:cubicBezTo>
                            <a:pt x="19" y="101"/>
                            <a:pt x="19" y="99"/>
                            <a:pt x="19" y="99"/>
                          </a:cubicBezTo>
                          <a:cubicBezTo>
                            <a:pt x="19" y="99"/>
                            <a:pt x="20" y="96"/>
                            <a:pt x="20" y="96"/>
                          </a:cubicBezTo>
                          <a:cubicBezTo>
                            <a:pt x="20" y="96"/>
                            <a:pt x="21" y="94"/>
                            <a:pt x="21" y="94"/>
                          </a:cubicBezTo>
                          <a:cubicBezTo>
                            <a:pt x="21" y="94"/>
                            <a:pt x="23" y="91"/>
                            <a:pt x="23" y="91"/>
                          </a:cubicBezTo>
                          <a:cubicBezTo>
                            <a:pt x="23" y="91"/>
                            <a:pt x="24" y="91"/>
                            <a:pt x="24" y="91"/>
                          </a:cubicBezTo>
                          <a:cubicBezTo>
                            <a:pt x="24" y="91"/>
                            <a:pt x="26" y="92"/>
                            <a:pt x="26" y="92"/>
                          </a:cubicBezTo>
                          <a:cubicBezTo>
                            <a:pt x="26" y="92"/>
                            <a:pt x="29" y="89"/>
                            <a:pt x="29" y="89"/>
                          </a:cubicBezTo>
                          <a:cubicBezTo>
                            <a:pt x="29" y="89"/>
                            <a:pt x="31" y="89"/>
                            <a:pt x="31" y="89"/>
                          </a:cubicBezTo>
                          <a:cubicBezTo>
                            <a:pt x="31" y="89"/>
                            <a:pt x="33" y="87"/>
                            <a:pt x="33" y="87"/>
                          </a:cubicBezTo>
                          <a:cubicBezTo>
                            <a:pt x="33" y="87"/>
                            <a:pt x="35" y="87"/>
                            <a:pt x="35" y="87"/>
                          </a:cubicBezTo>
                          <a:cubicBezTo>
                            <a:pt x="35" y="87"/>
                            <a:pt x="39" y="82"/>
                            <a:pt x="39" y="82"/>
                          </a:cubicBezTo>
                          <a:cubicBezTo>
                            <a:pt x="39" y="82"/>
                            <a:pt x="39" y="79"/>
                            <a:pt x="39" y="79"/>
                          </a:cubicBezTo>
                          <a:cubicBezTo>
                            <a:pt x="39" y="79"/>
                            <a:pt x="41" y="76"/>
                            <a:pt x="41" y="76"/>
                          </a:cubicBezTo>
                          <a:cubicBezTo>
                            <a:pt x="41" y="76"/>
                            <a:pt x="43" y="71"/>
                            <a:pt x="43" y="71"/>
                          </a:cubicBezTo>
                          <a:cubicBezTo>
                            <a:pt x="43" y="71"/>
                            <a:pt x="45" y="66"/>
                            <a:pt x="45" y="66"/>
                          </a:cubicBezTo>
                          <a:cubicBezTo>
                            <a:pt x="45" y="66"/>
                            <a:pt x="47" y="63"/>
                            <a:pt x="47" y="63"/>
                          </a:cubicBezTo>
                          <a:cubicBezTo>
                            <a:pt x="47" y="63"/>
                            <a:pt x="48" y="61"/>
                            <a:pt x="48" y="61"/>
                          </a:cubicBezTo>
                          <a:cubicBezTo>
                            <a:pt x="48" y="61"/>
                            <a:pt x="48" y="58"/>
                            <a:pt x="48" y="58"/>
                          </a:cubicBezTo>
                          <a:cubicBezTo>
                            <a:pt x="48" y="58"/>
                            <a:pt x="48" y="56"/>
                            <a:pt x="48" y="56"/>
                          </a:cubicBezTo>
                          <a:cubicBezTo>
                            <a:pt x="48" y="56"/>
                            <a:pt x="48" y="54"/>
                            <a:pt x="48" y="54"/>
                          </a:cubicBezTo>
                          <a:cubicBezTo>
                            <a:pt x="48" y="54"/>
                            <a:pt x="49" y="54"/>
                            <a:pt x="49" y="54"/>
                          </a:cubicBezTo>
                          <a:cubicBezTo>
                            <a:pt x="49" y="54"/>
                            <a:pt x="49" y="54"/>
                            <a:pt x="49" y="54"/>
                          </a:cubicBezTo>
                          <a:cubicBezTo>
                            <a:pt x="49" y="54"/>
                            <a:pt x="50" y="55"/>
                            <a:pt x="50" y="55"/>
                          </a:cubicBezTo>
                          <a:cubicBezTo>
                            <a:pt x="50" y="55"/>
                            <a:pt x="51" y="56"/>
                            <a:pt x="51" y="56"/>
                          </a:cubicBezTo>
                          <a:cubicBezTo>
                            <a:pt x="51" y="56"/>
                            <a:pt x="51" y="59"/>
                            <a:pt x="51" y="59"/>
                          </a:cubicBezTo>
                          <a:cubicBezTo>
                            <a:pt x="51" y="59"/>
                            <a:pt x="52" y="61"/>
                            <a:pt x="52" y="61"/>
                          </a:cubicBezTo>
                          <a:cubicBezTo>
                            <a:pt x="52" y="61"/>
                            <a:pt x="52" y="62"/>
                            <a:pt x="52" y="62"/>
                          </a:cubicBezTo>
                          <a:cubicBezTo>
                            <a:pt x="52" y="62"/>
                            <a:pt x="53" y="64"/>
                            <a:pt x="53" y="64"/>
                          </a:cubicBezTo>
                          <a:cubicBezTo>
                            <a:pt x="53" y="64"/>
                            <a:pt x="54" y="65"/>
                            <a:pt x="54" y="65"/>
                          </a:cubicBezTo>
                          <a:cubicBezTo>
                            <a:pt x="54" y="65"/>
                            <a:pt x="56" y="64"/>
                            <a:pt x="56" y="64"/>
                          </a:cubicBezTo>
                          <a:cubicBezTo>
                            <a:pt x="56" y="64"/>
                            <a:pt x="57" y="62"/>
                            <a:pt x="57" y="62"/>
                          </a:cubicBezTo>
                          <a:cubicBezTo>
                            <a:pt x="57" y="62"/>
                            <a:pt x="56" y="54"/>
                            <a:pt x="56" y="54"/>
                          </a:cubicBezTo>
                          <a:cubicBezTo>
                            <a:pt x="56" y="54"/>
                            <a:pt x="56" y="52"/>
                            <a:pt x="56" y="52"/>
                          </a:cubicBezTo>
                          <a:cubicBezTo>
                            <a:pt x="56" y="52"/>
                            <a:pt x="57" y="50"/>
                            <a:pt x="57" y="50"/>
                          </a:cubicBezTo>
                          <a:cubicBezTo>
                            <a:pt x="57" y="50"/>
                            <a:pt x="57" y="50"/>
                            <a:pt x="57" y="50"/>
                          </a:cubicBezTo>
                          <a:cubicBezTo>
                            <a:pt x="57" y="50"/>
                            <a:pt x="58" y="52"/>
                            <a:pt x="58" y="52"/>
                          </a:cubicBezTo>
                          <a:cubicBezTo>
                            <a:pt x="58" y="52"/>
                            <a:pt x="59" y="55"/>
                            <a:pt x="59" y="55"/>
                          </a:cubicBezTo>
                          <a:cubicBezTo>
                            <a:pt x="59" y="55"/>
                            <a:pt x="60" y="59"/>
                            <a:pt x="60" y="59"/>
                          </a:cubicBezTo>
                          <a:cubicBezTo>
                            <a:pt x="60" y="59"/>
                            <a:pt x="61" y="60"/>
                            <a:pt x="61" y="60"/>
                          </a:cubicBezTo>
                          <a:cubicBezTo>
                            <a:pt x="61" y="60"/>
                            <a:pt x="62" y="59"/>
                            <a:pt x="62" y="59"/>
                          </a:cubicBezTo>
                          <a:cubicBezTo>
                            <a:pt x="62" y="59"/>
                            <a:pt x="62" y="56"/>
                            <a:pt x="62" y="56"/>
                          </a:cubicBezTo>
                          <a:cubicBezTo>
                            <a:pt x="62" y="56"/>
                            <a:pt x="61" y="53"/>
                            <a:pt x="61" y="53"/>
                          </a:cubicBezTo>
                          <a:cubicBezTo>
                            <a:pt x="61" y="53"/>
                            <a:pt x="61" y="49"/>
                            <a:pt x="61" y="49"/>
                          </a:cubicBezTo>
                          <a:cubicBezTo>
                            <a:pt x="61" y="49"/>
                            <a:pt x="60" y="47"/>
                            <a:pt x="60" y="47"/>
                          </a:cubicBezTo>
                          <a:cubicBezTo>
                            <a:pt x="60" y="47"/>
                            <a:pt x="60" y="47"/>
                            <a:pt x="60" y="47"/>
                          </a:cubicBezTo>
                          <a:cubicBezTo>
                            <a:pt x="60" y="47"/>
                            <a:pt x="60" y="47"/>
                            <a:pt x="60" y="47"/>
                          </a:cubicBezTo>
                          <a:cubicBezTo>
                            <a:pt x="60" y="47"/>
                            <a:pt x="63" y="46"/>
                            <a:pt x="63" y="46"/>
                          </a:cubicBezTo>
                          <a:cubicBezTo>
                            <a:pt x="63" y="46"/>
                            <a:pt x="64" y="39"/>
                            <a:pt x="64" y="39"/>
                          </a:cubicBezTo>
                          <a:cubicBezTo>
                            <a:pt x="64" y="39"/>
                            <a:pt x="63" y="40"/>
                            <a:pt x="63" y="40"/>
                          </a:cubicBezTo>
                          <a:cubicBezTo>
                            <a:pt x="63" y="40"/>
                            <a:pt x="63" y="37"/>
                            <a:pt x="63" y="37"/>
                          </a:cubicBezTo>
                          <a:cubicBezTo>
                            <a:pt x="63" y="37"/>
                            <a:pt x="63" y="35"/>
                            <a:pt x="63" y="35"/>
                          </a:cubicBezTo>
                          <a:cubicBezTo>
                            <a:pt x="63" y="35"/>
                            <a:pt x="65" y="32"/>
                            <a:pt x="65" y="32"/>
                          </a:cubicBezTo>
                          <a:cubicBezTo>
                            <a:pt x="65" y="32"/>
                            <a:pt x="68" y="30"/>
                            <a:pt x="68" y="30"/>
                          </a:cubicBezTo>
                          <a:cubicBezTo>
                            <a:pt x="68" y="30"/>
                            <a:pt x="68" y="28"/>
                            <a:pt x="68" y="28"/>
                          </a:cubicBezTo>
                          <a:cubicBezTo>
                            <a:pt x="68" y="28"/>
                            <a:pt x="70" y="26"/>
                            <a:pt x="70" y="26"/>
                          </a:cubicBezTo>
                          <a:cubicBezTo>
                            <a:pt x="70" y="26"/>
                            <a:pt x="71" y="24"/>
                            <a:pt x="71" y="24"/>
                          </a:cubicBezTo>
                          <a:cubicBezTo>
                            <a:pt x="71" y="24"/>
                            <a:pt x="71" y="21"/>
                            <a:pt x="71" y="21"/>
                          </a:cubicBezTo>
                          <a:cubicBezTo>
                            <a:pt x="71" y="21"/>
                            <a:pt x="72" y="17"/>
                            <a:pt x="72" y="17"/>
                          </a:cubicBezTo>
                          <a:cubicBezTo>
                            <a:pt x="72" y="17"/>
                            <a:pt x="74" y="16"/>
                            <a:pt x="74" y="16"/>
                          </a:cubicBezTo>
                          <a:cubicBezTo>
                            <a:pt x="74" y="16"/>
                            <a:pt x="76" y="6"/>
                            <a:pt x="76" y="6"/>
                          </a:cubicBezTo>
                          <a:cubicBezTo>
                            <a:pt x="76" y="6"/>
                            <a:pt x="77" y="5"/>
                            <a:pt x="77" y="5"/>
                          </a:cubicBezTo>
                          <a:cubicBezTo>
                            <a:pt x="77" y="5"/>
                            <a:pt x="77" y="0"/>
                            <a:pt x="77" y="0"/>
                          </a:cubicBezTo>
                          <a:cubicBezTo>
                            <a:pt x="77" y="0"/>
                            <a:pt x="78" y="1"/>
                            <a:pt x="78" y="1"/>
                          </a:cubicBezTo>
                          <a:cubicBezTo>
                            <a:pt x="78" y="1"/>
                            <a:pt x="78" y="5"/>
                            <a:pt x="78" y="5"/>
                          </a:cubicBezTo>
                          <a:cubicBezTo>
                            <a:pt x="78" y="5"/>
                            <a:pt x="78" y="10"/>
                            <a:pt x="78" y="10"/>
                          </a:cubicBezTo>
                          <a:cubicBezTo>
                            <a:pt x="78" y="10"/>
                            <a:pt x="78" y="11"/>
                            <a:pt x="78" y="11"/>
                          </a:cubicBezTo>
                          <a:cubicBezTo>
                            <a:pt x="78" y="11"/>
                            <a:pt x="80" y="6"/>
                            <a:pt x="80" y="6"/>
                          </a:cubicBezTo>
                          <a:cubicBezTo>
                            <a:pt x="80" y="6"/>
                            <a:pt x="80" y="4"/>
                            <a:pt x="80" y="4"/>
                          </a:cubicBezTo>
                          <a:cubicBezTo>
                            <a:pt x="80" y="4"/>
                            <a:pt x="81" y="2"/>
                            <a:pt x="81" y="2"/>
                          </a:cubicBezTo>
                          <a:cubicBezTo>
                            <a:pt x="81" y="2"/>
                            <a:pt x="82" y="4"/>
                            <a:pt x="82" y="4"/>
                          </a:cubicBezTo>
                          <a:cubicBezTo>
                            <a:pt x="82" y="4"/>
                            <a:pt x="82" y="7"/>
                            <a:pt x="82" y="7"/>
                          </a:cubicBezTo>
                          <a:cubicBezTo>
                            <a:pt x="82" y="7"/>
                            <a:pt x="82" y="8"/>
                            <a:pt x="82" y="8"/>
                          </a:cubicBezTo>
                          <a:cubicBezTo>
                            <a:pt x="82" y="8"/>
                            <a:pt x="83" y="12"/>
                            <a:pt x="83" y="12"/>
                          </a:cubicBezTo>
                          <a:cubicBezTo>
                            <a:pt x="83" y="12"/>
                            <a:pt x="86" y="13"/>
                            <a:pt x="86" y="13"/>
                          </a:cubicBezTo>
                          <a:cubicBezTo>
                            <a:pt x="86" y="13"/>
                            <a:pt x="87" y="16"/>
                            <a:pt x="87" y="16"/>
                          </a:cubicBezTo>
                          <a:cubicBezTo>
                            <a:pt x="87" y="16"/>
                            <a:pt x="87" y="20"/>
                            <a:pt x="87" y="20"/>
                          </a:cubicBezTo>
                          <a:cubicBezTo>
                            <a:pt x="87" y="20"/>
                            <a:pt x="86" y="23"/>
                            <a:pt x="86" y="23"/>
                          </a:cubicBezTo>
                          <a:cubicBezTo>
                            <a:pt x="86" y="23"/>
                            <a:pt x="86" y="25"/>
                            <a:pt x="86" y="25"/>
                          </a:cubicBezTo>
                          <a:cubicBezTo>
                            <a:pt x="86" y="25"/>
                            <a:pt x="88" y="26"/>
                            <a:pt x="88" y="26"/>
                          </a:cubicBezTo>
                          <a:cubicBezTo>
                            <a:pt x="88" y="26"/>
                            <a:pt x="90" y="24"/>
                            <a:pt x="90" y="24"/>
                          </a:cubicBezTo>
                          <a:cubicBezTo>
                            <a:pt x="90" y="24"/>
                            <a:pt x="91" y="22"/>
                            <a:pt x="91" y="22"/>
                          </a:cubicBezTo>
                          <a:cubicBezTo>
                            <a:pt x="91" y="22"/>
                            <a:pt x="91" y="23"/>
                            <a:pt x="91" y="23"/>
                          </a:cubicBezTo>
                          <a:cubicBezTo>
                            <a:pt x="91" y="23"/>
                            <a:pt x="92" y="26"/>
                            <a:pt x="92" y="26"/>
                          </a:cubicBezTo>
                          <a:cubicBezTo>
                            <a:pt x="92" y="26"/>
                            <a:pt x="90" y="28"/>
                            <a:pt x="90" y="28"/>
                          </a:cubicBezTo>
                          <a:cubicBezTo>
                            <a:pt x="90" y="28"/>
                            <a:pt x="91" y="30"/>
                            <a:pt x="91" y="30"/>
                          </a:cubicBezTo>
                          <a:cubicBezTo>
                            <a:pt x="91" y="30"/>
                            <a:pt x="92" y="29"/>
                            <a:pt x="92" y="29"/>
                          </a:cubicBezTo>
                          <a:cubicBezTo>
                            <a:pt x="92" y="29"/>
                            <a:pt x="92" y="31"/>
                            <a:pt x="92" y="31"/>
                          </a:cubicBezTo>
                          <a:cubicBezTo>
                            <a:pt x="92" y="31"/>
                            <a:pt x="93" y="27"/>
                            <a:pt x="93" y="27"/>
                          </a:cubicBezTo>
                          <a:cubicBezTo>
                            <a:pt x="93" y="27"/>
                            <a:pt x="96" y="29"/>
                            <a:pt x="96" y="29"/>
                          </a:cubicBezTo>
                          <a:cubicBezTo>
                            <a:pt x="96" y="29"/>
                            <a:pt x="96" y="30"/>
                            <a:pt x="96" y="30"/>
                          </a:cubicBezTo>
                          <a:cubicBezTo>
                            <a:pt x="96" y="30"/>
                            <a:pt x="97" y="30"/>
                            <a:pt x="97" y="30"/>
                          </a:cubicBezTo>
                          <a:cubicBezTo>
                            <a:pt x="97" y="30"/>
                            <a:pt x="100" y="36"/>
                            <a:pt x="100" y="36"/>
                          </a:cubicBezTo>
                          <a:cubicBezTo>
                            <a:pt x="100" y="36"/>
                            <a:pt x="101" y="34"/>
                            <a:pt x="101" y="34"/>
                          </a:cubicBezTo>
                          <a:cubicBezTo>
                            <a:pt x="101" y="34"/>
                            <a:pt x="102" y="36"/>
                            <a:pt x="102" y="36"/>
                          </a:cubicBezTo>
                          <a:cubicBezTo>
                            <a:pt x="102" y="36"/>
                            <a:pt x="103" y="34"/>
                            <a:pt x="103" y="34"/>
                          </a:cubicBezTo>
                          <a:cubicBezTo>
                            <a:pt x="103" y="34"/>
                            <a:pt x="104" y="35"/>
                            <a:pt x="104" y="35"/>
                          </a:cubicBezTo>
                          <a:cubicBezTo>
                            <a:pt x="104" y="35"/>
                            <a:pt x="105" y="40"/>
                            <a:pt x="105" y="40"/>
                          </a:cubicBezTo>
                          <a:cubicBezTo>
                            <a:pt x="105" y="40"/>
                            <a:pt x="103" y="41"/>
                            <a:pt x="103" y="41"/>
                          </a:cubicBezTo>
                          <a:cubicBezTo>
                            <a:pt x="103" y="41"/>
                            <a:pt x="101" y="43"/>
                            <a:pt x="101" y="43"/>
                          </a:cubicBezTo>
                          <a:cubicBezTo>
                            <a:pt x="101" y="43"/>
                            <a:pt x="100" y="45"/>
                            <a:pt x="100" y="45"/>
                          </a:cubicBezTo>
                          <a:cubicBezTo>
                            <a:pt x="100" y="45"/>
                            <a:pt x="96" y="44"/>
                            <a:pt x="96" y="44"/>
                          </a:cubicBezTo>
                          <a:cubicBezTo>
                            <a:pt x="96" y="44"/>
                            <a:pt x="93" y="45"/>
                            <a:pt x="93" y="45"/>
                          </a:cubicBezTo>
                          <a:cubicBezTo>
                            <a:pt x="93" y="45"/>
                            <a:pt x="93" y="47"/>
                            <a:pt x="93" y="47"/>
                          </a:cubicBezTo>
                          <a:cubicBezTo>
                            <a:pt x="93" y="47"/>
                            <a:pt x="92" y="50"/>
                            <a:pt x="92" y="50"/>
                          </a:cubicBezTo>
                          <a:cubicBezTo>
                            <a:pt x="92" y="50"/>
                            <a:pt x="97" y="57"/>
                            <a:pt x="97" y="57"/>
                          </a:cubicBezTo>
                          <a:cubicBezTo>
                            <a:pt x="97" y="57"/>
                            <a:pt x="90" y="58"/>
                            <a:pt x="90" y="58"/>
                          </a:cubicBezTo>
                          <a:cubicBezTo>
                            <a:pt x="90" y="58"/>
                            <a:pt x="87" y="57"/>
                            <a:pt x="87" y="57"/>
                          </a:cubicBezTo>
                          <a:cubicBezTo>
                            <a:pt x="87" y="57"/>
                            <a:pt x="85" y="61"/>
                            <a:pt x="85" y="61"/>
                          </a:cubicBezTo>
                          <a:cubicBezTo>
                            <a:pt x="85" y="61"/>
                            <a:pt x="84" y="60"/>
                            <a:pt x="84" y="60"/>
                          </a:cubicBezTo>
                          <a:cubicBezTo>
                            <a:pt x="84" y="60"/>
                            <a:pt x="82" y="59"/>
                            <a:pt x="82" y="59"/>
                          </a:cubicBezTo>
                          <a:cubicBezTo>
                            <a:pt x="82" y="59"/>
                            <a:pt x="79" y="59"/>
                            <a:pt x="79" y="59"/>
                          </a:cubicBezTo>
                          <a:cubicBezTo>
                            <a:pt x="79" y="59"/>
                            <a:pt x="76" y="58"/>
                            <a:pt x="76" y="58"/>
                          </a:cubicBezTo>
                          <a:cubicBezTo>
                            <a:pt x="76" y="58"/>
                            <a:pt x="75" y="57"/>
                            <a:pt x="75" y="57"/>
                          </a:cubicBezTo>
                          <a:cubicBezTo>
                            <a:pt x="75" y="57"/>
                            <a:pt x="75" y="60"/>
                            <a:pt x="75" y="60"/>
                          </a:cubicBezTo>
                          <a:cubicBezTo>
                            <a:pt x="75" y="60"/>
                            <a:pt x="73" y="58"/>
                            <a:pt x="73" y="58"/>
                          </a:cubicBezTo>
                          <a:cubicBezTo>
                            <a:pt x="73" y="58"/>
                            <a:pt x="71" y="58"/>
                            <a:pt x="71" y="58"/>
                          </a:cubicBezTo>
                          <a:cubicBezTo>
                            <a:pt x="71" y="58"/>
                            <a:pt x="70" y="60"/>
                            <a:pt x="70" y="60"/>
                          </a:cubicBezTo>
                          <a:cubicBezTo>
                            <a:pt x="70" y="60"/>
                            <a:pt x="68" y="58"/>
                            <a:pt x="68" y="58"/>
                          </a:cubicBezTo>
                          <a:cubicBezTo>
                            <a:pt x="68" y="58"/>
                            <a:pt x="67" y="61"/>
                            <a:pt x="67" y="61"/>
                          </a:cubicBezTo>
                          <a:cubicBezTo>
                            <a:pt x="67" y="61"/>
                            <a:pt x="65" y="63"/>
                            <a:pt x="65" y="63"/>
                          </a:cubicBezTo>
                          <a:cubicBezTo>
                            <a:pt x="65" y="63"/>
                            <a:pt x="65" y="67"/>
                            <a:pt x="65" y="67"/>
                          </a:cubicBezTo>
                          <a:cubicBezTo>
                            <a:pt x="65" y="67"/>
                            <a:pt x="64" y="71"/>
                            <a:pt x="64" y="71"/>
                          </a:cubicBezTo>
                          <a:cubicBezTo>
                            <a:pt x="64" y="71"/>
                            <a:pt x="65" y="75"/>
                            <a:pt x="65" y="75"/>
                          </a:cubicBezTo>
                          <a:cubicBezTo>
                            <a:pt x="65" y="75"/>
                            <a:pt x="66" y="76"/>
                            <a:pt x="66" y="76"/>
                          </a:cubicBezTo>
                          <a:cubicBezTo>
                            <a:pt x="66" y="76"/>
                            <a:pt x="65" y="78"/>
                            <a:pt x="65" y="78"/>
                          </a:cubicBezTo>
                          <a:cubicBezTo>
                            <a:pt x="65" y="78"/>
                            <a:pt x="64" y="80"/>
                            <a:pt x="64" y="80"/>
                          </a:cubicBezTo>
                          <a:cubicBezTo>
                            <a:pt x="64" y="80"/>
                            <a:pt x="64" y="85"/>
                            <a:pt x="64" y="85"/>
                          </a:cubicBezTo>
                          <a:cubicBezTo>
                            <a:pt x="64" y="85"/>
                            <a:pt x="63" y="86"/>
                            <a:pt x="63" y="86"/>
                          </a:cubicBezTo>
                          <a:cubicBezTo>
                            <a:pt x="63" y="86"/>
                            <a:pt x="62" y="86"/>
                            <a:pt x="62" y="86"/>
                          </a:cubicBezTo>
                          <a:cubicBezTo>
                            <a:pt x="62" y="86"/>
                            <a:pt x="60" y="89"/>
                            <a:pt x="60" y="89"/>
                          </a:cubicBezTo>
                          <a:cubicBezTo>
                            <a:pt x="60" y="89"/>
                            <a:pt x="59" y="93"/>
                            <a:pt x="59" y="93"/>
                          </a:cubicBezTo>
                          <a:cubicBezTo>
                            <a:pt x="59" y="93"/>
                            <a:pt x="60" y="94"/>
                            <a:pt x="60" y="94"/>
                          </a:cubicBezTo>
                          <a:cubicBezTo>
                            <a:pt x="60" y="94"/>
                            <a:pt x="61" y="95"/>
                            <a:pt x="61" y="95"/>
                          </a:cubicBezTo>
                          <a:cubicBezTo>
                            <a:pt x="61" y="95"/>
                            <a:pt x="60" y="99"/>
                            <a:pt x="60" y="99"/>
                          </a:cubicBezTo>
                          <a:cubicBezTo>
                            <a:pt x="60" y="99"/>
                            <a:pt x="56" y="104"/>
                            <a:pt x="56" y="104"/>
                          </a:cubicBezTo>
                          <a:cubicBezTo>
                            <a:pt x="56" y="104"/>
                            <a:pt x="57" y="106"/>
                            <a:pt x="57" y="106"/>
                          </a:cubicBezTo>
                          <a:cubicBezTo>
                            <a:pt x="57" y="106"/>
                            <a:pt x="57" y="108"/>
                            <a:pt x="57" y="108"/>
                          </a:cubicBezTo>
                          <a:cubicBezTo>
                            <a:pt x="57" y="108"/>
                            <a:pt x="57" y="111"/>
                            <a:pt x="57" y="111"/>
                          </a:cubicBezTo>
                          <a:cubicBezTo>
                            <a:pt x="57" y="111"/>
                            <a:pt x="56" y="112"/>
                            <a:pt x="56" y="112"/>
                          </a:cubicBezTo>
                          <a:cubicBezTo>
                            <a:pt x="56" y="112"/>
                            <a:pt x="56" y="115"/>
                            <a:pt x="56" y="115"/>
                          </a:cubicBezTo>
                          <a:cubicBezTo>
                            <a:pt x="56" y="115"/>
                            <a:pt x="55" y="117"/>
                            <a:pt x="55" y="117"/>
                          </a:cubicBezTo>
                          <a:cubicBezTo>
                            <a:pt x="55" y="117"/>
                            <a:pt x="54" y="119"/>
                            <a:pt x="54" y="119"/>
                          </a:cubicBezTo>
                          <a:cubicBezTo>
                            <a:pt x="54" y="119"/>
                            <a:pt x="53" y="118"/>
                            <a:pt x="53" y="118"/>
                          </a:cubicBezTo>
                          <a:cubicBezTo>
                            <a:pt x="53" y="118"/>
                            <a:pt x="52" y="118"/>
                            <a:pt x="52" y="118"/>
                          </a:cubicBezTo>
                          <a:cubicBezTo>
                            <a:pt x="52" y="118"/>
                            <a:pt x="51" y="119"/>
                            <a:pt x="51" y="119"/>
                          </a:cubicBezTo>
                          <a:cubicBezTo>
                            <a:pt x="51" y="119"/>
                            <a:pt x="49" y="118"/>
                            <a:pt x="49" y="118"/>
                          </a:cubicBezTo>
                          <a:cubicBezTo>
                            <a:pt x="49" y="118"/>
                            <a:pt x="47" y="120"/>
                            <a:pt x="47" y="120"/>
                          </a:cubicBezTo>
                          <a:cubicBezTo>
                            <a:pt x="47" y="120"/>
                            <a:pt x="45" y="123"/>
                            <a:pt x="45" y="123"/>
                          </a:cubicBezTo>
                          <a:cubicBezTo>
                            <a:pt x="45" y="123"/>
                            <a:pt x="44" y="123"/>
                            <a:pt x="44" y="123"/>
                          </a:cubicBezTo>
                          <a:cubicBezTo>
                            <a:pt x="44" y="123"/>
                            <a:pt x="40" y="121"/>
                            <a:pt x="40" y="121"/>
                          </a:cubicBezTo>
                          <a:cubicBezTo>
                            <a:pt x="40" y="121"/>
                            <a:pt x="38" y="118"/>
                            <a:pt x="38" y="118"/>
                          </a:cubicBezTo>
                          <a:cubicBezTo>
                            <a:pt x="38" y="118"/>
                            <a:pt x="37" y="117"/>
                            <a:pt x="37" y="117"/>
                          </a:cubicBezTo>
                          <a:cubicBezTo>
                            <a:pt x="37" y="117"/>
                            <a:pt x="33" y="117"/>
                            <a:pt x="33" y="117"/>
                          </a:cubicBezTo>
                          <a:cubicBezTo>
                            <a:pt x="33" y="117"/>
                            <a:pt x="30" y="118"/>
                            <a:pt x="30" y="118"/>
                          </a:cubicBezTo>
                          <a:cubicBezTo>
                            <a:pt x="30" y="118"/>
                            <a:pt x="29" y="120"/>
                            <a:pt x="29" y="120"/>
                          </a:cubicBezTo>
                          <a:cubicBezTo>
                            <a:pt x="29" y="120"/>
                            <a:pt x="28" y="123"/>
                            <a:pt x="28" y="123"/>
                          </a:cubicBezTo>
                          <a:cubicBezTo>
                            <a:pt x="28" y="123"/>
                            <a:pt x="28" y="126"/>
                            <a:pt x="28" y="126"/>
                          </a:cubicBezTo>
                          <a:cubicBezTo>
                            <a:pt x="28" y="126"/>
                            <a:pt x="26" y="126"/>
                            <a:pt x="26" y="126"/>
                          </a:cubicBezTo>
                          <a:cubicBezTo>
                            <a:pt x="26" y="126"/>
                            <a:pt x="25" y="128"/>
                            <a:pt x="25" y="128"/>
                          </a:cubicBezTo>
                          <a:cubicBezTo>
                            <a:pt x="25" y="128"/>
                            <a:pt x="23" y="127"/>
                            <a:pt x="23" y="127"/>
                          </a:cubicBezTo>
                          <a:cubicBezTo>
                            <a:pt x="23" y="127"/>
                            <a:pt x="21" y="128"/>
                            <a:pt x="21" y="128"/>
                          </a:cubicBezTo>
                          <a:cubicBezTo>
                            <a:pt x="21" y="128"/>
                            <a:pt x="18" y="127"/>
                            <a:pt x="18" y="127"/>
                          </a:cubicBezTo>
                          <a:cubicBezTo>
                            <a:pt x="18" y="127"/>
                            <a:pt x="16" y="128"/>
                            <a:pt x="16" y="128"/>
                          </a:cubicBezTo>
                          <a:cubicBezTo>
                            <a:pt x="16" y="128"/>
                            <a:pt x="15" y="128"/>
                            <a:pt x="15" y="128"/>
                          </a:cubicBezTo>
                          <a:cubicBezTo>
                            <a:pt x="15" y="128"/>
                            <a:pt x="14" y="130"/>
                            <a:pt x="14" y="130"/>
                          </a:cubicBezTo>
                          <a:cubicBezTo>
                            <a:pt x="14" y="130"/>
                            <a:pt x="12" y="131"/>
                            <a:pt x="12" y="131"/>
                          </a:cubicBezTo>
                          <a:cubicBezTo>
                            <a:pt x="12" y="131"/>
                            <a:pt x="10" y="132"/>
                            <a:pt x="10" y="132"/>
                          </a:cubicBezTo>
                          <a:cubicBezTo>
                            <a:pt x="10" y="132"/>
                            <a:pt x="8" y="128"/>
                            <a:pt x="8" y="128"/>
                          </a:cubicBezTo>
                          <a:cubicBezTo>
                            <a:pt x="8" y="128"/>
                            <a:pt x="7" y="124"/>
                            <a:pt x="7" y="124"/>
                          </a:cubicBezTo>
                          <a:cubicBezTo>
                            <a:pt x="7" y="124"/>
                            <a:pt x="5" y="123"/>
                            <a:pt x="5" y="123"/>
                          </a:cubicBezTo>
                          <a:cubicBezTo>
                            <a:pt x="5" y="123"/>
                            <a:pt x="4" y="121"/>
                            <a:pt x="4" y="121"/>
                          </a:cubicBezTo>
                          <a:cubicBezTo>
                            <a:pt x="4" y="121"/>
                            <a:pt x="3" y="118"/>
                            <a:pt x="3" y="118"/>
                          </a:cubicBezTo>
                          <a:cubicBezTo>
                            <a:pt x="3" y="118"/>
                            <a:pt x="2" y="117"/>
                            <a:pt x="2" y="117"/>
                          </a:cubicBezTo>
                          <a:cubicBezTo>
                            <a:pt x="2" y="117"/>
                            <a:pt x="1" y="115"/>
                            <a:pt x="1" y="115"/>
                          </a:cubicBezTo>
                          <a:cubicBezTo>
                            <a:pt x="1" y="115"/>
                            <a:pt x="0" y="114"/>
                            <a:pt x="0" y="114"/>
                          </a:cubicBezTo>
                          <a:cubicBezTo>
                            <a:pt x="0" y="114"/>
                            <a:pt x="0" y="111"/>
                            <a:pt x="0" y="111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1"/>
                            <a:pt x="0" y="111"/>
                            <a:pt x="0" y="111"/>
                          </a:cubicBezTo>
                          <a:cubicBezTo>
                            <a:pt x="0" y="111"/>
                            <a:pt x="1" y="109"/>
                            <a:pt x="1" y="109"/>
                          </a:cubicBezTo>
                          <a:cubicBezTo>
                            <a:pt x="1" y="109"/>
                            <a:pt x="1" y="110"/>
                            <a:pt x="1" y="110"/>
                          </a:cubicBezTo>
                          <a:cubicBezTo>
                            <a:pt x="1" y="110"/>
                            <a:pt x="1" y="113"/>
                            <a:pt x="1" y="113"/>
                          </a:cubicBezTo>
                          <a:cubicBezTo>
                            <a:pt x="1" y="113"/>
                            <a:pt x="1" y="113"/>
                            <a:pt x="1" y="113"/>
                          </a:cubicBezTo>
                          <a:cubicBezTo>
                            <a:pt x="1" y="113"/>
                            <a:pt x="1" y="114"/>
                            <a:pt x="1" y="114"/>
                          </a:cubicBezTo>
                          <a:cubicBezTo>
                            <a:pt x="1" y="114"/>
                            <a:pt x="1" y="114"/>
                            <a:pt x="1" y="11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5" name="Freeform 1297"/>
                    <p:cNvSpPr>
                      <a:spLocks/>
                    </p:cNvSpPr>
                    <p:nvPr/>
                  </p:nvSpPr>
                  <p:spPr bwMode="gray">
                    <a:xfrm>
                      <a:off x="7694613" y="3423061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6" name="Freeform 1298"/>
                    <p:cNvSpPr>
                      <a:spLocks/>
                    </p:cNvSpPr>
                    <p:nvPr/>
                  </p:nvSpPr>
                  <p:spPr bwMode="gray">
                    <a:xfrm>
                      <a:off x="7708900" y="3410361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1" y="3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1" y="2"/>
                          </a:move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3"/>
                            <a:pt x="1" y="3"/>
                          </a:cubicBezTo>
                          <a:cubicBezTo>
                            <a:pt x="1" y="3"/>
                            <a:pt x="1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7" name="Freeform 1299"/>
                    <p:cNvSpPr>
                      <a:spLocks/>
                    </p:cNvSpPr>
                    <p:nvPr/>
                  </p:nvSpPr>
                  <p:spPr bwMode="gray">
                    <a:xfrm>
                      <a:off x="7708900" y="3411949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8" name="Freeform 1300"/>
                    <p:cNvSpPr>
                      <a:spLocks/>
                    </p:cNvSpPr>
                    <p:nvPr/>
                  </p:nvSpPr>
                  <p:spPr bwMode="gray">
                    <a:xfrm>
                      <a:off x="7708900" y="3407186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1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09" name="Freeform 1301"/>
                    <p:cNvSpPr>
                      <a:spLocks/>
                    </p:cNvSpPr>
                    <p:nvPr/>
                  </p:nvSpPr>
                  <p:spPr bwMode="gray">
                    <a:xfrm>
                      <a:off x="7712075" y="3405599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1" name="Freeform 1302"/>
                    <p:cNvSpPr>
                      <a:spLocks/>
                    </p:cNvSpPr>
                    <p:nvPr/>
                  </p:nvSpPr>
                  <p:spPr bwMode="gray">
                    <a:xfrm>
                      <a:off x="7697788" y="3384961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1" y="2"/>
                        </a:cxn>
                        <a:cxn ang="0">
                          <a:pos x="1" y="0"/>
                        </a:cxn>
                        <a:cxn ang="0">
                          <a:pos x="1" y="2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0" y="3"/>
                          </a:move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1" y="3"/>
                            <a:pt x="1" y="2"/>
                          </a:cubicBezTo>
                          <a:cubicBezTo>
                            <a:pt x="1" y="1"/>
                            <a:pt x="1" y="0"/>
                            <a:pt x="1" y="0"/>
                          </a:cubicBezTo>
                          <a:cubicBezTo>
                            <a:pt x="1" y="0"/>
                            <a:pt x="0" y="1"/>
                            <a:pt x="1" y="2"/>
                          </a:cubicBezTo>
                          <a:cubicBezTo>
                            <a:pt x="1" y="2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2" name="Freeform 1303"/>
                    <p:cNvSpPr>
                      <a:spLocks/>
                    </p:cNvSpPr>
                    <p:nvPr/>
                  </p:nvSpPr>
                  <p:spPr bwMode="gray">
                    <a:xfrm>
                      <a:off x="7712075" y="3394486"/>
                      <a:ext cx="12700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3"/>
                        </a:cxn>
                        <a:cxn ang="0">
                          <a:pos x="5" y="2"/>
                        </a:cxn>
                        <a:cxn ang="0">
                          <a:pos x="3" y="2"/>
                        </a:cxn>
                        <a:cxn ang="0">
                          <a:pos x="3" y="1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1" y="4"/>
                        </a:cxn>
                        <a:cxn ang="0">
                          <a:pos x="2" y="4"/>
                        </a:cxn>
                        <a:cxn ang="0">
                          <a:pos x="3" y="4"/>
                        </a:cxn>
                        <a:cxn ang="0">
                          <a:pos x="3" y="4"/>
                        </a:cxn>
                        <a:cxn ang="0">
                          <a:pos x="4" y="5"/>
                        </a:cxn>
                        <a:cxn ang="0">
                          <a:pos x="4" y="5"/>
                        </a:cxn>
                        <a:cxn ang="0">
                          <a:pos x="5" y="4"/>
                        </a:cxn>
                        <a:cxn ang="0">
                          <a:pos x="5" y="4"/>
                        </a:cxn>
                        <a:cxn ang="0">
                          <a:pos x="5" y="3"/>
                        </a:cxn>
                      </a:cxnLst>
                      <a:rect l="0" t="0" r="r" b="b"/>
                      <a:pathLst>
                        <a:path w="5" h="5">
                          <a:moveTo>
                            <a:pt x="5" y="3"/>
                          </a:moveTo>
                          <a:cubicBezTo>
                            <a:pt x="5" y="2"/>
                            <a:pt x="5" y="2"/>
                            <a:pt x="5" y="2"/>
                          </a:cubicBezTo>
                          <a:cubicBezTo>
                            <a:pt x="4" y="1"/>
                            <a:pt x="4" y="1"/>
                            <a:pt x="3" y="2"/>
                          </a:cubicBezTo>
                          <a:cubicBezTo>
                            <a:pt x="3" y="2"/>
                            <a:pt x="3" y="2"/>
                            <a:pt x="3" y="1"/>
                          </a:cubicBezTo>
                          <a:cubicBezTo>
                            <a:pt x="3" y="1"/>
                            <a:pt x="2" y="1"/>
                            <a:pt x="2" y="0"/>
                          </a:cubicBezTo>
                          <a:cubicBezTo>
                            <a:pt x="2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0" y="1"/>
                          </a:cubicBezTo>
                          <a:cubicBezTo>
                            <a:pt x="0" y="1"/>
                            <a:pt x="0" y="2"/>
                            <a:pt x="0" y="2"/>
                          </a:cubicBezTo>
                          <a:cubicBezTo>
                            <a:pt x="0" y="2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4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5"/>
                            <a:pt x="2" y="5"/>
                            <a:pt x="2" y="4"/>
                          </a:cubicBezTo>
                          <a:cubicBezTo>
                            <a:pt x="2" y="4"/>
                            <a:pt x="3" y="4"/>
                            <a:pt x="3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4" y="5"/>
                            <a:pt x="4" y="5"/>
                          </a:cubicBezTo>
                          <a:cubicBezTo>
                            <a:pt x="4" y="5"/>
                            <a:pt x="4" y="5"/>
                            <a:pt x="4" y="5"/>
                          </a:cubicBezTo>
                          <a:cubicBezTo>
                            <a:pt x="5" y="4"/>
                            <a:pt x="5" y="4"/>
                            <a:pt x="5" y="4"/>
                          </a:cubicBezTo>
                          <a:cubicBezTo>
                            <a:pt x="5" y="4"/>
                            <a:pt x="5" y="4"/>
                            <a:pt x="5" y="4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3" name="Freeform 1304"/>
                    <p:cNvSpPr>
                      <a:spLocks/>
                    </p:cNvSpPr>
                    <p:nvPr/>
                  </p:nvSpPr>
                  <p:spPr bwMode="gray">
                    <a:xfrm>
                      <a:off x="7720013" y="3402424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1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4" name="Freeform 1305"/>
                    <p:cNvSpPr>
                      <a:spLocks/>
                    </p:cNvSpPr>
                    <p:nvPr/>
                  </p:nvSpPr>
                  <p:spPr bwMode="gray">
                    <a:xfrm>
                      <a:off x="7713663" y="3407186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1"/>
                          </a:move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5" name="Freeform 1306"/>
                    <p:cNvSpPr>
                      <a:spLocks/>
                    </p:cNvSpPr>
                    <p:nvPr/>
                  </p:nvSpPr>
                  <p:spPr bwMode="gray">
                    <a:xfrm>
                      <a:off x="7735888" y="3394486"/>
                      <a:ext cx="6350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0"/>
                            <a:pt x="2" y="0"/>
                            <a:pt x="1" y="1"/>
                          </a:cubicBezTo>
                          <a:cubicBezTo>
                            <a:pt x="1" y="1"/>
                            <a:pt x="1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6" name="Freeform 1307"/>
                    <p:cNvSpPr>
                      <a:spLocks/>
                    </p:cNvSpPr>
                    <p:nvPr/>
                  </p:nvSpPr>
                  <p:spPr bwMode="gray">
                    <a:xfrm>
                      <a:off x="7732713" y="3370674"/>
                      <a:ext cx="17463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"/>
                        </a:cxn>
                        <a:cxn ang="0">
                          <a:pos x="5" y="2"/>
                        </a:cxn>
                        <a:cxn ang="0">
                          <a:pos x="5" y="2"/>
                        </a:cxn>
                        <a:cxn ang="0">
                          <a:pos x="4" y="1"/>
                        </a:cxn>
                        <a:cxn ang="0">
                          <a:pos x="4" y="1"/>
                        </a:cxn>
                        <a:cxn ang="0">
                          <a:pos x="4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0" y="3"/>
                        </a:cxn>
                        <a:cxn ang="0">
                          <a:pos x="1" y="4"/>
                        </a:cxn>
                        <a:cxn ang="0">
                          <a:pos x="1" y="4"/>
                        </a:cxn>
                        <a:cxn ang="0">
                          <a:pos x="2" y="5"/>
                        </a:cxn>
                        <a:cxn ang="0">
                          <a:pos x="2" y="6"/>
                        </a:cxn>
                        <a:cxn ang="0">
                          <a:pos x="2" y="7"/>
                        </a:cxn>
                        <a:cxn ang="0">
                          <a:pos x="3" y="7"/>
                        </a:cxn>
                        <a:cxn ang="0">
                          <a:pos x="4" y="7"/>
                        </a:cxn>
                        <a:cxn ang="0">
                          <a:pos x="4" y="7"/>
                        </a:cxn>
                        <a:cxn ang="0">
                          <a:pos x="5" y="6"/>
                        </a:cxn>
                        <a:cxn ang="0">
                          <a:pos x="5" y="6"/>
                        </a:cxn>
                        <a:cxn ang="0">
                          <a:pos x="5" y="4"/>
                        </a:cxn>
                        <a:cxn ang="0">
                          <a:pos x="5" y="3"/>
                        </a:cxn>
                        <a:cxn ang="0">
                          <a:pos x="6" y="3"/>
                        </a:cxn>
                        <a:cxn ang="0">
                          <a:pos x="6" y="3"/>
                        </a:cxn>
                        <a:cxn ang="0">
                          <a:pos x="6" y="2"/>
                        </a:cxn>
                      </a:cxnLst>
                      <a:rect l="0" t="0" r="r" b="b"/>
                      <a:pathLst>
                        <a:path w="6" h="7"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5" y="2"/>
                          </a:cubicBezTo>
                          <a:cubicBezTo>
                            <a:pt x="5" y="2"/>
                            <a:pt x="5" y="2"/>
                            <a:pt x="5" y="2"/>
                          </a:cubicBezTo>
                          <a:cubicBezTo>
                            <a:pt x="5" y="2"/>
                            <a:pt x="5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3" y="1"/>
                            <a:pt x="3" y="0"/>
                          </a:cubicBez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3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2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0" y="3"/>
                            <a:pt x="0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5"/>
                            <a:pt x="1" y="5"/>
                            <a:pt x="2" y="5"/>
                          </a:cubicBez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2" y="7"/>
                            <a:pt x="2" y="7"/>
                            <a:pt x="2" y="7"/>
                          </a:cubicBezTo>
                          <a:cubicBezTo>
                            <a:pt x="3" y="7"/>
                            <a:pt x="3" y="7"/>
                            <a:pt x="3" y="7"/>
                          </a:cubicBezTo>
                          <a:cubicBezTo>
                            <a:pt x="3" y="7"/>
                            <a:pt x="4" y="7"/>
                            <a:pt x="4" y="7"/>
                          </a:cubicBezTo>
                          <a:cubicBezTo>
                            <a:pt x="4" y="7"/>
                            <a:pt x="4" y="6"/>
                            <a:pt x="4" y="7"/>
                          </a:cubicBezTo>
                          <a:cubicBezTo>
                            <a:pt x="4" y="7"/>
                            <a:pt x="4" y="7"/>
                            <a:pt x="5" y="6"/>
                          </a:cubicBezTo>
                          <a:cubicBezTo>
                            <a:pt x="5" y="6"/>
                            <a:pt x="5" y="6"/>
                            <a:pt x="5" y="6"/>
                          </a:cubicBezTo>
                          <a:cubicBezTo>
                            <a:pt x="5" y="6"/>
                            <a:pt x="5" y="5"/>
                            <a:pt x="5" y="4"/>
                          </a:cubicBezTo>
                          <a:cubicBezTo>
                            <a:pt x="5" y="4"/>
                            <a:pt x="5" y="3"/>
                            <a:pt x="5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7" name="Freeform 1308"/>
                    <p:cNvSpPr>
                      <a:spLocks/>
                    </p:cNvSpPr>
                    <p:nvPr/>
                  </p:nvSpPr>
                  <p:spPr bwMode="gray">
                    <a:xfrm>
                      <a:off x="7727950" y="3373849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2"/>
                          </a:moveTo>
                          <a:cubicBezTo>
                            <a:pt x="0" y="2"/>
                            <a:pt x="1" y="2"/>
                            <a:pt x="1" y="1"/>
                          </a:cubicBezTo>
                          <a:cubicBezTo>
                            <a:pt x="1" y="1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8" name="Freeform 1309"/>
                    <p:cNvSpPr>
                      <a:spLocks/>
                    </p:cNvSpPr>
                    <p:nvPr/>
                  </p:nvSpPr>
                  <p:spPr bwMode="gray">
                    <a:xfrm>
                      <a:off x="7743825" y="3362736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19" name="Freeform 1310"/>
                    <p:cNvSpPr>
                      <a:spLocks/>
                    </p:cNvSpPr>
                    <p:nvPr/>
                  </p:nvSpPr>
                  <p:spPr bwMode="gray">
                    <a:xfrm>
                      <a:off x="7885113" y="3442111"/>
                      <a:ext cx="7938" cy="190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9"/>
                        </a:cxn>
                        <a:cxn ang="0">
                          <a:pos x="1" y="12"/>
                        </a:cxn>
                        <a:cxn ang="0">
                          <a:pos x="2" y="8"/>
                        </a:cxn>
                        <a:cxn ang="0">
                          <a:pos x="3" y="3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5"/>
                        </a:cxn>
                        <a:cxn ang="0">
                          <a:pos x="1" y="9"/>
                        </a:cxn>
                      </a:cxnLst>
                      <a:rect l="0" t="0" r="r" b="b"/>
                      <a:pathLst>
                        <a:path w="3" h="12">
                          <a:moveTo>
                            <a:pt x="1" y="9"/>
                          </a:moveTo>
                          <a:cubicBezTo>
                            <a:pt x="0" y="11"/>
                            <a:pt x="0" y="12"/>
                            <a:pt x="1" y="12"/>
                          </a:cubicBezTo>
                          <a:cubicBezTo>
                            <a:pt x="1" y="12"/>
                            <a:pt x="2" y="11"/>
                            <a:pt x="2" y="8"/>
                          </a:cubicBezTo>
                          <a:cubicBezTo>
                            <a:pt x="3" y="6"/>
                            <a:pt x="3" y="4"/>
                            <a:pt x="3" y="3"/>
                          </a:cubicBezTo>
                          <a:cubicBezTo>
                            <a:pt x="2" y="1"/>
                            <a:pt x="2" y="0"/>
                            <a:pt x="1" y="0"/>
                          </a:cubicBez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2"/>
                            <a:pt x="0" y="3"/>
                            <a:pt x="0" y="5"/>
                          </a:cubicBezTo>
                          <a:cubicBezTo>
                            <a:pt x="1" y="6"/>
                            <a:pt x="1" y="8"/>
                            <a:pt x="1" y="9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0" name="Freeform 1311"/>
                    <p:cNvSpPr>
                      <a:spLocks/>
                    </p:cNvSpPr>
                    <p:nvPr/>
                  </p:nvSpPr>
                  <p:spPr bwMode="gray">
                    <a:xfrm>
                      <a:off x="7672388" y="3448461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1" name="Freeform 1312"/>
                    <p:cNvSpPr>
                      <a:spLocks/>
                    </p:cNvSpPr>
                    <p:nvPr/>
                  </p:nvSpPr>
                  <p:spPr bwMode="gray">
                    <a:xfrm>
                      <a:off x="7675563" y="3446874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2" name="Freeform 1313"/>
                    <p:cNvSpPr>
                      <a:spLocks/>
                    </p:cNvSpPr>
                    <p:nvPr/>
                  </p:nvSpPr>
                  <p:spPr bwMode="gray">
                    <a:xfrm>
                      <a:off x="7683500" y="3432586"/>
                      <a:ext cx="14288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5" y="0"/>
                        </a:cxn>
                        <a:cxn ang="0">
                          <a:pos x="5" y="1"/>
                        </a:cxn>
                        <a:cxn ang="0">
                          <a:pos x="5" y="2"/>
                        </a:cxn>
                        <a:cxn ang="0">
                          <a:pos x="5" y="3"/>
                        </a:cxn>
                        <a:cxn ang="0">
                          <a:pos x="5" y="3"/>
                        </a:cxn>
                        <a:cxn ang="0">
                          <a:pos x="4" y="3"/>
                        </a:cxn>
                        <a:cxn ang="0">
                          <a:pos x="4" y="3"/>
                        </a:cxn>
                        <a:cxn ang="0">
                          <a:pos x="4" y="3"/>
                        </a:cxn>
                        <a:cxn ang="0">
                          <a:pos x="3" y="3"/>
                        </a:cxn>
                        <a:cxn ang="0">
                          <a:pos x="3" y="4"/>
                        </a:cxn>
                        <a:cxn ang="0">
                          <a:pos x="3" y="5"/>
                        </a:cxn>
                        <a:cxn ang="0">
                          <a:pos x="2" y="5"/>
                        </a:cxn>
                        <a:cxn ang="0">
                          <a:pos x="1" y="6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1" y="6"/>
                        </a:cxn>
                        <a:cxn ang="0">
                          <a:pos x="1" y="6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1" y="4"/>
                        </a:cxn>
                        <a:cxn ang="0">
                          <a:pos x="1" y="4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3" y="2"/>
                        </a:cxn>
                        <a:cxn ang="0">
                          <a:pos x="3" y="2"/>
                        </a:cxn>
                        <a:cxn ang="0">
                          <a:pos x="4" y="1"/>
                        </a:cxn>
                        <a:cxn ang="0">
                          <a:pos x="5" y="0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5" h="6">
                          <a:moveTo>
                            <a:pt x="5" y="0"/>
                          </a:move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2"/>
                            <a:pt x="5" y="2"/>
                            <a:pt x="5" y="2"/>
                          </a:cubicBezTo>
                          <a:cubicBezTo>
                            <a:pt x="5" y="2"/>
                            <a:pt x="5" y="3"/>
                            <a:pt x="5" y="3"/>
                          </a:cubicBezTo>
                          <a:cubicBezTo>
                            <a:pt x="5" y="3"/>
                            <a:pt x="5" y="3"/>
                            <a:pt x="5" y="3"/>
                          </a:cubicBezTo>
                          <a:cubicBezTo>
                            <a:pt x="5" y="4"/>
                            <a:pt x="5" y="4"/>
                            <a:pt x="4" y="3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ubicBezTo>
                            <a:pt x="4" y="4"/>
                            <a:pt x="4" y="4"/>
                            <a:pt x="4" y="3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3" y="5"/>
                            <a:pt x="3" y="5"/>
                          </a:cubicBezTo>
                          <a:cubicBezTo>
                            <a:pt x="2" y="5"/>
                            <a:pt x="2" y="5"/>
                            <a:pt x="2" y="5"/>
                          </a:cubicBezTo>
                          <a:cubicBezTo>
                            <a:pt x="2" y="5"/>
                            <a:pt x="2" y="6"/>
                            <a:pt x="1" y="6"/>
                          </a:cubicBezTo>
                          <a:cubicBezTo>
                            <a:pt x="1" y="6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0" y="5"/>
                            <a:pt x="0" y="6"/>
                            <a:pt x="1" y="6"/>
                          </a:cubicBezTo>
                          <a:cubicBezTo>
                            <a:pt x="1" y="6"/>
                            <a:pt x="1" y="6"/>
                            <a:pt x="1" y="6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5"/>
                            <a:pt x="0" y="5"/>
                          </a:cubicBezTo>
                          <a:cubicBezTo>
                            <a:pt x="1" y="5"/>
                            <a:pt x="1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4"/>
                            <a:pt x="1" y="4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2"/>
                            <a:pt x="3" y="2"/>
                            <a:pt x="3" y="2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5" y="0"/>
                            <a:pt x="5" y="0"/>
                            <a:pt x="5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3" name="Freeform 1314"/>
                    <p:cNvSpPr>
                      <a:spLocks/>
                    </p:cNvSpPr>
                    <p:nvPr/>
                  </p:nvSpPr>
                  <p:spPr bwMode="gray">
                    <a:xfrm>
                      <a:off x="7697788" y="3437349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4" name="Freeform 1315"/>
                    <p:cNvSpPr>
                      <a:spLocks/>
                    </p:cNvSpPr>
                    <p:nvPr/>
                  </p:nvSpPr>
                  <p:spPr bwMode="gray">
                    <a:xfrm>
                      <a:off x="7843838" y="3664361"/>
                      <a:ext cx="23813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"/>
                        </a:cxn>
                        <a:cxn ang="0">
                          <a:pos x="5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0" y="3"/>
                        </a:cxn>
                        <a:cxn ang="0">
                          <a:pos x="1" y="3"/>
                        </a:cxn>
                        <a:cxn ang="0">
                          <a:pos x="5" y="2"/>
                        </a:cxn>
                        <a:cxn ang="0">
                          <a:pos x="9" y="1"/>
                        </a:cxn>
                      </a:cxnLst>
                      <a:rect l="0" t="0" r="r" b="b"/>
                      <a:pathLst>
                        <a:path w="9" h="4">
                          <a:moveTo>
                            <a:pt x="9" y="1"/>
                          </a:moveTo>
                          <a:cubicBezTo>
                            <a:pt x="9" y="1"/>
                            <a:pt x="8" y="0"/>
                            <a:pt x="5" y="0"/>
                          </a:cubicBezTo>
                          <a:cubicBezTo>
                            <a:pt x="2" y="0"/>
                            <a:pt x="1" y="0"/>
                            <a:pt x="1" y="0"/>
                          </a:cubicBezTo>
                          <a:cubicBezTo>
                            <a:pt x="1" y="0"/>
                            <a:pt x="0" y="1"/>
                            <a:pt x="0" y="1"/>
                          </a:cubicBezTo>
                          <a:cubicBezTo>
                            <a:pt x="0" y="1"/>
                            <a:pt x="0" y="2"/>
                            <a:pt x="0" y="3"/>
                          </a:cubicBezTo>
                          <a:cubicBezTo>
                            <a:pt x="0" y="4"/>
                            <a:pt x="0" y="4"/>
                            <a:pt x="1" y="3"/>
                          </a:cubicBezTo>
                          <a:cubicBezTo>
                            <a:pt x="1" y="3"/>
                            <a:pt x="3" y="3"/>
                            <a:pt x="5" y="2"/>
                          </a:cubicBezTo>
                          <a:cubicBezTo>
                            <a:pt x="7" y="2"/>
                            <a:pt x="8" y="1"/>
                            <a:pt x="9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5" name="Freeform 1316"/>
                    <p:cNvSpPr>
                      <a:spLocks/>
                    </p:cNvSpPr>
                    <p:nvPr/>
                  </p:nvSpPr>
                  <p:spPr bwMode="gray">
                    <a:xfrm>
                      <a:off x="7648575" y="3548474"/>
                      <a:ext cx="192088" cy="239713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50"/>
                        </a:cxn>
                        <a:cxn ang="0">
                          <a:pos x="6" y="68"/>
                        </a:cxn>
                        <a:cxn ang="0">
                          <a:pos x="1" y="87"/>
                        </a:cxn>
                        <a:cxn ang="0">
                          <a:pos x="0" y="100"/>
                        </a:cxn>
                        <a:cxn ang="0">
                          <a:pos x="3" y="104"/>
                        </a:cxn>
                        <a:cxn ang="0">
                          <a:pos x="7" y="112"/>
                        </a:cxn>
                        <a:cxn ang="0">
                          <a:pos x="6" y="129"/>
                        </a:cxn>
                        <a:cxn ang="0">
                          <a:pos x="5" y="143"/>
                        </a:cxn>
                        <a:cxn ang="0">
                          <a:pos x="11" y="146"/>
                        </a:cxn>
                        <a:cxn ang="0">
                          <a:pos x="16" y="144"/>
                        </a:cxn>
                        <a:cxn ang="0">
                          <a:pos x="15" y="122"/>
                        </a:cxn>
                        <a:cxn ang="0">
                          <a:pos x="17" y="103"/>
                        </a:cxn>
                        <a:cxn ang="0">
                          <a:pos x="18" y="91"/>
                        </a:cxn>
                        <a:cxn ang="0">
                          <a:pos x="24" y="93"/>
                        </a:cxn>
                        <a:cxn ang="0">
                          <a:pos x="23" y="102"/>
                        </a:cxn>
                        <a:cxn ang="0">
                          <a:pos x="28" y="117"/>
                        </a:cxn>
                        <a:cxn ang="0">
                          <a:pos x="29" y="131"/>
                        </a:cxn>
                        <a:cxn ang="0">
                          <a:pos x="36" y="125"/>
                        </a:cxn>
                        <a:cxn ang="0">
                          <a:pos x="42" y="124"/>
                        </a:cxn>
                        <a:cxn ang="0">
                          <a:pos x="41" y="116"/>
                        </a:cxn>
                        <a:cxn ang="0">
                          <a:pos x="36" y="109"/>
                        </a:cxn>
                        <a:cxn ang="0">
                          <a:pos x="37" y="102"/>
                        </a:cxn>
                        <a:cxn ang="0">
                          <a:pos x="38" y="95"/>
                        </a:cxn>
                        <a:cxn ang="0">
                          <a:pos x="32" y="82"/>
                        </a:cxn>
                        <a:cxn ang="0">
                          <a:pos x="28" y="72"/>
                        </a:cxn>
                        <a:cxn ang="0">
                          <a:pos x="34" y="68"/>
                        </a:cxn>
                        <a:cxn ang="0">
                          <a:pos x="46" y="53"/>
                        </a:cxn>
                        <a:cxn ang="0">
                          <a:pos x="51" y="50"/>
                        </a:cxn>
                        <a:cxn ang="0">
                          <a:pos x="44" y="47"/>
                        </a:cxn>
                        <a:cxn ang="0">
                          <a:pos x="32" y="52"/>
                        </a:cxn>
                        <a:cxn ang="0">
                          <a:pos x="24" y="62"/>
                        </a:cxn>
                        <a:cxn ang="0">
                          <a:pos x="18" y="54"/>
                        </a:cxn>
                        <a:cxn ang="0">
                          <a:pos x="15" y="50"/>
                        </a:cxn>
                        <a:cxn ang="0">
                          <a:pos x="16" y="32"/>
                        </a:cxn>
                        <a:cxn ang="0">
                          <a:pos x="22" y="24"/>
                        </a:cxn>
                        <a:cxn ang="0">
                          <a:pos x="29" y="27"/>
                        </a:cxn>
                        <a:cxn ang="0">
                          <a:pos x="39" y="26"/>
                        </a:cxn>
                        <a:cxn ang="0">
                          <a:pos x="44" y="26"/>
                        </a:cxn>
                        <a:cxn ang="0">
                          <a:pos x="52" y="31"/>
                        </a:cxn>
                        <a:cxn ang="0">
                          <a:pos x="63" y="24"/>
                        </a:cxn>
                        <a:cxn ang="0">
                          <a:pos x="66" y="14"/>
                        </a:cxn>
                        <a:cxn ang="0">
                          <a:pos x="70" y="3"/>
                        </a:cxn>
                        <a:cxn ang="0">
                          <a:pos x="65" y="5"/>
                        </a:cxn>
                        <a:cxn ang="0">
                          <a:pos x="60" y="10"/>
                        </a:cxn>
                        <a:cxn ang="0">
                          <a:pos x="53" y="18"/>
                        </a:cxn>
                        <a:cxn ang="0">
                          <a:pos x="50" y="16"/>
                        </a:cxn>
                        <a:cxn ang="0">
                          <a:pos x="45" y="18"/>
                        </a:cxn>
                        <a:cxn ang="0">
                          <a:pos x="39" y="14"/>
                        </a:cxn>
                        <a:cxn ang="0">
                          <a:pos x="33" y="12"/>
                        </a:cxn>
                        <a:cxn ang="0">
                          <a:pos x="28" y="9"/>
                        </a:cxn>
                        <a:cxn ang="0">
                          <a:pos x="23" y="10"/>
                        </a:cxn>
                        <a:cxn ang="0">
                          <a:pos x="19" y="18"/>
                        </a:cxn>
                        <a:cxn ang="0">
                          <a:pos x="13" y="24"/>
                        </a:cxn>
                        <a:cxn ang="0">
                          <a:pos x="9" y="37"/>
                        </a:cxn>
                        <a:cxn ang="0">
                          <a:pos x="11" y="46"/>
                        </a:cxn>
                      </a:cxnLst>
                      <a:rect l="0" t="0" r="r" b="b"/>
                      <a:pathLst>
                        <a:path w="70" h="149">
                          <a:moveTo>
                            <a:pt x="11" y="46"/>
                          </a:moveTo>
                          <a:cubicBezTo>
                            <a:pt x="12" y="48"/>
                            <a:pt x="12" y="49"/>
                            <a:pt x="12" y="50"/>
                          </a:cubicBezTo>
                          <a:cubicBezTo>
                            <a:pt x="11" y="51"/>
                            <a:pt x="11" y="51"/>
                            <a:pt x="11" y="49"/>
                          </a:cubicBezTo>
                          <a:cubicBezTo>
                            <a:pt x="10" y="48"/>
                            <a:pt x="10" y="48"/>
                            <a:pt x="9" y="50"/>
                          </a:cubicBezTo>
                          <a:cubicBezTo>
                            <a:pt x="8" y="52"/>
                            <a:pt x="7" y="53"/>
                            <a:pt x="7" y="55"/>
                          </a:cubicBezTo>
                          <a:cubicBezTo>
                            <a:pt x="6" y="56"/>
                            <a:pt x="6" y="57"/>
                            <a:pt x="6" y="59"/>
                          </a:cubicBezTo>
                          <a:cubicBezTo>
                            <a:pt x="5" y="61"/>
                            <a:pt x="5" y="62"/>
                            <a:pt x="6" y="64"/>
                          </a:cubicBezTo>
                          <a:cubicBezTo>
                            <a:pt x="6" y="66"/>
                            <a:pt x="6" y="67"/>
                            <a:pt x="6" y="68"/>
                          </a:cubicBezTo>
                          <a:cubicBezTo>
                            <a:pt x="6" y="70"/>
                            <a:pt x="6" y="71"/>
                            <a:pt x="5" y="72"/>
                          </a:cubicBezTo>
                          <a:cubicBezTo>
                            <a:pt x="5" y="73"/>
                            <a:pt x="5" y="74"/>
                            <a:pt x="5" y="74"/>
                          </a:cubicBezTo>
                          <a:cubicBezTo>
                            <a:pt x="5" y="74"/>
                            <a:pt x="4" y="76"/>
                            <a:pt x="3" y="81"/>
                          </a:cubicBezTo>
                          <a:cubicBezTo>
                            <a:pt x="3" y="85"/>
                            <a:pt x="2" y="88"/>
                            <a:pt x="1" y="87"/>
                          </a:cubicBezTo>
                          <a:cubicBezTo>
                            <a:pt x="0" y="87"/>
                            <a:pt x="0" y="87"/>
                            <a:pt x="0" y="88"/>
                          </a:cubicBezTo>
                          <a:cubicBezTo>
                            <a:pt x="0" y="88"/>
                            <a:pt x="0" y="89"/>
                            <a:pt x="0" y="91"/>
                          </a:cubicBezTo>
                          <a:cubicBezTo>
                            <a:pt x="1" y="92"/>
                            <a:pt x="1" y="94"/>
                            <a:pt x="0" y="95"/>
                          </a:cubicBezTo>
                          <a:cubicBezTo>
                            <a:pt x="0" y="97"/>
                            <a:pt x="0" y="98"/>
                            <a:pt x="0" y="100"/>
                          </a:cubicBezTo>
                          <a:cubicBezTo>
                            <a:pt x="0" y="101"/>
                            <a:pt x="0" y="102"/>
                            <a:pt x="0" y="103"/>
                          </a:cubicBezTo>
                          <a:cubicBezTo>
                            <a:pt x="0" y="103"/>
                            <a:pt x="0" y="104"/>
                            <a:pt x="0" y="106"/>
                          </a:cubicBezTo>
                          <a:cubicBezTo>
                            <a:pt x="0" y="107"/>
                            <a:pt x="0" y="107"/>
                            <a:pt x="1" y="106"/>
                          </a:cubicBezTo>
                          <a:cubicBezTo>
                            <a:pt x="2" y="105"/>
                            <a:pt x="3" y="104"/>
                            <a:pt x="3" y="104"/>
                          </a:cubicBezTo>
                          <a:cubicBezTo>
                            <a:pt x="4" y="104"/>
                            <a:pt x="4" y="104"/>
                            <a:pt x="4" y="104"/>
                          </a:cubicBezTo>
                          <a:cubicBezTo>
                            <a:pt x="5" y="104"/>
                            <a:pt x="5" y="104"/>
                            <a:pt x="5" y="104"/>
                          </a:cubicBezTo>
                          <a:cubicBezTo>
                            <a:pt x="6" y="105"/>
                            <a:pt x="6" y="106"/>
                            <a:pt x="6" y="107"/>
                          </a:cubicBezTo>
                          <a:cubicBezTo>
                            <a:pt x="7" y="108"/>
                            <a:pt x="7" y="110"/>
                            <a:pt x="7" y="112"/>
                          </a:cubicBezTo>
                          <a:cubicBezTo>
                            <a:pt x="7" y="114"/>
                            <a:pt x="7" y="116"/>
                            <a:pt x="7" y="118"/>
                          </a:cubicBezTo>
                          <a:cubicBezTo>
                            <a:pt x="7" y="120"/>
                            <a:pt x="7" y="122"/>
                            <a:pt x="7" y="123"/>
                          </a:cubicBezTo>
                          <a:cubicBezTo>
                            <a:pt x="7" y="125"/>
                            <a:pt x="7" y="126"/>
                            <a:pt x="7" y="126"/>
                          </a:cubicBezTo>
                          <a:cubicBezTo>
                            <a:pt x="6" y="127"/>
                            <a:pt x="6" y="128"/>
                            <a:pt x="6" y="129"/>
                          </a:cubicBezTo>
                          <a:cubicBezTo>
                            <a:pt x="6" y="130"/>
                            <a:pt x="6" y="131"/>
                            <a:pt x="6" y="131"/>
                          </a:cubicBezTo>
                          <a:cubicBezTo>
                            <a:pt x="6" y="132"/>
                            <a:pt x="6" y="133"/>
                            <a:pt x="5" y="135"/>
                          </a:cubicBezTo>
                          <a:cubicBezTo>
                            <a:pt x="5" y="136"/>
                            <a:pt x="4" y="137"/>
                            <a:pt x="4" y="138"/>
                          </a:cubicBezTo>
                          <a:cubicBezTo>
                            <a:pt x="4" y="140"/>
                            <a:pt x="4" y="141"/>
                            <a:pt x="5" y="143"/>
                          </a:cubicBezTo>
                          <a:cubicBezTo>
                            <a:pt x="5" y="144"/>
                            <a:pt x="5" y="145"/>
                            <a:pt x="5" y="146"/>
                          </a:cubicBezTo>
                          <a:cubicBezTo>
                            <a:pt x="6" y="147"/>
                            <a:pt x="6" y="148"/>
                            <a:pt x="7" y="149"/>
                          </a:cubicBezTo>
                          <a:cubicBezTo>
                            <a:pt x="8" y="149"/>
                            <a:pt x="8" y="149"/>
                            <a:pt x="9" y="148"/>
                          </a:cubicBezTo>
                          <a:cubicBezTo>
                            <a:pt x="10" y="147"/>
                            <a:pt x="10" y="146"/>
                            <a:pt x="11" y="146"/>
                          </a:cubicBezTo>
                          <a:cubicBezTo>
                            <a:pt x="11" y="145"/>
                            <a:pt x="12" y="145"/>
                            <a:pt x="12" y="145"/>
                          </a:cubicBezTo>
                          <a:cubicBezTo>
                            <a:pt x="13" y="145"/>
                            <a:pt x="14" y="145"/>
                            <a:pt x="14" y="146"/>
                          </a:cubicBezTo>
                          <a:cubicBezTo>
                            <a:pt x="14" y="146"/>
                            <a:pt x="15" y="147"/>
                            <a:pt x="15" y="147"/>
                          </a:cubicBezTo>
                          <a:cubicBezTo>
                            <a:pt x="16" y="148"/>
                            <a:pt x="16" y="147"/>
                            <a:pt x="16" y="144"/>
                          </a:cubicBezTo>
                          <a:cubicBezTo>
                            <a:pt x="16" y="142"/>
                            <a:pt x="16" y="141"/>
                            <a:pt x="15" y="139"/>
                          </a:cubicBezTo>
                          <a:cubicBezTo>
                            <a:pt x="15" y="138"/>
                            <a:pt x="15" y="137"/>
                            <a:pt x="15" y="134"/>
                          </a:cubicBezTo>
                          <a:cubicBezTo>
                            <a:pt x="14" y="132"/>
                            <a:pt x="14" y="130"/>
                            <a:pt x="15" y="128"/>
                          </a:cubicBezTo>
                          <a:cubicBezTo>
                            <a:pt x="15" y="126"/>
                            <a:pt x="15" y="124"/>
                            <a:pt x="15" y="122"/>
                          </a:cubicBezTo>
                          <a:cubicBezTo>
                            <a:pt x="16" y="120"/>
                            <a:pt x="16" y="118"/>
                            <a:pt x="16" y="117"/>
                          </a:cubicBezTo>
                          <a:cubicBezTo>
                            <a:pt x="16" y="116"/>
                            <a:pt x="16" y="114"/>
                            <a:pt x="16" y="113"/>
                          </a:cubicBezTo>
                          <a:cubicBezTo>
                            <a:pt x="16" y="112"/>
                            <a:pt x="16" y="111"/>
                            <a:pt x="16" y="109"/>
                          </a:cubicBezTo>
                          <a:cubicBezTo>
                            <a:pt x="16" y="108"/>
                            <a:pt x="17" y="106"/>
                            <a:pt x="17" y="103"/>
                          </a:cubicBezTo>
                          <a:cubicBezTo>
                            <a:pt x="17" y="100"/>
                            <a:pt x="17" y="98"/>
                            <a:pt x="16" y="97"/>
                          </a:cubicBezTo>
                          <a:cubicBezTo>
                            <a:pt x="16" y="96"/>
                            <a:pt x="16" y="95"/>
                            <a:pt x="16" y="94"/>
                          </a:cubicBezTo>
                          <a:cubicBezTo>
                            <a:pt x="16" y="93"/>
                            <a:pt x="16" y="93"/>
                            <a:pt x="16" y="93"/>
                          </a:cubicBezTo>
                          <a:cubicBezTo>
                            <a:pt x="16" y="93"/>
                            <a:pt x="17" y="92"/>
                            <a:pt x="18" y="91"/>
                          </a:cubicBezTo>
                          <a:cubicBezTo>
                            <a:pt x="19" y="90"/>
                            <a:pt x="20" y="90"/>
                            <a:pt x="21" y="90"/>
                          </a:cubicBezTo>
                          <a:cubicBezTo>
                            <a:pt x="22" y="90"/>
                            <a:pt x="22" y="90"/>
                            <a:pt x="23" y="91"/>
                          </a:cubicBezTo>
                          <a:cubicBezTo>
                            <a:pt x="24" y="91"/>
                            <a:pt x="24" y="91"/>
                            <a:pt x="24" y="92"/>
                          </a:cubicBezTo>
                          <a:cubicBezTo>
                            <a:pt x="24" y="92"/>
                            <a:pt x="24" y="93"/>
                            <a:pt x="24" y="93"/>
                          </a:cubicBezTo>
                          <a:cubicBezTo>
                            <a:pt x="25" y="94"/>
                            <a:pt x="25" y="94"/>
                            <a:pt x="25" y="95"/>
                          </a:cubicBezTo>
                          <a:cubicBezTo>
                            <a:pt x="24" y="96"/>
                            <a:pt x="24" y="97"/>
                            <a:pt x="24" y="98"/>
                          </a:cubicBezTo>
                          <a:cubicBezTo>
                            <a:pt x="24" y="98"/>
                            <a:pt x="24" y="99"/>
                            <a:pt x="24" y="100"/>
                          </a:cubicBezTo>
                          <a:cubicBezTo>
                            <a:pt x="24" y="101"/>
                            <a:pt x="24" y="101"/>
                            <a:pt x="23" y="102"/>
                          </a:cubicBezTo>
                          <a:cubicBezTo>
                            <a:pt x="23" y="102"/>
                            <a:pt x="23" y="103"/>
                            <a:pt x="23" y="104"/>
                          </a:cubicBezTo>
                          <a:cubicBezTo>
                            <a:pt x="23" y="106"/>
                            <a:pt x="23" y="107"/>
                            <a:pt x="24" y="109"/>
                          </a:cubicBezTo>
                          <a:cubicBezTo>
                            <a:pt x="25" y="111"/>
                            <a:pt x="26" y="113"/>
                            <a:pt x="26" y="114"/>
                          </a:cubicBezTo>
                          <a:cubicBezTo>
                            <a:pt x="26" y="114"/>
                            <a:pt x="27" y="116"/>
                            <a:pt x="28" y="117"/>
                          </a:cubicBezTo>
                          <a:cubicBezTo>
                            <a:pt x="29" y="119"/>
                            <a:pt x="29" y="120"/>
                            <a:pt x="28" y="120"/>
                          </a:cubicBezTo>
                          <a:cubicBezTo>
                            <a:pt x="28" y="120"/>
                            <a:pt x="28" y="121"/>
                            <a:pt x="28" y="123"/>
                          </a:cubicBezTo>
                          <a:cubicBezTo>
                            <a:pt x="28" y="124"/>
                            <a:pt x="28" y="126"/>
                            <a:pt x="28" y="127"/>
                          </a:cubicBezTo>
                          <a:cubicBezTo>
                            <a:pt x="28" y="128"/>
                            <a:pt x="28" y="130"/>
                            <a:pt x="29" y="131"/>
                          </a:cubicBezTo>
                          <a:cubicBezTo>
                            <a:pt x="30" y="133"/>
                            <a:pt x="31" y="133"/>
                            <a:pt x="32" y="133"/>
                          </a:cubicBezTo>
                          <a:cubicBezTo>
                            <a:pt x="33" y="132"/>
                            <a:pt x="33" y="131"/>
                            <a:pt x="33" y="130"/>
                          </a:cubicBezTo>
                          <a:cubicBezTo>
                            <a:pt x="33" y="129"/>
                            <a:pt x="34" y="128"/>
                            <a:pt x="34" y="127"/>
                          </a:cubicBezTo>
                          <a:cubicBezTo>
                            <a:pt x="35" y="126"/>
                            <a:pt x="35" y="125"/>
                            <a:pt x="36" y="125"/>
                          </a:cubicBezTo>
                          <a:cubicBezTo>
                            <a:pt x="37" y="125"/>
                            <a:pt x="38" y="125"/>
                            <a:pt x="39" y="124"/>
                          </a:cubicBezTo>
                          <a:cubicBezTo>
                            <a:pt x="39" y="123"/>
                            <a:pt x="40" y="123"/>
                            <a:pt x="40" y="124"/>
                          </a:cubicBezTo>
                          <a:cubicBezTo>
                            <a:pt x="40" y="125"/>
                            <a:pt x="41" y="125"/>
                            <a:pt x="41" y="125"/>
                          </a:cubicBezTo>
                          <a:cubicBezTo>
                            <a:pt x="42" y="125"/>
                            <a:pt x="42" y="125"/>
                            <a:pt x="42" y="124"/>
                          </a:cubicBezTo>
                          <a:cubicBezTo>
                            <a:pt x="42" y="124"/>
                            <a:pt x="42" y="124"/>
                            <a:pt x="42" y="124"/>
                          </a:cubicBezTo>
                          <a:cubicBezTo>
                            <a:pt x="42" y="124"/>
                            <a:pt x="42" y="123"/>
                            <a:pt x="43" y="121"/>
                          </a:cubicBezTo>
                          <a:cubicBezTo>
                            <a:pt x="43" y="118"/>
                            <a:pt x="43" y="117"/>
                            <a:pt x="42" y="117"/>
                          </a:cubicBezTo>
                          <a:cubicBezTo>
                            <a:pt x="42" y="117"/>
                            <a:pt x="41" y="117"/>
                            <a:pt x="41" y="116"/>
                          </a:cubicBezTo>
                          <a:cubicBezTo>
                            <a:pt x="41" y="114"/>
                            <a:pt x="41" y="114"/>
                            <a:pt x="40" y="114"/>
                          </a:cubicBezTo>
                          <a:cubicBezTo>
                            <a:pt x="39" y="114"/>
                            <a:pt x="39" y="113"/>
                            <a:pt x="39" y="113"/>
                          </a:cubicBezTo>
                          <a:cubicBezTo>
                            <a:pt x="39" y="112"/>
                            <a:pt x="38" y="111"/>
                            <a:pt x="38" y="110"/>
                          </a:cubicBezTo>
                          <a:cubicBezTo>
                            <a:pt x="37" y="109"/>
                            <a:pt x="37" y="109"/>
                            <a:pt x="36" y="109"/>
                          </a:cubicBezTo>
                          <a:cubicBezTo>
                            <a:pt x="36" y="109"/>
                            <a:pt x="36" y="108"/>
                            <a:pt x="36" y="107"/>
                          </a:cubicBezTo>
                          <a:cubicBezTo>
                            <a:pt x="35" y="106"/>
                            <a:pt x="35" y="105"/>
                            <a:pt x="36" y="104"/>
                          </a:cubicBezTo>
                          <a:cubicBezTo>
                            <a:pt x="36" y="104"/>
                            <a:pt x="36" y="103"/>
                            <a:pt x="36" y="103"/>
                          </a:cubicBezTo>
                          <a:cubicBezTo>
                            <a:pt x="36" y="102"/>
                            <a:pt x="36" y="102"/>
                            <a:pt x="37" y="102"/>
                          </a:cubicBezTo>
                          <a:cubicBezTo>
                            <a:pt x="37" y="102"/>
                            <a:pt x="37" y="102"/>
                            <a:pt x="37" y="101"/>
                          </a:cubicBezTo>
                          <a:cubicBezTo>
                            <a:pt x="37" y="100"/>
                            <a:pt x="37" y="100"/>
                            <a:pt x="38" y="100"/>
                          </a:cubicBezTo>
                          <a:cubicBezTo>
                            <a:pt x="38" y="100"/>
                            <a:pt x="39" y="99"/>
                            <a:pt x="39" y="97"/>
                          </a:cubicBezTo>
                          <a:cubicBezTo>
                            <a:pt x="39" y="96"/>
                            <a:pt x="38" y="95"/>
                            <a:pt x="38" y="95"/>
                          </a:cubicBezTo>
                          <a:cubicBezTo>
                            <a:pt x="37" y="95"/>
                            <a:pt x="36" y="94"/>
                            <a:pt x="36" y="94"/>
                          </a:cubicBezTo>
                          <a:cubicBezTo>
                            <a:pt x="35" y="93"/>
                            <a:pt x="35" y="92"/>
                            <a:pt x="35" y="90"/>
                          </a:cubicBezTo>
                          <a:cubicBezTo>
                            <a:pt x="34" y="88"/>
                            <a:pt x="34" y="87"/>
                            <a:pt x="34" y="86"/>
                          </a:cubicBezTo>
                          <a:cubicBezTo>
                            <a:pt x="34" y="84"/>
                            <a:pt x="33" y="83"/>
                            <a:pt x="32" y="82"/>
                          </a:cubicBezTo>
                          <a:cubicBezTo>
                            <a:pt x="31" y="81"/>
                            <a:pt x="30" y="79"/>
                            <a:pt x="29" y="78"/>
                          </a:cubicBezTo>
                          <a:cubicBezTo>
                            <a:pt x="28" y="76"/>
                            <a:pt x="27" y="74"/>
                            <a:pt x="27" y="73"/>
                          </a:cubicBezTo>
                          <a:cubicBezTo>
                            <a:pt x="27" y="72"/>
                            <a:pt x="27" y="71"/>
                            <a:pt x="27" y="71"/>
                          </a:cubicBezTo>
                          <a:cubicBezTo>
                            <a:pt x="28" y="71"/>
                            <a:pt x="28" y="72"/>
                            <a:pt x="28" y="72"/>
                          </a:cubicBezTo>
                          <a:cubicBezTo>
                            <a:pt x="28" y="72"/>
                            <a:pt x="29" y="73"/>
                            <a:pt x="29" y="72"/>
                          </a:cubicBezTo>
                          <a:cubicBezTo>
                            <a:pt x="29" y="72"/>
                            <a:pt x="30" y="72"/>
                            <a:pt x="30" y="70"/>
                          </a:cubicBezTo>
                          <a:cubicBezTo>
                            <a:pt x="31" y="69"/>
                            <a:pt x="31" y="68"/>
                            <a:pt x="32" y="68"/>
                          </a:cubicBezTo>
                          <a:cubicBezTo>
                            <a:pt x="33" y="68"/>
                            <a:pt x="33" y="68"/>
                            <a:pt x="34" y="68"/>
                          </a:cubicBezTo>
                          <a:cubicBezTo>
                            <a:pt x="35" y="68"/>
                            <a:pt x="36" y="67"/>
                            <a:pt x="37" y="66"/>
                          </a:cubicBezTo>
                          <a:cubicBezTo>
                            <a:pt x="38" y="64"/>
                            <a:pt x="39" y="62"/>
                            <a:pt x="41" y="59"/>
                          </a:cubicBezTo>
                          <a:cubicBezTo>
                            <a:pt x="42" y="56"/>
                            <a:pt x="44" y="55"/>
                            <a:pt x="45" y="55"/>
                          </a:cubicBezTo>
                          <a:cubicBezTo>
                            <a:pt x="45" y="55"/>
                            <a:pt x="46" y="54"/>
                            <a:pt x="46" y="53"/>
                          </a:cubicBezTo>
                          <a:cubicBezTo>
                            <a:pt x="46" y="52"/>
                            <a:pt x="47" y="51"/>
                            <a:pt x="47" y="52"/>
                          </a:cubicBezTo>
                          <a:cubicBezTo>
                            <a:pt x="48" y="53"/>
                            <a:pt x="49" y="54"/>
                            <a:pt x="49" y="54"/>
                          </a:cubicBezTo>
                          <a:cubicBezTo>
                            <a:pt x="50" y="54"/>
                            <a:pt x="50" y="54"/>
                            <a:pt x="50" y="53"/>
                          </a:cubicBezTo>
                          <a:cubicBezTo>
                            <a:pt x="50" y="53"/>
                            <a:pt x="51" y="52"/>
                            <a:pt x="51" y="50"/>
                          </a:cubicBezTo>
                          <a:cubicBezTo>
                            <a:pt x="51" y="49"/>
                            <a:pt x="51" y="48"/>
                            <a:pt x="50" y="47"/>
                          </a:cubicBezTo>
                          <a:cubicBezTo>
                            <a:pt x="50" y="47"/>
                            <a:pt x="49" y="47"/>
                            <a:pt x="49" y="47"/>
                          </a:cubicBezTo>
                          <a:cubicBezTo>
                            <a:pt x="48" y="47"/>
                            <a:pt x="48" y="47"/>
                            <a:pt x="47" y="47"/>
                          </a:cubicBezTo>
                          <a:cubicBezTo>
                            <a:pt x="46" y="46"/>
                            <a:pt x="45" y="46"/>
                            <a:pt x="44" y="47"/>
                          </a:cubicBezTo>
                          <a:cubicBezTo>
                            <a:pt x="43" y="48"/>
                            <a:pt x="42" y="49"/>
                            <a:pt x="42" y="50"/>
                          </a:cubicBezTo>
                          <a:cubicBezTo>
                            <a:pt x="41" y="51"/>
                            <a:pt x="40" y="51"/>
                            <a:pt x="39" y="52"/>
                          </a:cubicBezTo>
                          <a:cubicBezTo>
                            <a:pt x="38" y="52"/>
                            <a:pt x="37" y="53"/>
                            <a:pt x="35" y="53"/>
                          </a:cubicBezTo>
                          <a:cubicBezTo>
                            <a:pt x="34" y="53"/>
                            <a:pt x="32" y="52"/>
                            <a:pt x="32" y="52"/>
                          </a:cubicBezTo>
                          <a:cubicBezTo>
                            <a:pt x="31" y="51"/>
                            <a:pt x="30" y="52"/>
                            <a:pt x="29" y="53"/>
                          </a:cubicBezTo>
                          <a:cubicBezTo>
                            <a:pt x="28" y="54"/>
                            <a:pt x="28" y="56"/>
                            <a:pt x="27" y="57"/>
                          </a:cubicBezTo>
                          <a:cubicBezTo>
                            <a:pt x="27" y="58"/>
                            <a:pt x="26" y="59"/>
                            <a:pt x="26" y="60"/>
                          </a:cubicBezTo>
                          <a:cubicBezTo>
                            <a:pt x="25" y="61"/>
                            <a:pt x="25" y="61"/>
                            <a:pt x="24" y="62"/>
                          </a:cubicBezTo>
                          <a:cubicBezTo>
                            <a:pt x="23" y="62"/>
                            <a:pt x="22" y="62"/>
                            <a:pt x="21" y="62"/>
                          </a:cubicBezTo>
                          <a:cubicBezTo>
                            <a:pt x="21" y="61"/>
                            <a:pt x="20" y="61"/>
                            <a:pt x="20" y="61"/>
                          </a:cubicBezTo>
                          <a:cubicBezTo>
                            <a:pt x="19" y="60"/>
                            <a:pt x="19" y="59"/>
                            <a:pt x="19" y="57"/>
                          </a:cubicBezTo>
                          <a:cubicBezTo>
                            <a:pt x="19" y="56"/>
                            <a:pt x="18" y="54"/>
                            <a:pt x="18" y="54"/>
                          </a:cubicBezTo>
                          <a:cubicBezTo>
                            <a:pt x="18" y="53"/>
                            <a:pt x="17" y="53"/>
                            <a:pt x="17" y="53"/>
                          </a:cubicBezTo>
                          <a:cubicBezTo>
                            <a:pt x="16" y="53"/>
                            <a:pt x="16" y="53"/>
                            <a:pt x="16" y="52"/>
                          </a:cubicBezTo>
                          <a:cubicBezTo>
                            <a:pt x="16" y="52"/>
                            <a:pt x="16" y="51"/>
                            <a:pt x="15" y="51"/>
                          </a:cubicBezTo>
                          <a:cubicBezTo>
                            <a:pt x="15" y="51"/>
                            <a:pt x="15" y="51"/>
                            <a:pt x="15" y="50"/>
                          </a:cubicBezTo>
                          <a:cubicBezTo>
                            <a:pt x="15" y="49"/>
                            <a:pt x="15" y="49"/>
                            <a:pt x="15" y="49"/>
                          </a:cubicBezTo>
                          <a:cubicBezTo>
                            <a:pt x="15" y="49"/>
                            <a:pt x="15" y="48"/>
                            <a:pt x="15" y="47"/>
                          </a:cubicBezTo>
                          <a:cubicBezTo>
                            <a:pt x="15" y="47"/>
                            <a:pt x="15" y="45"/>
                            <a:pt x="15" y="42"/>
                          </a:cubicBezTo>
                          <a:cubicBezTo>
                            <a:pt x="14" y="40"/>
                            <a:pt x="15" y="37"/>
                            <a:pt x="16" y="32"/>
                          </a:cubicBezTo>
                          <a:cubicBezTo>
                            <a:pt x="17" y="28"/>
                            <a:pt x="18" y="26"/>
                            <a:pt x="18" y="25"/>
                          </a:cubicBezTo>
                          <a:cubicBezTo>
                            <a:pt x="19" y="24"/>
                            <a:pt x="19" y="24"/>
                            <a:pt x="20" y="24"/>
                          </a:cubicBezTo>
                          <a:cubicBezTo>
                            <a:pt x="20" y="25"/>
                            <a:pt x="20" y="25"/>
                            <a:pt x="21" y="24"/>
                          </a:cubicBezTo>
                          <a:cubicBezTo>
                            <a:pt x="21" y="24"/>
                            <a:pt x="22" y="24"/>
                            <a:pt x="22" y="24"/>
                          </a:cubicBezTo>
                          <a:cubicBezTo>
                            <a:pt x="23" y="25"/>
                            <a:pt x="23" y="25"/>
                            <a:pt x="23" y="25"/>
                          </a:cubicBezTo>
                          <a:cubicBezTo>
                            <a:pt x="24" y="26"/>
                            <a:pt x="24" y="26"/>
                            <a:pt x="25" y="26"/>
                          </a:cubicBezTo>
                          <a:cubicBezTo>
                            <a:pt x="25" y="26"/>
                            <a:pt x="26" y="27"/>
                            <a:pt x="27" y="27"/>
                          </a:cubicBezTo>
                          <a:cubicBezTo>
                            <a:pt x="28" y="27"/>
                            <a:pt x="29" y="27"/>
                            <a:pt x="29" y="27"/>
                          </a:cubicBezTo>
                          <a:cubicBezTo>
                            <a:pt x="30" y="26"/>
                            <a:pt x="31" y="26"/>
                            <a:pt x="32" y="26"/>
                          </a:cubicBezTo>
                          <a:cubicBezTo>
                            <a:pt x="34" y="26"/>
                            <a:pt x="34" y="26"/>
                            <a:pt x="35" y="26"/>
                          </a:cubicBezTo>
                          <a:cubicBezTo>
                            <a:pt x="35" y="25"/>
                            <a:pt x="36" y="25"/>
                            <a:pt x="37" y="25"/>
                          </a:cubicBezTo>
                          <a:cubicBezTo>
                            <a:pt x="38" y="25"/>
                            <a:pt x="38" y="25"/>
                            <a:pt x="39" y="26"/>
                          </a:cubicBezTo>
                          <a:cubicBezTo>
                            <a:pt x="39" y="26"/>
                            <a:pt x="40" y="26"/>
                            <a:pt x="41" y="26"/>
                          </a:cubicBezTo>
                          <a:cubicBezTo>
                            <a:pt x="41" y="26"/>
                            <a:pt x="42" y="26"/>
                            <a:pt x="42" y="27"/>
                          </a:cubicBezTo>
                          <a:cubicBezTo>
                            <a:pt x="42" y="27"/>
                            <a:pt x="42" y="27"/>
                            <a:pt x="43" y="27"/>
                          </a:cubicBezTo>
                          <a:cubicBezTo>
                            <a:pt x="43" y="26"/>
                            <a:pt x="43" y="26"/>
                            <a:pt x="44" y="26"/>
                          </a:cubicBezTo>
                          <a:cubicBezTo>
                            <a:pt x="45" y="26"/>
                            <a:pt x="45" y="26"/>
                            <a:pt x="46" y="27"/>
                          </a:cubicBezTo>
                          <a:cubicBezTo>
                            <a:pt x="46" y="27"/>
                            <a:pt x="47" y="28"/>
                            <a:pt x="48" y="29"/>
                          </a:cubicBezTo>
                          <a:cubicBezTo>
                            <a:pt x="48" y="29"/>
                            <a:pt x="49" y="30"/>
                            <a:pt x="50" y="30"/>
                          </a:cubicBezTo>
                          <a:cubicBezTo>
                            <a:pt x="51" y="31"/>
                            <a:pt x="51" y="31"/>
                            <a:pt x="52" y="31"/>
                          </a:cubicBezTo>
                          <a:cubicBezTo>
                            <a:pt x="53" y="31"/>
                            <a:pt x="54" y="31"/>
                            <a:pt x="55" y="30"/>
                          </a:cubicBezTo>
                          <a:cubicBezTo>
                            <a:pt x="56" y="29"/>
                            <a:pt x="56" y="28"/>
                            <a:pt x="57" y="28"/>
                          </a:cubicBezTo>
                          <a:cubicBezTo>
                            <a:pt x="58" y="28"/>
                            <a:pt x="59" y="27"/>
                            <a:pt x="60" y="27"/>
                          </a:cubicBezTo>
                          <a:cubicBezTo>
                            <a:pt x="62" y="26"/>
                            <a:pt x="62" y="25"/>
                            <a:pt x="63" y="24"/>
                          </a:cubicBezTo>
                          <a:cubicBezTo>
                            <a:pt x="63" y="23"/>
                            <a:pt x="64" y="22"/>
                            <a:pt x="64" y="22"/>
                          </a:cubicBezTo>
                          <a:cubicBezTo>
                            <a:pt x="64" y="21"/>
                            <a:pt x="64" y="21"/>
                            <a:pt x="64" y="19"/>
                          </a:cubicBezTo>
                          <a:cubicBezTo>
                            <a:pt x="64" y="18"/>
                            <a:pt x="64" y="17"/>
                            <a:pt x="65" y="16"/>
                          </a:cubicBezTo>
                          <a:cubicBezTo>
                            <a:pt x="65" y="15"/>
                            <a:pt x="65" y="14"/>
                            <a:pt x="66" y="14"/>
                          </a:cubicBezTo>
                          <a:cubicBezTo>
                            <a:pt x="67" y="14"/>
                            <a:pt x="67" y="13"/>
                            <a:pt x="68" y="12"/>
                          </a:cubicBezTo>
                          <a:cubicBezTo>
                            <a:pt x="68" y="11"/>
                            <a:pt x="68" y="10"/>
                            <a:pt x="69" y="8"/>
                          </a:cubicBezTo>
                          <a:cubicBezTo>
                            <a:pt x="69" y="7"/>
                            <a:pt x="69" y="6"/>
                            <a:pt x="70" y="5"/>
                          </a:cubicBezTo>
                          <a:cubicBezTo>
                            <a:pt x="70" y="5"/>
                            <a:pt x="70" y="4"/>
                            <a:pt x="70" y="3"/>
                          </a:cubicBezTo>
                          <a:cubicBezTo>
                            <a:pt x="70" y="2"/>
                            <a:pt x="70" y="2"/>
                            <a:pt x="69" y="1"/>
                          </a:cubicBezTo>
                          <a:cubicBezTo>
                            <a:pt x="69" y="0"/>
                            <a:pt x="68" y="0"/>
                            <a:pt x="67" y="2"/>
                          </a:cubicBezTo>
                          <a:cubicBezTo>
                            <a:pt x="67" y="3"/>
                            <a:pt x="67" y="4"/>
                            <a:pt x="67" y="4"/>
                          </a:cubicBezTo>
                          <a:cubicBezTo>
                            <a:pt x="67" y="4"/>
                            <a:pt x="66" y="5"/>
                            <a:pt x="65" y="5"/>
                          </a:cubicBezTo>
                          <a:cubicBezTo>
                            <a:pt x="64" y="6"/>
                            <a:pt x="63" y="6"/>
                            <a:pt x="64" y="7"/>
                          </a:cubicBezTo>
                          <a:cubicBezTo>
                            <a:pt x="64" y="8"/>
                            <a:pt x="64" y="8"/>
                            <a:pt x="64" y="8"/>
                          </a:cubicBezTo>
                          <a:cubicBezTo>
                            <a:pt x="63" y="7"/>
                            <a:pt x="63" y="7"/>
                            <a:pt x="62" y="7"/>
                          </a:cubicBezTo>
                          <a:cubicBezTo>
                            <a:pt x="61" y="7"/>
                            <a:pt x="61" y="8"/>
                            <a:pt x="60" y="10"/>
                          </a:cubicBezTo>
                          <a:cubicBezTo>
                            <a:pt x="60" y="11"/>
                            <a:pt x="59" y="13"/>
                            <a:pt x="59" y="14"/>
                          </a:cubicBezTo>
                          <a:cubicBezTo>
                            <a:pt x="58" y="15"/>
                            <a:pt x="57" y="16"/>
                            <a:pt x="57" y="17"/>
                          </a:cubicBezTo>
                          <a:cubicBezTo>
                            <a:pt x="56" y="17"/>
                            <a:pt x="55" y="17"/>
                            <a:pt x="55" y="17"/>
                          </a:cubicBezTo>
                          <a:cubicBezTo>
                            <a:pt x="54" y="17"/>
                            <a:pt x="53" y="17"/>
                            <a:pt x="53" y="18"/>
                          </a:cubicBezTo>
                          <a:cubicBezTo>
                            <a:pt x="53" y="18"/>
                            <a:pt x="53" y="18"/>
                            <a:pt x="53" y="18"/>
                          </a:cubicBezTo>
                          <a:cubicBezTo>
                            <a:pt x="52" y="19"/>
                            <a:pt x="52" y="18"/>
                            <a:pt x="52" y="18"/>
                          </a:cubicBezTo>
                          <a:cubicBezTo>
                            <a:pt x="52" y="17"/>
                            <a:pt x="51" y="17"/>
                            <a:pt x="51" y="17"/>
                          </a:cubicBezTo>
                          <a:cubicBezTo>
                            <a:pt x="50" y="17"/>
                            <a:pt x="50" y="17"/>
                            <a:pt x="50" y="16"/>
                          </a:cubicBezTo>
                          <a:cubicBezTo>
                            <a:pt x="49" y="15"/>
                            <a:pt x="49" y="15"/>
                            <a:pt x="49" y="15"/>
                          </a:cubicBezTo>
                          <a:cubicBezTo>
                            <a:pt x="49" y="16"/>
                            <a:pt x="48" y="16"/>
                            <a:pt x="47" y="16"/>
                          </a:cubicBezTo>
                          <a:cubicBezTo>
                            <a:pt x="46" y="16"/>
                            <a:pt x="46" y="16"/>
                            <a:pt x="46" y="17"/>
                          </a:cubicBezTo>
                          <a:cubicBezTo>
                            <a:pt x="46" y="18"/>
                            <a:pt x="45" y="19"/>
                            <a:pt x="45" y="18"/>
                          </a:cubicBezTo>
                          <a:cubicBezTo>
                            <a:pt x="45" y="18"/>
                            <a:pt x="44" y="18"/>
                            <a:pt x="44" y="17"/>
                          </a:cubicBezTo>
                          <a:cubicBezTo>
                            <a:pt x="43" y="16"/>
                            <a:pt x="43" y="16"/>
                            <a:pt x="42" y="15"/>
                          </a:cubicBezTo>
                          <a:cubicBezTo>
                            <a:pt x="42" y="15"/>
                            <a:pt x="41" y="14"/>
                            <a:pt x="41" y="14"/>
                          </a:cubicBezTo>
                          <a:cubicBezTo>
                            <a:pt x="40" y="14"/>
                            <a:pt x="39" y="14"/>
                            <a:pt x="39" y="14"/>
                          </a:cubicBezTo>
                          <a:cubicBezTo>
                            <a:pt x="38" y="14"/>
                            <a:pt x="37" y="14"/>
                            <a:pt x="37" y="14"/>
                          </a:cubicBezTo>
                          <a:cubicBezTo>
                            <a:pt x="37" y="15"/>
                            <a:pt x="36" y="15"/>
                            <a:pt x="35" y="14"/>
                          </a:cubicBezTo>
                          <a:cubicBezTo>
                            <a:pt x="35" y="14"/>
                            <a:pt x="34" y="13"/>
                            <a:pt x="34" y="12"/>
                          </a:cubicBezTo>
                          <a:cubicBezTo>
                            <a:pt x="34" y="11"/>
                            <a:pt x="34" y="11"/>
                            <a:pt x="33" y="12"/>
                          </a:cubicBezTo>
                          <a:cubicBezTo>
                            <a:pt x="32" y="13"/>
                            <a:pt x="31" y="14"/>
                            <a:pt x="31" y="13"/>
                          </a:cubicBezTo>
                          <a:cubicBezTo>
                            <a:pt x="30" y="13"/>
                            <a:pt x="30" y="12"/>
                            <a:pt x="30" y="11"/>
                          </a:cubicBezTo>
                          <a:cubicBezTo>
                            <a:pt x="30" y="10"/>
                            <a:pt x="30" y="10"/>
                            <a:pt x="29" y="9"/>
                          </a:cubicBezTo>
                          <a:cubicBezTo>
                            <a:pt x="29" y="9"/>
                            <a:pt x="28" y="9"/>
                            <a:pt x="28" y="9"/>
                          </a:cubicBezTo>
                          <a:cubicBezTo>
                            <a:pt x="28" y="10"/>
                            <a:pt x="28" y="10"/>
                            <a:pt x="27" y="9"/>
                          </a:cubicBezTo>
                          <a:cubicBezTo>
                            <a:pt x="27" y="9"/>
                            <a:pt x="26" y="8"/>
                            <a:pt x="26" y="8"/>
                          </a:cubicBezTo>
                          <a:cubicBezTo>
                            <a:pt x="25" y="8"/>
                            <a:pt x="24" y="7"/>
                            <a:pt x="24" y="8"/>
                          </a:cubicBezTo>
                          <a:cubicBezTo>
                            <a:pt x="23" y="8"/>
                            <a:pt x="23" y="8"/>
                            <a:pt x="23" y="10"/>
                          </a:cubicBezTo>
                          <a:cubicBezTo>
                            <a:pt x="24" y="12"/>
                            <a:pt x="24" y="13"/>
                            <a:pt x="23" y="14"/>
                          </a:cubicBezTo>
                          <a:cubicBezTo>
                            <a:pt x="23" y="14"/>
                            <a:pt x="22" y="15"/>
                            <a:pt x="21" y="15"/>
                          </a:cubicBezTo>
                          <a:cubicBezTo>
                            <a:pt x="21" y="16"/>
                            <a:pt x="20" y="17"/>
                            <a:pt x="20" y="17"/>
                          </a:cubicBezTo>
                          <a:cubicBezTo>
                            <a:pt x="20" y="18"/>
                            <a:pt x="20" y="18"/>
                            <a:pt x="19" y="18"/>
                          </a:cubicBezTo>
                          <a:cubicBezTo>
                            <a:pt x="18" y="18"/>
                            <a:pt x="18" y="17"/>
                            <a:pt x="18" y="16"/>
                          </a:cubicBezTo>
                          <a:cubicBezTo>
                            <a:pt x="18" y="15"/>
                            <a:pt x="17" y="16"/>
                            <a:pt x="17" y="17"/>
                          </a:cubicBezTo>
                          <a:cubicBezTo>
                            <a:pt x="16" y="19"/>
                            <a:pt x="15" y="20"/>
                            <a:pt x="15" y="20"/>
                          </a:cubicBezTo>
                          <a:cubicBezTo>
                            <a:pt x="15" y="20"/>
                            <a:pt x="14" y="21"/>
                            <a:pt x="13" y="24"/>
                          </a:cubicBezTo>
                          <a:cubicBezTo>
                            <a:pt x="13" y="26"/>
                            <a:pt x="12" y="28"/>
                            <a:pt x="12" y="29"/>
                          </a:cubicBezTo>
                          <a:cubicBezTo>
                            <a:pt x="12" y="31"/>
                            <a:pt x="12" y="32"/>
                            <a:pt x="12" y="34"/>
                          </a:cubicBezTo>
                          <a:cubicBezTo>
                            <a:pt x="12" y="36"/>
                            <a:pt x="11" y="37"/>
                            <a:pt x="10" y="37"/>
                          </a:cubicBezTo>
                          <a:cubicBezTo>
                            <a:pt x="9" y="36"/>
                            <a:pt x="9" y="36"/>
                            <a:pt x="9" y="37"/>
                          </a:cubicBezTo>
                          <a:cubicBezTo>
                            <a:pt x="9" y="37"/>
                            <a:pt x="9" y="38"/>
                            <a:pt x="10" y="39"/>
                          </a:cubicBezTo>
                          <a:cubicBezTo>
                            <a:pt x="10" y="40"/>
                            <a:pt x="11" y="40"/>
                            <a:pt x="11" y="41"/>
                          </a:cubicBezTo>
                          <a:cubicBezTo>
                            <a:pt x="11" y="42"/>
                            <a:pt x="11" y="43"/>
                            <a:pt x="11" y="43"/>
                          </a:cubicBezTo>
                          <a:cubicBezTo>
                            <a:pt x="11" y="44"/>
                            <a:pt x="11" y="45"/>
                            <a:pt x="11" y="4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6" name="Freeform 1317"/>
                    <p:cNvSpPr>
                      <a:spLocks/>
                    </p:cNvSpPr>
                    <p:nvPr/>
                  </p:nvSpPr>
                  <p:spPr bwMode="gray">
                    <a:xfrm>
                      <a:off x="7732713" y="3769136"/>
                      <a:ext cx="6350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2" y="6"/>
                        </a:cxn>
                        <a:cxn ang="0">
                          <a:pos x="2" y="8"/>
                        </a:cxn>
                        <a:cxn ang="0">
                          <a:pos x="1" y="7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3"/>
                        </a:cxn>
                      </a:cxnLst>
                      <a:rect l="0" t="0" r="r" b="b"/>
                      <a:pathLst>
                        <a:path w="2" h="8">
                          <a:moveTo>
                            <a:pt x="0" y="3"/>
                          </a:move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" y="0"/>
                            <a:pt x="2" y="0"/>
                            <a:pt x="2" y="1"/>
                          </a:cubicBezTo>
                          <a:cubicBezTo>
                            <a:pt x="2" y="3"/>
                            <a:pt x="2" y="4"/>
                            <a:pt x="2" y="6"/>
                          </a:cubicBezTo>
                          <a:cubicBezTo>
                            <a:pt x="2" y="7"/>
                            <a:pt x="2" y="8"/>
                            <a:pt x="2" y="8"/>
                          </a:cubicBezTo>
                          <a:cubicBezTo>
                            <a:pt x="1" y="8"/>
                            <a:pt x="1" y="8"/>
                            <a:pt x="1" y="7"/>
                          </a:cubicBezTo>
                          <a:cubicBezTo>
                            <a:pt x="1" y="7"/>
                            <a:pt x="1" y="7"/>
                            <a:pt x="0" y="6"/>
                          </a:cubicBezTo>
                          <a:cubicBezTo>
                            <a:pt x="0" y="6"/>
                            <a:pt x="0" y="5"/>
                            <a:pt x="0" y="5"/>
                          </a:cubicBezTo>
                          <a:cubicBezTo>
                            <a:pt x="0" y="4"/>
                            <a:pt x="0" y="4"/>
                            <a:pt x="0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7" name="Freeform 1318"/>
                    <p:cNvSpPr>
                      <a:spLocks/>
                    </p:cNvSpPr>
                    <p:nvPr/>
                  </p:nvSpPr>
                  <p:spPr bwMode="gray">
                    <a:xfrm>
                      <a:off x="7750175" y="3754849"/>
                      <a:ext cx="11113" cy="238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"/>
                        </a:cxn>
                        <a:cxn ang="0">
                          <a:pos x="0" y="2"/>
                        </a:cxn>
                        <a:cxn ang="0">
                          <a:pos x="2" y="1"/>
                        </a:cxn>
                        <a:cxn ang="0">
                          <a:pos x="4" y="0"/>
                        </a:cxn>
                        <a:cxn ang="0">
                          <a:pos x="4" y="3"/>
                        </a:cxn>
                        <a:cxn ang="0">
                          <a:pos x="3" y="7"/>
                        </a:cxn>
                        <a:cxn ang="0">
                          <a:pos x="3" y="9"/>
                        </a:cxn>
                        <a:cxn ang="0">
                          <a:pos x="3" y="10"/>
                        </a:cxn>
                        <a:cxn ang="0">
                          <a:pos x="3" y="12"/>
                        </a:cxn>
                        <a:cxn ang="0">
                          <a:pos x="3" y="14"/>
                        </a:cxn>
                        <a:cxn ang="0">
                          <a:pos x="2" y="14"/>
                        </a:cxn>
                        <a:cxn ang="0">
                          <a:pos x="1" y="13"/>
                        </a:cxn>
                        <a:cxn ang="0">
                          <a:pos x="1" y="14"/>
                        </a:cxn>
                        <a:cxn ang="0">
                          <a:pos x="0" y="15"/>
                        </a:cxn>
                        <a:cxn ang="0">
                          <a:pos x="0" y="13"/>
                        </a:cxn>
                        <a:cxn ang="0">
                          <a:pos x="0" y="7"/>
                        </a:cxn>
                      </a:cxnLst>
                      <a:rect l="0" t="0" r="r" b="b"/>
                      <a:pathLst>
                        <a:path w="4" h="15">
                          <a:moveTo>
                            <a:pt x="0" y="7"/>
                          </a:moveTo>
                          <a:cubicBezTo>
                            <a:pt x="0" y="4"/>
                            <a:pt x="0" y="2"/>
                            <a:pt x="0" y="2"/>
                          </a:cubicBezTo>
                          <a:cubicBezTo>
                            <a:pt x="0" y="2"/>
                            <a:pt x="1" y="1"/>
                            <a:pt x="2" y="1"/>
                          </a:cubicBezTo>
                          <a:cubicBezTo>
                            <a:pt x="3" y="0"/>
                            <a:pt x="3" y="0"/>
                            <a:pt x="4" y="0"/>
                          </a:cubicBezTo>
                          <a:cubicBezTo>
                            <a:pt x="4" y="1"/>
                            <a:pt x="4" y="2"/>
                            <a:pt x="4" y="3"/>
                          </a:cubicBezTo>
                          <a:cubicBezTo>
                            <a:pt x="4" y="5"/>
                            <a:pt x="4" y="6"/>
                            <a:pt x="3" y="7"/>
                          </a:cubicBezTo>
                          <a:cubicBezTo>
                            <a:pt x="3" y="8"/>
                            <a:pt x="3" y="8"/>
                            <a:pt x="3" y="9"/>
                          </a:cubicBezTo>
                          <a:cubicBezTo>
                            <a:pt x="4" y="9"/>
                            <a:pt x="4" y="9"/>
                            <a:pt x="3" y="10"/>
                          </a:cubicBezTo>
                          <a:cubicBezTo>
                            <a:pt x="3" y="10"/>
                            <a:pt x="3" y="11"/>
                            <a:pt x="3" y="12"/>
                          </a:cubicBezTo>
                          <a:cubicBezTo>
                            <a:pt x="4" y="13"/>
                            <a:pt x="3" y="14"/>
                            <a:pt x="3" y="14"/>
                          </a:cubicBezTo>
                          <a:cubicBezTo>
                            <a:pt x="2" y="15"/>
                            <a:pt x="2" y="15"/>
                            <a:pt x="2" y="14"/>
                          </a:cubicBezTo>
                          <a:cubicBezTo>
                            <a:pt x="2" y="14"/>
                            <a:pt x="2" y="13"/>
                            <a:pt x="1" y="13"/>
                          </a:cubicBezTo>
                          <a:cubicBezTo>
                            <a:pt x="1" y="13"/>
                            <a:pt x="1" y="14"/>
                            <a:pt x="1" y="14"/>
                          </a:cubicBezTo>
                          <a:cubicBezTo>
                            <a:pt x="0" y="14"/>
                            <a:pt x="0" y="15"/>
                            <a:pt x="0" y="15"/>
                          </a:cubicBezTo>
                          <a:cubicBezTo>
                            <a:pt x="0" y="15"/>
                            <a:pt x="0" y="14"/>
                            <a:pt x="0" y="13"/>
                          </a:cubicBezTo>
                          <a:cubicBezTo>
                            <a:pt x="0" y="12"/>
                            <a:pt x="0" y="10"/>
                            <a:pt x="0" y="7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8" name="Freeform 1319"/>
                    <p:cNvSpPr>
                      <a:spLocks/>
                    </p:cNvSpPr>
                    <p:nvPr/>
                  </p:nvSpPr>
                  <p:spPr bwMode="gray">
                    <a:xfrm>
                      <a:off x="7758113" y="3748499"/>
                      <a:ext cx="15875" cy="3492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2"/>
                        </a:cxn>
                        <a:cxn ang="0">
                          <a:pos x="4" y="0"/>
                        </a:cxn>
                        <a:cxn ang="0">
                          <a:pos x="6" y="3"/>
                        </a:cxn>
                        <a:cxn ang="0">
                          <a:pos x="5" y="8"/>
                        </a:cxn>
                        <a:cxn ang="0">
                          <a:pos x="4" y="12"/>
                        </a:cxn>
                        <a:cxn ang="0">
                          <a:pos x="5" y="15"/>
                        </a:cxn>
                        <a:cxn ang="0">
                          <a:pos x="5" y="18"/>
                        </a:cxn>
                        <a:cxn ang="0">
                          <a:pos x="4" y="19"/>
                        </a:cxn>
                        <a:cxn ang="0">
                          <a:pos x="3" y="20"/>
                        </a:cxn>
                        <a:cxn ang="0">
                          <a:pos x="2" y="22"/>
                        </a:cxn>
                        <a:cxn ang="0">
                          <a:pos x="1" y="22"/>
                        </a:cxn>
                        <a:cxn ang="0">
                          <a:pos x="0" y="21"/>
                        </a:cxn>
                        <a:cxn ang="0">
                          <a:pos x="1" y="18"/>
                        </a:cxn>
                        <a:cxn ang="0">
                          <a:pos x="2" y="15"/>
                        </a:cxn>
                        <a:cxn ang="0">
                          <a:pos x="2" y="12"/>
                        </a:cxn>
                        <a:cxn ang="0">
                          <a:pos x="3" y="9"/>
                        </a:cxn>
                        <a:cxn ang="0">
                          <a:pos x="3" y="6"/>
                        </a:cxn>
                        <a:cxn ang="0">
                          <a:pos x="3" y="4"/>
                        </a:cxn>
                        <a:cxn ang="0">
                          <a:pos x="3" y="2"/>
                        </a:cxn>
                      </a:cxnLst>
                      <a:rect l="0" t="0" r="r" b="b"/>
                      <a:pathLst>
                        <a:path w="6" h="22">
                          <a:moveTo>
                            <a:pt x="3" y="2"/>
                          </a:moveTo>
                          <a:cubicBezTo>
                            <a:pt x="3" y="2"/>
                            <a:pt x="3" y="1"/>
                            <a:pt x="4" y="0"/>
                          </a:cubicBezTo>
                          <a:cubicBezTo>
                            <a:pt x="5" y="0"/>
                            <a:pt x="5" y="1"/>
                            <a:pt x="6" y="3"/>
                          </a:cubicBezTo>
                          <a:cubicBezTo>
                            <a:pt x="6" y="6"/>
                            <a:pt x="6" y="7"/>
                            <a:pt x="5" y="8"/>
                          </a:cubicBezTo>
                          <a:cubicBezTo>
                            <a:pt x="4" y="9"/>
                            <a:pt x="4" y="11"/>
                            <a:pt x="4" y="12"/>
                          </a:cubicBezTo>
                          <a:cubicBezTo>
                            <a:pt x="4" y="14"/>
                            <a:pt x="4" y="15"/>
                            <a:pt x="5" y="15"/>
                          </a:cubicBezTo>
                          <a:cubicBezTo>
                            <a:pt x="5" y="16"/>
                            <a:pt x="5" y="17"/>
                            <a:pt x="5" y="18"/>
                          </a:cubicBezTo>
                          <a:cubicBezTo>
                            <a:pt x="5" y="19"/>
                            <a:pt x="4" y="19"/>
                            <a:pt x="4" y="19"/>
                          </a:cubicBezTo>
                          <a:cubicBezTo>
                            <a:pt x="4" y="18"/>
                            <a:pt x="3" y="19"/>
                            <a:pt x="3" y="20"/>
                          </a:cubicBezTo>
                          <a:cubicBezTo>
                            <a:pt x="3" y="21"/>
                            <a:pt x="2" y="21"/>
                            <a:pt x="2" y="22"/>
                          </a:cubicBezTo>
                          <a:cubicBezTo>
                            <a:pt x="1" y="22"/>
                            <a:pt x="1" y="22"/>
                            <a:pt x="1" y="22"/>
                          </a:cubicBezTo>
                          <a:cubicBezTo>
                            <a:pt x="0" y="22"/>
                            <a:pt x="0" y="22"/>
                            <a:pt x="0" y="21"/>
                          </a:cubicBezTo>
                          <a:cubicBezTo>
                            <a:pt x="0" y="20"/>
                            <a:pt x="0" y="19"/>
                            <a:pt x="1" y="18"/>
                          </a:cubicBezTo>
                          <a:cubicBezTo>
                            <a:pt x="2" y="17"/>
                            <a:pt x="2" y="16"/>
                            <a:pt x="2" y="15"/>
                          </a:cubicBezTo>
                          <a:cubicBezTo>
                            <a:pt x="2" y="14"/>
                            <a:pt x="2" y="13"/>
                            <a:pt x="2" y="12"/>
                          </a:cubicBezTo>
                          <a:cubicBezTo>
                            <a:pt x="3" y="11"/>
                            <a:pt x="3" y="10"/>
                            <a:pt x="3" y="9"/>
                          </a:cubicBezTo>
                          <a:cubicBezTo>
                            <a:pt x="2" y="8"/>
                            <a:pt x="2" y="7"/>
                            <a:pt x="3" y="6"/>
                          </a:cubicBezTo>
                          <a:cubicBezTo>
                            <a:pt x="3" y="5"/>
                            <a:pt x="3" y="4"/>
                            <a:pt x="3" y="4"/>
                          </a:cubicBezTo>
                          <a:cubicBezTo>
                            <a:pt x="2" y="4"/>
                            <a:pt x="2" y="3"/>
                            <a:pt x="3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29" name="Freeform 1320"/>
                    <p:cNvSpPr>
                      <a:spLocks/>
                    </p:cNvSpPr>
                    <p:nvPr/>
                  </p:nvSpPr>
                  <p:spPr bwMode="gray">
                    <a:xfrm>
                      <a:off x="7769225" y="3734211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0"/>
                            <a:pt x="0" y="1"/>
                            <a:pt x="1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0" name="Freeform 1321"/>
                    <p:cNvSpPr>
                      <a:spLocks/>
                    </p:cNvSpPr>
                    <p:nvPr/>
                  </p:nvSpPr>
                  <p:spPr bwMode="gray">
                    <a:xfrm>
                      <a:off x="7686675" y="3794536"/>
                      <a:ext cx="3175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8"/>
                        </a:cxn>
                        <a:cxn ang="0">
                          <a:pos x="0" y="11"/>
                        </a:cxn>
                        <a:cxn ang="0">
                          <a:pos x="0" y="12"/>
                        </a:cxn>
                        <a:cxn ang="0">
                          <a:pos x="0" y="14"/>
                        </a:cxn>
                        <a:cxn ang="0">
                          <a:pos x="1" y="13"/>
                        </a:cxn>
                        <a:cxn ang="0">
                          <a:pos x="1" y="9"/>
                        </a:cxn>
                        <a:cxn ang="0">
                          <a:pos x="1" y="5"/>
                        </a:cxn>
                        <a:cxn ang="0">
                          <a:pos x="1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14">
                          <a:moveTo>
                            <a:pt x="0" y="0"/>
                          </a:moveTo>
                          <a:cubicBezTo>
                            <a:pt x="0" y="0"/>
                            <a:pt x="0" y="1"/>
                            <a:pt x="0" y="3"/>
                          </a:cubicBezTo>
                          <a:cubicBezTo>
                            <a:pt x="0" y="5"/>
                            <a:pt x="0" y="7"/>
                            <a:pt x="0" y="8"/>
                          </a:cubicBezTo>
                          <a:cubicBezTo>
                            <a:pt x="0" y="10"/>
                            <a:pt x="0" y="11"/>
                            <a:pt x="0" y="11"/>
                          </a:cubicBezTo>
                          <a:cubicBezTo>
                            <a:pt x="0" y="11"/>
                            <a:pt x="0" y="11"/>
                            <a:pt x="0" y="12"/>
                          </a:cubicBezTo>
                          <a:cubicBezTo>
                            <a:pt x="0" y="13"/>
                            <a:pt x="0" y="14"/>
                            <a:pt x="0" y="14"/>
                          </a:cubicBezTo>
                          <a:cubicBezTo>
                            <a:pt x="0" y="14"/>
                            <a:pt x="1" y="14"/>
                            <a:pt x="1" y="13"/>
                          </a:cubicBezTo>
                          <a:cubicBezTo>
                            <a:pt x="1" y="12"/>
                            <a:pt x="1" y="10"/>
                            <a:pt x="1" y="9"/>
                          </a:cubicBezTo>
                          <a:cubicBezTo>
                            <a:pt x="1" y="7"/>
                            <a:pt x="1" y="6"/>
                            <a:pt x="1" y="5"/>
                          </a:cubicBezTo>
                          <a:cubicBezTo>
                            <a:pt x="1" y="4"/>
                            <a:pt x="1" y="3"/>
                            <a:pt x="1" y="2"/>
                          </a:cubicBezTo>
                          <a:cubicBezTo>
                            <a:pt x="1" y="1"/>
                            <a:pt x="0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1" name="Freeform 1322"/>
                    <p:cNvSpPr>
                      <a:spLocks/>
                    </p:cNvSpPr>
                    <p:nvPr/>
                  </p:nvSpPr>
                  <p:spPr bwMode="gray">
                    <a:xfrm>
                      <a:off x="7651750" y="3881849"/>
                      <a:ext cx="7938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3" y="0"/>
                        </a:cxn>
                        <a:cxn ang="0">
                          <a:pos x="3" y="2"/>
                        </a:cxn>
                        <a:cxn ang="0">
                          <a:pos x="2" y="4"/>
                        </a:cxn>
                        <a:cxn ang="0">
                          <a:pos x="2" y="6"/>
                        </a:cxn>
                        <a:cxn ang="0">
                          <a:pos x="1" y="7"/>
                        </a:cxn>
                        <a:cxn ang="0">
                          <a:pos x="1" y="3"/>
                        </a:cxn>
                      </a:cxnLst>
                      <a:rect l="0" t="0" r="r" b="b"/>
                      <a:pathLst>
                        <a:path w="3" h="7">
                          <a:moveTo>
                            <a:pt x="1" y="3"/>
                          </a:moveTo>
                          <a:cubicBezTo>
                            <a:pt x="2" y="1"/>
                            <a:pt x="2" y="0"/>
                            <a:pt x="3" y="0"/>
                          </a:cubicBezTo>
                          <a:cubicBezTo>
                            <a:pt x="3" y="0"/>
                            <a:pt x="3" y="0"/>
                            <a:pt x="3" y="2"/>
                          </a:cubicBezTo>
                          <a:cubicBezTo>
                            <a:pt x="3" y="3"/>
                            <a:pt x="3" y="4"/>
                            <a:pt x="2" y="4"/>
                          </a:cubicBezTo>
                          <a:cubicBezTo>
                            <a:pt x="2" y="4"/>
                            <a:pt x="2" y="4"/>
                            <a:pt x="2" y="6"/>
                          </a:cubicBezTo>
                          <a:cubicBezTo>
                            <a:pt x="2" y="7"/>
                            <a:pt x="1" y="7"/>
                            <a:pt x="1" y="7"/>
                          </a:cubicBezTo>
                          <a:cubicBezTo>
                            <a:pt x="0" y="6"/>
                            <a:pt x="0" y="5"/>
                            <a:pt x="1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2" name="Freeform 1323"/>
                    <p:cNvSpPr>
                      <a:spLocks/>
                    </p:cNvSpPr>
                    <p:nvPr/>
                  </p:nvSpPr>
                  <p:spPr bwMode="gray">
                    <a:xfrm>
                      <a:off x="7662863" y="3869149"/>
                      <a:ext cx="100013" cy="269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" y="11"/>
                        </a:cxn>
                        <a:cxn ang="0">
                          <a:pos x="2" y="8"/>
                        </a:cxn>
                        <a:cxn ang="0">
                          <a:pos x="4" y="6"/>
                        </a:cxn>
                        <a:cxn ang="0">
                          <a:pos x="5" y="6"/>
                        </a:cxn>
                        <a:cxn ang="0">
                          <a:pos x="5" y="5"/>
                        </a:cxn>
                        <a:cxn ang="0">
                          <a:pos x="7" y="4"/>
                        </a:cxn>
                        <a:cxn ang="0">
                          <a:pos x="8" y="3"/>
                        </a:cxn>
                        <a:cxn ang="0">
                          <a:pos x="9" y="2"/>
                        </a:cxn>
                        <a:cxn ang="0">
                          <a:pos x="10" y="2"/>
                        </a:cxn>
                        <a:cxn ang="0">
                          <a:pos x="11" y="3"/>
                        </a:cxn>
                        <a:cxn ang="0">
                          <a:pos x="14" y="5"/>
                        </a:cxn>
                        <a:cxn ang="0">
                          <a:pos x="16" y="7"/>
                        </a:cxn>
                        <a:cxn ang="0">
                          <a:pos x="18" y="8"/>
                        </a:cxn>
                        <a:cxn ang="0">
                          <a:pos x="20" y="9"/>
                        </a:cxn>
                        <a:cxn ang="0">
                          <a:pos x="21" y="9"/>
                        </a:cxn>
                        <a:cxn ang="0">
                          <a:pos x="21" y="8"/>
                        </a:cxn>
                        <a:cxn ang="0">
                          <a:pos x="22" y="6"/>
                        </a:cxn>
                        <a:cxn ang="0">
                          <a:pos x="23" y="6"/>
                        </a:cxn>
                        <a:cxn ang="0">
                          <a:pos x="25" y="7"/>
                        </a:cxn>
                        <a:cxn ang="0">
                          <a:pos x="26" y="8"/>
                        </a:cxn>
                        <a:cxn ang="0">
                          <a:pos x="27" y="10"/>
                        </a:cxn>
                        <a:cxn ang="0">
                          <a:pos x="29" y="9"/>
                        </a:cxn>
                        <a:cxn ang="0">
                          <a:pos x="30" y="7"/>
                        </a:cxn>
                        <a:cxn ang="0">
                          <a:pos x="31" y="6"/>
                        </a:cxn>
                        <a:cxn ang="0">
                          <a:pos x="32" y="5"/>
                        </a:cxn>
                        <a:cxn ang="0">
                          <a:pos x="34" y="4"/>
                        </a:cxn>
                        <a:cxn ang="0">
                          <a:pos x="34" y="3"/>
                        </a:cxn>
                        <a:cxn ang="0">
                          <a:pos x="33" y="2"/>
                        </a:cxn>
                        <a:cxn ang="0">
                          <a:pos x="33" y="1"/>
                        </a:cxn>
                        <a:cxn ang="0">
                          <a:pos x="34" y="0"/>
                        </a:cxn>
                        <a:cxn ang="0">
                          <a:pos x="36" y="1"/>
                        </a:cxn>
                        <a:cxn ang="0">
                          <a:pos x="36" y="3"/>
                        </a:cxn>
                        <a:cxn ang="0">
                          <a:pos x="36" y="5"/>
                        </a:cxn>
                        <a:cxn ang="0">
                          <a:pos x="35" y="8"/>
                        </a:cxn>
                        <a:cxn ang="0">
                          <a:pos x="34" y="9"/>
                        </a:cxn>
                        <a:cxn ang="0">
                          <a:pos x="33" y="10"/>
                        </a:cxn>
                        <a:cxn ang="0">
                          <a:pos x="32" y="13"/>
                        </a:cxn>
                        <a:cxn ang="0">
                          <a:pos x="28" y="14"/>
                        </a:cxn>
                        <a:cxn ang="0">
                          <a:pos x="26" y="15"/>
                        </a:cxn>
                        <a:cxn ang="0">
                          <a:pos x="24" y="16"/>
                        </a:cxn>
                        <a:cxn ang="0">
                          <a:pos x="22" y="16"/>
                        </a:cxn>
                        <a:cxn ang="0">
                          <a:pos x="20" y="16"/>
                        </a:cxn>
                        <a:cxn ang="0">
                          <a:pos x="18" y="16"/>
                        </a:cxn>
                        <a:cxn ang="0">
                          <a:pos x="16" y="16"/>
                        </a:cxn>
                        <a:cxn ang="0">
                          <a:pos x="15" y="17"/>
                        </a:cxn>
                        <a:cxn ang="0">
                          <a:pos x="13" y="16"/>
                        </a:cxn>
                        <a:cxn ang="0">
                          <a:pos x="12" y="16"/>
                        </a:cxn>
                        <a:cxn ang="0">
                          <a:pos x="11" y="17"/>
                        </a:cxn>
                        <a:cxn ang="0">
                          <a:pos x="10" y="15"/>
                        </a:cxn>
                        <a:cxn ang="0">
                          <a:pos x="8" y="15"/>
                        </a:cxn>
                        <a:cxn ang="0">
                          <a:pos x="7" y="15"/>
                        </a:cxn>
                        <a:cxn ang="0">
                          <a:pos x="5" y="14"/>
                        </a:cxn>
                        <a:cxn ang="0">
                          <a:pos x="3" y="15"/>
                        </a:cxn>
                        <a:cxn ang="0">
                          <a:pos x="2" y="15"/>
                        </a:cxn>
                        <a:cxn ang="0">
                          <a:pos x="1" y="14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37" h="17">
                          <a:moveTo>
                            <a:pt x="0" y="12"/>
                          </a:moveTo>
                          <a:cubicBezTo>
                            <a:pt x="1" y="12"/>
                            <a:pt x="1" y="11"/>
                            <a:pt x="1" y="11"/>
                          </a:cubicBezTo>
                          <a:cubicBezTo>
                            <a:pt x="1" y="10"/>
                            <a:pt x="2" y="9"/>
                            <a:pt x="2" y="8"/>
                          </a:cubicBezTo>
                          <a:cubicBezTo>
                            <a:pt x="3" y="7"/>
                            <a:pt x="3" y="6"/>
                            <a:pt x="4" y="6"/>
                          </a:cubicBezTo>
                          <a:cubicBezTo>
                            <a:pt x="5" y="5"/>
                            <a:pt x="5" y="5"/>
                            <a:pt x="5" y="6"/>
                          </a:cubicBezTo>
                          <a:cubicBezTo>
                            <a:pt x="5" y="6"/>
                            <a:pt x="5" y="6"/>
                            <a:pt x="5" y="5"/>
                          </a:cubicBezTo>
                          <a:cubicBezTo>
                            <a:pt x="5" y="4"/>
                            <a:pt x="6" y="4"/>
                            <a:pt x="7" y="4"/>
                          </a:cubicBezTo>
                          <a:cubicBezTo>
                            <a:pt x="7" y="4"/>
                            <a:pt x="8" y="4"/>
                            <a:pt x="8" y="3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10" y="3"/>
                            <a:pt x="10" y="3"/>
                            <a:pt x="10" y="2"/>
                          </a:cubicBezTo>
                          <a:cubicBezTo>
                            <a:pt x="10" y="2"/>
                            <a:pt x="11" y="2"/>
                            <a:pt x="11" y="3"/>
                          </a:cubicBezTo>
                          <a:cubicBezTo>
                            <a:pt x="12" y="5"/>
                            <a:pt x="13" y="5"/>
                            <a:pt x="14" y="5"/>
                          </a:cubicBezTo>
                          <a:cubicBezTo>
                            <a:pt x="15" y="5"/>
                            <a:pt x="16" y="6"/>
                            <a:pt x="16" y="7"/>
                          </a:cubicBezTo>
                          <a:cubicBezTo>
                            <a:pt x="17" y="7"/>
                            <a:pt x="17" y="8"/>
                            <a:pt x="18" y="8"/>
                          </a:cubicBezTo>
                          <a:cubicBezTo>
                            <a:pt x="19" y="9"/>
                            <a:pt x="20" y="9"/>
                            <a:pt x="20" y="9"/>
                          </a:cubicBezTo>
                          <a:cubicBezTo>
                            <a:pt x="21" y="9"/>
                            <a:pt x="21" y="9"/>
                            <a:pt x="21" y="9"/>
                          </a:cubicBezTo>
                          <a:cubicBezTo>
                            <a:pt x="21" y="9"/>
                            <a:pt x="21" y="9"/>
                            <a:pt x="21" y="8"/>
                          </a:cubicBezTo>
                          <a:cubicBezTo>
                            <a:pt x="21" y="7"/>
                            <a:pt x="21" y="6"/>
                            <a:pt x="22" y="6"/>
                          </a:cubicBezTo>
                          <a:cubicBezTo>
                            <a:pt x="22" y="5"/>
                            <a:pt x="23" y="5"/>
                            <a:pt x="23" y="6"/>
                          </a:cubicBezTo>
                          <a:cubicBezTo>
                            <a:pt x="24" y="6"/>
                            <a:pt x="24" y="7"/>
                            <a:pt x="25" y="7"/>
                          </a:cubicBezTo>
                          <a:cubicBezTo>
                            <a:pt x="25" y="8"/>
                            <a:pt x="25" y="8"/>
                            <a:pt x="26" y="8"/>
                          </a:cubicBezTo>
                          <a:cubicBezTo>
                            <a:pt x="26" y="9"/>
                            <a:pt x="26" y="9"/>
                            <a:pt x="27" y="10"/>
                          </a:cubicBezTo>
                          <a:cubicBezTo>
                            <a:pt x="28" y="10"/>
                            <a:pt x="28" y="10"/>
                            <a:pt x="29" y="9"/>
                          </a:cubicBezTo>
                          <a:cubicBezTo>
                            <a:pt x="30" y="8"/>
                            <a:pt x="30" y="8"/>
                            <a:pt x="30" y="7"/>
                          </a:cubicBezTo>
                          <a:cubicBezTo>
                            <a:pt x="31" y="7"/>
                            <a:pt x="31" y="6"/>
                            <a:pt x="31" y="6"/>
                          </a:cubicBezTo>
                          <a:cubicBezTo>
                            <a:pt x="32" y="5"/>
                            <a:pt x="32" y="5"/>
                            <a:pt x="32" y="5"/>
                          </a:cubicBezTo>
                          <a:cubicBezTo>
                            <a:pt x="33" y="5"/>
                            <a:pt x="33" y="5"/>
                            <a:pt x="34" y="4"/>
                          </a:cubicBezTo>
                          <a:cubicBezTo>
                            <a:pt x="34" y="4"/>
                            <a:pt x="35" y="4"/>
                            <a:pt x="34" y="3"/>
                          </a:cubicBezTo>
                          <a:cubicBezTo>
                            <a:pt x="34" y="3"/>
                            <a:pt x="34" y="3"/>
                            <a:pt x="33" y="2"/>
                          </a:cubicBezTo>
                          <a:cubicBezTo>
                            <a:pt x="33" y="2"/>
                            <a:pt x="33" y="1"/>
                            <a:pt x="33" y="1"/>
                          </a:cubicBezTo>
                          <a:cubicBezTo>
                            <a:pt x="33" y="0"/>
                            <a:pt x="34" y="0"/>
                            <a:pt x="34" y="0"/>
                          </a:cubicBezTo>
                          <a:cubicBezTo>
                            <a:pt x="35" y="0"/>
                            <a:pt x="36" y="0"/>
                            <a:pt x="36" y="1"/>
                          </a:cubicBezTo>
                          <a:cubicBezTo>
                            <a:pt x="36" y="1"/>
                            <a:pt x="37" y="2"/>
                            <a:pt x="36" y="3"/>
                          </a:cubicBezTo>
                          <a:cubicBezTo>
                            <a:pt x="36" y="4"/>
                            <a:pt x="36" y="4"/>
                            <a:pt x="36" y="5"/>
                          </a:cubicBezTo>
                          <a:cubicBezTo>
                            <a:pt x="35" y="6"/>
                            <a:pt x="35" y="7"/>
                            <a:pt x="35" y="8"/>
                          </a:cubicBezTo>
                          <a:cubicBezTo>
                            <a:pt x="35" y="8"/>
                            <a:pt x="35" y="9"/>
                            <a:pt x="34" y="9"/>
                          </a:cubicBezTo>
                          <a:cubicBezTo>
                            <a:pt x="34" y="9"/>
                            <a:pt x="33" y="9"/>
                            <a:pt x="33" y="10"/>
                          </a:cubicBezTo>
                          <a:cubicBezTo>
                            <a:pt x="33" y="11"/>
                            <a:pt x="33" y="12"/>
                            <a:pt x="32" y="13"/>
                          </a:cubicBezTo>
                          <a:cubicBezTo>
                            <a:pt x="30" y="14"/>
                            <a:pt x="29" y="14"/>
                            <a:pt x="28" y="14"/>
                          </a:cubicBezTo>
                          <a:cubicBezTo>
                            <a:pt x="27" y="14"/>
                            <a:pt x="26" y="14"/>
                            <a:pt x="26" y="15"/>
                          </a:cubicBezTo>
                          <a:cubicBezTo>
                            <a:pt x="25" y="15"/>
                            <a:pt x="24" y="15"/>
                            <a:pt x="24" y="16"/>
                          </a:cubicBezTo>
                          <a:cubicBezTo>
                            <a:pt x="23" y="16"/>
                            <a:pt x="22" y="16"/>
                            <a:pt x="22" y="16"/>
                          </a:cubicBezTo>
                          <a:cubicBezTo>
                            <a:pt x="22" y="15"/>
                            <a:pt x="21" y="15"/>
                            <a:pt x="20" y="16"/>
                          </a:cubicBezTo>
                          <a:cubicBezTo>
                            <a:pt x="19" y="16"/>
                            <a:pt x="18" y="16"/>
                            <a:pt x="18" y="16"/>
                          </a:cubicBezTo>
                          <a:cubicBezTo>
                            <a:pt x="18" y="15"/>
                            <a:pt x="17" y="15"/>
                            <a:pt x="16" y="16"/>
                          </a:cubicBezTo>
                          <a:cubicBezTo>
                            <a:pt x="16" y="16"/>
                            <a:pt x="15" y="17"/>
                            <a:pt x="15" y="17"/>
                          </a:cubicBezTo>
                          <a:cubicBezTo>
                            <a:pt x="14" y="17"/>
                            <a:pt x="14" y="16"/>
                            <a:pt x="13" y="16"/>
                          </a:cubicBezTo>
                          <a:cubicBezTo>
                            <a:pt x="13" y="16"/>
                            <a:pt x="12" y="16"/>
                            <a:pt x="12" y="16"/>
                          </a:cubicBezTo>
                          <a:cubicBezTo>
                            <a:pt x="11" y="16"/>
                            <a:pt x="11" y="17"/>
                            <a:pt x="11" y="17"/>
                          </a:cubicBezTo>
                          <a:cubicBezTo>
                            <a:pt x="10" y="17"/>
                            <a:pt x="10" y="16"/>
                            <a:pt x="10" y="15"/>
                          </a:cubicBezTo>
                          <a:cubicBezTo>
                            <a:pt x="9" y="14"/>
                            <a:pt x="9" y="14"/>
                            <a:pt x="8" y="15"/>
                          </a:cubicBezTo>
                          <a:cubicBezTo>
                            <a:pt x="8" y="15"/>
                            <a:pt x="7" y="15"/>
                            <a:pt x="7" y="15"/>
                          </a:cubicBezTo>
                          <a:cubicBezTo>
                            <a:pt x="6" y="14"/>
                            <a:pt x="6" y="14"/>
                            <a:pt x="5" y="14"/>
                          </a:cubicBezTo>
                          <a:cubicBezTo>
                            <a:pt x="4" y="14"/>
                            <a:pt x="4" y="14"/>
                            <a:pt x="3" y="15"/>
                          </a:cubicBezTo>
                          <a:cubicBezTo>
                            <a:pt x="3" y="15"/>
                            <a:pt x="3" y="15"/>
                            <a:pt x="2" y="15"/>
                          </a:cubicBezTo>
                          <a:cubicBezTo>
                            <a:pt x="2" y="15"/>
                            <a:pt x="2" y="15"/>
                            <a:pt x="1" y="14"/>
                          </a:cubicBezTo>
                          <a:cubicBezTo>
                            <a:pt x="0" y="13"/>
                            <a:pt x="0" y="13"/>
                            <a:pt x="0" y="1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3" name="Freeform 1324"/>
                    <p:cNvSpPr>
                      <a:spLocks/>
                    </p:cNvSpPr>
                    <p:nvPr/>
                  </p:nvSpPr>
                  <p:spPr bwMode="gray">
                    <a:xfrm>
                      <a:off x="7758113" y="3881849"/>
                      <a:ext cx="7938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2" y="0"/>
                        </a:cxn>
                        <a:cxn ang="0">
                          <a:pos x="1" y="3"/>
                        </a:cxn>
                        <a:cxn ang="0">
                          <a:pos x="0" y="3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1" y="1"/>
                          </a:moveTo>
                          <a:cubicBezTo>
                            <a:pt x="1" y="0"/>
                            <a:pt x="1" y="0"/>
                            <a:pt x="2" y="0"/>
                          </a:cubicBezTo>
                          <a:cubicBezTo>
                            <a:pt x="3" y="1"/>
                            <a:pt x="2" y="1"/>
                            <a:pt x="1" y="3"/>
                          </a:cubicBezTo>
                          <a:cubicBezTo>
                            <a:pt x="0" y="4"/>
                            <a:pt x="0" y="4"/>
                            <a:pt x="0" y="3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4" name="Freeform 1325"/>
                    <p:cNvSpPr>
                      <a:spLocks/>
                    </p:cNvSpPr>
                    <p:nvPr/>
                  </p:nvSpPr>
                  <p:spPr bwMode="gray">
                    <a:xfrm>
                      <a:off x="7762875" y="3873911"/>
                      <a:ext cx="952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" y="3"/>
                        </a:cxn>
                        <a:cxn ang="0">
                          <a:pos x="2" y="2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0" y="2"/>
                          </a:moveTo>
                          <a:cubicBezTo>
                            <a:pt x="0" y="3"/>
                            <a:pt x="0" y="3"/>
                            <a:pt x="1" y="3"/>
                          </a:cubicBezTo>
                          <a:cubicBezTo>
                            <a:pt x="1" y="3"/>
                            <a:pt x="2" y="3"/>
                            <a:pt x="2" y="2"/>
                          </a:cubicBezTo>
                          <a:cubicBezTo>
                            <a:pt x="3" y="0"/>
                            <a:pt x="3" y="0"/>
                            <a:pt x="2" y="0"/>
                          </a:cubicBezTo>
                          <a:cubicBezTo>
                            <a:pt x="1" y="0"/>
                            <a:pt x="1" y="0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5" name="Freeform 1326"/>
                    <p:cNvSpPr>
                      <a:spLocks/>
                    </p:cNvSpPr>
                    <p:nvPr/>
                  </p:nvSpPr>
                  <p:spPr bwMode="gray">
                    <a:xfrm>
                      <a:off x="7769225" y="3875499"/>
                      <a:ext cx="15875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1"/>
                        </a:cxn>
                        <a:cxn ang="0">
                          <a:pos x="2" y="1"/>
                        </a:cxn>
                        <a:cxn ang="0">
                          <a:pos x="1" y="4"/>
                        </a:cxn>
                        <a:cxn ang="0">
                          <a:pos x="0" y="6"/>
                        </a:cxn>
                        <a:cxn ang="0">
                          <a:pos x="2" y="6"/>
                        </a:cxn>
                        <a:cxn ang="0">
                          <a:pos x="4" y="6"/>
                        </a:cxn>
                        <a:cxn ang="0">
                          <a:pos x="5" y="4"/>
                        </a:cxn>
                        <a:cxn ang="0">
                          <a:pos x="6" y="1"/>
                        </a:cxn>
                        <a:cxn ang="0">
                          <a:pos x="6" y="0"/>
                        </a:cxn>
                        <a:cxn ang="0">
                          <a:pos x="4" y="1"/>
                        </a:cxn>
                        <a:cxn ang="0">
                          <a:pos x="3" y="1"/>
                        </a:cxn>
                      </a:cxnLst>
                      <a:rect l="0" t="0" r="r" b="b"/>
                      <a:pathLst>
                        <a:path w="6" h="6">
                          <a:moveTo>
                            <a:pt x="3" y="1"/>
                          </a:moveTo>
                          <a:cubicBezTo>
                            <a:pt x="2" y="0"/>
                            <a:pt x="2" y="0"/>
                            <a:pt x="2" y="1"/>
                          </a:cubicBezTo>
                          <a:cubicBezTo>
                            <a:pt x="2" y="2"/>
                            <a:pt x="1" y="3"/>
                            <a:pt x="1" y="4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1" y="6"/>
                            <a:pt x="2" y="6"/>
                          </a:cubicBezTo>
                          <a:cubicBezTo>
                            <a:pt x="3" y="6"/>
                            <a:pt x="4" y="6"/>
                            <a:pt x="4" y="6"/>
                          </a:cubicBezTo>
                          <a:cubicBezTo>
                            <a:pt x="4" y="5"/>
                            <a:pt x="4" y="5"/>
                            <a:pt x="5" y="4"/>
                          </a:cubicBezTo>
                          <a:cubicBezTo>
                            <a:pt x="5" y="3"/>
                            <a:pt x="6" y="2"/>
                            <a:pt x="6" y="1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5" y="0"/>
                            <a:pt x="5" y="0"/>
                            <a:pt x="4" y="1"/>
                          </a:cubicBezTo>
                          <a:cubicBezTo>
                            <a:pt x="4" y="1"/>
                            <a:pt x="3" y="1"/>
                            <a:pt x="3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6" name="Freeform 1327"/>
                    <p:cNvSpPr>
                      <a:spLocks/>
                    </p:cNvSpPr>
                    <p:nvPr/>
                  </p:nvSpPr>
                  <p:spPr bwMode="gray">
                    <a:xfrm>
                      <a:off x="7785100" y="3870736"/>
                      <a:ext cx="9525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6"/>
                        </a:cxn>
                        <a:cxn ang="0">
                          <a:pos x="1" y="5"/>
                        </a:cxn>
                        <a:cxn ang="0">
                          <a:pos x="2" y="3"/>
                        </a:cxn>
                        <a:cxn ang="0">
                          <a:pos x="3" y="1"/>
                        </a:cxn>
                        <a:cxn ang="0">
                          <a:pos x="3" y="5"/>
                        </a:cxn>
                        <a:cxn ang="0">
                          <a:pos x="2" y="9"/>
                        </a:cxn>
                        <a:cxn ang="0">
                          <a:pos x="2" y="8"/>
                        </a:cxn>
                        <a:cxn ang="0">
                          <a:pos x="1" y="7"/>
                        </a:cxn>
                        <a:cxn ang="0">
                          <a:pos x="1" y="6"/>
                        </a:cxn>
                      </a:cxnLst>
                      <a:rect l="0" t="0" r="r" b="b"/>
                      <a:pathLst>
                        <a:path w="3" h="9">
                          <a:moveTo>
                            <a:pt x="1" y="6"/>
                          </a:move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4"/>
                            <a:pt x="2" y="4"/>
                            <a:pt x="2" y="3"/>
                          </a:cubicBezTo>
                          <a:cubicBezTo>
                            <a:pt x="2" y="2"/>
                            <a:pt x="3" y="1"/>
                            <a:pt x="3" y="1"/>
                          </a:cubicBezTo>
                          <a:cubicBezTo>
                            <a:pt x="3" y="0"/>
                            <a:pt x="3" y="2"/>
                            <a:pt x="3" y="5"/>
                          </a:cubicBezTo>
                          <a:cubicBezTo>
                            <a:pt x="2" y="8"/>
                            <a:pt x="2" y="9"/>
                            <a:pt x="2" y="9"/>
                          </a:cubicBezTo>
                          <a:cubicBezTo>
                            <a:pt x="2" y="9"/>
                            <a:pt x="2" y="9"/>
                            <a:pt x="2" y="8"/>
                          </a:cubicBezTo>
                          <a:cubicBezTo>
                            <a:pt x="2" y="8"/>
                            <a:pt x="1" y="8"/>
                            <a:pt x="1" y="7"/>
                          </a:cubicBezTo>
                          <a:cubicBezTo>
                            <a:pt x="0" y="7"/>
                            <a:pt x="0" y="6"/>
                            <a:pt x="1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7" name="Freeform 1328"/>
                    <p:cNvSpPr>
                      <a:spLocks/>
                    </p:cNvSpPr>
                    <p:nvPr/>
                  </p:nvSpPr>
                  <p:spPr bwMode="gray">
                    <a:xfrm>
                      <a:off x="7796213" y="3869149"/>
                      <a:ext cx="25400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2"/>
                        </a:cxn>
                        <a:cxn ang="0">
                          <a:pos x="3" y="1"/>
                        </a:cxn>
                        <a:cxn ang="0">
                          <a:pos x="5" y="1"/>
                        </a:cxn>
                        <a:cxn ang="0">
                          <a:pos x="6" y="1"/>
                        </a:cxn>
                        <a:cxn ang="0">
                          <a:pos x="8" y="1"/>
                        </a:cxn>
                        <a:cxn ang="0">
                          <a:pos x="9" y="4"/>
                        </a:cxn>
                        <a:cxn ang="0">
                          <a:pos x="8" y="6"/>
                        </a:cxn>
                        <a:cxn ang="0">
                          <a:pos x="7" y="8"/>
                        </a:cxn>
                        <a:cxn ang="0">
                          <a:pos x="5" y="8"/>
                        </a:cxn>
                        <a:cxn ang="0">
                          <a:pos x="3" y="8"/>
                        </a:cxn>
                        <a:cxn ang="0">
                          <a:pos x="1" y="8"/>
                        </a:cxn>
                        <a:cxn ang="0">
                          <a:pos x="1" y="5"/>
                        </a:cxn>
                        <a:cxn ang="0">
                          <a:pos x="2" y="2"/>
                        </a:cxn>
                      </a:cxnLst>
                      <a:rect l="0" t="0" r="r" b="b"/>
                      <a:pathLst>
                        <a:path w="9" h="9">
                          <a:moveTo>
                            <a:pt x="2" y="2"/>
                          </a:moveTo>
                          <a:cubicBezTo>
                            <a:pt x="2" y="1"/>
                            <a:pt x="2" y="0"/>
                            <a:pt x="3" y="1"/>
                          </a:cubicBezTo>
                          <a:cubicBezTo>
                            <a:pt x="3" y="1"/>
                            <a:pt x="4" y="1"/>
                            <a:pt x="5" y="1"/>
                          </a:cubicBezTo>
                          <a:cubicBezTo>
                            <a:pt x="5" y="1"/>
                            <a:pt x="6" y="1"/>
                            <a:pt x="6" y="1"/>
                          </a:cubicBezTo>
                          <a:cubicBezTo>
                            <a:pt x="7" y="1"/>
                            <a:pt x="7" y="1"/>
                            <a:pt x="8" y="1"/>
                          </a:cubicBezTo>
                          <a:cubicBezTo>
                            <a:pt x="8" y="1"/>
                            <a:pt x="8" y="2"/>
                            <a:pt x="9" y="4"/>
                          </a:cubicBezTo>
                          <a:cubicBezTo>
                            <a:pt x="9" y="5"/>
                            <a:pt x="8" y="6"/>
                            <a:pt x="8" y="6"/>
                          </a:cubicBezTo>
                          <a:cubicBezTo>
                            <a:pt x="7" y="6"/>
                            <a:pt x="7" y="7"/>
                            <a:pt x="7" y="8"/>
                          </a:cubicBezTo>
                          <a:cubicBezTo>
                            <a:pt x="6" y="9"/>
                            <a:pt x="6" y="8"/>
                            <a:pt x="5" y="8"/>
                          </a:cubicBezTo>
                          <a:cubicBezTo>
                            <a:pt x="4" y="7"/>
                            <a:pt x="4" y="7"/>
                            <a:pt x="3" y="8"/>
                          </a:cubicBezTo>
                          <a:cubicBezTo>
                            <a:pt x="2" y="8"/>
                            <a:pt x="1" y="8"/>
                            <a:pt x="1" y="8"/>
                          </a:cubicBezTo>
                          <a:cubicBezTo>
                            <a:pt x="0" y="7"/>
                            <a:pt x="0" y="6"/>
                            <a:pt x="1" y="5"/>
                          </a:cubicBezTo>
                          <a:cubicBezTo>
                            <a:pt x="1" y="4"/>
                            <a:pt x="2" y="3"/>
                            <a:pt x="2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8" name="Freeform 1329"/>
                    <p:cNvSpPr>
                      <a:spLocks/>
                    </p:cNvSpPr>
                    <p:nvPr/>
                  </p:nvSpPr>
                  <p:spPr bwMode="gray">
                    <a:xfrm>
                      <a:off x="7840663" y="3853274"/>
                      <a:ext cx="30163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8"/>
                        </a:cxn>
                        <a:cxn ang="0">
                          <a:pos x="2" y="4"/>
                        </a:cxn>
                        <a:cxn ang="0">
                          <a:pos x="4" y="1"/>
                        </a:cxn>
                        <a:cxn ang="0">
                          <a:pos x="7" y="0"/>
                        </a:cxn>
                        <a:cxn ang="0">
                          <a:pos x="9" y="1"/>
                        </a:cxn>
                        <a:cxn ang="0">
                          <a:pos x="11" y="1"/>
                        </a:cxn>
                        <a:cxn ang="0">
                          <a:pos x="11" y="2"/>
                        </a:cxn>
                        <a:cxn ang="0">
                          <a:pos x="10" y="5"/>
                        </a:cxn>
                        <a:cxn ang="0">
                          <a:pos x="8" y="7"/>
                        </a:cxn>
                        <a:cxn ang="0">
                          <a:pos x="6" y="8"/>
                        </a:cxn>
                        <a:cxn ang="0">
                          <a:pos x="5" y="7"/>
                        </a:cxn>
                        <a:cxn ang="0">
                          <a:pos x="3" y="8"/>
                        </a:cxn>
                        <a:cxn ang="0">
                          <a:pos x="1" y="9"/>
                        </a:cxn>
                        <a:cxn ang="0">
                          <a:pos x="1" y="8"/>
                        </a:cxn>
                      </a:cxnLst>
                      <a:rect l="0" t="0" r="r" b="b"/>
                      <a:pathLst>
                        <a:path w="11" h="9">
                          <a:moveTo>
                            <a:pt x="1" y="8"/>
                          </a:moveTo>
                          <a:cubicBezTo>
                            <a:pt x="0" y="8"/>
                            <a:pt x="1" y="6"/>
                            <a:pt x="2" y="4"/>
                          </a:cubicBezTo>
                          <a:cubicBezTo>
                            <a:pt x="3" y="2"/>
                            <a:pt x="4" y="1"/>
                            <a:pt x="4" y="1"/>
                          </a:cubicBezTo>
                          <a:cubicBezTo>
                            <a:pt x="5" y="0"/>
                            <a:pt x="6" y="0"/>
                            <a:pt x="7" y="0"/>
                          </a:cubicBezTo>
                          <a:cubicBezTo>
                            <a:pt x="8" y="0"/>
                            <a:pt x="9" y="0"/>
                            <a:pt x="9" y="1"/>
                          </a:cubicBezTo>
                          <a:cubicBezTo>
                            <a:pt x="10" y="1"/>
                            <a:pt x="10" y="1"/>
                            <a:pt x="11" y="1"/>
                          </a:cubicBezTo>
                          <a:cubicBezTo>
                            <a:pt x="11" y="1"/>
                            <a:pt x="11" y="2"/>
                            <a:pt x="11" y="2"/>
                          </a:cubicBezTo>
                          <a:cubicBezTo>
                            <a:pt x="11" y="3"/>
                            <a:pt x="11" y="4"/>
                            <a:pt x="10" y="5"/>
                          </a:cubicBezTo>
                          <a:cubicBezTo>
                            <a:pt x="9" y="6"/>
                            <a:pt x="9" y="6"/>
                            <a:pt x="8" y="7"/>
                          </a:cubicBezTo>
                          <a:cubicBezTo>
                            <a:pt x="7" y="7"/>
                            <a:pt x="7" y="8"/>
                            <a:pt x="6" y="8"/>
                          </a:cubicBezTo>
                          <a:cubicBezTo>
                            <a:pt x="6" y="8"/>
                            <a:pt x="5" y="8"/>
                            <a:pt x="5" y="7"/>
                          </a:cubicBezTo>
                          <a:cubicBezTo>
                            <a:pt x="4" y="7"/>
                            <a:pt x="3" y="8"/>
                            <a:pt x="3" y="8"/>
                          </a:cubicBezTo>
                          <a:cubicBezTo>
                            <a:pt x="2" y="9"/>
                            <a:pt x="1" y="9"/>
                            <a:pt x="1" y="9"/>
                          </a:cubicBezTo>
                          <a:cubicBezTo>
                            <a:pt x="1" y="9"/>
                            <a:pt x="1" y="8"/>
                            <a:pt x="1" y="8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39" name="Freeform 1338"/>
                    <p:cNvSpPr>
                      <a:spLocks/>
                    </p:cNvSpPr>
                    <p:nvPr/>
                  </p:nvSpPr>
                  <p:spPr bwMode="gray">
                    <a:xfrm>
                      <a:off x="7862888" y="3708811"/>
                      <a:ext cx="34925" cy="269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2"/>
                        </a:cxn>
                        <a:cxn ang="0">
                          <a:pos x="1" y="7"/>
                        </a:cxn>
                        <a:cxn ang="0">
                          <a:pos x="3" y="13"/>
                        </a:cxn>
                        <a:cxn ang="0">
                          <a:pos x="6" y="16"/>
                        </a:cxn>
                        <a:cxn ang="0">
                          <a:pos x="9" y="14"/>
                        </a:cxn>
                        <a:cxn ang="0">
                          <a:pos x="13" y="12"/>
                        </a:cxn>
                        <a:cxn ang="0">
                          <a:pos x="13" y="10"/>
                        </a:cxn>
                        <a:cxn ang="0">
                          <a:pos x="12" y="7"/>
                        </a:cxn>
                        <a:cxn ang="0">
                          <a:pos x="12" y="5"/>
                        </a:cxn>
                        <a:cxn ang="0">
                          <a:pos x="10" y="2"/>
                        </a:cxn>
                        <a:cxn ang="0">
                          <a:pos x="7" y="0"/>
                        </a:cxn>
                        <a:cxn ang="0">
                          <a:pos x="4" y="0"/>
                        </a:cxn>
                        <a:cxn ang="0">
                          <a:pos x="3" y="0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3" h="17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2"/>
                          </a:cubicBezTo>
                          <a:cubicBezTo>
                            <a:pt x="0" y="3"/>
                            <a:pt x="0" y="5"/>
                            <a:pt x="1" y="7"/>
                          </a:cubicBezTo>
                          <a:cubicBezTo>
                            <a:pt x="1" y="10"/>
                            <a:pt x="2" y="12"/>
                            <a:pt x="3" y="13"/>
                          </a:cubicBezTo>
                          <a:cubicBezTo>
                            <a:pt x="5" y="14"/>
                            <a:pt x="6" y="15"/>
                            <a:pt x="6" y="16"/>
                          </a:cubicBezTo>
                          <a:cubicBezTo>
                            <a:pt x="7" y="17"/>
                            <a:pt x="8" y="16"/>
                            <a:pt x="9" y="14"/>
                          </a:cubicBezTo>
                          <a:cubicBezTo>
                            <a:pt x="11" y="12"/>
                            <a:pt x="12" y="11"/>
                            <a:pt x="13" y="12"/>
                          </a:cubicBezTo>
                          <a:cubicBezTo>
                            <a:pt x="13" y="12"/>
                            <a:pt x="13" y="12"/>
                            <a:pt x="13" y="10"/>
                          </a:cubicBezTo>
                          <a:cubicBezTo>
                            <a:pt x="13" y="8"/>
                            <a:pt x="13" y="7"/>
                            <a:pt x="12" y="7"/>
                          </a:cubicBezTo>
                          <a:cubicBezTo>
                            <a:pt x="12" y="6"/>
                            <a:pt x="12" y="5"/>
                            <a:pt x="12" y="5"/>
                          </a:cubicBezTo>
                          <a:cubicBezTo>
                            <a:pt x="12" y="4"/>
                            <a:pt x="12" y="3"/>
                            <a:pt x="10" y="2"/>
                          </a:cubicBezTo>
                          <a:cubicBezTo>
                            <a:pt x="9" y="0"/>
                            <a:pt x="8" y="0"/>
                            <a:pt x="7" y="0"/>
                          </a:cubicBezTo>
                          <a:cubicBezTo>
                            <a:pt x="5" y="0"/>
                            <a:pt x="5" y="0"/>
                            <a:pt x="4" y="0"/>
                          </a:cubicBezTo>
                          <a:cubicBezTo>
                            <a:pt x="4" y="0"/>
                            <a:pt x="3" y="0"/>
                            <a:pt x="3" y="0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0" name="Freeform 1339"/>
                    <p:cNvSpPr>
                      <a:spLocks/>
                    </p:cNvSpPr>
                    <p:nvPr/>
                  </p:nvSpPr>
                  <p:spPr bwMode="gray">
                    <a:xfrm>
                      <a:off x="7851775" y="3677061"/>
                      <a:ext cx="4763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7"/>
                        </a:cxn>
                        <a:cxn ang="0">
                          <a:pos x="2" y="4"/>
                        </a:cxn>
                        <a:cxn ang="0">
                          <a:pos x="1" y="0"/>
                        </a:cxn>
                        <a:cxn ang="0">
                          <a:pos x="1" y="2"/>
                        </a:cxn>
                        <a:cxn ang="0">
                          <a:pos x="0" y="5"/>
                        </a:cxn>
                        <a:cxn ang="0">
                          <a:pos x="1" y="7"/>
                        </a:cxn>
                      </a:cxnLst>
                      <a:rect l="0" t="0" r="r" b="b"/>
                      <a:pathLst>
                        <a:path w="2" h="8">
                          <a:moveTo>
                            <a:pt x="1" y="7"/>
                          </a:moveTo>
                          <a:cubicBezTo>
                            <a:pt x="1" y="8"/>
                            <a:pt x="2" y="7"/>
                            <a:pt x="2" y="4"/>
                          </a:cubicBezTo>
                          <a:cubicBezTo>
                            <a:pt x="2" y="1"/>
                            <a:pt x="2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2"/>
                          </a:cubicBezTo>
                          <a:cubicBezTo>
                            <a:pt x="0" y="3"/>
                            <a:pt x="0" y="4"/>
                            <a:pt x="0" y="5"/>
                          </a:cubicBezTo>
                          <a:cubicBezTo>
                            <a:pt x="0" y="6"/>
                            <a:pt x="1" y="7"/>
                            <a:pt x="1" y="7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1" name="Freeform 1341"/>
                    <p:cNvSpPr>
                      <a:spLocks/>
                    </p:cNvSpPr>
                    <p:nvPr/>
                  </p:nvSpPr>
                  <p:spPr bwMode="gray">
                    <a:xfrm>
                      <a:off x="7807325" y="3659599"/>
                      <a:ext cx="36513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5"/>
                        </a:cxn>
                        <a:cxn ang="0">
                          <a:pos x="12" y="3"/>
                        </a:cxn>
                        <a:cxn ang="0">
                          <a:pos x="10" y="2"/>
                        </a:cxn>
                        <a:cxn ang="0">
                          <a:pos x="6" y="1"/>
                        </a:cxn>
                        <a:cxn ang="0">
                          <a:pos x="3" y="0"/>
                        </a:cxn>
                        <a:cxn ang="0">
                          <a:pos x="1" y="2"/>
                        </a:cxn>
                        <a:cxn ang="0">
                          <a:pos x="0" y="5"/>
                        </a:cxn>
                        <a:cxn ang="0">
                          <a:pos x="1" y="6"/>
                        </a:cxn>
                        <a:cxn ang="0">
                          <a:pos x="5" y="6"/>
                        </a:cxn>
                        <a:cxn ang="0">
                          <a:pos x="9" y="6"/>
                        </a:cxn>
                        <a:cxn ang="0">
                          <a:pos x="12" y="5"/>
                        </a:cxn>
                      </a:cxnLst>
                      <a:rect l="0" t="0" r="r" b="b"/>
                      <a:pathLst>
                        <a:path w="13" h="7">
                          <a:moveTo>
                            <a:pt x="12" y="5"/>
                          </a:moveTo>
                          <a:cubicBezTo>
                            <a:pt x="13" y="4"/>
                            <a:pt x="13" y="3"/>
                            <a:pt x="12" y="3"/>
                          </a:cubicBezTo>
                          <a:cubicBezTo>
                            <a:pt x="12" y="2"/>
                            <a:pt x="11" y="2"/>
                            <a:pt x="10" y="2"/>
                          </a:cubicBezTo>
                          <a:cubicBezTo>
                            <a:pt x="9" y="2"/>
                            <a:pt x="8" y="2"/>
                            <a:pt x="6" y="1"/>
                          </a:cubicBezTo>
                          <a:cubicBezTo>
                            <a:pt x="5" y="0"/>
                            <a:pt x="4" y="0"/>
                            <a:pt x="3" y="0"/>
                          </a:cubicBezTo>
                          <a:cubicBezTo>
                            <a:pt x="1" y="1"/>
                            <a:pt x="1" y="1"/>
                            <a:pt x="1" y="2"/>
                          </a:cubicBezTo>
                          <a:cubicBezTo>
                            <a:pt x="1" y="3"/>
                            <a:pt x="1" y="4"/>
                            <a:pt x="0" y="5"/>
                          </a:cubicBezTo>
                          <a:cubicBezTo>
                            <a:pt x="0" y="5"/>
                            <a:pt x="0" y="6"/>
                            <a:pt x="1" y="6"/>
                          </a:cubicBezTo>
                          <a:cubicBezTo>
                            <a:pt x="2" y="6"/>
                            <a:pt x="3" y="6"/>
                            <a:pt x="5" y="6"/>
                          </a:cubicBezTo>
                          <a:cubicBezTo>
                            <a:pt x="7" y="6"/>
                            <a:pt x="8" y="6"/>
                            <a:pt x="9" y="6"/>
                          </a:cubicBezTo>
                          <a:cubicBezTo>
                            <a:pt x="10" y="7"/>
                            <a:pt x="11" y="6"/>
                            <a:pt x="12" y="5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2" name="Freeform 1354"/>
                    <p:cNvSpPr>
                      <a:spLocks/>
                    </p:cNvSpPr>
                    <p:nvPr/>
                  </p:nvSpPr>
                  <p:spPr bwMode="gray">
                    <a:xfrm>
                      <a:off x="7773988" y="3645311"/>
                      <a:ext cx="17463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2" y="0"/>
                        </a:cxn>
                        <a:cxn ang="0">
                          <a:pos x="4" y="0"/>
                        </a:cxn>
                        <a:cxn ang="0">
                          <a:pos x="5" y="1"/>
                        </a:cxn>
                        <a:cxn ang="0">
                          <a:pos x="6" y="2"/>
                        </a:cxn>
                        <a:cxn ang="0">
                          <a:pos x="6" y="5"/>
                        </a:cxn>
                        <a:cxn ang="0">
                          <a:pos x="6" y="7"/>
                        </a:cxn>
                        <a:cxn ang="0">
                          <a:pos x="5" y="7"/>
                        </a:cxn>
                        <a:cxn ang="0">
                          <a:pos x="4" y="5"/>
                        </a:cxn>
                        <a:cxn ang="0">
                          <a:pos x="3" y="5"/>
                        </a:cxn>
                        <a:cxn ang="0">
                          <a:pos x="2" y="7"/>
                        </a:cxn>
                        <a:cxn ang="0">
                          <a:pos x="0" y="7"/>
                        </a:cxn>
                        <a:cxn ang="0">
                          <a:pos x="0" y="5"/>
                        </a:cxn>
                        <a:cxn ang="0">
                          <a:pos x="0" y="4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6" h="8">
                          <a:moveTo>
                            <a:pt x="1" y="2"/>
                          </a:moveTo>
                          <a:cubicBezTo>
                            <a:pt x="1" y="2"/>
                            <a:pt x="2" y="1"/>
                            <a:pt x="2" y="0"/>
                          </a:cubicBezTo>
                          <a:cubicBezTo>
                            <a:pt x="3" y="0"/>
                            <a:pt x="3" y="0"/>
                            <a:pt x="4" y="0"/>
                          </a:cubicBezTo>
                          <a:cubicBezTo>
                            <a:pt x="4" y="0"/>
                            <a:pt x="5" y="0"/>
                            <a:pt x="5" y="1"/>
                          </a:cubicBezTo>
                          <a:cubicBezTo>
                            <a:pt x="5" y="1"/>
                            <a:pt x="6" y="2"/>
                            <a:pt x="6" y="2"/>
                          </a:cubicBezTo>
                          <a:cubicBezTo>
                            <a:pt x="6" y="3"/>
                            <a:pt x="6" y="4"/>
                            <a:pt x="6" y="5"/>
                          </a:cubicBezTo>
                          <a:cubicBezTo>
                            <a:pt x="6" y="6"/>
                            <a:pt x="6" y="7"/>
                            <a:pt x="6" y="7"/>
                          </a:cubicBezTo>
                          <a:cubicBezTo>
                            <a:pt x="6" y="8"/>
                            <a:pt x="5" y="8"/>
                            <a:pt x="5" y="7"/>
                          </a:cubicBezTo>
                          <a:cubicBezTo>
                            <a:pt x="5" y="7"/>
                            <a:pt x="5" y="6"/>
                            <a:pt x="4" y="5"/>
                          </a:cubicBezTo>
                          <a:cubicBezTo>
                            <a:pt x="3" y="4"/>
                            <a:pt x="3" y="4"/>
                            <a:pt x="3" y="5"/>
                          </a:cubicBezTo>
                          <a:cubicBezTo>
                            <a:pt x="3" y="6"/>
                            <a:pt x="3" y="6"/>
                            <a:pt x="2" y="7"/>
                          </a:cubicBezTo>
                          <a:cubicBezTo>
                            <a:pt x="1" y="7"/>
                            <a:pt x="0" y="7"/>
                            <a:pt x="0" y="7"/>
                          </a:cubicBezTo>
                          <a:cubicBezTo>
                            <a:pt x="0" y="6"/>
                            <a:pt x="0" y="6"/>
                            <a:pt x="0" y="5"/>
                          </a:cubicBezTo>
                          <a:cubicBezTo>
                            <a:pt x="0" y="5"/>
                            <a:pt x="0" y="5"/>
                            <a:pt x="0" y="4"/>
                          </a:cubicBezTo>
                          <a:cubicBezTo>
                            <a:pt x="0" y="4"/>
                            <a:pt x="1" y="3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3" name="Freeform 1362"/>
                    <p:cNvSpPr>
                      <a:spLocks/>
                    </p:cNvSpPr>
                    <p:nvPr/>
                  </p:nvSpPr>
                  <p:spPr bwMode="gray">
                    <a:xfrm>
                      <a:off x="6967538" y="3407186"/>
                      <a:ext cx="298450" cy="390525"/>
                    </a:xfrm>
                    <a:custGeom>
                      <a:avLst/>
                      <a:gdLst/>
                      <a:ahLst/>
                      <a:cxnLst>
                        <a:cxn ang="0">
                          <a:pos x="108" y="199"/>
                        </a:cxn>
                        <a:cxn ang="0">
                          <a:pos x="108" y="207"/>
                        </a:cxn>
                        <a:cxn ang="0">
                          <a:pos x="108" y="217"/>
                        </a:cxn>
                        <a:cxn ang="0">
                          <a:pos x="107" y="229"/>
                        </a:cxn>
                        <a:cxn ang="0">
                          <a:pos x="107" y="238"/>
                        </a:cxn>
                        <a:cxn ang="0">
                          <a:pos x="105" y="242"/>
                        </a:cxn>
                        <a:cxn ang="0">
                          <a:pos x="103" y="238"/>
                        </a:cxn>
                        <a:cxn ang="0">
                          <a:pos x="101" y="238"/>
                        </a:cxn>
                        <a:cxn ang="0">
                          <a:pos x="100" y="243"/>
                        </a:cxn>
                        <a:cxn ang="0">
                          <a:pos x="94" y="236"/>
                        </a:cxn>
                        <a:cxn ang="0">
                          <a:pos x="93" y="242"/>
                        </a:cxn>
                        <a:cxn ang="0">
                          <a:pos x="89" y="234"/>
                        </a:cxn>
                        <a:cxn ang="0">
                          <a:pos x="85" y="227"/>
                        </a:cxn>
                        <a:cxn ang="0">
                          <a:pos x="81" y="221"/>
                        </a:cxn>
                        <a:cxn ang="0">
                          <a:pos x="77" y="213"/>
                        </a:cxn>
                        <a:cxn ang="0">
                          <a:pos x="70" y="206"/>
                        </a:cxn>
                        <a:cxn ang="0">
                          <a:pos x="68" y="198"/>
                        </a:cxn>
                        <a:cxn ang="0">
                          <a:pos x="59" y="180"/>
                        </a:cxn>
                        <a:cxn ang="0">
                          <a:pos x="53" y="165"/>
                        </a:cxn>
                        <a:cxn ang="0">
                          <a:pos x="52" y="154"/>
                        </a:cxn>
                        <a:cxn ang="0">
                          <a:pos x="49" y="145"/>
                        </a:cxn>
                        <a:cxn ang="0">
                          <a:pos x="49" y="138"/>
                        </a:cxn>
                        <a:cxn ang="0">
                          <a:pos x="45" y="128"/>
                        </a:cxn>
                        <a:cxn ang="0">
                          <a:pos x="42" y="119"/>
                        </a:cxn>
                        <a:cxn ang="0">
                          <a:pos x="37" y="110"/>
                        </a:cxn>
                        <a:cxn ang="0">
                          <a:pos x="35" y="87"/>
                        </a:cxn>
                        <a:cxn ang="0">
                          <a:pos x="33" y="81"/>
                        </a:cxn>
                        <a:cxn ang="0">
                          <a:pos x="24" y="70"/>
                        </a:cxn>
                        <a:cxn ang="0">
                          <a:pos x="19" y="52"/>
                        </a:cxn>
                        <a:cxn ang="0">
                          <a:pos x="9" y="34"/>
                        </a:cxn>
                        <a:cxn ang="0">
                          <a:pos x="1" y="8"/>
                        </a:cxn>
                        <a:cxn ang="0">
                          <a:pos x="4" y="1"/>
                        </a:cxn>
                        <a:cxn ang="0">
                          <a:pos x="17" y="10"/>
                        </a:cxn>
                        <a:cxn ang="0">
                          <a:pos x="25" y="14"/>
                        </a:cxn>
                        <a:cxn ang="0">
                          <a:pos x="29" y="25"/>
                        </a:cxn>
                        <a:cxn ang="0">
                          <a:pos x="31" y="32"/>
                        </a:cxn>
                        <a:cxn ang="0">
                          <a:pos x="33" y="37"/>
                        </a:cxn>
                        <a:cxn ang="0">
                          <a:pos x="38" y="44"/>
                        </a:cxn>
                        <a:cxn ang="0">
                          <a:pos x="42" y="50"/>
                        </a:cxn>
                        <a:cxn ang="0">
                          <a:pos x="47" y="62"/>
                        </a:cxn>
                        <a:cxn ang="0">
                          <a:pos x="49" y="67"/>
                        </a:cxn>
                        <a:cxn ang="0">
                          <a:pos x="53" y="77"/>
                        </a:cxn>
                        <a:cxn ang="0">
                          <a:pos x="59" y="77"/>
                        </a:cxn>
                        <a:cxn ang="0">
                          <a:pos x="64" y="88"/>
                        </a:cxn>
                        <a:cxn ang="0">
                          <a:pos x="69" y="97"/>
                        </a:cxn>
                        <a:cxn ang="0">
                          <a:pos x="76" y="109"/>
                        </a:cxn>
                        <a:cxn ang="0">
                          <a:pos x="79" y="115"/>
                        </a:cxn>
                        <a:cxn ang="0">
                          <a:pos x="79" y="118"/>
                        </a:cxn>
                        <a:cxn ang="0">
                          <a:pos x="86" y="124"/>
                        </a:cxn>
                        <a:cxn ang="0">
                          <a:pos x="83" y="129"/>
                        </a:cxn>
                        <a:cxn ang="0">
                          <a:pos x="84" y="131"/>
                        </a:cxn>
                        <a:cxn ang="0">
                          <a:pos x="85" y="134"/>
                        </a:cxn>
                        <a:cxn ang="0">
                          <a:pos x="83" y="138"/>
                        </a:cxn>
                        <a:cxn ang="0">
                          <a:pos x="86" y="144"/>
                        </a:cxn>
                        <a:cxn ang="0">
                          <a:pos x="91" y="146"/>
                        </a:cxn>
                        <a:cxn ang="0">
                          <a:pos x="93" y="158"/>
                        </a:cxn>
                        <a:cxn ang="0">
                          <a:pos x="94" y="165"/>
                        </a:cxn>
                        <a:cxn ang="0">
                          <a:pos x="97" y="169"/>
                        </a:cxn>
                        <a:cxn ang="0">
                          <a:pos x="104" y="173"/>
                        </a:cxn>
                        <a:cxn ang="0">
                          <a:pos x="106" y="178"/>
                        </a:cxn>
                        <a:cxn ang="0">
                          <a:pos x="109" y="186"/>
                        </a:cxn>
                      </a:cxnLst>
                      <a:rect l="0" t="0" r="r" b="b"/>
                      <a:pathLst>
                        <a:path w="109" h="244">
                          <a:moveTo>
                            <a:pt x="109" y="194"/>
                          </a:moveTo>
                          <a:cubicBezTo>
                            <a:pt x="109" y="196"/>
                            <a:pt x="108" y="197"/>
                            <a:pt x="108" y="197"/>
                          </a:cubicBezTo>
                          <a:cubicBezTo>
                            <a:pt x="108" y="197"/>
                            <a:pt x="108" y="198"/>
                            <a:pt x="108" y="199"/>
                          </a:cubicBezTo>
                          <a:cubicBezTo>
                            <a:pt x="108" y="200"/>
                            <a:pt x="109" y="201"/>
                            <a:pt x="109" y="202"/>
                          </a:cubicBezTo>
                          <a:cubicBezTo>
                            <a:pt x="109" y="203"/>
                            <a:pt x="108" y="204"/>
                            <a:pt x="108" y="205"/>
                          </a:cubicBezTo>
                          <a:cubicBezTo>
                            <a:pt x="108" y="205"/>
                            <a:pt x="108" y="206"/>
                            <a:pt x="108" y="207"/>
                          </a:cubicBezTo>
                          <a:cubicBezTo>
                            <a:pt x="107" y="208"/>
                            <a:pt x="107" y="209"/>
                            <a:pt x="108" y="209"/>
                          </a:cubicBezTo>
                          <a:cubicBezTo>
                            <a:pt x="108" y="210"/>
                            <a:pt x="108" y="211"/>
                            <a:pt x="108" y="212"/>
                          </a:cubicBezTo>
                          <a:cubicBezTo>
                            <a:pt x="108" y="214"/>
                            <a:pt x="108" y="216"/>
                            <a:pt x="108" y="217"/>
                          </a:cubicBezTo>
                          <a:cubicBezTo>
                            <a:pt x="108" y="218"/>
                            <a:pt x="108" y="220"/>
                            <a:pt x="107" y="221"/>
                          </a:cubicBezTo>
                          <a:cubicBezTo>
                            <a:pt x="107" y="223"/>
                            <a:pt x="107" y="224"/>
                            <a:pt x="107" y="226"/>
                          </a:cubicBezTo>
                          <a:cubicBezTo>
                            <a:pt x="107" y="227"/>
                            <a:pt x="107" y="228"/>
                            <a:pt x="107" y="229"/>
                          </a:cubicBezTo>
                          <a:cubicBezTo>
                            <a:pt x="107" y="230"/>
                            <a:pt x="107" y="231"/>
                            <a:pt x="107" y="232"/>
                          </a:cubicBezTo>
                          <a:cubicBezTo>
                            <a:pt x="107" y="233"/>
                            <a:pt x="107" y="234"/>
                            <a:pt x="107" y="236"/>
                          </a:cubicBezTo>
                          <a:cubicBezTo>
                            <a:pt x="107" y="237"/>
                            <a:pt x="107" y="238"/>
                            <a:pt x="107" y="238"/>
                          </a:cubicBezTo>
                          <a:cubicBezTo>
                            <a:pt x="107" y="239"/>
                            <a:pt x="107" y="239"/>
                            <a:pt x="106" y="240"/>
                          </a:cubicBezTo>
                          <a:cubicBezTo>
                            <a:pt x="106" y="241"/>
                            <a:pt x="106" y="242"/>
                            <a:pt x="105" y="242"/>
                          </a:cubicBezTo>
                          <a:cubicBezTo>
                            <a:pt x="105" y="242"/>
                            <a:pt x="105" y="242"/>
                            <a:pt x="105" y="242"/>
                          </a:cubicBezTo>
                          <a:cubicBezTo>
                            <a:pt x="105" y="242"/>
                            <a:pt x="105" y="241"/>
                            <a:pt x="104" y="240"/>
                          </a:cubicBezTo>
                          <a:cubicBezTo>
                            <a:pt x="104" y="239"/>
                            <a:pt x="104" y="239"/>
                            <a:pt x="103" y="239"/>
                          </a:cubicBezTo>
                          <a:cubicBezTo>
                            <a:pt x="103" y="239"/>
                            <a:pt x="103" y="238"/>
                            <a:pt x="103" y="238"/>
                          </a:cubicBezTo>
                          <a:cubicBezTo>
                            <a:pt x="102" y="237"/>
                            <a:pt x="102" y="236"/>
                            <a:pt x="102" y="236"/>
                          </a:cubicBezTo>
                          <a:cubicBezTo>
                            <a:pt x="102" y="235"/>
                            <a:pt x="102" y="235"/>
                            <a:pt x="101" y="236"/>
                          </a:cubicBezTo>
                          <a:cubicBezTo>
                            <a:pt x="101" y="237"/>
                            <a:pt x="101" y="238"/>
                            <a:pt x="101" y="238"/>
                          </a:cubicBezTo>
                          <a:cubicBezTo>
                            <a:pt x="101" y="239"/>
                            <a:pt x="101" y="239"/>
                            <a:pt x="101" y="240"/>
                          </a:cubicBezTo>
                          <a:cubicBezTo>
                            <a:pt x="100" y="241"/>
                            <a:pt x="100" y="242"/>
                            <a:pt x="101" y="243"/>
                          </a:cubicBezTo>
                          <a:cubicBezTo>
                            <a:pt x="101" y="243"/>
                            <a:pt x="101" y="243"/>
                            <a:pt x="100" y="243"/>
                          </a:cubicBezTo>
                          <a:cubicBezTo>
                            <a:pt x="99" y="242"/>
                            <a:pt x="98" y="241"/>
                            <a:pt x="97" y="240"/>
                          </a:cubicBezTo>
                          <a:cubicBezTo>
                            <a:pt x="96" y="239"/>
                            <a:pt x="96" y="239"/>
                            <a:pt x="95" y="238"/>
                          </a:cubicBezTo>
                          <a:cubicBezTo>
                            <a:pt x="94" y="237"/>
                            <a:pt x="94" y="236"/>
                            <a:pt x="94" y="236"/>
                          </a:cubicBezTo>
                          <a:cubicBezTo>
                            <a:pt x="94" y="236"/>
                            <a:pt x="94" y="238"/>
                            <a:pt x="94" y="240"/>
                          </a:cubicBezTo>
                          <a:cubicBezTo>
                            <a:pt x="94" y="243"/>
                            <a:pt x="94" y="244"/>
                            <a:pt x="93" y="244"/>
                          </a:cubicBezTo>
                          <a:cubicBezTo>
                            <a:pt x="93" y="244"/>
                            <a:pt x="93" y="243"/>
                            <a:pt x="93" y="242"/>
                          </a:cubicBezTo>
                          <a:cubicBezTo>
                            <a:pt x="93" y="241"/>
                            <a:pt x="93" y="240"/>
                            <a:pt x="92" y="240"/>
                          </a:cubicBezTo>
                          <a:cubicBezTo>
                            <a:pt x="91" y="239"/>
                            <a:pt x="91" y="238"/>
                            <a:pt x="90" y="237"/>
                          </a:cubicBezTo>
                          <a:cubicBezTo>
                            <a:pt x="90" y="236"/>
                            <a:pt x="89" y="235"/>
                            <a:pt x="89" y="234"/>
                          </a:cubicBezTo>
                          <a:cubicBezTo>
                            <a:pt x="89" y="233"/>
                            <a:pt x="89" y="232"/>
                            <a:pt x="88" y="231"/>
                          </a:cubicBezTo>
                          <a:cubicBezTo>
                            <a:pt x="88" y="231"/>
                            <a:pt x="87" y="230"/>
                            <a:pt x="87" y="230"/>
                          </a:cubicBezTo>
                          <a:cubicBezTo>
                            <a:pt x="86" y="229"/>
                            <a:pt x="86" y="228"/>
                            <a:pt x="85" y="227"/>
                          </a:cubicBezTo>
                          <a:cubicBezTo>
                            <a:pt x="85" y="226"/>
                            <a:pt x="84" y="225"/>
                            <a:pt x="84" y="225"/>
                          </a:cubicBezTo>
                          <a:cubicBezTo>
                            <a:pt x="83" y="224"/>
                            <a:pt x="83" y="224"/>
                            <a:pt x="82" y="223"/>
                          </a:cubicBezTo>
                          <a:cubicBezTo>
                            <a:pt x="82" y="223"/>
                            <a:pt x="82" y="222"/>
                            <a:pt x="81" y="221"/>
                          </a:cubicBezTo>
                          <a:cubicBezTo>
                            <a:pt x="81" y="221"/>
                            <a:pt x="81" y="220"/>
                            <a:pt x="80" y="219"/>
                          </a:cubicBezTo>
                          <a:cubicBezTo>
                            <a:pt x="80" y="218"/>
                            <a:pt x="79" y="217"/>
                            <a:pt x="79" y="216"/>
                          </a:cubicBezTo>
                          <a:cubicBezTo>
                            <a:pt x="78" y="215"/>
                            <a:pt x="77" y="213"/>
                            <a:pt x="77" y="213"/>
                          </a:cubicBezTo>
                          <a:cubicBezTo>
                            <a:pt x="76" y="212"/>
                            <a:pt x="76" y="211"/>
                            <a:pt x="75" y="210"/>
                          </a:cubicBezTo>
                          <a:cubicBezTo>
                            <a:pt x="74" y="210"/>
                            <a:pt x="73" y="209"/>
                            <a:pt x="73" y="209"/>
                          </a:cubicBezTo>
                          <a:cubicBezTo>
                            <a:pt x="72" y="208"/>
                            <a:pt x="72" y="207"/>
                            <a:pt x="70" y="206"/>
                          </a:cubicBezTo>
                          <a:cubicBezTo>
                            <a:pt x="69" y="205"/>
                            <a:pt x="69" y="204"/>
                            <a:pt x="68" y="203"/>
                          </a:cubicBezTo>
                          <a:cubicBezTo>
                            <a:pt x="68" y="202"/>
                            <a:pt x="67" y="201"/>
                            <a:pt x="68" y="200"/>
                          </a:cubicBezTo>
                          <a:cubicBezTo>
                            <a:pt x="68" y="199"/>
                            <a:pt x="68" y="199"/>
                            <a:pt x="68" y="198"/>
                          </a:cubicBezTo>
                          <a:cubicBezTo>
                            <a:pt x="68" y="197"/>
                            <a:pt x="67" y="195"/>
                            <a:pt x="65" y="193"/>
                          </a:cubicBezTo>
                          <a:cubicBezTo>
                            <a:pt x="64" y="190"/>
                            <a:pt x="63" y="188"/>
                            <a:pt x="62" y="187"/>
                          </a:cubicBezTo>
                          <a:cubicBezTo>
                            <a:pt x="61" y="185"/>
                            <a:pt x="60" y="183"/>
                            <a:pt x="59" y="180"/>
                          </a:cubicBezTo>
                          <a:cubicBezTo>
                            <a:pt x="58" y="177"/>
                            <a:pt x="57" y="175"/>
                            <a:pt x="56" y="173"/>
                          </a:cubicBezTo>
                          <a:cubicBezTo>
                            <a:pt x="56" y="172"/>
                            <a:pt x="55" y="171"/>
                            <a:pt x="54" y="169"/>
                          </a:cubicBezTo>
                          <a:cubicBezTo>
                            <a:pt x="54" y="168"/>
                            <a:pt x="53" y="166"/>
                            <a:pt x="53" y="165"/>
                          </a:cubicBezTo>
                          <a:cubicBezTo>
                            <a:pt x="53" y="164"/>
                            <a:pt x="53" y="163"/>
                            <a:pt x="53" y="162"/>
                          </a:cubicBezTo>
                          <a:cubicBezTo>
                            <a:pt x="53" y="161"/>
                            <a:pt x="53" y="160"/>
                            <a:pt x="53" y="158"/>
                          </a:cubicBezTo>
                          <a:cubicBezTo>
                            <a:pt x="53" y="157"/>
                            <a:pt x="53" y="156"/>
                            <a:pt x="52" y="154"/>
                          </a:cubicBezTo>
                          <a:cubicBezTo>
                            <a:pt x="52" y="152"/>
                            <a:pt x="51" y="151"/>
                            <a:pt x="51" y="150"/>
                          </a:cubicBezTo>
                          <a:cubicBezTo>
                            <a:pt x="50" y="149"/>
                            <a:pt x="50" y="148"/>
                            <a:pt x="50" y="148"/>
                          </a:cubicBezTo>
                          <a:cubicBezTo>
                            <a:pt x="50" y="147"/>
                            <a:pt x="50" y="146"/>
                            <a:pt x="49" y="145"/>
                          </a:cubicBezTo>
                          <a:cubicBezTo>
                            <a:pt x="49" y="143"/>
                            <a:pt x="48" y="142"/>
                            <a:pt x="49" y="142"/>
                          </a:cubicBezTo>
                          <a:cubicBezTo>
                            <a:pt x="49" y="141"/>
                            <a:pt x="49" y="140"/>
                            <a:pt x="49" y="139"/>
                          </a:cubicBezTo>
                          <a:cubicBezTo>
                            <a:pt x="49" y="138"/>
                            <a:pt x="49" y="138"/>
                            <a:pt x="49" y="138"/>
                          </a:cubicBezTo>
                          <a:cubicBezTo>
                            <a:pt x="48" y="138"/>
                            <a:pt x="48" y="137"/>
                            <a:pt x="47" y="135"/>
                          </a:cubicBezTo>
                          <a:cubicBezTo>
                            <a:pt x="47" y="133"/>
                            <a:pt x="46" y="132"/>
                            <a:pt x="46" y="131"/>
                          </a:cubicBezTo>
                          <a:cubicBezTo>
                            <a:pt x="45" y="130"/>
                            <a:pt x="45" y="129"/>
                            <a:pt x="45" y="128"/>
                          </a:cubicBezTo>
                          <a:cubicBezTo>
                            <a:pt x="45" y="127"/>
                            <a:pt x="45" y="126"/>
                            <a:pt x="44" y="126"/>
                          </a:cubicBezTo>
                          <a:cubicBezTo>
                            <a:pt x="44" y="125"/>
                            <a:pt x="43" y="124"/>
                            <a:pt x="43" y="123"/>
                          </a:cubicBezTo>
                          <a:cubicBezTo>
                            <a:pt x="42" y="122"/>
                            <a:pt x="42" y="120"/>
                            <a:pt x="42" y="119"/>
                          </a:cubicBezTo>
                          <a:cubicBezTo>
                            <a:pt x="41" y="118"/>
                            <a:pt x="41" y="118"/>
                            <a:pt x="41" y="117"/>
                          </a:cubicBezTo>
                          <a:cubicBezTo>
                            <a:pt x="41" y="116"/>
                            <a:pt x="40" y="116"/>
                            <a:pt x="39" y="115"/>
                          </a:cubicBezTo>
                          <a:cubicBezTo>
                            <a:pt x="38" y="115"/>
                            <a:pt x="38" y="113"/>
                            <a:pt x="37" y="110"/>
                          </a:cubicBezTo>
                          <a:cubicBezTo>
                            <a:pt x="37" y="106"/>
                            <a:pt x="36" y="104"/>
                            <a:pt x="36" y="103"/>
                          </a:cubicBezTo>
                          <a:cubicBezTo>
                            <a:pt x="35" y="101"/>
                            <a:pt x="35" y="98"/>
                            <a:pt x="35" y="93"/>
                          </a:cubicBezTo>
                          <a:cubicBezTo>
                            <a:pt x="34" y="88"/>
                            <a:pt x="34" y="86"/>
                            <a:pt x="35" y="87"/>
                          </a:cubicBezTo>
                          <a:cubicBezTo>
                            <a:pt x="36" y="87"/>
                            <a:pt x="36" y="87"/>
                            <a:pt x="35" y="85"/>
                          </a:cubicBezTo>
                          <a:cubicBezTo>
                            <a:pt x="35" y="83"/>
                            <a:pt x="35" y="82"/>
                            <a:pt x="35" y="83"/>
                          </a:cubicBezTo>
                          <a:cubicBezTo>
                            <a:pt x="34" y="84"/>
                            <a:pt x="34" y="83"/>
                            <a:pt x="33" y="81"/>
                          </a:cubicBezTo>
                          <a:cubicBezTo>
                            <a:pt x="32" y="79"/>
                            <a:pt x="31" y="77"/>
                            <a:pt x="30" y="76"/>
                          </a:cubicBezTo>
                          <a:cubicBezTo>
                            <a:pt x="29" y="74"/>
                            <a:pt x="28" y="73"/>
                            <a:pt x="26" y="72"/>
                          </a:cubicBezTo>
                          <a:cubicBezTo>
                            <a:pt x="25" y="71"/>
                            <a:pt x="24" y="70"/>
                            <a:pt x="24" y="70"/>
                          </a:cubicBezTo>
                          <a:cubicBezTo>
                            <a:pt x="24" y="69"/>
                            <a:pt x="23" y="67"/>
                            <a:pt x="23" y="63"/>
                          </a:cubicBezTo>
                          <a:cubicBezTo>
                            <a:pt x="23" y="59"/>
                            <a:pt x="22" y="57"/>
                            <a:pt x="22" y="57"/>
                          </a:cubicBezTo>
                          <a:cubicBezTo>
                            <a:pt x="21" y="56"/>
                            <a:pt x="20" y="55"/>
                            <a:pt x="19" y="52"/>
                          </a:cubicBezTo>
                          <a:cubicBezTo>
                            <a:pt x="18" y="49"/>
                            <a:pt x="17" y="47"/>
                            <a:pt x="16" y="46"/>
                          </a:cubicBezTo>
                          <a:cubicBezTo>
                            <a:pt x="16" y="45"/>
                            <a:pt x="15" y="43"/>
                            <a:pt x="13" y="41"/>
                          </a:cubicBezTo>
                          <a:cubicBezTo>
                            <a:pt x="11" y="39"/>
                            <a:pt x="10" y="36"/>
                            <a:pt x="9" y="34"/>
                          </a:cubicBezTo>
                          <a:cubicBezTo>
                            <a:pt x="8" y="32"/>
                            <a:pt x="7" y="29"/>
                            <a:pt x="6" y="26"/>
                          </a:cubicBezTo>
                          <a:cubicBezTo>
                            <a:pt x="5" y="23"/>
                            <a:pt x="4" y="20"/>
                            <a:pt x="2" y="16"/>
                          </a:cubicBezTo>
                          <a:cubicBezTo>
                            <a:pt x="1" y="13"/>
                            <a:pt x="1" y="10"/>
                            <a:pt x="1" y="8"/>
                          </a:cubicBezTo>
                          <a:cubicBezTo>
                            <a:pt x="1" y="5"/>
                            <a:pt x="1" y="4"/>
                            <a:pt x="0" y="3"/>
                          </a:cubicBezTo>
                          <a:cubicBezTo>
                            <a:pt x="0" y="2"/>
                            <a:pt x="1" y="1"/>
                            <a:pt x="2" y="1"/>
                          </a:cubicBezTo>
                          <a:cubicBezTo>
                            <a:pt x="4" y="0"/>
                            <a:pt x="4" y="0"/>
                            <a:pt x="4" y="1"/>
                          </a:cubicBezTo>
                          <a:cubicBezTo>
                            <a:pt x="4" y="1"/>
                            <a:pt x="5" y="3"/>
                            <a:pt x="8" y="6"/>
                          </a:cubicBezTo>
                          <a:cubicBezTo>
                            <a:pt x="10" y="9"/>
                            <a:pt x="12" y="10"/>
                            <a:pt x="14" y="10"/>
                          </a:cubicBezTo>
                          <a:cubicBezTo>
                            <a:pt x="15" y="10"/>
                            <a:pt x="16" y="10"/>
                            <a:pt x="17" y="10"/>
                          </a:cubicBezTo>
                          <a:cubicBezTo>
                            <a:pt x="18" y="10"/>
                            <a:pt x="19" y="10"/>
                            <a:pt x="19" y="11"/>
                          </a:cubicBezTo>
                          <a:cubicBezTo>
                            <a:pt x="20" y="12"/>
                            <a:pt x="21" y="12"/>
                            <a:pt x="22" y="11"/>
                          </a:cubicBezTo>
                          <a:cubicBezTo>
                            <a:pt x="23" y="11"/>
                            <a:pt x="24" y="12"/>
                            <a:pt x="25" y="14"/>
                          </a:cubicBezTo>
                          <a:cubicBezTo>
                            <a:pt x="26" y="15"/>
                            <a:pt x="26" y="17"/>
                            <a:pt x="27" y="18"/>
                          </a:cubicBezTo>
                          <a:cubicBezTo>
                            <a:pt x="28" y="19"/>
                            <a:pt x="29" y="20"/>
                            <a:pt x="29" y="21"/>
                          </a:cubicBezTo>
                          <a:cubicBezTo>
                            <a:pt x="29" y="23"/>
                            <a:pt x="29" y="24"/>
                            <a:pt x="29" y="25"/>
                          </a:cubicBezTo>
                          <a:cubicBezTo>
                            <a:pt x="29" y="26"/>
                            <a:pt x="29" y="27"/>
                            <a:pt x="30" y="27"/>
                          </a:cubicBezTo>
                          <a:cubicBezTo>
                            <a:pt x="30" y="27"/>
                            <a:pt x="31" y="28"/>
                            <a:pt x="31" y="29"/>
                          </a:cubicBezTo>
                          <a:cubicBezTo>
                            <a:pt x="32" y="31"/>
                            <a:pt x="32" y="32"/>
                            <a:pt x="31" y="32"/>
                          </a:cubicBezTo>
                          <a:cubicBezTo>
                            <a:pt x="30" y="33"/>
                            <a:pt x="30" y="33"/>
                            <a:pt x="31" y="34"/>
                          </a:cubicBezTo>
                          <a:cubicBezTo>
                            <a:pt x="31" y="35"/>
                            <a:pt x="32" y="35"/>
                            <a:pt x="32" y="35"/>
                          </a:cubicBezTo>
                          <a:cubicBezTo>
                            <a:pt x="33" y="36"/>
                            <a:pt x="33" y="36"/>
                            <a:pt x="33" y="37"/>
                          </a:cubicBezTo>
                          <a:cubicBezTo>
                            <a:pt x="34" y="39"/>
                            <a:pt x="34" y="40"/>
                            <a:pt x="35" y="40"/>
                          </a:cubicBezTo>
                          <a:cubicBezTo>
                            <a:pt x="36" y="41"/>
                            <a:pt x="36" y="41"/>
                            <a:pt x="37" y="42"/>
                          </a:cubicBezTo>
                          <a:cubicBezTo>
                            <a:pt x="37" y="43"/>
                            <a:pt x="37" y="44"/>
                            <a:pt x="38" y="44"/>
                          </a:cubicBezTo>
                          <a:cubicBezTo>
                            <a:pt x="39" y="45"/>
                            <a:pt x="39" y="46"/>
                            <a:pt x="39" y="47"/>
                          </a:cubicBezTo>
                          <a:cubicBezTo>
                            <a:pt x="40" y="48"/>
                            <a:pt x="40" y="49"/>
                            <a:pt x="41" y="49"/>
                          </a:cubicBezTo>
                          <a:cubicBezTo>
                            <a:pt x="41" y="50"/>
                            <a:pt x="42" y="50"/>
                            <a:pt x="42" y="50"/>
                          </a:cubicBezTo>
                          <a:cubicBezTo>
                            <a:pt x="42" y="50"/>
                            <a:pt x="42" y="51"/>
                            <a:pt x="44" y="53"/>
                          </a:cubicBezTo>
                          <a:cubicBezTo>
                            <a:pt x="45" y="56"/>
                            <a:pt x="46" y="57"/>
                            <a:pt x="47" y="58"/>
                          </a:cubicBezTo>
                          <a:cubicBezTo>
                            <a:pt x="47" y="60"/>
                            <a:pt x="47" y="61"/>
                            <a:pt x="47" y="62"/>
                          </a:cubicBezTo>
                          <a:cubicBezTo>
                            <a:pt x="47" y="63"/>
                            <a:pt x="47" y="64"/>
                            <a:pt x="47" y="64"/>
                          </a:cubicBezTo>
                          <a:cubicBezTo>
                            <a:pt x="48" y="64"/>
                            <a:pt x="48" y="65"/>
                            <a:pt x="48" y="66"/>
                          </a:cubicBezTo>
                          <a:cubicBezTo>
                            <a:pt x="48" y="67"/>
                            <a:pt x="48" y="67"/>
                            <a:pt x="49" y="67"/>
                          </a:cubicBezTo>
                          <a:cubicBezTo>
                            <a:pt x="49" y="67"/>
                            <a:pt x="49" y="67"/>
                            <a:pt x="50" y="68"/>
                          </a:cubicBezTo>
                          <a:cubicBezTo>
                            <a:pt x="51" y="69"/>
                            <a:pt x="51" y="70"/>
                            <a:pt x="52" y="73"/>
                          </a:cubicBezTo>
                          <a:cubicBezTo>
                            <a:pt x="52" y="75"/>
                            <a:pt x="53" y="76"/>
                            <a:pt x="53" y="77"/>
                          </a:cubicBezTo>
                          <a:cubicBezTo>
                            <a:pt x="54" y="79"/>
                            <a:pt x="55" y="78"/>
                            <a:pt x="56" y="77"/>
                          </a:cubicBezTo>
                          <a:cubicBezTo>
                            <a:pt x="56" y="76"/>
                            <a:pt x="57" y="75"/>
                            <a:pt x="58" y="75"/>
                          </a:cubicBezTo>
                          <a:cubicBezTo>
                            <a:pt x="59" y="76"/>
                            <a:pt x="59" y="76"/>
                            <a:pt x="59" y="77"/>
                          </a:cubicBezTo>
                          <a:cubicBezTo>
                            <a:pt x="59" y="77"/>
                            <a:pt x="60" y="78"/>
                            <a:pt x="60" y="79"/>
                          </a:cubicBezTo>
                          <a:cubicBezTo>
                            <a:pt x="61" y="80"/>
                            <a:pt x="62" y="81"/>
                            <a:pt x="62" y="84"/>
                          </a:cubicBezTo>
                          <a:cubicBezTo>
                            <a:pt x="62" y="86"/>
                            <a:pt x="63" y="88"/>
                            <a:pt x="64" y="88"/>
                          </a:cubicBezTo>
                          <a:cubicBezTo>
                            <a:pt x="64" y="88"/>
                            <a:pt x="65" y="89"/>
                            <a:pt x="66" y="89"/>
                          </a:cubicBezTo>
                          <a:cubicBezTo>
                            <a:pt x="67" y="90"/>
                            <a:pt x="67" y="91"/>
                            <a:pt x="68" y="92"/>
                          </a:cubicBezTo>
                          <a:cubicBezTo>
                            <a:pt x="68" y="93"/>
                            <a:pt x="69" y="95"/>
                            <a:pt x="69" y="97"/>
                          </a:cubicBezTo>
                          <a:cubicBezTo>
                            <a:pt x="70" y="99"/>
                            <a:pt x="70" y="101"/>
                            <a:pt x="71" y="103"/>
                          </a:cubicBezTo>
                          <a:cubicBezTo>
                            <a:pt x="72" y="105"/>
                            <a:pt x="73" y="107"/>
                            <a:pt x="74" y="107"/>
                          </a:cubicBezTo>
                          <a:cubicBezTo>
                            <a:pt x="74" y="108"/>
                            <a:pt x="75" y="109"/>
                            <a:pt x="76" y="109"/>
                          </a:cubicBezTo>
                          <a:cubicBezTo>
                            <a:pt x="77" y="110"/>
                            <a:pt x="78" y="110"/>
                            <a:pt x="78" y="110"/>
                          </a:cubicBezTo>
                          <a:cubicBezTo>
                            <a:pt x="79" y="111"/>
                            <a:pt x="79" y="111"/>
                            <a:pt x="79" y="112"/>
                          </a:cubicBezTo>
                          <a:cubicBezTo>
                            <a:pt x="80" y="113"/>
                            <a:pt x="80" y="114"/>
                            <a:pt x="79" y="115"/>
                          </a:cubicBezTo>
                          <a:cubicBezTo>
                            <a:pt x="78" y="116"/>
                            <a:pt x="78" y="117"/>
                            <a:pt x="77" y="117"/>
                          </a:cubicBezTo>
                          <a:cubicBezTo>
                            <a:pt x="76" y="118"/>
                            <a:pt x="76" y="119"/>
                            <a:pt x="76" y="120"/>
                          </a:cubicBezTo>
                          <a:cubicBezTo>
                            <a:pt x="76" y="121"/>
                            <a:pt x="77" y="120"/>
                            <a:pt x="79" y="118"/>
                          </a:cubicBezTo>
                          <a:cubicBezTo>
                            <a:pt x="81" y="117"/>
                            <a:pt x="82" y="116"/>
                            <a:pt x="83" y="118"/>
                          </a:cubicBezTo>
                          <a:cubicBezTo>
                            <a:pt x="85" y="119"/>
                            <a:pt x="86" y="120"/>
                            <a:pt x="86" y="121"/>
                          </a:cubicBezTo>
                          <a:cubicBezTo>
                            <a:pt x="86" y="122"/>
                            <a:pt x="86" y="122"/>
                            <a:pt x="86" y="124"/>
                          </a:cubicBezTo>
                          <a:cubicBezTo>
                            <a:pt x="87" y="125"/>
                            <a:pt x="87" y="125"/>
                            <a:pt x="87" y="125"/>
                          </a:cubicBezTo>
                          <a:cubicBezTo>
                            <a:pt x="87" y="125"/>
                            <a:pt x="87" y="126"/>
                            <a:pt x="86" y="127"/>
                          </a:cubicBezTo>
                          <a:cubicBezTo>
                            <a:pt x="85" y="128"/>
                            <a:pt x="84" y="129"/>
                            <a:pt x="83" y="129"/>
                          </a:cubicBezTo>
                          <a:cubicBezTo>
                            <a:pt x="82" y="130"/>
                            <a:pt x="81" y="130"/>
                            <a:pt x="81" y="131"/>
                          </a:cubicBezTo>
                          <a:cubicBezTo>
                            <a:pt x="82" y="131"/>
                            <a:pt x="82" y="131"/>
                            <a:pt x="82" y="131"/>
                          </a:cubicBezTo>
                          <a:cubicBezTo>
                            <a:pt x="83" y="131"/>
                            <a:pt x="83" y="131"/>
                            <a:pt x="84" y="131"/>
                          </a:cubicBezTo>
                          <a:cubicBezTo>
                            <a:pt x="85" y="130"/>
                            <a:pt x="85" y="130"/>
                            <a:pt x="86" y="131"/>
                          </a:cubicBezTo>
                          <a:cubicBezTo>
                            <a:pt x="86" y="131"/>
                            <a:pt x="86" y="131"/>
                            <a:pt x="86" y="132"/>
                          </a:cubicBezTo>
                          <a:cubicBezTo>
                            <a:pt x="85" y="132"/>
                            <a:pt x="85" y="133"/>
                            <a:pt x="85" y="134"/>
                          </a:cubicBezTo>
                          <a:cubicBezTo>
                            <a:pt x="85" y="135"/>
                            <a:pt x="85" y="135"/>
                            <a:pt x="84" y="135"/>
                          </a:cubicBezTo>
                          <a:cubicBezTo>
                            <a:pt x="83" y="135"/>
                            <a:pt x="83" y="135"/>
                            <a:pt x="83" y="136"/>
                          </a:cubicBezTo>
                          <a:cubicBezTo>
                            <a:pt x="83" y="137"/>
                            <a:pt x="83" y="138"/>
                            <a:pt x="83" y="138"/>
                          </a:cubicBezTo>
                          <a:cubicBezTo>
                            <a:pt x="83" y="138"/>
                            <a:pt x="83" y="139"/>
                            <a:pt x="84" y="140"/>
                          </a:cubicBezTo>
                          <a:cubicBezTo>
                            <a:pt x="84" y="141"/>
                            <a:pt x="84" y="142"/>
                            <a:pt x="85" y="142"/>
                          </a:cubicBezTo>
                          <a:cubicBezTo>
                            <a:pt x="85" y="143"/>
                            <a:pt x="85" y="144"/>
                            <a:pt x="86" y="144"/>
                          </a:cubicBezTo>
                          <a:cubicBezTo>
                            <a:pt x="87" y="145"/>
                            <a:pt x="87" y="145"/>
                            <a:pt x="88" y="144"/>
                          </a:cubicBezTo>
                          <a:cubicBezTo>
                            <a:pt x="89" y="144"/>
                            <a:pt x="89" y="144"/>
                            <a:pt x="89" y="145"/>
                          </a:cubicBezTo>
                          <a:cubicBezTo>
                            <a:pt x="90" y="146"/>
                            <a:pt x="90" y="146"/>
                            <a:pt x="91" y="146"/>
                          </a:cubicBezTo>
                          <a:cubicBezTo>
                            <a:pt x="92" y="146"/>
                            <a:pt x="92" y="147"/>
                            <a:pt x="92" y="148"/>
                          </a:cubicBezTo>
                          <a:cubicBezTo>
                            <a:pt x="93" y="150"/>
                            <a:pt x="93" y="151"/>
                            <a:pt x="93" y="153"/>
                          </a:cubicBezTo>
                          <a:cubicBezTo>
                            <a:pt x="93" y="154"/>
                            <a:pt x="93" y="156"/>
                            <a:pt x="93" y="158"/>
                          </a:cubicBezTo>
                          <a:cubicBezTo>
                            <a:pt x="93" y="159"/>
                            <a:pt x="93" y="161"/>
                            <a:pt x="94" y="161"/>
                          </a:cubicBezTo>
                          <a:cubicBezTo>
                            <a:pt x="94" y="162"/>
                            <a:pt x="94" y="163"/>
                            <a:pt x="94" y="163"/>
                          </a:cubicBezTo>
                          <a:cubicBezTo>
                            <a:pt x="94" y="164"/>
                            <a:pt x="94" y="164"/>
                            <a:pt x="94" y="165"/>
                          </a:cubicBezTo>
                          <a:cubicBezTo>
                            <a:pt x="94" y="166"/>
                            <a:pt x="95" y="166"/>
                            <a:pt x="95" y="166"/>
                          </a:cubicBezTo>
                          <a:cubicBezTo>
                            <a:pt x="96" y="165"/>
                            <a:pt x="96" y="166"/>
                            <a:pt x="96" y="166"/>
                          </a:cubicBezTo>
                          <a:cubicBezTo>
                            <a:pt x="96" y="167"/>
                            <a:pt x="97" y="168"/>
                            <a:pt x="97" y="169"/>
                          </a:cubicBezTo>
                          <a:cubicBezTo>
                            <a:pt x="98" y="170"/>
                            <a:pt x="98" y="170"/>
                            <a:pt x="98" y="171"/>
                          </a:cubicBezTo>
                          <a:cubicBezTo>
                            <a:pt x="98" y="172"/>
                            <a:pt x="99" y="172"/>
                            <a:pt x="101" y="172"/>
                          </a:cubicBezTo>
                          <a:cubicBezTo>
                            <a:pt x="102" y="173"/>
                            <a:pt x="103" y="173"/>
                            <a:pt x="104" y="173"/>
                          </a:cubicBezTo>
                          <a:cubicBezTo>
                            <a:pt x="104" y="174"/>
                            <a:pt x="104" y="174"/>
                            <a:pt x="105" y="174"/>
                          </a:cubicBezTo>
                          <a:cubicBezTo>
                            <a:pt x="105" y="175"/>
                            <a:pt x="105" y="175"/>
                            <a:pt x="105" y="176"/>
                          </a:cubicBezTo>
                          <a:cubicBezTo>
                            <a:pt x="105" y="177"/>
                            <a:pt x="105" y="178"/>
                            <a:pt x="106" y="178"/>
                          </a:cubicBezTo>
                          <a:cubicBezTo>
                            <a:pt x="107" y="179"/>
                            <a:pt x="107" y="180"/>
                            <a:pt x="107" y="181"/>
                          </a:cubicBezTo>
                          <a:cubicBezTo>
                            <a:pt x="107" y="183"/>
                            <a:pt x="107" y="184"/>
                            <a:pt x="108" y="184"/>
                          </a:cubicBezTo>
                          <a:cubicBezTo>
                            <a:pt x="108" y="185"/>
                            <a:pt x="108" y="185"/>
                            <a:pt x="109" y="186"/>
                          </a:cubicBezTo>
                          <a:cubicBezTo>
                            <a:pt x="109" y="187"/>
                            <a:pt x="109" y="189"/>
                            <a:pt x="109" y="190"/>
                          </a:cubicBezTo>
                          <a:cubicBezTo>
                            <a:pt x="109" y="192"/>
                            <a:pt x="109" y="193"/>
                            <a:pt x="109" y="19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4" name="Freeform 1363"/>
                    <p:cNvSpPr>
                      <a:spLocks/>
                    </p:cNvSpPr>
                    <p:nvPr/>
                  </p:nvSpPr>
                  <p:spPr bwMode="gray">
                    <a:xfrm>
                      <a:off x="7239000" y="3796124"/>
                      <a:ext cx="274638" cy="9366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7"/>
                        </a:cxn>
                        <a:cxn ang="0">
                          <a:pos x="30" y="9"/>
                        </a:cxn>
                        <a:cxn ang="0">
                          <a:pos x="33" y="9"/>
                        </a:cxn>
                        <a:cxn ang="0">
                          <a:pos x="37" y="16"/>
                        </a:cxn>
                        <a:cxn ang="0">
                          <a:pos x="42" y="20"/>
                        </a:cxn>
                        <a:cxn ang="0">
                          <a:pos x="55" y="21"/>
                        </a:cxn>
                        <a:cxn ang="0">
                          <a:pos x="58" y="17"/>
                        </a:cxn>
                        <a:cxn ang="0">
                          <a:pos x="60" y="12"/>
                        </a:cxn>
                        <a:cxn ang="0">
                          <a:pos x="63" y="15"/>
                        </a:cxn>
                        <a:cxn ang="0">
                          <a:pos x="69" y="19"/>
                        </a:cxn>
                        <a:cxn ang="0">
                          <a:pos x="75" y="20"/>
                        </a:cxn>
                        <a:cxn ang="0">
                          <a:pos x="79" y="23"/>
                        </a:cxn>
                        <a:cxn ang="0">
                          <a:pos x="82" y="31"/>
                        </a:cxn>
                        <a:cxn ang="0">
                          <a:pos x="86" y="36"/>
                        </a:cxn>
                        <a:cxn ang="0">
                          <a:pos x="95" y="36"/>
                        </a:cxn>
                        <a:cxn ang="0">
                          <a:pos x="98" y="42"/>
                        </a:cxn>
                        <a:cxn ang="0">
                          <a:pos x="97" y="52"/>
                        </a:cxn>
                        <a:cxn ang="0">
                          <a:pos x="99" y="58"/>
                        </a:cxn>
                        <a:cxn ang="0">
                          <a:pos x="94" y="56"/>
                        </a:cxn>
                        <a:cxn ang="0">
                          <a:pos x="86" y="52"/>
                        </a:cxn>
                        <a:cxn ang="0">
                          <a:pos x="75" y="51"/>
                        </a:cxn>
                        <a:cxn ang="0">
                          <a:pos x="64" y="49"/>
                        </a:cxn>
                        <a:cxn ang="0">
                          <a:pos x="59" y="47"/>
                        </a:cxn>
                        <a:cxn ang="0">
                          <a:pos x="53" y="45"/>
                        </a:cxn>
                        <a:cxn ang="0">
                          <a:pos x="50" y="39"/>
                        </a:cxn>
                        <a:cxn ang="0">
                          <a:pos x="45" y="39"/>
                        </a:cxn>
                        <a:cxn ang="0">
                          <a:pos x="41" y="37"/>
                        </a:cxn>
                        <a:cxn ang="0">
                          <a:pos x="38" y="37"/>
                        </a:cxn>
                        <a:cxn ang="0">
                          <a:pos x="35" y="38"/>
                        </a:cxn>
                        <a:cxn ang="0">
                          <a:pos x="29" y="37"/>
                        </a:cxn>
                        <a:cxn ang="0">
                          <a:pos x="22" y="33"/>
                        </a:cxn>
                        <a:cxn ang="0">
                          <a:pos x="16" y="31"/>
                        </a:cxn>
                        <a:cxn ang="0">
                          <a:pos x="14" y="23"/>
                        </a:cxn>
                        <a:cxn ang="0">
                          <a:pos x="10" y="20"/>
                        </a:cxn>
                        <a:cxn ang="0">
                          <a:pos x="6" y="20"/>
                        </a:cxn>
                        <a:cxn ang="0">
                          <a:pos x="2" y="20"/>
                        </a:cxn>
                        <a:cxn ang="0">
                          <a:pos x="3" y="17"/>
                        </a:cxn>
                        <a:cxn ang="0">
                          <a:pos x="5" y="13"/>
                        </a:cxn>
                        <a:cxn ang="0">
                          <a:pos x="8" y="5"/>
                        </a:cxn>
                        <a:cxn ang="0">
                          <a:pos x="11" y="2"/>
                        </a:cxn>
                        <a:cxn ang="0">
                          <a:pos x="16" y="3"/>
                        </a:cxn>
                        <a:cxn ang="0">
                          <a:pos x="20" y="1"/>
                        </a:cxn>
                        <a:cxn ang="0">
                          <a:pos x="25" y="4"/>
                        </a:cxn>
                      </a:cxnLst>
                      <a:rect l="0" t="0" r="r" b="b"/>
                      <a:pathLst>
                        <a:path w="100" h="59">
                          <a:moveTo>
                            <a:pt x="25" y="6"/>
                          </a:moveTo>
                          <a:cubicBezTo>
                            <a:pt x="25" y="8"/>
                            <a:pt x="25" y="8"/>
                            <a:pt x="26" y="8"/>
                          </a:cubicBezTo>
                          <a:cubicBezTo>
                            <a:pt x="26" y="8"/>
                            <a:pt x="27" y="8"/>
                            <a:pt x="27" y="7"/>
                          </a:cubicBezTo>
                          <a:cubicBezTo>
                            <a:pt x="27" y="7"/>
                            <a:pt x="28" y="7"/>
                            <a:pt x="28" y="7"/>
                          </a:cubicBezTo>
                          <a:cubicBezTo>
                            <a:pt x="29" y="7"/>
                            <a:pt x="29" y="7"/>
                            <a:pt x="29" y="8"/>
                          </a:cubicBezTo>
                          <a:cubicBezTo>
                            <a:pt x="30" y="8"/>
                            <a:pt x="30" y="9"/>
                            <a:pt x="30" y="9"/>
                          </a:cubicBezTo>
                          <a:cubicBezTo>
                            <a:pt x="31" y="9"/>
                            <a:pt x="31" y="9"/>
                            <a:pt x="31" y="10"/>
                          </a:cubicBezTo>
                          <a:cubicBezTo>
                            <a:pt x="31" y="10"/>
                            <a:pt x="32" y="10"/>
                            <a:pt x="32" y="10"/>
                          </a:cubicBezTo>
                          <a:cubicBezTo>
                            <a:pt x="33" y="9"/>
                            <a:pt x="33" y="9"/>
                            <a:pt x="33" y="9"/>
                          </a:cubicBezTo>
                          <a:cubicBezTo>
                            <a:pt x="33" y="8"/>
                            <a:pt x="34" y="9"/>
                            <a:pt x="34" y="10"/>
                          </a:cubicBezTo>
                          <a:cubicBezTo>
                            <a:pt x="35" y="11"/>
                            <a:pt x="36" y="12"/>
                            <a:pt x="36" y="13"/>
                          </a:cubicBezTo>
                          <a:cubicBezTo>
                            <a:pt x="36" y="14"/>
                            <a:pt x="36" y="15"/>
                            <a:pt x="37" y="16"/>
                          </a:cubicBezTo>
                          <a:cubicBezTo>
                            <a:pt x="37" y="17"/>
                            <a:pt x="38" y="17"/>
                            <a:pt x="38" y="18"/>
                          </a:cubicBezTo>
                          <a:cubicBezTo>
                            <a:pt x="38" y="18"/>
                            <a:pt x="39" y="19"/>
                            <a:pt x="39" y="19"/>
                          </a:cubicBezTo>
                          <a:cubicBezTo>
                            <a:pt x="40" y="19"/>
                            <a:pt x="41" y="19"/>
                            <a:pt x="42" y="20"/>
                          </a:cubicBezTo>
                          <a:cubicBezTo>
                            <a:pt x="44" y="20"/>
                            <a:pt x="46" y="20"/>
                            <a:pt x="49" y="21"/>
                          </a:cubicBezTo>
                          <a:cubicBezTo>
                            <a:pt x="52" y="21"/>
                            <a:pt x="53" y="22"/>
                            <a:pt x="54" y="22"/>
                          </a:cubicBezTo>
                          <a:cubicBezTo>
                            <a:pt x="54" y="22"/>
                            <a:pt x="55" y="22"/>
                            <a:pt x="55" y="21"/>
                          </a:cubicBezTo>
                          <a:cubicBezTo>
                            <a:pt x="56" y="21"/>
                            <a:pt x="57" y="20"/>
                            <a:pt x="57" y="20"/>
                          </a:cubicBezTo>
                          <a:cubicBezTo>
                            <a:pt x="58" y="20"/>
                            <a:pt x="58" y="19"/>
                            <a:pt x="58" y="19"/>
                          </a:cubicBezTo>
                          <a:cubicBezTo>
                            <a:pt x="58" y="18"/>
                            <a:pt x="58" y="18"/>
                            <a:pt x="58" y="17"/>
                          </a:cubicBezTo>
                          <a:cubicBezTo>
                            <a:pt x="58" y="16"/>
                            <a:pt x="58" y="15"/>
                            <a:pt x="58" y="14"/>
                          </a:cubicBezTo>
                          <a:cubicBezTo>
                            <a:pt x="58" y="13"/>
                            <a:pt x="59" y="13"/>
                            <a:pt x="59" y="13"/>
                          </a:cubicBezTo>
                          <a:cubicBezTo>
                            <a:pt x="59" y="13"/>
                            <a:pt x="59" y="13"/>
                            <a:pt x="60" y="12"/>
                          </a:cubicBezTo>
                          <a:cubicBezTo>
                            <a:pt x="60" y="11"/>
                            <a:pt x="61" y="11"/>
                            <a:pt x="61" y="11"/>
                          </a:cubicBezTo>
                          <a:cubicBezTo>
                            <a:pt x="62" y="11"/>
                            <a:pt x="62" y="12"/>
                            <a:pt x="62" y="13"/>
                          </a:cubicBezTo>
                          <a:cubicBezTo>
                            <a:pt x="63" y="14"/>
                            <a:pt x="63" y="15"/>
                            <a:pt x="63" y="15"/>
                          </a:cubicBezTo>
                          <a:cubicBezTo>
                            <a:pt x="64" y="16"/>
                            <a:pt x="64" y="17"/>
                            <a:pt x="64" y="17"/>
                          </a:cubicBezTo>
                          <a:cubicBezTo>
                            <a:pt x="65" y="18"/>
                            <a:pt x="66" y="18"/>
                            <a:pt x="67" y="18"/>
                          </a:cubicBezTo>
                          <a:cubicBezTo>
                            <a:pt x="68" y="18"/>
                            <a:pt x="69" y="18"/>
                            <a:pt x="69" y="19"/>
                          </a:cubicBezTo>
                          <a:cubicBezTo>
                            <a:pt x="69" y="19"/>
                            <a:pt x="70" y="19"/>
                            <a:pt x="71" y="19"/>
                          </a:cubicBezTo>
                          <a:cubicBezTo>
                            <a:pt x="72" y="19"/>
                            <a:pt x="73" y="19"/>
                            <a:pt x="73" y="20"/>
                          </a:cubicBezTo>
                          <a:cubicBezTo>
                            <a:pt x="74" y="20"/>
                            <a:pt x="75" y="21"/>
                            <a:pt x="75" y="20"/>
                          </a:cubicBezTo>
                          <a:cubicBezTo>
                            <a:pt x="76" y="20"/>
                            <a:pt x="76" y="21"/>
                            <a:pt x="76" y="21"/>
                          </a:cubicBezTo>
                          <a:cubicBezTo>
                            <a:pt x="77" y="21"/>
                            <a:pt x="77" y="22"/>
                            <a:pt x="78" y="22"/>
                          </a:cubicBezTo>
                          <a:cubicBezTo>
                            <a:pt x="78" y="22"/>
                            <a:pt x="79" y="22"/>
                            <a:pt x="79" y="23"/>
                          </a:cubicBezTo>
                          <a:cubicBezTo>
                            <a:pt x="80" y="24"/>
                            <a:pt x="80" y="25"/>
                            <a:pt x="80" y="26"/>
                          </a:cubicBezTo>
                          <a:cubicBezTo>
                            <a:pt x="80" y="26"/>
                            <a:pt x="81" y="27"/>
                            <a:pt x="81" y="28"/>
                          </a:cubicBezTo>
                          <a:cubicBezTo>
                            <a:pt x="81" y="29"/>
                            <a:pt x="82" y="30"/>
                            <a:pt x="82" y="31"/>
                          </a:cubicBezTo>
                          <a:cubicBezTo>
                            <a:pt x="82" y="31"/>
                            <a:pt x="82" y="32"/>
                            <a:pt x="82" y="32"/>
                          </a:cubicBezTo>
                          <a:cubicBezTo>
                            <a:pt x="82" y="33"/>
                            <a:pt x="83" y="33"/>
                            <a:pt x="84" y="34"/>
                          </a:cubicBezTo>
                          <a:cubicBezTo>
                            <a:pt x="85" y="35"/>
                            <a:pt x="86" y="36"/>
                            <a:pt x="86" y="36"/>
                          </a:cubicBezTo>
                          <a:cubicBezTo>
                            <a:pt x="86" y="36"/>
                            <a:pt x="88" y="37"/>
                            <a:pt x="89" y="37"/>
                          </a:cubicBezTo>
                          <a:cubicBezTo>
                            <a:pt x="91" y="37"/>
                            <a:pt x="92" y="36"/>
                            <a:pt x="93" y="36"/>
                          </a:cubicBezTo>
                          <a:cubicBezTo>
                            <a:pt x="94" y="36"/>
                            <a:pt x="94" y="36"/>
                            <a:pt x="95" y="36"/>
                          </a:cubicBezTo>
                          <a:cubicBezTo>
                            <a:pt x="95" y="37"/>
                            <a:pt x="96" y="37"/>
                            <a:pt x="96" y="38"/>
                          </a:cubicBezTo>
                          <a:cubicBezTo>
                            <a:pt x="96" y="39"/>
                            <a:pt x="97" y="39"/>
                            <a:pt x="97" y="40"/>
                          </a:cubicBezTo>
                          <a:cubicBezTo>
                            <a:pt x="98" y="40"/>
                            <a:pt x="98" y="41"/>
                            <a:pt x="98" y="42"/>
                          </a:cubicBezTo>
                          <a:cubicBezTo>
                            <a:pt x="98" y="44"/>
                            <a:pt x="98" y="45"/>
                            <a:pt x="98" y="46"/>
                          </a:cubicBezTo>
                          <a:cubicBezTo>
                            <a:pt x="98" y="47"/>
                            <a:pt x="98" y="49"/>
                            <a:pt x="97" y="50"/>
                          </a:cubicBezTo>
                          <a:cubicBezTo>
                            <a:pt x="97" y="51"/>
                            <a:pt x="97" y="52"/>
                            <a:pt x="97" y="52"/>
                          </a:cubicBezTo>
                          <a:cubicBezTo>
                            <a:pt x="98" y="52"/>
                            <a:pt x="98" y="52"/>
                            <a:pt x="98" y="54"/>
                          </a:cubicBezTo>
                          <a:cubicBezTo>
                            <a:pt x="98" y="55"/>
                            <a:pt x="99" y="56"/>
                            <a:pt x="99" y="56"/>
                          </a:cubicBezTo>
                          <a:cubicBezTo>
                            <a:pt x="100" y="56"/>
                            <a:pt x="100" y="57"/>
                            <a:pt x="99" y="58"/>
                          </a:cubicBezTo>
                          <a:cubicBezTo>
                            <a:pt x="99" y="59"/>
                            <a:pt x="99" y="59"/>
                            <a:pt x="98" y="59"/>
                          </a:cubicBezTo>
                          <a:cubicBezTo>
                            <a:pt x="98" y="59"/>
                            <a:pt x="97" y="59"/>
                            <a:pt x="97" y="58"/>
                          </a:cubicBezTo>
                          <a:cubicBezTo>
                            <a:pt x="96" y="57"/>
                            <a:pt x="95" y="56"/>
                            <a:pt x="94" y="56"/>
                          </a:cubicBezTo>
                          <a:cubicBezTo>
                            <a:pt x="93" y="56"/>
                            <a:pt x="91" y="55"/>
                            <a:pt x="91" y="54"/>
                          </a:cubicBezTo>
                          <a:cubicBezTo>
                            <a:pt x="90" y="53"/>
                            <a:pt x="89" y="53"/>
                            <a:pt x="88" y="53"/>
                          </a:cubicBezTo>
                          <a:cubicBezTo>
                            <a:pt x="87" y="53"/>
                            <a:pt x="86" y="53"/>
                            <a:pt x="86" y="52"/>
                          </a:cubicBezTo>
                          <a:cubicBezTo>
                            <a:pt x="85" y="51"/>
                            <a:pt x="84" y="50"/>
                            <a:pt x="84" y="50"/>
                          </a:cubicBezTo>
                          <a:cubicBezTo>
                            <a:pt x="83" y="49"/>
                            <a:pt x="82" y="49"/>
                            <a:pt x="82" y="50"/>
                          </a:cubicBezTo>
                          <a:cubicBezTo>
                            <a:pt x="81" y="50"/>
                            <a:pt x="79" y="50"/>
                            <a:pt x="75" y="51"/>
                          </a:cubicBezTo>
                          <a:cubicBezTo>
                            <a:pt x="72" y="51"/>
                            <a:pt x="70" y="51"/>
                            <a:pt x="68" y="50"/>
                          </a:cubicBezTo>
                          <a:cubicBezTo>
                            <a:pt x="67" y="49"/>
                            <a:pt x="66" y="49"/>
                            <a:pt x="66" y="49"/>
                          </a:cubicBezTo>
                          <a:cubicBezTo>
                            <a:pt x="66" y="49"/>
                            <a:pt x="65" y="49"/>
                            <a:pt x="64" y="49"/>
                          </a:cubicBezTo>
                          <a:cubicBezTo>
                            <a:pt x="64" y="48"/>
                            <a:pt x="63" y="48"/>
                            <a:pt x="63" y="48"/>
                          </a:cubicBezTo>
                          <a:cubicBezTo>
                            <a:pt x="62" y="48"/>
                            <a:pt x="62" y="48"/>
                            <a:pt x="61" y="48"/>
                          </a:cubicBezTo>
                          <a:cubicBezTo>
                            <a:pt x="60" y="48"/>
                            <a:pt x="60" y="48"/>
                            <a:pt x="59" y="47"/>
                          </a:cubicBezTo>
                          <a:cubicBezTo>
                            <a:pt x="58" y="47"/>
                            <a:pt x="57" y="47"/>
                            <a:pt x="56" y="47"/>
                          </a:cubicBezTo>
                          <a:cubicBezTo>
                            <a:pt x="56" y="47"/>
                            <a:pt x="55" y="47"/>
                            <a:pt x="54" y="46"/>
                          </a:cubicBezTo>
                          <a:cubicBezTo>
                            <a:pt x="54" y="46"/>
                            <a:pt x="53" y="45"/>
                            <a:pt x="53" y="45"/>
                          </a:cubicBezTo>
                          <a:cubicBezTo>
                            <a:pt x="52" y="45"/>
                            <a:pt x="52" y="44"/>
                            <a:pt x="52" y="43"/>
                          </a:cubicBezTo>
                          <a:cubicBezTo>
                            <a:pt x="52" y="42"/>
                            <a:pt x="51" y="41"/>
                            <a:pt x="51" y="41"/>
                          </a:cubicBezTo>
                          <a:cubicBezTo>
                            <a:pt x="50" y="40"/>
                            <a:pt x="50" y="39"/>
                            <a:pt x="50" y="39"/>
                          </a:cubicBezTo>
                          <a:cubicBezTo>
                            <a:pt x="49" y="39"/>
                            <a:pt x="49" y="39"/>
                            <a:pt x="48" y="39"/>
                          </a:cubicBezTo>
                          <a:cubicBezTo>
                            <a:pt x="47" y="39"/>
                            <a:pt x="47" y="39"/>
                            <a:pt x="46" y="39"/>
                          </a:cubicBezTo>
                          <a:cubicBezTo>
                            <a:pt x="46" y="39"/>
                            <a:pt x="45" y="39"/>
                            <a:pt x="45" y="39"/>
                          </a:cubicBezTo>
                          <a:cubicBezTo>
                            <a:pt x="45" y="38"/>
                            <a:pt x="44" y="38"/>
                            <a:pt x="44" y="38"/>
                          </a:cubicBezTo>
                          <a:cubicBezTo>
                            <a:pt x="43" y="37"/>
                            <a:pt x="43" y="37"/>
                            <a:pt x="42" y="37"/>
                          </a:cubicBezTo>
                          <a:cubicBezTo>
                            <a:pt x="42" y="37"/>
                            <a:pt x="41" y="37"/>
                            <a:pt x="41" y="37"/>
                          </a:cubicBezTo>
                          <a:cubicBezTo>
                            <a:pt x="41" y="37"/>
                            <a:pt x="40" y="37"/>
                            <a:pt x="40" y="37"/>
                          </a:cubicBezTo>
                          <a:cubicBezTo>
                            <a:pt x="40" y="38"/>
                            <a:pt x="40" y="38"/>
                            <a:pt x="39" y="38"/>
                          </a:cubicBezTo>
                          <a:cubicBezTo>
                            <a:pt x="39" y="38"/>
                            <a:pt x="38" y="38"/>
                            <a:pt x="38" y="37"/>
                          </a:cubicBezTo>
                          <a:cubicBezTo>
                            <a:pt x="38" y="36"/>
                            <a:pt x="37" y="36"/>
                            <a:pt x="37" y="36"/>
                          </a:cubicBezTo>
                          <a:cubicBezTo>
                            <a:pt x="36" y="36"/>
                            <a:pt x="36" y="36"/>
                            <a:pt x="36" y="36"/>
                          </a:cubicBezTo>
                          <a:cubicBezTo>
                            <a:pt x="36" y="37"/>
                            <a:pt x="36" y="37"/>
                            <a:pt x="35" y="38"/>
                          </a:cubicBezTo>
                          <a:cubicBezTo>
                            <a:pt x="35" y="39"/>
                            <a:pt x="35" y="39"/>
                            <a:pt x="34" y="39"/>
                          </a:cubicBezTo>
                          <a:cubicBezTo>
                            <a:pt x="33" y="38"/>
                            <a:pt x="32" y="38"/>
                            <a:pt x="31" y="38"/>
                          </a:cubicBezTo>
                          <a:cubicBezTo>
                            <a:pt x="30" y="37"/>
                            <a:pt x="29" y="37"/>
                            <a:pt x="29" y="37"/>
                          </a:cubicBezTo>
                          <a:cubicBezTo>
                            <a:pt x="28" y="37"/>
                            <a:pt x="27" y="37"/>
                            <a:pt x="27" y="36"/>
                          </a:cubicBezTo>
                          <a:cubicBezTo>
                            <a:pt x="26" y="35"/>
                            <a:pt x="25" y="34"/>
                            <a:pt x="24" y="34"/>
                          </a:cubicBezTo>
                          <a:cubicBezTo>
                            <a:pt x="24" y="34"/>
                            <a:pt x="23" y="34"/>
                            <a:pt x="22" y="33"/>
                          </a:cubicBezTo>
                          <a:cubicBezTo>
                            <a:pt x="22" y="32"/>
                            <a:pt x="21" y="32"/>
                            <a:pt x="20" y="32"/>
                          </a:cubicBezTo>
                          <a:cubicBezTo>
                            <a:pt x="19" y="32"/>
                            <a:pt x="18" y="32"/>
                            <a:pt x="18" y="31"/>
                          </a:cubicBezTo>
                          <a:cubicBezTo>
                            <a:pt x="17" y="31"/>
                            <a:pt x="16" y="31"/>
                            <a:pt x="16" y="31"/>
                          </a:cubicBezTo>
                          <a:cubicBezTo>
                            <a:pt x="15" y="31"/>
                            <a:pt x="14" y="31"/>
                            <a:pt x="14" y="30"/>
                          </a:cubicBezTo>
                          <a:cubicBezTo>
                            <a:pt x="13" y="30"/>
                            <a:pt x="13" y="29"/>
                            <a:pt x="13" y="27"/>
                          </a:cubicBezTo>
                          <a:cubicBezTo>
                            <a:pt x="14" y="25"/>
                            <a:pt x="14" y="24"/>
                            <a:pt x="14" y="23"/>
                          </a:cubicBezTo>
                          <a:cubicBezTo>
                            <a:pt x="13" y="22"/>
                            <a:pt x="13" y="22"/>
                            <a:pt x="13" y="22"/>
                          </a:cubicBezTo>
                          <a:cubicBezTo>
                            <a:pt x="13" y="22"/>
                            <a:pt x="12" y="22"/>
                            <a:pt x="12" y="21"/>
                          </a:cubicBezTo>
                          <a:cubicBezTo>
                            <a:pt x="12" y="20"/>
                            <a:pt x="11" y="20"/>
                            <a:pt x="10" y="20"/>
                          </a:cubicBezTo>
                          <a:cubicBezTo>
                            <a:pt x="10" y="20"/>
                            <a:pt x="9" y="20"/>
                            <a:pt x="9" y="20"/>
                          </a:cubicBezTo>
                          <a:cubicBezTo>
                            <a:pt x="8" y="21"/>
                            <a:pt x="8" y="21"/>
                            <a:pt x="7" y="20"/>
                          </a:cubicBezTo>
                          <a:cubicBezTo>
                            <a:pt x="7" y="20"/>
                            <a:pt x="7" y="20"/>
                            <a:pt x="6" y="20"/>
                          </a:cubicBezTo>
                          <a:cubicBezTo>
                            <a:pt x="6" y="21"/>
                            <a:pt x="5" y="21"/>
                            <a:pt x="5" y="21"/>
                          </a:cubicBezTo>
                          <a:cubicBezTo>
                            <a:pt x="4" y="21"/>
                            <a:pt x="3" y="21"/>
                            <a:pt x="3" y="20"/>
                          </a:cubicBezTo>
                          <a:cubicBezTo>
                            <a:pt x="2" y="20"/>
                            <a:pt x="2" y="20"/>
                            <a:pt x="2" y="20"/>
                          </a:cubicBezTo>
                          <a:cubicBezTo>
                            <a:pt x="2" y="21"/>
                            <a:pt x="1" y="20"/>
                            <a:pt x="1" y="20"/>
                          </a:cubicBezTo>
                          <a:cubicBezTo>
                            <a:pt x="0" y="19"/>
                            <a:pt x="1" y="18"/>
                            <a:pt x="2" y="17"/>
                          </a:cubicBezTo>
                          <a:cubicBezTo>
                            <a:pt x="3" y="16"/>
                            <a:pt x="3" y="16"/>
                            <a:pt x="3" y="17"/>
                          </a:cubicBezTo>
                          <a:cubicBezTo>
                            <a:pt x="3" y="18"/>
                            <a:pt x="4" y="18"/>
                            <a:pt x="4" y="18"/>
                          </a:cubicBezTo>
                          <a:cubicBezTo>
                            <a:pt x="5" y="17"/>
                            <a:pt x="5" y="17"/>
                            <a:pt x="5" y="16"/>
                          </a:cubicBezTo>
                          <a:cubicBezTo>
                            <a:pt x="5" y="15"/>
                            <a:pt x="5" y="14"/>
                            <a:pt x="5" y="13"/>
                          </a:cubicBezTo>
                          <a:cubicBezTo>
                            <a:pt x="5" y="12"/>
                            <a:pt x="6" y="12"/>
                            <a:pt x="7" y="12"/>
                          </a:cubicBezTo>
                          <a:cubicBezTo>
                            <a:pt x="7" y="12"/>
                            <a:pt x="8" y="11"/>
                            <a:pt x="8" y="9"/>
                          </a:cubicBezTo>
                          <a:cubicBezTo>
                            <a:pt x="8" y="7"/>
                            <a:pt x="8" y="5"/>
                            <a:pt x="8" y="5"/>
                          </a:cubicBezTo>
                          <a:cubicBezTo>
                            <a:pt x="9" y="4"/>
                            <a:pt x="9" y="3"/>
                            <a:pt x="9" y="2"/>
                          </a:cubicBezTo>
                          <a:cubicBezTo>
                            <a:pt x="10" y="1"/>
                            <a:pt x="10" y="1"/>
                            <a:pt x="10" y="0"/>
                          </a:cubicBezTo>
                          <a:cubicBezTo>
                            <a:pt x="11" y="0"/>
                            <a:pt x="11" y="0"/>
                            <a:pt x="11" y="2"/>
                          </a:cubicBezTo>
                          <a:cubicBezTo>
                            <a:pt x="11" y="3"/>
                            <a:pt x="11" y="3"/>
                            <a:pt x="12" y="3"/>
                          </a:cubicBezTo>
                          <a:cubicBezTo>
                            <a:pt x="12" y="2"/>
                            <a:pt x="12" y="2"/>
                            <a:pt x="13" y="3"/>
                          </a:cubicBezTo>
                          <a:cubicBezTo>
                            <a:pt x="13" y="3"/>
                            <a:pt x="14" y="3"/>
                            <a:pt x="16" y="3"/>
                          </a:cubicBezTo>
                          <a:cubicBezTo>
                            <a:pt x="17" y="3"/>
                            <a:pt x="18" y="4"/>
                            <a:pt x="19" y="4"/>
                          </a:cubicBezTo>
                          <a:cubicBezTo>
                            <a:pt x="19" y="4"/>
                            <a:pt x="19" y="4"/>
                            <a:pt x="19" y="3"/>
                          </a:cubicBezTo>
                          <a:cubicBezTo>
                            <a:pt x="19" y="2"/>
                            <a:pt x="19" y="2"/>
                            <a:pt x="20" y="1"/>
                          </a:cubicBezTo>
                          <a:cubicBezTo>
                            <a:pt x="21" y="1"/>
                            <a:pt x="21" y="1"/>
                            <a:pt x="22" y="1"/>
                          </a:cubicBezTo>
                          <a:cubicBezTo>
                            <a:pt x="22" y="2"/>
                            <a:pt x="23" y="2"/>
                            <a:pt x="23" y="3"/>
                          </a:cubicBezTo>
                          <a:cubicBezTo>
                            <a:pt x="24" y="3"/>
                            <a:pt x="24" y="3"/>
                            <a:pt x="25" y="4"/>
                          </a:cubicBezTo>
                          <a:cubicBezTo>
                            <a:pt x="25" y="4"/>
                            <a:pt x="25" y="5"/>
                            <a:pt x="25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5" name="Freeform 1370"/>
                    <p:cNvSpPr>
                      <a:spLocks/>
                    </p:cNvSpPr>
                    <p:nvPr/>
                  </p:nvSpPr>
                  <p:spPr bwMode="gray">
                    <a:xfrm>
                      <a:off x="7219950" y="3610386"/>
                      <a:ext cx="19050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4"/>
                        </a:cxn>
                        <a:cxn ang="0">
                          <a:pos x="1" y="2"/>
                        </a:cxn>
                        <a:cxn ang="0">
                          <a:pos x="2" y="0"/>
                        </a:cxn>
                        <a:cxn ang="0">
                          <a:pos x="3" y="0"/>
                        </a:cxn>
                        <a:cxn ang="0">
                          <a:pos x="5" y="2"/>
                        </a:cxn>
                        <a:cxn ang="0">
                          <a:pos x="7" y="3"/>
                        </a:cxn>
                        <a:cxn ang="0">
                          <a:pos x="7" y="5"/>
                        </a:cxn>
                        <a:cxn ang="0">
                          <a:pos x="5" y="5"/>
                        </a:cxn>
                        <a:cxn ang="0">
                          <a:pos x="3" y="4"/>
                        </a:cxn>
                        <a:cxn ang="0">
                          <a:pos x="2" y="4"/>
                        </a:cxn>
                        <a:cxn ang="0">
                          <a:pos x="1" y="4"/>
                        </a:cxn>
                        <a:cxn ang="0">
                          <a:pos x="1" y="4"/>
                        </a:cxn>
                      </a:cxnLst>
                      <a:rect l="0" t="0" r="r" b="b"/>
                      <a:pathLst>
                        <a:path w="7" h="5">
                          <a:moveTo>
                            <a:pt x="1" y="4"/>
                          </a:moveTo>
                          <a:cubicBezTo>
                            <a:pt x="0" y="3"/>
                            <a:pt x="1" y="3"/>
                            <a:pt x="1" y="2"/>
                          </a:cubicBezTo>
                          <a:cubicBezTo>
                            <a:pt x="2" y="2"/>
                            <a:pt x="2" y="1"/>
                            <a:pt x="2" y="0"/>
                          </a:cubicBezTo>
                          <a:cubicBezTo>
                            <a:pt x="2" y="0"/>
                            <a:pt x="3" y="0"/>
                            <a:pt x="3" y="0"/>
                          </a:cubicBezTo>
                          <a:cubicBezTo>
                            <a:pt x="4" y="1"/>
                            <a:pt x="5" y="2"/>
                            <a:pt x="5" y="2"/>
                          </a:cubicBezTo>
                          <a:cubicBezTo>
                            <a:pt x="6" y="2"/>
                            <a:pt x="7" y="2"/>
                            <a:pt x="7" y="3"/>
                          </a:cubicBezTo>
                          <a:cubicBezTo>
                            <a:pt x="7" y="4"/>
                            <a:pt x="7" y="4"/>
                            <a:pt x="7" y="5"/>
                          </a:cubicBezTo>
                          <a:cubicBezTo>
                            <a:pt x="6" y="5"/>
                            <a:pt x="5" y="5"/>
                            <a:pt x="5" y="5"/>
                          </a:cubicBezTo>
                          <a:cubicBezTo>
                            <a:pt x="5" y="5"/>
                            <a:pt x="4" y="4"/>
                            <a:pt x="3" y="4"/>
                          </a:cubicBezTo>
                          <a:cubicBezTo>
                            <a:pt x="3" y="4"/>
                            <a:pt x="2" y="4"/>
                            <a:pt x="2" y="4"/>
                          </a:cubicBezTo>
                          <a:cubicBezTo>
                            <a:pt x="2" y="4"/>
                            <a:pt x="2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6" name="Freeform 1371"/>
                    <p:cNvSpPr>
                      <a:spLocks/>
                    </p:cNvSpPr>
                    <p:nvPr/>
                  </p:nvSpPr>
                  <p:spPr bwMode="gray">
                    <a:xfrm>
                      <a:off x="7219950" y="3619911"/>
                      <a:ext cx="7938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2" y="1"/>
                        </a:cxn>
                        <a:cxn ang="0">
                          <a:pos x="3" y="3"/>
                        </a:cxn>
                        <a:cxn ang="0">
                          <a:pos x="2" y="4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1" y="1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"/>
                            <a:pt x="1" y="1"/>
                            <a:pt x="1" y="0"/>
                          </a:cubicBezTo>
                          <a:cubicBezTo>
                            <a:pt x="1" y="0"/>
                            <a:pt x="2" y="0"/>
                            <a:pt x="2" y="1"/>
                          </a:cubicBezTo>
                          <a:cubicBezTo>
                            <a:pt x="3" y="2"/>
                            <a:pt x="3" y="2"/>
                            <a:pt x="3" y="3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1" y="3"/>
                            <a:pt x="1" y="3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7" name="Freeform 1372"/>
                    <p:cNvSpPr>
                      <a:spLocks/>
                    </p:cNvSpPr>
                    <p:nvPr/>
                  </p:nvSpPr>
                  <p:spPr bwMode="gray">
                    <a:xfrm>
                      <a:off x="7216775" y="3623086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0" y="2"/>
                          </a:moveTo>
                          <a:cubicBezTo>
                            <a:pt x="0" y="3"/>
                            <a:pt x="1" y="3"/>
                            <a:pt x="1" y="2"/>
                          </a:cubicBezTo>
                          <a:cubicBezTo>
                            <a:pt x="1" y="2"/>
                            <a:pt x="1" y="1"/>
                            <a:pt x="0" y="1"/>
                          </a:cubicBezTo>
                          <a:cubicBezTo>
                            <a:pt x="0" y="0"/>
                            <a:pt x="0" y="1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8" name="Freeform 1374"/>
                    <p:cNvSpPr>
                      <a:spLocks/>
                    </p:cNvSpPr>
                    <p:nvPr/>
                  </p:nvSpPr>
                  <p:spPr bwMode="gray">
                    <a:xfrm>
                      <a:off x="7239000" y="3656424"/>
                      <a:ext cx="52388" cy="47625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22"/>
                        </a:cxn>
                        <a:cxn ang="0">
                          <a:pos x="18" y="21"/>
                        </a:cxn>
                        <a:cxn ang="0">
                          <a:pos x="16" y="20"/>
                        </a:cxn>
                        <a:cxn ang="0">
                          <a:pos x="14" y="18"/>
                        </a:cxn>
                        <a:cxn ang="0">
                          <a:pos x="13" y="16"/>
                        </a:cxn>
                        <a:cxn ang="0">
                          <a:pos x="12" y="12"/>
                        </a:cxn>
                        <a:cxn ang="0">
                          <a:pos x="12" y="8"/>
                        </a:cxn>
                        <a:cxn ang="0">
                          <a:pos x="11" y="5"/>
                        </a:cxn>
                        <a:cxn ang="0">
                          <a:pos x="11" y="2"/>
                        </a:cxn>
                        <a:cxn ang="0">
                          <a:pos x="10" y="1"/>
                        </a:cxn>
                        <a:cxn ang="0">
                          <a:pos x="9" y="1"/>
                        </a:cxn>
                        <a:cxn ang="0">
                          <a:pos x="8" y="3"/>
                        </a:cxn>
                        <a:cxn ang="0">
                          <a:pos x="8" y="5"/>
                        </a:cxn>
                        <a:cxn ang="0">
                          <a:pos x="7" y="5"/>
                        </a:cxn>
                        <a:cxn ang="0">
                          <a:pos x="7" y="3"/>
                        </a:cxn>
                        <a:cxn ang="0">
                          <a:pos x="6" y="2"/>
                        </a:cxn>
                        <a:cxn ang="0">
                          <a:pos x="5" y="2"/>
                        </a:cxn>
                        <a:cxn ang="0">
                          <a:pos x="4" y="3"/>
                        </a:cxn>
                        <a:cxn ang="0">
                          <a:pos x="3" y="5"/>
                        </a:cxn>
                        <a:cxn ang="0">
                          <a:pos x="3" y="7"/>
                        </a:cxn>
                        <a:cxn ang="0">
                          <a:pos x="1" y="8"/>
                        </a:cxn>
                        <a:cxn ang="0">
                          <a:pos x="1" y="10"/>
                        </a:cxn>
                        <a:cxn ang="0">
                          <a:pos x="1" y="10"/>
                        </a:cxn>
                        <a:cxn ang="0">
                          <a:pos x="2" y="11"/>
                        </a:cxn>
                        <a:cxn ang="0">
                          <a:pos x="4" y="12"/>
                        </a:cxn>
                        <a:cxn ang="0">
                          <a:pos x="6" y="12"/>
                        </a:cxn>
                        <a:cxn ang="0">
                          <a:pos x="7" y="13"/>
                        </a:cxn>
                        <a:cxn ang="0">
                          <a:pos x="8" y="15"/>
                        </a:cxn>
                        <a:cxn ang="0">
                          <a:pos x="8" y="18"/>
                        </a:cxn>
                        <a:cxn ang="0">
                          <a:pos x="9" y="19"/>
                        </a:cxn>
                        <a:cxn ang="0">
                          <a:pos x="9" y="21"/>
                        </a:cxn>
                        <a:cxn ang="0">
                          <a:pos x="10" y="25"/>
                        </a:cxn>
                        <a:cxn ang="0">
                          <a:pos x="11" y="28"/>
                        </a:cxn>
                        <a:cxn ang="0">
                          <a:pos x="13" y="28"/>
                        </a:cxn>
                        <a:cxn ang="0">
                          <a:pos x="15" y="29"/>
                        </a:cxn>
                        <a:cxn ang="0">
                          <a:pos x="16" y="30"/>
                        </a:cxn>
                        <a:cxn ang="0">
                          <a:pos x="17" y="30"/>
                        </a:cxn>
                        <a:cxn ang="0">
                          <a:pos x="18" y="30"/>
                        </a:cxn>
                        <a:cxn ang="0">
                          <a:pos x="17" y="28"/>
                        </a:cxn>
                        <a:cxn ang="0">
                          <a:pos x="16" y="26"/>
                        </a:cxn>
                        <a:cxn ang="0">
                          <a:pos x="17" y="25"/>
                        </a:cxn>
                        <a:cxn ang="0">
                          <a:pos x="18" y="23"/>
                        </a:cxn>
                        <a:cxn ang="0">
                          <a:pos x="19" y="22"/>
                        </a:cxn>
                      </a:cxnLst>
                      <a:rect l="0" t="0" r="r" b="b"/>
                      <a:pathLst>
                        <a:path w="19" h="30">
                          <a:moveTo>
                            <a:pt x="19" y="22"/>
                          </a:moveTo>
                          <a:cubicBezTo>
                            <a:pt x="19" y="22"/>
                            <a:pt x="18" y="21"/>
                            <a:pt x="18" y="21"/>
                          </a:cubicBezTo>
                          <a:cubicBezTo>
                            <a:pt x="17" y="20"/>
                            <a:pt x="16" y="20"/>
                            <a:pt x="16" y="20"/>
                          </a:cubicBezTo>
                          <a:cubicBezTo>
                            <a:pt x="16" y="19"/>
                            <a:pt x="15" y="19"/>
                            <a:pt x="14" y="18"/>
                          </a:cubicBezTo>
                          <a:cubicBezTo>
                            <a:pt x="14" y="18"/>
                            <a:pt x="13" y="17"/>
                            <a:pt x="13" y="16"/>
                          </a:cubicBezTo>
                          <a:cubicBezTo>
                            <a:pt x="13" y="15"/>
                            <a:pt x="13" y="13"/>
                            <a:pt x="12" y="12"/>
                          </a:cubicBezTo>
                          <a:cubicBezTo>
                            <a:pt x="12" y="11"/>
                            <a:pt x="12" y="10"/>
                            <a:pt x="12" y="8"/>
                          </a:cubicBezTo>
                          <a:cubicBezTo>
                            <a:pt x="12" y="7"/>
                            <a:pt x="12" y="6"/>
                            <a:pt x="11" y="5"/>
                          </a:cubicBezTo>
                          <a:cubicBezTo>
                            <a:pt x="11" y="3"/>
                            <a:pt x="11" y="3"/>
                            <a:pt x="11" y="2"/>
                          </a:cubicBezTo>
                          <a:cubicBezTo>
                            <a:pt x="10" y="2"/>
                            <a:pt x="10" y="1"/>
                            <a:pt x="10" y="1"/>
                          </a:cubicBezTo>
                          <a:cubicBezTo>
                            <a:pt x="9" y="0"/>
                            <a:pt x="9" y="0"/>
                            <a:pt x="9" y="1"/>
                          </a:cubicBezTo>
                          <a:cubicBezTo>
                            <a:pt x="8" y="1"/>
                            <a:pt x="8" y="2"/>
                            <a:pt x="8" y="3"/>
                          </a:cubicBezTo>
                          <a:cubicBezTo>
                            <a:pt x="9" y="4"/>
                            <a:pt x="9" y="4"/>
                            <a:pt x="8" y="5"/>
                          </a:cubicBezTo>
                          <a:cubicBezTo>
                            <a:pt x="8" y="5"/>
                            <a:pt x="7" y="5"/>
                            <a:pt x="7" y="5"/>
                          </a:cubicBezTo>
                          <a:cubicBezTo>
                            <a:pt x="7" y="4"/>
                            <a:pt x="7" y="4"/>
                            <a:pt x="7" y="3"/>
                          </a:cubicBezTo>
                          <a:cubicBezTo>
                            <a:pt x="7" y="3"/>
                            <a:pt x="7" y="3"/>
                            <a:pt x="6" y="2"/>
                          </a:cubicBezTo>
                          <a:cubicBezTo>
                            <a:pt x="6" y="2"/>
                            <a:pt x="5" y="2"/>
                            <a:pt x="5" y="2"/>
                          </a:cubicBezTo>
                          <a:cubicBezTo>
                            <a:pt x="4" y="2"/>
                            <a:pt x="4" y="2"/>
                            <a:pt x="4" y="3"/>
                          </a:cubicBezTo>
                          <a:cubicBezTo>
                            <a:pt x="3" y="4"/>
                            <a:pt x="3" y="4"/>
                            <a:pt x="3" y="5"/>
                          </a:cubicBezTo>
                          <a:cubicBezTo>
                            <a:pt x="4" y="5"/>
                            <a:pt x="4" y="6"/>
                            <a:pt x="3" y="7"/>
                          </a:cubicBezTo>
                          <a:cubicBezTo>
                            <a:pt x="2" y="7"/>
                            <a:pt x="2" y="8"/>
                            <a:pt x="1" y="8"/>
                          </a:cubicBezTo>
                          <a:cubicBezTo>
                            <a:pt x="0" y="9"/>
                            <a:pt x="0" y="9"/>
                            <a:pt x="1" y="10"/>
                          </a:cubicBezTo>
                          <a:cubicBezTo>
                            <a:pt x="1" y="10"/>
                            <a:pt x="1" y="10"/>
                            <a:pt x="1" y="10"/>
                          </a:cubicBezTo>
                          <a:cubicBezTo>
                            <a:pt x="2" y="10"/>
                            <a:pt x="2" y="11"/>
                            <a:pt x="2" y="11"/>
                          </a:cubicBezTo>
                          <a:cubicBezTo>
                            <a:pt x="3" y="12"/>
                            <a:pt x="3" y="13"/>
                            <a:pt x="4" y="12"/>
                          </a:cubicBezTo>
                          <a:cubicBezTo>
                            <a:pt x="5" y="12"/>
                            <a:pt x="6" y="12"/>
                            <a:pt x="6" y="12"/>
                          </a:cubicBezTo>
                          <a:cubicBezTo>
                            <a:pt x="6" y="13"/>
                            <a:pt x="6" y="13"/>
                            <a:pt x="7" y="13"/>
                          </a:cubicBezTo>
                          <a:cubicBezTo>
                            <a:pt x="8" y="13"/>
                            <a:pt x="8" y="14"/>
                            <a:pt x="8" y="15"/>
                          </a:cubicBezTo>
                          <a:cubicBezTo>
                            <a:pt x="8" y="17"/>
                            <a:pt x="8" y="18"/>
                            <a:pt x="8" y="18"/>
                          </a:cubicBezTo>
                          <a:cubicBezTo>
                            <a:pt x="9" y="18"/>
                            <a:pt x="9" y="18"/>
                            <a:pt x="9" y="19"/>
                          </a:cubicBezTo>
                          <a:cubicBezTo>
                            <a:pt x="9" y="20"/>
                            <a:pt x="9" y="20"/>
                            <a:pt x="9" y="21"/>
                          </a:cubicBezTo>
                          <a:cubicBezTo>
                            <a:pt x="9" y="21"/>
                            <a:pt x="9" y="23"/>
                            <a:pt x="10" y="25"/>
                          </a:cubicBezTo>
                          <a:cubicBezTo>
                            <a:pt x="10" y="27"/>
                            <a:pt x="11" y="28"/>
                            <a:pt x="11" y="28"/>
                          </a:cubicBezTo>
                          <a:cubicBezTo>
                            <a:pt x="12" y="28"/>
                            <a:pt x="13" y="28"/>
                            <a:pt x="13" y="28"/>
                          </a:cubicBezTo>
                          <a:cubicBezTo>
                            <a:pt x="14" y="28"/>
                            <a:pt x="14" y="28"/>
                            <a:pt x="15" y="29"/>
                          </a:cubicBezTo>
                          <a:cubicBezTo>
                            <a:pt x="15" y="30"/>
                            <a:pt x="16" y="30"/>
                            <a:pt x="16" y="30"/>
                          </a:cubicBezTo>
                          <a:cubicBezTo>
                            <a:pt x="16" y="30"/>
                            <a:pt x="17" y="30"/>
                            <a:pt x="17" y="30"/>
                          </a:cubicBezTo>
                          <a:cubicBezTo>
                            <a:pt x="18" y="30"/>
                            <a:pt x="18" y="30"/>
                            <a:pt x="18" y="30"/>
                          </a:cubicBezTo>
                          <a:cubicBezTo>
                            <a:pt x="18" y="29"/>
                            <a:pt x="18" y="29"/>
                            <a:pt x="17" y="28"/>
                          </a:cubicBezTo>
                          <a:cubicBezTo>
                            <a:pt x="17" y="28"/>
                            <a:pt x="16" y="27"/>
                            <a:pt x="16" y="26"/>
                          </a:cubicBezTo>
                          <a:cubicBezTo>
                            <a:pt x="17" y="26"/>
                            <a:pt x="17" y="25"/>
                            <a:pt x="17" y="25"/>
                          </a:cubicBezTo>
                          <a:cubicBezTo>
                            <a:pt x="17" y="24"/>
                            <a:pt x="17" y="24"/>
                            <a:pt x="18" y="23"/>
                          </a:cubicBezTo>
                          <a:cubicBezTo>
                            <a:pt x="18" y="23"/>
                            <a:pt x="18" y="23"/>
                            <a:pt x="19" y="2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49" name="Freeform 1375"/>
                    <p:cNvSpPr>
                      <a:spLocks/>
                    </p:cNvSpPr>
                    <p:nvPr/>
                  </p:nvSpPr>
                  <p:spPr bwMode="gray">
                    <a:xfrm>
                      <a:off x="7307263" y="3689761"/>
                      <a:ext cx="25400" cy="238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"/>
                        </a:cxn>
                        <a:cxn ang="0">
                          <a:pos x="1" y="5"/>
                        </a:cxn>
                        <a:cxn ang="0">
                          <a:pos x="2" y="4"/>
                        </a:cxn>
                        <a:cxn ang="0">
                          <a:pos x="3" y="2"/>
                        </a:cxn>
                        <a:cxn ang="0">
                          <a:pos x="4" y="1"/>
                        </a:cxn>
                        <a:cxn ang="0">
                          <a:pos x="5" y="0"/>
                        </a:cxn>
                        <a:cxn ang="0">
                          <a:pos x="6" y="0"/>
                        </a:cxn>
                        <a:cxn ang="0">
                          <a:pos x="6" y="1"/>
                        </a:cxn>
                        <a:cxn ang="0">
                          <a:pos x="7" y="1"/>
                        </a:cxn>
                        <a:cxn ang="0">
                          <a:pos x="8" y="2"/>
                        </a:cxn>
                        <a:cxn ang="0">
                          <a:pos x="9" y="6"/>
                        </a:cxn>
                        <a:cxn ang="0">
                          <a:pos x="8" y="9"/>
                        </a:cxn>
                        <a:cxn ang="0">
                          <a:pos x="8" y="12"/>
                        </a:cxn>
                        <a:cxn ang="0">
                          <a:pos x="7" y="14"/>
                        </a:cxn>
                        <a:cxn ang="0">
                          <a:pos x="6" y="15"/>
                        </a:cxn>
                        <a:cxn ang="0">
                          <a:pos x="6" y="13"/>
                        </a:cxn>
                        <a:cxn ang="0">
                          <a:pos x="5" y="11"/>
                        </a:cxn>
                        <a:cxn ang="0">
                          <a:pos x="5" y="12"/>
                        </a:cxn>
                        <a:cxn ang="0">
                          <a:pos x="4" y="12"/>
                        </a:cxn>
                        <a:cxn ang="0">
                          <a:pos x="3" y="13"/>
                        </a:cxn>
                        <a:cxn ang="0">
                          <a:pos x="2" y="12"/>
                        </a:cxn>
                        <a:cxn ang="0">
                          <a:pos x="1" y="9"/>
                        </a:cxn>
                        <a:cxn ang="0">
                          <a:pos x="0" y="8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9" h="15">
                          <a:moveTo>
                            <a:pt x="0" y="6"/>
                          </a:moveTo>
                          <a:cubicBezTo>
                            <a:pt x="0" y="5"/>
                            <a:pt x="0" y="4"/>
                            <a:pt x="1" y="5"/>
                          </a:cubicBezTo>
                          <a:cubicBezTo>
                            <a:pt x="2" y="5"/>
                            <a:pt x="2" y="5"/>
                            <a:pt x="2" y="4"/>
                          </a:cubicBezTo>
                          <a:cubicBezTo>
                            <a:pt x="3" y="3"/>
                            <a:pt x="3" y="2"/>
                            <a:pt x="3" y="2"/>
                          </a:cubicBezTo>
                          <a:cubicBezTo>
                            <a:pt x="3" y="2"/>
                            <a:pt x="3" y="1"/>
                            <a:pt x="4" y="1"/>
                          </a:cubicBezTo>
                          <a:cubicBezTo>
                            <a:pt x="4" y="1"/>
                            <a:pt x="4" y="0"/>
                            <a:pt x="5" y="0"/>
                          </a:cubicBezTo>
                          <a:cubicBezTo>
                            <a:pt x="5" y="0"/>
                            <a:pt x="6" y="0"/>
                            <a:pt x="6" y="0"/>
                          </a:cubicBezTo>
                          <a:cubicBezTo>
                            <a:pt x="6" y="0"/>
                            <a:pt x="6" y="1"/>
                            <a:pt x="6" y="1"/>
                          </a:cubicBezTo>
                          <a:cubicBezTo>
                            <a:pt x="6" y="2"/>
                            <a:pt x="6" y="2"/>
                            <a:pt x="7" y="1"/>
                          </a:cubicBezTo>
                          <a:cubicBezTo>
                            <a:pt x="7" y="1"/>
                            <a:pt x="8" y="1"/>
                            <a:pt x="8" y="2"/>
                          </a:cubicBezTo>
                          <a:cubicBezTo>
                            <a:pt x="8" y="3"/>
                            <a:pt x="9" y="5"/>
                            <a:pt x="9" y="6"/>
                          </a:cubicBezTo>
                          <a:cubicBezTo>
                            <a:pt x="9" y="7"/>
                            <a:pt x="9" y="8"/>
                            <a:pt x="8" y="9"/>
                          </a:cubicBezTo>
                          <a:cubicBezTo>
                            <a:pt x="8" y="10"/>
                            <a:pt x="8" y="11"/>
                            <a:pt x="8" y="12"/>
                          </a:cubicBezTo>
                          <a:cubicBezTo>
                            <a:pt x="8" y="12"/>
                            <a:pt x="8" y="13"/>
                            <a:pt x="7" y="14"/>
                          </a:cubicBezTo>
                          <a:cubicBezTo>
                            <a:pt x="7" y="15"/>
                            <a:pt x="7" y="15"/>
                            <a:pt x="6" y="15"/>
                          </a:cubicBezTo>
                          <a:cubicBezTo>
                            <a:pt x="6" y="14"/>
                            <a:pt x="6" y="14"/>
                            <a:pt x="6" y="13"/>
                          </a:cubicBezTo>
                          <a:cubicBezTo>
                            <a:pt x="5" y="12"/>
                            <a:pt x="5" y="12"/>
                            <a:pt x="5" y="11"/>
                          </a:cubicBezTo>
                          <a:cubicBezTo>
                            <a:pt x="5" y="11"/>
                            <a:pt x="5" y="11"/>
                            <a:pt x="5" y="12"/>
                          </a:cubicBezTo>
                          <a:cubicBezTo>
                            <a:pt x="5" y="12"/>
                            <a:pt x="4" y="13"/>
                            <a:pt x="4" y="12"/>
                          </a:cubicBezTo>
                          <a:cubicBezTo>
                            <a:pt x="4" y="12"/>
                            <a:pt x="3" y="12"/>
                            <a:pt x="3" y="13"/>
                          </a:cubicBezTo>
                          <a:cubicBezTo>
                            <a:pt x="2" y="14"/>
                            <a:pt x="2" y="13"/>
                            <a:pt x="2" y="12"/>
                          </a:cubicBezTo>
                          <a:cubicBezTo>
                            <a:pt x="2" y="10"/>
                            <a:pt x="2" y="9"/>
                            <a:pt x="1" y="9"/>
                          </a:cubicBezTo>
                          <a:cubicBezTo>
                            <a:pt x="1" y="8"/>
                            <a:pt x="1" y="8"/>
                            <a:pt x="0" y="8"/>
                          </a:cubicBezTo>
                          <a:cubicBezTo>
                            <a:pt x="0" y="8"/>
                            <a:pt x="0" y="7"/>
                            <a:pt x="0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0" name="Freeform 1377"/>
                    <p:cNvSpPr>
                      <a:spLocks/>
                    </p:cNvSpPr>
                    <p:nvPr/>
                  </p:nvSpPr>
                  <p:spPr bwMode="gray">
                    <a:xfrm>
                      <a:off x="7529513" y="3827874"/>
                      <a:ext cx="11113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1" y="0"/>
                        </a:cxn>
                        <a:cxn ang="0">
                          <a:pos x="3" y="0"/>
                        </a:cxn>
                        <a:cxn ang="0">
                          <a:pos x="4" y="2"/>
                        </a:cxn>
                        <a:cxn ang="0">
                          <a:pos x="3" y="3"/>
                        </a:cxn>
                        <a:cxn ang="0">
                          <a:pos x="2" y="3"/>
                        </a:cxn>
                        <a:cxn ang="0">
                          <a:pos x="1" y="3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1" y="3"/>
                          </a:moveTo>
                          <a:cubicBezTo>
                            <a:pt x="0" y="2"/>
                            <a:pt x="0" y="1"/>
                            <a:pt x="1" y="0"/>
                          </a:cubicBezTo>
                          <a:cubicBezTo>
                            <a:pt x="1" y="0"/>
                            <a:pt x="2" y="0"/>
                            <a:pt x="3" y="0"/>
                          </a:cubicBezTo>
                          <a:cubicBezTo>
                            <a:pt x="4" y="1"/>
                            <a:pt x="4" y="2"/>
                            <a:pt x="4" y="2"/>
                          </a:cubicBezTo>
                          <a:cubicBezTo>
                            <a:pt x="4" y="3"/>
                            <a:pt x="4" y="3"/>
                            <a:pt x="3" y="3"/>
                          </a:cubicBezTo>
                          <a:cubicBezTo>
                            <a:pt x="3" y="3"/>
                            <a:pt x="2" y="3"/>
                            <a:pt x="2" y="3"/>
                          </a:cubicBezTo>
                          <a:cubicBezTo>
                            <a:pt x="2" y="4"/>
                            <a:pt x="1" y="4"/>
                            <a:pt x="1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1" name="Freeform 1378"/>
                    <p:cNvSpPr>
                      <a:spLocks/>
                    </p:cNvSpPr>
                    <p:nvPr/>
                  </p:nvSpPr>
                  <p:spPr bwMode="gray">
                    <a:xfrm>
                      <a:off x="7510463" y="3865974"/>
                      <a:ext cx="33338" cy="254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" y="1"/>
                        </a:cxn>
                        <a:cxn ang="0">
                          <a:pos x="3" y="1"/>
                        </a:cxn>
                        <a:cxn ang="0">
                          <a:pos x="4" y="3"/>
                        </a:cxn>
                        <a:cxn ang="0">
                          <a:pos x="6" y="1"/>
                        </a:cxn>
                        <a:cxn ang="0">
                          <a:pos x="7" y="1"/>
                        </a:cxn>
                        <a:cxn ang="0">
                          <a:pos x="9" y="2"/>
                        </a:cxn>
                        <a:cxn ang="0">
                          <a:pos x="10" y="3"/>
                        </a:cxn>
                        <a:cxn ang="0">
                          <a:pos x="11" y="6"/>
                        </a:cxn>
                        <a:cxn ang="0">
                          <a:pos x="11" y="8"/>
                        </a:cxn>
                        <a:cxn ang="0">
                          <a:pos x="11" y="10"/>
                        </a:cxn>
                        <a:cxn ang="0">
                          <a:pos x="9" y="11"/>
                        </a:cxn>
                        <a:cxn ang="0">
                          <a:pos x="8" y="13"/>
                        </a:cxn>
                        <a:cxn ang="0">
                          <a:pos x="7" y="15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6" y="14"/>
                        </a:cxn>
                        <a:cxn ang="0">
                          <a:pos x="5" y="12"/>
                        </a:cxn>
                        <a:cxn ang="0">
                          <a:pos x="3" y="12"/>
                        </a:cxn>
                        <a:cxn ang="0">
                          <a:pos x="2" y="12"/>
                        </a:cxn>
                        <a:cxn ang="0">
                          <a:pos x="2" y="10"/>
                        </a:cxn>
                        <a:cxn ang="0">
                          <a:pos x="1" y="8"/>
                        </a:cxn>
                        <a:cxn ang="0">
                          <a:pos x="1" y="6"/>
                        </a:cxn>
                        <a:cxn ang="0">
                          <a:pos x="0" y="4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12" h="16">
                          <a:moveTo>
                            <a:pt x="0" y="2"/>
                          </a:move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" y="0"/>
                            <a:pt x="2" y="1"/>
                            <a:pt x="3" y="1"/>
                          </a:cubicBezTo>
                          <a:cubicBezTo>
                            <a:pt x="3" y="2"/>
                            <a:pt x="4" y="3"/>
                            <a:pt x="4" y="3"/>
                          </a:cubicBezTo>
                          <a:cubicBezTo>
                            <a:pt x="5" y="2"/>
                            <a:pt x="5" y="2"/>
                            <a:pt x="6" y="1"/>
                          </a:cubicBezTo>
                          <a:cubicBezTo>
                            <a:pt x="6" y="0"/>
                            <a:pt x="6" y="0"/>
                            <a:pt x="7" y="1"/>
                          </a:cubicBezTo>
                          <a:cubicBezTo>
                            <a:pt x="7" y="1"/>
                            <a:pt x="8" y="1"/>
                            <a:pt x="9" y="2"/>
                          </a:cubicBezTo>
                          <a:cubicBezTo>
                            <a:pt x="9" y="2"/>
                            <a:pt x="10" y="3"/>
                            <a:pt x="10" y="3"/>
                          </a:cubicBezTo>
                          <a:cubicBezTo>
                            <a:pt x="10" y="4"/>
                            <a:pt x="10" y="4"/>
                            <a:pt x="11" y="6"/>
                          </a:cubicBezTo>
                          <a:cubicBezTo>
                            <a:pt x="11" y="7"/>
                            <a:pt x="12" y="8"/>
                            <a:pt x="11" y="8"/>
                          </a:cubicBezTo>
                          <a:cubicBezTo>
                            <a:pt x="11" y="9"/>
                            <a:pt x="11" y="9"/>
                            <a:pt x="11" y="10"/>
                          </a:cubicBezTo>
                          <a:cubicBezTo>
                            <a:pt x="10" y="11"/>
                            <a:pt x="10" y="11"/>
                            <a:pt x="9" y="11"/>
                          </a:cubicBezTo>
                          <a:cubicBezTo>
                            <a:pt x="9" y="11"/>
                            <a:pt x="9" y="12"/>
                            <a:pt x="8" y="13"/>
                          </a:cubicBezTo>
                          <a:cubicBezTo>
                            <a:pt x="8" y="14"/>
                            <a:pt x="7" y="14"/>
                            <a:pt x="7" y="15"/>
                          </a:cubicBezTo>
                          <a:cubicBezTo>
                            <a:pt x="7" y="16"/>
                            <a:pt x="7" y="16"/>
                            <a:pt x="6" y="16"/>
                          </a:cubicBezTo>
                          <a:cubicBezTo>
                            <a:pt x="6" y="16"/>
                            <a:pt x="5" y="16"/>
                            <a:pt x="6" y="16"/>
                          </a:cubicBezTo>
                          <a:cubicBezTo>
                            <a:pt x="6" y="15"/>
                            <a:pt x="6" y="15"/>
                            <a:pt x="6" y="14"/>
                          </a:cubicBezTo>
                          <a:cubicBezTo>
                            <a:pt x="5" y="13"/>
                            <a:pt x="5" y="12"/>
                            <a:pt x="5" y="12"/>
                          </a:cubicBezTo>
                          <a:cubicBezTo>
                            <a:pt x="4" y="12"/>
                            <a:pt x="4" y="12"/>
                            <a:pt x="3" y="12"/>
                          </a:cubicBezTo>
                          <a:cubicBezTo>
                            <a:pt x="3" y="12"/>
                            <a:pt x="3" y="12"/>
                            <a:pt x="2" y="12"/>
                          </a:cubicBezTo>
                          <a:cubicBezTo>
                            <a:pt x="2" y="12"/>
                            <a:pt x="2" y="11"/>
                            <a:pt x="2" y="10"/>
                          </a:cubicBezTo>
                          <a:cubicBezTo>
                            <a:pt x="2" y="9"/>
                            <a:pt x="2" y="9"/>
                            <a:pt x="1" y="8"/>
                          </a:cubicBezTo>
                          <a:cubicBezTo>
                            <a:pt x="1" y="8"/>
                            <a:pt x="1" y="7"/>
                            <a:pt x="1" y="6"/>
                          </a:cubicBezTo>
                          <a:cubicBezTo>
                            <a:pt x="0" y="6"/>
                            <a:pt x="0" y="5"/>
                            <a:pt x="0" y="4"/>
                          </a:cubicBezTo>
                          <a:cubicBezTo>
                            <a:pt x="0" y="3"/>
                            <a:pt x="0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2" name="Freeform 1379"/>
                    <p:cNvSpPr>
                      <a:spLocks/>
                    </p:cNvSpPr>
                    <p:nvPr/>
                  </p:nvSpPr>
                  <p:spPr bwMode="gray">
                    <a:xfrm>
                      <a:off x="7551738" y="3873911"/>
                      <a:ext cx="19050" cy="206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12"/>
                        </a:cxn>
                        <a:cxn ang="0">
                          <a:pos x="2" y="12"/>
                        </a:cxn>
                        <a:cxn ang="0">
                          <a:pos x="0" y="12"/>
                        </a:cxn>
                        <a:cxn ang="0">
                          <a:pos x="0" y="11"/>
                        </a:cxn>
                        <a:cxn ang="0">
                          <a:pos x="1" y="10"/>
                        </a:cxn>
                        <a:cxn ang="0">
                          <a:pos x="1" y="8"/>
                        </a:cxn>
                        <a:cxn ang="0">
                          <a:pos x="1" y="5"/>
                        </a:cxn>
                        <a:cxn ang="0">
                          <a:pos x="2" y="2"/>
                        </a:cxn>
                        <a:cxn ang="0">
                          <a:pos x="4" y="1"/>
                        </a:cxn>
                        <a:cxn ang="0">
                          <a:pos x="5" y="0"/>
                        </a:cxn>
                        <a:cxn ang="0">
                          <a:pos x="7" y="1"/>
                        </a:cxn>
                        <a:cxn ang="0">
                          <a:pos x="7" y="4"/>
                        </a:cxn>
                        <a:cxn ang="0">
                          <a:pos x="7" y="8"/>
                        </a:cxn>
                        <a:cxn ang="0">
                          <a:pos x="7" y="10"/>
                        </a:cxn>
                        <a:cxn ang="0">
                          <a:pos x="7" y="11"/>
                        </a:cxn>
                        <a:cxn ang="0">
                          <a:pos x="5" y="12"/>
                        </a:cxn>
                      </a:cxnLst>
                      <a:rect l="0" t="0" r="r" b="b"/>
                      <a:pathLst>
                        <a:path w="7" h="13">
                          <a:moveTo>
                            <a:pt x="5" y="12"/>
                          </a:moveTo>
                          <a:cubicBezTo>
                            <a:pt x="4" y="12"/>
                            <a:pt x="3" y="12"/>
                            <a:pt x="2" y="12"/>
                          </a:cubicBezTo>
                          <a:cubicBezTo>
                            <a:pt x="1" y="13"/>
                            <a:pt x="1" y="12"/>
                            <a:pt x="0" y="12"/>
                          </a:cubicBezTo>
                          <a:cubicBezTo>
                            <a:pt x="0" y="11"/>
                            <a:pt x="0" y="11"/>
                            <a:pt x="0" y="11"/>
                          </a:cubicBezTo>
                          <a:cubicBezTo>
                            <a:pt x="1" y="11"/>
                            <a:pt x="1" y="11"/>
                            <a:pt x="1" y="10"/>
                          </a:cubicBezTo>
                          <a:cubicBezTo>
                            <a:pt x="1" y="9"/>
                            <a:pt x="1" y="9"/>
                            <a:pt x="1" y="8"/>
                          </a:cubicBezTo>
                          <a:cubicBezTo>
                            <a:pt x="1" y="7"/>
                            <a:pt x="1" y="6"/>
                            <a:pt x="1" y="5"/>
                          </a:cubicBezTo>
                          <a:cubicBezTo>
                            <a:pt x="1" y="4"/>
                            <a:pt x="1" y="3"/>
                            <a:pt x="2" y="2"/>
                          </a:cubicBezTo>
                          <a:cubicBezTo>
                            <a:pt x="3" y="2"/>
                            <a:pt x="3" y="1"/>
                            <a:pt x="4" y="1"/>
                          </a:cubicBezTo>
                          <a:cubicBezTo>
                            <a:pt x="4" y="0"/>
                            <a:pt x="4" y="0"/>
                            <a:pt x="5" y="0"/>
                          </a:cubicBezTo>
                          <a:cubicBezTo>
                            <a:pt x="6" y="0"/>
                            <a:pt x="6" y="0"/>
                            <a:pt x="7" y="1"/>
                          </a:cubicBezTo>
                          <a:cubicBezTo>
                            <a:pt x="7" y="2"/>
                            <a:pt x="7" y="3"/>
                            <a:pt x="7" y="4"/>
                          </a:cubicBezTo>
                          <a:cubicBezTo>
                            <a:pt x="7" y="6"/>
                            <a:pt x="7" y="7"/>
                            <a:pt x="7" y="8"/>
                          </a:cubicBezTo>
                          <a:cubicBezTo>
                            <a:pt x="7" y="8"/>
                            <a:pt x="7" y="9"/>
                            <a:pt x="7" y="10"/>
                          </a:cubicBezTo>
                          <a:cubicBezTo>
                            <a:pt x="6" y="11"/>
                            <a:pt x="6" y="11"/>
                            <a:pt x="7" y="11"/>
                          </a:cubicBezTo>
                          <a:cubicBezTo>
                            <a:pt x="7" y="11"/>
                            <a:pt x="7" y="11"/>
                            <a:pt x="5" y="1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3" name="Freeform 1380"/>
                    <p:cNvSpPr>
                      <a:spLocks/>
                    </p:cNvSpPr>
                    <p:nvPr/>
                  </p:nvSpPr>
                  <p:spPr bwMode="gray">
                    <a:xfrm>
                      <a:off x="7596188" y="3870736"/>
                      <a:ext cx="3175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0" y="2"/>
                        </a:cxn>
                        <a:cxn ang="0">
                          <a:pos x="1" y="0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1" h="4">
                          <a:moveTo>
                            <a:pt x="1" y="2"/>
                          </a:moveTo>
                          <a:cubicBezTo>
                            <a:pt x="0" y="3"/>
                            <a:pt x="0" y="4"/>
                            <a:pt x="0" y="2"/>
                          </a:cubicBezTo>
                          <a:cubicBezTo>
                            <a:pt x="0" y="1"/>
                            <a:pt x="0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4" name="Freeform 1381"/>
                    <p:cNvSpPr>
                      <a:spLocks/>
                    </p:cNvSpPr>
                    <p:nvPr/>
                  </p:nvSpPr>
                  <p:spPr bwMode="gray">
                    <a:xfrm>
                      <a:off x="7573963" y="3869149"/>
                      <a:ext cx="68263" cy="317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0"/>
                        </a:cxn>
                        <a:cxn ang="0">
                          <a:pos x="0" y="18"/>
                        </a:cxn>
                        <a:cxn ang="0">
                          <a:pos x="0" y="16"/>
                        </a:cxn>
                        <a:cxn ang="0">
                          <a:pos x="0" y="13"/>
                        </a:cxn>
                        <a:cxn ang="0">
                          <a:pos x="1" y="10"/>
                        </a:cxn>
                        <a:cxn ang="0">
                          <a:pos x="2" y="8"/>
                        </a:cxn>
                        <a:cxn ang="0">
                          <a:pos x="4" y="7"/>
                        </a:cxn>
                        <a:cxn ang="0">
                          <a:pos x="6" y="6"/>
                        </a:cxn>
                        <a:cxn ang="0">
                          <a:pos x="8" y="7"/>
                        </a:cxn>
                        <a:cxn ang="0">
                          <a:pos x="9" y="7"/>
                        </a:cxn>
                        <a:cxn ang="0">
                          <a:pos x="10" y="8"/>
                        </a:cxn>
                        <a:cxn ang="0">
                          <a:pos x="11" y="9"/>
                        </a:cxn>
                        <a:cxn ang="0">
                          <a:pos x="12" y="10"/>
                        </a:cxn>
                        <a:cxn ang="0">
                          <a:pos x="13" y="10"/>
                        </a:cxn>
                        <a:cxn ang="0">
                          <a:pos x="15" y="10"/>
                        </a:cxn>
                        <a:cxn ang="0">
                          <a:pos x="16" y="10"/>
                        </a:cxn>
                        <a:cxn ang="0">
                          <a:pos x="15" y="9"/>
                        </a:cxn>
                        <a:cxn ang="0">
                          <a:pos x="14" y="9"/>
                        </a:cxn>
                        <a:cxn ang="0">
                          <a:pos x="13" y="8"/>
                        </a:cxn>
                        <a:cxn ang="0">
                          <a:pos x="11" y="6"/>
                        </a:cxn>
                        <a:cxn ang="0">
                          <a:pos x="10" y="2"/>
                        </a:cxn>
                        <a:cxn ang="0">
                          <a:pos x="12" y="0"/>
                        </a:cxn>
                        <a:cxn ang="0">
                          <a:pos x="13" y="0"/>
                        </a:cxn>
                        <a:cxn ang="0">
                          <a:pos x="14" y="0"/>
                        </a:cxn>
                        <a:cxn ang="0">
                          <a:pos x="16" y="2"/>
                        </a:cxn>
                        <a:cxn ang="0">
                          <a:pos x="18" y="4"/>
                        </a:cxn>
                        <a:cxn ang="0">
                          <a:pos x="21" y="3"/>
                        </a:cxn>
                        <a:cxn ang="0">
                          <a:pos x="22" y="6"/>
                        </a:cxn>
                        <a:cxn ang="0">
                          <a:pos x="22" y="6"/>
                        </a:cxn>
                        <a:cxn ang="0">
                          <a:pos x="24" y="5"/>
                        </a:cxn>
                        <a:cxn ang="0">
                          <a:pos x="25" y="7"/>
                        </a:cxn>
                        <a:cxn ang="0">
                          <a:pos x="25" y="10"/>
                        </a:cxn>
                        <a:cxn ang="0">
                          <a:pos x="23" y="12"/>
                        </a:cxn>
                        <a:cxn ang="0">
                          <a:pos x="21" y="13"/>
                        </a:cxn>
                        <a:cxn ang="0">
                          <a:pos x="22" y="14"/>
                        </a:cxn>
                        <a:cxn ang="0">
                          <a:pos x="21" y="15"/>
                        </a:cxn>
                        <a:cxn ang="0">
                          <a:pos x="19" y="16"/>
                        </a:cxn>
                        <a:cxn ang="0">
                          <a:pos x="17" y="15"/>
                        </a:cxn>
                        <a:cxn ang="0">
                          <a:pos x="15" y="15"/>
                        </a:cxn>
                        <a:cxn ang="0">
                          <a:pos x="13" y="17"/>
                        </a:cxn>
                        <a:cxn ang="0">
                          <a:pos x="10" y="17"/>
                        </a:cxn>
                        <a:cxn ang="0">
                          <a:pos x="8" y="17"/>
                        </a:cxn>
                        <a:cxn ang="0">
                          <a:pos x="6" y="17"/>
                        </a:cxn>
                        <a:cxn ang="0">
                          <a:pos x="3" y="18"/>
                        </a:cxn>
                        <a:cxn ang="0">
                          <a:pos x="1" y="19"/>
                        </a:cxn>
                        <a:cxn ang="0">
                          <a:pos x="1" y="20"/>
                        </a:cxn>
                        <a:cxn ang="0">
                          <a:pos x="1" y="20"/>
                        </a:cxn>
                      </a:cxnLst>
                      <a:rect l="0" t="0" r="r" b="b"/>
                      <a:pathLst>
                        <a:path w="25" h="20">
                          <a:moveTo>
                            <a:pt x="1" y="20"/>
                          </a:moveTo>
                          <a:cubicBezTo>
                            <a:pt x="0" y="19"/>
                            <a:pt x="0" y="19"/>
                            <a:pt x="0" y="18"/>
                          </a:cubicBezTo>
                          <a:cubicBezTo>
                            <a:pt x="0" y="17"/>
                            <a:pt x="0" y="16"/>
                            <a:pt x="0" y="16"/>
                          </a:cubicBezTo>
                          <a:cubicBezTo>
                            <a:pt x="0" y="15"/>
                            <a:pt x="0" y="14"/>
                            <a:pt x="0" y="13"/>
                          </a:cubicBezTo>
                          <a:cubicBezTo>
                            <a:pt x="1" y="12"/>
                            <a:pt x="1" y="11"/>
                            <a:pt x="1" y="10"/>
                          </a:cubicBezTo>
                          <a:cubicBezTo>
                            <a:pt x="2" y="9"/>
                            <a:pt x="2" y="8"/>
                            <a:pt x="2" y="8"/>
                          </a:cubicBezTo>
                          <a:cubicBezTo>
                            <a:pt x="3" y="8"/>
                            <a:pt x="3" y="8"/>
                            <a:pt x="4" y="7"/>
                          </a:cubicBezTo>
                          <a:cubicBezTo>
                            <a:pt x="4" y="6"/>
                            <a:pt x="5" y="6"/>
                            <a:pt x="6" y="6"/>
                          </a:cubicBezTo>
                          <a:cubicBezTo>
                            <a:pt x="7" y="6"/>
                            <a:pt x="8" y="7"/>
                            <a:pt x="8" y="7"/>
                          </a:cubicBezTo>
                          <a:cubicBezTo>
                            <a:pt x="8" y="7"/>
                            <a:pt x="9" y="7"/>
                            <a:pt x="9" y="7"/>
                          </a:cubicBezTo>
                          <a:cubicBezTo>
                            <a:pt x="9" y="8"/>
                            <a:pt x="10" y="8"/>
                            <a:pt x="10" y="8"/>
                          </a:cubicBezTo>
                          <a:cubicBezTo>
                            <a:pt x="10" y="8"/>
                            <a:pt x="10" y="8"/>
                            <a:pt x="11" y="9"/>
                          </a:cubicBezTo>
                          <a:cubicBezTo>
                            <a:pt x="11" y="10"/>
                            <a:pt x="12" y="10"/>
                            <a:pt x="12" y="10"/>
                          </a:cubicBezTo>
                          <a:cubicBezTo>
                            <a:pt x="13" y="10"/>
                            <a:pt x="13" y="10"/>
                            <a:pt x="13" y="10"/>
                          </a:cubicBezTo>
                          <a:cubicBezTo>
                            <a:pt x="14" y="9"/>
                            <a:pt x="14" y="9"/>
                            <a:pt x="15" y="10"/>
                          </a:cubicBezTo>
                          <a:cubicBezTo>
                            <a:pt x="15" y="10"/>
                            <a:pt x="16" y="10"/>
                            <a:pt x="16" y="10"/>
                          </a:cubicBezTo>
                          <a:cubicBezTo>
                            <a:pt x="16" y="9"/>
                            <a:pt x="15" y="9"/>
                            <a:pt x="15" y="9"/>
                          </a:cubicBezTo>
                          <a:cubicBezTo>
                            <a:pt x="14" y="9"/>
                            <a:pt x="14" y="9"/>
                            <a:pt x="14" y="9"/>
                          </a:cubicBezTo>
                          <a:cubicBezTo>
                            <a:pt x="14" y="8"/>
                            <a:pt x="13" y="8"/>
                            <a:pt x="13" y="8"/>
                          </a:cubicBezTo>
                          <a:cubicBezTo>
                            <a:pt x="12" y="8"/>
                            <a:pt x="12" y="7"/>
                            <a:pt x="11" y="6"/>
                          </a:cubicBezTo>
                          <a:cubicBezTo>
                            <a:pt x="10" y="4"/>
                            <a:pt x="10" y="3"/>
                            <a:pt x="10" y="2"/>
                          </a:cubicBezTo>
                          <a:cubicBezTo>
                            <a:pt x="11" y="1"/>
                            <a:pt x="11" y="0"/>
                            <a:pt x="12" y="0"/>
                          </a:cubicBezTo>
                          <a:cubicBezTo>
                            <a:pt x="12" y="0"/>
                            <a:pt x="13" y="0"/>
                            <a:pt x="13" y="0"/>
                          </a:cubicBezTo>
                          <a:cubicBezTo>
                            <a:pt x="14" y="0"/>
                            <a:pt x="14" y="0"/>
                            <a:pt x="14" y="0"/>
                          </a:cubicBezTo>
                          <a:cubicBezTo>
                            <a:pt x="15" y="0"/>
                            <a:pt x="15" y="1"/>
                            <a:pt x="16" y="2"/>
                          </a:cubicBezTo>
                          <a:cubicBezTo>
                            <a:pt x="16" y="4"/>
                            <a:pt x="17" y="4"/>
                            <a:pt x="18" y="4"/>
                          </a:cubicBezTo>
                          <a:cubicBezTo>
                            <a:pt x="19" y="3"/>
                            <a:pt x="20" y="3"/>
                            <a:pt x="21" y="3"/>
                          </a:cubicBezTo>
                          <a:cubicBezTo>
                            <a:pt x="21" y="4"/>
                            <a:pt x="22" y="5"/>
                            <a:pt x="22" y="6"/>
                          </a:cubicBezTo>
                          <a:cubicBezTo>
                            <a:pt x="22" y="7"/>
                            <a:pt x="22" y="7"/>
                            <a:pt x="22" y="6"/>
                          </a:cubicBezTo>
                          <a:cubicBezTo>
                            <a:pt x="23" y="5"/>
                            <a:pt x="23" y="4"/>
                            <a:pt x="24" y="5"/>
                          </a:cubicBezTo>
                          <a:cubicBezTo>
                            <a:pt x="24" y="5"/>
                            <a:pt x="24" y="6"/>
                            <a:pt x="25" y="7"/>
                          </a:cubicBezTo>
                          <a:cubicBezTo>
                            <a:pt x="25" y="9"/>
                            <a:pt x="25" y="10"/>
                            <a:pt x="25" y="10"/>
                          </a:cubicBezTo>
                          <a:cubicBezTo>
                            <a:pt x="24" y="11"/>
                            <a:pt x="24" y="12"/>
                            <a:pt x="23" y="12"/>
                          </a:cubicBezTo>
                          <a:cubicBezTo>
                            <a:pt x="22" y="13"/>
                            <a:pt x="21" y="13"/>
                            <a:pt x="21" y="13"/>
                          </a:cubicBezTo>
                          <a:cubicBezTo>
                            <a:pt x="20" y="13"/>
                            <a:pt x="21" y="13"/>
                            <a:pt x="22" y="14"/>
                          </a:cubicBezTo>
                          <a:cubicBezTo>
                            <a:pt x="22" y="15"/>
                            <a:pt x="22" y="15"/>
                            <a:pt x="21" y="15"/>
                          </a:cubicBezTo>
                          <a:cubicBezTo>
                            <a:pt x="20" y="15"/>
                            <a:pt x="19" y="16"/>
                            <a:pt x="19" y="16"/>
                          </a:cubicBezTo>
                          <a:cubicBezTo>
                            <a:pt x="18" y="17"/>
                            <a:pt x="18" y="16"/>
                            <a:pt x="17" y="15"/>
                          </a:cubicBezTo>
                          <a:cubicBezTo>
                            <a:pt x="17" y="14"/>
                            <a:pt x="16" y="14"/>
                            <a:pt x="15" y="15"/>
                          </a:cubicBezTo>
                          <a:cubicBezTo>
                            <a:pt x="15" y="16"/>
                            <a:pt x="14" y="17"/>
                            <a:pt x="13" y="17"/>
                          </a:cubicBezTo>
                          <a:cubicBezTo>
                            <a:pt x="12" y="17"/>
                            <a:pt x="11" y="17"/>
                            <a:pt x="10" y="17"/>
                          </a:cubicBezTo>
                          <a:cubicBezTo>
                            <a:pt x="9" y="17"/>
                            <a:pt x="8" y="17"/>
                            <a:pt x="8" y="17"/>
                          </a:cubicBezTo>
                          <a:cubicBezTo>
                            <a:pt x="7" y="17"/>
                            <a:pt x="7" y="17"/>
                            <a:pt x="6" y="17"/>
                          </a:cubicBezTo>
                          <a:cubicBezTo>
                            <a:pt x="5" y="17"/>
                            <a:pt x="4" y="17"/>
                            <a:pt x="3" y="18"/>
                          </a:cubicBezTo>
                          <a:cubicBezTo>
                            <a:pt x="3" y="18"/>
                            <a:pt x="2" y="18"/>
                            <a:pt x="1" y="19"/>
                          </a:cubicBezTo>
                          <a:cubicBezTo>
                            <a:pt x="1" y="19"/>
                            <a:pt x="1" y="19"/>
                            <a:pt x="1" y="20"/>
                          </a:cubicBezTo>
                          <a:cubicBezTo>
                            <a:pt x="1" y="20"/>
                            <a:pt x="1" y="20"/>
                            <a:pt x="1" y="2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5" name="Freeform 1382"/>
                    <p:cNvSpPr>
                      <a:spLocks/>
                    </p:cNvSpPr>
                    <p:nvPr/>
                  </p:nvSpPr>
                  <p:spPr bwMode="gray">
                    <a:xfrm>
                      <a:off x="7640638" y="3905661"/>
                      <a:ext cx="53975" cy="3651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4"/>
                        </a:cxn>
                        <a:cxn ang="0">
                          <a:pos x="1" y="2"/>
                        </a:cxn>
                        <a:cxn ang="0">
                          <a:pos x="4" y="1"/>
                        </a:cxn>
                        <a:cxn ang="0">
                          <a:pos x="7" y="0"/>
                        </a:cxn>
                        <a:cxn ang="0">
                          <a:pos x="8" y="1"/>
                        </a:cxn>
                        <a:cxn ang="0">
                          <a:pos x="10" y="2"/>
                        </a:cxn>
                        <a:cxn ang="0">
                          <a:pos x="12" y="2"/>
                        </a:cxn>
                        <a:cxn ang="0">
                          <a:pos x="13" y="4"/>
                        </a:cxn>
                        <a:cxn ang="0">
                          <a:pos x="14" y="6"/>
                        </a:cxn>
                        <a:cxn ang="0">
                          <a:pos x="16" y="8"/>
                        </a:cxn>
                        <a:cxn ang="0">
                          <a:pos x="17" y="10"/>
                        </a:cxn>
                        <a:cxn ang="0">
                          <a:pos x="16" y="12"/>
                        </a:cxn>
                        <a:cxn ang="0">
                          <a:pos x="17" y="13"/>
                        </a:cxn>
                        <a:cxn ang="0">
                          <a:pos x="19" y="14"/>
                        </a:cxn>
                        <a:cxn ang="0">
                          <a:pos x="20" y="16"/>
                        </a:cxn>
                        <a:cxn ang="0">
                          <a:pos x="20" y="19"/>
                        </a:cxn>
                        <a:cxn ang="0">
                          <a:pos x="18" y="21"/>
                        </a:cxn>
                        <a:cxn ang="0">
                          <a:pos x="17" y="22"/>
                        </a:cxn>
                        <a:cxn ang="0">
                          <a:pos x="15" y="22"/>
                        </a:cxn>
                        <a:cxn ang="0">
                          <a:pos x="13" y="21"/>
                        </a:cxn>
                        <a:cxn ang="0">
                          <a:pos x="11" y="18"/>
                        </a:cxn>
                        <a:cxn ang="0">
                          <a:pos x="9" y="14"/>
                        </a:cxn>
                        <a:cxn ang="0">
                          <a:pos x="8" y="12"/>
                        </a:cxn>
                        <a:cxn ang="0">
                          <a:pos x="7" y="10"/>
                        </a:cxn>
                        <a:cxn ang="0">
                          <a:pos x="5" y="11"/>
                        </a:cxn>
                        <a:cxn ang="0">
                          <a:pos x="4" y="10"/>
                        </a:cxn>
                        <a:cxn ang="0">
                          <a:pos x="3" y="9"/>
                        </a:cxn>
                        <a:cxn ang="0">
                          <a:pos x="2" y="8"/>
                        </a:cxn>
                        <a:cxn ang="0">
                          <a:pos x="1" y="4"/>
                        </a:cxn>
                      </a:cxnLst>
                      <a:rect l="0" t="0" r="r" b="b"/>
                      <a:pathLst>
                        <a:path w="20" h="22">
                          <a:moveTo>
                            <a:pt x="1" y="4"/>
                          </a:moveTo>
                          <a:cubicBezTo>
                            <a:pt x="0" y="3"/>
                            <a:pt x="0" y="2"/>
                            <a:pt x="1" y="2"/>
                          </a:cubicBezTo>
                          <a:cubicBezTo>
                            <a:pt x="2" y="1"/>
                            <a:pt x="3" y="1"/>
                            <a:pt x="4" y="1"/>
                          </a:cubicBezTo>
                          <a:cubicBezTo>
                            <a:pt x="5" y="1"/>
                            <a:pt x="6" y="1"/>
                            <a:pt x="7" y="0"/>
                          </a:cubicBezTo>
                          <a:cubicBezTo>
                            <a:pt x="7" y="0"/>
                            <a:pt x="8" y="0"/>
                            <a:pt x="8" y="1"/>
                          </a:cubicBezTo>
                          <a:cubicBezTo>
                            <a:pt x="9" y="2"/>
                            <a:pt x="10" y="2"/>
                            <a:pt x="10" y="2"/>
                          </a:cubicBezTo>
                          <a:cubicBezTo>
                            <a:pt x="10" y="1"/>
                            <a:pt x="11" y="1"/>
                            <a:pt x="12" y="2"/>
                          </a:cubicBezTo>
                          <a:cubicBezTo>
                            <a:pt x="12" y="2"/>
                            <a:pt x="13" y="3"/>
                            <a:pt x="13" y="4"/>
                          </a:cubicBezTo>
                          <a:cubicBezTo>
                            <a:pt x="14" y="4"/>
                            <a:pt x="14" y="5"/>
                            <a:pt x="14" y="6"/>
                          </a:cubicBezTo>
                          <a:cubicBezTo>
                            <a:pt x="14" y="7"/>
                            <a:pt x="15" y="7"/>
                            <a:pt x="16" y="8"/>
                          </a:cubicBezTo>
                          <a:cubicBezTo>
                            <a:pt x="17" y="8"/>
                            <a:pt x="17" y="9"/>
                            <a:pt x="17" y="10"/>
                          </a:cubicBezTo>
                          <a:cubicBezTo>
                            <a:pt x="17" y="11"/>
                            <a:pt x="16" y="11"/>
                            <a:pt x="16" y="12"/>
                          </a:cubicBezTo>
                          <a:cubicBezTo>
                            <a:pt x="16" y="12"/>
                            <a:pt x="16" y="12"/>
                            <a:pt x="17" y="13"/>
                          </a:cubicBezTo>
                          <a:cubicBezTo>
                            <a:pt x="17" y="13"/>
                            <a:pt x="18" y="14"/>
                            <a:pt x="19" y="14"/>
                          </a:cubicBezTo>
                          <a:cubicBezTo>
                            <a:pt x="20" y="15"/>
                            <a:pt x="20" y="15"/>
                            <a:pt x="20" y="16"/>
                          </a:cubicBezTo>
                          <a:cubicBezTo>
                            <a:pt x="20" y="17"/>
                            <a:pt x="20" y="18"/>
                            <a:pt x="20" y="19"/>
                          </a:cubicBezTo>
                          <a:cubicBezTo>
                            <a:pt x="19" y="20"/>
                            <a:pt x="19" y="21"/>
                            <a:pt x="18" y="21"/>
                          </a:cubicBezTo>
                          <a:cubicBezTo>
                            <a:pt x="17" y="21"/>
                            <a:pt x="17" y="21"/>
                            <a:pt x="17" y="22"/>
                          </a:cubicBezTo>
                          <a:cubicBezTo>
                            <a:pt x="16" y="22"/>
                            <a:pt x="16" y="22"/>
                            <a:pt x="15" y="22"/>
                          </a:cubicBezTo>
                          <a:cubicBezTo>
                            <a:pt x="15" y="21"/>
                            <a:pt x="14" y="21"/>
                            <a:pt x="13" y="21"/>
                          </a:cubicBezTo>
                          <a:cubicBezTo>
                            <a:pt x="13" y="21"/>
                            <a:pt x="12" y="20"/>
                            <a:pt x="11" y="18"/>
                          </a:cubicBezTo>
                          <a:cubicBezTo>
                            <a:pt x="10" y="17"/>
                            <a:pt x="10" y="15"/>
                            <a:pt x="9" y="14"/>
                          </a:cubicBezTo>
                          <a:cubicBezTo>
                            <a:pt x="9" y="13"/>
                            <a:pt x="8" y="12"/>
                            <a:pt x="8" y="12"/>
                          </a:cubicBezTo>
                          <a:cubicBezTo>
                            <a:pt x="7" y="11"/>
                            <a:pt x="7" y="11"/>
                            <a:pt x="7" y="10"/>
                          </a:cubicBezTo>
                          <a:cubicBezTo>
                            <a:pt x="6" y="10"/>
                            <a:pt x="6" y="10"/>
                            <a:pt x="5" y="11"/>
                          </a:cubicBezTo>
                          <a:cubicBezTo>
                            <a:pt x="5" y="11"/>
                            <a:pt x="4" y="11"/>
                            <a:pt x="4" y="10"/>
                          </a:cubicBezTo>
                          <a:cubicBezTo>
                            <a:pt x="3" y="9"/>
                            <a:pt x="3" y="9"/>
                            <a:pt x="3" y="9"/>
                          </a:cubicBezTo>
                          <a:cubicBezTo>
                            <a:pt x="2" y="10"/>
                            <a:pt x="2" y="9"/>
                            <a:pt x="2" y="8"/>
                          </a:cubicBezTo>
                          <a:cubicBezTo>
                            <a:pt x="1" y="7"/>
                            <a:pt x="1" y="5"/>
                            <a:pt x="1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6" name="Freeform 1391"/>
                    <p:cNvSpPr>
                      <a:spLocks/>
                    </p:cNvSpPr>
                    <p:nvPr/>
                  </p:nvSpPr>
                  <p:spPr bwMode="gray">
                    <a:xfrm>
                      <a:off x="7570788" y="3711986"/>
                      <a:ext cx="6350" cy="269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2" y="3"/>
                        </a:cxn>
                        <a:cxn ang="0">
                          <a:pos x="2" y="6"/>
                        </a:cxn>
                        <a:cxn ang="0">
                          <a:pos x="2" y="10"/>
                        </a:cxn>
                        <a:cxn ang="0">
                          <a:pos x="2" y="13"/>
                        </a:cxn>
                        <a:cxn ang="0">
                          <a:pos x="1" y="15"/>
                        </a:cxn>
                        <a:cxn ang="0">
                          <a:pos x="0" y="15"/>
                        </a:cxn>
                        <a:cxn ang="0">
                          <a:pos x="0" y="14"/>
                        </a:cxn>
                        <a:cxn ang="0">
                          <a:pos x="0" y="12"/>
                        </a:cxn>
                        <a:cxn ang="0">
                          <a:pos x="0" y="9"/>
                        </a:cxn>
                        <a:cxn ang="0">
                          <a:pos x="0" y="6"/>
                        </a:cxn>
                        <a:cxn ang="0">
                          <a:pos x="1" y="3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2" h="16">
                          <a:moveTo>
                            <a:pt x="1" y="1"/>
                          </a:moveTo>
                          <a:cubicBezTo>
                            <a:pt x="2" y="0"/>
                            <a:pt x="2" y="0"/>
                            <a:pt x="2" y="1"/>
                          </a:cubicBezTo>
                          <a:cubicBezTo>
                            <a:pt x="2" y="1"/>
                            <a:pt x="2" y="2"/>
                            <a:pt x="2" y="3"/>
                          </a:cubicBezTo>
                          <a:cubicBezTo>
                            <a:pt x="2" y="4"/>
                            <a:pt x="2" y="6"/>
                            <a:pt x="2" y="6"/>
                          </a:cubicBezTo>
                          <a:cubicBezTo>
                            <a:pt x="2" y="7"/>
                            <a:pt x="2" y="9"/>
                            <a:pt x="2" y="10"/>
                          </a:cubicBezTo>
                          <a:cubicBezTo>
                            <a:pt x="2" y="11"/>
                            <a:pt x="2" y="12"/>
                            <a:pt x="2" y="13"/>
                          </a:cubicBezTo>
                          <a:cubicBezTo>
                            <a:pt x="1" y="14"/>
                            <a:pt x="1" y="15"/>
                            <a:pt x="1" y="15"/>
                          </a:cubicBezTo>
                          <a:cubicBezTo>
                            <a:pt x="1" y="15"/>
                            <a:pt x="1" y="16"/>
                            <a:pt x="0" y="15"/>
                          </a:cubicBezTo>
                          <a:cubicBezTo>
                            <a:pt x="0" y="15"/>
                            <a:pt x="0" y="15"/>
                            <a:pt x="0" y="14"/>
                          </a:cubicBezTo>
                          <a:cubicBezTo>
                            <a:pt x="0" y="13"/>
                            <a:pt x="0" y="13"/>
                            <a:pt x="0" y="12"/>
                          </a:cubicBezTo>
                          <a:cubicBezTo>
                            <a:pt x="0" y="11"/>
                            <a:pt x="0" y="10"/>
                            <a:pt x="0" y="9"/>
                          </a:cubicBezTo>
                          <a:cubicBezTo>
                            <a:pt x="0" y="8"/>
                            <a:pt x="0" y="7"/>
                            <a:pt x="0" y="6"/>
                          </a:cubicBezTo>
                          <a:cubicBezTo>
                            <a:pt x="0" y="5"/>
                            <a:pt x="1" y="4"/>
                            <a:pt x="1" y="3"/>
                          </a:cubicBezTo>
                          <a:cubicBezTo>
                            <a:pt x="1" y="3"/>
                            <a:pt x="1" y="2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7" name="Freeform 1392"/>
                    <p:cNvSpPr>
                      <a:spLocks/>
                    </p:cNvSpPr>
                    <p:nvPr/>
                  </p:nvSpPr>
                  <p:spPr bwMode="gray">
                    <a:xfrm>
                      <a:off x="7354888" y="3454811"/>
                      <a:ext cx="304800" cy="279400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8"/>
                        </a:cxn>
                        <a:cxn ang="0">
                          <a:pos x="94" y="14"/>
                        </a:cxn>
                        <a:cxn ang="0">
                          <a:pos x="93" y="21"/>
                        </a:cxn>
                        <a:cxn ang="0">
                          <a:pos x="96" y="26"/>
                        </a:cxn>
                        <a:cxn ang="0">
                          <a:pos x="100" y="45"/>
                        </a:cxn>
                        <a:cxn ang="0">
                          <a:pos x="98" y="52"/>
                        </a:cxn>
                        <a:cxn ang="0">
                          <a:pos x="104" y="60"/>
                        </a:cxn>
                        <a:cxn ang="0">
                          <a:pos x="104" y="76"/>
                        </a:cxn>
                        <a:cxn ang="0">
                          <a:pos x="99" y="73"/>
                        </a:cxn>
                        <a:cxn ang="0">
                          <a:pos x="93" y="87"/>
                        </a:cxn>
                        <a:cxn ang="0">
                          <a:pos x="94" y="99"/>
                        </a:cxn>
                        <a:cxn ang="0">
                          <a:pos x="90" y="104"/>
                        </a:cxn>
                        <a:cxn ang="0">
                          <a:pos x="83" y="117"/>
                        </a:cxn>
                        <a:cxn ang="0">
                          <a:pos x="83" y="133"/>
                        </a:cxn>
                        <a:cxn ang="0">
                          <a:pos x="81" y="145"/>
                        </a:cxn>
                        <a:cxn ang="0">
                          <a:pos x="78" y="157"/>
                        </a:cxn>
                        <a:cxn ang="0">
                          <a:pos x="71" y="167"/>
                        </a:cxn>
                        <a:cxn ang="0">
                          <a:pos x="66" y="171"/>
                        </a:cxn>
                        <a:cxn ang="0">
                          <a:pos x="63" y="165"/>
                        </a:cxn>
                        <a:cxn ang="0">
                          <a:pos x="52" y="159"/>
                        </a:cxn>
                        <a:cxn ang="0">
                          <a:pos x="48" y="157"/>
                        </a:cxn>
                        <a:cxn ang="0">
                          <a:pos x="46" y="155"/>
                        </a:cxn>
                        <a:cxn ang="0">
                          <a:pos x="37" y="162"/>
                        </a:cxn>
                        <a:cxn ang="0">
                          <a:pos x="31" y="156"/>
                        </a:cxn>
                        <a:cxn ang="0">
                          <a:pos x="25" y="152"/>
                        </a:cxn>
                        <a:cxn ang="0">
                          <a:pos x="19" y="150"/>
                        </a:cxn>
                        <a:cxn ang="0">
                          <a:pos x="14" y="139"/>
                        </a:cxn>
                        <a:cxn ang="0">
                          <a:pos x="13" y="127"/>
                        </a:cxn>
                        <a:cxn ang="0">
                          <a:pos x="11" y="115"/>
                        </a:cxn>
                        <a:cxn ang="0">
                          <a:pos x="6" y="119"/>
                        </a:cxn>
                        <a:cxn ang="0">
                          <a:pos x="5" y="111"/>
                        </a:cxn>
                        <a:cxn ang="0">
                          <a:pos x="3" y="104"/>
                        </a:cxn>
                        <a:cxn ang="0">
                          <a:pos x="2" y="91"/>
                        </a:cxn>
                        <a:cxn ang="0">
                          <a:pos x="1" y="76"/>
                        </a:cxn>
                        <a:cxn ang="0">
                          <a:pos x="4" y="59"/>
                        </a:cxn>
                        <a:cxn ang="0">
                          <a:pos x="8" y="57"/>
                        </a:cxn>
                        <a:cxn ang="0">
                          <a:pos x="12" y="64"/>
                        </a:cxn>
                        <a:cxn ang="0">
                          <a:pos x="18" y="75"/>
                        </a:cxn>
                        <a:cxn ang="0">
                          <a:pos x="24" y="71"/>
                        </a:cxn>
                        <a:cxn ang="0">
                          <a:pos x="33" y="71"/>
                        </a:cxn>
                        <a:cxn ang="0">
                          <a:pos x="37" y="63"/>
                        </a:cxn>
                        <a:cxn ang="0">
                          <a:pos x="46" y="61"/>
                        </a:cxn>
                        <a:cxn ang="0">
                          <a:pos x="55" y="63"/>
                        </a:cxn>
                        <a:cxn ang="0">
                          <a:pos x="61" y="61"/>
                        </a:cxn>
                        <a:cxn ang="0">
                          <a:pos x="64" y="55"/>
                        </a:cxn>
                        <a:cxn ang="0">
                          <a:pos x="64" y="47"/>
                        </a:cxn>
                        <a:cxn ang="0">
                          <a:pos x="67" y="36"/>
                        </a:cxn>
                        <a:cxn ang="0">
                          <a:pos x="72" y="28"/>
                        </a:cxn>
                        <a:cxn ang="0">
                          <a:pos x="73" y="18"/>
                        </a:cxn>
                        <a:cxn ang="0">
                          <a:pos x="75" y="4"/>
                        </a:cxn>
                        <a:cxn ang="0">
                          <a:pos x="81" y="1"/>
                        </a:cxn>
                        <a:cxn ang="0">
                          <a:pos x="87" y="2"/>
                        </a:cxn>
                      </a:cxnLst>
                      <a:rect l="0" t="0" r="r" b="b"/>
                      <a:pathLst>
                        <a:path w="111" h="175">
                          <a:moveTo>
                            <a:pt x="93" y="4"/>
                          </a:moveTo>
                          <a:cubicBezTo>
                            <a:pt x="93" y="4"/>
                            <a:pt x="93" y="5"/>
                            <a:pt x="93" y="5"/>
                          </a:cubicBezTo>
                          <a:cubicBezTo>
                            <a:pt x="93" y="5"/>
                            <a:pt x="95" y="9"/>
                            <a:pt x="95" y="9"/>
                          </a:cubicBezTo>
                          <a:cubicBezTo>
                            <a:pt x="95" y="9"/>
                            <a:pt x="96" y="8"/>
                            <a:pt x="96" y="8"/>
                          </a:cubicBezTo>
                          <a:cubicBezTo>
                            <a:pt x="96" y="8"/>
                            <a:pt x="97" y="9"/>
                            <a:pt x="97" y="9"/>
                          </a:cubicBezTo>
                          <a:cubicBezTo>
                            <a:pt x="97" y="9"/>
                            <a:pt x="97" y="14"/>
                            <a:pt x="97" y="14"/>
                          </a:cubicBezTo>
                          <a:cubicBezTo>
                            <a:pt x="97" y="14"/>
                            <a:pt x="95" y="14"/>
                            <a:pt x="95" y="14"/>
                          </a:cubicBezTo>
                          <a:cubicBezTo>
                            <a:pt x="95" y="14"/>
                            <a:pt x="94" y="14"/>
                            <a:pt x="94" y="14"/>
                          </a:cubicBezTo>
                          <a:cubicBezTo>
                            <a:pt x="94" y="14"/>
                            <a:pt x="92" y="17"/>
                            <a:pt x="92" y="17"/>
                          </a:cubicBezTo>
                          <a:cubicBezTo>
                            <a:pt x="92" y="17"/>
                            <a:pt x="91" y="19"/>
                            <a:pt x="91" y="19"/>
                          </a:cubicBezTo>
                          <a:cubicBezTo>
                            <a:pt x="91" y="19"/>
                            <a:pt x="93" y="19"/>
                            <a:pt x="93" y="19"/>
                          </a:cubicBezTo>
                          <a:cubicBezTo>
                            <a:pt x="93" y="19"/>
                            <a:pt x="93" y="21"/>
                            <a:pt x="93" y="21"/>
                          </a:cubicBezTo>
                          <a:cubicBezTo>
                            <a:pt x="93" y="21"/>
                            <a:pt x="92" y="22"/>
                            <a:pt x="92" y="22"/>
                          </a:cubicBezTo>
                          <a:cubicBezTo>
                            <a:pt x="92" y="22"/>
                            <a:pt x="92" y="24"/>
                            <a:pt x="92" y="24"/>
                          </a:cubicBezTo>
                          <a:cubicBezTo>
                            <a:pt x="92" y="24"/>
                            <a:pt x="94" y="25"/>
                            <a:pt x="94" y="25"/>
                          </a:cubicBezTo>
                          <a:cubicBezTo>
                            <a:pt x="94" y="25"/>
                            <a:pt x="96" y="26"/>
                            <a:pt x="96" y="26"/>
                          </a:cubicBezTo>
                          <a:cubicBezTo>
                            <a:pt x="96" y="26"/>
                            <a:pt x="96" y="32"/>
                            <a:pt x="96" y="32"/>
                          </a:cubicBezTo>
                          <a:cubicBezTo>
                            <a:pt x="96" y="32"/>
                            <a:pt x="98" y="37"/>
                            <a:pt x="98" y="37"/>
                          </a:cubicBezTo>
                          <a:cubicBezTo>
                            <a:pt x="98" y="37"/>
                            <a:pt x="100" y="40"/>
                            <a:pt x="100" y="40"/>
                          </a:cubicBezTo>
                          <a:cubicBezTo>
                            <a:pt x="100" y="40"/>
                            <a:pt x="100" y="45"/>
                            <a:pt x="100" y="45"/>
                          </a:cubicBezTo>
                          <a:cubicBezTo>
                            <a:pt x="100" y="45"/>
                            <a:pt x="97" y="45"/>
                            <a:pt x="97" y="45"/>
                          </a:cubicBezTo>
                          <a:cubicBezTo>
                            <a:pt x="97" y="45"/>
                            <a:pt x="97" y="48"/>
                            <a:pt x="97" y="48"/>
                          </a:cubicBezTo>
                          <a:cubicBezTo>
                            <a:pt x="97" y="48"/>
                            <a:pt x="95" y="49"/>
                            <a:pt x="95" y="49"/>
                          </a:cubicBezTo>
                          <a:cubicBezTo>
                            <a:pt x="95" y="49"/>
                            <a:pt x="98" y="52"/>
                            <a:pt x="98" y="52"/>
                          </a:cubicBezTo>
                          <a:cubicBezTo>
                            <a:pt x="98" y="52"/>
                            <a:pt x="100" y="53"/>
                            <a:pt x="100" y="53"/>
                          </a:cubicBezTo>
                          <a:cubicBezTo>
                            <a:pt x="100" y="53"/>
                            <a:pt x="100" y="55"/>
                            <a:pt x="100" y="55"/>
                          </a:cubicBezTo>
                          <a:cubicBezTo>
                            <a:pt x="100" y="55"/>
                            <a:pt x="104" y="58"/>
                            <a:pt x="104" y="58"/>
                          </a:cubicBezTo>
                          <a:cubicBezTo>
                            <a:pt x="104" y="58"/>
                            <a:pt x="104" y="60"/>
                            <a:pt x="104" y="60"/>
                          </a:cubicBezTo>
                          <a:cubicBezTo>
                            <a:pt x="104" y="60"/>
                            <a:pt x="111" y="68"/>
                            <a:pt x="111" y="68"/>
                          </a:cubicBezTo>
                          <a:cubicBezTo>
                            <a:pt x="111" y="68"/>
                            <a:pt x="109" y="71"/>
                            <a:pt x="109" y="71"/>
                          </a:cubicBezTo>
                          <a:cubicBezTo>
                            <a:pt x="109" y="71"/>
                            <a:pt x="106" y="72"/>
                            <a:pt x="106" y="72"/>
                          </a:cubicBezTo>
                          <a:cubicBezTo>
                            <a:pt x="106" y="72"/>
                            <a:pt x="104" y="76"/>
                            <a:pt x="104" y="76"/>
                          </a:cubicBezTo>
                          <a:cubicBezTo>
                            <a:pt x="104" y="76"/>
                            <a:pt x="103" y="72"/>
                            <a:pt x="103" y="72"/>
                          </a:cubicBezTo>
                          <a:cubicBezTo>
                            <a:pt x="103" y="72"/>
                            <a:pt x="102" y="72"/>
                            <a:pt x="102" y="72"/>
                          </a:cubicBezTo>
                          <a:cubicBezTo>
                            <a:pt x="102" y="72"/>
                            <a:pt x="99" y="69"/>
                            <a:pt x="99" y="69"/>
                          </a:cubicBezTo>
                          <a:cubicBezTo>
                            <a:pt x="99" y="69"/>
                            <a:pt x="99" y="73"/>
                            <a:pt x="99" y="73"/>
                          </a:cubicBezTo>
                          <a:cubicBezTo>
                            <a:pt x="99" y="73"/>
                            <a:pt x="97" y="73"/>
                            <a:pt x="97" y="73"/>
                          </a:cubicBezTo>
                          <a:cubicBezTo>
                            <a:pt x="97" y="73"/>
                            <a:pt x="96" y="74"/>
                            <a:pt x="96" y="74"/>
                          </a:cubicBezTo>
                          <a:cubicBezTo>
                            <a:pt x="96" y="74"/>
                            <a:pt x="94" y="83"/>
                            <a:pt x="94" y="83"/>
                          </a:cubicBezTo>
                          <a:cubicBezTo>
                            <a:pt x="94" y="83"/>
                            <a:pt x="93" y="87"/>
                            <a:pt x="93" y="87"/>
                          </a:cubicBezTo>
                          <a:cubicBezTo>
                            <a:pt x="93" y="87"/>
                            <a:pt x="94" y="89"/>
                            <a:pt x="94" y="89"/>
                          </a:cubicBezTo>
                          <a:cubicBezTo>
                            <a:pt x="94" y="89"/>
                            <a:pt x="92" y="93"/>
                            <a:pt x="92" y="93"/>
                          </a:cubicBezTo>
                          <a:cubicBezTo>
                            <a:pt x="92" y="93"/>
                            <a:pt x="92" y="98"/>
                            <a:pt x="92" y="98"/>
                          </a:cubicBezTo>
                          <a:cubicBezTo>
                            <a:pt x="92" y="98"/>
                            <a:pt x="94" y="99"/>
                            <a:pt x="94" y="99"/>
                          </a:cubicBezTo>
                          <a:cubicBezTo>
                            <a:pt x="94" y="99"/>
                            <a:pt x="93" y="102"/>
                            <a:pt x="93" y="102"/>
                          </a:cubicBezTo>
                          <a:cubicBezTo>
                            <a:pt x="93" y="102"/>
                            <a:pt x="94" y="103"/>
                            <a:pt x="94" y="103"/>
                          </a:cubicBezTo>
                          <a:cubicBezTo>
                            <a:pt x="94" y="103"/>
                            <a:pt x="92" y="106"/>
                            <a:pt x="92" y="106"/>
                          </a:cubicBezTo>
                          <a:cubicBezTo>
                            <a:pt x="92" y="106"/>
                            <a:pt x="90" y="104"/>
                            <a:pt x="90" y="104"/>
                          </a:cubicBezTo>
                          <a:cubicBezTo>
                            <a:pt x="90" y="104"/>
                            <a:pt x="88" y="111"/>
                            <a:pt x="88" y="111"/>
                          </a:cubicBezTo>
                          <a:cubicBezTo>
                            <a:pt x="88" y="111"/>
                            <a:pt x="86" y="110"/>
                            <a:pt x="86" y="110"/>
                          </a:cubicBezTo>
                          <a:cubicBezTo>
                            <a:pt x="86" y="110"/>
                            <a:pt x="86" y="115"/>
                            <a:pt x="86" y="115"/>
                          </a:cubicBezTo>
                          <a:cubicBezTo>
                            <a:pt x="86" y="115"/>
                            <a:pt x="83" y="117"/>
                            <a:pt x="83" y="117"/>
                          </a:cubicBezTo>
                          <a:cubicBezTo>
                            <a:pt x="83" y="117"/>
                            <a:pt x="83" y="121"/>
                            <a:pt x="83" y="121"/>
                          </a:cubicBezTo>
                          <a:cubicBezTo>
                            <a:pt x="83" y="121"/>
                            <a:pt x="81" y="123"/>
                            <a:pt x="81" y="123"/>
                          </a:cubicBezTo>
                          <a:cubicBezTo>
                            <a:pt x="81" y="123"/>
                            <a:pt x="83" y="131"/>
                            <a:pt x="83" y="131"/>
                          </a:cubicBezTo>
                          <a:cubicBezTo>
                            <a:pt x="83" y="131"/>
                            <a:pt x="83" y="133"/>
                            <a:pt x="83" y="133"/>
                          </a:cubicBezTo>
                          <a:cubicBezTo>
                            <a:pt x="83" y="133"/>
                            <a:pt x="83" y="136"/>
                            <a:pt x="83" y="136"/>
                          </a:cubicBezTo>
                          <a:cubicBezTo>
                            <a:pt x="83" y="136"/>
                            <a:pt x="83" y="137"/>
                            <a:pt x="83" y="137"/>
                          </a:cubicBezTo>
                          <a:cubicBezTo>
                            <a:pt x="83" y="137"/>
                            <a:pt x="83" y="141"/>
                            <a:pt x="83" y="141"/>
                          </a:cubicBezTo>
                          <a:cubicBezTo>
                            <a:pt x="83" y="141"/>
                            <a:pt x="81" y="145"/>
                            <a:pt x="81" y="145"/>
                          </a:cubicBezTo>
                          <a:cubicBezTo>
                            <a:pt x="81" y="145"/>
                            <a:pt x="79" y="150"/>
                            <a:pt x="79" y="150"/>
                          </a:cubicBezTo>
                          <a:cubicBezTo>
                            <a:pt x="79" y="150"/>
                            <a:pt x="79" y="153"/>
                            <a:pt x="79" y="153"/>
                          </a:cubicBezTo>
                          <a:cubicBezTo>
                            <a:pt x="79" y="153"/>
                            <a:pt x="79" y="155"/>
                            <a:pt x="79" y="155"/>
                          </a:cubicBezTo>
                          <a:cubicBezTo>
                            <a:pt x="79" y="155"/>
                            <a:pt x="78" y="157"/>
                            <a:pt x="78" y="157"/>
                          </a:cubicBezTo>
                          <a:cubicBezTo>
                            <a:pt x="78" y="157"/>
                            <a:pt x="78" y="160"/>
                            <a:pt x="78" y="160"/>
                          </a:cubicBezTo>
                          <a:cubicBezTo>
                            <a:pt x="78" y="160"/>
                            <a:pt x="76" y="164"/>
                            <a:pt x="76" y="164"/>
                          </a:cubicBezTo>
                          <a:cubicBezTo>
                            <a:pt x="76" y="164"/>
                            <a:pt x="74" y="167"/>
                            <a:pt x="74" y="167"/>
                          </a:cubicBezTo>
                          <a:cubicBezTo>
                            <a:pt x="74" y="167"/>
                            <a:pt x="71" y="167"/>
                            <a:pt x="71" y="167"/>
                          </a:cubicBezTo>
                          <a:cubicBezTo>
                            <a:pt x="71" y="167"/>
                            <a:pt x="70" y="167"/>
                            <a:pt x="70" y="167"/>
                          </a:cubicBezTo>
                          <a:cubicBezTo>
                            <a:pt x="70" y="167"/>
                            <a:pt x="69" y="168"/>
                            <a:pt x="69" y="168"/>
                          </a:cubicBezTo>
                          <a:cubicBezTo>
                            <a:pt x="69" y="168"/>
                            <a:pt x="67" y="169"/>
                            <a:pt x="67" y="169"/>
                          </a:cubicBezTo>
                          <a:cubicBezTo>
                            <a:pt x="67" y="169"/>
                            <a:pt x="66" y="171"/>
                            <a:pt x="66" y="171"/>
                          </a:cubicBezTo>
                          <a:cubicBezTo>
                            <a:pt x="66" y="171"/>
                            <a:pt x="65" y="173"/>
                            <a:pt x="65" y="173"/>
                          </a:cubicBezTo>
                          <a:cubicBezTo>
                            <a:pt x="65" y="173"/>
                            <a:pt x="64" y="175"/>
                            <a:pt x="64" y="175"/>
                          </a:cubicBezTo>
                          <a:cubicBezTo>
                            <a:pt x="64" y="175"/>
                            <a:pt x="63" y="174"/>
                            <a:pt x="63" y="174"/>
                          </a:cubicBezTo>
                          <a:cubicBezTo>
                            <a:pt x="63" y="174"/>
                            <a:pt x="63" y="165"/>
                            <a:pt x="63" y="165"/>
                          </a:cubicBezTo>
                          <a:cubicBezTo>
                            <a:pt x="63" y="165"/>
                            <a:pt x="61" y="161"/>
                            <a:pt x="61" y="161"/>
                          </a:cubicBezTo>
                          <a:cubicBezTo>
                            <a:pt x="61" y="161"/>
                            <a:pt x="55" y="158"/>
                            <a:pt x="55" y="158"/>
                          </a:cubicBezTo>
                          <a:cubicBezTo>
                            <a:pt x="55" y="158"/>
                            <a:pt x="53" y="161"/>
                            <a:pt x="53" y="161"/>
                          </a:cubicBezTo>
                          <a:cubicBezTo>
                            <a:pt x="53" y="161"/>
                            <a:pt x="52" y="159"/>
                            <a:pt x="52" y="159"/>
                          </a:cubicBezTo>
                          <a:cubicBezTo>
                            <a:pt x="52" y="159"/>
                            <a:pt x="51" y="154"/>
                            <a:pt x="51" y="154"/>
                          </a:cubicBezTo>
                          <a:cubicBezTo>
                            <a:pt x="51" y="154"/>
                            <a:pt x="49" y="156"/>
                            <a:pt x="49" y="156"/>
                          </a:cubicBezTo>
                          <a:cubicBezTo>
                            <a:pt x="49" y="156"/>
                            <a:pt x="49" y="158"/>
                            <a:pt x="49" y="158"/>
                          </a:cubicBezTo>
                          <a:cubicBezTo>
                            <a:pt x="49" y="158"/>
                            <a:pt x="48" y="157"/>
                            <a:pt x="48" y="157"/>
                          </a:cubicBezTo>
                          <a:cubicBezTo>
                            <a:pt x="48" y="157"/>
                            <a:pt x="47" y="152"/>
                            <a:pt x="47" y="152"/>
                          </a:cubicBezTo>
                          <a:cubicBezTo>
                            <a:pt x="47" y="152"/>
                            <a:pt x="45" y="152"/>
                            <a:pt x="45" y="152"/>
                          </a:cubicBezTo>
                          <a:cubicBezTo>
                            <a:pt x="45" y="152"/>
                            <a:pt x="45" y="154"/>
                            <a:pt x="45" y="154"/>
                          </a:cubicBezTo>
                          <a:cubicBezTo>
                            <a:pt x="45" y="154"/>
                            <a:pt x="46" y="155"/>
                            <a:pt x="46" y="155"/>
                          </a:cubicBezTo>
                          <a:cubicBezTo>
                            <a:pt x="46" y="155"/>
                            <a:pt x="44" y="157"/>
                            <a:pt x="44" y="157"/>
                          </a:cubicBezTo>
                          <a:cubicBezTo>
                            <a:pt x="44" y="157"/>
                            <a:pt x="42" y="159"/>
                            <a:pt x="42" y="159"/>
                          </a:cubicBezTo>
                          <a:cubicBezTo>
                            <a:pt x="42" y="159"/>
                            <a:pt x="40" y="160"/>
                            <a:pt x="40" y="160"/>
                          </a:cubicBezTo>
                          <a:cubicBezTo>
                            <a:pt x="40" y="160"/>
                            <a:pt x="37" y="162"/>
                            <a:pt x="37" y="162"/>
                          </a:cubicBezTo>
                          <a:cubicBezTo>
                            <a:pt x="37" y="162"/>
                            <a:pt x="34" y="163"/>
                            <a:pt x="34" y="163"/>
                          </a:cubicBezTo>
                          <a:cubicBezTo>
                            <a:pt x="34" y="163"/>
                            <a:pt x="33" y="163"/>
                            <a:pt x="33" y="163"/>
                          </a:cubicBezTo>
                          <a:cubicBezTo>
                            <a:pt x="33" y="163"/>
                            <a:pt x="32" y="159"/>
                            <a:pt x="32" y="159"/>
                          </a:cubicBezTo>
                          <a:cubicBezTo>
                            <a:pt x="32" y="159"/>
                            <a:pt x="31" y="156"/>
                            <a:pt x="31" y="156"/>
                          </a:cubicBezTo>
                          <a:cubicBezTo>
                            <a:pt x="31" y="156"/>
                            <a:pt x="31" y="152"/>
                            <a:pt x="31" y="152"/>
                          </a:cubicBezTo>
                          <a:cubicBezTo>
                            <a:pt x="31" y="152"/>
                            <a:pt x="30" y="153"/>
                            <a:pt x="30" y="153"/>
                          </a:cubicBezTo>
                          <a:cubicBezTo>
                            <a:pt x="30" y="153"/>
                            <a:pt x="27" y="152"/>
                            <a:pt x="27" y="152"/>
                          </a:cubicBezTo>
                          <a:cubicBezTo>
                            <a:pt x="27" y="152"/>
                            <a:pt x="25" y="152"/>
                            <a:pt x="25" y="152"/>
                          </a:cubicBezTo>
                          <a:cubicBezTo>
                            <a:pt x="25" y="152"/>
                            <a:pt x="23" y="155"/>
                            <a:pt x="23" y="155"/>
                          </a:cubicBezTo>
                          <a:cubicBezTo>
                            <a:pt x="23" y="155"/>
                            <a:pt x="22" y="154"/>
                            <a:pt x="22" y="154"/>
                          </a:cubicBezTo>
                          <a:cubicBezTo>
                            <a:pt x="22" y="154"/>
                            <a:pt x="20" y="154"/>
                            <a:pt x="20" y="154"/>
                          </a:cubicBezTo>
                          <a:cubicBezTo>
                            <a:pt x="20" y="154"/>
                            <a:pt x="19" y="150"/>
                            <a:pt x="19" y="150"/>
                          </a:cubicBezTo>
                          <a:cubicBezTo>
                            <a:pt x="19" y="150"/>
                            <a:pt x="16" y="151"/>
                            <a:pt x="16" y="151"/>
                          </a:cubicBezTo>
                          <a:cubicBezTo>
                            <a:pt x="16" y="151"/>
                            <a:pt x="16" y="149"/>
                            <a:pt x="16" y="149"/>
                          </a:cubicBezTo>
                          <a:cubicBezTo>
                            <a:pt x="16" y="149"/>
                            <a:pt x="15" y="144"/>
                            <a:pt x="15" y="144"/>
                          </a:cubicBezTo>
                          <a:cubicBezTo>
                            <a:pt x="15" y="144"/>
                            <a:pt x="14" y="139"/>
                            <a:pt x="14" y="139"/>
                          </a:cubicBezTo>
                          <a:cubicBezTo>
                            <a:pt x="14" y="139"/>
                            <a:pt x="14" y="137"/>
                            <a:pt x="14" y="137"/>
                          </a:cubicBezTo>
                          <a:cubicBezTo>
                            <a:pt x="14" y="137"/>
                            <a:pt x="14" y="135"/>
                            <a:pt x="14" y="135"/>
                          </a:cubicBezTo>
                          <a:cubicBezTo>
                            <a:pt x="14" y="135"/>
                            <a:pt x="14" y="131"/>
                            <a:pt x="14" y="131"/>
                          </a:cubicBezTo>
                          <a:cubicBezTo>
                            <a:pt x="14" y="131"/>
                            <a:pt x="13" y="127"/>
                            <a:pt x="13" y="127"/>
                          </a:cubicBezTo>
                          <a:cubicBezTo>
                            <a:pt x="13" y="127"/>
                            <a:pt x="14" y="124"/>
                            <a:pt x="14" y="124"/>
                          </a:cubicBezTo>
                          <a:cubicBezTo>
                            <a:pt x="14" y="124"/>
                            <a:pt x="13" y="121"/>
                            <a:pt x="13" y="121"/>
                          </a:cubicBezTo>
                          <a:cubicBezTo>
                            <a:pt x="13" y="121"/>
                            <a:pt x="12" y="119"/>
                            <a:pt x="12" y="119"/>
                          </a:cubicBezTo>
                          <a:cubicBezTo>
                            <a:pt x="12" y="119"/>
                            <a:pt x="11" y="115"/>
                            <a:pt x="11" y="115"/>
                          </a:cubicBezTo>
                          <a:cubicBezTo>
                            <a:pt x="11" y="115"/>
                            <a:pt x="10" y="116"/>
                            <a:pt x="10" y="116"/>
                          </a:cubicBezTo>
                          <a:cubicBezTo>
                            <a:pt x="10" y="116"/>
                            <a:pt x="8" y="117"/>
                            <a:pt x="8" y="117"/>
                          </a:cubicBezTo>
                          <a:cubicBezTo>
                            <a:pt x="8" y="117"/>
                            <a:pt x="7" y="119"/>
                            <a:pt x="7" y="119"/>
                          </a:cubicBezTo>
                          <a:cubicBezTo>
                            <a:pt x="7" y="119"/>
                            <a:pt x="6" y="119"/>
                            <a:pt x="6" y="119"/>
                          </a:cubicBezTo>
                          <a:cubicBezTo>
                            <a:pt x="6" y="119"/>
                            <a:pt x="7" y="113"/>
                            <a:pt x="7" y="113"/>
                          </a:cubicBezTo>
                          <a:cubicBezTo>
                            <a:pt x="7" y="113"/>
                            <a:pt x="8" y="112"/>
                            <a:pt x="8" y="112"/>
                          </a:cubicBezTo>
                          <a:cubicBezTo>
                            <a:pt x="8" y="112"/>
                            <a:pt x="6" y="109"/>
                            <a:pt x="6" y="109"/>
                          </a:cubicBezTo>
                          <a:cubicBezTo>
                            <a:pt x="6" y="109"/>
                            <a:pt x="5" y="111"/>
                            <a:pt x="5" y="111"/>
                          </a:cubicBezTo>
                          <a:cubicBezTo>
                            <a:pt x="5" y="111"/>
                            <a:pt x="3" y="107"/>
                            <a:pt x="3" y="107"/>
                          </a:cubicBezTo>
                          <a:cubicBezTo>
                            <a:pt x="3" y="107"/>
                            <a:pt x="5" y="106"/>
                            <a:pt x="5" y="106"/>
                          </a:cubicBezTo>
                          <a:cubicBezTo>
                            <a:pt x="5" y="106"/>
                            <a:pt x="5" y="102"/>
                            <a:pt x="5" y="102"/>
                          </a:cubicBezTo>
                          <a:cubicBezTo>
                            <a:pt x="5" y="102"/>
                            <a:pt x="3" y="104"/>
                            <a:pt x="3" y="104"/>
                          </a:cubicBezTo>
                          <a:cubicBezTo>
                            <a:pt x="3" y="104"/>
                            <a:pt x="2" y="97"/>
                            <a:pt x="2" y="97"/>
                          </a:cubicBezTo>
                          <a:cubicBezTo>
                            <a:pt x="2" y="97"/>
                            <a:pt x="2" y="99"/>
                            <a:pt x="2" y="99"/>
                          </a:cubicBezTo>
                          <a:cubicBezTo>
                            <a:pt x="2" y="99"/>
                            <a:pt x="2" y="95"/>
                            <a:pt x="2" y="95"/>
                          </a:cubicBezTo>
                          <a:cubicBezTo>
                            <a:pt x="2" y="95"/>
                            <a:pt x="2" y="91"/>
                            <a:pt x="2" y="91"/>
                          </a:cubicBezTo>
                          <a:cubicBezTo>
                            <a:pt x="2" y="91"/>
                            <a:pt x="1" y="88"/>
                            <a:pt x="1" y="88"/>
                          </a:cubicBezTo>
                          <a:cubicBezTo>
                            <a:pt x="1" y="88"/>
                            <a:pt x="0" y="88"/>
                            <a:pt x="0" y="88"/>
                          </a:cubicBezTo>
                          <a:cubicBezTo>
                            <a:pt x="0" y="88"/>
                            <a:pt x="0" y="80"/>
                            <a:pt x="0" y="80"/>
                          </a:cubicBezTo>
                          <a:cubicBezTo>
                            <a:pt x="0" y="80"/>
                            <a:pt x="1" y="76"/>
                            <a:pt x="1" y="76"/>
                          </a:cubicBezTo>
                          <a:cubicBezTo>
                            <a:pt x="1" y="76"/>
                            <a:pt x="1" y="67"/>
                            <a:pt x="1" y="67"/>
                          </a:cubicBezTo>
                          <a:cubicBezTo>
                            <a:pt x="1" y="67"/>
                            <a:pt x="2" y="66"/>
                            <a:pt x="2" y="66"/>
                          </a:cubicBezTo>
                          <a:cubicBezTo>
                            <a:pt x="2" y="66"/>
                            <a:pt x="3" y="60"/>
                            <a:pt x="3" y="60"/>
                          </a:cubicBezTo>
                          <a:cubicBezTo>
                            <a:pt x="3" y="60"/>
                            <a:pt x="4" y="59"/>
                            <a:pt x="4" y="59"/>
                          </a:cubicBezTo>
                          <a:cubicBezTo>
                            <a:pt x="4" y="59"/>
                            <a:pt x="5" y="54"/>
                            <a:pt x="5" y="54"/>
                          </a:cubicBezTo>
                          <a:cubicBezTo>
                            <a:pt x="5" y="54"/>
                            <a:pt x="8" y="54"/>
                            <a:pt x="8" y="54"/>
                          </a:cubicBezTo>
                          <a:cubicBezTo>
                            <a:pt x="8" y="54"/>
                            <a:pt x="8" y="54"/>
                            <a:pt x="8" y="54"/>
                          </a:cubicBezTo>
                          <a:cubicBezTo>
                            <a:pt x="8" y="54"/>
                            <a:pt x="8" y="57"/>
                            <a:pt x="8" y="57"/>
                          </a:cubicBezTo>
                          <a:cubicBezTo>
                            <a:pt x="8" y="57"/>
                            <a:pt x="9" y="58"/>
                            <a:pt x="9" y="58"/>
                          </a:cubicBezTo>
                          <a:cubicBezTo>
                            <a:pt x="9" y="58"/>
                            <a:pt x="10" y="60"/>
                            <a:pt x="10" y="60"/>
                          </a:cubicBezTo>
                          <a:cubicBezTo>
                            <a:pt x="10" y="60"/>
                            <a:pt x="11" y="61"/>
                            <a:pt x="11" y="61"/>
                          </a:cubicBezTo>
                          <a:cubicBezTo>
                            <a:pt x="11" y="61"/>
                            <a:pt x="12" y="64"/>
                            <a:pt x="12" y="64"/>
                          </a:cubicBezTo>
                          <a:cubicBezTo>
                            <a:pt x="12" y="64"/>
                            <a:pt x="13" y="66"/>
                            <a:pt x="13" y="66"/>
                          </a:cubicBezTo>
                          <a:cubicBezTo>
                            <a:pt x="13" y="66"/>
                            <a:pt x="15" y="67"/>
                            <a:pt x="15" y="67"/>
                          </a:cubicBezTo>
                          <a:cubicBezTo>
                            <a:pt x="15" y="67"/>
                            <a:pt x="16" y="71"/>
                            <a:pt x="16" y="71"/>
                          </a:cubicBezTo>
                          <a:cubicBezTo>
                            <a:pt x="16" y="71"/>
                            <a:pt x="18" y="75"/>
                            <a:pt x="18" y="75"/>
                          </a:cubicBezTo>
                          <a:cubicBezTo>
                            <a:pt x="18" y="75"/>
                            <a:pt x="20" y="74"/>
                            <a:pt x="20" y="74"/>
                          </a:cubicBezTo>
                          <a:cubicBezTo>
                            <a:pt x="20" y="74"/>
                            <a:pt x="22" y="73"/>
                            <a:pt x="22" y="73"/>
                          </a:cubicBezTo>
                          <a:cubicBezTo>
                            <a:pt x="22" y="73"/>
                            <a:pt x="23" y="71"/>
                            <a:pt x="23" y="71"/>
                          </a:cubicBezTo>
                          <a:cubicBezTo>
                            <a:pt x="23" y="71"/>
                            <a:pt x="24" y="71"/>
                            <a:pt x="24" y="71"/>
                          </a:cubicBezTo>
                          <a:cubicBezTo>
                            <a:pt x="24" y="71"/>
                            <a:pt x="26" y="70"/>
                            <a:pt x="26" y="70"/>
                          </a:cubicBezTo>
                          <a:cubicBezTo>
                            <a:pt x="26" y="70"/>
                            <a:pt x="29" y="71"/>
                            <a:pt x="29" y="71"/>
                          </a:cubicBezTo>
                          <a:cubicBezTo>
                            <a:pt x="29" y="71"/>
                            <a:pt x="31" y="70"/>
                            <a:pt x="31" y="70"/>
                          </a:cubicBezTo>
                          <a:cubicBezTo>
                            <a:pt x="31" y="70"/>
                            <a:pt x="33" y="71"/>
                            <a:pt x="33" y="71"/>
                          </a:cubicBezTo>
                          <a:cubicBezTo>
                            <a:pt x="33" y="71"/>
                            <a:pt x="34" y="69"/>
                            <a:pt x="34" y="69"/>
                          </a:cubicBezTo>
                          <a:cubicBezTo>
                            <a:pt x="34" y="69"/>
                            <a:pt x="36" y="69"/>
                            <a:pt x="36" y="69"/>
                          </a:cubicBezTo>
                          <a:cubicBezTo>
                            <a:pt x="36" y="69"/>
                            <a:pt x="36" y="66"/>
                            <a:pt x="36" y="66"/>
                          </a:cubicBezTo>
                          <a:cubicBezTo>
                            <a:pt x="36" y="66"/>
                            <a:pt x="37" y="63"/>
                            <a:pt x="37" y="63"/>
                          </a:cubicBezTo>
                          <a:cubicBezTo>
                            <a:pt x="37" y="63"/>
                            <a:pt x="38" y="61"/>
                            <a:pt x="38" y="61"/>
                          </a:cubicBezTo>
                          <a:cubicBezTo>
                            <a:pt x="38" y="61"/>
                            <a:pt x="41" y="60"/>
                            <a:pt x="41" y="60"/>
                          </a:cubicBezTo>
                          <a:cubicBezTo>
                            <a:pt x="41" y="60"/>
                            <a:pt x="45" y="60"/>
                            <a:pt x="45" y="60"/>
                          </a:cubicBezTo>
                          <a:cubicBezTo>
                            <a:pt x="45" y="60"/>
                            <a:pt x="46" y="61"/>
                            <a:pt x="46" y="61"/>
                          </a:cubicBezTo>
                          <a:cubicBezTo>
                            <a:pt x="46" y="61"/>
                            <a:pt x="48" y="64"/>
                            <a:pt x="48" y="64"/>
                          </a:cubicBezTo>
                          <a:cubicBezTo>
                            <a:pt x="48" y="64"/>
                            <a:pt x="52" y="66"/>
                            <a:pt x="52" y="66"/>
                          </a:cubicBezTo>
                          <a:cubicBezTo>
                            <a:pt x="52" y="66"/>
                            <a:pt x="53" y="66"/>
                            <a:pt x="53" y="66"/>
                          </a:cubicBezTo>
                          <a:cubicBezTo>
                            <a:pt x="53" y="66"/>
                            <a:pt x="55" y="63"/>
                            <a:pt x="55" y="63"/>
                          </a:cubicBezTo>
                          <a:cubicBezTo>
                            <a:pt x="55" y="63"/>
                            <a:pt x="57" y="61"/>
                            <a:pt x="57" y="61"/>
                          </a:cubicBezTo>
                          <a:cubicBezTo>
                            <a:pt x="57" y="61"/>
                            <a:pt x="59" y="62"/>
                            <a:pt x="59" y="62"/>
                          </a:cubicBezTo>
                          <a:cubicBezTo>
                            <a:pt x="59" y="62"/>
                            <a:pt x="60" y="61"/>
                            <a:pt x="60" y="61"/>
                          </a:cubicBezTo>
                          <a:cubicBezTo>
                            <a:pt x="60" y="61"/>
                            <a:pt x="61" y="61"/>
                            <a:pt x="61" y="61"/>
                          </a:cubicBezTo>
                          <a:cubicBezTo>
                            <a:pt x="61" y="61"/>
                            <a:pt x="62" y="62"/>
                            <a:pt x="62" y="62"/>
                          </a:cubicBezTo>
                          <a:cubicBezTo>
                            <a:pt x="62" y="62"/>
                            <a:pt x="63" y="60"/>
                            <a:pt x="63" y="60"/>
                          </a:cubicBezTo>
                          <a:cubicBezTo>
                            <a:pt x="63" y="60"/>
                            <a:pt x="64" y="58"/>
                            <a:pt x="64" y="58"/>
                          </a:cubicBezTo>
                          <a:cubicBezTo>
                            <a:pt x="64" y="58"/>
                            <a:pt x="64" y="55"/>
                            <a:pt x="64" y="55"/>
                          </a:cubicBezTo>
                          <a:cubicBezTo>
                            <a:pt x="64" y="55"/>
                            <a:pt x="65" y="54"/>
                            <a:pt x="65" y="54"/>
                          </a:cubicBezTo>
                          <a:cubicBezTo>
                            <a:pt x="65" y="54"/>
                            <a:pt x="65" y="51"/>
                            <a:pt x="65" y="51"/>
                          </a:cubicBezTo>
                          <a:cubicBezTo>
                            <a:pt x="65" y="51"/>
                            <a:pt x="65" y="49"/>
                            <a:pt x="65" y="49"/>
                          </a:cubicBezTo>
                          <a:cubicBezTo>
                            <a:pt x="65" y="49"/>
                            <a:pt x="64" y="47"/>
                            <a:pt x="64" y="47"/>
                          </a:cubicBezTo>
                          <a:cubicBezTo>
                            <a:pt x="64" y="47"/>
                            <a:pt x="68" y="42"/>
                            <a:pt x="68" y="42"/>
                          </a:cubicBezTo>
                          <a:cubicBezTo>
                            <a:pt x="68" y="42"/>
                            <a:pt x="69" y="38"/>
                            <a:pt x="69" y="38"/>
                          </a:cubicBezTo>
                          <a:cubicBezTo>
                            <a:pt x="69" y="38"/>
                            <a:pt x="68" y="37"/>
                            <a:pt x="68" y="37"/>
                          </a:cubicBezTo>
                          <a:cubicBezTo>
                            <a:pt x="68" y="37"/>
                            <a:pt x="67" y="36"/>
                            <a:pt x="67" y="36"/>
                          </a:cubicBezTo>
                          <a:cubicBezTo>
                            <a:pt x="67" y="36"/>
                            <a:pt x="68" y="32"/>
                            <a:pt x="68" y="32"/>
                          </a:cubicBezTo>
                          <a:cubicBezTo>
                            <a:pt x="68" y="32"/>
                            <a:pt x="70" y="29"/>
                            <a:pt x="70" y="29"/>
                          </a:cubicBezTo>
                          <a:cubicBezTo>
                            <a:pt x="70" y="29"/>
                            <a:pt x="71" y="29"/>
                            <a:pt x="71" y="29"/>
                          </a:cubicBezTo>
                          <a:cubicBezTo>
                            <a:pt x="71" y="29"/>
                            <a:pt x="72" y="28"/>
                            <a:pt x="72" y="28"/>
                          </a:cubicBezTo>
                          <a:cubicBezTo>
                            <a:pt x="72" y="28"/>
                            <a:pt x="72" y="23"/>
                            <a:pt x="72" y="23"/>
                          </a:cubicBezTo>
                          <a:cubicBezTo>
                            <a:pt x="72" y="23"/>
                            <a:pt x="73" y="21"/>
                            <a:pt x="73" y="21"/>
                          </a:cubicBezTo>
                          <a:cubicBezTo>
                            <a:pt x="73" y="21"/>
                            <a:pt x="74" y="19"/>
                            <a:pt x="74" y="19"/>
                          </a:cubicBezTo>
                          <a:cubicBezTo>
                            <a:pt x="74" y="19"/>
                            <a:pt x="73" y="18"/>
                            <a:pt x="73" y="18"/>
                          </a:cubicBezTo>
                          <a:cubicBezTo>
                            <a:pt x="73" y="18"/>
                            <a:pt x="72" y="14"/>
                            <a:pt x="72" y="14"/>
                          </a:cubicBezTo>
                          <a:cubicBezTo>
                            <a:pt x="72" y="14"/>
                            <a:pt x="73" y="10"/>
                            <a:pt x="73" y="10"/>
                          </a:cubicBezTo>
                          <a:cubicBezTo>
                            <a:pt x="73" y="10"/>
                            <a:pt x="73" y="6"/>
                            <a:pt x="73" y="6"/>
                          </a:cubicBezTo>
                          <a:cubicBezTo>
                            <a:pt x="73" y="6"/>
                            <a:pt x="75" y="4"/>
                            <a:pt x="75" y="4"/>
                          </a:cubicBezTo>
                          <a:cubicBezTo>
                            <a:pt x="75" y="4"/>
                            <a:pt x="76" y="1"/>
                            <a:pt x="76" y="1"/>
                          </a:cubicBezTo>
                          <a:cubicBezTo>
                            <a:pt x="76" y="1"/>
                            <a:pt x="78" y="3"/>
                            <a:pt x="78" y="3"/>
                          </a:cubicBezTo>
                          <a:cubicBezTo>
                            <a:pt x="78" y="3"/>
                            <a:pt x="79" y="1"/>
                            <a:pt x="79" y="1"/>
                          </a:cubicBezTo>
                          <a:cubicBezTo>
                            <a:pt x="79" y="1"/>
                            <a:pt x="81" y="1"/>
                            <a:pt x="81" y="1"/>
                          </a:cubicBezTo>
                          <a:cubicBezTo>
                            <a:pt x="81" y="1"/>
                            <a:pt x="83" y="3"/>
                            <a:pt x="83" y="3"/>
                          </a:cubicBezTo>
                          <a:cubicBezTo>
                            <a:pt x="83" y="3"/>
                            <a:pt x="83" y="0"/>
                            <a:pt x="83" y="0"/>
                          </a:cubicBezTo>
                          <a:cubicBezTo>
                            <a:pt x="83" y="0"/>
                            <a:pt x="84" y="1"/>
                            <a:pt x="84" y="1"/>
                          </a:cubicBezTo>
                          <a:cubicBezTo>
                            <a:pt x="84" y="1"/>
                            <a:pt x="87" y="2"/>
                            <a:pt x="87" y="2"/>
                          </a:cubicBezTo>
                          <a:cubicBezTo>
                            <a:pt x="87" y="2"/>
                            <a:pt x="90" y="2"/>
                            <a:pt x="90" y="2"/>
                          </a:cubicBezTo>
                          <a:cubicBezTo>
                            <a:pt x="90" y="2"/>
                            <a:pt x="92" y="3"/>
                            <a:pt x="92" y="3"/>
                          </a:cubicBezTo>
                          <a:cubicBezTo>
                            <a:pt x="92" y="3"/>
                            <a:pt x="93" y="4"/>
                            <a:pt x="93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8" name="Freeform 1394"/>
                    <p:cNvSpPr>
                      <a:spLocks/>
                    </p:cNvSpPr>
                    <p:nvPr/>
                  </p:nvSpPr>
                  <p:spPr bwMode="gray">
                    <a:xfrm>
                      <a:off x="7329488" y="3462749"/>
                      <a:ext cx="11113" cy="174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3" y="2"/>
                        </a:cxn>
                        <a:cxn ang="0">
                          <a:pos x="4" y="4"/>
                        </a:cxn>
                        <a:cxn ang="0">
                          <a:pos x="4" y="6"/>
                        </a:cxn>
                        <a:cxn ang="0">
                          <a:pos x="4" y="9"/>
                        </a:cxn>
                        <a:cxn ang="0">
                          <a:pos x="3" y="10"/>
                        </a:cxn>
                        <a:cxn ang="0">
                          <a:pos x="2" y="11"/>
                        </a:cxn>
                        <a:cxn ang="0">
                          <a:pos x="1" y="10"/>
                        </a:cxn>
                        <a:cxn ang="0">
                          <a:pos x="1" y="9"/>
                        </a:cxn>
                        <a:cxn ang="0">
                          <a:pos x="1" y="8"/>
                        </a:cxn>
                        <a:cxn ang="0">
                          <a:pos x="0" y="5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4" h="11">
                          <a:moveTo>
                            <a:pt x="1" y="1"/>
                          </a:moveTo>
                          <a:cubicBezTo>
                            <a:pt x="2" y="0"/>
                            <a:pt x="2" y="1"/>
                            <a:pt x="3" y="2"/>
                          </a:cubicBezTo>
                          <a:cubicBezTo>
                            <a:pt x="3" y="3"/>
                            <a:pt x="4" y="4"/>
                            <a:pt x="4" y="4"/>
                          </a:cubicBezTo>
                          <a:cubicBezTo>
                            <a:pt x="4" y="5"/>
                            <a:pt x="4" y="5"/>
                            <a:pt x="4" y="6"/>
                          </a:cubicBezTo>
                          <a:cubicBezTo>
                            <a:pt x="4" y="7"/>
                            <a:pt x="4" y="8"/>
                            <a:pt x="4" y="9"/>
                          </a:cubicBezTo>
                          <a:cubicBezTo>
                            <a:pt x="3" y="9"/>
                            <a:pt x="3" y="10"/>
                            <a:pt x="3" y="10"/>
                          </a:cubicBezTo>
                          <a:cubicBezTo>
                            <a:pt x="3" y="11"/>
                            <a:pt x="2" y="11"/>
                            <a:pt x="2" y="11"/>
                          </a:cubicBezTo>
                          <a:cubicBezTo>
                            <a:pt x="2" y="11"/>
                            <a:pt x="2" y="11"/>
                            <a:pt x="1" y="10"/>
                          </a:cubicBezTo>
                          <a:cubicBezTo>
                            <a:pt x="1" y="10"/>
                            <a:pt x="1" y="9"/>
                            <a:pt x="1" y="9"/>
                          </a:cubicBezTo>
                          <a:cubicBezTo>
                            <a:pt x="1" y="9"/>
                            <a:pt x="1" y="9"/>
                            <a:pt x="1" y="8"/>
                          </a:cubicBezTo>
                          <a:cubicBezTo>
                            <a:pt x="1" y="8"/>
                            <a:pt x="1" y="7"/>
                            <a:pt x="0" y="5"/>
                          </a:cubicBezTo>
                          <a:cubicBezTo>
                            <a:pt x="0" y="4"/>
                            <a:pt x="0" y="3"/>
                            <a:pt x="1" y="2"/>
                          </a:cubicBezTo>
                          <a:cubicBezTo>
                            <a:pt x="1" y="2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59" name="Freeform 1395"/>
                    <p:cNvSpPr>
                      <a:spLocks/>
                    </p:cNvSpPr>
                    <p:nvPr/>
                  </p:nvSpPr>
                  <p:spPr bwMode="gray">
                    <a:xfrm>
                      <a:off x="7099300" y="2822986"/>
                      <a:ext cx="252413" cy="49371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6"/>
                        </a:cxn>
                        <a:cxn ang="0">
                          <a:pos x="19" y="17"/>
                        </a:cxn>
                        <a:cxn ang="0">
                          <a:pos x="27" y="10"/>
                        </a:cxn>
                        <a:cxn ang="0">
                          <a:pos x="34" y="2"/>
                        </a:cxn>
                        <a:cxn ang="0">
                          <a:pos x="43" y="8"/>
                        </a:cxn>
                        <a:cxn ang="0">
                          <a:pos x="48" y="15"/>
                        </a:cxn>
                        <a:cxn ang="0">
                          <a:pos x="51" y="29"/>
                        </a:cxn>
                        <a:cxn ang="0">
                          <a:pos x="61" y="35"/>
                        </a:cxn>
                        <a:cxn ang="0">
                          <a:pos x="58" y="47"/>
                        </a:cxn>
                        <a:cxn ang="0">
                          <a:pos x="51" y="48"/>
                        </a:cxn>
                        <a:cxn ang="0">
                          <a:pos x="50" y="59"/>
                        </a:cxn>
                        <a:cxn ang="0">
                          <a:pos x="44" y="79"/>
                        </a:cxn>
                        <a:cxn ang="0">
                          <a:pos x="47" y="99"/>
                        </a:cxn>
                        <a:cxn ang="0">
                          <a:pos x="55" y="117"/>
                        </a:cxn>
                        <a:cxn ang="0">
                          <a:pos x="63" y="134"/>
                        </a:cxn>
                        <a:cxn ang="0">
                          <a:pos x="73" y="145"/>
                        </a:cxn>
                        <a:cxn ang="0">
                          <a:pos x="83" y="165"/>
                        </a:cxn>
                        <a:cxn ang="0">
                          <a:pos x="88" y="188"/>
                        </a:cxn>
                        <a:cxn ang="0">
                          <a:pos x="91" y="208"/>
                        </a:cxn>
                        <a:cxn ang="0">
                          <a:pos x="90" y="222"/>
                        </a:cxn>
                        <a:cxn ang="0">
                          <a:pos x="90" y="239"/>
                        </a:cxn>
                        <a:cxn ang="0">
                          <a:pos x="88" y="251"/>
                        </a:cxn>
                        <a:cxn ang="0">
                          <a:pos x="80" y="260"/>
                        </a:cxn>
                        <a:cxn ang="0">
                          <a:pos x="70" y="269"/>
                        </a:cxn>
                        <a:cxn ang="0">
                          <a:pos x="66" y="267"/>
                        </a:cxn>
                        <a:cxn ang="0">
                          <a:pos x="64" y="271"/>
                        </a:cxn>
                        <a:cxn ang="0">
                          <a:pos x="62" y="273"/>
                        </a:cxn>
                        <a:cxn ang="0">
                          <a:pos x="64" y="282"/>
                        </a:cxn>
                        <a:cxn ang="0">
                          <a:pos x="58" y="279"/>
                        </a:cxn>
                        <a:cxn ang="0">
                          <a:pos x="55" y="296"/>
                        </a:cxn>
                        <a:cxn ang="0">
                          <a:pos x="47" y="308"/>
                        </a:cxn>
                        <a:cxn ang="0">
                          <a:pos x="47" y="283"/>
                        </a:cxn>
                        <a:cxn ang="0">
                          <a:pos x="44" y="274"/>
                        </a:cxn>
                        <a:cxn ang="0">
                          <a:pos x="44" y="267"/>
                        </a:cxn>
                        <a:cxn ang="0">
                          <a:pos x="48" y="259"/>
                        </a:cxn>
                        <a:cxn ang="0">
                          <a:pos x="56" y="259"/>
                        </a:cxn>
                        <a:cxn ang="0">
                          <a:pos x="58" y="254"/>
                        </a:cxn>
                        <a:cxn ang="0">
                          <a:pos x="59" y="242"/>
                        </a:cxn>
                        <a:cxn ang="0">
                          <a:pos x="65" y="235"/>
                        </a:cxn>
                        <a:cxn ang="0">
                          <a:pos x="72" y="229"/>
                        </a:cxn>
                        <a:cxn ang="0">
                          <a:pos x="71" y="210"/>
                        </a:cxn>
                        <a:cxn ang="0">
                          <a:pos x="69" y="195"/>
                        </a:cxn>
                        <a:cxn ang="0">
                          <a:pos x="70" y="178"/>
                        </a:cxn>
                        <a:cxn ang="0">
                          <a:pos x="69" y="164"/>
                        </a:cxn>
                        <a:cxn ang="0">
                          <a:pos x="67" y="154"/>
                        </a:cxn>
                        <a:cxn ang="0">
                          <a:pos x="62" y="147"/>
                        </a:cxn>
                        <a:cxn ang="0">
                          <a:pos x="57" y="137"/>
                        </a:cxn>
                        <a:cxn ang="0">
                          <a:pos x="50" y="125"/>
                        </a:cxn>
                        <a:cxn ang="0">
                          <a:pos x="41" y="106"/>
                        </a:cxn>
                        <a:cxn ang="0">
                          <a:pos x="34" y="94"/>
                        </a:cxn>
                        <a:cxn ang="0">
                          <a:pos x="25" y="83"/>
                        </a:cxn>
                        <a:cxn ang="0">
                          <a:pos x="27" y="76"/>
                        </a:cxn>
                        <a:cxn ang="0">
                          <a:pos x="34" y="68"/>
                        </a:cxn>
                        <a:cxn ang="0">
                          <a:pos x="28" y="60"/>
                        </a:cxn>
                        <a:cxn ang="0">
                          <a:pos x="23" y="50"/>
                        </a:cxn>
                        <a:cxn ang="0">
                          <a:pos x="18" y="53"/>
                        </a:cxn>
                        <a:cxn ang="0">
                          <a:pos x="9" y="41"/>
                        </a:cxn>
                        <a:cxn ang="0">
                          <a:pos x="7" y="34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92" h="308">
                          <a:moveTo>
                            <a:pt x="0" y="19"/>
                          </a:moveTo>
                          <a:cubicBezTo>
                            <a:pt x="0" y="19"/>
                            <a:pt x="1" y="16"/>
                            <a:pt x="1" y="16"/>
                          </a:cubicBezTo>
                          <a:cubicBezTo>
                            <a:pt x="1" y="16"/>
                            <a:pt x="3" y="13"/>
                            <a:pt x="3" y="13"/>
                          </a:cubicBezTo>
                          <a:cubicBezTo>
                            <a:pt x="3" y="13"/>
                            <a:pt x="5" y="13"/>
                            <a:pt x="5" y="13"/>
                          </a:cubicBezTo>
                          <a:cubicBezTo>
                            <a:pt x="5" y="13"/>
                            <a:pt x="7" y="16"/>
                            <a:pt x="7" y="16"/>
                          </a:cubicBezTo>
                          <a:cubicBezTo>
                            <a:pt x="7" y="16"/>
                            <a:pt x="9" y="18"/>
                            <a:pt x="9" y="18"/>
                          </a:cubicBezTo>
                          <a:cubicBezTo>
                            <a:pt x="9" y="18"/>
                            <a:pt x="12" y="13"/>
                            <a:pt x="12" y="13"/>
                          </a:cubicBezTo>
                          <a:cubicBezTo>
                            <a:pt x="12" y="13"/>
                            <a:pt x="15" y="16"/>
                            <a:pt x="15" y="16"/>
                          </a:cubicBezTo>
                          <a:cubicBezTo>
                            <a:pt x="15" y="16"/>
                            <a:pt x="15" y="12"/>
                            <a:pt x="15" y="12"/>
                          </a:cubicBezTo>
                          <a:cubicBezTo>
                            <a:pt x="15" y="12"/>
                            <a:pt x="19" y="17"/>
                            <a:pt x="19" y="17"/>
                          </a:cubicBezTo>
                          <a:cubicBezTo>
                            <a:pt x="19" y="17"/>
                            <a:pt x="20" y="12"/>
                            <a:pt x="20" y="12"/>
                          </a:cubicBezTo>
                          <a:cubicBezTo>
                            <a:pt x="20" y="12"/>
                            <a:pt x="22" y="11"/>
                            <a:pt x="22" y="11"/>
                          </a:cubicBezTo>
                          <a:cubicBezTo>
                            <a:pt x="22" y="11"/>
                            <a:pt x="23" y="14"/>
                            <a:pt x="23" y="14"/>
                          </a:cubicBezTo>
                          <a:cubicBezTo>
                            <a:pt x="23" y="14"/>
                            <a:pt x="25" y="10"/>
                            <a:pt x="25" y="10"/>
                          </a:cubicBezTo>
                          <a:cubicBezTo>
                            <a:pt x="25" y="10"/>
                            <a:pt x="27" y="10"/>
                            <a:pt x="27" y="10"/>
                          </a:cubicBezTo>
                          <a:cubicBezTo>
                            <a:pt x="27" y="10"/>
                            <a:pt x="28" y="7"/>
                            <a:pt x="28" y="7"/>
                          </a:cubicBezTo>
                          <a:cubicBezTo>
                            <a:pt x="28" y="7"/>
                            <a:pt x="27" y="4"/>
                            <a:pt x="27" y="4"/>
                          </a:cubicBezTo>
                          <a:cubicBezTo>
                            <a:pt x="27" y="4"/>
                            <a:pt x="29" y="3"/>
                            <a:pt x="29" y="3"/>
                          </a:cubicBezTo>
                          <a:cubicBezTo>
                            <a:pt x="29" y="3"/>
                            <a:pt x="32" y="0"/>
                            <a:pt x="32" y="0"/>
                          </a:cubicBezTo>
                          <a:cubicBezTo>
                            <a:pt x="32" y="0"/>
                            <a:pt x="34" y="2"/>
                            <a:pt x="34" y="2"/>
                          </a:cubicBezTo>
                          <a:cubicBezTo>
                            <a:pt x="34" y="2"/>
                            <a:pt x="35" y="5"/>
                            <a:pt x="35" y="5"/>
                          </a:cubicBezTo>
                          <a:cubicBezTo>
                            <a:pt x="35" y="5"/>
                            <a:pt x="37" y="5"/>
                            <a:pt x="37" y="5"/>
                          </a:cubicBezTo>
                          <a:cubicBezTo>
                            <a:pt x="37" y="5"/>
                            <a:pt x="39" y="9"/>
                            <a:pt x="39" y="9"/>
                          </a:cubicBezTo>
                          <a:cubicBezTo>
                            <a:pt x="39" y="9"/>
                            <a:pt x="41" y="6"/>
                            <a:pt x="41" y="6"/>
                          </a:cubicBezTo>
                          <a:cubicBezTo>
                            <a:pt x="41" y="6"/>
                            <a:pt x="43" y="8"/>
                            <a:pt x="43" y="8"/>
                          </a:cubicBezTo>
                          <a:cubicBezTo>
                            <a:pt x="43" y="8"/>
                            <a:pt x="43" y="9"/>
                            <a:pt x="43" y="9"/>
                          </a:cubicBezTo>
                          <a:cubicBezTo>
                            <a:pt x="43" y="9"/>
                            <a:pt x="45" y="9"/>
                            <a:pt x="45" y="9"/>
                          </a:cubicBezTo>
                          <a:cubicBezTo>
                            <a:pt x="45" y="9"/>
                            <a:pt x="47" y="9"/>
                            <a:pt x="47" y="9"/>
                          </a:cubicBezTo>
                          <a:cubicBezTo>
                            <a:pt x="47" y="9"/>
                            <a:pt x="48" y="13"/>
                            <a:pt x="48" y="13"/>
                          </a:cubicBezTo>
                          <a:cubicBezTo>
                            <a:pt x="48" y="13"/>
                            <a:pt x="48" y="15"/>
                            <a:pt x="48" y="15"/>
                          </a:cubicBezTo>
                          <a:cubicBezTo>
                            <a:pt x="48" y="15"/>
                            <a:pt x="47" y="16"/>
                            <a:pt x="47" y="16"/>
                          </a:cubicBezTo>
                          <a:cubicBezTo>
                            <a:pt x="47" y="16"/>
                            <a:pt x="47" y="20"/>
                            <a:pt x="47" y="20"/>
                          </a:cubicBezTo>
                          <a:cubicBezTo>
                            <a:pt x="47" y="20"/>
                            <a:pt x="49" y="24"/>
                            <a:pt x="49" y="24"/>
                          </a:cubicBezTo>
                          <a:cubicBezTo>
                            <a:pt x="49" y="24"/>
                            <a:pt x="49" y="28"/>
                            <a:pt x="49" y="28"/>
                          </a:cubicBezTo>
                          <a:cubicBezTo>
                            <a:pt x="49" y="28"/>
                            <a:pt x="51" y="29"/>
                            <a:pt x="51" y="29"/>
                          </a:cubicBezTo>
                          <a:cubicBezTo>
                            <a:pt x="51" y="29"/>
                            <a:pt x="53" y="31"/>
                            <a:pt x="53" y="31"/>
                          </a:cubicBezTo>
                          <a:cubicBezTo>
                            <a:pt x="53" y="31"/>
                            <a:pt x="54" y="33"/>
                            <a:pt x="54" y="33"/>
                          </a:cubicBezTo>
                          <a:cubicBezTo>
                            <a:pt x="54" y="33"/>
                            <a:pt x="56" y="34"/>
                            <a:pt x="56" y="34"/>
                          </a:cubicBezTo>
                          <a:cubicBezTo>
                            <a:pt x="56" y="34"/>
                            <a:pt x="58" y="36"/>
                            <a:pt x="58" y="36"/>
                          </a:cubicBezTo>
                          <a:cubicBezTo>
                            <a:pt x="58" y="36"/>
                            <a:pt x="61" y="35"/>
                            <a:pt x="61" y="35"/>
                          </a:cubicBezTo>
                          <a:cubicBezTo>
                            <a:pt x="61" y="35"/>
                            <a:pt x="61" y="37"/>
                            <a:pt x="61" y="37"/>
                          </a:cubicBezTo>
                          <a:cubicBezTo>
                            <a:pt x="61" y="37"/>
                            <a:pt x="61" y="40"/>
                            <a:pt x="61" y="40"/>
                          </a:cubicBezTo>
                          <a:cubicBezTo>
                            <a:pt x="61" y="40"/>
                            <a:pt x="60" y="43"/>
                            <a:pt x="60" y="43"/>
                          </a:cubicBezTo>
                          <a:cubicBezTo>
                            <a:pt x="60" y="43"/>
                            <a:pt x="58" y="44"/>
                            <a:pt x="58" y="44"/>
                          </a:cubicBezTo>
                          <a:cubicBezTo>
                            <a:pt x="58" y="44"/>
                            <a:pt x="58" y="47"/>
                            <a:pt x="58" y="47"/>
                          </a:cubicBezTo>
                          <a:cubicBezTo>
                            <a:pt x="58" y="47"/>
                            <a:pt x="56" y="49"/>
                            <a:pt x="56" y="49"/>
                          </a:cubicBezTo>
                          <a:cubicBezTo>
                            <a:pt x="56" y="49"/>
                            <a:pt x="55" y="48"/>
                            <a:pt x="55" y="48"/>
                          </a:cubicBezTo>
                          <a:cubicBezTo>
                            <a:pt x="55" y="48"/>
                            <a:pt x="54" y="49"/>
                            <a:pt x="54" y="49"/>
                          </a:cubicBezTo>
                          <a:cubicBezTo>
                            <a:pt x="54" y="49"/>
                            <a:pt x="53" y="50"/>
                            <a:pt x="53" y="50"/>
                          </a:cubicBezTo>
                          <a:cubicBezTo>
                            <a:pt x="53" y="50"/>
                            <a:pt x="51" y="48"/>
                            <a:pt x="51" y="48"/>
                          </a:cubicBezTo>
                          <a:cubicBezTo>
                            <a:pt x="51" y="48"/>
                            <a:pt x="50" y="48"/>
                            <a:pt x="50" y="48"/>
                          </a:cubicBezTo>
                          <a:cubicBezTo>
                            <a:pt x="50" y="48"/>
                            <a:pt x="52" y="51"/>
                            <a:pt x="52" y="51"/>
                          </a:cubicBezTo>
                          <a:cubicBezTo>
                            <a:pt x="52" y="51"/>
                            <a:pt x="52" y="54"/>
                            <a:pt x="52" y="54"/>
                          </a:cubicBezTo>
                          <a:cubicBezTo>
                            <a:pt x="52" y="54"/>
                            <a:pt x="50" y="56"/>
                            <a:pt x="50" y="56"/>
                          </a:cubicBezTo>
                          <a:cubicBezTo>
                            <a:pt x="50" y="56"/>
                            <a:pt x="50" y="59"/>
                            <a:pt x="50" y="59"/>
                          </a:cubicBezTo>
                          <a:cubicBezTo>
                            <a:pt x="50" y="59"/>
                            <a:pt x="50" y="63"/>
                            <a:pt x="50" y="63"/>
                          </a:cubicBezTo>
                          <a:cubicBezTo>
                            <a:pt x="50" y="63"/>
                            <a:pt x="47" y="68"/>
                            <a:pt x="47" y="68"/>
                          </a:cubicBezTo>
                          <a:cubicBezTo>
                            <a:pt x="47" y="68"/>
                            <a:pt x="46" y="69"/>
                            <a:pt x="46" y="69"/>
                          </a:cubicBezTo>
                          <a:cubicBezTo>
                            <a:pt x="46" y="69"/>
                            <a:pt x="44" y="74"/>
                            <a:pt x="44" y="74"/>
                          </a:cubicBezTo>
                          <a:cubicBezTo>
                            <a:pt x="44" y="74"/>
                            <a:pt x="44" y="79"/>
                            <a:pt x="44" y="79"/>
                          </a:cubicBezTo>
                          <a:cubicBezTo>
                            <a:pt x="44" y="79"/>
                            <a:pt x="44" y="84"/>
                            <a:pt x="44" y="84"/>
                          </a:cubicBezTo>
                          <a:cubicBezTo>
                            <a:pt x="44" y="84"/>
                            <a:pt x="43" y="88"/>
                            <a:pt x="43" y="88"/>
                          </a:cubicBezTo>
                          <a:cubicBezTo>
                            <a:pt x="43" y="88"/>
                            <a:pt x="43" y="91"/>
                            <a:pt x="43" y="91"/>
                          </a:cubicBezTo>
                          <a:cubicBezTo>
                            <a:pt x="43" y="91"/>
                            <a:pt x="45" y="95"/>
                            <a:pt x="45" y="95"/>
                          </a:cubicBezTo>
                          <a:cubicBezTo>
                            <a:pt x="45" y="95"/>
                            <a:pt x="47" y="99"/>
                            <a:pt x="47" y="99"/>
                          </a:cubicBezTo>
                          <a:cubicBezTo>
                            <a:pt x="47" y="99"/>
                            <a:pt x="49" y="104"/>
                            <a:pt x="49" y="104"/>
                          </a:cubicBezTo>
                          <a:cubicBezTo>
                            <a:pt x="49" y="104"/>
                            <a:pt x="51" y="106"/>
                            <a:pt x="51" y="106"/>
                          </a:cubicBezTo>
                          <a:cubicBezTo>
                            <a:pt x="51" y="106"/>
                            <a:pt x="54" y="111"/>
                            <a:pt x="54" y="111"/>
                          </a:cubicBezTo>
                          <a:cubicBezTo>
                            <a:pt x="54" y="111"/>
                            <a:pt x="54" y="114"/>
                            <a:pt x="54" y="114"/>
                          </a:cubicBezTo>
                          <a:cubicBezTo>
                            <a:pt x="54" y="114"/>
                            <a:pt x="55" y="117"/>
                            <a:pt x="55" y="117"/>
                          </a:cubicBezTo>
                          <a:cubicBezTo>
                            <a:pt x="55" y="117"/>
                            <a:pt x="56" y="119"/>
                            <a:pt x="56" y="119"/>
                          </a:cubicBezTo>
                          <a:cubicBezTo>
                            <a:pt x="56" y="119"/>
                            <a:pt x="57" y="123"/>
                            <a:pt x="57" y="123"/>
                          </a:cubicBezTo>
                          <a:cubicBezTo>
                            <a:pt x="57" y="123"/>
                            <a:pt x="60" y="127"/>
                            <a:pt x="60" y="127"/>
                          </a:cubicBezTo>
                          <a:cubicBezTo>
                            <a:pt x="60" y="127"/>
                            <a:pt x="62" y="130"/>
                            <a:pt x="62" y="130"/>
                          </a:cubicBezTo>
                          <a:cubicBezTo>
                            <a:pt x="62" y="130"/>
                            <a:pt x="63" y="134"/>
                            <a:pt x="63" y="134"/>
                          </a:cubicBezTo>
                          <a:cubicBezTo>
                            <a:pt x="63" y="134"/>
                            <a:pt x="64" y="135"/>
                            <a:pt x="64" y="135"/>
                          </a:cubicBezTo>
                          <a:cubicBezTo>
                            <a:pt x="64" y="135"/>
                            <a:pt x="66" y="136"/>
                            <a:pt x="66" y="136"/>
                          </a:cubicBezTo>
                          <a:cubicBezTo>
                            <a:pt x="66" y="136"/>
                            <a:pt x="69" y="141"/>
                            <a:pt x="69" y="141"/>
                          </a:cubicBezTo>
                          <a:cubicBezTo>
                            <a:pt x="69" y="141"/>
                            <a:pt x="71" y="146"/>
                            <a:pt x="71" y="146"/>
                          </a:cubicBezTo>
                          <a:cubicBezTo>
                            <a:pt x="71" y="146"/>
                            <a:pt x="73" y="145"/>
                            <a:pt x="73" y="145"/>
                          </a:cubicBezTo>
                          <a:cubicBezTo>
                            <a:pt x="73" y="145"/>
                            <a:pt x="75" y="150"/>
                            <a:pt x="75" y="150"/>
                          </a:cubicBezTo>
                          <a:cubicBezTo>
                            <a:pt x="75" y="150"/>
                            <a:pt x="77" y="154"/>
                            <a:pt x="77" y="154"/>
                          </a:cubicBezTo>
                          <a:cubicBezTo>
                            <a:pt x="77" y="154"/>
                            <a:pt x="80" y="159"/>
                            <a:pt x="80" y="159"/>
                          </a:cubicBezTo>
                          <a:cubicBezTo>
                            <a:pt x="80" y="159"/>
                            <a:pt x="81" y="164"/>
                            <a:pt x="81" y="164"/>
                          </a:cubicBezTo>
                          <a:cubicBezTo>
                            <a:pt x="81" y="164"/>
                            <a:pt x="83" y="165"/>
                            <a:pt x="83" y="165"/>
                          </a:cubicBezTo>
                          <a:cubicBezTo>
                            <a:pt x="83" y="165"/>
                            <a:pt x="85" y="169"/>
                            <a:pt x="85" y="169"/>
                          </a:cubicBezTo>
                          <a:cubicBezTo>
                            <a:pt x="85" y="169"/>
                            <a:pt x="85" y="175"/>
                            <a:pt x="85" y="175"/>
                          </a:cubicBezTo>
                          <a:cubicBezTo>
                            <a:pt x="85" y="175"/>
                            <a:pt x="86" y="178"/>
                            <a:pt x="86" y="178"/>
                          </a:cubicBezTo>
                          <a:cubicBezTo>
                            <a:pt x="86" y="178"/>
                            <a:pt x="87" y="182"/>
                            <a:pt x="87" y="182"/>
                          </a:cubicBezTo>
                          <a:cubicBezTo>
                            <a:pt x="87" y="182"/>
                            <a:pt x="88" y="188"/>
                            <a:pt x="88" y="188"/>
                          </a:cubicBezTo>
                          <a:cubicBezTo>
                            <a:pt x="88" y="188"/>
                            <a:pt x="89" y="193"/>
                            <a:pt x="89" y="193"/>
                          </a:cubicBezTo>
                          <a:cubicBezTo>
                            <a:pt x="89" y="193"/>
                            <a:pt x="90" y="199"/>
                            <a:pt x="90" y="199"/>
                          </a:cubicBezTo>
                          <a:cubicBezTo>
                            <a:pt x="90" y="199"/>
                            <a:pt x="90" y="203"/>
                            <a:pt x="90" y="203"/>
                          </a:cubicBezTo>
                          <a:cubicBezTo>
                            <a:pt x="90" y="203"/>
                            <a:pt x="90" y="205"/>
                            <a:pt x="90" y="205"/>
                          </a:cubicBezTo>
                          <a:cubicBezTo>
                            <a:pt x="90" y="205"/>
                            <a:pt x="91" y="208"/>
                            <a:pt x="91" y="208"/>
                          </a:cubicBezTo>
                          <a:cubicBezTo>
                            <a:pt x="91" y="208"/>
                            <a:pt x="91" y="212"/>
                            <a:pt x="91" y="212"/>
                          </a:cubicBezTo>
                          <a:cubicBezTo>
                            <a:pt x="91" y="212"/>
                            <a:pt x="92" y="216"/>
                            <a:pt x="92" y="216"/>
                          </a:cubicBezTo>
                          <a:cubicBezTo>
                            <a:pt x="92" y="216"/>
                            <a:pt x="92" y="219"/>
                            <a:pt x="92" y="219"/>
                          </a:cubicBezTo>
                          <a:cubicBezTo>
                            <a:pt x="92" y="219"/>
                            <a:pt x="91" y="220"/>
                            <a:pt x="91" y="220"/>
                          </a:cubicBezTo>
                          <a:cubicBezTo>
                            <a:pt x="91" y="220"/>
                            <a:pt x="90" y="222"/>
                            <a:pt x="90" y="222"/>
                          </a:cubicBezTo>
                          <a:cubicBezTo>
                            <a:pt x="90" y="222"/>
                            <a:pt x="91" y="226"/>
                            <a:pt x="91" y="226"/>
                          </a:cubicBezTo>
                          <a:cubicBezTo>
                            <a:pt x="91" y="226"/>
                            <a:pt x="91" y="229"/>
                            <a:pt x="91" y="229"/>
                          </a:cubicBezTo>
                          <a:cubicBezTo>
                            <a:pt x="91" y="229"/>
                            <a:pt x="91" y="232"/>
                            <a:pt x="91" y="232"/>
                          </a:cubicBezTo>
                          <a:cubicBezTo>
                            <a:pt x="91" y="232"/>
                            <a:pt x="91" y="237"/>
                            <a:pt x="91" y="237"/>
                          </a:cubicBezTo>
                          <a:cubicBezTo>
                            <a:pt x="91" y="237"/>
                            <a:pt x="90" y="239"/>
                            <a:pt x="90" y="239"/>
                          </a:cubicBezTo>
                          <a:cubicBezTo>
                            <a:pt x="90" y="239"/>
                            <a:pt x="91" y="241"/>
                            <a:pt x="91" y="241"/>
                          </a:cubicBezTo>
                          <a:cubicBezTo>
                            <a:pt x="91" y="241"/>
                            <a:pt x="91" y="244"/>
                            <a:pt x="91" y="244"/>
                          </a:cubicBezTo>
                          <a:cubicBezTo>
                            <a:pt x="91" y="244"/>
                            <a:pt x="90" y="245"/>
                            <a:pt x="90" y="245"/>
                          </a:cubicBezTo>
                          <a:cubicBezTo>
                            <a:pt x="90" y="245"/>
                            <a:pt x="90" y="250"/>
                            <a:pt x="90" y="250"/>
                          </a:cubicBezTo>
                          <a:cubicBezTo>
                            <a:pt x="90" y="250"/>
                            <a:pt x="88" y="251"/>
                            <a:pt x="88" y="251"/>
                          </a:cubicBezTo>
                          <a:cubicBezTo>
                            <a:pt x="88" y="251"/>
                            <a:pt x="87" y="252"/>
                            <a:pt x="87" y="252"/>
                          </a:cubicBezTo>
                          <a:cubicBezTo>
                            <a:pt x="87" y="252"/>
                            <a:pt x="85" y="254"/>
                            <a:pt x="85" y="254"/>
                          </a:cubicBezTo>
                          <a:cubicBezTo>
                            <a:pt x="85" y="254"/>
                            <a:pt x="84" y="257"/>
                            <a:pt x="84" y="257"/>
                          </a:cubicBezTo>
                          <a:cubicBezTo>
                            <a:pt x="84" y="257"/>
                            <a:pt x="81" y="258"/>
                            <a:pt x="81" y="258"/>
                          </a:cubicBezTo>
                          <a:cubicBezTo>
                            <a:pt x="81" y="258"/>
                            <a:pt x="80" y="260"/>
                            <a:pt x="80" y="260"/>
                          </a:cubicBezTo>
                          <a:cubicBezTo>
                            <a:pt x="80" y="260"/>
                            <a:pt x="80" y="263"/>
                            <a:pt x="80" y="263"/>
                          </a:cubicBezTo>
                          <a:cubicBezTo>
                            <a:pt x="80" y="263"/>
                            <a:pt x="78" y="263"/>
                            <a:pt x="78" y="263"/>
                          </a:cubicBezTo>
                          <a:cubicBezTo>
                            <a:pt x="78" y="263"/>
                            <a:pt x="75" y="267"/>
                            <a:pt x="75" y="267"/>
                          </a:cubicBezTo>
                          <a:cubicBezTo>
                            <a:pt x="75" y="267"/>
                            <a:pt x="72" y="269"/>
                            <a:pt x="72" y="269"/>
                          </a:cubicBezTo>
                          <a:cubicBezTo>
                            <a:pt x="72" y="269"/>
                            <a:pt x="70" y="269"/>
                            <a:pt x="70" y="269"/>
                          </a:cubicBezTo>
                          <a:cubicBezTo>
                            <a:pt x="70" y="269"/>
                            <a:pt x="69" y="266"/>
                            <a:pt x="69" y="266"/>
                          </a:cubicBezTo>
                          <a:cubicBezTo>
                            <a:pt x="69" y="266"/>
                            <a:pt x="69" y="262"/>
                            <a:pt x="69" y="262"/>
                          </a:cubicBezTo>
                          <a:cubicBezTo>
                            <a:pt x="69" y="262"/>
                            <a:pt x="68" y="265"/>
                            <a:pt x="68" y="265"/>
                          </a:cubicBezTo>
                          <a:cubicBezTo>
                            <a:pt x="68" y="265"/>
                            <a:pt x="66" y="264"/>
                            <a:pt x="66" y="264"/>
                          </a:cubicBezTo>
                          <a:cubicBezTo>
                            <a:pt x="66" y="264"/>
                            <a:pt x="66" y="267"/>
                            <a:pt x="66" y="267"/>
                          </a:cubicBezTo>
                          <a:cubicBezTo>
                            <a:pt x="66" y="267"/>
                            <a:pt x="65" y="268"/>
                            <a:pt x="65" y="268"/>
                          </a:cubicBezTo>
                          <a:cubicBezTo>
                            <a:pt x="65" y="268"/>
                            <a:pt x="65" y="269"/>
                            <a:pt x="65" y="269"/>
                          </a:cubicBezTo>
                          <a:cubicBezTo>
                            <a:pt x="65" y="269"/>
                            <a:pt x="66" y="270"/>
                            <a:pt x="66" y="270"/>
                          </a:cubicBezTo>
                          <a:cubicBezTo>
                            <a:pt x="66" y="270"/>
                            <a:pt x="66" y="271"/>
                            <a:pt x="66" y="271"/>
                          </a:cubicBezTo>
                          <a:cubicBezTo>
                            <a:pt x="66" y="271"/>
                            <a:pt x="64" y="271"/>
                            <a:pt x="64" y="271"/>
                          </a:cubicBezTo>
                          <a:cubicBezTo>
                            <a:pt x="64" y="271"/>
                            <a:pt x="64" y="272"/>
                            <a:pt x="64" y="272"/>
                          </a:cubicBezTo>
                          <a:cubicBezTo>
                            <a:pt x="64" y="272"/>
                            <a:pt x="66" y="274"/>
                            <a:pt x="66" y="274"/>
                          </a:cubicBezTo>
                          <a:cubicBezTo>
                            <a:pt x="66" y="274"/>
                            <a:pt x="66" y="275"/>
                            <a:pt x="66" y="275"/>
                          </a:cubicBezTo>
                          <a:cubicBezTo>
                            <a:pt x="66" y="275"/>
                            <a:pt x="65" y="278"/>
                            <a:pt x="65" y="278"/>
                          </a:cubicBezTo>
                          <a:cubicBezTo>
                            <a:pt x="65" y="278"/>
                            <a:pt x="62" y="273"/>
                            <a:pt x="62" y="273"/>
                          </a:cubicBezTo>
                          <a:cubicBezTo>
                            <a:pt x="62" y="273"/>
                            <a:pt x="63" y="278"/>
                            <a:pt x="63" y="278"/>
                          </a:cubicBezTo>
                          <a:cubicBezTo>
                            <a:pt x="63" y="278"/>
                            <a:pt x="63" y="280"/>
                            <a:pt x="63" y="280"/>
                          </a:cubicBezTo>
                          <a:cubicBezTo>
                            <a:pt x="63" y="280"/>
                            <a:pt x="61" y="274"/>
                            <a:pt x="61" y="274"/>
                          </a:cubicBezTo>
                          <a:cubicBezTo>
                            <a:pt x="61" y="274"/>
                            <a:pt x="60" y="274"/>
                            <a:pt x="60" y="274"/>
                          </a:cubicBezTo>
                          <a:cubicBezTo>
                            <a:pt x="60" y="274"/>
                            <a:pt x="64" y="282"/>
                            <a:pt x="64" y="282"/>
                          </a:cubicBezTo>
                          <a:cubicBezTo>
                            <a:pt x="64" y="282"/>
                            <a:pt x="65" y="284"/>
                            <a:pt x="65" y="284"/>
                          </a:cubicBezTo>
                          <a:cubicBezTo>
                            <a:pt x="65" y="284"/>
                            <a:pt x="65" y="287"/>
                            <a:pt x="65" y="287"/>
                          </a:cubicBezTo>
                          <a:cubicBezTo>
                            <a:pt x="65" y="287"/>
                            <a:pt x="63" y="288"/>
                            <a:pt x="63" y="288"/>
                          </a:cubicBezTo>
                          <a:cubicBezTo>
                            <a:pt x="63" y="288"/>
                            <a:pt x="62" y="287"/>
                            <a:pt x="62" y="287"/>
                          </a:cubicBezTo>
                          <a:cubicBezTo>
                            <a:pt x="62" y="287"/>
                            <a:pt x="58" y="279"/>
                            <a:pt x="58" y="279"/>
                          </a:cubicBezTo>
                          <a:cubicBezTo>
                            <a:pt x="58" y="279"/>
                            <a:pt x="57" y="279"/>
                            <a:pt x="57" y="279"/>
                          </a:cubicBezTo>
                          <a:cubicBezTo>
                            <a:pt x="57" y="279"/>
                            <a:pt x="61" y="288"/>
                            <a:pt x="61" y="288"/>
                          </a:cubicBezTo>
                          <a:cubicBezTo>
                            <a:pt x="61" y="288"/>
                            <a:pt x="60" y="292"/>
                            <a:pt x="60" y="292"/>
                          </a:cubicBezTo>
                          <a:cubicBezTo>
                            <a:pt x="60" y="292"/>
                            <a:pt x="58" y="293"/>
                            <a:pt x="58" y="293"/>
                          </a:cubicBezTo>
                          <a:cubicBezTo>
                            <a:pt x="58" y="293"/>
                            <a:pt x="55" y="296"/>
                            <a:pt x="55" y="296"/>
                          </a:cubicBezTo>
                          <a:cubicBezTo>
                            <a:pt x="55" y="296"/>
                            <a:pt x="53" y="299"/>
                            <a:pt x="53" y="299"/>
                          </a:cubicBezTo>
                          <a:cubicBezTo>
                            <a:pt x="53" y="299"/>
                            <a:pt x="52" y="302"/>
                            <a:pt x="52" y="302"/>
                          </a:cubicBezTo>
                          <a:cubicBezTo>
                            <a:pt x="52" y="302"/>
                            <a:pt x="52" y="303"/>
                            <a:pt x="52" y="303"/>
                          </a:cubicBezTo>
                          <a:cubicBezTo>
                            <a:pt x="52" y="303"/>
                            <a:pt x="49" y="308"/>
                            <a:pt x="49" y="308"/>
                          </a:cubicBezTo>
                          <a:cubicBezTo>
                            <a:pt x="49" y="308"/>
                            <a:pt x="47" y="308"/>
                            <a:pt x="47" y="308"/>
                          </a:cubicBezTo>
                          <a:cubicBezTo>
                            <a:pt x="47" y="308"/>
                            <a:pt x="47" y="306"/>
                            <a:pt x="47" y="306"/>
                          </a:cubicBezTo>
                          <a:cubicBezTo>
                            <a:pt x="47" y="306"/>
                            <a:pt x="48" y="305"/>
                            <a:pt x="48" y="305"/>
                          </a:cubicBezTo>
                          <a:cubicBezTo>
                            <a:pt x="48" y="305"/>
                            <a:pt x="48" y="304"/>
                            <a:pt x="48" y="304"/>
                          </a:cubicBezTo>
                          <a:cubicBezTo>
                            <a:pt x="48" y="304"/>
                            <a:pt x="47" y="301"/>
                            <a:pt x="47" y="301"/>
                          </a:cubicBezTo>
                          <a:cubicBezTo>
                            <a:pt x="47" y="301"/>
                            <a:pt x="47" y="283"/>
                            <a:pt x="47" y="283"/>
                          </a:cubicBezTo>
                          <a:cubicBezTo>
                            <a:pt x="47" y="283"/>
                            <a:pt x="48" y="281"/>
                            <a:pt x="48" y="281"/>
                          </a:cubicBezTo>
                          <a:cubicBezTo>
                            <a:pt x="48" y="281"/>
                            <a:pt x="49" y="279"/>
                            <a:pt x="49" y="279"/>
                          </a:cubicBezTo>
                          <a:cubicBezTo>
                            <a:pt x="49" y="279"/>
                            <a:pt x="48" y="276"/>
                            <a:pt x="48" y="276"/>
                          </a:cubicBezTo>
                          <a:cubicBezTo>
                            <a:pt x="48" y="276"/>
                            <a:pt x="46" y="275"/>
                            <a:pt x="46" y="275"/>
                          </a:cubicBezTo>
                          <a:cubicBezTo>
                            <a:pt x="46" y="275"/>
                            <a:pt x="44" y="274"/>
                            <a:pt x="44" y="274"/>
                          </a:cubicBezTo>
                          <a:cubicBezTo>
                            <a:pt x="44" y="274"/>
                            <a:pt x="43" y="273"/>
                            <a:pt x="43" y="273"/>
                          </a:cubicBezTo>
                          <a:cubicBezTo>
                            <a:pt x="43" y="273"/>
                            <a:pt x="42" y="271"/>
                            <a:pt x="42" y="271"/>
                          </a:cubicBezTo>
                          <a:cubicBezTo>
                            <a:pt x="42" y="271"/>
                            <a:pt x="42" y="270"/>
                            <a:pt x="42" y="270"/>
                          </a:cubicBezTo>
                          <a:cubicBezTo>
                            <a:pt x="42" y="270"/>
                            <a:pt x="43" y="268"/>
                            <a:pt x="43" y="268"/>
                          </a:cubicBezTo>
                          <a:cubicBezTo>
                            <a:pt x="43" y="268"/>
                            <a:pt x="44" y="267"/>
                            <a:pt x="44" y="267"/>
                          </a:cubicBezTo>
                          <a:cubicBezTo>
                            <a:pt x="44" y="267"/>
                            <a:pt x="45" y="266"/>
                            <a:pt x="45" y="266"/>
                          </a:cubicBezTo>
                          <a:cubicBezTo>
                            <a:pt x="45" y="266"/>
                            <a:pt x="47" y="265"/>
                            <a:pt x="47" y="265"/>
                          </a:cubicBezTo>
                          <a:cubicBezTo>
                            <a:pt x="47" y="265"/>
                            <a:pt x="48" y="261"/>
                            <a:pt x="48" y="261"/>
                          </a:cubicBezTo>
                          <a:cubicBezTo>
                            <a:pt x="48" y="261"/>
                            <a:pt x="48" y="260"/>
                            <a:pt x="48" y="260"/>
                          </a:cubicBezTo>
                          <a:cubicBezTo>
                            <a:pt x="48" y="260"/>
                            <a:pt x="48" y="259"/>
                            <a:pt x="48" y="259"/>
                          </a:cubicBezTo>
                          <a:cubicBezTo>
                            <a:pt x="48" y="259"/>
                            <a:pt x="49" y="260"/>
                            <a:pt x="49" y="260"/>
                          </a:cubicBezTo>
                          <a:cubicBezTo>
                            <a:pt x="49" y="260"/>
                            <a:pt x="51" y="259"/>
                            <a:pt x="51" y="259"/>
                          </a:cubicBezTo>
                          <a:cubicBezTo>
                            <a:pt x="51" y="259"/>
                            <a:pt x="53" y="258"/>
                            <a:pt x="53" y="258"/>
                          </a:cubicBezTo>
                          <a:cubicBezTo>
                            <a:pt x="53" y="258"/>
                            <a:pt x="55" y="257"/>
                            <a:pt x="55" y="257"/>
                          </a:cubicBezTo>
                          <a:cubicBezTo>
                            <a:pt x="55" y="257"/>
                            <a:pt x="56" y="259"/>
                            <a:pt x="56" y="259"/>
                          </a:cubicBezTo>
                          <a:cubicBezTo>
                            <a:pt x="56" y="259"/>
                            <a:pt x="57" y="260"/>
                            <a:pt x="57" y="260"/>
                          </a:cubicBezTo>
                          <a:cubicBezTo>
                            <a:pt x="57" y="260"/>
                            <a:pt x="58" y="260"/>
                            <a:pt x="58" y="260"/>
                          </a:cubicBezTo>
                          <a:cubicBezTo>
                            <a:pt x="58" y="260"/>
                            <a:pt x="59" y="260"/>
                            <a:pt x="59" y="260"/>
                          </a:cubicBezTo>
                          <a:cubicBezTo>
                            <a:pt x="59" y="260"/>
                            <a:pt x="60" y="256"/>
                            <a:pt x="60" y="256"/>
                          </a:cubicBezTo>
                          <a:cubicBezTo>
                            <a:pt x="60" y="256"/>
                            <a:pt x="58" y="254"/>
                            <a:pt x="58" y="254"/>
                          </a:cubicBezTo>
                          <a:cubicBezTo>
                            <a:pt x="58" y="254"/>
                            <a:pt x="56" y="251"/>
                            <a:pt x="56" y="251"/>
                          </a:cubicBezTo>
                          <a:cubicBezTo>
                            <a:pt x="56" y="251"/>
                            <a:pt x="56" y="247"/>
                            <a:pt x="56" y="247"/>
                          </a:cubicBezTo>
                          <a:cubicBezTo>
                            <a:pt x="56" y="247"/>
                            <a:pt x="55" y="245"/>
                            <a:pt x="55" y="245"/>
                          </a:cubicBezTo>
                          <a:cubicBezTo>
                            <a:pt x="55" y="245"/>
                            <a:pt x="56" y="242"/>
                            <a:pt x="56" y="242"/>
                          </a:cubicBezTo>
                          <a:cubicBezTo>
                            <a:pt x="56" y="242"/>
                            <a:pt x="59" y="242"/>
                            <a:pt x="59" y="242"/>
                          </a:cubicBezTo>
                          <a:cubicBezTo>
                            <a:pt x="59" y="242"/>
                            <a:pt x="61" y="243"/>
                            <a:pt x="61" y="243"/>
                          </a:cubicBezTo>
                          <a:cubicBezTo>
                            <a:pt x="61" y="243"/>
                            <a:pt x="61" y="240"/>
                            <a:pt x="61" y="240"/>
                          </a:cubicBezTo>
                          <a:cubicBezTo>
                            <a:pt x="61" y="240"/>
                            <a:pt x="62" y="237"/>
                            <a:pt x="62" y="237"/>
                          </a:cubicBezTo>
                          <a:cubicBezTo>
                            <a:pt x="62" y="237"/>
                            <a:pt x="64" y="237"/>
                            <a:pt x="64" y="237"/>
                          </a:cubicBezTo>
                          <a:cubicBezTo>
                            <a:pt x="64" y="237"/>
                            <a:pt x="65" y="235"/>
                            <a:pt x="65" y="235"/>
                          </a:cubicBezTo>
                          <a:cubicBezTo>
                            <a:pt x="65" y="235"/>
                            <a:pt x="67" y="235"/>
                            <a:pt x="67" y="235"/>
                          </a:cubicBezTo>
                          <a:cubicBezTo>
                            <a:pt x="67" y="235"/>
                            <a:pt x="69" y="231"/>
                            <a:pt x="69" y="231"/>
                          </a:cubicBezTo>
                          <a:cubicBezTo>
                            <a:pt x="69" y="231"/>
                            <a:pt x="70" y="230"/>
                            <a:pt x="70" y="230"/>
                          </a:cubicBezTo>
                          <a:cubicBezTo>
                            <a:pt x="70" y="230"/>
                            <a:pt x="71" y="231"/>
                            <a:pt x="71" y="231"/>
                          </a:cubicBezTo>
                          <a:cubicBezTo>
                            <a:pt x="71" y="231"/>
                            <a:pt x="72" y="229"/>
                            <a:pt x="72" y="229"/>
                          </a:cubicBezTo>
                          <a:cubicBezTo>
                            <a:pt x="72" y="229"/>
                            <a:pt x="73" y="227"/>
                            <a:pt x="73" y="227"/>
                          </a:cubicBezTo>
                          <a:cubicBezTo>
                            <a:pt x="73" y="227"/>
                            <a:pt x="73" y="222"/>
                            <a:pt x="73" y="222"/>
                          </a:cubicBezTo>
                          <a:cubicBezTo>
                            <a:pt x="73" y="222"/>
                            <a:pt x="72" y="218"/>
                            <a:pt x="72" y="218"/>
                          </a:cubicBezTo>
                          <a:cubicBezTo>
                            <a:pt x="72" y="218"/>
                            <a:pt x="71" y="215"/>
                            <a:pt x="71" y="215"/>
                          </a:cubicBezTo>
                          <a:cubicBezTo>
                            <a:pt x="71" y="215"/>
                            <a:pt x="71" y="210"/>
                            <a:pt x="71" y="210"/>
                          </a:cubicBezTo>
                          <a:cubicBezTo>
                            <a:pt x="71" y="210"/>
                            <a:pt x="72" y="208"/>
                            <a:pt x="72" y="208"/>
                          </a:cubicBezTo>
                          <a:cubicBezTo>
                            <a:pt x="72" y="208"/>
                            <a:pt x="72" y="204"/>
                            <a:pt x="72" y="204"/>
                          </a:cubicBezTo>
                          <a:cubicBezTo>
                            <a:pt x="72" y="204"/>
                            <a:pt x="71" y="201"/>
                            <a:pt x="71" y="201"/>
                          </a:cubicBezTo>
                          <a:cubicBezTo>
                            <a:pt x="71" y="201"/>
                            <a:pt x="70" y="197"/>
                            <a:pt x="70" y="197"/>
                          </a:cubicBezTo>
                          <a:cubicBezTo>
                            <a:pt x="70" y="197"/>
                            <a:pt x="69" y="195"/>
                            <a:pt x="69" y="195"/>
                          </a:cubicBezTo>
                          <a:cubicBezTo>
                            <a:pt x="69" y="195"/>
                            <a:pt x="69" y="193"/>
                            <a:pt x="69" y="193"/>
                          </a:cubicBezTo>
                          <a:cubicBezTo>
                            <a:pt x="69" y="193"/>
                            <a:pt x="69" y="189"/>
                            <a:pt x="69" y="189"/>
                          </a:cubicBezTo>
                          <a:cubicBezTo>
                            <a:pt x="69" y="189"/>
                            <a:pt x="70" y="186"/>
                            <a:pt x="70" y="186"/>
                          </a:cubicBezTo>
                          <a:cubicBezTo>
                            <a:pt x="70" y="186"/>
                            <a:pt x="71" y="182"/>
                            <a:pt x="71" y="182"/>
                          </a:cubicBezTo>
                          <a:cubicBezTo>
                            <a:pt x="71" y="182"/>
                            <a:pt x="70" y="178"/>
                            <a:pt x="70" y="178"/>
                          </a:cubicBezTo>
                          <a:cubicBezTo>
                            <a:pt x="70" y="178"/>
                            <a:pt x="70" y="175"/>
                            <a:pt x="70" y="175"/>
                          </a:cubicBezTo>
                          <a:cubicBezTo>
                            <a:pt x="70" y="175"/>
                            <a:pt x="69" y="173"/>
                            <a:pt x="69" y="173"/>
                          </a:cubicBezTo>
                          <a:cubicBezTo>
                            <a:pt x="69" y="173"/>
                            <a:pt x="70" y="171"/>
                            <a:pt x="70" y="171"/>
                          </a:cubicBezTo>
                          <a:cubicBezTo>
                            <a:pt x="70" y="171"/>
                            <a:pt x="70" y="167"/>
                            <a:pt x="70" y="167"/>
                          </a:cubicBezTo>
                          <a:cubicBezTo>
                            <a:pt x="70" y="167"/>
                            <a:pt x="69" y="164"/>
                            <a:pt x="69" y="164"/>
                          </a:cubicBezTo>
                          <a:cubicBezTo>
                            <a:pt x="69" y="164"/>
                            <a:pt x="67" y="162"/>
                            <a:pt x="67" y="162"/>
                          </a:cubicBezTo>
                          <a:cubicBezTo>
                            <a:pt x="67" y="162"/>
                            <a:pt x="66" y="159"/>
                            <a:pt x="66" y="159"/>
                          </a:cubicBezTo>
                          <a:cubicBezTo>
                            <a:pt x="66" y="159"/>
                            <a:pt x="65" y="157"/>
                            <a:pt x="65" y="157"/>
                          </a:cubicBezTo>
                          <a:cubicBezTo>
                            <a:pt x="65" y="157"/>
                            <a:pt x="66" y="156"/>
                            <a:pt x="66" y="156"/>
                          </a:cubicBezTo>
                          <a:cubicBezTo>
                            <a:pt x="66" y="156"/>
                            <a:pt x="67" y="154"/>
                            <a:pt x="67" y="154"/>
                          </a:cubicBezTo>
                          <a:cubicBezTo>
                            <a:pt x="67" y="154"/>
                            <a:pt x="67" y="152"/>
                            <a:pt x="67" y="152"/>
                          </a:cubicBezTo>
                          <a:cubicBezTo>
                            <a:pt x="67" y="152"/>
                            <a:pt x="65" y="151"/>
                            <a:pt x="65" y="151"/>
                          </a:cubicBezTo>
                          <a:cubicBezTo>
                            <a:pt x="65" y="151"/>
                            <a:pt x="64" y="149"/>
                            <a:pt x="64" y="149"/>
                          </a:cubicBezTo>
                          <a:cubicBezTo>
                            <a:pt x="64" y="149"/>
                            <a:pt x="63" y="146"/>
                            <a:pt x="63" y="146"/>
                          </a:cubicBezTo>
                          <a:cubicBezTo>
                            <a:pt x="63" y="146"/>
                            <a:pt x="62" y="147"/>
                            <a:pt x="62" y="147"/>
                          </a:cubicBezTo>
                          <a:cubicBezTo>
                            <a:pt x="62" y="147"/>
                            <a:pt x="61" y="145"/>
                            <a:pt x="61" y="145"/>
                          </a:cubicBezTo>
                          <a:cubicBezTo>
                            <a:pt x="61" y="145"/>
                            <a:pt x="61" y="143"/>
                            <a:pt x="61" y="143"/>
                          </a:cubicBezTo>
                          <a:cubicBezTo>
                            <a:pt x="61" y="143"/>
                            <a:pt x="58" y="143"/>
                            <a:pt x="58" y="143"/>
                          </a:cubicBezTo>
                          <a:cubicBezTo>
                            <a:pt x="58" y="143"/>
                            <a:pt x="58" y="141"/>
                            <a:pt x="58" y="141"/>
                          </a:cubicBezTo>
                          <a:cubicBezTo>
                            <a:pt x="58" y="141"/>
                            <a:pt x="57" y="137"/>
                            <a:pt x="57" y="137"/>
                          </a:cubicBezTo>
                          <a:cubicBezTo>
                            <a:pt x="57" y="137"/>
                            <a:pt x="57" y="133"/>
                            <a:pt x="57" y="133"/>
                          </a:cubicBezTo>
                          <a:cubicBezTo>
                            <a:pt x="57" y="133"/>
                            <a:pt x="55" y="130"/>
                            <a:pt x="55" y="130"/>
                          </a:cubicBezTo>
                          <a:cubicBezTo>
                            <a:pt x="55" y="130"/>
                            <a:pt x="54" y="128"/>
                            <a:pt x="54" y="128"/>
                          </a:cubicBezTo>
                          <a:cubicBezTo>
                            <a:pt x="54" y="128"/>
                            <a:pt x="52" y="127"/>
                            <a:pt x="52" y="127"/>
                          </a:cubicBezTo>
                          <a:cubicBezTo>
                            <a:pt x="52" y="127"/>
                            <a:pt x="50" y="125"/>
                            <a:pt x="50" y="125"/>
                          </a:cubicBezTo>
                          <a:cubicBezTo>
                            <a:pt x="50" y="125"/>
                            <a:pt x="48" y="120"/>
                            <a:pt x="48" y="120"/>
                          </a:cubicBezTo>
                          <a:cubicBezTo>
                            <a:pt x="48" y="120"/>
                            <a:pt x="46" y="116"/>
                            <a:pt x="46" y="116"/>
                          </a:cubicBezTo>
                          <a:cubicBezTo>
                            <a:pt x="46" y="116"/>
                            <a:pt x="45" y="112"/>
                            <a:pt x="45" y="112"/>
                          </a:cubicBezTo>
                          <a:cubicBezTo>
                            <a:pt x="45" y="112"/>
                            <a:pt x="44" y="109"/>
                            <a:pt x="44" y="109"/>
                          </a:cubicBezTo>
                          <a:cubicBezTo>
                            <a:pt x="44" y="109"/>
                            <a:pt x="41" y="106"/>
                            <a:pt x="41" y="106"/>
                          </a:cubicBezTo>
                          <a:cubicBezTo>
                            <a:pt x="41" y="106"/>
                            <a:pt x="39" y="103"/>
                            <a:pt x="39" y="103"/>
                          </a:cubicBezTo>
                          <a:cubicBezTo>
                            <a:pt x="39" y="103"/>
                            <a:pt x="38" y="101"/>
                            <a:pt x="38" y="101"/>
                          </a:cubicBezTo>
                          <a:cubicBezTo>
                            <a:pt x="38" y="101"/>
                            <a:pt x="39" y="98"/>
                            <a:pt x="39" y="98"/>
                          </a:cubicBezTo>
                          <a:cubicBezTo>
                            <a:pt x="39" y="98"/>
                            <a:pt x="38" y="95"/>
                            <a:pt x="38" y="95"/>
                          </a:cubicBezTo>
                          <a:cubicBezTo>
                            <a:pt x="38" y="95"/>
                            <a:pt x="34" y="94"/>
                            <a:pt x="34" y="94"/>
                          </a:cubicBezTo>
                          <a:cubicBezTo>
                            <a:pt x="34" y="94"/>
                            <a:pt x="32" y="93"/>
                            <a:pt x="32" y="93"/>
                          </a:cubicBezTo>
                          <a:cubicBezTo>
                            <a:pt x="32" y="93"/>
                            <a:pt x="30" y="90"/>
                            <a:pt x="30" y="90"/>
                          </a:cubicBezTo>
                          <a:cubicBezTo>
                            <a:pt x="30" y="90"/>
                            <a:pt x="28" y="87"/>
                            <a:pt x="28" y="87"/>
                          </a:cubicBezTo>
                          <a:cubicBezTo>
                            <a:pt x="28" y="87"/>
                            <a:pt x="26" y="84"/>
                            <a:pt x="26" y="84"/>
                          </a:cubicBezTo>
                          <a:cubicBezTo>
                            <a:pt x="26" y="84"/>
                            <a:pt x="25" y="83"/>
                            <a:pt x="25" y="83"/>
                          </a:cubicBezTo>
                          <a:cubicBezTo>
                            <a:pt x="25" y="83"/>
                            <a:pt x="25" y="82"/>
                            <a:pt x="25" y="82"/>
                          </a:cubicBezTo>
                          <a:cubicBezTo>
                            <a:pt x="25" y="82"/>
                            <a:pt x="26" y="79"/>
                            <a:pt x="26" y="79"/>
                          </a:cubicBezTo>
                          <a:cubicBezTo>
                            <a:pt x="26" y="79"/>
                            <a:pt x="25" y="77"/>
                            <a:pt x="25" y="77"/>
                          </a:cubicBezTo>
                          <a:cubicBezTo>
                            <a:pt x="25" y="77"/>
                            <a:pt x="26" y="75"/>
                            <a:pt x="26" y="75"/>
                          </a:cubicBezTo>
                          <a:cubicBezTo>
                            <a:pt x="26" y="75"/>
                            <a:pt x="27" y="76"/>
                            <a:pt x="27" y="76"/>
                          </a:cubicBezTo>
                          <a:cubicBezTo>
                            <a:pt x="27" y="76"/>
                            <a:pt x="29" y="76"/>
                            <a:pt x="29" y="76"/>
                          </a:cubicBezTo>
                          <a:cubicBezTo>
                            <a:pt x="29" y="76"/>
                            <a:pt x="30" y="76"/>
                            <a:pt x="30" y="76"/>
                          </a:cubicBezTo>
                          <a:cubicBezTo>
                            <a:pt x="30" y="76"/>
                            <a:pt x="32" y="75"/>
                            <a:pt x="32" y="75"/>
                          </a:cubicBezTo>
                          <a:cubicBezTo>
                            <a:pt x="32" y="75"/>
                            <a:pt x="32" y="72"/>
                            <a:pt x="32" y="72"/>
                          </a:cubicBezTo>
                          <a:cubicBezTo>
                            <a:pt x="32" y="72"/>
                            <a:pt x="34" y="68"/>
                            <a:pt x="34" y="68"/>
                          </a:cubicBezTo>
                          <a:cubicBezTo>
                            <a:pt x="34" y="68"/>
                            <a:pt x="33" y="65"/>
                            <a:pt x="33" y="65"/>
                          </a:cubicBezTo>
                          <a:cubicBezTo>
                            <a:pt x="33" y="65"/>
                            <a:pt x="31" y="64"/>
                            <a:pt x="31" y="64"/>
                          </a:cubicBezTo>
                          <a:cubicBezTo>
                            <a:pt x="31" y="64"/>
                            <a:pt x="30" y="61"/>
                            <a:pt x="30" y="61"/>
                          </a:cubicBezTo>
                          <a:cubicBezTo>
                            <a:pt x="30" y="61"/>
                            <a:pt x="28" y="60"/>
                            <a:pt x="28" y="60"/>
                          </a:cubicBezTo>
                          <a:cubicBezTo>
                            <a:pt x="28" y="60"/>
                            <a:pt x="28" y="60"/>
                            <a:pt x="28" y="60"/>
                          </a:cubicBezTo>
                          <a:cubicBezTo>
                            <a:pt x="28" y="60"/>
                            <a:pt x="29" y="57"/>
                            <a:pt x="29" y="57"/>
                          </a:cubicBezTo>
                          <a:cubicBezTo>
                            <a:pt x="29" y="57"/>
                            <a:pt x="28" y="55"/>
                            <a:pt x="28" y="55"/>
                          </a:cubicBezTo>
                          <a:cubicBezTo>
                            <a:pt x="28" y="55"/>
                            <a:pt x="26" y="52"/>
                            <a:pt x="26" y="52"/>
                          </a:cubicBezTo>
                          <a:cubicBezTo>
                            <a:pt x="26" y="52"/>
                            <a:pt x="24" y="49"/>
                            <a:pt x="24" y="49"/>
                          </a:cubicBezTo>
                          <a:cubicBezTo>
                            <a:pt x="24" y="49"/>
                            <a:pt x="23" y="50"/>
                            <a:pt x="23" y="50"/>
                          </a:cubicBezTo>
                          <a:cubicBezTo>
                            <a:pt x="23" y="50"/>
                            <a:pt x="22" y="51"/>
                            <a:pt x="22" y="51"/>
                          </a:cubicBezTo>
                          <a:cubicBezTo>
                            <a:pt x="22" y="51"/>
                            <a:pt x="21" y="51"/>
                            <a:pt x="21" y="51"/>
                          </a:cubicBezTo>
                          <a:cubicBezTo>
                            <a:pt x="21" y="51"/>
                            <a:pt x="21" y="54"/>
                            <a:pt x="21" y="54"/>
                          </a:cubicBezTo>
                          <a:cubicBezTo>
                            <a:pt x="21" y="54"/>
                            <a:pt x="19" y="55"/>
                            <a:pt x="19" y="55"/>
                          </a:cubicBezTo>
                          <a:cubicBezTo>
                            <a:pt x="19" y="55"/>
                            <a:pt x="18" y="53"/>
                            <a:pt x="18" y="53"/>
                          </a:cubicBezTo>
                          <a:cubicBezTo>
                            <a:pt x="18" y="53"/>
                            <a:pt x="16" y="51"/>
                            <a:pt x="16" y="51"/>
                          </a:cubicBezTo>
                          <a:cubicBezTo>
                            <a:pt x="16" y="51"/>
                            <a:pt x="14" y="52"/>
                            <a:pt x="14" y="52"/>
                          </a:cubicBezTo>
                          <a:cubicBezTo>
                            <a:pt x="14" y="52"/>
                            <a:pt x="13" y="50"/>
                            <a:pt x="13" y="50"/>
                          </a:cubicBezTo>
                          <a:cubicBezTo>
                            <a:pt x="13" y="50"/>
                            <a:pt x="10" y="44"/>
                            <a:pt x="10" y="44"/>
                          </a:cubicBezTo>
                          <a:cubicBezTo>
                            <a:pt x="10" y="44"/>
                            <a:pt x="9" y="41"/>
                            <a:pt x="9" y="41"/>
                          </a:cubicBezTo>
                          <a:cubicBezTo>
                            <a:pt x="9" y="41"/>
                            <a:pt x="10" y="37"/>
                            <a:pt x="10" y="37"/>
                          </a:cubicBezTo>
                          <a:cubicBezTo>
                            <a:pt x="10" y="37"/>
                            <a:pt x="10" y="34"/>
                            <a:pt x="10" y="34"/>
                          </a:cubicBezTo>
                          <a:cubicBezTo>
                            <a:pt x="10" y="34"/>
                            <a:pt x="8" y="31"/>
                            <a:pt x="8" y="31"/>
                          </a:cubicBezTo>
                          <a:cubicBezTo>
                            <a:pt x="8" y="31"/>
                            <a:pt x="8" y="33"/>
                            <a:pt x="8" y="33"/>
                          </a:cubicBezTo>
                          <a:cubicBezTo>
                            <a:pt x="8" y="33"/>
                            <a:pt x="7" y="34"/>
                            <a:pt x="7" y="34"/>
                          </a:cubicBezTo>
                          <a:cubicBezTo>
                            <a:pt x="7" y="34"/>
                            <a:pt x="6" y="32"/>
                            <a:pt x="6" y="32"/>
                          </a:cubicBezTo>
                          <a:cubicBezTo>
                            <a:pt x="6" y="32"/>
                            <a:pt x="6" y="29"/>
                            <a:pt x="6" y="29"/>
                          </a:cubicBezTo>
                          <a:cubicBezTo>
                            <a:pt x="6" y="29"/>
                            <a:pt x="4" y="27"/>
                            <a:pt x="4" y="27"/>
                          </a:cubicBezTo>
                          <a:cubicBezTo>
                            <a:pt x="4" y="27"/>
                            <a:pt x="2" y="22"/>
                            <a:pt x="2" y="22"/>
                          </a:cubicBezTo>
                          <a:cubicBezTo>
                            <a:pt x="2" y="22"/>
                            <a:pt x="0" y="20"/>
                            <a:pt x="0" y="20"/>
                          </a:cubicBezTo>
                          <a:cubicBezTo>
                            <a:pt x="0" y="20"/>
                            <a:pt x="0" y="19"/>
                            <a:pt x="0" y="19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0" name="Freeform 1396"/>
                    <p:cNvSpPr>
                      <a:spLocks/>
                    </p:cNvSpPr>
                    <p:nvPr/>
                  </p:nvSpPr>
                  <p:spPr bwMode="gray">
                    <a:xfrm>
                      <a:off x="6981825" y="2919824"/>
                      <a:ext cx="252413" cy="492125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204"/>
                        </a:cxn>
                        <a:cxn ang="0">
                          <a:pos x="29" y="188"/>
                        </a:cxn>
                        <a:cxn ang="0">
                          <a:pos x="29" y="169"/>
                        </a:cxn>
                        <a:cxn ang="0">
                          <a:pos x="26" y="148"/>
                        </a:cxn>
                        <a:cxn ang="0">
                          <a:pos x="18" y="127"/>
                        </a:cxn>
                        <a:cxn ang="0">
                          <a:pos x="15" y="107"/>
                        </a:cxn>
                        <a:cxn ang="0">
                          <a:pos x="19" y="87"/>
                        </a:cxn>
                        <a:cxn ang="0">
                          <a:pos x="13" y="75"/>
                        </a:cxn>
                        <a:cxn ang="0">
                          <a:pos x="2" y="45"/>
                        </a:cxn>
                        <a:cxn ang="0">
                          <a:pos x="3" y="36"/>
                        </a:cxn>
                        <a:cxn ang="0">
                          <a:pos x="4" y="16"/>
                        </a:cxn>
                        <a:cxn ang="0">
                          <a:pos x="13" y="13"/>
                        </a:cxn>
                        <a:cxn ang="0">
                          <a:pos x="19" y="3"/>
                        </a:cxn>
                        <a:cxn ang="0">
                          <a:pos x="26" y="3"/>
                        </a:cxn>
                        <a:cxn ang="0">
                          <a:pos x="30" y="11"/>
                        </a:cxn>
                        <a:cxn ang="0">
                          <a:pos x="35" y="18"/>
                        </a:cxn>
                        <a:cxn ang="0">
                          <a:pos x="40" y="31"/>
                        </a:cxn>
                        <a:cxn ang="0">
                          <a:pos x="41" y="49"/>
                        </a:cxn>
                        <a:cxn ang="0">
                          <a:pos x="45" y="54"/>
                        </a:cxn>
                        <a:cxn ang="0">
                          <a:pos x="55" y="53"/>
                        </a:cxn>
                        <a:cxn ang="0">
                          <a:pos x="67" y="44"/>
                        </a:cxn>
                        <a:cxn ang="0">
                          <a:pos x="79" y="62"/>
                        </a:cxn>
                        <a:cxn ang="0">
                          <a:pos x="80" y="78"/>
                        </a:cxn>
                        <a:cxn ang="0">
                          <a:pos x="88" y="92"/>
                        </a:cxn>
                        <a:cxn ang="0">
                          <a:pos x="91" y="106"/>
                        </a:cxn>
                        <a:cxn ang="0">
                          <a:pos x="90" y="125"/>
                        </a:cxn>
                        <a:cxn ang="0">
                          <a:pos x="81" y="126"/>
                        </a:cxn>
                        <a:cxn ang="0">
                          <a:pos x="70" y="126"/>
                        </a:cxn>
                        <a:cxn ang="0">
                          <a:pos x="61" y="141"/>
                        </a:cxn>
                        <a:cxn ang="0">
                          <a:pos x="63" y="165"/>
                        </a:cxn>
                        <a:cxn ang="0">
                          <a:pos x="62" y="172"/>
                        </a:cxn>
                        <a:cxn ang="0">
                          <a:pos x="50" y="163"/>
                        </a:cxn>
                        <a:cxn ang="0">
                          <a:pos x="45" y="146"/>
                        </a:cxn>
                        <a:cxn ang="0">
                          <a:pos x="35" y="152"/>
                        </a:cxn>
                        <a:cxn ang="0">
                          <a:pos x="33" y="181"/>
                        </a:cxn>
                        <a:cxn ang="0">
                          <a:pos x="29" y="207"/>
                        </a:cxn>
                        <a:cxn ang="0">
                          <a:pos x="28" y="225"/>
                        </a:cxn>
                        <a:cxn ang="0">
                          <a:pos x="33" y="234"/>
                        </a:cxn>
                        <a:cxn ang="0">
                          <a:pos x="37" y="245"/>
                        </a:cxn>
                        <a:cxn ang="0">
                          <a:pos x="42" y="259"/>
                        </a:cxn>
                        <a:cxn ang="0">
                          <a:pos x="42" y="265"/>
                        </a:cxn>
                        <a:cxn ang="0">
                          <a:pos x="43" y="274"/>
                        </a:cxn>
                        <a:cxn ang="0">
                          <a:pos x="45" y="276"/>
                        </a:cxn>
                        <a:cxn ang="0">
                          <a:pos x="53" y="283"/>
                        </a:cxn>
                        <a:cxn ang="0">
                          <a:pos x="61" y="293"/>
                        </a:cxn>
                        <a:cxn ang="0">
                          <a:pos x="60" y="305"/>
                        </a:cxn>
                        <a:cxn ang="0">
                          <a:pos x="52" y="307"/>
                        </a:cxn>
                        <a:cxn ang="0">
                          <a:pos x="48" y="295"/>
                        </a:cxn>
                        <a:cxn ang="0">
                          <a:pos x="42" y="287"/>
                        </a:cxn>
                        <a:cxn ang="0">
                          <a:pos x="40" y="290"/>
                        </a:cxn>
                        <a:cxn ang="0">
                          <a:pos x="35" y="277"/>
                        </a:cxn>
                        <a:cxn ang="0">
                          <a:pos x="31" y="269"/>
                        </a:cxn>
                        <a:cxn ang="0">
                          <a:pos x="25" y="255"/>
                        </a:cxn>
                        <a:cxn ang="0">
                          <a:pos x="21" y="264"/>
                        </a:cxn>
                        <a:cxn ang="0">
                          <a:pos x="19" y="245"/>
                        </a:cxn>
                        <a:cxn ang="0">
                          <a:pos x="22" y="218"/>
                        </a:cxn>
                      </a:cxnLst>
                      <a:rect l="0" t="0" r="r" b="b"/>
                      <a:pathLst>
                        <a:path w="92" h="307">
                          <a:moveTo>
                            <a:pt x="22" y="218"/>
                          </a:moveTo>
                          <a:cubicBezTo>
                            <a:pt x="22" y="218"/>
                            <a:pt x="21" y="217"/>
                            <a:pt x="21" y="217"/>
                          </a:cubicBezTo>
                          <a:cubicBezTo>
                            <a:pt x="21" y="217"/>
                            <a:pt x="22" y="217"/>
                            <a:pt x="22" y="217"/>
                          </a:cubicBezTo>
                          <a:cubicBezTo>
                            <a:pt x="22" y="217"/>
                            <a:pt x="24" y="211"/>
                            <a:pt x="24" y="211"/>
                          </a:cubicBezTo>
                          <a:cubicBezTo>
                            <a:pt x="24" y="211"/>
                            <a:pt x="24" y="207"/>
                            <a:pt x="24" y="207"/>
                          </a:cubicBezTo>
                          <a:cubicBezTo>
                            <a:pt x="24" y="207"/>
                            <a:pt x="24" y="204"/>
                            <a:pt x="24" y="204"/>
                          </a:cubicBezTo>
                          <a:cubicBezTo>
                            <a:pt x="24" y="204"/>
                            <a:pt x="24" y="202"/>
                            <a:pt x="24" y="202"/>
                          </a:cubicBezTo>
                          <a:cubicBezTo>
                            <a:pt x="24" y="202"/>
                            <a:pt x="25" y="200"/>
                            <a:pt x="25" y="200"/>
                          </a:cubicBezTo>
                          <a:cubicBezTo>
                            <a:pt x="25" y="200"/>
                            <a:pt x="26" y="198"/>
                            <a:pt x="26" y="198"/>
                          </a:cubicBezTo>
                          <a:cubicBezTo>
                            <a:pt x="26" y="198"/>
                            <a:pt x="28" y="195"/>
                            <a:pt x="28" y="195"/>
                          </a:cubicBezTo>
                          <a:cubicBezTo>
                            <a:pt x="28" y="195"/>
                            <a:pt x="29" y="190"/>
                            <a:pt x="29" y="190"/>
                          </a:cubicBezTo>
                          <a:cubicBezTo>
                            <a:pt x="29" y="190"/>
                            <a:pt x="29" y="188"/>
                            <a:pt x="29" y="188"/>
                          </a:cubicBezTo>
                          <a:cubicBezTo>
                            <a:pt x="29" y="188"/>
                            <a:pt x="30" y="185"/>
                            <a:pt x="30" y="185"/>
                          </a:cubicBezTo>
                          <a:cubicBezTo>
                            <a:pt x="30" y="185"/>
                            <a:pt x="31" y="183"/>
                            <a:pt x="31" y="183"/>
                          </a:cubicBezTo>
                          <a:cubicBezTo>
                            <a:pt x="31" y="183"/>
                            <a:pt x="32" y="180"/>
                            <a:pt x="32" y="180"/>
                          </a:cubicBezTo>
                          <a:cubicBezTo>
                            <a:pt x="32" y="180"/>
                            <a:pt x="31" y="175"/>
                            <a:pt x="31" y="175"/>
                          </a:cubicBezTo>
                          <a:cubicBezTo>
                            <a:pt x="31" y="175"/>
                            <a:pt x="30" y="171"/>
                            <a:pt x="30" y="171"/>
                          </a:cubicBezTo>
                          <a:cubicBezTo>
                            <a:pt x="30" y="171"/>
                            <a:pt x="29" y="169"/>
                            <a:pt x="29" y="169"/>
                          </a:cubicBezTo>
                          <a:cubicBezTo>
                            <a:pt x="29" y="169"/>
                            <a:pt x="29" y="164"/>
                            <a:pt x="29" y="164"/>
                          </a:cubicBezTo>
                          <a:cubicBezTo>
                            <a:pt x="29" y="164"/>
                            <a:pt x="27" y="161"/>
                            <a:pt x="27" y="161"/>
                          </a:cubicBezTo>
                          <a:cubicBezTo>
                            <a:pt x="27" y="161"/>
                            <a:pt x="26" y="156"/>
                            <a:pt x="26" y="156"/>
                          </a:cubicBezTo>
                          <a:cubicBezTo>
                            <a:pt x="26" y="156"/>
                            <a:pt x="25" y="154"/>
                            <a:pt x="25" y="154"/>
                          </a:cubicBezTo>
                          <a:cubicBezTo>
                            <a:pt x="25" y="154"/>
                            <a:pt x="25" y="151"/>
                            <a:pt x="25" y="151"/>
                          </a:cubicBezTo>
                          <a:cubicBezTo>
                            <a:pt x="25" y="151"/>
                            <a:pt x="26" y="148"/>
                            <a:pt x="26" y="148"/>
                          </a:cubicBezTo>
                          <a:cubicBezTo>
                            <a:pt x="26" y="148"/>
                            <a:pt x="25" y="145"/>
                            <a:pt x="25" y="145"/>
                          </a:cubicBezTo>
                          <a:cubicBezTo>
                            <a:pt x="25" y="145"/>
                            <a:pt x="24" y="140"/>
                            <a:pt x="24" y="140"/>
                          </a:cubicBezTo>
                          <a:cubicBezTo>
                            <a:pt x="24" y="140"/>
                            <a:pt x="23" y="135"/>
                            <a:pt x="23" y="135"/>
                          </a:cubicBezTo>
                          <a:cubicBezTo>
                            <a:pt x="23" y="135"/>
                            <a:pt x="21" y="131"/>
                            <a:pt x="21" y="131"/>
                          </a:cubicBezTo>
                          <a:cubicBezTo>
                            <a:pt x="21" y="131"/>
                            <a:pt x="19" y="128"/>
                            <a:pt x="19" y="128"/>
                          </a:cubicBezTo>
                          <a:cubicBezTo>
                            <a:pt x="19" y="128"/>
                            <a:pt x="18" y="127"/>
                            <a:pt x="18" y="127"/>
                          </a:cubicBezTo>
                          <a:cubicBezTo>
                            <a:pt x="18" y="127"/>
                            <a:pt x="17" y="122"/>
                            <a:pt x="17" y="122"/>
                          </a:cubicBezTo>
                          <a:cubicBezTo>
                            <a:pt x="17" y="122"/>
                            <a:pt x="15" y="120"/>
                            <a:pt x="15" y="120"/>
                          </a:cubicBezTo>
                          <a:cubicBezTo>
                            <a:pt x="15" y="120"/>
                            <a:pt x="14" y="117"/>
                            <a:pt x="14" y="117"/>
                          </a:cubicBezTo>
                          <a:cubicBezTo>
                            <a:pt x="14" y="117"/>
                            <a:pt x="13" y="111"/>
                            <a:pt x="13" y="111"/>
                          </a:cubicBezTo>
                          <a:cubicBezTo>
                            <a:pt x="13" y="111"/>
                            <a:pt x="13" y="108"/>
                            <a:pt x="13" y="108"/>
                          </a:cubicBezTo>
                          <a:cubicBezTo>
                            <a:pt x="13" y="108"/>
                            <a:pt x="15" y="107"/>
                            <a:pt x="15" y="107"/>
                          </a:cubicBezTo>
                          <a:cubicBezTo>
                            <a:pt x="15" y="107"/>
                            <a:pt x="16" y="104"/>
                            <a:pt x="16" y="104"/>
                          </a:cubicBezTo>
                          <a:cubicBezTo>
                            <a:pt x="16" y="104"/>
                            <a:pt x="16" y="101"/>
                            <a:pt x="16" y="101"/>
                          </a:cubicBezTo>
                          <a:cubicBezTo>
                            <a:pt x="16" y="101"/>
                            <a:pt x="16" y="95"/>
                            <a:pt x="16" y="95"/>
                          </a:cubicBezTo>
                          <a:cubicBezTo>
                            <a:pt x="16" y="95"/>
                            <a:pt x="15" y="92"/>
                            <a:pt x="15" y="92"/>
                          </a:cubicBezTo>
                          <a:cubicBezTo>
                            <a:pt x="15" y="92"/>
                            <a:pt x="17" y="90"/>
                            <a:pt x="17" y="90"/>
                          </a:cubicBezTo>
                          <a:cubicBezTo>
                            <a:pt x="17" y="90"/>
                            <a:pt x="19" y="87"/>
                            <a:pt x="19" y="87"/>
                          </a:cubicBezTo>
                          <a:cubicBezTo>
                            <a:pt x="19" y="87"/>
                            <a:pt x="18" y="84"/>
                            <a:pt x="18" y="84"/>
                          </a:cubicBezTo>
                          <a:cubicBezTo>
                            <a:pt x="18" y="84"/>
                            <a:pt x="17" y="85"/>
                            <a:pt x="17" y="85"/>
                          </a:cubicBezTo>
                          <a:cubicBezTo>
                            <a:pt x="17" y="85"/>
                            <a:pt x="16" y="85"/>
                            <a:pt x="16" y="85"/>
                          </a:cubicBezTo>
                          <a:cubicBezTo>
                            <a:pt x="16" y="85"/>
                            <a:pt x="16" y="82"/>
                            <a:pt x="16" y="82"/>
                          </a:cubicBezTo>
                          <a:cubicBezTo>
                            <a:pt x="16" y="82"/>
                            <a:pt x="14" y="79"/>
                            <a:pt x="14" y="79"/>
                          </a:cubicBezTo>
                          <a:cubicBezTo>
                            <a:pt x="14" y="79"/>
                            <a:pt x="13" y="75"/>
                            <a:pt x="13" y="75"/>
                          </a:cubicBezTo>
                          <a:cubicBezTo>
                            <a:pt x="13" y="75"/>
                            <a:pt x="12" y="71"/>
                            <a:pt x="12" y="71"/>
                          </a:cubicBezTo>
                          <a:cubicBezTo>
                            <a:pt x="12" y="71"/>
                            <a:pt x="10" y="67"/>
                            <a:pt x="10" y="67"/>
                          </a:cubicBezTo>
                          <a:cubicBezTo>
                            <a:pt x="10" y="67"/>
                            <a:pt x="4" y="54"/>
                            <a:pt x="4" y="54"/>
                          </a:cubicBezTo>
                          <a:cubicBezTo>
                            <a:pt x="4" y="54"/>
                            <a:pt x="3" y="50"/>
                            <a:pt x="3" y="50"/>
                          </a:cubicBezTo>
                          <a:cubicBezTo>
                            <a:pt x="3" y="50"/>
                            <a:pt x="3" y="47"/>
                            <a:pt x="3" y="47"/>
                          </a:cubicBezTo>
                          <a:cubicBezTo>
                            <a:pt x="3" y="47"/>
                            <a:pt x="2" y="45"/>
                            <a:pt x="2" y="45"/>
                          </a:cubicBezTo>
                          <a:cubicBezTo>
                            <a:pt x="2" y="45"/>
                            <a:pt x="1" y="45"/>
                            <a:pt x="1" y="45"/>
                          </a:cubicBezTo>
                          <a:cubicBezTo>
                            <a:pt x="1" y="45"/>
                            <a:pt x="0" y="43"/>
                            <a:pt x="0" y="43"/>
                          </a:cubicBezTo>
                          <a:cubicBezTo>
                            <a:pt x="0" y="43"/>
                            <a:pt x="0" y="40"/>
                            <a:pt x="0" y="40"/>
                          </a:cubicBezTo>
                          <a:cubicBezTo>
                            <a:pt x="0" y="40"/>
                            <a:pt x="1" y="40"/>
                            <a:pt x="1" y="40"/>
                          </a:cubicBezTo>
                          <a:cubicBezTo>
                            <a:pt x="1" y="40"/>
                            <a:pt x="3" y="38"/>
                            <a:pt x="3" y="38"/>
                          </a:cubicBezTo>
                          <a:cubicBezTo>
                            <a:pt x="3" y="38"/>
                            <a:pt x="3" y="36"/>
                            <a:pt x="3" y="36"/>
                          </a:cubicBezTo>
                          <a:cubicBezTo>
                            <a:pt x="3" y="36"/>
                            <a:pt x="2" y="32"/>
                            <a:pt x="2" y="32"/>
                          </a:cubicBezTo>
                          <a:cubicBezTo>
                            <a:pt x="2" y="32"/>
                            <a:pt x="3" y="28"/>
                            <a:pt x="3" y="28"/>
                          </a:cubicBezTo>
                          <a:cubicBezTo>
                            <a:pt x="3" y="28"/>
                            <a:pt x="3" y="24"/>
                            <a:pt x="3" y="24"/>
                          </a:cubicBezTo>
                          <a:cubicBezTo>
                            <a:pt x="3" y="24"/>
                            <a:pt x="2" y="22"/>
                            <a:pt x="2" y="22"/>
                          </a:cubicBezTo>
                          <a:cubicBezTo>
                            <a:pt x="2" y="22"/>
                            <a:pt x="3" y="18"/>
                            <a:pt x="3" y="18"/>
                          </a:cubicBezTo>
                          <a:cubicBezTo>
                            <a:pt x="3" y="18"/>
                            <a:pt x="4" y="16"/>
                            <a:pt x="4" y="16"/>
                          </a:cubicBezTo>
                          <a:cubicBezTo>
                            <a:pt x="4" y="16"/>
                            <a:pt x="4" y="14"/>
                            <a:pt x="4" y="14"/>
                          </a:cubicBezTo>
                          <a:cubicBezTo>
                            <a:pt x="4" y="14"/>
                            <a:pt x="5" y="14"/>
                            <a:pt x="5" y="14"/>
                          </a:cubicBezTo>
                          <a:cubicBezTo>
                            <a:pt x="5" y="14"/>
                            <a:pt x="7" y="15"/>
                            <a:pt x="7" y="15"/>
                          </a:cubicBezTo>
                          <a:cubicBezTo>
                            <a:pt x="7" y="15"/>
                            <a:pt x="8" y="15"/>
                            <a:pt x="8" y="15"/>
                          </a:cubicBezTo>
                          <a:cubicBezTo>
                            <a:pt x="8" y="15"/>
                            <a:pt x="10" y="15"/>
                            <a:pt x="10" y="15"/>
                          </a:cubicBezTo>
                          <a:cubicBezTo>
                            <a:pt x="10" y="15"/>
                            <a:pt x="13" y="13"/>
                            <a:pt x="13" y="13"/>
                          </a:cubicBezTo>
                          <a:cubicBezTo>
                            <a:pt x="13" y="13"/>
                            <a:pt x="14" y="13"/>
                            <a:pt x="14" y="13"/>
                          </a:cubicBezTo>
                          <a:cubicBezTo>
                            <a:pt x="14" y="13"/>
                            <a:pt x="14" y="7"/>
                            <a:pt x="14" y="7"/>
                          </a:cubicBezTo>
                          <a:cubicBezTo>
                            <a:pt x="14" y="7"/>
                            <a:pt x="16" y="6"/>
                            <a:pt x="16" y="6"/>
                          </a:cubicBezTo>
                          <a:cubicBezTo>
                            <a:pt x="16" y="6"/>
                            <a:pt x="17" y="7"/>
                            <a:pt x="17" y="7"/>
                          </a:cubicBezTo>
                          <a:cubicBezTo>
                            <a:pt x="17" y="7"/>
                            <a:pt x="19" y="6"/>
                            <a:pt x="19" y="6"/>
                          </a:cubicBezTo>
                          <a:cubicBezTo>
                            <a:pt x="19" y="6"/>
                            <a:pt x="19" y="3"/>
                            <a:pt x="19" y="3"/>
                          </a:cubicBezTo>
                          <a:cubicBezTo>
                            <a:pt x="19" y="3"/>
                            <a:pt x="21" y="2"/>
                            <a:pt x="21" y="2"/>
                          </a:cubicBezTo>
                          <a:cubicBezTo>
                            <a:pt x="21" y="2"/>
                            <a:pt x="23" y="0"/>
                            <a:pt x="23" y="0"/>
                          </a:cubicBezTo>
                          <a:cubicBezTo>
                            <a:pt x="23" y="0"/>
                            <a:pt x="25" y="1"/>
                            <a:pt x="25" y="1"/>
                          </a:cubicBezTo>
                          <a:cubicBezTo>
                            <a:pt x="25" y="1"/>
                            <a:pt x="25" y="1"/>
                            <a:pt x="25" y="1"/>
                          </a:cubicBezTo>
                          <a:cubicBezTo>
                            <a:pt x="25" y="1"/>
                            <a:pt x="25" y="3"/>
                            <a:pt x="25" y="3"/>
                          </a:cubicBezTo>
                          <a:cubicBezTo>
                            <a:pt x="25" y="3"/>
                            <a:pt x="26" y="3"/>
                            <a:pt x="26" y="3"/>
                          </a:cubicBezTo>
                          <a:cubicBezTo>
                            <a:pt x="26" y="3"/>
                            <a:pt x="27" y="1"/>
                            <a:pt x="27" y="1"/>
                          </a:cubicBezTo>
                          <a:cubicBezTo>
                            <a:pt x="27" y="1"/>
                            <a:pt x="28" y="2"/>
                            <a:pt x="28" y="2"/>
                          </a:cubicBezTo>
                          <a:cubicBezTo>
                            <a:pt x="28" y="2"/>
                            <a:pt x="28" y="4"/>
                            <a:pt x="28" y="4"/>
                          </a:cubicBezTo>
                          <a:cubicBezTo>
                            <a:pt x="28" y="4"/>
                            <a:pt x="30" y="5"/>
                            <a:pt x="30" y="5"/>
                          </a:cubicBezTo>
                          <a:cubicBezTo>
                            <a:pt x="30" y="5"/>
                            <a:pt x="31" y="9"/>
                            <a:pt x="31" y="9"/>
                          </a:cubicBezTo>
                          <a:cubicBezTo>
                            <a:pt x="31" y="9"/>
                            <a:pt x="30" y="11"/>
                            <a:pt x="30" y="11"/>
                          </a:cubicBezTo>
                          <a:cubicBezTo>
                            <a:pt x="30" y="11"/>
                            <a:pt x="29" y="13"/>
                            <a:pt x="29" y="13"/>
                          </a:cubicBezTo>
                          <a:cubicBezTo>
                            <a:pt x="29" y="13"/>
                            <a:pt x="29" y="15"/>
                            <a:pt x="29" y="15"/>
                          </a:cubicBezTo>
                          <a:cubicBezTo>
                            <a:pt x="29" y="15"/>
                            <a:pt x="31" y="18"/>
                            <a:pt x="31" y="18"/>
                          </a:cubicBezTo>
                          <a:cubicBezTo>
                            <a:pt x="31" y="18"/>
                            <a:pt x="32" y="18"/>
                            <a:pt x="32" y="18"/>
                          </a:cubicBezTo>
                          <a:cubicBezTo>
                            <a:pt x="32" y="18"/>
                            <a:pt x="34" y="19"/>
                            <a:pt x="34" y="19"/>
                          </a:cubicBezTo>
                          <a:cubicBezTo>
                            <a:pt x="34" y="19"/>
                            <a:pt x="35" y="18"/>
                            <a:pt x="35" y="18"/>
                          </a:cubicBezTo>
                          <a:cubicBezTo>
                            <a:pt x="35" y="18"/>
                            <a:pt x="37" y="18"/>
                            <a:pt x="37" y="18"/>
                          </a:cubicBezTo>
                          <a:cubicBezTo>
                            <a:pt x="37" y="18"/>
                            <a:pt x="38" y="20"/>
                            <a:pt x="38" y="20"/>
                          </a:cubicBezTo>
                          <a:cubicBezTo>
                            <a:pt x="38" y="20"/>
                            <a:pt x="38" y="22"/>
                            <a:pt x="38" y="22"/>
                          </a:cubicBezTo>
                          <a:cubicBezTo>
                            <a:pt x="38" y="22"/>
                            <a:pt x="39" y="26"/>
                            <a:pt x="39" y="26"/>
                          </a:cubicBezTo>
                          <a:cubicBezTo>
                            <a:pt x="39" y="26"/>
                            <a:pt x="41" y="29"/>
                            <a:pt x="41" y="29"/>
                          </a:cubicBezTo>
                          <a:cubicBezTo>
                            <a:pt x="41" y="29"/>
                            <a:pt x="40" y="31"/>
                            <a:pt x="40" y="31"/>
                          </a:cubicBezTo>
                          <a:cubicBezTo>
                            <a:pt x="40" y="31"/>
                            <a:pt x="40" y="35"/>
                            <a:pt x="40" y="35"/>
                          </a:cubicBezTo>
                          <a:cubicBezTo>
                            <a:pt x="40" y="35"/>
                            <a:pt x="40" y="37"/>
                            <a:pt x="40" y="37"/>
                          </a:cubicBezTo>
                          <a:cubicBezTo>
                            <a:pt x="40" y="37"/>
                            <a:pt x="38" y="40"/>
                            <a:pt x="38" y="40"/>
                          </a:cubicBezTo>
                          <a:cubicBezTo>
                            <a:pt x="38" y="40"/>
                            <a:pt x="39" y="43"/>
                            <a:pt x="39" y="43"/>
                          </a:cubicBezTo>
                          <a:cubicBezTo>
                            <a:pt x="39" y="43"/>
                            <a:pt x="40" y="45"/>
                            <a:pt x="40" y="45"/>
                          </a:cubicBezTo>
                          <a:cubicBezTo>
                            <a:pt x="40" y="45"/>
                            <a:pt x="41" y="49"/>
                            <a:pt x="41" y="49"/>
                          </a:cubicBezTo>
                          <a:cubicBezTo>
                            <a:pt x="41" y="49"/>
                            <a:pt x="39" y="52"/>
                            <a:pt x="39" y="52"/>
                          </a:cubicBezTo>
                          <a:cubicBezTo>
                            <a:pt x="39" y="52"/>
                            <a:pt x="38" y="58"/>
                            <a:pt x="38" y="58"/>
                          </a:cubicBezTo>
                          <a:cubicBezTo>
                            <a:pt x="38" y="58"/>
                            <a:pt x="38" y="59"/>
                            <a:pt x="38" y="59"/>
                          </a:cubicBezTo>
                          <a:cubicBezTo>
                            <a:pt x="38" y="59"/>
                            <a:pt x="41" y="61"/>
                            <a:pt x="41" y="61"/>
                          </a:cubicBezTo>
                          <a:cubicBezTo>
                            <a:pt x="41" y="61"/>
                            <a:pt x="43" y="58"/>
                            <a:pt x="43" y="58"/>
                          </a:cubicBezTo>
                          <a:cubicBezTo>
                            <a:pt x="43" y="58"/>
                            <a:pt x="45" y="54"/>
                            <a:pt x="45" y="54"/>
                          </a:cubicBezTo>
                          <a:cubicBezTo>
                            <a:pt x="45" y="54"/>
                            <a:pt x="47" y="50"/>
                            <a:pt x="47" y="50"/>
                          </a:cubicBezTo>
                          <a:cubicBezTo>
                            <a:pt x="47" y="50"/>
                            <a:pt x="49" y="47"/>
                            <a:pt x="49" y="47"/>
                          </a:cubicBezTo>
                          <a:cubicBezTo>
                            <a:pt x="49" y="47"/>
                            <a:pt x="50" y="47"/>
                            <a:pt x="50" y="47"/>
                          </a:cubicBezTo>
                          <a:cubicBezTo>
                            <a:pt x="50" y="47"/>
                            <a:pt x="52" y="50"/>
                            <a:pt x="52" y="50"/>
                          </a:cubicBezTo>
                          <a:cubicBezTo>
                            <a:pt x="52" y="50"/>
                            <a:pt x="53" y="52"/>
                            <a:pt x="53" y="52"/>
                          </a:cubicBezTo>
                          <a:cubicBezTo>
                            <a:pt x="53" y="52"/>
                            <a:pt x="55" y="53"/>
                            <a:pt x="55" y="53"/>
                          </a:cubicBezTo>
                          <a:cubicBezTo>
                            <a:pt x="55" y="53"/>
                            <a:pt x="58" y="52"/>
                            <a:pt x="58" y="52"/>
                          </a:cubicBezTo>
                          <a:cubicBezTo>
                            <a:pt x="58" y="52"/>
                            <a:pt x="60" y="50"/>
                            <a:pt x="60" y="50"/>
                          </a:cubicBezTo>
                          <a:cubicBezTo>
                            <a:pt x="60" y="50"/>
                            <a:pt x="62" y="46"/>
                            <a:pt x="62" y="46"/>
                          </a:cubicBezTo>
                          <a:cubicBezTo>
                            <a:pt x="62" y="46"/>
                            <a:pt x="62" y="42"/>
                            <a:pt x="62" y="42"/>
                          </a:cubicBezTo>
                          <a:cubicBezTo>
                            <a:pt x="62" y="42"/>
                            <a:pt x="65" y="42"/>
                            <a:pt x="65" y="42"/>
                          </a:cubicBezTo>
                          <a:cubicBezTo>
                            <a:pt x="65" y="42"/>
                            <a:pt x="67" y="44"/>
                            <a:pt x="67" y="44"/>
                          </a:cubicBezTo>
                          <a:cubicBezTo>
                            <a:pt x="67" y="44"/>
                            <a:pt x="69" y="44"/>
                            <a:pt x="69" y="44"/>
                          </a:cubicBezTo>
                          <a:cubicBezTo>
                            <a:pt x="69" y="44"/>
                            <a:pt x="71" y="48"/>
                            <a:pt x="71" y="48"/>
                          </a:cubicBezTo>
                          <a:cubicBezTo>
                            <a:pt x="71" y="48"/>
                            <a:pt x="73" y="52"/>
                            <a:pt x="73" y="52"/>
                          </a:cubicBezTo>
                          <a:cubicBezTo>
                            <a:pt x="73" y="52"/>
                            <a:pt x="75" y="57"/>
                            <a:pt x="75" y="57"/>
                          </a:cubicBezTo>
                          <a:cubicBezTo>
                            <a:pt x="75" y="57"/>
                            <a:pt x="77" y="59"/>
                            <a:pt x="77" y="59"/>
                          </a:cubicBezTo>
                          <a:cubicBezTo>
                            <a:pt x="77" y="59"/>
                            <a:pt x="79" y="62"/>
                            <a:pt x="79" y="62"/>
                          </a:cubicBezTo>
                          <a:cubicBezTo>
                            <a:pt x="79" y="62"/>
                            <a:pt x="80" y="64"/>
                            <a:pt x="80" y="64"/>
                          </a:cubicBezTo>
                          <a:cubicBezTo>
                            <a:pt x="80" y="64"/>
                            <a:pt x="80" y="66"/>
                            <a:pt x="80" y="66"/>
                          </a:cubicBezTo>
                          <a:cubicBezTo>
                            <a:pt x="80" y="66"/>
                            <a:pt x="80" y="68"/>
                            <a:pt x="80" y="68"/>
                          </a:cubicBezTo>
                          <a:cubicBezTo>
                            <a:pt x="80" y="68"/>
                            <a:pt x="80" y="72"/>
                            <a:pt x="80" y="72"/>
                          </a:cubicBezTo>
                          <a:cubicBezTo>
                            <a:pt x="80" y="72"/>
                            <a:pt x="80" y="75"/>
                            <a:pt x="80" y="75"/>
                          </a:cubicBezTo>
                          <a:cubicBezTo>
                            <a:pt x="80" y="75"/>
                            <a:pt x="80" y="78"/>
                            <a:pt x="80" y="78"/>
                          </a:cubicBezTo>
                          <a:cubicBezTo>
                            <a:pt x="80" y="78"/>
                            <a:pt x="81" y="81"/>
                            <a:pt x="81" y="81"/>
                          </a:cubicBezTo>
                          <a:cubicBezTo>
                            <a:pt x="81" y="81"/>
                            <a:pt x="82" y="84"/>
                            <a:pt x="82" y="84"/>
                          </a:cubicBezTo>
                          <a:cubicBezTo>
                            <a:pt x="82" y="84"/>
                            <a:pt x="84" y="87"/>
                            <a:pt x="84" y="87"/>
                          </a:cubicBezTo>
                          <a:cubicBezTo>
                            <a:pt x="84" y="87"/>
                            <a:pt x="84" y="90"/>
                            <a:pt x="84" y="90"/>
                          </a:cubicBezTo>
                          <a:cubicBezTo>
                            <a:pt x="84" y="90"/>
                            <a:pt x="86" y="91"/>
                            <a:pt x="86" y="91"/>
                          </a:cubicBezTo>
                          <a:cubicBezTo>
                            <a:pt x="86" y="91"/>
                            <a:pt x="88" y="92"/>
                            <a:pt x="88" y="92"/>
                          </a:cubicBezTo>
                          <a:cubicBezTo>
                            <a:pt x="88" y="92"/>
                            <a:pt x="88" y="96"/>
                            <a:pt x="88" y="96"/>
                          </a:cubicBezTo>
                          <a:cubicBezTo>
                            <a:pt x="88" y="96"/>
                            <a:pt x="90" y="97"/>
                            <a:pt x="90" y="97"/>
                          </a:cubicBezTo>
                          <a:cubicBezTo>
                            <a:pt x="90" y="97"/>
                            <a:pt x="92" y="100"/>
                            <a:pt x="92" y="100"/>
                          </a:cubicBezTo>
                          <a:cubicBezTo>
                            <a:pt x="92" y="100"/>
                            <a:pt x="91" y="103"/>
                            <a:pt x="91" y="103"/>
                          </a:cubicBezTo>
                          <a:cubicBezTo>
                            <a:pt x="91" y="103"/>
                            <a:pt x="90" y="104"/>
                            <a:pt x="90" y="104"/>
                          </a:cubicBezTo>
                          <a:cubicBezTo>
                            <a:pt x="90" y="104"/>
                            <a:pt x="91" y="106"/>
                            <a:pt x="91" y="106"/>
                          </a:cubicBezTo>
                          <a:cubicBezTo>
                            <a:pt x="91" y="106"/>
                            <a:pt x="91" y="109"/>
                            <a:pt x="91" y="109"/>
                          </a:cubicBezTo>
                          <a:cubicBezTo>
                            <a:pt x="91" y="109"/>
                            <a:pt x="90" y="110"/>
                            <a:pt x="90" y="110"/>
                          </a:cubicBezTo>
                          <a:cubicBezTo>
                            <a:pt x="90" y="110"/>
                            <a:pt x="91" y="113"/>
                            <a:pt x="91" y="113"/>
                          </a:cubicBezTo>
                          <a:cubicBezTo>
                            <a:pt x="91" y="113"/>
                            <a:pt x="92" y="116"/>
                            <a:pt x="92" y="116"/>
                          </a:cubicBezTo>
                          <a:cubicBezTo>
                            <a:pt x="92" y="116"/>
                            <a:pt x="91" y="122"/>
                            <a:pt x="91" y="122"/>
                          </a:cubicBezTo>
                          <a:cubicBezTo>
                            <a:pt x="91" y="122"/>
                            <a:pt x="90" y="125"/>
                            <a:pt x="90" y="125"/>
                          </a:cubicBezTo>
                          <a:cubicBezTo>
                            <a:pt x="90" y="125"/>
                            <a:pt x="89" y="128"/>
                            <a:pt x="89" y="128"/>
                          </a:cubicBezTo>
                          <a:cubicBezTo>
                            <a:pt x="89" y="128"/>
                            <a:pt x="87" y="130"/>
                            <a:pt x="87" y="130"/>
                          </a:cubicBezTo>
                          <a:cubicBezTo>
                            <a:pt x="87" y="130"/>
                            <a:pt x="86" y="126"/>
                            <a:pt x="86" y="126"/>
                          </a:cubicBezTo>
                          <a:cubicBezTo>
                            <a:pt x="86" y="126"/>
                            <a:pt x="84" y="125"/>
                            <a:pt x="84" y="125"/>
                          </a:cubicBezTo>
                          <a:cubicBezTo>
                            <a:pt x="84" y="125"/>
                            <a:pt x="82" y="125"/>
                            <a:pt x="82" y="125"/>
                          </a:cubicBezTo>
                          <a:cubicBezTo>
                            <a:pt x="82" y="125"/>
                            <a:pt x="81" y="126"/>
                            <a:pt x="81" y="126"/>
                          </a:cubicBezTo>
                          <a:cubicBezTo>
                            <a:pt x="81" y="126"/>
                            <a:pt x="79" y="125"/>
                            <a:pt x="79" y="125"/>
                          </a:cubicBezTo>
                          <a:cubicBezTo>
                            <a:pt x="79" y="125"/>
                            <a:pt x="77" y="126"/>
                            <a:pt x="77" y="126"/>
                          </a:cubicBezTo>
                          <a:cubicBezTo>
                            <a:pt x="77" y="126"/>
                            <a:pt x="76" y="127"/>
                            <a:pt x="76" y="127"/>
                          </a:cubicBezTo>
                          <a:cubicBezTo>
                            <a:pt x="76" y="127"/>
                            <a:pt x="74" y="127"/>
                            <a:pt x="74" y="127"/>
                          </a:cubicBezTo>
                          <a:cubicBezTo>
                            <a:pt x="74" y="127"/>
                            <a:pt x="72" y="125"/>
                            <a:pt x="72" y="125"/>
                          </a:cubicBezTo>
                          <a:cubicBezTo>
                            <a:pt x="72" y="125"/>
                            <a:pt x="70" y="126"/>
                            <a:pt x="70" y="126"/>
                          </a:cubicBezTo>
                          <a:cubicBezTo>
                            <a:pt x="70" y="126"/>
                            <a:pt x="67" y="127"/>
                            <a:pt x="67" y="127"/>
                          </a:cubicBezTo>
                          <a:cubicBezTo>
                            <a:pt x="67" y="127"/>
                            <a:pt x="66" y="128"/>
                            <a:pt x="66" y="128"/>
                          </a:cubicBezTo>
                          <a:cubicBezTo>
                            <a:pt x="66" y="128"/>
                            <a:pt x="65" y="132"/>
                            <a:pt x="65" y="132"/>
                          </a:cubicBezTo>
                          <a:cubicBezTo>
                            <a:pt x="65" y="132"/>
                            <a:pt x="64" y="135"/>
                            <a:pt x="64" y="135"/>
                          </a:cubicBezTo>
                          <a:cubicBezTo>
                            <a:pt x="64" y="135"/>
                            <a:pt x="62" y="139"/>
                            <a:pt x="62" y="139"/>
                          </a:cubicBezTo>
                          <a:cubicBezTo>
                            <a:pt x="62" y="139"/>
                            <a:pt x="61" y="141"/>
                            <a:pt x="61" y="141"/>
                          </a:cubicBezTo>
                          <a:cubicBezTo>
                            <a:pt x="61" y="141"/>
                            <a:pt x="60" y="142"/>
                            <a:pt x="60" y="142"/>
                          </a:cubicBezTo>
                          <a:cubicBezTo>
                            <a:pt x="60" y="142"/>
                            <a:pt x="59" y="144"/>
                            <a:pt x="59" y="144"/>
                          </a:cubicBezTo>
                          <a:cubicBezTo>
                            <a:pt x="59" y="144"/>
                            <a:pt x="59" y="148"/>
                            <a:pt x="59" y="148"/>
                          </a:cubicBezTo>
                          <a:cubicBezTo>
                            <a:pt x="59" y="148"/>
                            <a:pt x="61" y="155"/>
                            <a:pt x="61" y="155"/>
                          </a:cubicBezTo>
                          <a:cubicBezTo>
                            <a:pt x="61" y="155"/>
                            <a:pt x="61" y="161"/>
                            <a:pt x="61" y="161"/>
                          </a:cubicBezTo>
                          <a:cubicBezTo>
                            <a:pt x="61" y="161"/>
                            <a:pt x="63" y="165"/>
                            <a:pt x="63" y="165"/>
                          </a:cubicBezTo>
                          <a:cubicBezTo>
                            <a:pt x="63" y="165"/>
                            <a:pt x="65" y="167"/>
                            <a:pt x="65" y="167"/>
                          </a:cubicBezTo>
                          <a:cubicBezTo>
                            <a:pt x="65" y="167"/>
                            <a:pt x="64" y="169"/>
                            <a:pt x="64" y="169"/>
                          </a:cubicBezTo>
                          <a:cubicBezTo>
                            <a:pt x="64" y="169"/>
                            <a:pt x="64" y="172"/>
                            <a:pt x="64" y="172"/>
                          </a:cubicBezTo>
                          <a:cubicBezTo>
                            <a:pt x="64" y="172"/>
                            <a:pt x="64" y="172"/>
                            <a:pt x="64" y="172"/>
                          </a:cubicBezTo>
                          <a:cubicBezTo>
                            <a:pt x="64" y="172"/>
                            <a:pt x="64" y="172"/>
                            <a:pt x="64" y="172"/>
                          </a:cubicBezTo>
                          <a:cubicBezTo>
                            <a:pt x="64" y="172"/>
                            <a:pt x="62" y="172"/>
                            <a:pt x="62" y="172"/>
                          </a:cubicBezTo>
                          <a:cubicBezTo>
                            <a:pt x="62" y="172"/>
                            <a:pt x="60" y="172"/>
                            <a:pt x="60" y="172"/>
                          </a:cubicBezTo>
                          <a:cubicBezTo>
                            <a:pt x="60" y="172"/>
                            <a:pt x="59" y="168"/>
                            <a:pt x="59" y="168"/>
                          </a:cubicBezTo>
                          <a:cubicBezTo>
                            <a:pt x="59" y="168"/>
                            <a:pt x="56" y="164"/>
                            <a:pt x="56" y="164"/>
                          </a:cubicBezTo>
                          <a:cubicBezTo>
                            <a:pt x="56" y="164"/>
                            <a:pt x="53" y="161"/>
                            <a:pt x="53" y="161"/>
                          </a:cubicBezTo>
                          <a:cubicBezTo>
                            <a:pt x="53" y="161"/>
                            <a:pt x="52" y="163"/>
                            <a:pt x="52" y="163"/>
                          </a:cubicBezTo>
                          <a:cubicBezTo>
                            <a:pt x="52" y="163"/>
                            <a:pt x="50" y="163"/>
                            <a:pt x="50" y="163"/>
                          </a:cubicBezTo>
                          <a:cubicBezTo>
                            <a:pt x="50" y="163"/>
                            <a:pt x="48" y="161"/>
                            <a:pt x="48" y="161"/>
                          </a:cubicBezTo>
                          <a:cubicBezTo>
                            <a:pt x="48" y="161"/>
                            <a:pt x="46" y="162"/>
                            <a:pt x="46" y="162"/>
                          </a:cubicBezTo>
                          <a:cubicBezTo>
                            <a:pt x="46" y="162"/>
                            <a:pt x="44" y="160"/>
                            <a:pt x="44" y="160"/>
                          </a:cubicBezTo>
                          <a:cubicBezTo>
                            <a:pt x="44" y="160"/>
                            <a:pt x="44" y="155"/>
                            <a:pt x="44" y="155"/>
                          </a:cubicBezTo>
                          <a:cubicBezTo>
                            <a:pt x="44" y="155"/>
                            <a:pt x="44" y="150"/>
                            <a:pt x="44" y="150"/>
                          </a:cubicBezTo>
                          <a:cubicBezTo>
                            <a:pt x="44" y="150"/>
                            <a:pt x="45" y="146"/>
                            <a:pt x="45" y="146"/>
                          </a:cubicBezTo>
                          <a:cubicBezTo>
                            <a:pt x="45" y="146"/>
                            <a:pt x="43" y="145"/>
                            <a:pt x="43" y="145"/>
                          </a:cubicBezTo>
                          <a:cubicBezTo>
                            <a:pt x="43" y="145"/>
                            <a:pt x="40" y="144"/>
                            <a:pt x="40" y="144"/>
                          </a:cubicBezTo>
                          <a:cubicBezTo>
                            <a:pt x="40" y="144"/>
                            <a:pt x="37" y="144"/>
                            <a:pt x="37" y="144"/>
                          </a:cubicBezTo>
                          <a:cubicBezTo>
                            <a:pt x="37" y="144"/>
                            <a:pt x="35" y="146"/>
                            <a:pt x="35" y="146"/>
                          </a:cubicBezTo>
                          <a:cubicBezTo>
                            <a:pt x="35" y="146"/>
                            <a:pt x="34" y="149"/>
                            <a:pt x="34" y="149"/>
                          </a:cubicBezTo>
                          <a:cubicBezTo>
                            <a:pt x="34" y="149"/>
                            <a:pt x="35" y="152"/>
                            <a:pt x="35" y="152"/>
                          </a:cubicBezTo>
                          <a:cubicBezTo>
                            <a:pt x="35" y="152"/>
                            <a:pt x="35" y="156"/>
                            <a:pt x="35" y="156"/>
                          </a:cubicBezTo>
                          <a:cubicBezTo>
                            <a:pt x="35" y="156"/>
                            <a:pt x="34" y="162"/>
                            <a:pt x="34" y="162"/>
                          </a:cubicBezTo>
                          <a:cubicBezTo>
                            <a:pt x="34" y="162"/>
                            <a:pt x="35" y="167"/>
                            <a:pt x="35" y="167"/>
                          </a:cubicBezTo>
                          <a:cubicBezTo>
                            <a:pt x="35" y="167"/>
                            <a:pt x="35" y="173"/>
                            <a:pt x="35" y="173"/>
                          </a:cubicBezTo>
                          <a:cubicBezTo>
                            <a:pt x="35" y="173"/>
                            <a:pt x="34" y="176"/>
                            <a:pt x="34" y="176"/>
                          </a:cubicBezTo>
                          <a:cubicBezTo>
                            <a:pt x="34" y="176"/>
                            <a:pt x="33" y="181"/>
                            <a:pt x="33" y="181"/>
                          </a:cubicBezTo>
                          <a:cubicBezTo>
                            <a:pt x="33" y="181"/>
                            <a:pt x="33" y="184"/>
                            <a:pt x="33" y="184"/>
                          </a:cubicBezTo>
                          <a:cubicBezTo>
                            <a:pt x="33" y="184"/>
                            <a:pt x="32" y="187"/>
                            <a:pt x="32" y="187"/>
                          </a:cubicBezTo>
                          <a:cubicBezTo>
                            <a:pt x="32" y="187"/>
                            <a:pt x="31" y="193"/>
                            <a:pt x="31" y="193"/>
                          </a:cubicBezTo>
                          <a:cubicBezTo>
                            <a:pt x="31" y="193"/>
                            <a:pt x="31" y="198"/>
                            <a:pt x="31" y="198"/>
                          </a:cubicBezTo>
                          <a:cubicBezTo>
                            <a:pt x="31" y="198"/>
                            <a:pt x="30" y="203"/>
                            <a:pt x="30" y="203"/>
                          </a:cubicBezTo>
                          <a:cubicBezTo>
                            <a:pt x="30" y="203"/>
                            <a:pt x="29" y="207"/>
                            <a:pt x="29" y="207"/>
                          </a:cubicBezTo>
                          <a:cubicBezTo>
                            <a:pt x="29" y="207"/>
                            <a:pt x="28" y="210"/>
                            <a:pt x="28" y="210"/>
                          </a:cubicBezTo>
                          <a:cubicBezTo>
                            <a:pt x="28" y="210"/>
                            <a:pt x="28" y="214"/>
                            <a:pt x="28" y="214"/>
                          </a:cubicBezTo>
                          <a:cubicBezTo>
                            <a:pt x="28" y="214"/>
                            <a:pt x="28" y="221"/>
                            <a:pt x="28" y="221"/>
                          </a:cubicBezTo>
                          <a:cubicBezTo>
                            <a:pt x="28" y="221"/>
                            <a:pt x="28" y="221"/>
                            <a:pt x="28" y="221"/>
                          </a:cubicBezTo>
                          <a:cubicBezTo>
                            <a:pt x="28" y="221"/>
                            <a:pt x="28" y="223"/>
                            <a:pt x="28" y="223"/>
                          </a:cubicBezTo>
                          <a:cubicBezTo>
                            <a:pt x="28" y="223"/>
                            <a:pt x="28" y="225"/>
                            <a:pt x="28" y="225"/>
                          </a:cubicBezTo>
                          <a:cubicBezTo>
                            <a:pt x="28" y="225"/>
                            <a:pt x="29" y="228"/>
                            <a:pt x="29" y="228"/>
                          </a:cubicBezTo>
                          <a:cubicBezTo>
                            <a:pt x="29" y="228"/>
                            <a:pt x="30" y="231"/>
                            <a:pt x="30" y="231"/>
                          </a:cubicBezTo>
                          <a:cubicBezTo>
                            <a:pt x="30" y="231"/>
                            <a:pt x="30" y="233"/>
                            <a:pt x="30" y="233"/>
                          </a:cubicBezTo>
                          <a:cubicBezTo>
                            <a:pt x="30" y="233"/>
                            <a:pt x="31" y="235"/>
                            <a:pt x="31" y="235"/>
                          </a:cubicBezTo>
                          <a:cubicBezTo>
                            <a:pt x="31" y="235"/>
                            <a:pt x="32" y="235"/>
                            <a:pt x="32" y="235"/>
                          </a:cubicBezTo>
                          <a:cubicBezTo>
                            <a:pt x="32" y="235"/>
                            <a:pt x="33" y="234"/>
                            <a:pt x="33" y="234"/>
                          </a:cubicBezTo>
                          <a:cubicBezTo>
                            <a:pt x="33" y="234"/>
                            <a:pt x="33" y="232"/>
                            <a:pt x="33" y="232"/>
                          </a:cubicBezTo>
                          <a:cubicBezTo>
                            <a:pt x="33" y="232"/>
                            <a:pt x="35" y="232"/>
                            <a:pt x="35" y="232"/>
                          </a:cubicBezTo>
                          <a:cubicBezTo>
                            <a:pt x="35" y="232"/>
                            <a:pt x="36" y="233"/>
                            <a:pt x="36" y="233"/>
                          </a:cubicBezTo>
                          <a:cubicBezTo>
                            <a:pt x="36" y="233"/>
                            <a:pt x="37" y="235"/>
                            <a:pt x="37" y="235"/>
                          </a:cubicBezTo>
                          <a:cubicBezTo>
                            <a:pt x="37" y="235"/>
                            <a:pt x="37" y="240"/>
                            <a:pt x="37" y="240"/>
                          </a:cubicBezTo>
                          <a:cubicBezTo>
                            <a:pt x="37" y="240"/>
                            <a:pt x="37" y="245"/>
                            <a:pt x="37" y="245"/>
                          </a:cubicBezTo>
                          <a:cubicBezTo>
                            <a:pt x="37" y="245"/>
                            <a:pt x="38" y="247"/>
                            <a:pt x="38" y="247"/>
                          </a:cubicBezTo>
                          <a:cubicBezTo>
                            <a:pt x="38" y="247"/>
                            <a:pt x="39" y="249"/>
                            <a:pt x="39" y="249"/>
                          </a:cubicBezTo>
                          <a:cubicBezTo>
                            <a:pt x="39" y="249"/>
                            <a:pt x="40" y="251"/>
                            <a:pt x="40" y="251"/>
                          </a:cubicBezTo>
                          <a:cubicBezTo>
                            <a:pt x="40" y="251"/>
                            <a:pt x="41" y="253"/>
                            <a:pt x="41" y="253"/>
                          </a:cubicBezTo>
                          <a:cubicBezTo>
                            <a:pt x="41" y="253"/>
                            <a:pt x="41" y="256"/>
                            <a:pt x="41" y="256"/>
                          </a:cubicBezTo>
                          <a:cubicBezTo>
                            <a:pt x="41" y="256"/>
                            <a:pt x="42" y="259"/>
                            <a:pt x="42" y="259"/>
                          </a:cubicBezTo>
                          <a:cubicBezTo>
                            <a:pt x="42" y="259"/>
                            <a:pt x="43" y="263"/>
                            <a:pt x="43" y="263"/>
                          </a:cubicBezTo>
                          <a:cubicBezTo>
                            <a:pt x="43" y="263"/>
                            <a:pt x="43" y="266"/>
                            <a:pt x="43" y="266"/>
                          </a:cubicBezTo>
                          <a:cubicBezTo>
                            <a:pt x="43" y="266"/>
                            <a:pt x="43" y="268"/>
                            <a:pt x="43" y="268"/>
                          </a:cubicBezTo>
                          <a:cubicBezTo>
                            <a:pt x="43" y="268"/>
                            <a:pt x="43" y="269"/>
                            <a:pt x="43" y="269"/>
                          </a:cubicBezTo>
                          <a:cubicBezTo>
                            <a:pt x="43" y="269"/>
                            <a:pt x="42" y="268"/>
                            <a:pt x="42" y="268"/>
                          </a:cubicBezTo>
                          <a:cubicBezTo>
                            <a:pt x="42" y="268"/>
                            <a:pt x="42" y="265"/>
                            <a:pt x="42" y="265"/>
                          </a:cubicBezTo>
                          <a:cubicBezTo>
                            <a:pt x="42" y="265"/>
                            <a:pt x="41" y="264"/>
                            <a:pt x="41" y="264"/>
                          </a:cubicBezTo>
                          <a:cubicBezTo>
                            <a:pt x="41" y="264"/>
                            <a:pt x="40" y="266"/>
                            <a:pt x="40" y="266"/>
                          </a:cubicBezTo>
                          <a:cubicBezTo>
                            <a:pt x="40" y="266"/>
                            <a:pt x="41" y="269"/>
                            <a:pt x="41" y="269"/>
                          </a:cubicBezTo>
                          <a:cubicBezTo>
                            <a:pt x="41" y="269"/>
                            <a:pt x="41" y="272"/>
                            <a:pt x="41" y="272"/>
                          </a:cubicBezTo>
                          <a:cubicBezTo>
                            <a:pt x="41" y="272"/>
                            <a:pt x="43" y="274"/>
                            <a:pt x="43" y="274"/>
                          </a:cubicBezTo>
                          <a:cubicBezTo>
                            <a:pt x="43" y="274"/>
                            <a:pt x="43" y="274"/>
                            <a:pt x="43" y="274"/>
                          </a:cubicBezTo>
                          <a:cubicBezTo>
                            <a:pt x="43" y="274"/>
                            <a:pt x="43" y="275"/>
                            <a:pt x="43" y="275"/>
                          </a:cubicBezTo>
                          <a:cubicBezTo>
                            <a:pt x="43" y="275"/>
                            <a:pt x="43" y="273"/>
                            <a:pt x="43" y="273"/>
                          </a:cubicBezTo>
                          <a:cubicBezTo>
                            <a:pt x="43" y="273"/>
                            <a:pt x="43" y="271"/>
                            <a:pt x="43" y="271"/>
                          </a:cubicBezTo>
                          <a:cubicBezTo>
                            <a:pt x="43" y="271"/>
                            <a:pt x="44" y="272"/>
                            <a:pt x="44" y="272"/>
                          </a:cubicBezTo>
                          <a:cubicBezTo>
                            <a:pt x="44" y="272"/>
                            <a:pt x="45" y="274"/>
                            <a:pt x="45" y="274"/>
                          </a:cubicBezTo>
                          <a:cubicBezTo>
                            <a:pt x="45" y="274"/>
                            <a:pt x="45" y="276"/>
                            <a:pt x="45" y="276"/>
                          </a:cubicBezTo>
                          <a:cubicBezTo>
                            <a:pt x="45" y="276"/>
                            <a:pt x="46" y="277"/>
                            <a:pt x="46" y="277"/>
                          </a:cubicBezTo>
                          <a:cubicBezTo>
                            <a:pt x="46" y="277"/>
                            <a:pt x="46" y="279"/>
                            <a:pt x="46" y="279"/>
                          </a:cubicBezTo>
                          <a:cubicBezTo>
                            <a:pt x="46" y="279"/>
                            <a:pt x="48" y="281"/>
                            <a:pt x="48" y="281"/>
                          </a:cubicBezTo>
                          <a:cubicBezTo>
                            <a:pt x="48" y="281"/>
                            <a:pt x="49" y="282"/>
                            <a:pt x="49" y="282"/>
                          </a:cubicBezTo>
                          <a:cubicBezTo>
                            <a:pt x="49" y="282"/>
                            <a:pt x="51" y="283"/>
                            <a:pt x="51" y="283"/>
                          </a:cubicBezTo>
                          <a:cubicBezTo>
                            <a:pt x="51" y="283"/>
                            <a:pt x="53" y="283"/>
                            <a:pt x="53" y="283"/>
                          </a:cubicBezTo>
                          <a:cubicBezTo>
                            <a:pt x="53" y="283"/>
                            <a:pt x="54" y="282"/>
                            <a:pt x="54" y="282"/>
                          </a:cubicBezTo>
                          <a:cubicBezTo>
                            <a:pt x="54" y="282"/>
                            <a:pt x="55" y="283"/>
                            <a:pt x="55" y="283"/>
                          </a:cubicBezTo>
                          <a:cubicBezTo>
                            <a:pt x="55" y="283"/>
                            <a:pt x="56" y="285"/>
                            <a:pt x="56" y="285"/>
                          </a:cubicBezTo>
                          <a:cubicBezTo>
                            <a:pt x="56" y="285"/>
                            <a:pt x="57" y="289"/>
                            <a:pt x="57" y="289"/>
                          </a:cubicBezTo>
                          <a:cubicBezTo>
                            <a:pt x="57" y="289"/>
                            <a:pt x="59" y="291"/>
                            <a:pt x="59" y="291"/>
                          </a:cubicBezTo>
                          <a:cubicBezTo>
                            <a:pt x="59" y="291"/>
                            <a:pt x="61" y="293"/>
                            <a:pt x="61" y="293"/>
                          </a:cubicBezTo>
                          <a:cubicBezTo>
                            <a:pt x="61" y="293"/>
                            <a:pt x="62" y="296"/>
                            <a:pt x="62" y="296"/>
                          </a:cubicBezTo>
                          <a:cubicBezTo>
                            <a:pt x="62" y="296"/>
                            <a:pt x="62" y="299"/>
                            <a:pt x="62" y="299"/>
                          </a:cubicBezTo>
                          <a:cubicBezTo>
                            <a:pt x="62" y="299"/>
                            <a:pt x="61" y="301"/>
                            <a:pt x="61" y="301"/>
                          </a:cubicBezTo>
                          <a:cubicBezTo>
                            <a:pt x="61" y="301"/>
                            <a:pt x="61" y="301"/>
                            <a:pt x="61" y="301"/>
                          </a:cubicBezTo>
                          <a:cubicBezTo>
                            <a:pt x="61" y="301"/>
                            <a:pt x="61" y="303"/>
                            <a:pt x="61" y="303"/>
                          </a:cubicBezTo>
                          <a:cubicBezTo>
                            <a:pt x="61" y="303"/>
                            <a:pt x="60" y="305"/>
                            <a:pt x="60" y="305"/>
                          </a:cubicBezTo>
                          <a:cubicBezTo>
                            <a:pt x="60" y="305"/>
                            <a:pt x="59" y="306"/>
                            <a:pt x="59" y="306"/>
                          </a:cubicBezTo>
                          <a:cubicBezTo>
                            <a:pt x="59" y="306"/>
                            <a:pt x="58" y="304"/>
                            <a:pt x="58" y="304"/>
                          </a:cubicBezTo>
                          <a:cubicBezTo>
                            <a:pt x="58" y="304"/>
                            <a:pt x="57" y="303"/>
                            <a:pt x="57" y="303"/>
                          </a:cubicBezTo>
                          <a:cubicBezTo>
                            <a:pt x="57" y="303"/>
                            <a:pt x="55" y="304"/>
                            <a:pt x="55" y="304"/>
                          </a:cubicBezTo>
                          <a:cubicBezTo>
                            <a:pt x="55" y="304"/>
                            <a:pt x="53" y="306"/>
                            <a:pt x="53" y="306"/>
                          </a:cubicBezTo>
                          <a:cubicBezTo>
                            <a:pt x="53" y="306"/>
                            <a:pt x="52" y="307"/>
                            <a:pt x="52" y="307"/>
                          </a:cubicBezTo>
                          <a:cubicBezTo>
                            <a:pt x="52" y="307"/>
                            <a:pt x="51" y="306"/>
                            <a:pt x="51" y="306"/>
                          </a:cubicBezTo>
                          <a:cubicBezTo>
                            <a:pt x="51" y="306"/>
                            <a:pt x="51" y="304"/>
                            <a:pt x="51" y="304"/>
                          </a:cubicBezTo>
                          <a:cubicBezTo>
                            <a:pt x="51" y="304"/>
                            <a:pt x="52" y="301"/>
                            <a:pt x="52" y="301"/>
                          </a:cubicBezTo>
                          <a:cubicBezTo>
                            <a:pt x="52" y="301"/>
                            <a:pt x="51" y="297"/>
                            <a:pt x="51" y="297"/>
                          </a:cubicBezTo>
                          <a:cubicBezTo>
                            <a:pt x="51" y="297"/>
                            <a:pt x="50" y="296"/>
                            <a:pt x="50" y="296"/>
                          </a:cubicBezTo>
                          <a:cubicBezTo>
                            <a:pt x="50" y="296"/>
                            <a:pt x="48" y="295"/>
                            <a:pt x="48" y="295"/>
                          </a:cubicBezTo>
                          <a:cubicBezTo>
                            <a:pt x="48" y="295"/>
                            <a:pt x="48" y="293"/>
                            <a:pt x="48" y="293"/>
                          </a:cubicBezTo>
                          <a:cubicBezTo>
                            <a:pt x="48" y="293"/>
                            <a:pt x="47" y="292"/>
                            <a:pt x="47" y="292"/>
                          </a:cubicBezTo>
                          <a:cubicBezTo>
                            <a:pt x="47" y="292"/>
                            <a:pt x="45" y="292"/>
                            <a:pt x="45" y="292"/>
                          </a:cubicBezTo>
                          <a:cubicBezTo>
                            <a:pt x="45" y="292"/>
                            <a:pt x="44" y="290"/>
                            <a:pt x="44" y="290"/>
                          </a:cubicBezTo>
                          <a:cubicBezTo>
                            <a:pt x="44" y="290"/>
                            <a:pt x="43" y="289"/>
                            <a:pt x="43" y="289"/>
                          </a:cubicBezTo>
                          <a:cubicBezTo>
                            <a:pt x="43" y="289"/>
                            <a:pt x="42" y="287"/>
                            <a:pt x="42" y="287"/>
                          </a:cubicBezTo>
                          <a:cubicBezTo>
                            <a:pt x="42" y="287"/>
                            <a:pt x="41" y="287"/>
                            <a:pt x="41" y="287"/>
                          </a:cubicBezTo>
                          <a:cubicBezTo>
                            <a:pt x="41" y="287"/>
                            <a:pt x="41" y="290"/>
                            <a:pt x="41" y="290"/>
                          </a:cubicBezTo>
                          <a:cubicBezTo>
                            <a:pt x="41" y="290"/>
                            <a:pt x="41" y="292"/>
                            <a:pt x="41" y="292"/>
                          </a:cubicBezTo>
                          <a:cubicBezTo>
                            <a:pt x="41" y="292"/>
                            <a:pt x="40" y="294"/>
                            <a:pt x="40" y="294"/>
                          </a:cubicBezTo>
                          <a:cubicBezTo>
                            <a:pt x="40" y="294"/>
                            <a:pt x="40" y="293"/>
                            <a:pt x="40" y="293"/>
                          </a:cubicBezTo>
                          <a:cubicBezTo>
                            <a:pt x="40" y="293"/>
                            <a:pt x="40" y="290"/>
                            <a:pt x="40" y="290"/>
                          </a:cubicBezTo>
                          <a:cubicBezTo>
                            <a:pt x="40" y="290"/>
                            <a:pt x="39" y="288"/>
                            <a:pt x="39" y="288"/>
                          </a:cubicBezTo>
                          <a:cubicBezTo>
                            <a:pt x="39" y="288"/>
                            <a:pt x="38" y="286"/>
                            <a:pt x="38" y="286"/>
                          </a:cubicBezTo>
                          <a:cubicBezTo>
                            <a:pt x="38" y="286"/>
                            <a:pt x="37" y="283"/>
                            <a:pt x="37" y="283"/>
                          </a:cubicBezTo>
                          <a:cubicBezTo>
                            <a:pt x="37" y="283"/>
                            <a:pt x="36" y="281"/>
                            <a:pt x="36" y="281"/>
                          </a:cubicBezTo>
                          <a:cubicBezTo>
                            <a:pt x="36" y="281"/>
                            <a:pt x="36" y="278"/>
                            <a:pt x="36" y="278"/>
                          </a:cubicBezTo>
                          <a:cubicBezTo>
                            <a:pt x="36" y="278"/>
                            <a:pt x="35" y="277"/>
                            <a:pt x="35" y="277"/>
                          </a:cubicBezTo>
                          <a:cubicBezTo>
                            <a:pt x="35" y="277"/>
                            <a:pt x="34" y="276"/>
                            <a:pt x="34" y="276"/>
                          </a:cubicBezTo>
                          <a:cubicBezTo>
                            <a:pt x="34" y="276"/>
                            <a:pt x="34" y="274"/>
                            <a:pt x="34" y="274"/>
                          </a:cubicBezTo>
                          <a:cubicBezTo>
                            <a:pt x="34" y="274"/>
                            <a:pt x="33" y="274"/>
                            <a:pt x="33" y="274"/>
                          </a:cubicBezTo>
                          <a:cubicBezTo>
                            <a:pt x="33" y="274"/>
                            <a:pt x="32" y="273"/>
                            <a:pt x="32" y="273"/>
                          </a:cubicBezTo>
                          <a:cubicBezTo>
                            <a:pt x="32" y="273"/>
                            <a:pt x="32" y="271"/>
                            <a:pt x="32" y="271"/>
                          </a:cubicBezTo>
                          <a:cubicBezTo>
                            <a:pt x="32" y="271"/>
                            <a:pt x="31" y="269"/>
                            <a:pt x="31" y="269"/>
                          </a:cubicBezTo>
                          <a:cubicBezTo>
                            <a:pt x="31" y="269"/>
                            <a:pt x="30" y="266"/>
                            <a:pt x="30" y="266"/>
                          </a:cubicBezTo>
                          <a:cubicBezTo>
                            <a:pt x="30" y="266"/>
                            <a:pt x="28" y="265"/>
                            <a:pt x="28" y="265"/>
                          </a:cubicBezTo>
                          <a:cubicBezTo>
                            <a:pt x="28" y="265"/>
                            <a:pt x="28" y="261"/>
                            <a:pt x="28" y="261"/>
                          </a:cubicBezTo>
                          <a:cubicBezTo>
                            <a:pt x="28" y="261"/>
                            <a:pt x="26" y="259"/>
                            <a:pt x="26" y="259"/>
                          </a:cubicBezTo>
                          <a:cubicBezTo>
                            <a:pt x="26" y="259"/>
                            <a:pt x="25" y="257"/>
                            <a:pt x="25" y="257"/>
                          </a:cubicBezTo>
                          <a:cubicBezTo>
                            <a:pt x="25" y="257"/>
                            <a:pt x="25" y="255"/>
                            <a:pt x="25" y="255"/>
                          </a:cubicBezTo>
                          <a:cubicBezTo>
                            <a:pt x="25" y="255"/>
                            <a:pt x="24" y="254"/>
                            <a:pt x="24" y="254"/>
                          </a:cubicBezTo>
                          <a:cubicBezTo>
                            <a:pt x="24" y="254"/>
                            <a:pt x="24" y="252"/>
                            <a:pt x="24" y="252"/>
                          </a:cubicBezTo>
                          <a:cubicBezTo>
                            <a:pt x="24" y="252"/>
                            <a:pt x="22" y="253"/>
                            <a:pt x="22" y="253"/>
                          </a:cubicBezTo>
                          <a:cubicBezTo>
                            <a:pt x="22" y="253"/>
                            <a:pt x="21" y="257"/>
                            <a:pt x="21" y="257"/>
                          </a:cubicBezTo>
                          <a:cubicBezTo>
                            <a:pt x="21" y="257"/>
                            <a:pt x="21" y="261"/>
                            <a:pt x="21" y="261"/>
                          </a:cubicBezTo>
                          <a:cubicBezTo>
                            <a:pt x="21" y="261"/>
                            <a:pt x="21" y="264"/>
                            <a:pt x="21" y="264"/>
                          </a:cubicBezTo>
                          <a:cubicBezTo>
                            <a:pt x="21" y="264"/>
                            <a:pt x="20" y="261"/>
                            <a:pt x="20" y="261"/>
                          </a:cubicBezTo>
                          <a:cubicBezTo>
                            <a:pt x="20" y="261"/>
                            <a:pt x="19" y="258"/>
                            <a:pt x="19" y="258"/>
                          </a:cubicBezTo>
                          <a:cubicBezTo>
                            <a:pt x="19" y="258"/>
                            <a:pt x="20" y="256"/>
                            <a:pt x="20" y="256"/>
                          </a:cubicBezTo>
                          <a:cubicBezTo>
                            <a:pt x="20" y="256"/>
                            <a:pt x="20" y="253"/>
                            <a:pt x="20" y="253"/>
                          </a:cubicBezTo>
                          <a:cubicBezTo>
                            <a:pt x="20" y="253"/>
                            <a:pt x="19" y="250"/>
                            <a:pt x="19" y="250"/>
                          </a:cubicBezTo>
                          <a:cubicBezTo>
                            <a:pt x="19" y="250"/>
                            <a:pt x="19" y="245"/>
                            <a:pt x="19" y="245"/>
                          </a:cubicBezTo>
                          <a:cubicBezTo>
                            <a:pt x="19" y="245"/>
                            <a:pt x="19" y="241"/>
                            <a:pt x="19" y="241"/>
                          </a:cubicBezTo>
                          <a:cubicBezTo>
                            <a:pt x="19" y="241"/>
                            <a:pt x="20" y="235"/>
                            <a:pt x="20" y="235"/>
                          </a:cubicBezTo>
                          <a:cubicBezTo>
                            <a:pt x="20" y="235"/>
                            <a:pt x="20" y="230"/>
                            <a:pt x="20" y="230"/>
                          </a:cubicBezTo>
                          <a:cubicBezTo>
                            <a:pt x="20" y="230"/>
                            <a:pt x="21" y="225"/>
                            <a:pt x="21" y="225"/>
                          </a:cubicBezTo>
                          <a:cubicBezTo>
                            <a:pt x="21" y="225"/>
                            <a:pt x="21" y="221"/>
                            <a:pt x="21" y="221"/>
                          </a:cubicBezTo>
                          <a:cubicBezTo>
                            <a:pt x="21" y="221"/>
                            <a:pt x="22" y="218"/>
                            <a:pt x="22" y="218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1" name="Freeform 1397"/>
                    <p:cNvSpPr>
                      <a:spLocks/>
                    </p:cNvSpPr>
                    <p:nvPr/>
                  </p:nvSpPr>
                  <p:spPr bwMode="gray">
                    <a:xfrm>
                      <a:off x="7618413" y="3462749"/>
                      <a:ext cx="4763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"/>
                        </a:cxn>
                        <a:cxn ang="0">
                          <a:pos x="2" y="3"/>
                        </a:cxn>
                        <a:cxn ang="0">
                          <a:pos x="2" y="2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1" y="3"/>
                            <a:pt x="1" y="3"/>
                            <a:pt x="2" y="3"/>
                          </a:cubicBezTo>
                          <a:cubicBezTo>
                            <a:pt x="2" y="3"/>
                            <a:pt x="2" y="2"/>
                            <a:pt x="2" y="2"/>
                          </a:cubicBezTo>
                          <a:cubicBezTo>
                            <a:pt x="2" y="1"/>
                            <a:pt x="2" y="0"/>
                            <a:pt x="1" y="0"/>
                          </a:cubicBezTo>
                          <a:cubicBezTo>
                            <a:pt x="1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2" name="Freeform 1400"/>
                    <p:cNvSpPr>
                      <a:spLocks/>
                    </p:cNvSpPr>
                    <p:nvPr/>
                  </p:nvSpPr>
                  <p:spPr bwMode="gray">
                    <a:xfrm>
                      <a:off x="7720013" y="3203986"/>
                      <a:ext cx="38100" cy="49213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6"/>
                        </a:cxn>
                        <a:cxn ang="0">
                          <a:pos x="14" y="8"/>
                        </a:cxn>
                        <a:cxn ang="0">
                          <a:pos x="14" y="11"/>
                        </a:cxn>
                        <a:cxn ang="0">
                          <a:pos x="14" y="14"/>
                        </a:cxn>
                        <a:cxn ang="0">
                          <a:pos x="13" y="15"/>
                        </a:cxn>
                        <a:cxn ang="0">
                          <a:pos x="12" y="17"/>
                        </a:cxn>
                        <a:cxn ang="0">
                          <a:pos x="11" y="18"/>
                        </a:cxn>
                        <a:cxn ang="0">
                          <a:pos x="10" y="18"/>
                        </a:cxn>
                        <a:cxn ang="0">
                          <a:pos x="11" y="20"/>
                        </a:cxn>
                        <a:cxn ang="0">
                          <a:pos x="9" y="23"/>
                        </a:cxn>
                        <a:cxn ang="0">
                          <a:pos x="8" y="24"/>
                        </a:cxn>
                        <a:cxn ang="0">
                          <a:pos x="6" y="25"/>
                        </a:cxn>
                        <a:cxn ang="0">
                          <a:pos x="5" y="26"/>
                        </a:cxn>
                        <a:cxn ang="0">
                          <a:pos x="4" y="27"/>
                        </a:cxn>
                        <a:cxn ang="0">
                          <a:pos x="3" y="29"/>
                        </a:cxn>
                        <a:cxn ang="0">
                          <a:pos x="3" y="28"/>
                        </a:cxn>
                        <a:cxn ang="0">
                          <a:pos x="2" y="24"/>
                        </a:cxn>
                        <a:cxn ang="0">
                          <a:pos x="2" y="21"/>
                        </a:cxn>
                        <a:cxn ang="0">
                          <a:pos x="3" y="18"/>
                        </a:cxn>
                        <a:cxn ang="0">
                          <a:pos x="3" y="15"/>
                        </a:cxn>
                        <a:cxn ang="0">
                          <a:pos x="3" y="13"/>
                        </a:cxn>
                        <a:cxn ang="0">
                          <a:pos x="3" y="10"/>
                        </a:cxn>
                        <a:cxn ang="0">
                          <a:pos x="3" y="8"/>
                        </a:cxn>
                        <a:cxn ang="0">
                          <a:pos x="3" y="5"/>
                        </a:cxn>
                        <a:cxn ang="0">
                          <a:pos x="2" y="3"/>
                        </a:cxn>
                        <a:cxn ang="0">
                          <a:pos x="0" y="3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3" y="1"/>
                        </a:cxn>
                        <a:cxn ang="0">
                          <a:pos x="4" y="2"/>
                        </a:cxn>
                        <a:cxn ang="0">
                          <a:pos x="4" y="2"/>
                        </a:cxn>
                        <a:cxn ang="0">
                          <a:pos x="7" y="6"/>
                        </a:cxn>
                        <a:cxn ang="0">
                          <a:pos x="9" y="7"/>
                        </a:cxn>
                        <a:cxn ang="0">
                          <a:pos x="9" y="6"/>
                        </a:cxn>
                        <a:cxn ang="0">
                          <a:pos x="11" y="6"/>
                        </a:cxn>
                        <a:cxn ang="0">
                          <a:pos x="11" y="8"/>
                        </a:cxn>
                        <a:cxn ang="0">
                          <a:pos x="11" y="8"/>
                        </a:cxn>
                        <a:cxn ang="0">
                          <a:pos x="12" y="7"/>
                        </a:cxn>
                        <a:cxn ang="0">
                          <a:pos x="13" y="7"/>
                        </a:cxn>
                      </a:cxnLst>
                      <a:rect l="0" t="0" r="r" b="b"/>
                      <a:pathLst>
                        <a:path w="14" h="30">
                          <a:moveTo>
                            <a:pt x="14" y="6"/>
                          </a:moveTo>
                          <a:cubicBezTo>
                            <a:pt x="14" y="6"/>
                            <a:pt x="14" y="6"/>
                            <a:pt x="14" y="6"/>
                          </a:cubicBezTo>
                          <a:cubicBezTo>
                            <a:pt x="14" y="6"/>
                            <a:pt x="14" y="6"/>
                            <a:pt x="14" y="7"/>
                          </a:cubicBezTo>
                          <a:cubicBezTo>
                            <a:pt x="14" y="7"/>
                            <a:pt x="14" y="8"/>
                            <a:pt x="14" y="8"/>
                          </a:cubicBezTo>
                          <a:cubicBezTo>
                            <a:pt x="14" y="8"/>
                            <a:pt x="14" y="8"/>
                            <a:pt x="14" y="9"/>
                          </a:cubicBezTo>
                          <a:cubicBezTo>
                            <a:pt x="14" y="10"/>
                            <a:pt x="14" y="10"/>
                            <a:pt x="14" y="11"/>
                          </a:cubicBezTo>
                          <a:cubicBezTo>
                            <a:pt x="14" y="12"/>
                            <a:pt x="14" y="12"/>
                            <a:pt x="14" y="13"/>
                          </a:cubicBezTo>
                          <a:cubicBezTo>
                            <a:pt x="14" y="13"/>
                            <a:pt x="14" y="14"/>
                            <a:pt x="14" y="14"/>
                          </a:cubicBezTo>
                          <a:cubicBezTo>
                            <a:pt x="14" y="14"/>
                            <a:pt x="14" y="14"/>
                            <a:pt x="14" y="14"/>
                          </a:cubicBezTo>
                          <a:cubicBezTo>
                            <a:pt x="13" y="14"/>
                            <a:pt x="13" y="14"/>
                            <a:pt x="13" y="15"/>
                          </a:cubicBezTo>
                          <a:cubicBezTo>
                            <a:pt x="13" y="15"/>
                            <a:pt x="13" y="16"/>
                            <a:pt x="13" y="16"/>
                          </a:cubicBezTo>
                          <a:cubicBezTo>
                            <a:pt x="13" y="17"/>
                            <a:pt x="12" y="17"/>
                            <a:pt x="12" y="17"/>
                          </a:cubicBezTo>
                          <a:cubicBezTo>
                            <a:pt x="12" y="16"/>
                            <a:pt x="12" y="16"/>
                            <a:pt x="12" y="17"/>
                          </a:cubicBezTo>
                          <a:cubicBezTo>
                            <a:pt x="12" y="17"/>
                            <a:pt x="11" y="17"/>
                            <a:pt x="11" y="18"/>
                          </a:cubicBezTo>
                          <a:cubicBezTo>
                            <a:pt x="11" y="18"/>
                            <a:pt x="11" y="18"/>
                            <a:pt x="11" y="18"/>
                          </a:cubicBezTo>
                          <a:cubicBezTo>
                            <a:pt x="10" y="18"/>
                            <a:pt x="10" y="18"/>
                            <a:pt x="10" y="18"/>
                          </a:cubicBezTo>
                          <a:cubicBezTo>
                            <a:pt x="10" y="19"/>
                            <a:pt x="10" y="19"/>
                            <a:pt x="10" y="19"/>
                          </a:cubicBezTo>
                          <a:cubicBezTo>
                            <a:pt x="11" y="19"/>
                            <a:pt x="11" y="19"/>
                            <a:pt x="11" y="20"/>
                          </a:cubicBezTo>
                          <a:cubicBezTo>
                            <a:pt x="10" y="21"/>
                            <a:pt x="10" y="22"/>
                            <a:pt x="10" y="22"/>
                          </a:cubicBezTo>
                          <a:cubicBezTo>
                            <a:pt x="9" y="22"/>
                            <a:pt x="9" y="23"/>
                            <a:pt x="9" y="23"/>
                          </a:cubicBezTo>
                          <a:cubicBezTo>
                            <a:pt x="9" y="23"/>
                            <a:pt x="9" y="23"/>
                            <a:pt x="9" y="24"/>
                          </a:cubicBezTo>
                          <a:cubicBezTo>
                            <a:pt x="8" y="24"/>
                            <a:pt x="8" y="24"/>
                            <a:pt x="8" y="24"/>
                          </a:cubicBezTo>
                          <a:cubicBezTo>
                            <a:pt x="8" y="24"/>
                            <a:pt x="7" y="24"/>
                            <a:pt x="7" y="24"/>
                          </a:cubicBezTo>
                          <a:cubicBezTo>
                            <a:pt x="7" y="25"/>
                            <a:pt x="7" y="25"/>
                            <a:pt x="6" y="25"/>
                          </a:cubicBezTo>
                          <a:cubicBezTo>
                            <a:pt x="6" y="25"/>
                            <a:pt x="6" y="25"/>
                            <a:pt x="6" y="25"/>
                          </a:cubicBezTo>
                          <a:cubicBezTo>
                            <a:pt x="5" y="25"/>
                            <a:pt x="5" y="25"/>
                            <a:pt x="5" y="26"/>
                          </a:cubicBezTo>
                          <a:cubicBezTo>
                            <a:pt x="5" y="26"/>
                            <a:pt x="5" y="26"/>
                            <a:pt x="4" y="26"/>
                          </a:cubicBezTo>
                          <a:cubicBezTo>
                            <a:pt x="4" y="26"/>
                            <a:pt x="4" y="27"/>
                            <a:pt x="4" y="27"/>
                          </a:cubicBezTo>
                          <a:cubicBezTo>
                            <a:pt x="4" y="28"/>
                            <a:pt x="3" y="28"/>
                            <a:pt x="3" y="29"/>
                          </a:cubicBezTo>
                          <a:cubicBezTo>
                            <a:pt x="3" y="29"/>
                            <a:pt x="3" y="29"/>
                            <a:pt x="3" y="29"/>
                          </a:cubicBezTo>
                          <a:cubicBezTo>
                            <a:pt x="3" y="30"/>
                            <a:pt x="3" y="29"/>
                            <a:pt x="2" y="29"/>
                          </a:cubicBezTo>
                          <a:cubicBezTo>
                            <a:pt x="2" y="29"/>
                            <a:pt x="2" y="28"/>
                            <a:pt x="3" y="28"/>
                          </a:cubicBezTo>
                          <a:cubicBezTo>
                            <a:pt x="3" y="28"/>
                            <a:pt x="3" y="27"/>
                            <a:pt x="3" y="26"/>
                          </a:cubicBezTo>
                          <a:cubicBezTo>
                            <a:pt x="2" y="25"/>
                            <a:pt x="2" y="25"/>
                            <a:pt x="2" y="24"/>
                          </a:cubicBezTo>
                          <a:cubicBezTo>
                            <a:pt x="3" y="24"/>
                            <a:pt x="3" y="23"/>
                            <a:pt x="2" y="23"/>
                          </a:cubicBezTo>
                          <a:cubicBezTo>
                            <a:pt x="2" y="22"/>
                            <a:pt x="2" y="22"/>
                            <a:pt x="2" y="21"/>
                          </a:cubicBezTo>
                          <a:cubicBezTo>
                            <a:pt x="2" y="21"/>
                            <a:pt x="2" y="20"/>
                            <a:pt x="3" y="20"/>
                          </a:cubicBezTo>
                          <a:cubicBezTo>
                            <a:pt x="3" y="19"/>
                            <a:pt x="3" y="19"/>
                            <a:pt x="3" y="18"/>
                          </a:cubicBezTo>
                          <a:cubicBezTo>
                            <a:pt x="3" y="17"/>
                            <a:pt x="3" y="17"/>
                            <a:pt x="3" y="16"/>
                          </a:cubicBezTo>
                          <a:cubicBezTo>
                            <a:pt x="3" y="16"/>
                            <a:pt x="3" y="16"/>
                            <a:pt x="3" y="15"/>
                          </a:cubicBezTo>
                          <a:cubicBezTo>
                            <a:pt x="3" y="15"/>
                            <a:pt x="3" y="14"/>
                            <a:pt x="3" y="14"/>
                          </a:cubicBezTo>
                          <a:cubicBezTo>
                            <a:pt x="3" y="13"/>
                            <a:pt x="3" y="13"/>
                            <a:pt x="3" y="13"/>
                          </a:cubicBezTo>
                          <a:cubicBezTo>
                            <a:pt x="3" y="12"/>
                            <a:pt x="3" y="12"/>
                            <a:pt x="3" y="11"/>
                          </a:cubicBezTo>
                          <a:cubicBezTo>
                            <a:pt x="3" y="11"/>
                            <a:pt x="3" y="10"/>
                            <a:pt x="3" y="10"/>
                          </a:cubicBezTo>
                          <a:cubicBezTo>
                            <a:pt x="2" y="9"/>
                            <a:pt x="3" y="8"/>
                            <a:pt x="3" y="8"/>
                          </a:cubicBezTo>
                          <a:cubicBezTo>
                            <a:pt x="3" y="8"/>
                            <a:pt x="3" y="8"/>
                            <a:pt x="3" y="8"/>
                          </a:cubicBezTo>
                          <a:cubicBezTo>
                            <a:pt x="3" y="7"/>
                            <a:pt x="3" y="7"/>
                            <a:pt x="3" y="7"/>
                          </a:cubicBezTo>
                          <a:cubicBezTo>
                            <a:pt x="3" y="7"/>
                            <a:pt x="3" y="6"/>
                            <a:pt x="3" y="5"/>
                          </a:cubicBezTo>
                          <a:cubicBezTo>
                            <a:pt x="3" y="4"/>
                            <a:pt x="3" y="3"/>
                            <a:pt x="3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3"/>
                            <a:pt x="1" y="4"/>
                            <a:pt x="1" y="3"/>
                          </a:cubicBezTo>
                          <a:cubicBezTo>
                            <a:pt x="1" y="3"/>
                            <a:pt x="0" y="3"/>
                            <a:pt x="0" y="3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2" y="1"/>
                          </a:cubicBezTo>
                          <a:cubicBezTo>
                            <a:pt x="2" y="1"/>
                            <a:pt x="2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2"/>
                            <a:pt x="3" y="2"/>
                            <a:pt x="4" y="2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2"/>
                            <a:pt x="4" y="2"/>
                          </a:cubicBezTo>
                          <a:cubicBezTo>
                            <a:pt x="5" y="2"/>
                            <a:pt x="5" y="3"/>
                            <a:pt x="6" y="4"/>
                          </a:cubicBezTo>
                          <a:cubicBezTo>
                            <a:pt x="6" y="5"/>
                            <a:pt x="7" y="6"/>
                            <a:pt x="7" y="6"/>
                          </a:cubicBezTo>
                          <a:cubicBezTo>
                            <a:pt x="7" y="6"/>
                            <a:pt x="8" y="6"/>
                            <a:pt x="8" y="6"/>
                          </a:cubicBezTo>
                          <a:cubicBezTo>
                            <a:pt x="9" y="7"/>
                            <a:pt x="9" y="7"/>
                            <a:pt x="9" y="7"/>
                          </a:cubicBezTo>
                          <a:cubicBezTo>
                            <a:pt x="9" y="6"/>
                            <a:pt x="9" y="6"/>
                            <a:pt x="9" y="6"/>
                          </a:cubicBezTo>
                          <a:cubicBezTo>
                            <a:pt x="9" y="6"/>
                            <a:pt x="9" y="6"/>
                            <a:pt x="9" y="6"/>
                          </a:cubicBezTo>
                          <a:cubicBezTo>
                            <a:pt x="9" y="5"/>
                            <a:pt x="9" y="5"/>
                            <a:pt x="10" y="5"/>
                          </a:cubicBezTo>
                          <a:cubicBezTo>
                            <a:pt x="10" y="5"/>
                            <a:pt x="10" y="5"/>
                            <a:pt x="11" y="6"/>
                          </a:cubicBezTo>
                          <a:cubicBezTo>
                            <a:pt x="11" y="6"/>
                            <a:pt x="11" y="6"/>
                            <a:pt x="11" y="7"/>
                          </a:cubicBezTo>
                          <a:cubicBezTo>
                            <a:pt x="11" y="7"/>
                            <a:pt x="12" y="8"/>
                            <a:pt x="11" y="8"/>
                          </a:cubicBezTo>
                          <a:cubicBezTo>
                            <a:pt x="11" y="8"/>
                            <a:pt x="11" y="8"/>
                            <a:pt x="11" y="9"/>
                          </a:cubicBezTo>
                          <a:cubicBezTo>
                            <a:pt x="11" y="9"/>
                            <a:pt x="11" y="9"/>
                            <a:pt x="11" y="8"/>
                          </a:cubicBezTo>
                          <a:cubicBezTo>
                            <a:pt x="12" y="8"/>
                            <a:pt x="12" y="8"/>
                            <a:pt x="12" y="8"/>
                          </a:cubicBezTo>
                          <a:cubicBezTo>
                            <a:pt x="12" y="8"/>
                            <a:pt x="12" y="8"/>
                            <a:pt x="12" y="7"/>
                          </a:cubicBezTo>
                          <a:cubicBezTo>
                            <a:pt x="13" y="7"/>
                            <a:pt x="13" y="7"/>
                            <a:pt x="13" y="7"/>
                          </a:cubicBezTo>
                          <a:cubicBezTo>
                            <a:pt x="13" y="7"/>
                            <a:pt x="13" y="7"/>
                            <a:pt x="13" y="7"/>
                          </a:cubicBezTo>
                          <a:cubicBezTo>
                            <a:pt x="14" y="7"/>
                            <a:pt x="14" y="6"/>
                            <a:pt x="14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3" name="Freeform 1401"/>
                    <p:cNvSpPr>
                      <a:spLocks/>
                    </p:cNvSpPr>
                    <p:nvPr/>
                  </p:nvSpPr>
                  <p:spPr bwMode="gray">
                    <a:xfrm>
                      <a:off x="7788275" y="3176999"/>
                      <a:ext cx="46038" cy="85725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17"/>
                        </a:cxn>
                        <a:cxn ang="0">
                          <a:pos x="6" y="16"/>
                        </a:cxn>
                        <a:cxn ang="0">
                          <a:pos x="5" y="13"/>
                        </a:cxn>
                        <a:cxn ang="0">
                          <a:pos x="2" y="10"/>
                        </a:cxn>
                        <a:cxn ang="0">
                          <a:pos x="1" y="7"/>
                        </a:cxn>
                        <a:cxn ang="0">
                          <a:pos x="0" y="3"/>
                        </a:cxn>
                        <a:cxn ang="0">
                          <a:pos x="1" y="2"/>
                        </a:cxn>
                        <a:cxn ang="0">
                          <a:pos x="3" y="3"/>
                        </a:cxn>
                        <a:cxn ang="0">
                          <a:pos x="5" y="2"/>
                        </a:cxn>
                        <a:cxn ang="0">
                          <a:pos x="7" y="1"/>
                        </a:cxn>
                        <a:cxn ang="0">
                          <a:pos x="9" y="1"/>
                        </a:cxn>
                        <a:cxn ang="0">
                          <a:pos x="11" y="6"/>
                        </a:cxn>
                        <a:cxn ang="0">
                          <a:pos x="12" y="7"/>
                        </a:cxn>
                        <a:cxn ang="0">
                          <a:pos x="13" y="9"/>
                        </a:cxn>
                        <a:cxn ang="0">
                          <a:pos x="13" y="13"/>
                        </a:cxn>
                        <a:cxn ang="0">
                          <a:pos x="13" y="18"/>
                        </a:cxn>
                        <a:cxn ang="0">
                          <a:pos x="13" y="20"/>
                        </a:cxn>
                        <a:cxn ang="0">
                          <a:pos x="15" y="25"/>
                        </a:cxn>
                        <a:cxn ang="0">
                          <a:pos x="15" y="29"/>
                        </a:cxn>
                        <a:cxn ang="0">
                          <a:pos x="17" y="30"/>
                        </a:cxn>
                        <a:cxn ang="0">
                          <a:pos x="16" y="31"/>
                        </a:cxn>
                        <a:cxn ang="0">
                          <a:pos x="15" y="30"/>
                        </a:cxn>
                        <a:cxn ang="0">
                          <a:pos x="14" y="31"/>
                        </a:cxn>
                        <a:cxn ang="0">
                          <a:pos x="12" y="32"/>
                        </a:cxn>
                        <a:cxn ang="0">
                          <a:pos x="9" y="28"/>
                        </a:cxn>
                        <a:cxn ang="0">
                          <a:pos x="9" y="29"/>
                        </a:cxn>
                        <a:cxn ang="0">
                          <a:pos x="10" y="33"/>
                        </a:cxn>
                        <a:cxn ang="0">
                          <a:pos x="10" y="38"/>
                        </a:cxn>
                        <a:cxn ang="0">
                          <a:pos x="12" y="42"/>
                        </a:cxn>
                        <a:cxn ang="0">
                          <a:pos x="13" y="47"/>
                        </a:cxn>
                        <a:cxn ang="0">
                          <a:pos x="12" y="48"/>
                        </a:cxn>
                        <a:cxn ang="0">
                          <a:pos x="11" y="49"/>
                        </a:cxn>
                        <a:cxn ang="0">
                          <a:pos x="10" y="47"/>
                        </a:cxn>
                        <a:cxn ang="0">
                          <a:pos x="10" y="49"/>
                        </a:cxn>
                        <a:cxn ang="0">
                          <a:pos x="10" y="52"/>
                        </a:cxn>
                        <a:cxn ang="0">
                          <a:pos x="8" y="50"/>
                        </a:cxn>
                        <a:cxn ang="0">
                          <a:pos x="8" y="47"/>
                        </a:cxn>
                        <a:cxn ang="0">
                          <a:pos x="7" y="42"/>
                        </a:cxn>
                        <a:cxn ang="0">
                          <a:pos x="8" y="40"/>
                        </a:cxn>
                        <a:cxn ang="0">
                          <a:pos x="6" y="36"/>
                        </a:cxn>
                        <a:cxn ang="0">
                          <a:pos x="5" y="35"/>
                        </a:cxn>
                        <a:cxn ang="0">
                          <a:pos x="3" y="36"/>
                        </a:cxn>
                        <a:cxn ang="0">
                          <a:pos x="2" y="28"/>
                        </a:cxn>
                        <a:cxn ang="0">
                          <a:pos x="1" y="24"/>
                        </a:cxn>
                        <a:cxn ang="0">
                          <a:pos x="2" y="24"/>
                        </a:cxn>
                        <a:cxn ang="0">
                          <a:pos x="3" y="25"/>
                        </a:cxn>
                        <a:cxn ang="0">
                          <a:pos x="4" y="27"/>
                        </a:cxn>
                        <a:cxn ang="0">
                          <a:pos x="6" y="26"/>
                        </a:cxn>
                        <a:cxn ang="0">
                          <a:pos x="8" y="25"/>
                        </a:cxn>
                        <a:cxn ang="0">
                          <a:pos x="8" y="25"/>
                        </a:cxn>
                        <a:cxn ang="0">
                          <a:pos x="6" y="22"/>
                        </a:cxn>
                        <a:cxn ang="0">
                          <a:pos x="6" y="19"/>
                        </a:cxn>
                        <a:cxn ang="0">
                          <a:pos x="7" y="21"/>
                        </a:cxn>
                        <a:cxn ang="0">
                          <a:pos x="8" y="20"/>
                        </a:cxn>
                      </a:cxnLst>
                      <a:rect l="0" t="0" r="r" b="b"/>
                      <a:pathLst>
                        <a:path w="17" h="53">
                          <a:moveTo>
                            <a:pt x="9" y="19"/>
                          </a:moveTo>
                          <a:cubicBezTo>
                            <a:pt x="9" y="18"/>
                            <a:pt x="9" y="18"/>
                            <a:pt x="9" y="18"/>
                          </a:cubicBezTo>
                          <a:cubicBezTo>
                            <a:pt x="9" y="18"/>
                            <a:pt x="8" y="18"/>
                            <a:pt x="8" y="17"/>
                          </a:cubicBezTo>
                          <a:cubicBezTo>
                            <a:pt x="8" y="17"/>
                            <a:pt x="7" y="17"/>
                            <a:pt x="7" y="17"/>
                          </a:cubicBezTo>
                          <a:cubicBezTo>
                            <a:pt x="7" y="17"/>
                            <a:pt x="7" y="17"/>
                            <a:pt x="7" y="17"/>
                          </a:cubicBezTo>
                          <a:cubicBezTo>
                            <a:pt x="7" y="17"/>
                            <a:pt x="6" y="16"/>
                            <a:pt x="6" y="16"/>
                          </a:cubicBezTo>
                          <a:cubicBezTo>
                            <a:pt x="6" y="15"/>
                            <a:pt x="6" y="15"/>
                            <a:pt x="6" y="15"/>
                          </a:cubicBezTo>
                          <a:cubicBezTo>
                            <a:pt x="6" y="15"/>
                            <a:pt x="6" y="15"/>
                            <a:pt x="5" y="15"/>
                          </a:cubicBezTo>
                          <a:cubicBezTo>
                            <a:pt x="5" y="14"/>
                            <a:pt x="5" y="14"/>
                            <a:pt x="5" y="13"/>
                          </a:cubicBezTo>
                          <a:cubicBezTo>
                            <a:pt x="5" y="13"/>
                            <a:pt x="5" y="12"/>
                            <a:pt x="4" y="12"/>
                          </a:cubicBezTo>
                          <a:cubicBezTo>
                            <a:pt x="4" y="12"/>
                            <a:pt x="4" y="11"/>
                            <a:pt x="3" y="11"/>
                          </a:cubicBezTo>
                          <a:cubicBezTo>
                            <a:pt x="3" y="11"/>
                            <a:pt x="2" y="11"/>
                            <a:pt x="2" y="10"/>
                          </a:cubicBezTo>
                          <a:cubicBezTo>
                            <a:pt x="2" y="10"/>
                            <a:pt x="2" y="10"/>
                            <a:pt x="2" y="10"/>
                          </a:cubicBezTo>
                          <a:cubicBezTo>
                            <a:pt x="2" y="10"/>
                            <a:pt x="2" y="10"/>
                            <a:pt x="1" y="9"/>
                          </a:cubicBezTo>
                          <a:cubicBezTo>
                            <a:pt x="1" y="8"/>
                            <a:pt x="1" y="8"/>
                            <a:pt x="1" y="7"/>
                          </a:cubicBezTo>
                          <a:cubicBezTo>
                            <a:pt x="1" y="6"/>
                            <a:pt x="1" y="6"/>
                            <a:pt x="0" y="5"/>
                          </a:cubicBezTo>
                          <a:cubicBezTo>
                            <a:pt x="0" y="5"/>
                            <a:pt x="0" y="4"/>
                            <a:pt x="0" y="4"/>
                          </a:cubicBezTo>
                          <a:cubicBezTo>
                            <a:pt x="0" y="4"/>
                            <a:pt x="0" y="3"/>
                            <a:pt x="0" y="3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1" y="2"/>
                            <a:pt x="1" y="2"/>
                          </a:cubicBezTo>
                          <a:cubicBezTo>
                            <a:pt x="1" y="1"/>
                            <a:pt x="1" y="1"/>
                            <a:pt x="2" y="2"/>
                          </a:cubicBezTo>
                          <a:cubicBezTo>
                            <a:pt x="2" y="2"/>
                            <a:pt x="2" y="3"/>
                            <a:pt x="3" y="2"/>
                          </a:cubicBezTo>
                          <a:cubicBezTo>
                            <a:pt x="3" y="2"/>
                            <a:pt x="3" y="2"/>
                            <a:pt x="3" y="3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ubicBezTo>
                            <a:pt x="4" y="3"/>
                            <a:pt x="5" y="3"/>
                            <a:pt x="5" y="3"/>
                          </a:cubicBezTo>
                          <a:cubicBezTo>
                            <a:pt x="5" y="3"/>
                            <a:pt x="5" y="2"/>
                            <a:pt x="5" y="2"/>
                          </a:cubicBezTo>
                          <a:cubicBezTo>
                            <a:pt x="5" y="2"/>
                            <a:pt x="5" y="1"/>
                            <a:pt x="6" y="2"/>
                          </a:cubicBezTo>
                          <a:cubicBezTo>
                            <a:pt x="6" y="2"/>
                            <a:pt x="6" y="2"/>
                            <a:pt x="6" y="1"/>
                          </a:cubicBezTo>
                          <a:cubicBezTo>
                            <a:pt x="6" y="0"/>
                            <a:pt x="7" y="0"/>
                            <a:pt x="7" y="1"/>
                          </a:cubicBezTo>
                          <a:cubicBezTo>
                            <a:pt x="8" y="2"/>
                            <a:pt x="8" y="2"/>
                            <a:pt x="8" y="1"/>
                          </a:cubicBezTo>
                          <a:cubicBezTo>
                            <a:pt x="8" y="1"/>
                            <a:pt x="9" y="1"/>
                            <a:pt x="9" y="1"/>
                          </a:cubicBezTo>
                          <a:cubicBezTo>
                            <a:pt x="9" y="2"/>
                            <a:pt x="9" y="2"/>
                            <a:pt x="9" y="1"/>
                          </a:cubicBezTo>
                          <a:cubicBezTo>
                            <a:pt x="9" y="1"/>
                            <a:pt x="9" y="1"/>
                            <a:pt x="10" y="3"/>
                          </a:cubicBezTo>
                          <a:cubicBezTo>
                            <a:pt x="11" y="4"/>
                            <a:pt x="11" y="5"/>
                            <a:pt x="11" y="5"/>
                          </a:cubicBezTo>
                          <a:cubicBezTo>
                            <a:pt x="11" y="5"/>
                            <a:pt x="11" y="5"/>
                            <a:pt x="11" y="6"/>
                          </a:cubicBezTo>
                          <a:cubicBezTo>
                            <a:pt x="11" y="6"/>
                            <a:pt x="11" y="6"/>
                            <a:pt x="11" y="6"/>
                          </a:cubicBezTo>
                          <a:cubicBezTo>
                            <a:pt x="12" y="7"/>
                            <a:pt x="12" y="7"/>
                            <a:pt x="12" y="7"/>
                          </a:cubicBezTo>
                          <a:cubicBezTo>
                            <a:pt x="12" y="7"/>
                            <a:pt x="12" y="7"/>
                            <a:pt x="12" y="7"/>
                          </a:cubicBezTo>
                          <a:cubicBezTo>
                            <a:pt x="13" y="7"/>
                            <a:pt x="13" y="7"/>
                            <a:pt x="13" y="7"/>
                          </a:cubicBezTo>
                          <a:cubicBezTo>
                            <a:pt x="13" y="8"/>
                            <a:pt x="13" y="8"/>
                            <a:pt x="13" y="8"/>
                          </a:cubicBezTo>
                          <a:cubicBezTo>
                            <a:pt x="13" y="8"/>
                            <a:pt x="13" y="9"/>
                            <a:pt x="13" y="9"/>
                          </a:cubicBezTo>
                          <a:cubicBezTo>
                            <a:pt x="13" y="10"/>
                            <a:pt x="13" y="10"/>
                            <a:pt x="13" y="10"/>
                          </a:cubicBezTo>
                          <a:cubicBezTo>
                            <a:pt x="13" y="10"/>
                            <a:pt x="13" y="11"/>
                            <a:pt x="13" y="11"/>
                          </a:cubicBezTo>
                          <a:cubicBezTo>
                            <a:pt x="13" y="12"/>
                            <a:pt x="13" y="12"/>
                            <a:pt x="13" y="13"/>
                          </a:cubicBezTo>
                          <a:cubicBezTo>
                            <a:pt x="13" y="14"/>
                            <a:pt x="13" y="15"/>
                            <a:pt x="13" y="16"/>
                          </a:cubicBezTo>
                          <a:cubicBezTo>
                            <a:pt x="13" y="17"/>
                            <a:pt x="13" y="17"/>
                            <a:pt x="13" y="17"/>
                          </a:cubicBezTo>
                          <a:cubicBezTo>
                            <a:pt x="13" y="18"/>
                            <a:pt x="13" y="18"/>
                            <a:pt x="13" y="18"/>
                          </a:cubicBezTo>
                          <a:cubicBezTo>
                            <a:pt x="13" y="18"/>
                            <a:pt x="13" y="18"/>
                            <a:pt x="13" y="18"/>
                          </a:cubicBezTo>
                          <a:cubicBezTo>
                            <a:pt x="13" y="18"/>
                            <a:pt x="13" y="18"/>
                            <a:pt x="13" y="19"/>
                          </a:cubicBezTo>
                          <a:cubicBezTo>
                            <a:pt x="13" y="19"/>
                            <a:pt x="13" y="20"/>
                            <a:pt x="13" y="20"/>
                          </a:cubicBezTo>
                          <a:cubicBezTo>
                            <a:pt x="13" y="21"/>
                            <a:pt x="13" y="21"/>
                            <a:pt x="14" y="22"/>
                          </a:cubicBezTo>
                          <a:cubicBezTo>
                            <a:pt x="14" y="22"/>
                            <a:pt x="14" y="23"/>
                            <a:pt x="14" y="23"/>
                          </a:cubicBezTo>
                          <a:cubicBezTo>
                            <a:pt x="14" y="24"/>
                            <a:pt x="15" y="24"/>
                            <a:pt x="15" y="25"/>
                          </a:cubicBezTo>
                          <a:cubicBezTo>
                            <a:pt x="15" y="26"/>
                            <a:pt x="15" y="26"/>
                            <a:pt x="15" y="27"/>
                          </a:cubicBezTo>
                          <a:cubicBezTo>
                            <a:pt x="15" y="27"/>
                            <a:pt x="15" y="28"/>
                            <a:pt x="15" y="28"/>
                          </a:cubicBezTo>
                          <a:cubicBezTo>
                            <a:pt x="15" y="29"/>
                            <a:pt x="15" y="29"/>
                            <a:pt x="15" y="29"/>
                          </a:cubicBezTo>
                          <a:cubicBezTo>
                            <a:pt x="15" y="29"/>
                            <a:pt x="15" y="29"/>
                            <a:pt x="15" y="29"/>
                          </a:cubicBezTo>
                          <a:cubicBezTo>
                            <a:pt x="15" y="28"/>
                            <a:pt x="15" y="28"/>
                            <a:pt x="16" y="28"/>
                          </a:cubicBezTo>
                          <a:cubicBezTo>
                            <a:pt x="16" y="28"/>
                            <a:pt x="16" y="29"/>
                            <a:pt x="17" y="30"/>
                          </a:cubicBezTo>
                          <a:cubicBezTo>
                            <a:pt x="17" y="31"/>
                            <a:pt x="17" y="32"/>
                            <a:pt x="17" y="32"/>
                          </a:cubicBezTo>
                          <a:cubicBezTo>
                            <a:pt x="17" y="32"/>
                            <a:pt x="17" y="32"/>
                            <a:pt x="17" y="32"/>
                          </a:cubicBezTo>
                          <a:cubicBezTo>
                            <a:pt x="17" y="32"/>
                            <a:pt x="17" y="32"/>
                            <a:pt x="16" y="31"/>
                          </a:cubicBezTo>
                          <a:cubicBezTo>
                            <a:pt x="16" y="31"/>
                            <a:pt x="16" y="30"/>
                            <a:pt x="16" y="31"/>
                          </a:cubicBezTo>
                          <a:cubicBezTo>
                            <a:pt x="15" y="31"/>
                            <a:pt x="15" y="31"/>
                            <a:pt x="15" y="30"/>
                          </a:cubicBezTo>
                          <a:cubicBezTo>
                            <a:pt x="15" y="30"/>
                            <a:pt x="15" y="30"/>
                            <a:pt x="15" y="30"/>
                          </a:cubicBezTo>
                          <a:cubicBezTo>
                            <a:pt x="15" y="30"/>
                            <a:pt x="15" y="30"/>
                            <a:pt x="15" y="31"/>
                          </a:cubicBezTo>
                          <a:cubicBezTo>
                            <a:pt x="15" y="31"/>
                            <a:pt x="15" y="31"/>
                            <a:pt x="14" y="31"/>
                          </a:cubicBezTo>
                          <a:cubicBezTo>
                            <a:pt x="14" y="31"/>
                            <a:pt x="14" y="31"/>
                            <a:pt x="14" y="31"/>
                          </a:cubicBezTo>
                          <a:cubicBezTo>
                            <a:pt x="14" y="31"/>
                            <a:pt x="13" y="31"/>
                            <a:pt x="13" y="31"/>
                          </a:cubicBezTo>
                          <a:cubicBezTo>
                            <a:pt x="12" y="30"/>
                            <a:pt x="12" y="31"/>
                            <a:pt x="12" y="31"/>
                          </a:cubicBezTo>
                          <a:cubicBezTo>
                            <a:pt x="12" y="31"/>
                            <a:pt x="12" y="32"/>
                            <a:pt x="12" y="32"/>
                          </a:cubicBezTo>
                          <a:cubicBezTo>
                            <a:pt x="12" y="32"/>
                            <a:pt x="11" y="31"/>
                            <a:pt x="11" y="30"/>
                          </a:cubicBezTo>
                          <a:cubicBezTo>
                            <a:pt x="11" y="29"/>
                            <a:pt x="11" y="28"/>
                            <a:pt x="10" y="28"/>
                          </a:cubicBezTo>
                          <a:cubicBezTo>
                            <a:pt x="10" y="27"/>
                            <a:pt x="9" y="27"/>
                            <a:pt x="9" y="28"/>
                          </a:cubicBezTo>
                          <a:cubicBezTo>
                            <a:pt x="9" y="28"/>
                            <a:pt x="9" y="28"/>
                            <a:pt x="9" y="27"/>
                          </a:cubicBezTo>
                          <a:cubicBezTo>
                            <a:pt x="9" y="27"/>
                            <a:pt x="9" y="27"/>
                            <a:pt x="9" y="27"/>
                          </a:cubicBezTo>
                          <a:cubicBezTo>
                            <a:pt x="9" y="28"/>
                            <a:pt x="9" y="28"/>
                            <a:pt x="9" y="29"/>
                          </a:cubicBezTo>
                          <a:cubicBezTo>
                            <a:pt x="9" y="29"/>
                            <a:pt x="9" y="29"/>
                            <a:pt x="9" y="29"/>
                          </a:cubicBezTo>
                          <a:cubicBezTo>
                            <a:pt x="9" y="30"/>
                            <a:pt x="9" y="30"/>
                            <a:pt x="10" y="30"/>
                          </a:cubicBezTo>
                          <a:cubicBezTo>
                            <a:pt x="10" y="31"/>
                            <a:pt x="10" y="32"/>
                            <a:pt x="10" y="33"/>
                          </a:cubicBezTo>
                          <a:cubicBezTo>
                            <a:pt x="10" y="34"/>
                            <a:pt x="10" y="34"/>
                            <a:pt x="10" y="35"/>
                          </a:cubicBezTo>
                          <a:cubicBezTo>
                            <a:pt x="9" y="35"/>
                            <a:pt x="9" y="36"/>
                            <a:pt x="9" y="36"/>
                          </a:cubicBezTo>
                          <a:cubicBezTo>
                            <a:pt x="9" y="37"/>
                            <a:pt x="10" y="38"/>
                            <a:pt x="10" y="38"/>
                          </a:cubicBezTo>
                          <a:cubicBezTo>
                            <a:pt x="10" y="38"/>
                            <a:pt x="10" y="38"/>
                            <a:pt x="10" y="38"/>
                          </a:cubicBezTo>
                          <a:cubicBezTo>
                            <a:pt x="11" y="39"/>
                            <a:pt x="11" y="39"/>
                            <a:pt x="11" y="40"/>
                          </a:cubicBezTo>
                          <a:cubicBezTo>
                            <a:pt x="11" y="40"/>
                            <a:pt x="11" y="41"/>
                            <a:pt x="12" y="42"/>
                          </a:cubicBezTo>
                          <a:cubicBezTo>
                            <a:pt x="12" y="43"/>
                            <a:pt x="12" y="43"/>
                            <a:pt x="12" y="44"/>
                          </a:cubicBezTo>
                          <a:cubicBezTo>
                            <a:pt x="12" y="44"/>
                            <a:pt x="12" y="45"/>
                            <a:pt x="12" y="45"/>
                          </a:cubicBezTo>
                          <a:cubicBezTo>
                            <a:pt x="13" y="46"/>
                            <a:pt x="13" y="46"/>
                            <a:pt x="13" y="47"/>
                          </a:cubicBezTo>
                          <a:cubicBezTo>
                            <a:pt x="13" y="47"/>
                            <a:pt x="13" y="48"/>
                            <a:pt x="13" y="48"/>
                          </a:cubicBezTo>
                          <a:cubicBezTo>
                            <a:pt x="13" y="48"/>
                            <a:pt x="13" y="49"/>
                            <a:pt x="12" y="49"/>
                          </a:cubicBezTo>
                          <a:cubicBezTo>
                            <a:pt x="12" y="48"/>
                            <a:pt x="12" y="48"/>
                            <a:pt x="12" y="48"/>
                          </a:cubicBezTo>
                          <a:cubicBezTo>
                            <a:pt x="12" y="48"/>
                            <a:pt x="12" y="48"/>
                            <a:pt x="12" y="49"/>
                          </a:cubicBezTo>
                          <a:cubicBezTo>
                            <a:pt x="12" y="49"/>
                            <a:pt x="12" y="50"/>
                            <a:pt x="12" y="50"/>
                          </a:cubicBezTo>
                          <a:cubicBezTo>
                            <a:pt x="12" y="50"/>
                            <a:pt x="12" y="49"/>
                            <a:pt x="11" y="49"/>
                          </a:cubicBezTo>
                          <a:cubicBezTo>
                            <a:pt x="11" y="49"/>
                            <a:pt x="11" y="49"/>
                            <a:pt x="11" y="48"/>
                          </a:cubicBezTo>
                          <a:cubicBezTo>
                            <a:pt x="11" y="47"/>
                            <a:pt x="11" y="47"/>
                            <a:pt x="10" y="46"/>
                          </a:cubicBezTo>
                          <a:cubicBezTo>
                            <a:pt x="10" y="46"/>
                            <a:pt x="10" y="46"/>
                            <a:pt x="10" y="47"/>
                          </a:cubicBezTo>
                          <a:cubicBezTo>
                            <a:pt x="10" y="47"/>
                            <a:pt x="10" y="47"/>
                            <a:pt x="10" y="48"/>
                          </a:cubicBezTo>
                          <a:cubicBezTo>
                            <a:pt x="10" y="48"/>
                            <a:pt x="10" y="48"/>
                            <a:pt x="10" y="48"/>
                          </a:cubicBezTo>
                          <a:cubicBezTo>
                            <a:pt x="10" y="49"/>
                            <a:pt x="10" y="49"/>
                            <a:pt x="10" y="49"/>
                          </a:cubicBezTo>
                          <a:cubicBezTo>
                            <a:pt x="10" y="50"/>
                            <a:pt x="11" y="50"/>
                            <a:pt x="11" y="51"/>
                          </a:cubicBezTo>
                          <a:cubicBezTo>
                            <a:pt x="11" y="51"/>
                            <a:pt x="11" y="52"/>
                            <a:pt x="11" y="52"/>
                          </a:cubicBezTo>
                          <a:cubicBezTo>
                            <a:pt x="11" y="53"/>
                            <a:pt x="11" y="53"/>
                            <a:pt x="10" y="52"/>
                          </a:cubicBezTo>
                          <a:cubicBezTo>
                            <a:pt x="10" y="51"/>
                            <a:pt x="9" y="51"/>
                            <a:pt x="9" y="51"/>
                          </a:cubicBezTo>
                          <a:cubicBezTo>
                            <a:pt x="9" y="51"/>
                            <a:pt x="9" y="50"/>
                            <a:pt x="8" y="50"/>
                          </a:cubicBezTo>
                          <a:cubicBezTo>
                            <a:pt x="8" y="50"/>
                            <a:pt x="8" y="50"/>
                            <a:pt x="8" y="50"/>
                          </a:cubicBezTo>
                          <a:cubicBezTo>
                            <a:pt x="8" y="50"/>
                            <a:pt x="8" y="50"/>
                            <a:pt x="8" y="49"/>
                          </a:cubicBezTo>
                          <a:cubicBezTo>
                            <a:pt x="8" y="49"/>
                            <a:pt x="8" y="49"/>
                            <a:pt x="8" y="49"/>
                          </a:cubicBezTo>
                          <a:cubicBezTo>
                            <a:pt x="8" y="48"/>
                            <a:pt x="8" y="47"/>
                            <a:pt x="8" y="47"/>
                          </a:cubicBezTo>
                          <a:cubicBezTo>
                            <a:pt x="7" y="46"/>
                            <a:pt x="7" y="45"/>
                            <a:pt x="7" y="44"/>
                          </a:cubicBezTo>
                          <a:cubicBezTo>
                            <a:pt x="7" y="44"/>
                            <a:pt x="7" y="43"/>
                            <a:pt x="7" y="43"/>
                          </a:cubicBezTo>
                          <a:cubicBezTo>
                            <a:pt x="7" y="43"/>
                            <a:pt x="7" y="43"/>
                            <a:pt x="7" y="42"/>
                          </a:cubicBezTo>
                          <a:cubicBezTo>
                            <a:pt x="7" y="41"/>
                            <a:pt x="8" y="41"/>
                            <a:pt x="8" y="40"/>
                          </a:cubicBezTo>
                          <a:cubicBezTo>
                            <a:pt x="8" y="40"/>
                            <a:pt x="8" y="40"/>
                            <a:pt x="8" y="40"/>
                          </a:cubicBezTo>
                          <a:cubicBezTo>
                            <a:pt x="8" y="40"/>
                            <a:pt x="8" y="40"/>
                            <a:pt x="8" y="40"/>
                          </a:cubicBezTo>
                          <a:cubicBezTo>
                            <a:pt x="7" y="40"/>
                            <a:pt x="7" y="39"/>
                            <a:pt x="7" y="39"/>
                          </a:cubicBezTo>
                          <a:cubicBezTo>
                            <a:pt x="7" y="38"/>
                            <a:pt x="7" y="37"/>
                            <a:pt x="7" y="37"/>
                          </a:cubicBezTo>
                          <a:cubicBezTo>
                            <a:pt x="7" y="36"/>
                            <a:pt x="7" y="36"/>
                            <a:pt x="6" y="36"/>
                          </a:cubicBezTo>
                          <a:cubicBezTo>
                            <a:pt x="6" y="35"/>
                            <a:pt x="6" y="35"/>
                            <a:pt x="6" y="35"/>
                          </a:cubicBezTo>
                          <a:cubicBezTo>
                            <a:pt x="5" y="34"/>
                            <a:pt x="5" y="34"/>
                            <a:pt x="5" y="34"/>
                          </a:cubicBezTo>
                          <a:cubicBezTo>
                            <a:pt x="5" y="34"/>
                            <a:pt x="5" y="34"/>
                            <a:pt x="5" y="35"/>
                          </a:cubicBezTo>
                          <a:cubicBezTo>
                            <a:pt x="4" y="35"/>
                            <a:pt x="4" y="36"/>
                            <a:pt x="4" y="36"/>
                          </a:cubicBezTo>
                          <a:cubicBezTo>
                            <a:pt x="4" y="36"/>
                            <a:pt x="4" y="36"/>
                            <a:pt x="4" y="36"/>
                          </a:cubicBezTo>
                          <a:cubicBezTo>
                            <a:pt x="4" y="36"/>
                            <a:pt x="3" y="36"/>
                            <a:pt x="3" y="36"/>
                          </a:cubicBezTo>
                          <a:cubicBezTo>
                            <a:pt x="3" y="35"/>
                            <a:pt x="3" y="35"/>
                            <a:pt x="3" y="35"/>
                          </a:cubicBezTo>
                          <a:cubicBezTo>
                            <a:pt x="3" y="35"/>
                            <a:pt x="3" y="34"/>
                            <a:pt x="3" y="32"/>
                          </a:cubicBezTo>
                          <a:cubicBezTo>
                            <a:pt x="2" y="29"/>
                            <a:pt x="2" y="28"/>
                            <a:pt x="2" y="28"/>
                          </a:cubicBezTo>
                          <a:cubicBezTo>
                            <a:pt x="2" y="27"/>
                            <a:pt x="2" y="27"/>
                            <a:pt x="2" y="27"/>
                          </a:cubicBezTo>
                          <a:cubicBezTo>
                            <a:pt x="2" y="27"/>
                            <a:pt x="2" y="26"/>
                            <a:pt x="2" y="26"/>
                          </a:cubicBezTo>
                          <a:cubicBezTo>
                            <a:pt x="2" y="25"/>
                            <a:pt x="2" y="25"/>
                            <a:pt x="1" y="24"/>
                          </a:cubicBezTo>
                          <a:cubicBezTo>
                            <a:pt x="1" y="23"/>
                            <a:pt x="1" y="23"/>
                            <a:pt x="1" y="23"/>
                          </a:cubicBezTo>
                          <a:cubicBezTo>
                            <a:pt x="1" y="23"/>
                            <a:pt x="1" y="23"/>
                            <a:pt x="2" y="23"/>
                          </a:cubicBezTo>
                          <a:cubicBezTo>
                            <a:pt x="2" y="23"/>
                            <a:pt x="2" y="23"/>
                            <a:pt x="2" y="24"/>
                          </a:cubicBezTo>
                          <a:cubicBezTo>
                            <a:pt x="3" y="24"/>
                            <a:pt x="3" y="25"/>
                            <a:pt x="3" y="25"/>
                          </a:cubicBezTo>
                          <a:cubicBezTo>
                            <a:pt x="3" y="25"/>
                            <a:pt x="3" y="25"/>
                            <a:pt x="3" y="25"/>
                          </a:cubicBezTo>
                          <a:cubicBezTo>
                            <a:pt x="3" y="25"/>
                            <a:pt x="3" y="25"/>
                            <a:pt x="3" y="25"/>
                          </a:cubicBezTo>
                          <a:cubicBezTo>
                            <a:pt x="3" y="25"/>
                            <a:pt x="3" y="24"/>
                            <a:pt x="3" y="24"/>
                          </a:cubicBezTo>
                          <a:cubicBezTo>
                            <a:pt x="3" y="24"/>
                            <a:pt x="4" y="25"/>
                            <a:pt x="4" y="26"/>
                          </a:cubicBezTo>
                          <a:cubicBezTo>
                            <a:pt x="4" y="26"/>
                            <a:pt x="4" y="27"/>
                            <a:pt x="4" y="27"/>
                          </a:cubicBezTo>
                          <a:cubicBezTo>
                            <a:pt x="5" y="27"/>
                            <a:pt x="5" y="27"/>
                            <a:pt x="5" y="27"/>
                          </a:cubicBezTo>
                          <a:cubicBezTo>
                            <a:pt x="5" y="27"/>
                            <a:pt x="5" y="27"/>
                            <a:pt x="6" y="27"/>
                          </a:cubicBezTo>
                          <a:cubicBezTo>
                            <a:pt x="6" y="27"/>
                            <a:pt x="6" y="27"/>
                            <a:pt x="6" y="26"/>
                          </a:cubicBezTo>
                          <a:cubicBezTo>
                            <a:pt x="6" y="26"/>
                            <a:pt x="6" y="26"/>
                            <a:pt x="7" y="25"/>
                          </a:cubicBezTo>
                          <a:cubicBezTo>
                            <a:pt x="7" y="25"/>
                            <a:pt x="7" y="25"/>
                            <a:pt x="7" y="25"/>
                          </a:cubicBezTo>
                          <a:cubicBezTo>
                            <a:pt x="7" y="25"/>
                            <a:pt x="8" y="25"/>
                            <a:pt x="8" y="25"/>
                          </a:cubicBezTo>
                          <a:cubicBezTo>
                            <a:pt x="8" y="25"/>
                            <a:pt x="8" y="25"/>
                            <a:pt x="9" y="26"/>
                          </a:cubicBezTo>
                          <a:cubicBezTo>
                            <a:pt x="9" y="26"/>
                            <a:pt x="9" y="26"/>
                            <a:pt x="9" y="26"/>
                          </a:cubicBezTo>
                          <a:cubicBezTo>
                            <a:pt x="9" y="26"/>
                            <a:pt x="9" y="25"/>
                            <a:pt x="8" y="25"/>
                          </a:cubicBezTo>
                          <a:cubicBezTo>
                            <a:pt x="8" y="24"/>
                            <a:pt x="8" y="24"/>
                            <a:pt x="7" y="24"/>
                          </a:cubicBezTo>
                          <a:cubicBezTo>
                            <a:pt x="7" y="24"/>
                            <a:pt x="7" y="24"/>
                            <a:pt x="7" y="23"/>
                          </a:cubicBezTo>
                          <a:cubicBezTo>
                            <a:pt x="7" y="23"/>
                            <a:pt x="7" y="22"/>
                            <a:pt x="6" y="22"/>
                          </a:cubicBezTo>
                          <a:cubicBezTo>
                            <a:pt x="6" y="22"/>
                            <a:pt x="6" y="21"/>
                            <a:pt x="6" y="21"/>
                          </a:cubicBezTo>
                          <a:cubicBezTo>
                            <a:pt x="6" y="21"/>
                            <a:pt x="6" y="20"/>
                            <a:pt x="6" y="20"/>
                          </a:cubicBezTo>
                          <a:cubicBezTo>
                            <a:pt x="6" y="20"/>
                            <a:pt x="6" y="20"/>
                            <a:pt x="6" y="19"/>
                          </a:cubicBezTo>
                          <a:cubicBezTo>
                            <a:pt x="5" y="19"/>
                            <a:pt x="5" y="19"/>
                            <a:pt x="6" y="19"/>
                          </a:cubicBezTo>
                          <a:cubicBezTo>
                            <a:pt x="6" y="19"/>
                            <a:pt x="6" y="19"/>
                            <a:pt x="6" y="20"/>
                          </a:cubicBezTo>
                          <a:cubicBezTo>
                            <a:pt x="6" y="20"/>
                            <a:pt x="6" y="21"/>
                            <a:pt x="7" y="21"/>
                          </a:cubicBezTo>
                          <a:cubicBezTo>
                            <a:pt x="7" y="22"/>
                            <a:pt x="7" y="22"/>
                            <a:pt x="7" y="22"/>
                          </a:cubicBezTo>
                          <a:cubicBezTo>
                            <a:pt x="7" y="22"/>
                            <a:pt x="7" y="22"/>
                            <a:pt x="8" y="22"/>
                          </a:cubicBezTo>
                          <a:cubicBezTo>
                            <a:pt x="8" y="22"/>
                            <a:pt x="8" y="21"/>
                            <a:pt x="8" y="20"/>
                          </a:cubicBezTo>
                          <a:cubicBezTo>
                            <a:pt x="8" y="20"/>
                            <a:pt x="9" y="19"/>
                            <a:pt x="9" y="19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4" name="Freeform 1402"/>
                    <p:cNvSpPr>
                      <a:spLocks/>
                    </p:cNvSpPr>
                    <p:nvPr/>
                  </p:nvSpPr>
                  <p:spPr bwMode="gray">
                    <a:xfrm>
                      <a:off x="7645400" y="2984911"/>
                      <a:ext cx="138113" cy="195263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96"/>
                        </a:cxn>
                        <a:cxn ang="0">
                          <a:pos x="29" y="102"/>
                        </a:cxn>
                        <a:cxn ang="0">
                          <a:pos x="32" y="106"/>
                        </a:cxn>
                        <a:cxn ang="0">
                          <a:pos x="34" y="110"/>
                        </a:cxn>
                        <a:cxn ang="0">
                          <a:pos x="32" y="99"/>
                        </a:cxn>
                        <a:cxn ang="0">
                          <a:pos x="32" y="95"/>
                        </a:cxn>
                        <a:cxn ang="0">
                          <a:pos x="35" y="100"/>
                        </a:cxn>
                        <a:cxn ang="0">
                          <a:pos x="40" y="107"/>
                        </a:cxn>
                        <a:cxn ang="0">
                          <a:pos x="42" y="112"/>
                        </a:cxn>
                        <a:cxn ang="0">
                          <a:pos x="46" y="116"/>
                        </a:cxn>
                        <a:cxn ang="0">
                          <a:pos x="49" y="114"/>
                        </a:cxn>
                        <a:cxn ang="0">
                          <a:pos x="47" y="118"/>
                        </a:cxn>
                        <a:cxn ang="0">
                          <a:pos x="50" y="115"/>
                        </a:cxn>
                        <a:cxn ang="0">
                          <a:pos x="49" y="112"/>
                        </a:cxn>
                        <a:cxn ang="0">
                          <a:pos x="46" y="110"/>
                        </a:cxn>
                        <a:cxn ang="0">
                          <a:pos x="43" y="100"/>
                        </a:cxn>
                        <a:cxn ang="0">
                          <a:pos x="41" y="95"/>
                        </a:cxn>
                        <a:cxn ang="0">
                          <a:pos x="39" y="93"/>
                        </a:cxn>
                        <a:cxn ang="0">
                          <a:pos x="40" y="98"/>
                        </a:cxn>
                        <a:cxn ang="0">
                          <a:pos x="38" y="94"/>
                        </a:cxn>
                        <a:cxn ang="0">
                          <a:pos x="34" y="87"/>
                        </a:cxn>
                        <a:cxn ang="0">
                          <a:pos x="30" y="89"/>
                        </a:cxn>
                        <a:cxn ang="0">
                          <a:pos x="28" y="90"/>
                        </a:cxn>
                        <a:cxn ang="0">
                          <a:pos x="29" y="94"/>
                        </a:cxn>
                        <a:cxn ang="0">
                          <a:pos x="25" y="89"/>
                        </a:cxn>
                        <a:cxn ang="0">
                          <a:pos x="28" y="95"/>
                        </a:cxn>
                        <a:cxn ang="0">
                          <a:pos x="23" y="89"/>
                        </a:cxn>
                        <a:cxn ang="0">
                          <a:pos x="22" y="79"/>
                        </a:cxn>
                        <a:cxn ang="0">
                          <a:pos x="18" y="69"/>
                        </a:cxn>
                        <a:cxn ang="0">
                          <a:pos x="19" y="64"/>
                        </a:cxn>
                        <a:cxn ang="0">
                          <a:pos x="20" y="58"/>
                        </a:cxn>
                        <a:cxn ang="0">
                          <a:pos x="22" y="52"/>
                        </a:cxn>
                        <a:cxn ang="0">
                          <a:pos x="24" y="49"/>
                        </a:cxn>
                        <a:cxn ang="0">
                          <a:pos x="25" y="45"/>
                        </a:cxn>
                        <a:cxn ang="0">
                          <a:pos x="27" y="30"/>
                        </a:cxn>
                        <a:cxn ang="0">
                          <a:pos x="26" y="26"/>
                        </a:cxn>
                        <a:cxn ang="0">
                          <a:pos x="23" y="17"/>
                        </a:cxn>
                        <a:cxn ang="0">
                          <a:pos x="24" y="5"/>
                        </a:cxn>
                        <a:cxn ang="0">
                          <a:pos x="22" y="6"/>
                        </a:cxn>
                        <a:cxn ang="0">
                          <a:pos x="14" y="3"/>
                        </a:cxn>
                        <a:cxn ang="0">
                          <a:pos x="9" y="0"/>
                        </a:cxn>
                        <a:cxn ang="0">
                          <a:pos x="7" y="7"/>
                        </a:cxn>
                        <a:cxn ang="0">
                          <a:pos x="5" y="22"/>
                        </a:cxn>
                        <a:cxn ang="0">
                          <a:pos x="6" y="35"/>
                        </a:cxn>
                        <a:cxn ang="0">
                          <a:pos x="6" y="44"/>
                        </a:cxn>
                        <a:cxn ang="0">
                          <a:pos x="5" y="53"/>
                        </a:cxn>
                        <a:cxn ang="0">
                          <a:pos x="2" y="48"/>
                        </a:cxn>
                        <a:cxn ang="0">
                          <a:pos x="0" y="51"/>
                        </a:cxn>
                        <a:cxn ang="0">
                          <a:pos x="2" y="57"/>
                        </a:cxn>
                        <a:cxn ang="0">
                          <a:pos x="3" y="64"/>
                        </a:cxn>
                        <a:cxn ang="0">
                          <a:pos x="5" y="75"/>
                        </a:cxn>
                        <a:cxn ang="0">
                          <a:pos x="7" y="77"/>
                        </a:cxn>
                        <a:cxn ang="0">
                          <a:pos x="9" y="84"/>
                        </a:cxn>
                        <a:cxn ang="0">
                          <a:pos x="10" y="81"/>
                        </a:cxn>
                        <a:cxn ang="0">
                          <a:pos x="12" y="79"/>
                        </a:cxn>
                        <a:cxn ang="0">
                          <a:pos x="13" y="85"/>
                        </a:cxn>
                        <a:cxn ang="0">
                          <a:pos x="11" y="92"/>
                        </a:cxn>
                        <a:cxn ang="0">
                          <a:pos x="12" y="99"/>
                        </a:cxn>
                        <a:cxn ang="0">
                          <a:pos x="15" y="97"/>
                        </a:cxn>
                        <a:cxn ang="0">
                          <a:pos x="16" y="99"/>
                        </a:cxn>
                        <a:cxn ang="0">
                          <a:pos x="20" y="101"/>
                        </a:cxn>
                      </a:cxnLst>
                      <a:rect l="0" t="0" r="r" b="b"/>
                      <a:pathLst>
                        <a:path w="50" h="122">
                          <a:moveTo>
                            <a:pt x="22" y="96"/>
                          </a:moveTo>
                          <a:cubicBezTo>
                            <a:pt x="22" y="96"/>
                            <a:pt x="23" y="95"/>
                            <a:pt x="23" y="95"/>
                          </a:cubicBezTo>
                          <a:cubicBezTo>
                            <a:pt x="23" y="94"/>
                            <a:pt x="23" y="94"/>
                            <a:pt x="23" y="94"/>
                          </a:cubicBezTo>
                          <a:cubicBezTo>
                            <a:pt x="23" y="95"/>
                            <a:pt x="24" y="95"/>
                            <a:pt x="24" y="95"/>
                          </a:cubicBezTo>
                          <a:cubicBezTo>
                            <a:pt x="24" y="95"/>
                            <a:pt x="24" y="95"/>
                            <a:pt x="24" y="95"/>
                          </a:cubicBezTo>
                          <a:cubicBezTo>
                            <a:pt x="24" y="95"/>
                            <a:pt x="24" y="96"/>
                            <a:pt x="25" y="96"/>
                          </a:cubicBezTo>
                          <a:cubicBezTo>
                            <a:pt x="25" y="97"/>
                            <a:pt x="25" y="97"/>
                            <a:pt x="26" y="97"/>
                          </a:cubicBezTo>
                          <a:cubicBezTo>
                            <a:pt x="26" y="97"/>
                            <a:pt x="26" y="97"/>
                            <a:pt x="27" y="98"/>
                          </a:cubicBezTo>
                          <a:cubicBezTo>
                            <a:pt x="27" y="98"/>
                            <a:pt x="27" y="98"/>
                            <a:pt x="27" y="98"/>
                          </a:cubicBezTo>
                          <a:cubicBezTo>
                            <a:pt x="28" y="98"/>
                            <a:pt x="28" y="99"/>
                            <a:pt x="28" y="100"/>
                          </a:cubicBezTo>
                          <a:cubicBezTo>
                            <a:pt x="28" y="101"/>
                            <a:pt x="29" y="101"/>
                            <a:pt x="29" y="101"/>
                          </a:cubicBezTo>
                          <a:cubicBezTo>
                            <a:pt x="29" y="102"/>
                            <a:pt x="29" y="102"/>
                            <a:pt x="29" y="102"/>
                          </a:cubicBezTo>
                          <a:cubicBezTo>
                            <a:pt x="29" y="103"/>
                            <a:pt x="29" y="103"/>
                            <a:pt x="29" y="103"/>
                          </a:cubicBezTo>
                          <a:cubicBezTo>
                            <a:pt x="30" y="102"/>
                            <a:pt x="30" y="103"/>
                            <a:pt x="30" y="103"/>
                          </a:cubicBezTo>
                          <a:cubicBezTo>
                            <a:pt x="30" y="103"/>
                            <a:pt x="30" y="104"/>
                            <a:pt x="31" y="104"/>
                          </a:cubicBezTo>
                          <a:cubicBezTo>
                            <a:pt x="31" y="104"/>
                            <a:pt x="31" y="104"/>
                            <a:pt x="31" y="104"/>
                          </a:cubicBezTo>
                          <a:cubicBezTo>
                            <a:pt x="31" y="105"/>
                            <a:pt x="31" y="105"/>
                            <a:pt x="31" y="105"/>
                          </a:cubicBezTo>
                          <a:cubicBezTo>
                            <a:pt x="32" y="105"/>
                            <a:pt x="32" y="105"/>
                            <a:pt x="32" y="106"/>
                          </a:cubicBezTo>
                          <a:cubicBezTo>
                            <a:pt x="32" y="107"/>
                            <a:pt x="32" y="107"/>
                            <a:pt x="32" y="107"/>
                          </a:cubicBezTo>
                          <a:cubicBezTo>
                            <a:pt x="32" y="108"/>
                            <a:pt x="32" y="108"/>
                            <a:pt x="32" y="108"/>
                          </a:cubicBezTo>
                          <a:cubicBezTo>
                            <a:pt x="33" y="109"/>
                            <a:pt x="33" y="109"/>
                            <a:pt x="33" y="110"/>
                          </a:cubicBezTo>
                          <a:cubicBezTo>
                            <a:pt x="33" y="110"/>
                            <a:pt x="33" y="110"/>
                            <a:pt x="33" y="110"/>
                          </a:cubicBezTo>
                          <a:cubicBezTo>
                            <a:pt x="34" y="110"/>
                            <a:pt x="34" y="110"/>
                            <a:pt x="34" y="110"/>
                          </a:cubicBezTo>
                          <a:cubicBezTo>
                            <a:pt x="34" y="110"/>
                            <a:pt x="34" y="110"/>
                            <a:pt x="34" y="110"/>
                          </a:cubicBezTo>
                          <a:cubicBezTo>
                            <a:pt x="35" y="110"/>
                            <a:pt x="35" y="109"/>
                            <a:pt x="34" y="108"/>
                          </a:cubicBezTo>
                          <a:cubicBezTo>
                            <a:pt x="34" y="108"/>
                            <a:pt x="34" y="107"/>
                            <a:pt x="34" y="106"/>
                          </a:cubicBezTo>
                          <a:cubicBezTo>
                            <a:pt x="34" y="105"/>
                            <a:pt x="33" y="104"/>
                            <a:pt x="33" y="103"/>
                          </a:cubicBezTo>
                          <a:cubicBezTo>
                            <a:pt x="33" y="102"/>
                            <a:pt x="32" y="102"/>
                            <a:pt x="32" y="101"/>
                          </a:cubicBezTo>
                          <a:cubicBezTo>
                            <a:pt x="32" y="101"/>
                            <a:pt x="32" y="100"/>
                            <a:pt x="32" y="100"/>
                          </a:cubicBezTo>
                          <a:cubicBezTo>
                            <a:pt x="31" y="99"/>
                            <a:pt x="31" y="99"/>
                            <a:pt x="32" y="99"/>
                          </a:cubicBezTo>
                          <a:cubicBezTo>
                            <a:pt x="32" y="99"/>
                            <a:pt x="32" y="99"/>
                            <a:pt x="32" y="98"/>
                          </a:cubicBezTo>
                          <a:cubicBezTo>
                            <a:pt x="32" y="97"/>
                            <a:pt x="31" y="97"/>
                            <a:pt x="31" y="96"/>
                          </a:cubicBezTo>
                          <a:cubicBezTo>
                            <a:pt x="31" y="96"/>
                            <a:pt x="31" y="96"/>
                            <a:pt x="31" y="95"/>
                          </a:cubicBezTo>
                          <a:cubicBezTo>
                            <a:pt x="30" y="95"/>
                            <a:pt x="31" y="95"/>
                            <a:pt x="31" y="95"/>
                          </a:cubicBezTo>
                          <a:cubicBezTo>
                            <a:pt x="32" y="95"/>
                            <a:pt x="32" y="95"/>
                            <a:pt x="32" y="95"/>
                          </a:cubicBezTo>
                          <a:cubicBezTo>
                            <a:pt x="32" y="95"/>
                            <a:pt x="32" y="95"/>
                            <a:pt x="32" y="95"/>
                          </a:cubicBezTo>
                          <a:cubicBezTo>
                            <a:pt x="32" y="95"/>
                            <a:pt x="32" y="96"/>
                            <a:pt x="33" y="96"/>
                          </a:cubicBezTo>
                          <a:cubicBezTo>
                            <a:pt x="33" y="96"/>
                            <a:pt x="33" y="96"/>
                            <a:pt x="33" y="96"/>
                          </a:cubicBezTo>
                          <a:cubicBezTo>
                            <a:pt x="33" y="97"/>
                            <a:pt x="33" y="97"/>
                            <a:pt x="34" y="97"/>
                          </a:cubicBezTo>
                          <a:cubicBezTo>
                            <a:pt x="34" y="97"/>
                            <a:pt x="34" y="98"/>
                            <a:pt x="35" y="98"/>
                          </a:cubicBezTo>
                          <a:cubicBezTo>
                            <a:pt x="35" y="99"/>
                            <a:pt x="35" y="99"/>
                            <a:pt x="35" y="100"/>
                          </a:cubicBezTo>
                          <a:cubicBezTo>
                            <a:pt x="35" y="100"/>
                            <a:pt x="35" y="100"/>
                            <a:pt x="35" y="100"/>
                          </a:cubicBezTo>
                          <a:cubicBezTo>
                            <a:pt x="35" y="100"/>
                            <a:pt x="35" y="100"/>
                            <a:pt x="35" y="101"/>
                          </a:cubicBezTo>
                          <a:cubicBezTo>
                            <a:pt x="35" y="101"/>
                            <a:pt x="36" y="101"/>
                            <a:pt x="36" y="102"/>
                          </a:cubicBezTo>
                          <a:cubicBezTo>
                            <a:pt x="36" y="102"/>
                            <a:pt x="37" y="103"/>
                            <a:pt x="37" y="103"/>
                          </a:cubicBezTo>
                          <a:cubicBezTo>
                            <a:pt x="38" y="104"/>
                            <a:pt x="38" y="104"/>
                            <a:pt x="38" y="104"/>
                          </a:cubicBezTo>
                          <a:cubicBezTo>
                            <a:pt x="38" y="104"/>
                            <a:pt x="39" y="104"/>
                            <a:pt x="39" y="105"/>
                          </a:cubicBezTo>
                          <a:cubicBezTo>
                            <a:pt x="40" y="105"/>
                            <a:pt x="40" y="106"/>
                            <a:pt x="40" y="107"/>
                          </a:cubicBezTo>
                          <a:cubicBezTo>
                            <a:pt x="40" y="107"/>
                            <a:pt x="40" y="108"/>
                            <a:pt x="40" y="108"/>
                          </a:cubicBezTo>
                          <a:cubicBezTo>
                            <a:pt x="40" y="108"/>
                            <a:pt x="40" y="109"/>
                            <a:pt x="41" y="110"/>
                          </a:cubicBezTo>
                          <a:cubicBezTo>
                            <a:pt x="41" y="112"/>
                            <a:pt x="41" y="113"/>
                            <a:pt x="41" y="113"/>
                          </a:cubicBezTo>
                          <a:cubicBezTo>
                            <a:pt x="41" y="113"/>
                            <a:pt x="41" y="113"/>
                            <a:pt x="41" y="113"/>
                          </a:cubicBezTo>
                          <a:cubicBezTo>
                            <a:pt x="41" y="113"/>
                            <a:pt x="41" y="113"/>
                            <a:pt x="41" y="113"/>
                          </a:cubicBezTo>
                          <a:cubicBezTo>
                            <a:pt x="41" y="112"/>
                            <a:pt x="42" y="112"/>
                            <a:pt x="42" y="112"/>
                          </a:cubicBezTo>
                          <a:cubicBezTo>
                            <a:pt x="42" y="113"/>
                            <a:pt x="43" y="113"/>
                            <a:pt x="43" y="113"/>
                          </a:cubicBezTo>
                          <a:cubicBezTo>
                            <a:pt x="43" y="114"/>
                            <a:pt x="43" y="114"/>
                            <a:pt x="43" y="114"/>
                          </a:cubicBezTo>
                          <a:cubicBezTo>
                            <a:pt x="43" y="114"/>
                            <a:pt x="44" y="115"/>
                            <a:pt x="44" y="115"/>
                          </a:cubicBezTo>
                          <a:cubicBezTo>
                            <a:pt x="44" y="116"/>
                            <a:pt x="44" y="116"/>
                            <a:pt x="44" y="115"/>
                          </a:cubicBezTo>
                          <a:cubicBezTo>
                            <a:pt x="45" y="115"/>
                            <a:pt x="45" y="115"/>
                            <a:pt x="45" y="115"/>
                          </a:cubicBezTo>
                          <a:cubicBezTo>
                            <a:pt x="45" y="115"/>
                            <a:pt x="45" y="115"/>
                            <a:pt x="46" y="116"/>
                          </a:cubicBezTo>
                          <a:cubicBezTo>
                            <a:pt x="46" y="116"/>
                            <a:pt x="46" y="116"/>
                            <a:pt x="47" y="115"/>
                          </a:cubicBezTo>
                          <a:cubicBezTo>
                            <a:pt x="47" y="115"/>
                            <a:pt x="47" y="115"/>
                            <a:pt x="47" y="114"/>
                          </a:cubicBezTo>
                          <a:cubicBezTo>
                            <a:pt x="47" y="114"/>
                            <a:pt x="47" y="114"/>
                            <a:pt x="47" y="114"/>
                          </a:cubicBezTo>
                          <a:cubicBezTo>
                            <a:pt x="47" y="114"/>
                            <a:pt x="47" y="114"/>
                            <a:pt x="48" y="114"/>
                          </a:cubicBezTo>
                          <a:cubicBezTo>
                            <a:pt x="48" y="114"/>
                            <a:pt x="48" y="114"/>
                            <a:pt x="48" y="114"/>
                          </a:cubicBezTo>
                          <a:cubicBezTo>
                            <a:pt x="48" y="114"/>
                            <a:pt x="49" y="114"/>
                            <a:pt x="49" y="114"/>
                          </a:cubicBezTo>
                          <a:cubicBezTo>
                            <a:pt x="49" y="115"/>
                            <a:pt x="49" y="115"/>
                            <a:pt x="49" y="115"/>
                          </a:cubicBezTo>
                          <a:cubicBezTo>
                            <a:pt x="49" y="116"/>
                            <a:pt x="48" y="116"/>
                            <a:pt x="48" y="116"/>
                          </a:cubicBezTo>
                          <a:cubicBezTo>
                            <a:pt x="48" y="115"/>
                            <a:pt x="48" y="115"/>
                            <a:pt x="48" y="116"/>
                          </a:cubicBezTo>
                          <a:cubicBezTo>
                            <a:pt x="48" y="116"/>
                            <a:pt x="48" y="116"/>
                            <a:pt x="48" y="116"/>
                          </a:cubicBezTo>
                          <a:cubicBezTo>
                            <a:pt x="47" y="115"/>
                            <a:pt x="47" y="115"/>
                            <a:pt x="47" y="116"/>
                          </a:cubicBezTo>
                          <a:cubicBezTo>
                            <a:pt x="47" y="116"/>
                            <a:pt x="47" y="117"/>
                            <a:pt x="47" y="118"/>
                          </a:cubicBezTo>
                          <a:cubicBezTo>
                            <a:pt x="47" y="119"/>
                            <a:pt x="47" y="120"/>
                            <a:pt x="48" y="121"/>
                          </a:cubicBezTo>
                          <a:cubicBezTo>
                            <a:pt x="48" y="122"/>
                            <a:pt x="49" y="122"/>
                            <a:pt x="49" y="122"/>
                          </a:cubicBezTo>
                          <a:cubicBezTo>
                            <a:pt x="49" y="122"/>
                            <a:pt x="50" y="122"/>
                            <a:pt x="49" y="121"/>
                          </a:cubicBezTo>
                          <a:cubicBezTo>
                            <a:pt x="49" y="121"/>
                            <a:pt x="49" y="120"/>
                            <a:pt x="50" y="120"/>
                          </a:cubicBezTo>
                          <a:cubicBezTo>
                            <a:pt x="50" y="120"/>
                            <a:pt x="50" y="119"/>
                            <a:pt x="50" y="118"/>
                          </a:cubicBezTo>
                          <a:cubicBezTo>
                            <a:pt x="50" y="117"/>
                            <a:pt x="50" y="116"/>
                            <a:pt x="50" y="115"/>
                          </a:cubicBezTo>
                          <a:cubicBezTo>
                            <a:pt x="50" y="114"/>
                            <a:pt x="50" y="114"/>
                            <a:pt x="50" y="113"/>
                          </a:cubicBezTo>
                          <a:cubicBezTo>
                            <a:pt x="50" y="113"/>
                            <a:pt x="50" y="113"/>
                            <a:pt x="50" y="113"/>
                          </a:cubicBezTo>
                          <a:cubicBezTo>
                            <a:pt x="50" y="113"/>
                            <a:pt x="50" y="112"/>
                            <a:pt x="50" y="112"/>
                          </a:cubicBezTo>
                          <a:cubicBezTo>
                            <a:pt x="50" y="112"/>
                            <a:pt x="49" y="112"/>
                            <a:pt x="49" y="112"/>
                          </a:cubicBezTo>
                          <a:cubicBezTo>
                            <a:pt x="49" y="113"/>
                            <a:pt x="49" y="113"/>
                            <a:pt x="49" y="113"/>
                          </a:cubicBezTo>
                          <a:cubicBezTo>
                            <a:pt x="49" y="113"/>
                            <a:pt x="49" y="113"/>
                            <a:pt x="49" y="112"/>
                          </a:cubicBezTo>
                          <a:cubicBezTo>
                            <a:pt x="48" y="112"/>
                            <a:pt x="48" y="111"/>
                            <a:pt x="48" y="111"/>
                          </a:cubicBezTo>
                          <a:cubicBezTo>
                            <a:pt x="48" y="111"/>
                            <a:pt x="48" y="111"/>
                            <a:pt x="48" y="111"/>
                          </a:cubicBezTo>
                          <a:cubicBezTo>
                            <a:pt x="47" y="110"/>
                            <a:pt x="47" y="111"/>
                            <a:pt x="47" y="111"/>
                          </a:cubicBezTo>
                          <a:cubicBezTo>
                            <a:pt x="46" y="111"/>
                            <a:pt x="46" y="112"/>
                            <a:pt x="46" y="112"/>
                          </a:cubicBezTo>
                          <a:cubicBezTo>
                            <a:pt x="46" y="112"/>
                            <a:pt x="46" y="111"/>
                            <a:pt x="46" y="111"/>
                          </a:cubicBezTo>
                          <a:cubicBezTo>
                            <a:pt x="46" y="111"/>
                            <a:pt x="46" y="110"/>
                            <a:pt x="46" y="110"/>
                          </a:cubicBezTo>
                          <a:cubicBezTo>
                            <a:pt x="46" y="109"/>
                            <a:pt x="46" y="109"/>
                            <a:pt x="46" y="109"/>
                          </a:cubicBezTo>
                          <a:cubicBezTo>
                            <a:pt x="46" y="109"/>
                            <a:pt x="46" y="108"/>
                            <a:pt x="46" y="108"/>
                          </a:cubicBezTo>
                          <a:cubicBezTo>
                            <a:pt x="46" y="108"/>
                            <a:pt x="46" y="107"/>
                            <a:pt x="46" y="107"/>
                          </a:cubicBezTo>
                          <a:cubicBezTo>
                            <a:pt x="45" y="106"/>
                            <a:pt x="45" y="105"/>
                            <a:pt x="44" y="104"/>
                          </a:cubicBezTo>
                          <a:cubicBezTo>
                            <a:pt x="44" y="103"/>
                            <a:pt x="43" y="102"/>
                            <a:pt x="43" y="102"/>
                          </a:cubicBezTo>
                          <a:cubicBezTo>
                            <a:pt x="43" y="101"/>
                            <a:pt x="43" y="101"/>
                            <a:pt x="43" y="100"/>
                          </a:cubicBezTo>
                          <a:cubicBezTo>
                            <a:pt x="43" y="99"/>
                            <a:pt x="43" y="99"/>
                            <a:pt x="43" y="99"/>
                          </a:cubicBezTo>
                          <a:cubicBezTo>
                            <a:pt x="44" y="99"/>
                            <a:pt x="44" y="99"/>
                            <a:pt x="44" y="99"/>
                          </a:cubicBezTo>
                          <a:cubicBezTo>
                            <a:pt x="44" y="98"/>
                            <a:pt x="44" y="98"/>
                            <a:pt x="44" y="97"/>
                          </a:cubicBezTo>
                          <a:cubicBezTo>
                            <a:pt x="44" y="96"/>
                            <a:pt x="43" y="96"/>
                            <a:pt x="43" y="95"/>
                          </a:cubicBezTo>
                          <a:cubicBezTo>
                            <a:pt x="42" y="95"/>
                            <a:pt x="42" y="94"/>
                            <a:pt x="42" y="95"/>
                          </a:cubicBezTo>
                          <a:cubicBezTo>
                            <a:pt x="42" y="95"/>
                            <a:pt x="42" y="95"/>
                            <a:pt x="41" y="95"/>
                          </a:cubicBezTo>
                          <a:cubicBezTo>
                            <a:pt x="41" y="94"/>
                            <a:pt x="41" y="94"/>
                            <a:pt x="41" y="94"/>
                          </a:cubicBezTo>
                          <a:cubicBezTo>
                            <a:pt x="41" y="95"/>
                            <a:pt x="41" y="94"/>
                            <a:pt x="41" y="94"/>
                          </a:cubicBezTo>
                          <a:cubicBezTo>
                            <a:pt x="41" y="94"/>
                            <a:pt x="41" y="94"/>
                            <a:pt x="41" y="94"/>
                          </a:cubicBezTo>
                          <a:cubicBezTo>
                            <a:pt x="40" y="94"/>
                            <a:pt x="40" y="93"/>
                            <a:pt x="40" y="93"/>
                          </a:cubicBezTo>
                          <a:cubicBezTo>
                            <a:pt x="40" y="92"/>
                            <a:pt x="40" y="92"/>
                            <a:pt x="40" y="92"/>
                          </a:cubicBezTo>
                          <a:cubicBezTo>
                            <a:pt x="39" y="93"/>
                            <a:pt x="39" y="93"/>
                            <a:pt x="39" y="93"/>
                          </a:cubicBezTo>
                          <a:cubicBezTo>
                            <a:pt x="39" y="93"/>
                            <a:pt x="39" y="93"/>
                            <a:pt x="40" y="94"/>
                          </a:cubicBezTo>
                          <a:cubicBezTo>
                            <a:pt x="40" y="94"/>
                            <a:pt x="40" y="94"/>
                            <a:pt x="40" y="94"/>
                          </a:cubicBezTo>
                          <a:cubicBezTo>
                            <a:pt x="40" y="93"/>
                            <a:pt x="40" y="94"/>
                            <a:pt x="40" y="94"/>
                          </a:cubicBezTo>
                          <a:cubicBezTo>
                            <a:pt x="40" y="94"/>
                            <a:pt x="40" y="95"/>
                            <a:pt x="40" y="95"/>
                          </a:cubicBezTo>
                          <a:cubicBezTo>
                            <a:pt x="40" y="94"/>
                            <a:pt x="40" y="95"/>
                            <a:pt x="40" y="96"/>
                          </a:cubicBezTo>
                          <a:cubicBezTo>
                            <a:pt x="40" y="97"/>
                            <a:pt x="40" y="97"/>
                            <a:pt x="40" y="98"/>
                          </a:cubicBezTo>
                          <a:cubicBezTo>
                            <a:pt x="40" y="98"/>
                            <a:pt x="40" y="98"/>
                            <a:pt x="40" y="98"/>
                          </a:cubicBezTo>
                          <a:cubicBezTo>
                            <a:pt x="39" y="98"/>
                            <a:pt x="39" y="99"/>
                            <a:pt x="39" y="99"/>
                          </a:cubicBezTo>
                          <a:cubicBezTo>
                            <a:pt x="38" y="99"/>
                            <a:pt x="38" y="98"/>
                            <a:pt x="38" y="98"/>
                          </a:cubicBezTo>
                          <a:cubicBezTo>
                            <a:pt x="38" y="98"/>
                            <a:pt x="38" y="98"/>
                            <a:pt x="38" y="97"/>
                          </a:cubicBezTo>
                          <a:cubicBezTo>
                            <a:pt x="38" y="97"/>
                            <a:pt x="38" y="97"/>
                            <a:pt x="38" y="96"/>
                          </a:cubicBezTo>
                          <a:cubicBezTo>
                            <a:pt x="38" y="96"/>
                            <a:pt x="38" y="95"/>
                            <a:pt x="38" y="94"/>
                          </a:cubicBezTo>
                          <a:cubicBezTo>
                            <a:pt x="37" y="93"/>
                            <a:pt x="37" y="92"/>
                            <a:pt x="37" y="92"/>
                          </a:cubicBezTo>
                          <a:cubicBezTo>
                            <a:pt x="37" y="91"/>
                            <a:pt x="37" y="91"/>
                            <a:pt x="37" y="91"/>
                          </a:cubicBezTo>
                          <a:cubicBezTo>
                            <a:pt x="36" y="91"/>
                            <a:pt x="36" y="91"/>
                            <a:pt x="36" y="90"/>
                          </a:cubicBezTo>
                          <a:cubicBezTo>
                            <a:pt x="36" y="89"/>
                            <a:pt x="35" y="89"/>
                            <a:pt x="35" y="89"/>
                          </a:cubicBezTo>
                          <a:cubicBezTo>
                            <a:pt x="34" y="88"/>
                            <a:pt x="34" y="88"/>
                            <a:pt x="34" y="88"/>
                          </a:cubicBezTo>
                          <a:cubicBezTo>
                            <a:pt x="34" y="87"/>
                            <a:pt x="34" y="87"/>
                            <a:pt x="34" y="87"/>
                          </a:cubicBezTo>
                          <a:cubicBezTo>
                            <a:pt x="33" y="87"/>
                            <a:pt x="33" y="87"/>
                            <a:pt x="33" y="87"/>
                          </a:cubicBezTo>
                          <a:cubicBezTo>
                            <a:pt x="33" y="87"/>
                            <a:pt x="33" y="87"/>
                            <a:pt x="33" y="87"/>
                          </a:cubicBezTo>
                          <a:cubicBezTo>
                            <a:pt x="33" y="87"/>
                            <a:pt x="32" y="87"/>
                            <a:pt x="32" y="87"/>
                          </a:cubicBezTo>
                          <a:cubicBezTo>
                            <a:pt x="31" y="87"/>
                            <a:pt x="31" y="87"/>
                            <a:pt x="31" y="87"/>
                          </a:cubicBezTo>
                          <a:cubicBezTo>
                            <a:pt x="30" y="87"/>
                            <a:pt x="30" y="87"/>
                            <a:pt x="30" y="87"/>
                          </a:cubicBezTo>
                          <a:cubicBezTo>
                            <a:pt x="30" y="88"/>
                            <a:pt x="30" y="88"/>
                            <a:pt x="30" y="89"/>
                          </a:cubicBezTo>
                          <a:cubicBezTo>
                            <a:pt x="30" y="89"/>
                            <a:pt x="30" y="89"/>
                            <a:pt x="29" y="90"/>
                          </a:cubicBezTo>
                          <a:cubicBezTo>
                            <a:pt x="29" y="90"/>
                            <a:pt x="29" y="90"/>
                            <a:pt x="29" y="91"/>
                          </a:cubicBezTo>
                          <a:cubicBezTo>
                            <a:pt x="29" y="91"/>
                            <a:pt x="29" y="92"/>
                            <a:pt x="29" y="91"/>
                          </a:cubicBezTo>
                          <a:cubicBezTo>
                            <a:pt x="29" y="91"/>
                            <a:pt x="29" y="91"/>
                            <a:pt x="29" y="90"/>
                          </a:cubicBezTo>
                          <a:cubicBezTo>
                            <a:pt x="28" y="89"/>
                            <a:pt x="28" y="89"/>
                            <a:pt x="28" y="89"/>
                          </a:cubicBezTo>
                          <a:cubicBezTo>
                            <a:pt x="28" y="89"/>
                            <a:pt x="28" y="89"/>
                            <a:pt x="28" y="90"/>
                          </a:cubicBezTo>
                          <a:cubicBezTo>
                            <a:pt x="28" y="90"/>
                            <a:pt x="28" y="90"/>
                            <a:pt x="28" y="90"/>
                          </a:cubicBezTo>
                          <a:cubicBezTo>
                            <a:pt x="28" y="90"/>
                            <a:pt x="28" y="90"/>
                            <a:pt x="28" y="91"/>
                          </a:cubicBezTo>
                          <a:cubicBezTo>
                            <a:pt x="28" y="91"/>
                            <a:pt x="28" y="91"/>
                            <a:pt x="28" y="91"/>
                          </a:cubicBezTo>
                          <a:cubicBezTo>
                            <a:pt x="28" y="91"/>
                            <a:pt x="28" y="91"/>
                            <a:pt x="28" y="91"/>
                          </a:cubicBezTo>
                          <a:cubicBezTo>
                            <a:pt x="28" y="91"/>
                            <a:pt x="28" y="92"/>
                            <a:pt x="29" y="92"/>
                          </a:cubicBezTo>
                          <a:cubicBezTo>
                            <a:pt x="29" y="93"/>
                            <a:pt x="29" y="94"/>
                            <a:pt x="29" y="94"/>
                          </a:cubicBezTo>
                          <a:cubicBezTo>
                            <a:pt x="29" y="94"/>
                            <a:pt x="29" y="95"/>
                            <a:pt x="29" y="95"/>
                          </a:cubicBezTo>
                          <a:cubicBezTo>
                            <a:pt x="29" y="95"/>
                            <a:pt x="29" y="94"/>
                            <a:pt x="28" y="94"/>
                          </a:cubicBezTo>
                          <a:cubicBezTo>
                            <a:pt x="28" y="93"/>
                            <a:pt x="28" y="93"/>
                            <a:pt x="27" y="92"/>
                          </a:cubicBezTo>
                          <a:cubicBezTo>
                            <a:pt x="27" y="91"/>
                            <a:pt x="27" y="91"/>
                            <a:pt x="26" y="91"/>
                          </a:cubicBezTo>
                          <a:cubicBezTo>
                            <a:pt x="26" y="90"/>
                            <a:pt x="26" y="90"/>
                            <a:pt x="26" y="90"/>
                          </a:cubicBezTo>
                          <a:cubicBezTo>
                            <a:pt x="26" y="89"/>
                            <a:pt x="26" y="89"/>
                            <a:pt x="25" y="89"/>
                          </a:cubicBezTo>
                          <a:cubicBezTo>
                            <a:pt x="25" y="90"/>
                            <a:pt x="25" y="90"/>
                            <a:pt x="25" y="90"/>
                          </a:cubicBezTo>
                          <a:cubicBezTo>
                            <a:pt x="26" y="91"/>
                            <a:pt x="26" y="91"/>
                            <a:pt x="26" y="91"/>
                          </a:cubicBezTo>
                          <a:cubicBezTo>
                            <a:pt x="26" y="92"/>
                            <a:pt x="26" y="92"/>
                            <a:pt x="27" y="92"/>
                          </a:cubicBezTo>
                          <a:cubicBezTo>
                            <a:pt x="27" y="93"/>
                            <a:pt x="27" y="93"/>
                            <a:pt x="28" y="94"/>
                          </a:cubicBezTo>
                          <a:cubicBezTo>
                            <a:pt x="28" y="95"/>
                            <a:pt x="28" y="95"/>
                            <a:pt x="28" y="95"/>
                          </a:cubicBezTo>
                          <a:cubicBezTo>
                            <a:pt x="28" y="95"/>
                            <a:pt x="28" y="95"/>
                            <a:pt x="28" y="95"/>
                          </a:cubicBezTo>
                          <a:cubicBezTo>
                            <a:pt x="27" y="95"/>
                            <a:pt x="27" y="95"/>
                            <a:pt x="27" y="94"/>
                          </a:cubicBezTo>
                          <a:cubicBezTo>
                            <a:pt x="26" y="94"/>
                            <a:pt x="26" y="94"/>
                            <a:pt x="26" y="94"/>
                          </a:cubicBezTo>
                          <a:cubicBezTo>
                            <a:pt x="25" y="94"/>
                            <a:pt x="25" y="93"/>
                            <a:pt x="25" y="93"/>
                          </a:cubicBezTo>
                          <a:cubicBezTo>
                            <a:pt x="24" y="92"/>
                            <a:pt x="24" y="92"/>
                            <a:pt x="24" y="92"/>
                          </a:cubicBezTo>
                          <a:cubicBezTo>
                            <a:pt x="24" y="91"/>
                            <a:pt x="23" y="91"/>
                            <a:pt x="23" y="90"/>
                          </a:cubicBezTo>
                          <a:cubicBezTo>
                            <a:pt x="23" y="90"/>
                            <a:pt x="23" y="89"/>
                            <a:pt x="23" y="89"/>
                          </a:cubicBezTo>
                          <a:cubicBezTo>
                            <a:pt x="23" y="88"/>
                            <a:pt x="22" y="88"/>
                            <a:pt x="22" y="87"/>
                          </a:cubicBezTo>
                          <a:cubicBezTo>
                            <a:pt x="22" y="86"/>
                            <a:pt x="22" y="86"/>
                            <a:pt x="22" y="85"/>
                          </a:cubicBezTo>
                          <a:cubicBezTo>
                            <a:pt x="22" y="84"/>
                            <a:pt x="22" y="84"/>
                            <a:pt x="22" y="83"/>
                          </a:cubicBezTo>
                          <a:cubicBezTo>
                            <a:pt x="22" y="82"/>
                            <a:pt x="21" y="82"/>
                            <a:pt x="21" y="81"/>
                          </a:cubicBezTo>
                          <a:cubicBezTo>
                            <a:pt x="21" y="80"/>
                            <a:pt x="21" y="79"/>
                            <a:pt x="21" y="79"/>
                          </a:cubicBezTo>
                          <a:cubicBezTo>
                            <a:pt x="22" y="79"/>
                            <a:pt x="22" y="79"/>
                            <a:pt x="22" y="79"/>
                          </a:cubicBezTo>
                          <a:cubicBezTo>
                            <a:pt x="21" y="78"/>
                            <a:pt x="21" y="78"/>
                            <a:pt x="21" y="77"/>
                          </a:cubicBezTo>
                          <a:cubicBezTo>
                            <a:pt x="21" y="77"/>
                            <a:pt x="20" y="76"/>
                            <a:pt x="20" y="76"/>
                          </a:cubicBezTo>
                          <a:cubicBezTo>
                            <a:pt x="20" y="75"/>
                            <a:pt x="20" y="74"/>
                            <a:pt x="20" y="73"/>
                          </a:cubicBezTo>
                          <a:cubicBezTo>
                            <a:pt x="20" y="72"/>
                            <a:pt x="20" y="72"/>
                            <a:pt x="19" y="71"/>
                          </a:cubicBezTo>
                          <a:cubicBezTo>
                            <a:pt x="19" y="70"/>
                            <a:pt x="19" y="69"/>
                            <a:pt x="19" y="69"/>
                          </a:cubicBezTo>
                          <a:cubicBezTo>
                            <a:pt x="19" y="69"/>
                            <a:pt x="18" y="69"/>
                            <a:pt x="18" y="69"/>
                          </a:cubicBezTo>
                          <a:cubicBezTo>
                            <a:pt x="18" y="68"/>
                            <a:pt x="18" y="68"/>
                            <a:pt x="18" y="68"/>
                          </a:cubicBezTo>
                          <a:cubicBezTo>
                            <a:pt x="18" y="67"/>
                            <a:pt x="18" y="67"/>
                            <a:pt x="18" y="67"/>
                          </a:cubicBezTo>
                          <a:cubicBezTo>
                            <a:pt x="18" y="67"/>
                            <a:pt x="18" y="66"/>
                            <a:pt x="18" y="66"/>
                          </a:cubicBezTo>
                          <a:cubicBezTo>
                            <a:pt x="18" y="66"/>
                            <a:pt x="19" y="66"/>
                            <a:pt x="19" y="66"/>
                          </a:cubicBezTo>
                          <a:cubicBezTo>
                            <a:pt x="19" y="66"/>
                            <a:pt x="19" y="66"/>
                            <a:pt x="19" y="66"/>
                          </a:cubicBezTo>
                          <a:cubicBezTo>
                            <a:pt x="19" y="65"/>
                            <a:pt x="19" y="65"/>
                            <a:pt x="19" y="64"/>
                          </a:cubicBezTo>
                          <a:cubicBezTo>
                            <a:pt x="19" y="63"/>
                            <a:pt x="19" y="63"/>
                            <a:pt x="19" y="62"/>
                          </a:cubicBezTo>
                          <a:cubicBezTo>
                            <a:pt x="19" y="62"/>
                            <a:pt x="19" y="61"/>
                            <a:pt x="19" y="61"/>
                          </a:cubicBezTo>
                          <a:cubicBezTo>
                            <a:pt x="19" y="60"/>
                            <a:pt x="20" y="60"/>
                            <a:pt x="20" y="60"/>
                          </a:cubicBezTo>
                          <a:cubicBezTo>
                            <a:pt x="20" y="60"/>
                            <a:pt x="20" y="59"/>
                            <a:pt x="20" y="59"/>
                          </a:cubicBezTo>
                          <a:cubicBezTo>
                            <a:pt x="20" y="59"/>
                            <a:pt x="20" y="59"/>
                            <a:pt x="20" y="59"/>
                          </a:cubicBezTo>
                          <a:cubicBezTo>
                            <a:pt x="20" y="58"/>
                            <a:pt x="20" y="58"/>
                            <a:pt x="20" y="58"/>
                          </a:cubicBezTo>
                          <a:cubicBezTo>
                            <a:pt x="19" y="58"/>
                            <a:pt x="19" y="58"/>
                            <a:pt x="19" y="58"/>
                          </a:cubicBezTo>
                          <a:cubicBezTo>
                            <a:pt x="19" y="57"/>
                            <a:pt x="19" y="57"/>
                            <a:pt x="19" y="56"/>
                          </a:cubicBezTo>
                          <a:cubicBezTo>
                            <a:pt x="19" y="56"/>
                            <a:pt x="19" y="55"/>
                            <a:pt x="19" y="55"/>
                          </a:cubicBezTo>
                          <a:cubicBezTo>
                            <a:pt x="19" y="54"/>
                            <a:pt x="20" y="54"/>
                            <a:pt x="20" y="54"/>
                          </a:cubicBezTo>
                          <a:cubicBezTo>
                            <a:pt x="20" y="53"/>
                            <a:pt x="21" y="53"/>
                            <a:pt x="21" y="52"/>
                          </a:cubicBezTo>
                          <a:cubicBezTo>
                            <a:pt x="21" y="52"/>
                            <a:pt x="21" y="52"/>
                            <a:pt x="22" y="52"/>
                          </a:cubicBezTo>
                          <a:cubicBezTo>
                            <a:pt x="22" y="52"/>
                            <a:pt x="22" y="52"/>
                            <a:pt x="22" y="52"/>
                          </a:cubicBezTo>
                          <a:cubicBezTo>
                            <a:pt x="22" y="51"/>
                            <a:pt x="23" y="51"/>
                            <a:pt x="23" y="51"/>
                          </a:cubicBezTo>
                          <a:cubicBezTo>
                            <a:pt x="23" y="51"/>
                            <a:pt x="23" y="51"/>
                            <a:pt x="24" y="50"/>
                          </a:cubicBezTo>
                          <a:cubicBezTo>
                            <a:pt x="24" y="50"/>
                            <a:pt x="24" y="50"/>
                            <a:pt x="24" y="50"/>
                          </a:cubicBezTo>
                          <a:cubicBezTo>
                            <a:pt x="24" y="50"/>
                            <a:pt x="24" y="49"/>
                            <a:pt x="24" y="49"/>
                          </a:cubicBezTo>
                          <a:cubicBezTo>
                            <a:pt x="24" y="49"/>
                            <a:pt x="24" y="49"/>
                            <a:pt x="24" y="49"/>
                          </a:cubicBezTo>
                          <a:cubicBezTo>
                            <a:pt x="24" y="49"/>
                            <a:pt x="24" y="49"/>
                            <a:pt x="24" y="51"/>
                          </a:cubicBezTo>
                          <a:cubicBezTo>
                            <a:pt x="24" y="52"/>
                            <a:pt x="24" y="53"/>
                            <a:pt x="24" y="53"/>
                          </a:cubicBezTo>
                          <a:cubicBezTo>
                            <a:pt x="24" y="52"/>
                            <a:pt x="24" y="51"/>
                            <a:pt x="25" y="50"/>
                          </a:cubicBezTo>
                          <a:cubicBezTo>
                            <a:pt x="25" y="48"/>
                            <a:pt x="26" y="47"/>
                            <a:pt x="25" y="47"/>
                          </a:cubicBezTo>
                          <a:cubicBezTo>
                            <a:pt x="25" y="47"/>
                            <a:pt x="25" y="46"/>
                            <a:pt x="25" y="46"/>
                          </a:cubicBezTo>
                          <a:cubicBezTo>
                            <a:pt x="26" y="45"/>
                            <a:pt x="26" y="45"/>
                            <a:pt x="25" y="45"/>
                          </a:cubicBezTo>
                          <a:cubicBezTo>
                            <a:pt x="25" y="45"/>
                            <a:pt x="25" y="44"/>
                            <a:pt x="25" y="44"/>
                          </a:cubicBezTo>
                          <a:cubicBezTo>
                            <a:pt x="25" y="43"/>
                            <a:pt x="26" y="42"/>
                            <a:pt x="26" y="41"/>
                          </a:cubicBezTo>
                          <a:cubicBezTo>
                            <a:pt x="26" y="39"/>
                            <a:pt x="27" y="38"/>
                            <a:pt x="27" y="37"/>
                          </a:cubicBezTo>
                          <a:cubicBezTo>
                            <a:pt x="27" y="36"/>
                            <a:pt x="27" y="35"/>
                            <a:pt x="28" y="33"/>
                          </a:cubicBezTo>
                          <a:cubicBezTo>
                            <a:pt x="28" y="31"/>
                            <a:pt x="28" y="30"/>
                            <a:pt x="28" y="30"/>
                          </a:cubicBezTo>
                          <a:cubicBezTo>
                            <a:pt x="28" y="29"/>
                            <a:pt x="28" y="29"/>
                            <a:pt x="27" y="30"/>
                          </a:cubicBezTo>
                          <a:cubicBezTo>
                            <a:pt x="27" y="30"/>
                            <a:pt x="27" y="30"/>
                            <a:pt x="27" y="30"/>
                          </a:cubicBezTo>
                          <a:cubicBezTo>
                            <a:pt x="27" y="30"/>
                            <a:pt x="27" y="30"/>
                            <a:pt x="27" y="30"/>
                          </a:cubicBezTo>
                          <a:cubicBezTo>
                            <a:pt x="26" y="29"/>
                            <a:pt x="26" y="29"/>
                            <a:pt x="26" y="28"/>
                          </a:cubicBezTo>
                          <a:cubicBezTo>
                            <a:pt x="26" y="28"/>
                            <a:pt x="26" y="27"/>
                            <a:pt x="26" y="27"/>
                          </a:cubicBezTo>
                          <a:cubicBezTo>
                            <a:pt x="26" y="27"/>
                            <a:pt x="26" y="26"/>
                            <a:pt x="26" y="26"/>
                          </a:cubicBezTo>
                          <a:cubicBezTo>
                            <a:pt x="26" y="25"/>
                            <a:pt x="26" y="25"/>
                            <a:pt x="26" y="26"/>
                          </a:cubicBezTo>
                          <a:cubicBezTo>
                            <a:pt x="26" y="26"/>
                            <a:pt x="25" y="26"/>
                            <a:pt x="25" y="26"/>
                          </a:cubicBezTo>
                          <a:cubicBezTo>
                            <a:pt x="25" y="26"/>
                            <a:pt x="25" y="25"/>
                            <a:pt x="25" y="25"/>
                          </a:cubicBezTo>
                          <a:cubicBezTo>
                            <a:pt x="24" y="25"/>
                            <a:pt x="24" y="25"/>
                            <a:pt x="24" y="25"/>
                          </a:cubicBezTo>
                          <a:cubicBezTo>
                            <a:pt x="24" y="24"/>
                            <a:pt x="24" y="23"/>
                            <a:pt x="24" y="22"/>
                          </a:cubicBezTo>
                          <a:cubicBezTo>
                            <a:pt x="24" y="21"/>
                            <a:pt x="24" y="20"/>
                            <a:pt x="23" y="19"/>
                          </a:cubicBezTo>
                          <a:cubicBezTo>
                            <a:pt x="23" y="18"/>
                            <a:pt x="23" y="18"/>
                            <a:pt x="23" y="17"/>
                          </a:cubicBezTo>
                          <a:cubicBezTo>
                            <a:pt x="23" y="17"/>
                            <a:pt x="23" y="16"/>
                            <a:pt x="23" y="14"/>
                          </a:cubicBezTo>
                          <a:cubicBezTo>
                            <a:pt x="23" y="13"/>
                            <a:pt x="23" y="12"/>
                            <a:pt x="23" y="12"/>
                          </a:cubicBezTo>
                          <a:cubicBezTo>
                            <a:pt x="23" y="11"/>
                            <a:pt x="23" y="11"/>
                            <a:pt x="23" y="10"/>
                          </a:cubicBezTo>
                          <a:cubicBezTo>
                            <a:pt x="23" y="9"/>
                            <a:pt x="23" y="8"/>
                            <a:pt x="23" y="8"/>
                          </a:cubicBezTo>
                          <a:cubicBezTo>
                            <a:pt x="24" y="8"/>
                            <a:pt x="24" y="7"/>
                            <a:pt x="24" y="7"/>
                          </a:cubicBezTo>
                          <a:cubicBezTo>
                            <a:pt x="24" y="6"/>
                            <a:pt x="24" y="6"/>
                            <a:pt x="24" y="5"/>
                          </a:cubicBezTo>
                          <a:cubicBezTo>
                            <a:pt x="24" y="4"/>
                            <a:pt x="24" y="3"/>
                            <a:pt x="24" y="3"/>
                          </a:cubicBezTo>
                          <a:cubicBezTo>
                            <a:pt x="24" y="3"/>
                            <a:pt x="23" y="3"/>
                            <a:pt x="23" y="2"/>
                          </a:cubicBezTo>
                          <a:cubicBezTo>
                            <a:pt x="23" y="2"/>
                            <a:pt x="23" y="2"/>
                            <a:pt x="23" y="2"/>
                          </a:cubicBezTo>
                          <a:cubicBezTo>
                            <a:pt x="23" y="2"/>
                            <a:pt x="23" y="2"/>
                            <a:pt x="22" y="3"/>
                          </a:cubicBezTo>
                          <a:cubicBezTo>
                            <a:pt x="22" y="4"/>
                            <a:pt x="22" y="5"/>
                            <a:pt x="22" y="5"/>
                          </a:cubicBezTo>
                          <a:cubicBezTo>
                            <a:pt x="22" y="5"/>
                            <a:pt x="22" y="5"/>
                            <a:pt x="22" y="6"/>
                          </a:cubicBezTo>
                          <a:cubicBezTo>
                            <a:pt x="21" y="7"/>
                            <a:pt x="21" y="7"/>
                            <a:pt x="21" y="7"/>
                          </a:cubicBezTo>
                          <a:cubicBezTo>
                            <a:pt x="20" y="7"/>
                            <a:pt x="20" y="7"/>
                            <a:pt x="19" y="7"/>
                          </a:cubicBezTo>
                          <a:cubicBezTo>
                            <a:pt x="19" y="6"/>
                            <a:pt x="19" y="6"/>
                            <a:pt x="18" y="6"/>
                          </a:cubicBezTo>
                          <a:cubicBezTo>
                            <a:pt x="18" y="6"/>
                            <a:pt x="17" y="5"/>
                            <a:pt x="17" y="5"/>
                          </a:cubicBezTo>
                          <a:cubicBezTo>
                            <a:pt x="16" y="5"/>
                            <a:pt x="16" y="4"/>
                            <a:pt x="15" y="4"/>
                          </a:cubicBezTo>
                          <a:cubicBezTo>
                            <a:pt x="15" y="4"/>
                            <a:pt x="15" y="3"/>
                            <a:pt x="14" y="3"/>
                          </a:cubicBezTo>
                          <a:cubicBezTo>
                            <a:pt x="14" y="2"/>
                            <a:pt x="14" y="2"/>
                            <a:pt x="13" y="1"/>
                          </a:cubicBezTo>
                          <a:cubicBezTo>
                            <a:pt x="12" y="1"/>
                            <a:pt x="12" y="0"/>
                            <a:pt x="11" y="0"/>
                          </a:cubicBezTo>
                          <a:cubicBezTo>
                            <a:pt x="11" y="0"/>
                            <a:pt x="10" y="0"/>
                            <a:pt x="10" y="1"/>
                          </a:cubicBezTo>
                          <a:cubicBezTo>
                            <a:pt x="10" y="1"/>
                            <a:pt x="10" y="1"/>
                            <a:pt x="10" y="1"/>
                          </a:cubicBezTo>
                          <a:cubicBezTo>
                            <a:pt x="10" y="1"/>
                            <a:pt x="9" y="1"/>
                            <a:pt x="9" y="0"/>
                          </a:cubicBezTo>
                          <a:cubicBezTo>
                            <a:pt x="9" y="0"/>
                            <a:pt x="9" y="0"/>
                            <a:pt x="9" y="0"/>
                          </a:cubicBezTo>
                          <a:cubicBezTo>
                            <a:pt x="9" y="0"/>
                            <a:pt x="9" y="0"/>
                            <a:pt x="9" y="1"/>
                          </a:cubicBezTo>
                          <a:cubicBezTo>
                            <a:pt x="9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1"/>
                          </a:cubicBezTo>
                          <a:cubicBezTo>
                            <a:pt x="7" y="1"/>
                            <a:pt x="7" y="1"/>
                            <a:pt x="7" y="2"/>
                          </a:cubicBezTo>
                          <a:cubicBezTo>
                            <a:pt x="7" y="3"/>
                            <a:pt x="7" y="4"/>
                            <a:pt x="7" y="4"/>
                          </a:cubicBezTo>
                          <a:cubicBezTo>
                            <a:pt x="7" y="5"/>
                            <a:pt x="7" y="6"/>
                            <a:pt x="7" y="7"/>
                          </a:cubicBezTo>
                          <a:cubicBezTo>
                            <a:pt x="7" y="8"/>
                            <a:pt x="7" y="9"/>
                            <a:pt x="6" y="10"/>
                          </a:cubicBezTo>
                          <a:cubicBezTo>
                            <a:pt x="6" y="11"/>
                            <a:pt x="6" y="12"/>
                            <a:pt x="6" y="12"/>
                          </a:cubicBezTo>
                          <a:cubicBezTo>
                            <a:pt x="6" y="13"/>
                            <a:pt x="6" y="13"/>
                            <a:pt x="6" y="14"/>
                          </a:cubicBezTo>
                          <a:cubicBezTo>
                            <a:pt x="6" y="14"/>
                            <a:pt x="6" y="15"/>
                            <a:pt x="6" y="15"/>
                          </a:cubicBezTo>
                          <a:cubicBezTo>
                            <a:pt x="6" y="16"/>
                            <a:pt x="6" y="17"/>
                            <a:pt x="5" y="19"/>
                          </a:cubicBezTo>
                          <a:cubicBezTo>
                            <a:pt x="5" y="21"/>
                            <a:pt x="5" y="22"/>
                            <a:pt x="5" y="22"/>
                          </a:cubicBezTo>
                          <a:cubicBezTo>
                            <a:pt x="5" y="22"/>
                            <a:pt x="6" y="23"/>
                            <a:pt x="6" y="23"/>
                          </a:cubicBezTo>
                          <a:cubicBezTo>
                            <a:pt x="6" y="24"/>
                            <a:pt x="6" y="25"/>
                            <a:pt x="6" y="26"/>
                          </a:cubicBezTo>
                          <a:cubicBezTo>
                            <a:pt x="6" y="26"/>
                            <a:pt x="6" y="27"/>
                            <a:pt x="6" y="28"/>
                          </a:cubicBezTo>
                          <a:cubicBezTo>
                            <a:pt x="6" y="29"/>
                            <a:pt x="6" y="30"/>
                            <a:pt x="6" y="31"/>
                          </a:cubicBezTo>
                          <a:cubicBezTo>
                            <a:pt x="6" y="31"/>
                            <a:pt x="6" y="32"/>
                            <a:pt x="6" y="33"/>
                          </a:cubicBezTo>
                          <a:cubicBezTo>
                            <a:pt x="6" y="34"/>
                            <a:pt x="6" y="35"/>
                            <a:pt x="6" y="35"/>
                          </a:cubicBezTo>
                          <a:cubicBezTo>
                            <a:pt x="6" y="35"/>
                            <a:pt x="6" y="36"/>
                            <a:pt x="6" y="36"/>
                          </a:cubicBezTo>
                          <a:cubicBezTo>
                            <a:pt x="6" y="37"/>
                            <a:pt x="6" y="37"/>
                            <a:pt x="6" y="38"/>
                          </a:cubicBezTo>
                          <a:cubicBezTo>
                            <a:pt x="6" y="38"/>
                            <a:pt x="6" y="38"/>
                            <a:pt x="6" y="39"/>
                          </a:cubicBezTo>
                          <a:cubicBezTo>
                            <a:pt x="6" y="39"/>
                            <a:pt x="6" y="40"/>
                            <a:pt x="6" y="40"/>
                          </a:cubicBezTo>
                          <a:cubicBezTo>
                            <a:pt x="6" y="41"/>
                            <a:pt x="6" y="41"/>
                            <a:pt x="5" y="41"/>
                          </a:cubicBezTo>
                          <a:cubicBezTo>
                            <a:pt x="5" y="41"/>
                            <a:pt x="5" y="42"/>
                            <a:pt x="6" y="44"/>
                          </a:cubicBezTo>
                          <a:cubicBezTo>
                            <a:pt x="6" y="45"/>
                            <a:pt x="6" y="46"/>
                            <a:pt x="6" y="47"/>
                          </a:cubicBezTo>
                          <a:cubicBezTo>
                            <a:pt x="6" y="48"/>
                            <a:pt x="6" y="48"/>
                            <a:pt x="6" y="49"/>
                          </a:cubicBezTo>
                          <a:cubicBezTo>
                            <a:pt x="7" y="49"/>
                            <a:pt x="7" y="49"/>
                            <a:pt x="7" y="50"/>
                          </a:cubicBezTo>
                          <a:cubicBezTo>
                            <a:pt x="7" y="50"/>
                            <a:pt x="7" y="51"/>
                            <a:pt x="7" y="51"/>
                          </a:cubicBezTo>
                          <a:cubicBezTo>
                            <a:pt x="7" y="51"/>
                            <a:pt x="6" y="52"/>
                            <a:pt x="6" y="52"/>
                          </a:cubicBezTo>
                          <a:cubicBezTo>
                            <a:pt x="5" y="53"/>
                            <a:pt x="5" y="53"/>
                            <a:pt x="5" y="53"/>
                          </a:cubicBezTo>
                          <a:cubicBezTo>
                            <a:pt x="5" y="53"/>
                            <a:pt x="4" y="53"/>
                            <a:pt x="4" y="52"/>
                          </a:cubicBezTo>
                          <a:cubicBezTo>
                            <a:pt x="4" y="51"/>
                            <a:pt x="4" y="51"/>
                            <a:pt x="4" y="50"/>
                          </a:cubicBezTo>
                          <a:cubicBezTo>
                            <a:pt x="4" y="50"/>
                            <a:pt x="3" y="50"/>
                            <a:pt x="3" y="50"/>
                          </a:cubicBezTo>
                          <a:cubicBezTo>
                            <a:pt x="3" y="50"/>
                            <a:pt x="3" y="50"/>
                            <a:pt x="3" y="50"/>
                          </a:cubicBezTo>
                          <a:cubicBezTo>
                            <a:pt x="2" y="50"/>
                            <a:pt x="2" y="49"/>
                            <a:pt x="2" y="49"/>
                          </a:cubicBezTo>
                          <a:cubicBezTo>
                            <a:pt x="2" y="49"/>
                            <a:pt x="2" y="49"/>
                            <a:pt x="2" y="48"/>
                          </a:cubicBezTo>
                          <a:cubicBezTo>
                            <a:pt x="2" y="48"/>
                            <a:pt x="2" y="47"/>
                            <a:pt x="2" y="47"/>
                          </a:cubicBezTo>
                          <a:cubicBezTo>
                            <a:pt x="2" y="46"/>
                            <a:pt x="1" y="46"/>
                            <a:pt x="1" y="47"/>
                          </a:cubicBezTo>
                          <a:cubicBezTo>
                            <a:pt x="1" y="47"/>
                            <a:pt x="1" y="47"/>
                            <a:pt x="0" y="48"/>
                          </a:cubicBezTo>
                          <a:cubicBezTo>
                            <a:pt x="0" y="48"/>
                            <a:pt x="0" y="48"/>
                            <a:pt x="0" y="49"/>
                          </a:cubicBezTo>
                          <a:cubicBezTo>
                            <a:pt x="0" y="49"/>
                            <a:pt x="0" y="50"/>
                            <a:pt x="0" y="50"/>
                          </a:cubicBezTo>
                          <a:cubicBezTo>
                            <a:pt x="0" y="50"/>
                            <a:pt x="0" y="50"/>
                            <a:pt x="0" y="51"/>
                          </a:cubicBezTo>
                          <a:cubicBezTo>
                            <a:pt x="0" y="51"/>
                            <a:pt x="0" y="52"/>
                            <a:pt x="0" y="53"/>
                          </a:cubicBezTo>
                          <a:cubicBezTo>
                            <a:pt x="0" y="53"/>
                            <a:pt x="0" y="54"/>
                            <a:pt x="0" y="54"/>
                          </a:cubicBezTo>
                          <a:cubicBezTo>
                            <a:pt x="1" y="55"/>
                            <a:pt x="1" y="55"/>
                            <a:pt x="1" y="55"/>
                          </a:cubicBezTo>
                          <a:cubicBezTo>
                            <a:pt x="1" y="55"/>
                            <a:pt x="1" y="55"/>
                            <a:pt x="1" y="55"/>
                          </a:cubicBezTo>
                          <a:cubicBezTo>
                            <a:pt x="1" y="54"/>
                            <a:pt x="1" y="55"/>
                            <a:pt x="2" y="55"/>
                          </a:cubicBezTo>
                          <a:cubicBezTo>
                            <a:pt x="2" y="56"/>
                            <a:pt x="2" y="57"/>
                            <a:pt x="2" y="57"/>
                          </a:cubicBezTo>
                          <a:cubicBezTo>
                            <a:pt x="2" y="58"/>
                            <a:pt x="2" y="58"/>
                            <a:pt x="2" y="58"/>
                          </a:cubicBezTo>
                          <a:cubicBezTo>
                            <a:pt x="2" y="58"/>
                            <a:pt x="2" y="59"/>
                            <a:pt x="2" y="59"/>
                          </a:cubicBezTo>
                          <a:cubicBezTo>
                            <a:pt x="2" y="59"/>
                            <a:pt x="2" y="60"/>
                            <a:pt x="2" y="60"/>
                          </a:cubicBezTo>
                          <a:cubicBezTo>
                            <a:pt x="3" y="60"/>
                            <a:pt x="3" y="60"/>
                            <a:pt x="3" y="61"/>
                          </a:cubicBezTo>
                          <a:cubicBezTo>
                            <a:pt x="2" y="62"/>
                            <a:pt x="3" y="62"/>
                            <a:pt x="3" y="63"/>
                          </a:cubicBezTo>
                          <a:cubicBezTo>
                            <a:pt x="3" y="63"/>
                            <a:pt x="3" y="64"/>
                            <a:pt x="3" y="64"/>
                          </a:cubicBezTo>
                          <a:cubicBezTo>
                            <a:pt x="3" y="64"/>
                            <a:pt x="3" y="64"/>
                            <a:pt x="3" y="65"/>
                          </a:cubicBezTo>
                          <a:cubicBezTo>
                            <a:pt x="3" y="66"/>
                            <a:pt x="3" y="66"/>
                            <a:pt x="3" y="66"/>
                          </a:cubicBezTo>
                          <a:cubicBezTo>
                            <a:pt x="3" y="67"/>
                            <a:pt x="3" y="67"/>
                            <a:pt x="4" y="68"/>
                          </a:cubicBezTo>
                          <a:cubicBezTo>
                            <a:pt x="4" y="69"/>
                            <a:pt x="4" y="70"/>
                            <a:pt x="4" y="70"/>
                          </a:cubicBezTo>
                          <a:cubicBezTo>
                            <a:pt x="4" y="71"/>
                            <a:pt x="5" y="72"/>
                            <a:pt x="5" y="73"/>
                          </a:cubicBezTo>
                          <a:cubicBezTo>
                            <a:pt x="5" y="74"/>
                            <a:pt x="5" y="75"/>
                            <a:pt x="5" y="75"/>
                          </a:cubicBezTo>
                          <a:cubicBezTo>
                            <a:pt x="5" y="76"/>
                            <a:pt x="5" y="76"/>
                            <a:pt x="5" y="77"/>
                          </a:cubicBezTo>
                          <a:cubicBezTo>
                            <a:pt x="5" y="78"/>
                            <a:pt x="5" y="78"/>
                            <a:pt x="5" y="79"/>
                          </a:cubicBezTo>
                          <a:cubicBezTo>
                            <a:pt x="5" y="79"/>
                            <a:pt x="5" y="79"/>
                            <a:pt x="5" y="79"/>
                          </a:cubicBezTo>
                          <a:cubicBezTo>
                            <a:pt x="6" y="79"/>
                            <a:pt x="6" y="79"/>
                            <a:pt x="6" y="79"/>
                          </a:cubicBezTo>
                          <a:cubicBezTo>
                            <a:pt x="6" y="80"/>
                            <a:pt x="6" y="79"/>
                            <a:pt x="6" y="79"/>
                          </a:cubicBezTo>
                          <a:cubicBezTo>
                            <a:pt x="7" y="78"/>
                            <a:pt x="7" y="77"/>
                            <a:pt x="7" y="77"/>
                          </a:cubicBezTo>
                          <a:cubicBezTo>
                            <a:pt x="7" y="77"/>
                            <a:pt x="7" y="77"/>
                            <a:pt x="7" y="77"/>
                          </a:cubicBezTo>
                          <a:cubicBezTo>
                            <a:pt x="7" y="78"/>
                            <a:pt x="7" y="78"/>
                            <a:pt x="7" y="79"/>
                          </a:cubicBezTo>
                          <a:cubicBezTo>
                            <a:pt x="7" y="79"/>
                            <a:pt x="7" y="79"/>
                            <a:pt x="7" y="80"/>
                          </a:cubicBezTo>
                          <a:cubicBezTo>
                            <a:pt x="7" y="81"/>
                            <a:pt x="7" y="81"/>
                            <a:pt x="8" y="81"/>
                          </a:cubicBezTo>
                          <a:cubicBezTo>
                            <a:pt x="8" y="82"/>
                            <a:pt x="8" y="82"/>
                            <a:pt x="8" y="82"/>
                          </a:cubicBezTo>
                          <a:cubicBezTo>
                            <a:pt x="9" y="83"/>
                            <a:pt x="9" y="83"/>
                            <a:pt x="9" y="84"/>
                          </a:cubicBezTo>
                          <a:cubicBezTo>
                            <a:pt x="9" y="84"/>
                            <a:pt x="9" y="85"/>
                            <a:pt x="9" y="85"/>
                          </a:cubicBezTo>
                          <a:cubicBezTo>
                            <a:pt x="10" y="86"/>
                            <a:pt x="10" y="86"/>
                            <a:pt x="10" y="86"/>
                          </a:cubicBezTo>
                          <a:cubicBezTo>
                            <a:pt x="10" y="85"/>
                            <a:pt x="10" y="85"/>
                            <a:pt x="10" y="85"/>
                          </a:cubicBezTo>
                          <a:cubicBezTo>
                            <a:pt x="10" y="85"/>
                            <a:pt x="11" y="85"/>
                            <a:pt x="11" y="85"/>
                          </a:cubicBezTo>
                          <a:cubicBezTo>
                            <a:pt x="11" y="84"/>
                            <a:pt x="11" y="84"/>
                            <a:pt x="11" y="83"/>
                          </a:cubicBezTo>
                          <a:cubicBezTo>
                            <a:pt x="11" y="82"/>
                            <a:pt x="10" y="82"/>
                            <a:pt x="10" y="81"/>
                          </a:cubicBezTo>
                          <a:cubicBezTo>
                            <a:pt x="10" y="81"/>
                            <a:pt x="10" y="81"/>
                            <a:pt x="10" y="81"/>
                          </a:cubicBezTo>
                          <a:cubicBezTo>
                            <a:pt x="10" y="80"/>
                            <a:pt x="10" y="80"/>
                            <a:pt x="10" y="80"/>
                          </a:cubicBezTo>
                          <a:cubicBezTo>
                            <a:pt x="10" y="79"/>
                            <a:pt x="10" y="79"/>
                            <a:pt x="10" y="78"/>
                          </a:cubicBezTo>
                          <a:cubicBezTo>
                            <a:pt x="10" y="78"/>
                            <a:pt x="10" y="78"/>
                            <a:pt x="10" y="78"/>
                          </a:cubicBezTo>
                          <a:cubicBezTo>
                            <a:pt x="11" y="78"/>
                            <a:pt x="11" y="78"/>
                            <a:pt x="12" y="79"/>
                          </a:cubicBezTo>
                          <a:cubicBezTo>
                            <a:pt x="12" y="79"/>
                            <a:pt x="12" y="79"/>
                            <a:pt x="12" y="79"/>
                          </a:cubicBezTo>
                          <a:cubicBezTo>
                            <a:pt x="13" y="79"/>
                            <a:pt x="13" y="79"/>
                            <a:pt x="13" y="79"/>
                          </a:cubicBezTo>
                          <a:cubicBezTo>
                            <a:pt x="13" y="80"/>
                            <a:pt x="13" y="80"/>
                            <a:pt x="13" y="80"/>
                          </a:cubicBezTo>
                          <a:cubicBezTo>
                            <a:pt x="14" y="80"/>
                            <a:pt x="14" y="80"/>
                            <a:pt x="14" y="80"/>
                          </a:cubicBezTo>
                          <a:cubicBezTo>
                            <a:pt x="14" y="81"/>
                            <a:pt x="14" y="81"/>
                            <a:pt x="14" y="82"/>
                          </a:cubicBezTo>
                          <a:cubicBezTo>
                            <a:pt x="14" y="82"/>
                            <a:pt x="14" y="83"/>
                            <a:pt x="14" y="84"/>
                          </a:cubicBezTo>
                          <a:cubicBezTo>
                            <a:pt x="14" y="84"/>
                            <a:pt x="14" y="85"/>
                            <a:pt x="13" y="85"/>
                          </a:cubicBezTo>
                          <a:cubicBezTo>
                            <a:pt x="13" y="86"/>
                            <a:pt x="13" y="86"/>
                            <a:pt x="13" y="87"/>
                          </a:cubicBezTo>
                          <a:cubicBezTo>
                            <a:pt x="13" y="88"/>
                            <a:pt x="13" y="88"/>
                            <a:pt x="12" y="88"/>
                          </a:cubicBezTo>
                          <a:cubicBezTo>
                            <a:pt x="12" y="88"/>
                            <a:pt x="12" y="89"/>
                            <a:pt x="12" y="89"/>
                          </a:cubicBezTo>
                          <a:cubicBezTo>
                            <a:pt x="11" y="90"/>
                            <a:pt x="11" y="90"/>
                            <a:pt x="11" y="90"/>
                          </a:cubicBezTo>
                          <a:cubicBezTo>
                            <a:pt x="11" y="90"/>
                            <a:pt x="11" y="90"/>
                            <a:pt x="11" y="91"/>
                          </a:cubicBezTo>
                          <a:cubicBezTo>
                            <a:pt x="11" y="91"/>
                            <a:pt x="11" y="92"/>
                            <a:pt x="11" y="92"/>
                          </a:cubicBezTo>
                          <a:cubicBezTo>
                            <a:pt x="11" y="92"/>
                            <a:pt x="11" y="93"/>
                            <a:pt x="11" y="93"/>
                          </a:cubicBezTo>
                          <a:cubicBezTo>
                            <a:pt x="11" y="94"/>
                            <a:pt x="11" y="94"/>
                            <a:pt x="11" y="95"/>
                          </a:cubicBezTo>
                          <a:cubicBezTo>
                            <a:pt x="11" y="95"/>
                            <a:pt x="12" y="95"/>
                            <a:pt x="12" y="95"/>
                          </a:cubicBezTo>
                          <a:cubicBezTo>
                            <a:pt x="12" y="96"/>
                            <a:pt x="12" y="96"/>
                            <a:pt x="12" y="97"/>
                          </a:cubicBezTo>
                          <a:cubicBezTo>
                            <a:pt x="12" y="97"/>
                            <a:pt x="12" y="98"/>
                            <a:pt x="12" y="98"/>
                          </a:cubicBezTo>
                          <a:cubicBezTo>
                            <a:pt x="12" y="98"/>
                            <a:pt x="12" y="99"/>
                            <a:pt x="12" y="99"/>
                          </a:cubicBezTo>
                          <a:cubicBezTo>
                            <a:pt x="12" y="99"/>
                            <a:pt x="12" y="98"/>
                            <a:pt x="12" y="98"/>
                          </a:cubicBezTo>
                          <a:cubicBezTo>
                            <a:pt x="12" y="98"/>
                            <a:pt x="12" y="97"/>
                            <a:pt x="13" y="96"/>
                          </a:cubicBezTo>
                          <a:cubicBezTo>
                            <a:pt x="13" y="96"/>
                            <a:pt x="13" y="95"/>
                            <a:pt x="13" y="96"/>
                          </a:cubicBezTo>
                          <a:cubicBezTo>
                            <a:pt x="13" y="96"/>
                            <a:pt x="14" y="96"/>
                            <a:pt x="14" y="96"/>
                          </a:cubicBezTo>
                          <a:cubicBezTo>
                            <a:pt x="14" y="96"/>
                            <a:pt x="14" y="96"/>
                            <a:pt x="15" y="96"/>
                          </a:cubicBezTo>
                          <a:cubicBezTo>
                            <a:pt x="15" y="96"/>
                            <a:pt x="15" y="97"/>
                            <a:pt x="15" y="97"/>
                          </a:cubicBezTo>
                          <a:cubicBezTo>
                            <a:pt x="15" y="98"/>
                            <a:pt x="15" y="98"/>
                            <a:pt x="15" y="99"/>
                          </a:cubicBezTo>
                          <a:cubicBezTo>
                            <a:pt x="15" y="99"/>
                            <a:pt x="15" y="99"/>
                            <a:pt x="15" y="99"/>
                          </a:cubicBezTo>
                          <a:cubicBezTo>
                            <a:pt x="15" y="100"/>
                            <a:pt x="15" y="100"/>
                            <a:pt x="15" y="100"/>
                          </a:cubicBezTo>
                          <a:cubicBezTo>
                            <a:pt x="15" y="100"/>
                            <a:pt x="15" y="100"/>
                            <a:pt x="15" y="100"/>
                          </a:cubicBezTo>
                          <a:cubicBezTo>
                            <a:pt x="15" y="100"/>
                            <a:pt x="15" y="99"/>
                            <a:pt x="16" y="99"/>
                          </a:cubicBezTo>
                          <a:cubicBezTo>
                            <a:pt x="16" y="99"/>
                            <a:pt x="16" y="99"/>
                            <a:pt x="16" y="99"/>
                          </a:cubicBezTo>
                          <a:cubicBezTo>
                            <a:pt x="16" y="99"/>
                            <a:pt x="16" y="100"/>
                            <a:pt x="16" y="100"/>
                          </a:cubicBezTo>
                          <a:cubicBezTo>
                            <a:pt x="16" y="101"/>
                            <a:pt x="16" y="101"/>
                            <a:pt x="16" y="102"/>
                          </a:cubicBezTo>
                          <a:cubicBezTo>
                            <a:pt x="17" y="102"/>
                            <a:pt x="17" y="102"/>
                            <a:pt x="17" y="102"/>
                          </a:cubicBezTo>
                          <a:cubicBezTo>
                            <a:pt x="17" y="102"/>
                            <a:pt x="18" y="102"/>
                            <a:pt x="19" y="102"/>
                          </a:cubicBezTo>
                          <a:cubicBezTo>
                            <a:pt x="19" y="102"/>
                            <a:pt x="20" y="102"/>
                            <a:pt x="20" y="102"/>
                          </a:cubicBezTo>
                          <a:cubicBezTo>
                            <a:pt x="20" y="101"/>
                            <a:pt x="20" y="101"/>
                            <a:pt x="20" y="101"/>
                          </a:cubicBezTo>
                          <a:cubicBezTo>
                            <a:pt x="20" y="101"/>
                            <a:pt x="20" y="101"/>
                            <a:pt x="21" y="101"/>
                          </a:cubicBezTo>
                          <a:cubicBezTo>
                            <a:pt x="21" y="101"/>
                            <a:pt x="21" y="100"/>
                            <a:pt x="21" y="100"/>
                          </a:cubicBezTo>
                          <a:cubicBezTo>
                            <a:pt x="21" y="100"/>
                            <a:pt x="21" y="99"/>
                            <a:pt x="21" y="98"/>
                          </a:cubicBezTo>
                          <a:cubicBezTo>
                            <a:pt x="21" y="98"/>
                            <a:pt x="21" y="97"/>
                            <a:pt x="21" y="97"/>
                          </a:cubicBezTo>
                          <a:cubicBezTo>
                            <a:pt x="21" y="96"/>
                            <a:pt x="22" y="96"/>
                            <a:pt x="22" y="9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5" name="Freeform 1403"/>
                    <p:cNvSpPr>
                      <a:spLocks/>
                    </p:cNvSpPr>
                    <p:nvPr/>
                  </p:nvSpPr>
                  <p:spPr bwMode="gray">
                    <a:xfrm>
                      <a:off x="7670800" y="3151599"/>
                      <a:ext cx="38100" cy="42863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26"/>
                        </a:cxn>
                        <a:cxn ang="0">
                          <a:pos x="12" y="25"/>
                        </a:cxn>
                        <a:cxn ang="0">
                          <a:pos x="13" y="25"/>
                        </a:cxn>
                        <a:cxn ang="0">
                          <a:pos x="13" y="23"/>
                        </a:cxn>
                        <a:cxn ang="0">
                          <a:pos x="13" y="21"/>
                        </a:cxn>
                        <a:cxn ang="0">
                          <a:pos x="14" y="19"/>
                        </a:cxn>
                        <a:cxn ang="0">
                          <a:pos x="13" y="16"/>
                        </a:cxn>
                        <a:cxn ang="0">
                          <a:pos x="13" y="13"/>
                        </a:cxn>
                        <a:cxn ang="0">
                          <a:pos x="13" y="10"/>
                        </a:cxn>
                        <a:cxn ang="0">
                          <a:pos x="13" y="9"/>
                        </a:cxn>
                        <a:cxn ang="0">
                          <a:pos x="13" y="8"/>
                        </a:cxn>
                        <a:cxn ang="0">
                          <a:pos x="12" y="6"/>
                        </a:cxn>
                        <a:cxn ang="0">
                          <a:pos x="11" y="9"/>
                        </a:cxn>
                        <a:cxn ang="0">
                          <a:pos x="11" y="6"/>
                        </a:cxn>
                        <a:cxn ang="0">
                          <a:pos x="11" y="4"/>
                        </a:cxn>
                        <a:cxn ang="0">
                          <a:pos x="9" y="2"/>
                        </a:cxn>
                        <a:cxn ang="0">
                          <a:pos x="7" y="2"/>
                        </a:cxn>
                        <a:cxn ang="0">
                          <a:pos x="6" y="1"/>
                        </a:cxn>
                        <a:cxn ang="0">
                          <a:pos x="5" y="1"/>
                        </a:cxn>
                        <a:cxn ang="0">
                          <a:pos x="2" y="0"/>
                        </a:cxn>
                        <a:cxn ang="0">
                          <a:pos x="0" y="2"/>
                        </a:cxn>
                        <a:cxn ang="0">
                          <a:pos x="1" y="3"/>
                        </a:cxn>
                        <a:cxn ang="0">
                          <a:pos x="2" y="2"/>
                        </a:cxn>
                        <a:cxn ang="0">
                          <a:pos x="2" y="5"/>
                        </a:cxn>
                        <a:cxn ang="0">
                          <a:pos x="3" y="6"/>
                        </a:cxn>
                        <a:cxn ang="0">
                          <a:pos x="4" y="8"/>
                        </a:cxn>
                        <a:cxn ang="0">
                          <a:pos x="5" y="11"/>
                        </a:cxn>
                        <a:cxn ang="0">
                          <a:pos x="5" y="14"/>
                        </a:cxn>
                        <a:cxn ang="0">
                          <a:pos x="6" y="15"/>
                        </a:cxn>
                        <a:cxn ang="0">
                          <a:pos x="6" y="17"/>
                        </a:cxn>
                        <a:cxn ang="0">
                          <a:pos x="7" y="19"/>
                        </a:cxn>
                        <a:cxn ang="0">
                          <a:pos x="8" y="21"/>
                        </a:cxn>
                        <a:cxn ang="0">
                          <a:pos x="9" y="24"/>
                        </a:cxn>
                        <a:cxn ang="0">
                          <a:pos x="9" y="24"/>
                        </a:cxn>
                        <a:cxn ang="0">
                          <a:pos x="10" y="26"/>
                        </a:cxn>
                        <a:cxn ang="0">
                          <a:pos x="11" y="26"/>
                        </a:cxn>
                      </a:cxnLst>
                      <a:rect l="0" t="0" r="r" b="b"/>
                      <a:pathLst>
                        <a:path w="14" h="27">
                          <a:moveTo>
                            <a:pt x="11" y="27"/>
                          </a:moveTo>
                          <a:cubicBezTo>
                            <a:pt x="11" y="27"/>
                            <a:pt x="11" y="26"/>
                            <a:pt x="11" y="26"/>
                          </a:cubicBezTo>
                          <a:cubicBezTo>
                            <a:pt x="11" y="25"/>
                            <a:pt x="12" y="25"/>
                            <a:pt x="12" y="25"/>
                          </a:cubicBezTo>
                          <a:cubicBezTo>
                            <a:pt x="12" y="25"/>
                            <a:pt x="12" y="25"/>
                            <a:pt x="12" y="25"/>
                          </a:cubicBezTo>
                          <a:cubicBezTo>
                            <a:pt x="12" y="24"/>
                            <a:pt x="12" y="24"/>
                            <a:pt x="12" y="25"/>
                          </a:cubicBezTo>
                          <a:cubicBezTo>
                            <a:pt x="12" y="25"/>
                            <a:pt x="13" y="25"/>
                            <a:pt x="13" y="25"/>
                          </a:cubicBezTo>
                          <a:cubicBezTo>
                            <a:pt x="13" y="25"/>
                            <a:pt x="13" y="25"/>
                            <a:pt x="13" y="24"/>
                          </a:cubicBezTo>
                          <a:cubicBezTo>
                            <a:pt x="12" y="23"/>
                            <a:pt x="13" y="23"/>
                            <a:pt x="13" y="23"/>
                          </a:cubicBezTo>
                          <a:cubicBezTo>
                            <a:pt x="13" y="23"/>
                            <a:pt x="13" y="23"/>
                            <a:pt x="13" y="22"/>
                          </a:cubicBezTo>
                          <a:cubicBezTo>
                            <a:pt x="13" y="22"/>
                            <a:pt x="13" y="21"/>
                            <a:pt x="13" y="21"/>
                          </a:cubicBezTo>
                          <a:cubicBezTo>
                            <a:pt x="13" y="21"/>
                            <a:pt x="13" y="20"/>
                            <a:pt x="13" y="20"/>
                          </a:cubicBezTo>
                          <a:cubicBezTo>
                            <a:pt x="13" y="20"/>
                            <a:pt x="14" y="19"/>
                            <a:pt x="14" y="19"/>
                          </a:cubicBezTo>
                          <a:cubicBezTo>
                            <a:pt x="14" y="18"/>
                            <a:pt x="14" y="18"/>
                            <a:pt x="14" y="17"/>
                          </a:cubicBezTo>
                          <a:cubicBezTo>
                            <a:pt x="14" y="17"/>
                            <a:pt x="13" y="16"/>
                            <a:pt x="13" y="16"/>
                          </a:cubicBezTo>
                          <a:cubicBezTo>
                            <a:pt x="13" y="16"/>
                            <a:pt x="13" y="15"/>
                            <a:pt x="13" y="14"/>
                          </a:cubicBezTo>
                          <a:cubicBezTo>
                            <a:pt x="13" y="13"/>
                            <a:pt x="13" y="13"/>
                            <a:pt x="13" y="13"/>
                          </a:cubicBezTo>
                          <a:cubicBezTo>
                            <a:pt x="13" y="12"/>
                            <a:pt x="13" y="12"/>
                            <a:pt x="13" y="11"/>
                          </a:cubicBezTo>
                          <a:cubicBezTo>
                            <a:pt x="13" y="11"/>
                            <a:pt x="13" y="11"/>
                            <a:pt x="13" y="10"/>
                          </a:cubicBezTo>
                          <a:cubicBezTo>
                            <a:pt x="13" y="10"/>
                            <a:pt x="13" y="10"/>
                            <a:pt x="13" y="9"/>
                          </a:cubicBezTo>
                          <a:cubicBezTo>
                            <a:pt x="13" y="9"/>
                            <a:pt x="13" y="9"/>
                            <a:pt x="13" y="9"/>
                          </a:cubicBezTo>
                          <a:cubicBezTo>
                            <a:pt x="13" y="9"/>
                            <a:pt x="13" y="9"/>
                            <a:pt x="13" y="8"/>
                          </a:cubicBezTo>
                          <a:cubicBezTo>
                            <a:pt x="13" y="8"/>
                            <a:pt x="13" y="8"/>
                            <a:pt x="13" y="8"/>
                          </a:cubicBezTo>
                          <a:cubicBezTo>
                            <a:pt x="12" y="8"/>
                            <a:pt x="12" y="7"/>
                            <a:pt x="12" y="7"/>
                          </a:cubicBezTo>
                          <a:cubicBezTo>
                            <a:pt x="12" y="6"/>
                            <a:pt x="12" y="6"/>
                            <a:pt x="12" y="6"/>
                          </a:cubicBezTo>
                          <a:cubicBezTo>
                            <a:pt x="12" y="6"/>
                            <a:pt x="11" y="7"/>
                            <a:pt x="11" y="7"/>
                          </a:cubicBezTo>
                          <a:cubicBezTo>
                            <a:pt x="11" y="8"/>
                            <a:pt x="11" y="8"/>
                            <a:pt x="11" y="9"/>
                          </a:cubicBezTo>
                          <a:cubicBezTo>
                            <a:pt x="11" y="9"/>
                            <a:pt x="11" y="8"/>
                            <a:pt x="11" y="7"/>
                          </a:cubicBezTo>
                          <a:cubicBezTo>
                            <a:pt x="11" y="6"/>
                            <a:pt x="11" y="6"/>
                            <a:pt x="11" y="6"/>
                          </a:cubicBezTo>
                          <a:cubicBezTo>
                            <a:pt x="11" y="6"/>
                            <a:pt x="11" y="6"/>
                            <a:pt x="11" y="5"/>
                          </a:cubicBezTo>
                          <a:cubicBezTo>
                            <a:pt x="11" y="5"/>
                            <a:pt x="11" y="4"/>
                            <a:pt x="11" y="4"/>
                          </a:cubicBezTo>
                          <a:cubicBezTo>
                            <a:pt x="10" y="4"/>
                            <a:pt x="10" y="3"/>
                            <a:pt x="9" y="3"/>
                          </a:cubicBezTo>
                          <a:cubicBezTo>
                            <a:pt x="9" y="3"/>
                            <a:pt x="9" y="2"/>
                            <a:pt x="9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2"/>
                          </a:cubicBezTo>
                          <a:cubicBezTo>
                            <a:pt x="7" y="2"/>
                            <a:pt x="7" y="1"/>
                            <a:pt x="7" y="1"/>
                          </a:cubicBezTo>
                          <a:cubicBezTo>
                            <a:pt x="7" y="1"/>
                            <a:pt x="7" y="1"/>
                            <a:pt x="6" y="1"/>
                          </a:cubicBezTo>
                          <a:cubicBezTo>
                            <a:pt x="6" y="0"/>
                            <a:pt x="6" y="0"/>
                            <a:pt x="6" y="1"/>
                          </a:cubicBezTo>
                          <a:cubicBezTo>
                            <a:pt x="6" y="1"/>
                            <a:pt x="5" y="1"/>
                            <a:pt x="5" y="1"/>
                          </a:cubicBezTo>
                          <a:cubicBezTo>
                            <a:pt x="4" y="1"/>
                            <a:pt x="3" y="1"/>
                            <a:pt x="3" y="1"/>
                          </a:cubicBezTo>
                          <a:cubicBezTo>
                            <a:pt x="3" y="0"/>
                            <a:pt x="3" y="0"/>
                            <a:pt x="2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  <a:cubicBezTo>
                            <a:pt x="0" y="1"/>
                            <a:pt x="0" y="2"/>
                            <a:pt x="0" y="2"/>
                          </a:cubicBezTo>
                          <a:cubicBezTo>
                            <a:pt x="0" y="2"/>
                            <a:pt x="0" y="3"/>
                            <a:pt x="0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2"/>
                            <a:pt x="1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4"/>
                            <a:pt x="2" y="4"/>
                            <a:pt x="2" y="5"/>
                          </a:cubicBezTo>
                          <a:cubicBezTo>
                            <a:pt x="2" y="5"/>
                            <a:pt x="2" y="5"/>
                            <a:pt x="2" y="6"/>
                          </a:cubicBezTo>
                          <a:cubicBezTo>
                            <a:pt x="2" y="6"/>
                            <a:pt x="3" y="6"/>
                            <a:pt x="3" y="6"/>
                          </a:cubicBezTo>
                          <a:cubicBezTo>
                            <a:pt x="3" y="6"/>
                            <a:pt x="3" y="6"/>
                            <a:pt x="3" y="7"/>
                          </a:cubicBezTo>
                          <a:cubicBezTo>
                            <a:pt x="4" y="7"/>
                            <a:pt x="4" y="7"/>
                            <a:pt x="4" y="8"/>
                          </a:cubicBezTo>
                          <a:cubicBezTo>
                            <a:pt x="4" y="8"/>
                            <a:pt x="4" y="8"/>
                            <a:pt x="5" y="9"/>
                          </a:cubicBezTo>
                          <a:cubicBezTo>
                            <a:pt x="5" y="10"/>
                            <a:pt x="5" y="11"/>
                            <a:pt x="5" y="11"/>
                          </a:cubicBezTo>
                          <a:cubicBezTo>
                            <a:pt x="5" y="11"/>
                            <a:pt x="5" y="12"/>
                            <a:pt x="5" y="12"/>
                          </a:cubicBezTo>
                          <a:cubicBezTo>
                            <a:pt x="5" y="13"/>
                            <a:pt x="5" y="13"/>
                            <a:pt x="5" y="14"/>
                          </a:cubicBezTo>
                          <a:cubicBezTo>
                            <a:pt x="5" y="14"/>
                            <a:pt x="6" y="14"/>
                            <a:pt x="6" y="15"/>
                          </a:cubicBezTo>
                          <a:cubicBezTo>
                            <a:pt x="6" y="15"/>
                            <a:pt x="6" y="15"/>
                            <a:pt x="6" y="15"/>
                          </a:cubicBezTo>
                          <a:cubicBezTo>
                            <a:pt x="6" y="16"/>
                            <a:pt x="6" y="16"/>
                            <a:pt x="6" y="16"/>
                          </a:cubicBezTo>
                          <a:cubicBezTo>
                            <a:pt x="6" y="16"/>
                            <a:pt x="6" y="16"/>
                            <a:pt x="6" y="17"/>
                          </a:cubicBezTo>
                          <a:cubicBezTo>
                            <a:pt x="6" y="17"/>
                            <a:pt x="6" y="17"/>
                            <a:pt x="7" y="18"/>
                          </a:cubicBezTo>
                          <a:cubicBezTo>
                            <a:pt x="7" y="18"/>
                            <a:pt x="7" y="18"/>
                            <a:pt x="7" y="19"/>
                          </a:cubicBezTo>
                          <a:cubicBezTo>
                            <a:pt x="7" y="19"/>
                            <a:pt x="7" y="20"/>
                            <a:pt x="7" y="20"/>
                          </a:cubicBezTo>
                          <a:cubicBezTo>
                            <a:pt x="7" y="20"/>
                            <a:pt x="7" y="21"/>
                            <a:pt x="8" y="21"/>
                          </a:cubicBezTo>
                          <a:cubicBezTo>
                            <a:pt x="8" y="22"/>
                            <a:pt x="8" y="22"/>
                            <a:pt x="8" y="23"/>
                          </a:cubicBezTo>
                          <a:cubicBezTo>
                            <a:pt x="8" y="23"/>
                            <a:pt x="9" y="24"/>
                            <a:pt x="9" y="24"/>
                          </a:cubicBezTo>
                          <a:cubicBezTo>
                            <a:pt x="9" y="24"/>
                            <a:pt x="9" y="24"/>
                            <a:pt x="9" y="24"/>
                          </a:cubicBezTo>
                          <a:cubicBezTo>
                            <a:pt x="9" y="24"/>
                            <a:pt x="9" y="24"/>
                            <a:pt x="9" y="24"/>
                          </a:cubicBezTo>
                          <a:cubicBezTo>
                            <a:pt x="9" y="25"/>
                            <a:pt x="10" y="25"/>
                            <a:pt x="10" y="25"/>
                          </a:cubicBezTo>
                          <a:cubicBezTo>
                            <a:pt x="10" y="26"/>
                            <a:pt x="10" y="26"/>
                            <a:pt x="10" y="26"/>
                          </a:cubicBezTo>
                          <a:cubicBezTo>
                            <a:pt x="10" y="26"/>
                            <a:pt x="10" y="26"/>
                            <a:pt x="10" y="26"/>
                          </a:cubicBezTo>
                          <a:cubicBezTo>
                            <a:pt x="10" y="26"/>
                            <a:pt x="11" y="26"/>
                            <a:pt x="11" y="26"/>
                          </a:cubicBezTo>
                          <a:cubicBezTo>
                            <a:pt x="11" y="26"/>
                            <a:pt x="11" y="26"/>
                            <a:pt x="11" y="27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6" name="Freeform 1404"/>
                    <p:cNvSpPr>
                      <a:spLocks/>
                    </p:cNvSpPr>
                    <p:nvPr/>
                  </p:nvSpPr>
                  <p:spPr bwMode="gray">
                    <a:xfrm>
                      <a:off x="7593013" y="3327811"/>
                      <a:ext cx="3175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"/>
                        </a:cxn>
                        <a:cxn ang="0">
                          <a:pos x="1" y="6"/>
                        </a:cxn>
                        <a:cxn ang="0">
                          <a:pos x="1" y="5"/>
                        </a:cxn>
                        <a:cxn ang="0">
                          <a:pos x="1" y="4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4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6"/>
                        </a:cxn>
                        <a:cxn ang="0">
                          <a:pos x="0" y="7"/>
                        </a:cxn>
                      </a:cxnLst>
                      <a:rect l="0" t="0" r="r" b="b"/>
                      <a:pathLst>
                        <a:path w="1" h="7">
                          <a:moveTo>
                            <a:pt x="0" y="7"/>
                          </a:moveTo>
                          <a:cubicBezTo>
                            <a:pt x="1" y="7"/>
                            <a:pt x="1" y="7"/>
                            <a:pt x="1" y="6"/>
                          </a:cubicBezTo>
                          <a:cubicBezTo>
                            <a:pt x="1" y="6"/>
                            <a:pt x="1" y="6"/>
                            <a:pt x="1" y="5"/>
                          </a:cubicBezTo>
                          <a:cubicBezTo>
                            <a:pt x="1" y="5"/>
                            <a:pt x="1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0" y="3"/>
                            <a:pt x="0" y="3"/>
                            <a:pt x="0" y="4"/>
                          </a:cubicBezTo>
                          <a:cubicBezTo>
                            <a:pt x="0" y="4"/>
                            <a:pt x="0" y="4"/>
                            <a:pt x="0" y="5"/>
                          </a:cubicBezTo>
                          <a:cubicBezTo>
                            <a:pt x="0" y="5"/>
                            <a:pt x="0" y="5"/>
                            <a:pt x="0" y="5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6"/>
                            <a:pt x="0" y="6"/>
                            <a:pt x="0" y="7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7" name="Freeform 1405"/>
                    <p:cNvSpPr>
                      <a:spLocks/>
                    </p:cNvSpPr>
                    <p:nvPr/>
                  </p:nvSpPr>
                  <p:spPr bwMode="gray">
                    <a:xfrm>
                      <a:off x="7596188" y="3324636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8" name="Freeform 1406"/>
                    <p:cNvSpPr>
                      <a:spLocks/>
                    </p:cNvSpPr>
                    <p:nvPr/>
                  </p:nvSpPr>
                  <p:spPr bwMode="gray">
                    <a:xfrm>
                      <a:off x="7599363" y="3321461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h="1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69" name="Freeform 1407"/>
                    <p:cNvSpPr>
                      <a:spLocks/>
                    </p:cNvSpPr>
                    <p:nvPr/>
                  </p:nvSpPr>
                  <p:spPr bwMode="gray">
                    <a:xfrm>
                      <a:off x="7600950" y="3321461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0" y="3"/>
                            <a:pt x="0" y="2"/>
                            <a:pt x="0" y="2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0" name="Freeform 1409"/>
                    <p:cNvSpPr>
                      <a:spLocks/>
                    </p:cNvSpPr>
                    <p:nvPr/>
                  </p:nvSpPr>
                  <p:spPr bwMode="gray">
                    <a:xfrm>
                      <a:off x="7659688" y="3230974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1"/>
                          </a:moveTo>
                          <a:cubicBezTo>
                            <a:pt x="1" y="1"/>
                            <a:pt x="1" y="2"/>
                            <a:pt x="0" y="2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1" name="Freeform 1410"/>
                    <p:cNvSpPr>
                      <a:spLocks/>
                    </p:cNvSpPr>
                    <p:nvPr/>
                  </p:nvSpPr>
                  <p:spPr bwMode="gray">
                    <a:xfrm>
                      <a:off x="7662863" y="3232561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2" name="Freeform 1411"/>
                    <p:cNvSpPr>
                      <a:spLocks/>
                    </p:cNvSpPr>
                    <p:nvPr/>
                  </p:nvSpPr>
                  <p:spPr bwMode="gray">
                    <a:xfrm>
                      <a:off x="7659688" y="3227799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3" name="Freeform 1412"/>
                    <p:cNvSpPr>
                      <a:spLocks/>
                    </p:cNvSpPr>
                    <p:nvPr/>
                  </p:nvSpPr>
                  <p:spPr bwMode="gray">
                    <a:xfrm>
                      <a:off x="7662863" y="3218274"/>
                      <a:ext cx="4763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1" y="2"/>
                          </a:move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2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ubicBezTo>
                            <a:pt x="2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1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4" name="Freeform 1413"/>
                    <p:cNvSpPr>
                      <a:spLocks/>
                    </p:cNvSpPr>
                    <p:nvPr/>
                  </p:nvSpPr>
                  <p:spPr bwMode="gray">
                    <a:xfrm>
                      <a:off x="7664450" y="3200811"/>
                      <a:ext cx="7938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7"/>
                        </a:cxn>
                        <a:cxn ang="0">
                          <a:pos x="2" y="7"/>
                        </a:cxn>
                        <a:cxn ang="0">
                          <a:pos x="1" y="6"/>
                        </a:cxn>
                        <a:cxn ang="0">
                          <a:pos x="2" y="5"/>
                        </a:cxn>
                        <a:cxn ang="0">
                          <a:pos x="2" y="4"/>
                        </a:cxn>
                        <a:cxn ang="0">
                          <a:pos x="2" y="4"/>
                        </a:cxn>
                        <a:cxn ang="0">
                          <a:pos x="1" y="5"/>
                        </a:cxn>
                        <a:cxn ang="0">
                          <a:pos x="1" y="3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3" y="3"/>
                        </a:cxn>
                        <a:cxn ang="0">
                          <a:pos x="3" y="5"/>
                        </a:cxn>
                        <a:cxn ang="0">
                          <a:pos x="2" y="6"/>
                        </a:cxn>
                        <a:cxn ang="0">
                          <a:pos x="2" y="7"/>
                        </a:cxn>
                      </a:cxnLst>
                      <a:rect l="0" t="0" r="r" b="b"/>
                      <a:pathLst>
                        <a:path w="3" h="7">
                          <a:moveTo>
                            <a:pt x="2" y="7"/>
                          </a:moveTo>
                          <a:cubicBezTo>
                            <a:pt x="2" y="7"/>
                            <a:pt x="2" y="7"/>
                            <a:pt x="2" y="7"/>
                          </a:cubicBezTo>
                          <a:cubicBezTo>
                            <a:pt x="2" y="6"/>
                            <a:pt x="2" y="6"/>
                            <a:pt x="1" y="6"/>
                          </a:cubicBezTo>
                          <a:cubicBezTo>
                            <a:pt x="1" y="6"/>
                            <a:pt x="2" y="5"/>
                            <a:pt x="2" y="5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" y="5"/>
                            <a:pt x="1" y="5"/>
                            <a:pt x="1" y="5"/>
                          </a:cubicBezTo>
                          <a:cubicBezTo>
                            <a:pt x="1" y="4"/>
                            <a:pt x="1" y="4"/>
                            <a:pt x="1" y="3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2" y="1"/>
                            <a:pt x="2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3"/>
                          </a:cubicBezTo>
                          <a:cubicBezTo>
                            <a:pt x="3" y="3"/>
                            <a:pt x="3" y="3"/>
                            <a:pt x="2" y="3"/>
                          </a:cubicBezTo>
                          <a:cubicBezTo>
                            <a:pt x="2" y="3"/>
                            <a:pt x="2" y="3"/>
                            <a:pt x="3" y="3"/>
                          </a:cubicBezTo>
                          <a:cubicBezTo>
                            <a:pt x="3" y="4"/>
                            <a:pt x="3" y="4"/>
                            <a:pt x="3" y="5"/>
                          </a:cubicBezTo>
                          <a:cubicBezTo>
                            <a:pt x="3" y="5"/>
                            <a:pt x="2" y="5"/>
                            <a:pt x="2" y="6"/>
                          </a:cubicBezTo>
                          <a:cubicBezTo>
                            <a:pt x="2" y="6"/>
                            <a:pt x="2" y="7"/>
                            <a:pt x="2" y="7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5" name="Freeform 1414"/>
                    <p:cNvSpPr>
                      <a:spLocks/>
                    </p:cNvSpPr>
                    <p:nvPr/>
                  </p:nvSpPr>
                  <p:spPr bwMode="gray">
                    <a:xfrm>
                      <a:off x="7675563" y="3200811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0" y="3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1" y="3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1" y="3"/>
                          </a:move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0"/>
                            <a:pt x="1" y="0"/>
                            <a:pt x="0" y="1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6" name="Freeform 1415"/>
                    <p:cNvSpPr>
                      <a:spLocks/>
                    </p:cNvSpPr>
                    <p:nvPr/>
                  </p:nvSpPr>
                  <p:spPr bwMode="gray">
                    <a:xfrm>
                      <a:off x="7664450" y="3189699"/>
                      <a:ext cx="14288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3"/>
                        </a:cxn>
                        <a:cxn ang="0">
                          <a:pos x="4" y="3"/>
                        </a:cxn>
                        <a:cxn ang="0">
                          <a:pos x="4" y="3"/>
                        </a:cxn>
                        <a:cxn ang="0">
                          <a:pos x="5" y="4"/>
                        </a:cxn>
                        <a:cxn ang="0">
                          <a:pos x="5" y="5"/>
                        </a:cxn>
                        <a:cxn ang="0">
                          <a:pos x="5" y="6"/>
                        </a:cxn>
                        <a:cxn ang="0">
                          <a:pos x="5" y="6"/>
                        </a:cxn>
                        <a:cxn ang="0">
                          <a:pos x="4" y="6"/>
                        </a:cxn>
                        <a:cxn ang="0">
                          <a:pos x="4" y="6"/>
                        </a:cxn>
                        <a:cxn ang="0">
                          <a:pos x="3" y="6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2" y="7"/>
                        </a:cxn>
                        <a:cxn ang="0">
                          <a:pos x="2" y="6"/>
                        </a:cxn>
                        <a:cxn ang="0">
                          <a:pos x="1" y="5"/>
                        </a:cxn>
                        <a:cxn ang="0">
                          <a:pos x="1" y="3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3" y="3"/>
                        </a:cxn>
                        <a:cxn ang="0">
                          <a:pos x="3" y="3"/>
                        </a:cxn>
                        <a:cxn ang="0">
                          <a:pos x="4" y="3"/>
                        </a:cxn>
                        <a:cxn ang="0">
                          <a:pos x="4" y="3"/>
                        </a:cxn>
                        <a:cxn ang="0">
                          <a:pos x="4" y="3"/>
                        </a:cxn>
                      </a:cxnLst>
                      <a:rect l="0" t="0" r="r" b="b"/>
                      <a:pathLst>
                        <a:path w="5" h="7">
                          <a:moveTo>
                            <a:pt x="4" y="3"/>
                          </a:moveTo>
                          <a:cubicBezTo>
                            <a:pt x="4" y="2"/>
                            <a:pt x="4" y="2"/>
                            <a:pt x="4" y="3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ubicBezTo>
                            <a:pt x="4" y="3"/>
                            <a:pt x="4" y="3"/>
                            <a:pt x="5" y="4"/>
                          </a:cubicBezTo>
                          <a:cubicBezTo>
                            <a:pt x="5" y="4"/>
                            <a:pt x="5" y="4"/>
                            <a:pt x="5" y="5"/>
                          </a:cubicBezTo>
                          <a:cubicBezTo>
                            <a:pt x="5" y="5"/>
                            <a:pt x="5" y="6"/>
                            <a:pt x="5" y="6"/>
                          </a:cubicBezTo>
                          <a:cubicBezTo>
                            <a:pt x="5" y="6"/>
                            <a:pt x="5" y="7"/>
                            <a:pt x="5" y="6"/>
                          </a:cubicBezTo>
                          <a:cubicBezTo>
                            <a:pt x="5" y="6"/>
                            <a:pt x="4" y="6"/>
                            <a:pt x="4" y="6"/>
                          </a:cubicBezTo>
                          <a:cubicBezTo>
                            <a:pt x="4" y="6"/>
                            <a:pt x="4" y="6"/>
                            <a:pt x="4" y="6"/>
                          </a:cubicBezTo>
                          <a:cubicBezTo>
                            <a:pt x="4" y="6"/>
                            <a:pt x="3" y="7"/>
                            <a:pt x="3" y="6"/>
                          </a:cubicBezTo>
                          <a:cubicBezTo>
                            <a:pt x="3" y="6"/>
                            <a:pt x="3" y="6"/>
                            <a:pt x="3" y="7"/>
                          </a:cubicBezTo>
                          <a:cubicBezTo>
                            <a:pt x="3" y="7"/>
                            <a:pt x="3" y="7"/>
                            <a:pt x="3" y="7"/>
                          </a:cubicBezTo>
                          <a:cubicBezTo>
                            <a:pt x="3" y="7"/>
                            <a:pt x="3" y="7"/>
                            <a:pt x="3" y="7"/>
                          </a:cubicBezTo>
                          <a:cubicBezTo>
                            <a:pt x="3" y="7"/>
                            <a:pt x="2" y="7"/>
                            <a:pt x="2" y="7"/>
                          </a:cubicBezTo>
                          <a:cubicBezTo>
                            <a:pt x="2" y="7"/>
                            <a:pt x="2" y="6"/>
                            <a:pt x="2" y="6"/>
                          </a:cubicBezTo>
                          <a:cubicBezTo>
                            <a:pt x="2" y="5"/>
                            <a:pt x="1" y="5"/>
                            <a:pt x="1" y="5"/>
                          </a:cubicBezTo>
                          <a:cubicBezTo>
                            <a:pt x="1" y="4"/>
                            <a:pt x="1" y="4"/>
                            <a:pt x="1" y="3"/>
                          </a:cubicBezTo>
                          <a:cubicBezTo>
                            <a:pt x="1" y="3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2"/>
                            <a:pt x="2" y="2"/>
                            <a:pt x="2" y="2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3"/>
                            <a:pt x="3" y="3"/>
                            <a:pt x="4" y="3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ubicBezTo>
                            <a:pt x="4" y="3"/>
                            <a:pt x="4" y="3"/>
                            <a:pt x="4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7" name="Freeform 1417"/>
                    <p:cNvSpPr>
                      <a:spLocks/>
                    </p:cNvSpPr>
                    <p:nvPr/>
                  </p:nvSpPr>
                  <p:spPr bwMode="gray">
                    <a:xfrm>
                      <a:off x="7761288" y="3346861"/>
                      <a:ext cx="4763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2" y="1"/>
                        </a:cxn>
                        <a:cxn ang="0">
                          <a:pos x="1" y="3"/>
                        </a:cxn>
                        <a:cxn ang="0">
                          <a:pos x="0" y="3"/>
                        </a:cxn>
                        <a:cxn ang="0">
                          <a:pos x="0" y="2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1" y="1"/>
                          </a:moveTo>
                          <a:cubicBezTo>
                            <a:pt x="1" y="0"/>
                            <a:pt x="1" y="1"/>
                            <a:pt x="2" y="1"/>
                          </a:cubicBezTo>
                          <a:cubicBezTo>
                            <a:pt x="2" y="2"/>
                            <a:pt x="2" y="2"/>
                            <a:pt x="1" y="3"/>
                          </a:cubicBezTo>
                          <a:cubicBezTo>
                            <a:pt x="1" y="4"/>
                            <a:pt x="0" y="4"/>
                            <a:pt x="0" y="3"/>
                          </a:cubicBezTo>
                          <a:cubicBezTo>
                            <a:pt x="0" y="3"/>
                            <a:pt x="0" y="2"/>
                            <a:pt x="0" y="2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8" name="Freeform 1418"/>
                    <p:cNvSpPr>
                      <a:spLocks/>
                    </p:cNvSpPr>
                    <p:nvPr/>
                  </p:nvSpPr>
                  <p:spPr bwMode="gray">
                    <a:xfrm>
                      <a:off x="7843838" y="3411949"/>
                      <a:ext cx="1588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1" y="1"/>
                            <a:pt x="1" y="1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79" name="Freeform 1419"/>
                    <p:cNvSpPr>
                      <a:spLocks/>
                    </p:cNvSpPr>
                    <p:nvPr/>
                  </p:nvSpPr>
                  <p:spPr bwMode="gray">
                    <a:xfrm>
                      <a:off x="7845425" y="3410361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2"/>
                          </a:move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1" y="1"/>
                          </a:cubicBezTo>
                          <a:cubicBezTo>
                            <a:pt x="1" y="1"/>
                            <a:pt x="1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0" name="Freeform 1420"/>
                    <p:cNvSpPr>
                      <a:spLocks/>
                    </p:cNvSpPr>
                    <p:nvPr/>
                  </p:nvSpPr>
                  <p:spPr bwMode="gray">
                    <a:xfrm>
                      <a:off x="7796213" y="3348449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1"/>
                          </a:moveTo>
                          <a:cubicBezTo>
                            <a:pt x="0" y="1"/>
                            <a:pt x="0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1" y="1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1" name="Freeform 1421"/>
                    <p:cNvSpPr>
                      <a:spLocks/>
                    </p:cNvSpPr>
                    <p:nvPr/>
                  </p:nvSpPr>
                  <p:spPr bwMode="gray">
                    <a:xfrm>
                      <a:off x="7845425" y="3270661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0" y="3"/>
                        </a:cxn>
                        <a:cxn ang="0">
                          <a:pos x="1" y="3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0" y="2"/>
                          </a:moveTo>
                          <a:cubicBezTo>
                            <a:pt x="0" y="2"/>
                            <a:pt x="0" y="3"/>
                            <a:pt x="0" y="3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1" y="2"/>
                            <a:pt x="1" y="1"/>
                            <a:pt x="1" y="1"/>
                          </a:cubicBez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2" name="Freeform 1424"/>
                    <p:cNvSpPr>
                      <a:spLocks/>
                    </p:cNvSpPr>
                    <p:nvPr/>
                  </p:nvSpPr>
                  <p:spPr bwMode="gray">
                    <a:xfrm>
                      <a:off x="7834313" y="3237324"/>
                      <a:ext cx="6350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2" y="2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3" name="Freeform 1426"/>
                    <p:cNvSpPr>
                      <a:spLocks/>
                    </p:cNvSpPr>
                    <p:nvPr/>
                  </p:nvSpPr>
                  <p:spPr bwMode="gray">
                    <a:xfrm>
                      <a:off x="7773988" y="3288124"/>
                      <a:ext cx="6350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1" y="4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0" y="2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1" y="0"/>
                          </a:moveTo>
                          <a:cubicBezTo>
                            <a:pt x="1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ubicBezTo>
                            <a:pt x="2" y="1"/>
                            <a:pt x="2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4"/>
                            <a:pt x="2" y="4"/>
                            <a:pt x="1" y="4"/>
                          </a:cubicBezTo>
                          <a:cubicBezTo>
                            <a:pt x="1" y="4"/>
                            <a:pt x="1" y="4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2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4" name="Freeform 1427"/>
                    <p:cNvSpPr>
                      <a:spLocks/>
                    </p:cNvSpPr>
                    <p:nvPr/>
                  </p:nvSpPr>
                  <p:spPr bwMode="gray">
                    <a:xfrm>
                      <a:off x="7783513" y="3257961"/>
                      <a:ext cx="20638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3"/>
                        </a:cxn>
                        <a:cxn ang="0">
                          <a:pos x="0" y="12"/>
                        </a:cxn>
                        <a:cxn ang="0">
                          <a:pos x="1" y="11"/>
                        </a:cxn>
                        <a:cxn ang="0">
                          <a:pos x="1" y="10"/>
                        </a:cxn>
                        <a:cxn ang="0">
                          <a:pos x="0" y="9"/>
                        </a:cxn>
                        <a:cxn ang="0">
                          <a:pos x="0" y="9"/>
                        </a:cxn>
                        <a:cxn ang="0">
                          <a:pos x="0" y="8"/>
                        </a:cxn>
                        <a:cxn ang="0">
                          <a:pos x="0" y="7"/>
                        </a:cxn>
                        <a:cxn ang="0">
                          <a:pos x="1" y="6"/>
                        </a:cxn>
                        <a:cxn ang="0">
                          <a:pos x="2" y="5"/>
                        </a:cxn>
                        <a:cxn ang="0">
                          <a:pos x="2" y="4"/>
                        </a:cxn>
                        <a:cxn ang="0">
                          <a:pos x="3" y="3"/>
                        </a:cxn>
                        <a:cxn ang="0">
                          <a:pos x="3" y="2"/>
                        </a:cxn>
                        <a:cxn ang="0">
                          <a:pos x="4" y="1"/>
                        </a:cxn>
                        <a:cxn ang="0">
                          <a:pos x="5" y="1"/>
                        </a:cxn>
                        <a:cxn ang="0">
                          <a:pos x="6" y="1"/>
                        </a:cxn>
                        <a:cxn ang="0">
                          <a:pos x="6" y="1"/>
                        </a:cxn>
                        <a:cxn ang="0">
                          <a:pos x="7" y="2"/>
                        </a:cxn>
                        <a:cxn ang="0">
                          <a:pos x="7" y="3"/>
                        </a:cxn>
                        <a:cxn ang="0">
                          <a:pos x="8" y="3"/>
                        </a:cxn>
                        <a:cxn ang="0">
                          <a:pos x="8" y="4"/>
                        </a:cxn>
                        <a:cxn ang="0">
                          <a:pos x="8" y="5"/>
                        </a:cxn>
                        <a:cxn ang="0">
                          <a:pos x="8" y="6"/>
                        </a:cxn>
                        <a:cxn ang="0">
                          <a:pos x="8" y="7"/>
                        </a:cxn>
                        <a:cxn ang="0">
                          <a:pos x="8" y="9"/>
                        </a:cxn>
                        <a:cxn ang="0">
                          <a:pos x="8" y="10"/>
                        </a:cxn>
                        <a:cxn ang="0">
                          <a:pos x="8" y="9"/>
                        </a:cxn>
                        <a:cxn ang="0">
                          <a:pos x="7" y="9"/>
                        </a:cxn>
                        <a:cxn ang="0">
                          <a:pos x="7" y="9"/>
                        </a:cxn>
                        <a:cxn ang="0">
                          <a:pos x="6" y="10"/>
                        </a:cxn>
                        <a:cxn ang="0">
                          <a:pos x="6" y="11"/>
                        </a:cxn>
                        <a:cxn ang="0">
                          <a:pos x="6" y="12"/>
                        </a:cxn>
                        <a:cxn ang="0">
                          <a:pos x="5" y="12"/>
                        </a:cxn>
                        <a:cxn ang="0">
                          <a:pos x="4" y="12"/>
                        </a:cxn>
                        <a:cxn ang="0">
                          <a:pos x="3" y="12"/>
                        </a:cxn>
                        <a:cxn ang="0">
                          <a:pos x="2" y="12"/>
                        </a:cxn>
                        <a:cxn ang="0">
                          <a:pos x="2" y="12"/>
                        </a:cxn>
                        <a:cxn ang="0">
                          <a:pos x="1" y="12"/>
                        </a:cxn>
                        <a:cxn ang="0">
                          <a:pos x="1" y="13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8" h="14">
                          <a:moveTo>
                            <a:pt x="0" y="13"/>
                          </a:moveTo>
                          <a:cubicBezTo>
                            <a:pt x="0" y="12"/>
                            <a:pt x="0" y="12"/>
                            <a:pt x="0" y="12"/>
                          </a:cubicBezTo>
                          <a:cubicBezTo>
                            <a:pt x="0" y="12"/>
                            <a:pt x="0" y="12"/>
                            <a:pt x="1" y="11"/>
                          </a:cubicBezTo>
                          <a:cubicBezTo>
                            <a:pt x="1" y="11"/>
                            <a:pt x="1" y="10"/>
                            <a:pt x="1" y="10"/>
                          </a:cubicBezTo>
                          <a:cubicBezTo>
                            <a:pt x="1" y="10"/>
                            <a:pt x="0" y="10"/>
                            <a:pt x="0" y="9"/>
                          </a:cubicBezTo>
                          <a:cubicBezTo>
                            <a:pt x="0" y="9"/>
                            <a:pt x="0" y="9"/>
                            <a:pt x="0" y="9"/>
                          </a:cubicBezTo>
                          <a:cubicBezTo>
                            <a:pt x="0" y="9"/>
                            <a:pt x="0" y="8"/>
                            <a:pt x="0" y="8"/>
                          </a:cubicBezTo>
                          <a:cubicBezTo>
                            <a:pt x="0" y="7"/>
                            <a:pt x="0" y="7"/>
                            <a:pt x="0" y="7"/>
                          </a:cubicBezTo>
                          <a:cubicBezTo>
                            <a:pt x="1" y="6"/>
                            <a:pt x="1" y="6"/>
                            <a:pt x="1" y="6"/>
                          </a:cubicBezTo>
                          <a:cubicBezTo>
                            <a:pt x="1" y="6"/>
                            <a:pt x="1" y="6"/>
                            <a:pt x="2" y="5"/>
                          </a:cubicBezTo>
                          <a:cubicBezTo>
                            <a:pt x="2" y="5"/>
                            <a:pt x="2" y="4"/>
                            <a:pt x="2" y="4"/>
                          </a:cubicBezTo>
                          <a:cubicBezTo>
                            <a:pt x="2" y="3"/>
                            <a:pt x="2" y="3"/>
                            <a:pt x="3" y="3"/>
                          </a:cubicBezTo>
                          <a:cubicBezTo>
                            <a:pt x="3" y="3"/>
                            <a:pt x="3" y="2"/>
                            <a:pt x="3" y="2"/>
                          </a:cubicBezTo>
                          <a:cubicBezTo>
                            <a:pt x="3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5" y="1"/>
                          </a:cubicBezTo>
                          <a:cubicBezTo>
                            <a:pt x="5" y="0"/>
                            <a:pt x="5" y="1"/>
                            <a:pt x="6" y="1"/>
                          </a:cubicBez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7" y="2"/>
                          </a:cubicBezTo>
                          <a:cubicBezTo>
                            <a:pt x="7" y="2"/>
                            <a:pt x="7" y="2"/>
                            <a:pt x="7" y="3"/>
                          </a:cubicBezTo>
                          <a:cubicBezTo>
                            <a:pt x="7" y="3"/>
                            <a:pt x="8" y="3"/>
                            <a:pt x="8" y="3"/>
                          </a:cubicBezTo>
                          <a:cubicBezTo>
                            <a:pt x="8" y="4"/>
                            <a:pt x="8" y="4"/>
                            <a:pt x="8" y="4"/>
                          </a:cubicBezTo>
                          <a:cubicBezTo>
                            <a:pt x="8" y="4"/>
                            <a:pt x="8" y="5"/>
                            <a:pt x="8" y="5"/>
                          </a:cubicBezTo>
                          <a:cubicBezTo>
                            <a:pt x="8" y="5"/>
                            <a:pt x="8" y="6"/>
                            <a:pt x="8" y="6"/>
                          </a:cubicBezTo>
                          <a:cubicBezTo>
                            <a:pt x="8" y="7"/>
                            <a:pt x="8" y="7"/>
                            <a:pt x="8" y="7"/>
                          </a:cubicBezTo>
                          <a:cubicBezTo>
                            <a:pt x="8" y="8"/>
                            <a:pt x="8" y="8"/>
                            <a:pt x="8" y="9"/>
                          </a:cubicBezTo>
                          <a:cubicBezTo>
                            <a:pt x="8" y="9"/>
                            <a:pt x="8" y="10"/>
                            <a:pt x="8" y="10"/>
                          </a:cubicBezTo>
                          <a:cubicBezTo>
                            <a:pt x="8" y="10"/>
                            <a:pt x="8" y="9"/>
                            <a:pt x="8" y="9"/>
                          </a:cubicBezTo>
                          <a:cubicBezTo>
                            <a:pt x="7" y="9"/>
                            <a:pt x="7" y="9"/>
                            <a:pt x="7" y="9"/>
                          </a:cubicBezTo>
                          <a:cubicBezTo>
                            <a:pt x="7" y="9"/>
                            <a:pt x="7" y="9"/>
                            <a:pt x="7" y="9"/>
                          </a:cubicBezTo>
                          <a:cubicBezTo>
                            <a:pt x="7" y="9"/>
                            <a:pt x="7" y="10"/>
                            <a:pt x="6" y="10"/>
                          </a:cubicBezTo>
                          <a:cubicBezTo>
                            <a:pt x="6" y="11"/>
                            <a:pt x="6" y="11"/>
                            <a:pt x="6" y="11"/>
                          </a:cubicBezTo>
                          <a:cubicBezTo>
                            <a:pt x="6" y="11"/>
                            <a:pt x="6" y="12"/>
                            <a:pt x="6" y="12"/>
                          </a:cubicBezTo>
                          <a:cubicBezTo>
                            <a:pt x="6" y="12"/>
                            <a:pt x="5" y="12"/>
                            <a:pt x="5" y="12"/>
                          </a:cubicBezTo>
                          <a:cubicBezTo>
                            <a:pt x="4" y="12"/>
                            <a:pt x="4" y="12"/>
                            <a:pt x="4" y="12"/>
                          </a:cubicBezTo>
                          <a:cubicBezTo>
                            <a:pt x="4" y="12"/>
                            <a:pt x="4" y="12"/>
                            <a:pt x="3" y="12"/>
                          </a:cubicBezTo>
                          <a:cubicBezTo>
                            <a:pt x="3" y="12"/>
                            <a:pt x="3" y="12"/>
                            <a:pt x="2" y="12"/>
                          </a:cubicBezTo>
                          <a:cubicBezTo>
                            <a:pt x="2" y="12"/>
                            <a:pt x="2" y="12"/>
                            <a:pt x="2" y="12"/>
                          </a:cubicBezTo>
                          <a:cubicBezTo>
                            <a:pt x="1" y="12"/>
                            <a:pt x="1" y="12"/>
                            <a:pt x="1" y="12"/>
                          </a:cubicBezTo>
                          <a:cubicBezTo>
                            <a:pt x="1" y="12"/>
                            <a:pt x="1" y="13"/>
                            <a:pt x="1" y="13"/>
                          </a:cubicBezTo>
                          <a:cubicBezTo>
                            <a:pt x="1" y="13"/>
                            <a:pt x="0" y="13"/>
                            <a:pt x="0" y="13"/>
                          </a:cubicBezTo>
                          <a:cubicBezTo>
                            <a:pt x="0" y="14"/>
                            <a:pt x="0" y="13"/>
                            <a:pt x="0" y="1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5" name="Freeform 1431"/>
                    <p:cNvSpPr>
                      <a:spLocks/>
                    </p:cNvSpPr>
                    <p:nvPr/>
                  </p:nvSpPr>
                  <p:spPr bwMode="gray">
                    <a:xfrm>
                      <a:off x="7799388" y="3237324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2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6" name="Freeform 1432"/>
                    <p:cNvSpPr>
                      <a:spLocks/>
                    </p:cNvSpPr>
                    <p:nvPr/>
                  </p:nvSpPr>
                  <p:spPr bwMode="gray">
                    <a:xfrm>
                      <a:off x="7773988" y="3223036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0" y="3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0" y="1"/>
                          </a:move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2"/>
                            <a:pt x="1" y="2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0" y="3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7" name="Freeform 1435"/>
                    <p:cNvSpPr>
                      <a:spLocks/>
                    </p:cNvSpPr>
                    <p:nvPr/>
                  </p:nvSpPr>
                  <p:spPr bwMode="gray">
                    <a:xfrm>
                      <a:off x="7702550" y="3197636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8" name="Oval 143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708900" y="3205574"/>
                      <a:ext cx="1588" cy="1588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89" name="Oval 143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712075" y="3202399"/>
                      <a:ext cx="1588" cy="1588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0" name="Freeform 1438"/>
                    <p:cNvSpPr>
                      <a:spLocks/>
                    </p:cNvSpPr>
                    <p:nvPr/>
                  </p:nvSpPr>
                  <p:spPr bwMode="gray">
                    <a:xfrm>
                      <a:off x="7720013" y="3178586"/>
                      <a:ext cx="4763" cy="174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1"/>
                        </a:cxn>
                        <a:cxn ang="0">
                          <a:pos x="1" y="10"/>
                        </a:cxn>
                        <a:cxn ang="0">
                          <a:pos x="1" y="9"/>
                        </a:cxn>
                        <a:cxn ang="0">
                          <a:pos x="1" y="8"/>
                        </a:cxn>
                        <a:cxn ang="0">
                          <a:pos x="0" y="6"/>
                        </a:cxn>
                        <a:cxn ang="0">
                          <a:pos x="1" y="3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2" y="0"/>
                        </a:cxn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2" y="5"/>
                        </a:cxn>
                        <a:cxn ang="0">
                          <a:pos x="2" y="7"/>
                        </a:cxn>
                        <a:cxn ang="0">
                          <a:pos x="2" y="8"/>
                        </a:cxn>
                        <a:cxn ang="0">
                          <a:pos x="2" y="9"/>
                        </a:cxn>
                        <a:cxn ang="0">
                          <a:pos x="2" y="11"/>
                        </a:cxn>
                        <a:cxn ang="0">
                          <a:pos x="1" y="11"/>
                        </a:cxn>
                      </a:cxnLst>
                      <a:rect l="0" t="0" r="r" b="b"/>
                      <a:pathLst>
                        <a:path w="2" h="11">
                          <a:moveTo>
                            <a:pt x="1" y="11"/>
                          </a:moveTo>
                          <a:cubicBezTo>
                            <a:pt x="1" y="11"/>
                            <a:pt x="1" y="11"/>
                            <a:pt x="1" y="10"/>
                          </a:cubicBezTo>
                          <a:cubicBezTo>
                            <a:pt x="1" y="10"/>
                            <a:pt x="1" y="9"/>
                            <a:pt x="1" y="9"/>
                          </a:cubicBezTo>
                          <a:cubicBezTo>
                            <a:pt x="1" y="9"/>
                            <a:pt x="1" y="9"/>
                            <a:pt x="1" y="8"/>
                          </a:cubicBezTo>
                          <a:cubicBezTo>
                            <a:pt x="0" y="8"/>
                            <a:pt x="0" y="7"/>
                            <a:pt x="0" y="6"/>
                          </a:cubicBezTo>
                          <a:cubicBezTo>
                            <a:pt x="1" y="4"/>
                            <a:pt x="1" y="3"/>
                            <a:pt x="1" y="3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2"/>
                          </a:cubicBezTo>
                          <a:cubicBezTo>
                            <a:pt x="2" y="2"/>
                            <a:pt x="2" y="3"/>
                            <a:pt x="2" y="3"/>
                          </a:cubicBezTo>
                          <a:cubicBezTo>
                            <a:pt x="2" y="4"/>
                            <a:pt x="2" y="5"/>
                            <a:pt x="2" y="5"/>
                          </a:cubicBezTo>
                          <a:cubicBezTo>
                            <a:pt x="2" y="6"/>
                            <a:pt x="2" y="6"/>
                            <a:pt x="2" y="7"/>
                          </a:cubicBezTo>
                          <a:cubicBezTo>
                            <a:pt x="2" y="7"/>
                            <a:pt x="2" y="8"/>
                            <a:pt x="2" y="8"/>
                          </a:cubicBezTo>
                          <a:cubicBezTo>
                            <a:pt x="2" y="8"/>
                            <a:pt x="2" y="9"/>
                            <a:pt x="2" y="9"/>
                          </a:cubicBezTo>
                          <a:cubicBezTo>
                            <a:pt x="2" y="10"/>
                            <a:pt x="2" y="10"/>
                            <a:pt x="2" y="11"/>
                          </a:cubicBezTo>
                          <a:cubicBezTo>
                            <a:pt x="1" y="11"/>
                            <a:pt x="1" y="11"/>
                            <a:pt x="1" y="1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1" name="Freeform 1439"/>
                    <p:cNvSpPr>
                      <a:spLocks/>
                    </p:cNvSpPr>
                    <p:nvPr/>
                  </p:nvSpPr>
                  <p:spPr bwMode="gray">
                    <a:xfrm>
                      <a:off x="7720013" y="3197636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2" name="Freeform 1440"/>
                    <p:cNvSpPr>
                      <a:spLocks/>
                    </p:cNvSpPr>
                    <p:nvPr/>
                  </p:nvSpPr>
                  <p:spPr bwMode="gray">
                    <a:xfrm>
                      <a:off x="7732713" y="3183349"/>
                      <a:ext cx="9525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3"/>
                        </a:cxn>
                        <a:cxn ang="0">
                          <a:pos x="2" y="3"/>
                        </a:cxn>
                        <a:cxn ang="0">
                          <a:pos x="2" y="4"/>
                        </a:cxn>
                        <a:cxn ang="0">
                          <a:pos x="2" y="4"/>
                        </a:cxn>
                        <a:cxn ang="0">
                          <a:pos x="3" y="4"/>
                        </a:cxn>
                        <a:cxn ang="0">
                          <a:pos x="3" y="4"/>
                        </a:cxn>
                        <a:cxn ang="0">
                          <a:pos x="3" y="2"/>
                        </a:cxn>
                        <a:cxn ang="0">
                          <a:pos x="3" y="1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0" y="1"/>
                          </a:moveTo>
                          <a:cubicBezTo>
                            <a:pt x="0" y="1"/>
                            <a:pt x="1" y="1"/>
                            <a:pt x="1" y="2"/>
                          </a:cubicBezTo>
                          <a:cubicBezTo>
                            <a:pt x="1" y="2"/>
                            <a:pt x="1" y="2"/>
                            <a:pt x="1" y="3"/>
                          </a:cubicBezTo>
                          <a:cubicBezTo>
                            <a:pt x="1" y="3"/>
                            <a:pt x="2" y="3"/>
                            <a:pt x="2" y="3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" y="4"/>
                            <a:pt x="2" y="4"/>
                            <a:pt x="3" y="4"/>
                          </a:cubicBezTo>
                          <a:cubicBezTo>
                            <a:pt x="3" y="5"/>
                            <a:pt x="3" y="4"/>
                            <a:pt x="3" y="4"/>
                          </a:cubicBezTo>
                          <a:cubicBezTo>
                            <a:pt x="3" y="4"/>
                            <a:pt x="3" y="3"/>
                            <a:pt x="3" y="2"/>
                          </a:cubicBezTo>
                          <a:cubicBezTo>
                            <a:pt x="3" y="2"/>
                            <a:pt x="3" y="1"/>
                            <a:pt x="3" y="1"/>
                          </a:cubicBezTo>
                          <a:cubicBezTo>
                            <a:pt x="3" y="1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3" name="Freeform 1441"/>
                    <p:cNvSpPr>
                      <a:spLocks/>
                    </p:cNvSpPr>
                    <p:nvPr/>
                  </p:nvSpPr>
                  <p:spPr bwMode="gray">
                    <a:xfrm>
                      <a:off x="7754938" y="3180174"/>
                      <a:ext cx="28575" cy="285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4"/>
                        </a:cxn>
                        <a:cxn ang="0">
                          <a:pos x="1" y="13"/>
                        </a:cxn>
                        <a:cxn ang="0">
                          <a:pos x="1" y="12"/>
                        </a:cxn>
                        <a:cxn ang="0">
                          <a:pos x="1" y="10"/>
                        </a:cxn>
                        <a:cxn ang="0">
                          <a:pos x="1" y="9"/>
                        </a:cxn>
                        <a:cxn ang="0">
                          <a:pos x="1" y="8"/>
                        </a:cxn>
                        <a:cxn ang="0">
                          <a:pos x="1" y="6"/>
                        </a:cxn>
                        <a:cxn ang="0">
                          <a:pos x="1" y="4"/>
                        </a:cxn>
                        <a:cxn ang="0">
                          <a:pos x="1" y="3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2" y="2"/>
                        </a:cxn>
                        <a:cxn ang="0">
                          <a:pos x="3" y="1"/>
                        </a:cxn>
                        <a:cxn ang="0">
                          <a:pos x="3" y="2"/>
                        </a:cxn>
                        <a:cxn ang="0">
                          <a:pos x="4" y="2"/>
                        </a:cxn>
                        <a:cxn ang="0">
                          <a:pos x="4" y="3"/>
                        </a:cxn>
                        <a:cxn ang="0">
                          <a:pos x="5" y="5"/>
                        </a:cxn>
                        <a:cxn ang="0">
                          <a:pos x="6" y="6"/>
                        </a:cxn>
                        <a:cxn ang="0">
                          <a:pos x="7" y="7"/>
                        </a:cxn>
                        <a:cxn ang="0">
                          <a:pos x="7" y="8"/>
                        </a:cxn>
                        <a:cxn ang="0">
                          <a:pos x="8" y="8"/>
                        </a:cxn>
                        <a:cxn ang="0">
                          <a:pos x="8" y="8"/>
                        </a:cxn>
                        <a:cxn ang="0">
                          <a:pos x="9" y="10"/>
                        </a:cxn>
                        <a:cxn ang="0">
                          <a:pos x="10" y="12"/>
                        </a:cxn>
                        <a:cxn ang="0">
                          <a:pos x="10" y="12"/>
                        </a:cxn>
                        <a:cxn ang="0">
                          <a:pos x="9" y="13"/>
                        </a:cxn>
                        <a:cxn ang="0">
                          <a:pos x="10" y="14"/>
                        </a:cxn>
                        <a:cxn ang="0">
                          <a:pos x="10" y="15"/>
                        </a:cxn>
                        <a:cxn ang="0">
                          <a:pos x="10" y="16"/>
                        </a:cxn>
                        <a:cxn ang="0">
                          <a:pos x="10" y="16"/>
                        </a:cxn>
                        <a:cxn ang="0">
                          <a:pos x="9" y="15"/>
                        </a:cxn>
                        <a:cxn ang="0">
                          <a:pos x="8" y="14"/>
                        </a:cxn>
                        <a:cxn ang="0">
                          <a:pos x="8" y="14"/>
                        </a:cxn>
                        <a:cxn ang="0">
                          <a:pos x="8" y="14"/>
                        </a:cxn>
                        <a:cxn ang="0">
                          <a:pos x="7" y="13"/>
                        </a:cxn>
                        <a:cxn ang="0">
                          <a:pos x="6" y="12"/>
                        </a:cxn>
                        <a:cxn ang="0">
                          <a:pos x="6" y="10"/>
                        </a:cxn>
                        <a:cxn ang="0">
                          <a:pos x="5" y="8"/>
                        </a:cxn>
                        <a:cxn ang="0">
                          <a:pos x="4" y="7"/>
                        </a:cxn>
                        <a:cxn ang="0">
                          <a:pos x="4" y="7"/>
                        </a:cxn>
                        <a:cxn ang="0">
                          <a:pos x="3" y="8"/>
                        </a:cxn>
                        <a:cxn ang="0">
                          <a:pos x="3" y="9"/>
                        </a:cxn>
                        <a:cxn ang="0">
                          <a:pos x="2" y="10"/>
                        </a:cxn>
                        <a:cxn ang="0">
                          <a:pos x="2" y="11"/>
                        </a:cxn>
                        <a:cxn ang="0">
                          <a:pos x="1" y="12"/>
                        </a:cxn>
                        <a:cxn ang="0">
                          <a:pos x="1" y="13"/>
                        </a:cxn>
                        <a:cxn ang="0">
                          <a:pos x="1" y="14"/>
                        </a:cxn>
                      </a:cxnLst>
                      <a:rect l="0" t="0" r="r" b="b"/>
                      <a:pathLst>
                        <a:path w="10" h="17">
                          <a:moveTo>
                            <a:pt x="1" y="14"/>
                          </a:moveTo>
                          <a:cubicBezTo>
                            <a:pt x="1" y="14"/>
                            <a:pt x="1" y="14"/>
                            <a:pt x="1" y="13"/>
                          </a:cubicBezTo>
                          <a:cubicBezTo>
                            <a:pt x="0" y="12"/>
                            <a:pt x="0" y="12"/>
                            <a:pt x="1" y="12"/>
                          </a:cubicBezTo>
                          <a:cubicBezTo>
                            <a:pt x="1" y="11"/>
                            <a:pt x="1" y="11"/>
                            <a:pt x="1" y="10"/>
                          </a:cubicBezTo>
                          <a:cubicBezTo>
                            <a:pt x="1" y="9"/>
                            <a:pt x="1" y="9"/>
                            <a:pt x="1" y="9"/>
                          </a:cubicBezTo>
                          <a:cubicBezTo>
                            <a:pt x="1" y="9"/>
                            <a:pt x="1" y="9"/>
                            <a:pt x="1" y="8"/>
                          </a:cubicBezTo>
                          <a:cubicBezTo>
                            <a:pt x="2" y="7"/>
                            <a:pt x="2" y="7"/>
                            <a:pt x="1" y="6"/>
                          </a:cubicBezTo>
                          <a:cubicBezTo>
                            <a:pt x="1" y="5"/>
                            <a:pt x="1" y="5"/>
                            <a:pt x="1" y="4"/>
                          </a:cubicBezTo>
                          <a:cubicBezTo>
                            <a:pt x="1" y="4"/>
                            <a:pt x="1" y="3"/>
                            <a:pt x="1" y="3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2" y="1"/>
                            <a:pt x="2" y="1"/>
                            <a:pt x="2" y="2"/>
                          </a:cubicBezTo>
                          <a:cubicBezTo>
                            <a:pt x="2" y="2"/>
                            <a:pt x="2" y="3"/>
                            <a:pt x="2" y="3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2"/>
                            <a:pt x="2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2"/>
                          </a:cubicBezTo>
                          <a:cubicBezTo>
                            <a:pt x="3" y="2"/>
                            <a:pt x="4" y="2"/>
                            <a:pt x="4" y="2"/>
                          </a:cubicBezTo>
                          <a:cubicBezTo>
                            <a:pt x="4" y="2"/>
                            <a:pt x="4" y="3"/>
                            <a:pt x="4" y="3"/>
                          </a:cubicBezTo>
                          <a:cubicBezTo>
                            <a:pt x="5" y="4"/>
                            <a:pt x="5" y="4"/>
                            <a:pt x="5" y="5"/>
                          </a:cubicBezTo>
                          <a:cubicBezTo>
                            <a:pt x="6" y="5"/>
                            <a:pt x="6" y="5"/>
                            <a:pt x="6" y="6"/>
                          </a:cubicBezTo>
                          <a:cubicBezTo>
                            <a:pt x="7" y="7"/>
                            <a:pt x="7" y="7"/>
                            <a:pt x="7" y="7"/>
                          </a:cubicBezTo>
                          <a:cubicBezTo>
                            <a:pt x="7" y="7"/>
                            <a:pt x="7" y="7"/>
                            <a:pt x="7" y="8"/>
                          </a:cubicBezTo>
                          <a:cubicBezTo>
                            <a:pt x="8" y="8"/>
                            <a:pt x="8" y="8"/>
                            <a:pt x="8" y="8"/>
                          </a:cubicBezTo>
                          <a:cubicBezTo>
                            <a:pt x="8" y="7"/>
                            <a:pt x="8" y="7"/>
                            <a:pt x="8" y="8"/>
                          </a:cubicBezTo>
                          <a:cubicBezTo>
                            <a:pt x="9" y="9"/>
                            <a:pt x="9" y="9"/>
                            <a:pt x="9" y="10"/>
                          </a:cubicBezTo>
                          <a:cubicBezTo>
                            <a:pt x="9" y="10"/>
                            <a:pt x="9" y="11"/>
                            <a:pt x="10" y="12"/>
                          </a:cubicBezTo>
                          <a:cubicBezTo>
                            <a:pt x="10" y="12"/>
                            <a:pt x="10" y="13"/>
                            <a:pt x="10" y="12"/>
                          </a:cubicBezTo>
                          <a:cubicBezTo>
                            <a:pt x="9" y="12"/>
                            <a:pt x="9" y="12"/>
                            <a:pt x="9" y="13"/>
                          </a:cubicBezTo>
                          <a:cubicBezTo>
                            <a:pt x="10" y="13"/>
                            <a:pt x="10" y="14"/>
                            <a:pt x="10" y="14"/>
                          </a:cubicBezTo>
                          <a:cubicBezTo>
                            <a:pt x="10" y="15"/>
                            <a:pt x="10" y="15"/>
                            <a:pt x="10" y="15"/>
                          </a:cubicBezTo>
                          <a:cubicBezTo>
                            <a:pt x="10" y="15"/>
                            <a:pt x="10" y="16"/>
                            <a:pt x="10" y="16"/>
                          </a:cubicBezTo>
                          <a:cubicBezTo>
                            <a:pt x="10" y="17"/>
                            <a:pt x="10" y="17"/>
                            <a:pt x="10" y="16"/>
                          </a:cubicBezTo>
                          <a:cubicBezTo>
                            <a:pt x="10" y="16"/>
                            <a:pt x="9" y="15"/>
                            <a:pt x="9" y="15"/>
                          </a:cubicBezTo>
                          <a:cubicBezTo>
                            <a:pt x="9" y="15"/>
                            <a:pt x="9" y="14"/>
                            <a:pt x="8" y="14"/>
                          </a:cubicBezTo>
                          <a:cubicBezTo>
                            <a:pt x="8" y="14"/>
                            <a:pt x="8" y="14"/>
                            <a:pt x="8" y="14"/>
                          </a:cubicBezTo>
                          <a:cubicBezTo>
                            <a:pt x="8" y="14"/>
                            <a:pt x="8" y="14"/>
                            <a:pt x="8" y="14"/>
                          </a:cubicBezTo>
                          <a:cubicBezTo>
                            <a:pt x="7" y="13"/>
                            <a:pt x="7" y="13"/>
                            <a:pt x="7" y="13"/>
                          </a:cubicBezTo>
                          <a:cubicBezTo>
                            <a:pt x="7" y="13"/>
                            <a:pt x="6" y="13"/>
                            <a:pt x="6" y="12"/>
                          </a:cubicBezTo>
                          <a:cubicBezTo>
                            <a:pt x="7" y="12"/>
                            <a:pt x="6" y="11"/>
                            <a:pt x="6" y="10"/>
                          </a:cubicBezTo>
                          <a:cubicBezTo>
                            <a:pt x="5" y="10"/>
                            <a:pt x="5" y="9"/>
                            <a:pt x="5" y="8"/>
                          </a:cubicBezTo>
                          <a:cubicBezTo>
                            <a:pt x="5" y="8"/>
                            <a:pt x="4" y="8"/>
                            <a:pt x="4" y="7"/>
                          </a:cubicBezTo>
                          <a:cubicBezTo>
                            <a:pt x="4" y="7"/>
                            <a:pt x="4" y="7"/>
                            <a:pt x="4" y="7"/>
                          </a:cubicBezTo>
                          <a:cubicBezTo>
                            <a:pt x="3" y="8"/>
                            <a:pt x="3" y="8"/>
                            <a:pt x="3" y="8"/>
                          </a:cubicBezTo>
                          <a:cubicBezTo>
                            <a:pt x="3" y="9"/>
                            <a:pt x="3" y="9"/>
                            <a:pt x="3" y="9"/>
                          </a:cubicBezTo>
                          <a:cubicBezTo>
                            <a:pt x="3" y="9"/>
                            <a:pt x="2" y="10"/>
                            <a:pt x="2" y="10"/>
                          </a:cubicBezTo>
                          <a:cubicBezTo>
                            <a:pt x="2" y="11"/>
                            <a:pt x="2" y="11"/>
                            <a:pt x="2" y="11"/>
                          </a:cubicBezTo>
                          <a:cubicBezTo>
                            <a:pt x="2" y="11"/>
                            <a:pt x="2" y="12"/>
                            <a:pt x="1" y="12"/>
                          </a:cubicBezTo>
                          <a:cubicBezTo>
                            <a:pt x="1" y="13"/>
                            <a:pt x="1" y="13"/>
                            <a:pt x="1" y="13"/>
                          </a:cubicBezTo>
                          <a:cubicBezTo>
                            <a:pt x="1" y="13"/>
                            <a:pt x="1" y="13"/>
                            <a:pt x="1" y="1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4" name="Freeform 1442"/>
                    <p:cNvSpPr>
                      <a:spLocks/>
                    </p:cNvSpPr>
                    <p:nvPr/>
                  </p:nvSpPr>
                  <p:spPr bwMode="gray">
                    <a:xfrm>
                      <a:off x="7769225" y="3176999"/>
                      <a:ext cx="4763" cy="952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6"/>
                        </a:cxn>
                        <a:cxn ang="0">
                          <a:pos x="1" y="4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4"/>
                        </a:cxn>
                        <a:cxn ang="0">
                          <a:pos x="1" y="6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1" y="6"/>
                          </a:moveTo>
                          <a:cubicBezTo>
                            <a:pt x="2" y="6"/>
                            <a:pt x="2" y="5"/>
                            <a:pt x="1" y="4"/>
                          </a:cubicBezTo>
                          <a:cubicBezTo>
                            <a:pt x="1" y="3"/>
                            <a:pt x="1" y="2"/>
                            <a:pt x="1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2"/>
                            <a:pt x="0" y="3"/>
                            <a:pt x="0" y="4"/>
                          </a:cubicBezTo>
                          <a:cubicBezTo>
                            <a:pt x="1" y="5"/>
                            <a:pt x="1" y="5"/>
                            <a:pt x="1" y="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5" name="Freeform 1443"/>
                    <p:cNvSpPr>
                      <a:spLocks/>
                    </p:cNvSpPr>
                    <p:nvPr/>
                  </p:nvSpPr>
                  <p:spPr bwMode="gray">
                    <a:xfrm>
                      <a:off x="7747000" y="3162711"/>
                      <a:ext cx="14288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5" y="8"/>
                        </a:cxn>
                        <a:cxn ang="0">
                          <a:pos x="5" y="7"/>
                        </a:cxn>
                        <a:cxn ang="0">
                          <a:pos x="4" y="6"/>
                        </a:cxn>
                        <a:cxn ang="0">
                          <a:pos x="3" y="4"/>
                        </a:cxn>
                        <a:cxn ang="0">
                          <a:pos x="3" y="4"/>
                        </a:cxn>
                        <a:cxn ang="0">
                          <a:pos x="2" y="3"/>
                        </a:cxn>
                        <a:cxn ang="0">
                          <a:pos x="2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2" y="5"/>
                        </a:cxn>
                        <a:cxn ang="0">
                          <a:pos x="3" y="6"/>
                        </a:cxn>
                        <a:cxn ang="0">
                          <a:pos x="4" y="7"/>
                        </a:cxn>
                        <a:cxn ang="0">
                          <a:pos x="4" y="8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5" h="8">
                          <a:moveTo>
                            <a:pt x="5" y="8"/>
                          </a:moveTo>
                          <a:cubicBezTo>
                            <a:pt x="5" y="8"/>
                            <a:pt x="5" y="8"/>
                            <a:pt x="5" y="8"/>
                          </a:cubicBezTo>
                          <a:cubicBezTo>
                            <a:pt x="5" y="7"/>
                            <a:pt x="5" y="7"/>
                            <a:pt x="5" y="7"/>
                          </a:cubicBezTo>
                          <a:cubicBezTo>
                            <a:pt x="4" y="7"/>
                            <a:pt x="4" y="6"/>
                            <a:pt x="4" y="6"/>
                          </a:cubicBezTo>
                          <a:cubicBezTo>
                            <a:pt x="4" y="5"/>
                            <a:pt x="4" y="4"/>
                            <a:pt x="3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3" y="3"/>
                            <a:pt x="2" y="3"/>
                          </a:cubicBezTo>
                          <a:cubicBezTo>
                            <a:pt x="2" y="2"/>
                            <a:pt x="2" y="2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5"/>
                          </a:cubicBezTo>
                          <a:cubicBezTo>
                            <a:pt x="2" y="6"/>
                            <a:pt x="3" y="6"/>
                            <a:pt x="3" y="6"/>
                          </a:cubicBezTo>
                          <a:cubicBezTo>
                            <a:pt x="4" y="6"/>
                            <a:pt x="4" y="6"/>
                            <a:pt x="4" y="7"/>
                          </a:cubicBezTo>
                          <a:cubicBezTo>
                            <a:pt x="4" y="7"/>
                            <a:pt x="4" y="8"/>
                            <a:pt x="4" y="8"/>
                          </a:cubicBezTo>
                          <a:cubicBezTo>
                            <a:pt x="5" y="8"/>
                            <a:pt x="5" y="8"/>
                            <a:pt x="5" y="8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6" name="Freeform 1444"/>
                    <p:cNvSpPr>
                      <a:spLocks/>
                    </p:cNvSpPr>
                    <p:nvPr/>
                  </p:nvSpPr>
                  <p:spPr bwMode="gray">
                    <a:xfrm>
                      <a:off x="7791450" y="3208749"/>
                      <a:ext cx="11113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5"/>
                        </a:cxn>
                        <a:cxn ang="0">
                          <a:pos x="2" y="5"/>
                        </a:cxn>
                        <a:cxn ang="0">
                          <a:pos x="3" y="5"/>
                        </a:cxn>
                        <a:cxn ang="0">
                          <a:pos x="3" y="5"/>
                        </a:cxn>
                        <a:cxn ang="0">
                          <a:pos x="4" y="4"/>
                        </a:cxn>
                        <a:cxn ang="0">
                          <a:pos x="3" y="3"/>
                        </a:cxn>
                        <a:cxn ang="0">
                          <a:pos x="3" y="2"/>
                        </a:cxn>
                        <a:cxn ang="0">
                          <a:pos x="2" y="1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3"/>
                        </a:cxn>
                        <a:cxn ang="0">
                          <a:pos x="2" y="5"/>
                        </a:cxn>
                      </a:cxnLst>
                      <a:rect l="0" t="0" r="r" b="b"/>
                      <a:pathLst>
                        <a:path w="4" h="5">
                          <a:moveTo>
                            <a:pt x="2" y="5"/>
                          </a:moveTo>
                          <a:cubicBezTo>
                            <a:pt x="2" y="5"/>
                            <a:pt x="2" y="5"/>
                            <a:pt x="2" y="5"/>
                          </a:cubicBezTo>
                          <a:cubicBezTo>
                            <a:pt x="2" y="5"/>
                            <a:pt x="2" y="5"/>
                            <a:pt x="3" y="5"/>
                          </a:cubicBezTo>
                          <a:cubicBezTo>
                            <a:pt x="3" y="5"/>
                            <a:pt x="3" y="5"/>
                            <a:pt x="3" y="5"/>
                          </a:cubicBezTo>
                          <a:cubicBezTo>
                            <a:pt x="3" y="5"/>
                            <a:pt x="4" y="5"/>
                            <a:pt x="4" y="4"/>
                          </a:cubicBezTo>
                          <a:cubicBezTo>
                            <a:pt x="4" y="4"/>
                            <a:pt x="4" y="3"/>
                            <a:pt x="3" y="3"/>
                          </a:cubicBezTo>
                          <a:cubicBezTo>
                            <a:pt x="3" y="2"/>
                            <a:pt x="3" y="2"/>
                            <a:pt x="3" y="2"/>
                          </a:cubicBezTo>
                          <a:cubicBezTo>
                            <a:pt x="3" y="1"/>
                            <a:pt x="2" y="1"/>
                            <a:pt x="2" y="1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5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7" name="Freeform 1445"/>
                    <p:cNvSpPr>
                      <a:spLocks/>
                    </p:cNvSpPr>
                    <p:nvPr/>
                  </p:nvSpPr>
                  <p:spPr bwMode="gray">
                    <a:xfrm>
                      <a:off x="7662863" y="3140486"/>
                      <a:ext cx="7938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4"/>
                        </a:cxn>
                        <a:cxn ang="0">
                          <a:pos x="2" y="4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  <a:cxn ang="0">
                          <a:pos x="3" y="4"/>
                        </a:cxn>
                      </a:cxnLst>
                      <a:rect l="0" t="0" r="r" b="b"/>
                      <a:pathLst>
                        <a:path w="3" h="4">
                          <a:moveTo>
                            <a:pt x="3" y="4"/>
                          </a:move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" y="3"/>
                            <a:pt x="1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2"/>
                            <a:pt x="0" y="2"/>
                            <a:pt x="0" y="1"/>
                          </a:cubicBezTo>
                          <a:cubicBezTo>
                            <a:pt x="0" y="0"/>
                            <a:pt x="0" y="0"/>
                            <a:pt x="1" y="1"/>
                          </a:cubicBezTo>
                          <a:cubicBezTo>
                            <a:pt x="1" y="1"/>
                            <a:pt x="2" y="1"/>
                            <a:pt x="2" y="2"/>
                          </a:cubicBezTo>
                          <a:cubicBezTo>
                            <a:pt x="2" y="2"/>
                            <a:pt x="2" y="2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8" name="Freeform 1446"/>
                    <p:cNvSpPr>
                      <a:spLocks/>
                    </p:cNvSpPr>
                    <p:nvPr/>
                  </p:nvSpPr>
                  <p:spPr bwMode="gray">
                    <a:xfrm>
                      <a:off x="7667625" y="3142074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199" name="Freeform 1447"/>
                    <p:cNvSpPr>
                      <a:spLocks/>
                    </p:cNvSpPr>
                    <p:nvPr/>
                  </p:nvSpPr>
                  <p:spPr bwMode="gray">
                    <a:xfrm>
                      <a:off x="7670800" y="3146836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0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0" name="Freeform 1448"/>
                    <p:cNvSpPr>
                      <a:spLocks/>
                    </p:cNvSpPr>
                    <p:nvPr/>
                  </p:nvSpPr>
                  <p:spPr bwMode="gray">
                    <a:xfrm>
                      <a:off x="7804150" y="3208749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0"/>
                          </a:move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1" name="Freeform 1449"/>
                    <p:cNvSpPr>
                      <a:spLocks/>
                    </p:cNvSpPr>
                    <p:nvPr/>
                  </p:nvSpPr>
                  <p:spPr bwMode="gray">
                    <a:xfrm>
                      <a:off x="7807325" y="3175411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0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2" name="Freeform 1450"/>
                    <p:cNvSpPr>
                      <a:spLocks/>
                    </p:cNvSpPr>
                    <p:nvPr/>
                  </p:nvSpPr>
                  <p:spPr bwMode="gray">
                    <a:xfrm>
                      <a:off x="7788275" y="3175411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1" y="0"/>
                          </a:move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1" y="1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3" name="Freeform 1451"/>
                    <p:cNvSpPr>
                      <a:spLocks/>
                    </p:cNvSpPr>
                    <p:nvPr/>
                  </p:nvSpPr>
                  <p:spPr bwMode="gray">
                    <a:xfrm>
                      <a:off x="7788275" y="3178586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">
                          <a:moveTo>
                            <a:pt x="1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4" name="Freeform 1452"/>
                    <p:cNvSpPr>
                      <a:spLocks/>
                    </p:cNvSpPr>
                    <p:nvPr/>
                  </p:nvSpPr>
                  <p:spPr bwMode="gray">
                    <a:xfrm>
                      <a:off x="7713663" y="3150011"/>
                      <a:ext cx="9525" cy="111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4"/>
                        </a:cxn>
                        <a:cxn ang="0">
                          <a:pos x="0" y="5"/>
                        </a:cxn>
                        <a:cxn ang="0">
                          <a:pos x="1" y="6"/>
                        </a:cxn>
                        <a:cxn ang="0">
                          <a:pos x="2" y="6"/>
                        </a:cxn>
                        <a:cxn ang="0">
                          <a:pos x="2" y="7"/>
                        </a:cxn>
                        <a:cxn ang="0">
                          <a:pos x="3" y="6"/>
                        </a:cxn>
                        <a:cxn ang="0">
                          <a:pos x="3" y="5"/>
                        </a:cxn>
                        <a:cxn ang="0">
                          <a:pos x="3" y="3"/>
                        </a:cxn>
                        <a:cxn ang="0">
                          <a:pos x="3" y="2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" h="7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2"/>
                            <a:pt x="0" y="3"/>
                            <a:pt x="0" y="4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1" y="6"/>
                            <a:pt x="1" y="6"/>
                            <a:pt x="1" y="6"/>
                          </a:cubicBezTo>
                          <a:cubicBezTo>
                            <a:pt x="1" y="6"/>
                            <a:pt x="1" y="6"/>
                            <a:pt x="2" y="6"/>
                          </a:cubicBezTo>
                          <a:cubicBezTo>
                            <a:pt x="2" y="6"/>
                            <a:pt x="2" y="6"/>
                            <a:pt x="2" y="7"/>
                          </a:cubicBezTo>
                          <a:cubicBezTo>
                            <a:pt x="2" y="7"/>
                            <a:pt x="2" y="7"/>
                            <a:pt x="3" y="6"/>
                          </a:cubicBezTo>
                          <a:cubicBezTo>
                            <a:pt x="3" y="6"/>
                            <a:pt x="3" y="6"/>
                            <a:pt x="3" y="5"/>
                          </a:cubicBezTo>
                          <a:cubicBezTo>
                            <a:pt x="3" y="5"/>
                            <a:pt x="3" y="4"/>
                            <a:pt x="3" y="3"/>
                          </a:cubicBezTo>
                          <a:cubicBezTo>
                            <a:pt x="3" y="3"/>
                            <a:pt x="3" y="2"/>
                            <a:pt x="3" y="2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1" y="1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5" name="Freeform 1453"/>
                    <p:cNvSpPr>
                      <a:spLocks/>
                    </p:cNvSpPr>
                    <p:nvPr/>
                  </p:nvSpPr>
                  <p:spPr bwMode="gray">
                    <a:xfrm>
                      <a:off x="7683500" y="3146836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6" name="Freeform 1454"/>
                    <p:cNvSpPr>
                      <a:spLocks/>
                    </p:cNvSpPr>
                    <p:nvPr/>
                  </p:nvSpPr>
                  <p:spPr bwMode="gray">
                    <a:xfrm>
                      <a:off x="7772400" y="3154774"/>
                      <a:ext cx="1588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1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0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7" name="Freeform 1455"/>
                    <p:cNvSpPr>
                      <a:spLocks/>
                    </p:cNvSpPr>
                    <p:nvPr/>
                  </p:nvSpPr>
                  <p:spPr bwMode="gray">
                    <a:xfrm>
                      <a:off x="7773988" y="3156361"/>
                      <a:ext cx="6350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2" y="1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2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2"/>
                          </a:cubicBezTo>
                          <a:cubicBezTo>
                            <a:pt x="1" y="2"/>
                            <a:pt x="2" y="2"/>
                            <a:pt x="2" y="1"/>
                          </a:cubicBezTo>
                          <a:cubicBezTo>
                            <a:pt x="2" y="1"/>
                            <a:pt x="2" y="1"/>
                            <a:pt x="2" y="0"/>
                          </a:cubicBezTo>
                          <a:cubicBezTo>
                            <a:pt x="2" y="0"/>
                            <a:pt x="2" y="0"/>
                            <a:pt x="1" y="0"/>
                          </a:cubicBez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8" name="Freeform 1456"/>
                    <p:cNvSpPr>
                      <a:spLocks/>
                    </p:cNvSpPr>
                    <p:nvPr/>
                  </p:nvSpPr>
                  <p:spPr bwMode="gray">
                    <a:xfrm>
                      <a:off x="7780338" y="3157949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1"/>
                          </a:moveTo>
                          <a:cubicBezTo>
                            <a:pt x="0" y="1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0" y="2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09" name="Freeform 1457"/>
                    <p:cNvSpPr>
                      <a:spLocks/>
                    </p:cNvSpPr>
                    <p:nvPr/>
                  </p:nvSpPr>
                  <p:spPr bwMode="gray">
                    <a:xfrm>
                      <a:off x="7783513" y="3183349"/>
                      <a:ext cx="1588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1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1"/>
                            <a:pt x="0" y="1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0" name="Freeform 1458"/>
                    <p:cNvSpPr>
                      <a:spLocks/>
                    </p:cNvSpPr>
                    <p:nvPr/>
                  </p:nvSpPr>
                  <p:spPr bwMode="gray">
                    <a:xfrm>
                      <a:off x="7785100" y="3183349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1" y="1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0"/>
                            <a:pt x="1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1" name="Freeform 1459"/>
                    <p:cNvSpPr>
                      <a:spLocks/>
                    </p:cNvSpPr>
                    <p:nvPr/>
                  </p:nvSpPr>
                  <p:spPr bwMode="gray">
                    <a:xfrm>
                      <a:off x="7834313" y="3229386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1"/>
                          </a:moveTo>
                          <a:cubicBezTo>
                            <a:pt x="1" y="1"/>
                            <a:pt x="0" y="0"/>
                            <a:pt x="0" y="0"/>
                          </a:cubicBezTo>
                          <a:cubicBezTo>
                            <a:pt x="0" y="0"/>
                            <a:pt x="1" y="0"/>
                            <a:pt x="1" y="1"/>
                          </a:cubicBezTo>
                          <a:cubicBezTo>
                            <a:pt x="1" y="1"/>
                            <a:pt x="1" y="2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2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2" name="Freeform 1460"/>
                    <p:cNvSpPr>
                      <a:spLocks/>
                    </p:cNvSpPr>
                    <p:nvPr/>
                  </p:nvSpPr>
                  <p:spPr bwMode="gray">
                    <a:xfrm>
                      <a:off x="7694613" y="3191286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0" y="1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1" y="1"/>
                            <a:pt x="1" y="2"/>
                            <a:pt x="1" y="2"/>
                          </a:cubicBezTo>
                          <a:cubicBezTo>
                            <a:pt x="1" y="3"/>
                            <a:pt x="1" y="3"/>
                            <a:pt x="1" y="2"/>
                          </a:cubicBezTo>
                          <a:cubicBezTo>
                            <a:pt x="1" y="2"/>
                            <a:pt x="0" y="1"/>
                            <a:pt x="0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3" name="Freeform 1461"/>
                    <p:cNvSpPr>
                      <a:spLocks/>
                    </p:cNvSpPr>
                    <p:nvPr/>
                  </p:nvSpPr>
                  <p:spPr bwMode="gray">
                    <a:xfrm>
                      <a:off x="7686675" y="3134136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" y="3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0" y="3"/>
                          </a:move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3"/>
                            <a:pt x="0" y="3"/>
                            <a:pt x="0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4" name="Freeform 1462"/>
                    <p:cNvSpPr>
                      <a:spLocks/>
                    </p:cNvSpPr>
                    <p:nvPr/>
                  </p:nvSpPr>
                  <p:spPr bwMode="gray">
                    <a:xfrm>
                      <a:off x="7832725" y="3277011"/>
                      <a:ext cx="1588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4"/>
                        </a:cxn>
                        <a:cxn ang="0">
                          <a:pos x="1" y="4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1" y="3"/>
                        </a:cxn>
                        <a:cxn ang="0">
                          <a:pos x="1" y="4"/>
                        </a:cxn>
                      </a:cxnLst>
                      <a:rect l="0" t="0" r="r" b="b"/>
                      <a:pathLst>
                        <a:path w="1" h="4">
                          <a:moveTo>
                            <a:pt x="1" y="4"/>
                          </a:moveTo>
                          <a:cubicBezTo>
                            <a:pt x="1" y="4"/>
                            <a:pt x="1" y="4"/>
                            <a:pt x="1" y="4"/>
                          </a:cubicBezTo>
                          <a:cubicBezTo>
                            <a:pt x="1" y="3"/>
                            <a:pt x="1" y="3"/>
                            <a:pt x="1" y="2"/>
                          </a:cubicBez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0" y="1"/>
                            <a:pt x="0" y="2"/>
                            <a:pt x="1" y="2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1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5" name="Oval 146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712075" y="3126199"/>
                      <a:ext cx="1588" cy="1588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6" name="Freeform 1464"/>
                    <p:cNvSpPr>
                      <a:spLocks/>
                    </p:cNvSpPr>
                    <p:nvPr/>
                  </p:nvSpPr>
                  <p:spPr bwMode="gray">
                    <a:xfrm>
                      <a:off x="7600950" y="3361149"/>
                      <a:ext cx="6350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0" y="2"/>
                        </a:cxn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2" y="2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0" y="4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0" y="4"/>
                          </a:moveTo>
                          <a:cubicBezTo>
                            <a:pt x="0" y="4"/>
                            <a:pt x="0" y="3"/>
                            <a:pt x="0" y="2"/>
                          </a:cubicBez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2" y="2"/>
                          </a:cubicBezTo>
                          <a:cubicBezTo>
                            <a:pt x="2" y="2"/>
                            <a:pt x="2" y="3"/>
                            <a:pt x="1" y="3"/>
                          </a:cubicBezTo>
                          <a:cubicBezTo>
                            <a:pt x="1" y="3"/>
                            <a:pt x="1" y="3"/>
                            <a:pt x="1" y="3"/>
                          </a:cubicBezTo>
                          <a:cubicBezTo>
                            <a:pt x="0" y="3"/>
                            <a:pt x="0" y="4"/>
                            <a:pt x="0" y="4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7" name="Freeform 1465"/>
                    <p:cNvSpPr>
                      <a:spLocks/>
                    </p:cNvSpPr>
                    <p:nvPr/>
                  </p:nvSpPr>
                  <p:spPr bwMode="gray">
                    <a:xfrm>
                      <a:off x="7593013" y="3357974"/>
                      <a:ext cx="6350" cy="635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0" y="2"/>
                        </a:cxn>
                        <a:cxn ang="0">
                          <a:pos x="1" y="1"/>
                        </a:cxn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</a:cxnLst>
                      <a:rect l="0" t="0" r="r" b="b"/>
                      <a:pathLst>
                        <a:path w="2" h="4">
                          <a:moveTo>
                            <a:pt x="1" y="3"/>
                          </a:moveTo>
                          <a:cubicBezTo>
                            <a:pt x="0" y="3"/>
                            <a:pt x="0" y="2"/>
                            <a:pt x="0" y="2"/>
                          </a:cubicBezTo>
                          <a:cubicBezTo>
                            <a:pt x="1" y="2"/>
                            <a:pt x="1" y="1"/>
                            <a:pt x="1" y="1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1"/>
                          </a:cubicBezTo>
                          <a:cubicBezTo>
                            <a:pt x="1" y="2"/>
                            <a:pt x="1" y="3"/>
                            <a:pt x="1" y="3"/>
                          </a:cubicBezTo>
                          <a:cubicBezTo>
                            <a:pt x="1" y="4"/>
                            <a:pt x="1" y="4"/>
                            <a:pt x="1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8" name="Freeform 1466"/>
                    <p:cNvSpPr>
                      <a:spLocks/>
                    </p:cNvSpPr>
                    <p:nvPr/>
                  </p:nvSpPr>
                  <p:spPr bwMode="gray">
                    <a:xfrm>
                      <a:off x="7735888" y="3267486"/>
                      <a:ext cx="138113" cy="141288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32"/>
                        </a:cxn>
                        <a:cxn ang="0">
                          <a:pos x="26" y="28"/>
                        </a:cxn>
                        <a:cxn ang="0">
                          <a:pos x="29" y="24"/>
                        </a:cxn>
                        <a:cxn ang="0">
                          <a:pos x="30" y="19"/>
                        </a:cxn>
                        <a:cxn ang="0">
                          <a:pos x="33" y="16"/>
                        </a:cxn>
                        <a:cxn ang="0">
                          <a:pos x="36" y="16"/>
                        </a:cxn>
                        <a:cxn ang="0">
                          <a:pos x="34" y="5"/>
                        </a:cxn>
                        <a:cxn ang="0">
                          <a:pos x="36" y="5"/>
                        </a:cxn>
                        <a:cxn ang="0">
                          <a:pos x="40" y="9"/>
                        </a:cxn>
                        <a:cxn ang="0">
                          <a:pos x="44" y="11"/>
                        </a:cxn>
                        <a:cxn ang="0">
                          <a:pos x="45" y="20"/>
                        </a:cxn>
                        <a:cxn ang="0">
                          <a:pos x="44" y="25"/>
                        </a:cxn>
                        <a:cxn ang="0">
                          <a:pos x="46" y="29"/>
                        </a:cxn>
                        <a:cxn ang="0">
                          <a:pos x="47" y="33"/>
                        </a:cxn>
                        <a:cxn ang="0">
                          <a:pos x="47" y="39"/>
                        </a:cxn>
                        <a:cxn ang="0">
                          <a:pos x="50" y="44"/>
                        </a:cxn>
                        <a:cxn ang="0">
                          <a:pos x="50" y="51"/>
                        </a:cxn>
                        <a:cxn ang="0">
                          <a:pos x="49" y="56"/>
                        </a:cxn>
                        <a:cxn ang="0">
                          <a:pos x="48" y="62"/>
                        </a:cxn>
                        <a:cxn ang="0">
                          <a:pos x="46" y="61"/>
                        </a:cxn>
                        <a:cxn ang="0">
                          <a:pos x="47" y="71"/>
                        </a:cxn>
                        <a:cxn ang="0">
                          <a:pos x="45" y="62"/>
                        </a:cxn>
                        <a:cxn ang="0">
                          <a:pos x="42" y="52"/>
                        </a:cxn>
                        <a:cxn ang="0">
                          <a:pos x="40" y="56"/>
                        </a:cxn>
                        <a:cxn ang="0">
                          <a:pos x="38" y="67"/>
                        </a:cxn>
                        <a:cxn ang="0">
                          <a:pos x="42" y="73"/>
                        </a:cxn>
                        <a:cxn ang="0">
                          <a:pos x="40" y="84"/>
                        </a:cxn>
                        <a:cxn ang="0">
                          <a:pos x="37" y="83"/>
                        </a:cxn>
                        <a:cxn ang="0">
                          <a:pos x="37" y="77"/>
                        </a:cxn>
                        <a:cxn ang="0">
                          <a:pos x="33" y="82"/>
                        </a:cxn>
                        <a:cxn ang="0">
                          <a:pos x="25" y="74"/>
                        </a:cxn>
                        <a:cxn ang="0">
                          <a:pos x="24" y="67"/>
                        </a:cxn>
                        <a:cxn ang="0">
                          <a:pos x="22" y="63"/>
                        </a:cxn>
                        <a:cxn ang="0">
                          <a:pos x="24" y="53"/>
                        </a:cxn>
                        <a:cxn ang="0">
                          <a:pos x="23" y="48"/>
                        </a:cxn>
                        <a:cxn ang="0">
                          <a:pos x="19" y="44"/>
                        </a:cxn>
                        <a:cxn ang="0">
                          <a:pos x="15" y="47"/>
                        </a:cxn>
                        <a:cxn ang="0">
                          <a:pos x="14" y="48"/>
                        </a:cxn>
                        <a:cxn ang="0">
                          <a:pos x="13" y="46"/>
                        </a:cxn>
                        <a:cxn ang="0">
                          <a:pos x="11" y="49"/>
                        </a:cxn>
                        <a:cxn ang="0">
                          <a:pos x="9" y="48"/>
                        </a:cxn>
                        <a:cxn ang="0">
                          <a:pos x="6" y="46"/>
                        </a:cxn>
                        <a:cxn ang="0">
                          <a:pos x="4" y="54"/>
                        </a:cxn>
                        <a:cxn ang="0">
                          <a:pos x="3" y="62"/>
                        </a:cxn>
                        <a:cxn ang="0">
                          <a:pos x="0" y="56"/>
                        </a:cxn>
                        <a:cxn ang="0">
                          <a:pos x="2" y="49"/>
                        </a:cxn>
                        <a:cxn ang="0">
                          <a:pos x="2" y="42"/>
                        </a:cxn>
                        <a:cxn ang="0">
                          <a:pos x="7" y="36"/>
                        </a:cxn>
                        <a:cxn ang="0">
                          <a:pos x="10" y="35"/>
                        </a:cxn>
                        <a:cxn ang="0">
                          <a:pos x="14" y="27"/>
                        </a:cxn>
                        <a:cxn ang="0">
                          <a:pos x="15" y="26"/>
                        </a:cxn>
                        <a:cxn ang="0">
                          <a:pos x="19" y="29"/>
                        </a:cxn>
                        <a:cxn ang="0">
                          <a:pos x="18" y="38"/>
                        </a:cxn>
                        <a:cxn ang="0">
                          <a:pos x="20" y="36"/>
                        </a:cxn>
                      </a:cxnLst>
                      <a:rect l="0" t="0" r="r" b="b"/>
                      <a:pathLst>
                        <a:path w="50" h="88">
                          <a:moveTo>
                            <a:pt x="20" y="35"/>
                          </a:moveTo>
                          <a:cubicBezTo>
                            <a:pt x="20" y="35"/>
                            <a:pt x="21" y="34"/>
                            <a:pt x="21" y="34"/>
                          </a:cubicBezTo>
                          <a:cubicBezTo>
                            <a:pt x="21" y="34"/>
                            <a:pt x="22" y="34"/>
                            <a:pt x="22" y="34"/>
                          </a:cubicBezTo>
                          <a:cubicBezTo>
                            <a:pt x="22" y="34"/>
                            <a:pt x="23" y="34"/>
                            <a:pt x="23" y="34"/>
                          </a:cubicBezTo>
                          <a:cubicBezTo>
                            <a:pt x="23" y="34"/>
                            <a:pt x="24" y="33"/>
                            <a:pt x="24" y="33"/>
                          </a:cubicBezTo>
                          <a:cubicBezTo>
                            <a:pt x="24" y="33"/>
                            <a:pt x="23" y="32"/>
                            <a:pt x="23" y="32"/>
                          </a:cubicBezTo>
                          <a:cubicBezTo>
                            <a:pt x="23" y="32"/>
                            <a:pt x="24" y="30"/>
                            <a:pt x="24" y="30"/>
                          </a:cubicBezTo>
                          <a:cubicBezTo>
                            <a:pt x="24" y="30"/>
                            <a:pt x="24" y="29"/>
                            <a:pt x="24" y="29"/>
                          </a:cubicBezTo>
                          <a:cubicBezTo>
                            <a:pt x="24" y="29"/>
                            <a:pt x="24" y="28"/>
                            <a:pt x="24" y="28"/>
                          </a:cubicBezTo>
                          <a:cubicBezTo>
                            <a:pt x="24" y="28"/>
                            <a:pt x="24" y="27"/>
                            <a:pt x="24" y="27"/>
                          </a:cubicBezTo>
                          <a:cubicBezTo>
                            <a:pt x="24" y="27"/>
                            <a:pt x="26" y="26"/>
                            <a:pt x="26" y="26"/>
                          </a:cubicBezTo>
                          <a:cubicBezTo>
                            <a:pt x="26" y="26"/>
                            <a:pt x="26" y="28"/>
                            <a:pt x="26" y="28"/>
                          </a:cubicBezTo>
                          <a:cubicBezTo>
                            <a:pt x="26" y="28"/>
                            <a:pt x="28" y="29"/>
                            <a:pt x="28" y="29"/>
                          </a:cubicBezTo>
                          <a:cubicBezTo>
                            <a:pt x="28" y="29"/>
                            <a:pt x="29" y="28"/>
                            <a:pt x="29" y="28"/>
                          </a:cubicBezTo>
                          <a:cubicBezTo>
                            <a:pt x="29" y="28"/>
                            <a:pt x="28" y="28"/>
                            <a:pt x="28" y="28"/>
                          </a:cubicBezTo>
                          <a:cubicBezTo>
                            <a:pt x="28" y="28"/>
                            <a:pt x="29" y="26"/>
                            <a:pt x="29" y="26"/>
                          </a:cubicBezTo>
                          <a:cubicBezTo>
                            <a:pt x="29" y="26"/>
                            <a:pt x="28" y="24"/>
                            <a:pt x="28" y="24"/>
                          </a:cubicBezTo>
                          <a:cubicBezTo>
                            <a:pt x="28" y="24"/>
                            <a:pt x="29" y="24"/>
                            <a:pt x="29" y="24"/>
                          </a:cubicBezTo>
                          <a:cubicBezTo>
                            <a:pt x="29" y="24"/>
                            <a:pt x="29" y="23"/>
                            <a:pt x="29" y="23"/>
                          </a:cubicBezTo>
                          <a:cubicBezTo>
                            <a:pt x="29" y="23"/>
                            <a:pt x="29" y="20"/>
                            <a:pt x="29" y="20"/>
                          </a:cubicBezTo>
                          <a:cubicBezTo>
                            <a:pt x="29" y="20"/>
                            <a:pt x="29" y="19"/>
                            <a:pt x="29" y="19"/>
                          </a:cubicBezTo>
                          <a:cubicBezTo>
                            <a:pt x="29" y="19"/>
                            <a:pt x="29" y="17"/>
                            <a:pt x="29" y="17"/>
                          </a:cubicBezTo>
                          <a:cubicBezTo>
                            <a:pt x="29" y="17"/>
                            <a:pt x="30" y="18"/>
                            <a:pt x="30" y="18"/>
                          </a:cubicBezTo>
                          <a:cubicBezTo>
                            <a:pt x="30" y="18"/>
                            <a:pt x="30" y="19"/>
                            <a:pt x="30" y="19"/>
                          </a:cubicBezTo>
                          <a:cubicBezTo>
                            <a:pt x="30" y="19"/>
                            <a:pt x="31" y="19"/>
                            <a:pt x="31" y="19"/>
                          </a:cubicBezTo>
                          <a:cubicBezTo>
                            <a:pt x="31" y="19"/>
                            <a:pt x="32" y="21"/>
                            <a:pt x="32" y="21"/>
                          </a:cubicBezTo>
                          <a:cubicBezTo>
                            <a:pt x="32" y="21"/>
                            <a:pt x="33" y="20"/>
                            <a:pt x="33" y="20"/>
                          </a:cubicBezTo>
                          <a:cubicBezTo>
                            <a:pt x="33" y="20"/>
                            <a:pt x="33" y="19"/>
                            <a:pt x="33" y="19"/>
                          </a:cubicBezTo>
                          <a:cubicBezTo>
                            <a:pt x="33" y="19"/>
                            <a:pt x="33" y="17"/>
                            <a:pt x="33" y="17"/>
                          </a:cubicBezTo>
                          <a:cubicBezTo>
                            <a:pt x="33" y="17"/>
                            <a:pt x="33" y="16"/>
                            <a:pt x="33" y="16"/>
                          </a:cubicBezTo>
                          <a:cubicBezTo>
                            <a:pt x="33" y="16"/>
                            <a:pt x="34" y="17"/>
                            <a:pt x="34" y="17"/>
                          </a:cubicBezTo>
                          <a:cubicBezTo>
                            <a:pt x="34" y="17"/>
                            <a:pt x="34" y="18"/>
                            <a:pt x="34" y="18"/>
                          </a:cubicBezTo>
                          <a:cubicBezTo>
                            <a:pt x="34" y="18"/>
                            <a:pt x="35" y="18"/>
                            <a:pt x="35" y="18"/>
                          </a:cubicBezTo>
                          <a:cubicBezTo>
                            <a:pt x="35" y="18"/>
                            <a:pt x="36" y="18"/>
                            <a:pt x="36" y="18"/>
                          </a:cubicBezTo>
                          <a:cubicBezTo>
                            <a:pt x="36" y="18"/>
                            <a:pt x="36" y="17"/>
                            <a:pt x="36" y="17"/>
                          </a:cubicBezTo>
                          <a:cubicBezTo>
                            <a:pt x="36" y="17"/>
                            <a:pt x="36" y="16"/>
                            <a:pt x="36" y="16"/>
                          </a:cubicBezTo>
                          <a:cubicBezTo>
                            <a:pt x="36" y="16"/>
                            <a:pt x="36" y="14"/>
                            <a:pt x="36" y="14"/>
                          </a:cubicBezTo>
                          <a:cubicBezTo>
                            <a:pt x="36" y="14"/>
                            <a:pt x="36" y="13"/>
                            <a:pt x="36" y="13"/>
                          </a:cubicBezTo>
                          <a:cubicBezTo>
                            <a:pt x="36" y="13"/>
                            <a:pt x="35" y="11"/>
                            <a:pt x="35" y="11"/>
                          </a:cubicBezTo>
                          <a:cubicBezTo>
                            <a:pt x="35" y="11"/>
                            <a:pt x="35" y="8"/>
                            <a:pt x="35" y="8"/>
                          </a:cubicBezTo>
                          <a:cubicBezTo>
                            <a:pt x="35" y="8"/>
                            <a:pt x="34" y="6"/>
                            <a:pt x="34" y="6"/>
                          </a:cubicBezTo>
                          <a:cubicBezTo>
                            <a:pt x="34" y="6"/>
                            <a:pt x="34" y="5"/>
                            <a:pt x="34" y="5"/>
                          </a:cubicBezTo>
                          <a:cubicBezTo>
                            <a:pt x="34" y="5"/>
                            <a:pt x="34" y="2"/>
                            <a:pt x="34" y="2"/>
                          </a:cubicBezTo>
                          <a:cubicBezTo>
                            <a:pt x="34" y="2"/>
                            <a:pt x="34" y="0"/>
                            <a:pt x="34" y="0"/>
                          </a:cubicBezTo>
                          <a:cubicBezTo>
                            <a:pt x="34" y="0"/>
                            <a:pt x="35" y="2"/>
                            <a:pt x="35" y="2"/>
                          </a:cubicBezTo>
                          <a:cubicBezTo>
                            <a:pt x="35" y="2"/>
                            <a:pt x="36" y="1"/>
                            <a:pt x="36" y="1"/>
                          </a:cubicBezTo>
                          <a:cubicBezTo>
                            <a:pt x="36" y="1"/>
                            <a:pt x="36" y="4"/>
                            <a:pt x="36" y="4"/>
                          </a:cubicBezTo>
                          <a:cubicBezTo>
                            <a:pt x="36" y="4"/>
                            <a:pt x="36" y="5"/>
                            <a:pt x="36" y="5"/>
                          </a:cubicBezTo>
                          <a:cubicBezTo>
                            <a:pt x="36" y="5"/>
                            <a:pt x="37" y="5"/>
                            <a:pt x="37" y="5"/>
                          </a:cubicBezTo>
                          <a:cubicBezTo>
                            <a:pt x="37" y="5"/>
                            <a:pt x="38" y="6"/>
                            <a:pt x="38" y="6"/>
                          </a:cubicBezTo>
                          <a:cubicBezTo>
                            <a:pt x="38" y="6"/>
                            <a:pt x="39" y="6"/>
                            <a:pt x="39" y="6"/>
                          </a:cubicBezTo>
                          <a:cubicBezTo>
                            <a:pt x="39" y="6"/>
                            <a:pt x="39" y="7"/>
                            <a:pt x="39" y="7"/>
                          </a:cubicBezTo>
                          <a:cubicBezTo>
                            <a:pt x="39" y="7"/>
                            <a:pt x="40" y="8"/>
                            <a:pt x="40" y="8"/>
                          </a:cubicBezTo>
                          <a:cubicBezTo>
                            <a:pt x="40" y="8"/>
                            <a:pt x="40" y="9"/>
                            <a:pt x="40" y="9"/>
                          </a:cubicBezTo>
                          <a:cubicBezTo>
                            <a:pt x="40" y="9"/>
                            <a:pt x="41" y="9"/>
                            <a:pt x="41" y="9"/>
                          </a:cubicBezTo>
                          <a:cubicBezTo>
                            <a:pt x="41" y="9"/>
                            <a:pt x="41" y="9"/>
                            <a:pt x="41" y="9"/>
                          </a:cubicBezTo>
                          <a:cubicBezTo>
                            <a:pt x="41" y="9"/>
                            <a:pt x="41" y="12"/>
                            <a:pt x="41" y="12"/>
                          </a:cubicBezTo>
                          <a:cubicBezTo>
                            <a:pt x="41" y="12"/>
                            <a:pt x="43" y="11"/>
                            <a:pt x="43" y="11"/>
                          </a:cubicBezTo>
                          <a:cubicBezTo>
                            <a:pt x="43" y="11"/>
                            <a:pt x="43" y="11"/>
                            <a:pt x="43" y="11"/>
                          </a:cubicBezTo>
                          <a:cubicBezTo>
                            <a:pt x="43" y="11"/>
                            <a:pt x="44" y="11"/>
                            <a:pt x="44" y="11"/>
                          </a:cubicBezTo>
                          <a:cubicBezTo>
                            <a:pt x="44" y="11"/>
                            <a:pt x="43" y="15"/>
                            <a:pt x="43" y="15"/>
                          </a:cubicBezTo>
                          <a:cubicBezTo>
                            <a:pt x="43" y="15"/>
                            <a:pt x="44" y="16"/>
                            <a:pt x="44" y="16"/>
                          </a:cubicBezTo>
                          <a:cubicBezTo>
                            <a:pt x="44" y="16"/>
                            <a:pt x="45" y="18"/>
                            <a:pt x="45" y="18"/>
                          </a:cubicBezTo>
                          <a:cubicBezTo>
                            <a:pt x="45" y="18"/>
                            <a:pt x="45" y="18"/>
                            <a:pt x="45" y="18"/>
                          </a:cubicBezTo>
                          <a:cubicBezTo>
                            <a:pt x="45" y="18"/>
                            <a:pt x="45" y="19"/>
                            <a:pt x="45" y="19"/>
                          </a:cubicBezTo>
                          <a:cubicBezTo>
                            <a:pt x="45" y="19"/>
                            <a:pt x="45" y="20"/>
                            <a:pt x="45" y="20"/>
                          </a:cubicBezTo>
                          <a:cubicBezTo>
                            <a:pt x="45" y="20"/>
                            <a:pt x="45" y="21"/>
                            <a:pt x="45" y="21"/>
                          </a:cubicBezTo>
                          <a:cubicBezTo>
                            <a:pt x="45" y="21"/>
                            <a:pt x="44" y="21"/>
                            <a:pt x="44" y="21"/>
                          </a:cubicBezTo>
                          <a:cubicBezTo>
                            <a:pt x="44" y="21"/>
                            <a:pt x="44" y="24"/>
                            <a:pt x="44" y="24"/>
                          </a:cubicBezTo>
                          <a:cubicBezTo>
                            <a:pt x="44" y="24"/>
                            <a:pt x="44" y="24"/>
                            <a:pt x="44" y="24"/>
                          </a:cubicBezTo>
                          <a:cubicBezTo>
                            <a:pt x="44" y="24"/>
                            <a:pt x="43" y="26"/>
                            <a:pt x="43" y="26"/>
                          </a:cubicBezTo>
                          <a:cubicBezTo>
                            <a:pt x="43" y="26"/>
                            <a:pt x="44" y="25"/>
                            <a:pt x="44" y="25"/>
                          </a:cubicBezTo>
                          <a:cubicBezTo>
                            <a:pt x="44" y="25"/>
                            <a:pt x="44" y="27"/>
                            <a:pt x="44" y="27"/>
                          </a:cubicBezTo>
                          <a:cubicBezTo>
                            <a:pt x="44" y="27"/>
                            <a:pt x="45" y="27"/>
                            <a:pt x="45" y="27"/>
                          </a:cubicBezTo>
                          <a:cubicBezTo>
                            <a:pt x="45" y="27"/>
                            <a:pt x="46" y="26"/>
                            <a:pt x="46" y="26"/>
                          </a:cubicBezTo>
                          <a:cubicBezTo>
                            <a:pt x="46" y="26"/>
                            <a:pt x="46" y="27"/>
                            <a:pt x="46" y="27"/>
                          </a:cubicBezTo>
                          <a:cubicBezTo>
                            <a:pt x="46" y="27"/>
                            <a:pt x="47" y="28"/>
                            <a:pt x="47" y="28"/>
                          </a:cubicBezTo>
                          <a:cubicBezTo>
                            <a:pt x="47" y="28"/>
                            <a:pt x="46" y="29"/>
                            <a:pt x="46" y="29"/>
                          </a:cubicBezTo>
                          <a:cubicBezTo>
                            <a:pt x="46" y="29"/>
                            <a:pt x="46" y="30"/>
                            <a:pt x="46" y="30"/>
                          </a:cubicBezTo>
                          <a:cubicBezTo>
                            <a:pt x="46" y="30"/>
                            <a:pt x="46" y="30"/>
                            <a:pt x="46" y="30"/>
                          </a:cubicBezTo>
                          <a:cubicBezTo>
                            <a:pt x="46" y="30"/>
                            <a:pt x="47" y="31"/>
                            <a:pt x="47" y="31"/>
                          </a:cubicBezTo>
                          <a:cubicBezTo>
                            <a:pt x="47" y="31"/>
                            <a:pt x="46" y="32"/>
                            <a:pt x="46" y="32"/>
                          </a:cubicBezTo>
                          <a:cubicBezTo>
                            <a:pt x="46" y="32"/>
                            <a:pt x="46" y="34"/>
                            <a:pt x="46" y="34"/>
                          </a:cubicBezTo>
                          <a:cubicBezTo>
                            <a:pt x="46" y="34"/>
                            <a:pt x="47" y="33"/>
                            <a:pt x="47" y="33"/>
                          </a:cubicBezTo>
                          <a:cubicBezTo>
                            <a:pt x="47" y="33"/>
                            <a:pt x="47" y="32"/>
                            <a:pt x="47" y="32"/>
                          </a:cubicBezTo>
                          <a:cubicBezTo>
                            <a:pt x="47" y="32"/>
                            <a:pt x="47" y="32"/>
                            <a:pt x="47" y="32"/>
                          </a:cubicBezTo>
                          <a:cubicBezTo>
                            <a:pt x="47" y="32"/>
                            <a:pt x="48" y="35"/>
                            <a:pt x="48" y="35"/>
                          </a:cubicBezTo>
                          <a:cubicBezTo>
                            <a:pt x="48" y="35"/>
                            <a:pt x="47" y="37"/>
                            <a:pt x="47" y="37"/>
                          </a:cubicBezTo>
                          <a:cubicBezTo>
                            <a:pt x="47" y="37"/>
                            <a:pt x="48" y="38"/>
                            <a:pt x="48" y="38"/>
                          </a:cubicBezTo>
                          <a:cubicBezTo>
                            <a:pt x="48" y="38"/>
                            <a:pt x="47" y="39"/>
                            <a:pt x="47" y="39"/>
                          </a:cubicBezTo>
                          <a:cubicBezTo>
                            <a:pt x="47" y="39"/>
                            <a:pt x="47" y="40"/>
                            <a:pt x="47" y="40"/>
                          </a:cubicBezTo>
                          <a:cubicBezTo>
                            <a:pt x="47" y="40"/>
                            <a:pt x="48" y="41"/>
                            <a:pt x="48" y="41"/>
                          </a:cubicBezTo>
                          <a:cubicBezTo>
                            <a:pt x="48" y="41"/>
                            <a:pt x="48" y="41"/>
                            <a:pt x="48" y="41"/>
                          </a:cubicBezTo>
                          <a:cubicBezTo>
                            <a:pt x="48" y="41"/>
                            <a:pt x="49" y="43"/>
                            <a:pt x="49" y="43"/>
                          </a:cubicBezTo>
                          <a:cubicBezTo>
                            <a:pt x="49" y="43"/>
                            <a:pt x="49" y="42"/>
                            <a:pt x="49" y="42"/>
                          </a:cubicBezTo>
                          <a:cubicBezTo>
                            <a:pt x="49" y="42"/>
                            <a:pt x="50" y="44"/>
                            <a:pt x="50" y="44"/>
                          </a:cubicBezTo>
                          <a:cubicBezTo>
                            <a:pt x="50" y="44"/>
                            <a:pt x="49" y="46"/>
                            <a:pt x="49" y="46"/>
                          </a:cubicBezTo>
                          <a:cubicBezTo>
                            <a:pt x="49" y="46"/>
                            <a:pt x="50" y="48"/>
                            <a:pt x="50" y="48"/>
                          </a:cubicBezTo>
                          <a:cubicBezTo>
                            <a:pt x="50" y="48"/>
                            <a:pt x="50" y="48"/>
                            <a:pt x="50" y="48"/>
                          </a:cubicBezTo>
                          <a:cubicBezTo>
                            <a:pt x="50" y="48"/>
                            <a:pt x="50" y="49"/>
                            <a:pt x="50" y="49"/>
                          </a:cubicBezTo>
                          <a:cubicBezTo>
                            <a:pt x="50" y="49"/>
                            <a:pt x="50" y="50"/>
                            <a:pt x="50" y="50"/>
                          </a:cubicBezTo>
                          <a:cubicBezTo>
                            <a:pt x="50" y="50"/>
                            <a:pt x="50" y="51"/>
                            <a:pt x="50" y="51"/>
                          </a:cubicBezTo>
                          <a:cubicBezTo>
                            <a:pt x="50" y="51"/>
                            <a:pt x="50" y="52"/>
                            <a:pt x="50" y="52"/>
                          </a:cubicBezTo>
                          <a:cubicBezTo>
                            <a:pt x="50" y="52"/>
                            <a:pt x="50" y="52"/>
                            <a:pt x="50" y="52"/>
                          </a:cubicBezTo>
                          <a:cubicBezTo>
                            <a:pt x="50" y="52"/>
                            <a:pt x="50" y="54"/>
                            <a:pt x="50" y="54"/>
                          </a:cubicBezTo>
                          <a:cubicBezTo>
                            <a:pt x="50" y="54"/>
                            <a:pt x="50" y="55"/>
                            <a:pt x="50" y="55"/>
                          </a:cubicBezTo>
                          <a:cubicBezTo>
                            <a:pt x="50" y="55"/>
                            <a:pt x="49" y="56"/>
                            <a:pt x="49" y="56"/>
                          </a:cubicBezTo>
                          <a:cubicBezTo>
                            <a:pt x="49" y="56"/>
                            <a:pt x="49" y="56"/>
                            <a:pt x="49" y="56"/>
                          </a:cubicBezTo>
                          <a:cubicBezTo>
                            <a:pt x="49" y="56"/>
                            <a:pt x="49" y="58"/>
                            <a:pt x="49" y="58"/>
                          </a:cubicBezTo>
                          <a:cubicBezTo>
                            <a:pt x="49" y="58"/>
                            <a:pt x="48" y="58"/>
                            <a:pt x="48" y="58"/>
                          </a:cubicBezTo>
                          <a:cubicBezTo>
                            <a:pt x="48" y="58"/>
                            <a:pt x="48" y="59"/>
                            <a:pt x="48" y="59"/>
                          </a:cubicBezTo>
                          <a:cubicBezTo>
                            <a:pt x="48" y="59"/>
                            <a:pt x="48" y="60"/>
                            <a:pt x="48" y="60"/>
                          </a:cubicBezTo>
                          <a:cubicBezTo>
                            <a:pt x="48" y="60"/>
                            <a:pt x="48" y="61"/>
                            <a:pt x="48" y="61"/>
                          </a:cubicBezTo>
                          <a:cubicBezTo>
                            <a:pt x="48" y="61"/>
                            <a:pt x="48" y="62"/>
                            <a:pt x="48" y="62"/>
                          </a:cubicBezTo>
                          <a:cubicBezTo>
                            <a:pt x="48" y="62"/>
                            <a:pt x="48" y="62"/>
                            <a:pt x="48" y="62"/>
                          </a:cubicBezTo>
                          <a:cubicBezTo>
                            <a:pt x="48" y="62"/>
                            <a:pt x="47" y="60"/>
                            <a:pt x="47" y="60"/>
                          </a:cubicBezTo>
                          <a:cubicBezTo>
                            <a:pt x="47" y="60"/>
                            <a:pt x="47" y="59"/>
                            <a:pt x="47" y="59"/>
                          </a:cubicBezTo>
                          <a:cubicBezTo>
                            <a:pt x="47" y="59"/>
                            <a:pt x="46" y="59"/>
                            <a:pt x="46" y="59"/>
                          </a:cubicBezTo>
                          <a:cubicBezTo>
                            <a:pt x="46" y="59"/>
                            <a:pt x="47" y="60"/>
                            <a:pt x="47" y="60"/>
                          </a:cubicBezTo>
                          <a:cubicBezTo>
                            <a:pt x="47" y="60"/>
                            <a:pt x="46" y="61"/>
                            <a:pt x="46" y="61"/>
                          </a:cubicBezTo>
                          <a:cubicBezTo>
                            <a:pt x="46" y="61"/>
                            <a:pt x="47" y="62"/>
                            <a:pt x="47" y="62"/>
                          </a:cubicBezTo>
                          <a:cubicBezTo>
                            <a:pt x="47" y="62"/>
                            <a:pt x="47" y="68"/>
                            <a:pt x="47" y="68"/>
                          </a:cubicBezTo>
                          <a:cubicBezTo>
                            <a:pt x="47" y="68"/>
                            <a:pt x="47" y="69"/>
                            <a:pt x="47" y="69"/>
                          </a:cubicBezTo>
                          <a:cubicBezTo>
                            <a:pt x="47" y="69"/>
                            <a:pt x="47" y="71"/>
                            <a:pt x="47" y="71"/>
                          </a:cubicBezTo>
                          <a:cubicBezTo>
                            <a:pt x="47" y="71"/>
                            <a:pt x="47" y="72"/>
                            <a:pt x="47" y="72"/>
                          </a:cubicBezTo>
                          <a:cubicBezTo>
                            <a:pt x="47" y="72"/>
                            <a:pt x="47" y="71"/>
                            <a:pt x="47" y="71"/>
                          </a:cubicBezTo>
                          <a:cubicBezTo>
                            <a:pt x="47" y="71"/>
                            <a:pt x="46" y="70"/>
                            <a:pt x="46" y="70"/>
                          </a:cubicBezTo>
                          <a:cubicBezTo>
                            <a:pt x="46" y="70"/>
                            <a:pt x="45" y="68"/>
                            <a:pt x="45" y="68"/>
                          </a:cubicBezTo>
                          <a:cubicBezTo>
                            <a:pt x="45" y="68"/>
                            <a:pt x="46" y="66"/>
                            <a:pt x="46" y="66"/>
                          </a:cubicBezTo>
                          <a:cubicBezTo>
                            <a:pt x="46" y="66"/>
                            <a:pt x="45" y="65"/>
                            <a:pt x="45" y="65"/>
                          </a:cubicBezTo>
                          <a:cubicBezTo>
                            <a:pt x="45" y="65"/>
                            <a:pt x="46" y="64"/>
                            <a:pt x="46" y="64"/>
                          </a:cubicBezTo>
                          <a:cubicBezTo>
                            <a:pt x="46" y="64"/>
                            <a:pt x="45" y="62"/>
                            <a:pt x="45" y="62"/>
                          </a:cubicBezTo>
                          <a:cubicBezTo>
                            <a:pt x="45" y="62"/>
                            <a:pt x="44" y="61"/>
                            <a:pt x="44" y="61"/>
                          </a:cubicBezTo>
                          <a:cubicBezTo>
                            <a:pt x="44" y="61"/>
                            <a:pt x="44" y="57"/>
                            <a:pt x="44" y="57"/>
                          </a:cubicBezTo>
                          <a:cubicBezTo>
                            <a:pt x="44" y="57"/>
                            <a:pt x="43" y="56"/>
                            <a:pt x="43" y="56"/>
                          </a:cubicBezTo>
                          <a:cubicBezTo>
                            <a:pt x="43" y="56"/>
                            <a:pt x="43" y="56"/>
                            <a:pt x="43" y="56"/>
                          </a:cubicBezTo>
                          <a:cubicBezTo>
                            <a:pt x="43" y="56"/>
                            <a:pt x="43" y="54"/>
                            <a:pt x="43" y="54"/>
                          </a:cubicBezTo>
                          <a:cubicBezTo>
                            <a:pt x="43" y="54"/>
                            <a:pt x="42" y="52"/>
                            <a:pt x="42" y="52"/>
                          </a:cubicBezTo>
                          <a:cubicBezTo>
                            <a:pt x="42" y="52"/>
                            <a:pt x="42" y="51"/>
                            <a:pt x="42" y="51"/>
                          </a:cubicBezTo>
                          <a:cubicBezTo>
                            <a:pt x="42" y="51"/>
                            <a:pt x="42" y="51"/>
                            <a:pt x="42" y="51"/>
                          </a:cubicBezTo>
                          <a:cubicBezTo>
                            <a:pt x="42" y="51"/>
                            <a:pt x="41" y="52"/>
                            <a:pt x="41" y="52"/>
                          </a:cubicBezTo>
                          <a:cubicBezTo>
                            <a:pt x="41" y="52"/>
                            <a:pt x="40" y="52"/>
                            <a:pt x="40" y="52"/>
                          </a:cubicBezTo>
                          <a:cubicBezTo>
                            <a:pt x="40" y="52"/>
                            <a:pt x="40" y="53"/>
                            <a:pt x="40" y="53"/>
                          </a:cubicBezTo>
                          <a:cubicBezTo>
                            <a:pt x="40" y="53"/>
                            <a:pt x="40" y="56"/>
                            <a:pt x="40" y="56"/>
                          </a:cubicBezTo>
                          <a:cubicBezTo>
                            <a:pt x="40" y="56"/>
                            <a:pt x="40" y="58"/>
                            <a:pt x="40" y="58"/>
                          </a:cubicBezTo>
                          <a:cubicBezTo>
                            <a:pt x="40" y="58"/>
                            <a:pt x="39" y="60"/>
                            <a:pt x="39" y="60"/>
                          </a:cubicBezTo>
                          <a:cubicBezTo>
                            <a:pt x="39" y="60"/>
                            <a:pt x="38" y="61"/>
                            <a:pt x="38" y="61"/>
                          </a:cubicBezTo>
                          <a:cubicBezTo>
                            <a:pt x="38" y="61"/>
                            <a:pt x="38" y="62"/>
                            <a:pt x="38" y="62"/>
                          </a:cubicBezTo>
                          <a:cubicBezTo>
                            <a:pt x="38" y="62"/>
                            <a:pt x="38" y="64"/>
                            <a:pt x="38" y="64"/>
                          </a:cubicBezTo>
                          <a:cubicBezTo>
                            <a:pt x="38" y="64"/>
                            <a:pt x="38" y="67"/>
                            <a:pt x="38" y="67"/>
                          </a:cubicBezTo>
                          <a:cubicBezTo>
                            <a:pt x="38" y="67"/>
                            <a:pt x="38" y="67"/>
                            <a:pt x="38" y="67"/>
                          </a:cubicBezTo>
                          <a:cubicBezTo>
                            <a:pt x="38" y="67"/>
                            <a:pt x="39" y="67"/>
                            <a:pt x="39" y="67"/>
                          </a:cubicBezTo>
                          <a:cubicBezTo>
                            <a:pt x="39" y="67"/>
                            <a:pt x="40" y="69"/>
                            <a:pt x="40" y="69"/>
                          </a:cubicBezTo>
                          <a:cubicBezTo>
                            <a:pt x="40" y="69"/>
                            <a:pt x="41" y="69"/>
                            <a:pt x="41" y="69"/>
                          </a:cubicBezTo>
                          <a:cubicBezTo>
                            <a:pt x="41" y="69"/>
                            <a:pt x="41" y="71"/>
                            <a:pt x="41" y="71"/>
                          </a:cubicBezTo>
                          <a:cubicBezTo>
                            <a:pt x="41" y="71"/>
                            <a:pt x="42" y="73"/>
                            <a:pt x="42" y="73"/>
                          </a:cubicBezTo>
                          <a:cubicBezTo>
                            <a:pt x="42" y="73"/>
                            <a:pt x="42" y="75"/>
                            <a:pt x="42" y="75"/>
                          </a:cubicBezTo>
                          <a:cubicBezTo>
                            <a:pt x="42" y="75"/>
                            <a:pt x="42" y="78"/>
                            <a:pt x="42" y="78"/>
                          </a:cubicBezTo>
                          <a:cubicBezTo>
                            <a:pt x="42" y="78"/>
                            <a:pt x="42" y="80"/>
                            <a:pt x="42" y="80"/>
                          </a:cubicBezTo>
                          <a:cubicBezTo>
                            <a:pt x="42" y="80"/>
                            <a:pt x="41" y="81"/>
                            <a:pt x="41" y="81"/>
                          </a:cubicBezTo>
                          <a:cubicBezTo>
                            <a:pt x="41" y="81"/>
                            <a:pt x="41" y="83"/>
                            <a:pt x="41" y="83"/>
                          </a:cubicBezTo>
                          <a:cubicBezTo>
                            <a:pt x="41" y="83"/>
                            <a:pt x="40" y="84"/>
                            <a:pt x="40" y="84"/>
                          </a:cubicBezTo>
                          <a:cubicBezTo>
                            <a:pt x="40" y="84"/>
                            <a:pt x="40" y="85"/>
                            <a:pt x="40" y="85"/>
                          </a:cubicBezTo>
                          <a:cubicBezTo>
                            <a:pt x="40" y="85"/>
                            <a:pt x="40" y="87"/>
                            <a:pt x="40" y="87"/>
                          </a:cubicBezTo>
                          <a:cubicBezTo>
                            <a:pt x="40" y="87"/>
                            <a:pt x="39" y="88"/>
                            <a:pt x="39" y="88"/>
                          </a:cubicBezTo>
                          <a:cubicBezTo>
                            <a:pt x="39" y="88"/>
                            <a:pt x="38" y="88"/>
                            <a:pt x="38" y="88"/>
                          </a:cubicBezTo>
                          <a:cubicBezTo>
                            <a:pt x="38" y="88"/>
                            <a:pt x="39" y="87"/>
                            <a:pt x="39" y="87"/>
                          </a:cubicBezTo>
                          <a:cubicBezTo>
                            <a:pt x="39" y="87"/>
                            <a:pt x="37" y="83"/>
                            <a:pt x="37" y="83"/>
                          </a:cubicBezTo>
                          <a:cubicBezTo>
                            <a:pt x="37" y="83"/>
                            <a:pt x="37" y="82"/>
                            <a:pt x="37" y="82"/>
                          </a:cubicBezTo>
                          <a:cubicBezTo>
                            <a:pt x="37" y="82"/>
                            <a:pt x="37" y="82"/>
                            <a:pt x="37" y="82"/>
                          </a:cubicBezTo>
                          <a:cubicBezTo>
                            <a:pt x="37" y="82"/>
                            <a:pt x="37" y="81"/>
                            <a:pt x="37" y="81"/>
                          </a:cubicBezTo>
                          <a:cubicBezTo>
                            <a:pt x="37" y="81"/>
                            <a:pt x="37" y="81"/>
                            <a:pt x="37" y="81"/>
                          </a:cubicBezTo>
                          <a:cubicBezTo>
                            <a:pt x="37" y="81"/>
                            <a:pt x="37" y="79"/>
                            <a:pt x="37" y="79"/>
                          </a:cubicBezTo>
                          <a:cubicBezTo>
                            <a:pt x="37" y="79"/>
                            <a:pt x="37" y="77"/>
                            <a:pt x="37" y="77"/>
                          </a:cubicBezTo>
                          <a:cubicBezTo>
                            <a:pt x="37" y="77"/>
                            <a:pt x="36" y="77"/>
                            <a:pt x="36" y="77"/>
                          </a:cubicBezTo>
                          <a:cubicBezTo>
                            <a:pt x="36" y="77"/>
                            <a:pt x="36" y="78"/>
                            <a:pt x="36" y="78"/>
                          </a:cubicBezTo>
                          <a:cubicBezTo>
                            <a:pt x="36" y="78"/>
                            <a:pt x="36" y="80"/>
                            <a:pt x="36" y="80"/>
                          </a:cubicBezTo>
                          <a:cubicBezTo>
                            <a:pt x="36" y="80"/>
                            <a:pt x="36" y="82"/>
                            <a:pt x="36" y="82"/>
                          </a:cubicBezTo>
                          <a:cubicBezTo>
                            <a:pt x="36" y="82"/>
                            <a:pt x="34" y="82"/>
                            <a:pt x="34" y="82"/>
                          </a:cubicBezTo>
                          <a:cubicBezTo>
                            <a:pt x="34" y="82"/>
                            <a:pt x="33" y="82"/>
                            <a:pt x="33" y="82"/>
                          </a:cubicBezTo>
                          <a:cubicBezTo>
                            <a:pt x="33" y="82"/>
                            <a:pt x="32" y="81"/>
                            <a:pt x="32" y="81"/>
                          </a:cubicBezTo>
                          <a:cubicBezTo>
                            <a:pt x="32" y="81"/>
                            <a:pt x="31" y="80"/>
                            <a:pt x="31" y="80"/>
                          </a:cubicBezTo>
                          <a:cubicBezTo>
                            <a:pt x="31" y="80"/>
                            <a:pt x="28" y="79"/>
                            <a:pt x="28" y="79"/>
                          </a:cubicBezTo>
                          <a:cubicBezTo>
                            <a:pt x="28" y="79"/>
                            <a:pt x="27" y="76"/>
                            <a:pt x="27" y="76"/>
                          </a:cubicBezTo>
                          <a:cubicBezTo>
                            <a:pt x="27" y="76"/>
                            <a:pt x="26" y="76"/>
                            <a:pt x="26" y="76"/>
                          </a:cubicBezTo>
                          <a:cubicBezTo>
                            <a:pt x="26" y="76"/>
                            <a:pt x="25" y="74"/>
                            <a:pt x="25" y="74"/>
                          </a:cubicBezTo>
                          <a:cubicBezTo>
                            <a:pt x="25" y="74"/>
                            <a:pt x="24" y="72"/>
                            <a:pt x="24" y="72"/>
                          </a:cubicBezTo>
                          <a:cubicBezTo>
                            <a:pt x="24" y="72"/>
                            <a:pt x="24" y="70"/>
                            <a:pt x="24" y="70"/>
                          </a:cubicBezTo>
                          <a:cubicBezTo>
                            <a:pt x="24" y="70"/>
                            <a:pt x="23" y="69"/>
                            <a:pt x="23" y="69"/>
                          </a:cubicBezTo>
                          <a:cubicBezTo>
                            <a:pt x="23" y="69"/>
                            <a:pt x="23" y="68"/>
                            <a:pt x="23" y="68"/>
                          </a:cubicBezTo>
                          <a:cubicBezTo>
                            <a:pt x="23" y="68"/>
                            <a:pt x="24" y="67"/>
                            <a:pt x="24" y="67"/>
                          </a:cubicBezTo>
                          <a:cubicBezTo>
                            <a:pt x="24" y="67"/>
                            <a:pt x="24" y="67"/>
                            <a:pt x="24" y="67"/>
                          </a:cubicBezTo>
                          <a:cubicBezTo>
                            <a:pt x="24" y="67"/>
                            <a:pt x="23" y="65"/>
                            <a:pt x="23" y="65"/>
                          </a:cubicBezTo>
                          <a:cubicBezTo>
                            <a:pt x="23" y="65"/>
                            <a:pt x="23" y="65"/>
                            <a:pt x="23" y="65"/>
                          </a:cubicBezTo>
                          <a:cubicBezTo>
                            <a:pt x="23" y="65"/>
                            <a:pt x="23" y="64"/>
                            <a:pt x="23" y="64"/>
                          </a:cubicBezTo>
                          <a:cubicBezTo>
                            <a:pt x="23" y="64"/>
                            <a:pt x="23" y="63"/>
                            <a:pt x="23" y="63"/>
                          </a:cubicBezTo>
                          <a:cubicBezTo>
                            <a:pt x="23" y="63"/>
                            <a:pt x="23" y="64"/>
                            <a:pt x="23" y="64"/>
                          </a:cubicBezTo>
                          <a:cubicBezTo>
                            <a:pt x="23" y="64"/>
                            <a:pt x="22" y="63"/>
                            <a:pt x="22" y="63"/>
                          </a:cubicBezTo>
                          <a:cubicBezTo>
                            <a:pt x="22" y="63"/>
                            <a:pt x="23" y="61"/>
                            <a:pt x="23" y="61"/>
                          </a:cubicBezTo>
                          <a:cubicBezTo>
                            <a:pt x="23" y="61"/>
                            <a:pt x="22" y="59"/>
                            <a:pt x="22" y="59"/>
                          </a:cubicBezTo>
                          <a:cubicBezTo>
                            <a:pt x="22" y="59"/>
                            <a:pt x="23" y="56"/>
                            <a:pt x="23" y="56"/>
                          </a:cubicBezTo>
                          <a:cubicBezTo>
                            <a:pt x="23" y="56"/>
                            <a:pt x="23" y="55"/>
                            <a:pt x="23" y="55"/>
                          </a:cubicBezTo>
                          <a:cubicBezTo>
                            <a:pt x="23" y="55"/>
                            <a:pt x="24" y="55"/>
                            <a:pt x="24" y="55"/>
                          </a:cubicBezTo>
                          <a:cubicBezTo>
                            <a:pt x="24" y="55"/>
                            <a:pt x="24" y="53"/>
                            <a:pt x="24" y="53"/>
                          </a:cubicBezTo>
                          <a:cubicBezTo>
                            <a:pt x="24" y="53"/>
                            <a:pt x="24" y="51"/>
                            <a:pt x="24" y="51"/>
                          </a:cubicBezTo>
                          <a:cubicBezTo>
                            <a:pt x="24" y="51"/>
                            <a:pt x="25" y="51"/>
                            <a:pt x="25" y="51"/>
                          </a:cubicBezTo>
                          <a:cubicBezTo>
                            <a:pt x="25" y="51"/>
                            <a:pt x="25" y="51"/>
                            <a:pt x="25" y="51"/>
                          </a:cubicBezTo>
                          <a:cubicBezTo>
                            <a:pt x="25" y="51"/>
                            <a:pt x="24" y="50"/>
                            <a:pt x="24" y="50"/>
                          </a:cubicBezTo>
                          <a:cubicBezTo>
                            <a:pt x="24" y="50"/>
                            <a:pt x="23" y="49"/>
                            <a:pt x="23" y="49"/>
                          </a:cubicBezTo>
                          <a:cubicBezTo>
                            <a:pt x="23" y="49"/>
                            <a:pt x="23" y="48"/>
                            <a:pt x="23" y="48"/>
                          </a:cubicBezTo>
                          <a:cubicBezTo>
                            <a:pt x="23" y="48"/>
                            <a:pt x="22" y="47"/>
                            <a:pt x="22" y="47"/>
                          </a:cubicBezTo>
                          <a:cubicBezTo>
                            <a:pt x="22" y="47"/>
                            <a:pt x="21" y="45"/>
                            <a:pt x="21" y="45"/>
                          </a:cubicBezTo>
                          <a:cubicBezTo>
                            <a:pt x="21" y="45"/>
                            <a:pt x="21" y="45"/>
                            <a:pt x="21" y="45"/>
                          </a:cubicBezTo>
                          <a:cubicBezTo>
                            <a:pt x="21" y="45"/>
                            <a:pt x="20" y="45"/>
                            <a:pt x="20" y="45"/>
                          </a:cubicBezTo>
                          <a:cubicBezTo>
                            <a:pt x="20" y="45"/>
                            <a:pt x="19" y="45"/>
                            <a:pt x="19" y="45"/>
                          </a:cubicBezTo>
                          <a:cubicBezTo>
                            <a:pt x="19" y="45"/>
                            <a:pt x="19" y="44"/>
                            <a:pt x="19" y="44"/>
                          </a:cubicBezTo>
                          <a:cubicBezTo>
                            <a:pt x="19" y="44"/>
                            <a:pt x="18" y="42"/>
                            <a:pt x="18" y="42"/>
                          </a:cubicBezTo>
                          <a:cubicBezTo>
                            <a:pt x="18" y="42"/>
                            <a:pt x="17" y="42"/>
                            <a:pt x="17" y="42"/>
                          </a:cubicBezTo>
                          <a:cubicBezTo>
                            <a:pt x="17" y="42"/>
                            <a:pt x="15" y="43"/>
                            <a:pt x="15" y="43"/>
                          </a:cubicBezTo>
                          <a:cubicBezTo>
                            <a:pt x="15" y="43"/>
                            <a:pt x="15" y="43"/>
                            <a:pt x="15" y="43"/>
                          </a:cubicBezTo>
                          <a:cubicBezTo>
                            <a:pt x="15" y="43"/>
                            <a:pt x="16" y="45"/>
                            <a:pt x="16" y="45"/>
                          </a:cubicBezTo>
                          <a:cubicBezTo>
                            <a:pt x="16" y="45"/>
                            <a:pt x="15" y="47"/>
                            <a:pt x="15" y="47"/>
                          </a:cubicBezTo>
                          <a:cubicBezTo>
                            <a:pt x="15" y="47"/>
                            <a:pt x="15" y="50"/>
                            <a:pt x="15" y="50"/>
                          </a:cubicBezTo>
                          <a:cubicBezTo>
                            <a:pt x="15" y="50"/>
                            <a:pt x="16" y="50"/>
                            <a:pt x="16" y="50"/>
                          </a:cubicBezTo>
                          <a:cubicBezTo>
                            <a:pt x="16" y="50"/>
                            <a:pt x="16" y="51"/>
                            <a:pt x="16" y="51"/>
                          </a:cubicBezTo>
                          <a:cubicBezTo>
                            <a:pt x="16" y="51"/>
                            <a:pt x="16" y="52"/>
                            <a:pt x="16" y="52"/>
                          </a:cubicBezTo>
                          <a:cubicBezTo>
                            <a:pt x="16" y="52"/>
                            <a:pt x="14" y="50"/>
                            <a:pt x="14" y="50"/>
                          </a:cubicBezTo>
                          <a:cubicBezTo>
                            <a:pt x="14" y="50"/>
                            <a:pt x="14" y="48"/>
                            <a:pt x="14" y="48"/>
                          </a:cubicBezTo>
                          <a:cubicBezTo>
                            <a:pt x="14" y="48"/>
                            <a:pt x="13" y="49"/>
                            <a:pt x="13" y="49"/>
                          </a:cubicBezTo>
                          <a:cubicBezTo>
                            <a:pt x="13" y="49"/>
                            <a:pt x="13" y="50"/>
                            <a:pt x="13" y="50"/>
                          </a:cubicBezTo>
                          <a:cubicBezTo>
                            <a:pt x="13" y="50"/>
                            <a:pt x="12" y="48"/>
                            <a:pt x="12" y="48"/>
                          </a:cubicBezTo>
                          <a:cubicBezTo>
                            <a:pt x="12" y="48"/>
                            <a:pt x="12" y="47"/>
                            <a:pt x="12" y="47"/>
                          </a:cubicBezTo>
                          <a:cubicBezTo>
                            <a:pt x="12" y="47"/>
                            <a:pt x="13" y="48"/>
                            <a:pt x="13" y="48"/>
                          </a:cubicBezTo>
                          <a:cubicBezTo>
                            <a:pt x="13" y="48"/>
                            <a:pt x="13" y="46"/>
                            <a:pt x="13" y="46"/>
                          </a:cubicBezTo>
                          <a:cubicBezTo>
                            <a:pt x="13" y="46"/>
                            <a:pt x="12" y="46"/>
                            <a:pt x="12" y="46"/>
                          </a:cubicBezTo>
                          <a:cubicBezTo>
                            <a:pt x="12" y="46"/>
                            <a:pt x="12" y="44"/>
                            <a:pt x="12" y="44"/>
                          </a:cubicBezTo>
                          <a:cubicBezTo>
                            <a:pt x="12" y="44"/>
                            <a:pt x="12" y="47"/>
                            <a:pt x="12" y="47"/>
                          </a:cubicBezTo>
                          <a:cubicBezTo>
                            <a:pt x="12" y="47"/>
                            <a:pt x="11" y="47"/>
                            <a:pt x="11" y="47"/>
                          </a:cubicBezTo>
                          <a:cubicBezTo>
                            <a:pt x="11" y="47"/>
                            <a:pt x="11" y="50"/>
                            <a:pt x="11" y="50"/>
                          </a:cubicBezTo>
                          <a:cubicBezTo>
                            <a:pt x="11" y="50"/>
                            <a:pt x="11" y="49"/>
                            <a:pt x="11" y="49"/>
                          </a:cubicBezTo>
                          <a:cubicBezTo>
                            <a:pt x="11" y="49"/>
                            <a:pt x="10" y="48"/>
                            <a:pt x="10" y="48"/>
                          </a:cubicBezTo>
                          <a:cubicBezTo>
                            <a:pt x="10" y="48"/>
                            <a:pt x="10" y="50"/>
                            <a:pt x="10" y="50"/>
                          </a:cubicBezTo>
                          <a:cubicBezTo>
                            <a:pt x="10" y="50"/>
                            <a:pt x="9" y="49"/>
                            <a:pt x="9" y="49"/>
                          </a:cubicBezTo>
                          <a:cubicBezTo>
                            <a:pt x="9" y="49"/>
                            <a:pt x="9" y="49"/>
                            <a:pt x="9" y="49"/>
                          </a:cubicBezTo>
                          <a:cubicBezTo>
                            <a:pt x="9" y="49"/>
                            <a:pt x="9" y="49"/>
                            <a:pt x="9" y="49"/>
                          </a:cubicBezTo>
                          <a:cubicBezTo>
                            <a:pt x="9" y="49"/>
                            <a:pt x="9" y="48"/>
                            <a:pt x="9" y="48"/>
                          </a:cubicBezTo>
                          <a:cubicBezTo>
                            <a:pt x="9" y="48"/>
                            <a:pt x="9" y="47"/>
                            <a:pt x="9" y="47"/>
                          </a:cubicBezTo>
                          <a:cubicBezTo>
                            <a:pt x="9" y="47"/>
                            <a:pt x="9" y="45"/>
                            <a:pt x="9" y="45"/>
                          </a:cubicBezTo>
                          <a:cubicBezTo>
                            <a:pt x="9" y="45"/>
                            <a:pt x="8" y="44"/>
                            <a:pt x="8" y="44"/>
                          </a:cubicBezTo>
                          <a:cubicBezTo>
                            <a:pt x="8" y="44"/>
                            <a:pt x="7" y="44"/>
                            <a:pt x="7" y="44"/>
                          </a:cubicBezTo>
                          <a:cubicBezTo>
                            <a:pt x="7" y="44"/>
                            <a:pt x="6" y="45"/>
                            <a:pt x="6" y="45"/>
                          </a:cubicBezTo>
                          <a:cubicBezTo>
                            <a:pt x="6" y="45"/>
                            <a:pt x="6" y="46"/>
                            <a:pt x="6" y="46"/>
                          </a:cubicBezTo>
                          <a:cubicBezTo>
                            <a:pt x="6" y="46"/>
                            <a:pt x="6" y="47"/>
                            <a:pt x="6" y="47"/>
                          </a:cubicBezTo>
                          <a:cubicBezTo>
                            <a:pt x="6" y="47"/>
                            <a:pt x="6" y="49"/>
                            <a:pt x="6" y="49"/>
                          </a:cubicBezTo>
                          <a:cubicBezTo>
                            <a:pt x="6" y="49"/>
                            <a:pt x="5" y="50"/>
                            <a:pt x="5" y="50"/>
                          </a:cubicBezTo>
                          <a:cubicBezTo>
                            <a:pt x="5" y="50"/>
                            <a:pt x="5" y="49"/>
                            <a:pt x="5" y="49"/>
                          </a:cubicBezTo>
                          <a:cubicBezTo>
                            <a:pt x="5" y="49"/>
                            <a:pt x="4" y="50"/>
                            <a:pt x="4" y="50"/>
                          </a:cubicBezTo>
                          <a:cubicBezTo>
                            <a:pt x="4" y="50"/>
                            <a:pt x="4" y="54"/>
                            <a:pt x="4" y="54"/>
                          </a:cubicBezTo>
                          <a:cubicBezTo>
                            <a:pt x="4" y="54"/>
                            <a:pt x="4" y="55"/>
                            <a:pt x="4" y="55"/>
                          </a:cubicBezTo>
                          <a:cubicBezTo>
                            <a:pt x="4" y="55"/>
                            <a:pt x="4" y="57"/>
                            <a:pt x="4" y="57"/>
                          </a:cubicBezTo>
                          <a:cubicBezTo>
                            <a:pt x="4" y="57"/>
                            <a:pt x="3" y="58"/>
                            <a:pt x="3" y="58"/>
                          </a:cubicBezTo>
                          <a:cubicBezTo>
                            <a:pt x="3" y="58"/>
                            <a:pt x="3" y="60"/>
                            <a:pt x="3" y="60"/>
                          </a:cubicBezTo>
                          <a:cubicBezTo>
                            <a:pt x="3" y="60"/>
                            <a:pt x="3" y="61"/>
                            <a:pt x="3" y="61"/>
                          </a:cubicBezTo>
                          <a:cubicBezTo>
                            <a:pt x="3" y="61"/>
                            <a:pt x="3" y="62"/>
                            <a:pt x="3" y="62"/>
                          </a:cubicBezTo>
                          <a:cubicBezTo>
                            <a:pt x="3" y="62"/>
                            <a:pt x="2" y="62"/>
                            <a:pt x="2" y="62"/>
                          </a:cubicBezTo>
                          <a:cubicBezTo>
                            <a:pt x="2" y="62"/>
                            <a:pt x="1" y="61"/>
                            <a:pt x="1" y="61"/>
                          </a:cubicBezTo>
                          <a:cubicBezTo>
                            <a:pt x="1" y="61"/>
                            <a:pt x="1" y="61"/>
                            <a:pt x="1" y="61"/>
                          </a:cubicBezTo>
                          <a:cubicBezTo>
                            <a:pt x="1" y="61"/>
                            <a:pt x="0" y="60"/>
                            <a:pt x="0" y="60"/>
                          </a:cubicBezTo>
                          <a:cubicBezTo>
                            <a:pt x="0" y="60"/>
                            <a:pt x="0" y="58"/>
                            <a:pt x="0" y="58"/>
                          </a:cubicBezTo>
                          <a:cubicBezTo>
                            <a:pt x="0" y="58"/>
                            <a:pt x="0" y="56"/>
                            <a:pt x="0" y="56"/>
                          </a:cubicBezTo>
                          <a:cubicBezTo>
                            <a:pt x="0" y="56"/>
                            <a:pt x="1" y="55"/>
                            <a:pt x="1" y="55"/>
                          </a:cubicBezTo>
                          <a:cubicBezTo>
                            <a:pt x="1" y="55"/>
                            <a:pt x="2" y="53"/>
                            <a:pt x="2" y="53"/>
                          </a:cubicBezTo>
                          <a:cubicBezTo>
                            <a:pt x="2" y="53"/>
                            <a:pt x="1" y="53"/>
                            <a:pt x="1" y="53"/>
                          </a:cubicBezTo>
                          <a:cubicBezTo>
                            <a:pt x="1" y="53"/>
                            <a:pt x="1" y="51"/>
                            <a:pt x="1" y="51"/>
                          </a:cubicBezTo>
                          <a:cubicBezTo>
                            <a:pt x="1" y="51"/>
                            <a:pt x="2" y="49"/>
                            <a:pt x="2" y="49"/>
                          </a:cubicBezTo>
                          <a:cubicBezTo>
                            <a:pt x="2" y="49"/>
                            <a:pt x="2" y="49"/>
                            <a:pt x="2" y="49"/>
                          </a:cubicBezTo>
                          <a:cubicBezTo>
                            <a:pt x="2" y="49"/>
                            <a:pt x="2" y="49"/>
                            <a:pt x="2" y="49"/>
                          </a:cubicBezTo>
                          <a:cubicBezTo>
                            <a:pt x="2" y="49"/>
                            <a:pt x="2" y="47"/>
                            <a:pt x="2" y="47"/>
                          </a:cubicBezTo>
                          <a:cubicBezTo>
                            <a:pt x="2" y="47"/>
                            <a:pt x="2" y="46"/>
                            <a:pt x="2" y="46"/>
                          </a:cubicBezTo>
                          <a:cubicBezTo>
                            <a:pt x="2" y="46"/>
                            <a:pt x="1" y="45"/>
                            <a:pt x="1" y="45"/>
                          </a:cubicBezTo>
                          <a:cubicBezTo>
                            <a:pt x="1" y="45"/>
                            <a:pt x="2" y="42"/>
                            <a:pt x="2" y="42"/>
                          </a:cubicBezTo>
                          <a:cubicBezTo>
                            <a:pt x="2" y="42"/>
                            <a:pt x="2" y="42"/>
                            <a:pt x="2" y="42"/>
                          </a:cubicBezTo>
                          <a:cubicBezTo>
                            <a:pt x="2" y="42"/>
                            <a:pt x="2" y="40"/>
                            <a:pt x="2" y="40"/>
                          </a:cubicBezTo>
                          <a:cubicBezTo>
                            <a:pt x="2" y="40"/>
                            <a:pt x="3" y="40"/>
                            <a:pt x="3" y="40"/>
                          </a:cubicBezTo>
                          <a:cubicBezTo>
                            <a:pt x="3" y="40"/>
                            <a:pt x="4" y="39"/>
                            <a:pt x="4" y="39"/>
                          </a:cubicBezTo>
                          <a:cubicBezTo>
                            <a:pt x="4" y="39"/>
                            <a:pt x="5" y="39"/>
                            <a:pt x="5" y="39"/>
                          </a:cubicBezTo>
                          <a:cubicBezTo>
                            <a:pt x="5" y="39"/>
                            <a:pt x="6" y="38"/>
                            <a:pt x="6" y="38"/>
                          </a:cubicBezTo>
                          <a:cubicBezTo>
                            <a:pt x="6" y="38"/>
                            <a:pt x="7" y="36"/>
                            <a:pt x="7" y="36"/>
                          </a:cubicBezTo>
                          <a:cubicBezTo>
                            <a:pt x="7" y="36"/>
                            <a:pt x="7" y="37"/>
                            <a:pt x="7" y="37"/>
                          </a:cubicBezTo>
                          <a:cubicBezTo>
                            <a:pt x="7" y="37"/>
                            <a:pt x="7" y="37"/>
                            <a:pt x="7" y="37"/>
                          </a:cubicBezTo>
                          <a:cubicBezTo>
                            <a:pt x="7" y="37"/>
                            <a:pt x="9" y="36"/>
                            <a:pt x="9" y="36"/>
                          </a:cubicBezTo>
                          <a:cubicBezTo>
                            <a:pt x="9" y="36"/>
                            <a:pt x="10" y="36"/>
                            <a:pt x="10" y="36"/>
                          </a:cubicBezTo>
                          <a:cubicBezTo>
                            <a:pt x="10" y="36"/>
                            <a:pt x="10" y="35"/>
                            <a:pt x="10" y="35"/>
                          </a:cubicBezTo>
                          <a:cubicBezTo>
                            <a:pt x="10" y="35"/>
                            <a:pt x="10" y="35"/>
                            <a:pt x="10" y="35"/>
                          </a:cubicBezTo>
                          <a:cubicBezTo>
                            <a:pt x="10" y="35"/>
                            <a:pt x="10" y="34"/>
                            <a:pt x="10" y="34"/>
                          </a:cubicBezTo>
                          <a:cubicBezTo>
                            <a:pt x="10" y="34"/>
                            <a:pt x="10" y="33"/>
                            <a:pt x="10" y="33"/>
                          </a:cubicBezTo>
                          <a:cubicBezTo>
                            <a:pt x="10" y="33"/>
                            <a:pt x="10" y="32"/>
                            <a:pt x="10" y="32"/>
                          </a:cubicBezTo>
                          <a:cubicBezTo>
                            <a:pt x="10" y="32"/>
                            <a:pt x="11" y="28"/>
                            <a:pt x="11" y="28"/>
                          </a:cubicBezTo>
                          <a:cubicBezTo>
                            <a:pt x="11" y="28"/>
                            <a:pt x="13" y="28"/>
                            <a:pt x="13" y="28"/>
                          </a:cubicBezTo>
                          <a:cubicBezTo>
                            <a:pt x="13" y="28"/>
                            <a:pt x="14" y="27"/>
                            <a:pt x="14" y="27"/>
                          </a:cubicBezTo>
                          <a:cubicBezTo>
                            <a:pt x="14" y="27"/>
                            <a:pt x="14" y="26"/>
                            <a:pt x="14" y="26"/>
                          </a:cubicBezTo>
                          <a:cubicBezTo>
                            <a:pt x="14" y="26"/>
                            <a:pt x="14" y="24"/>
                            <a:pt x="14" y="24"/>
                          </a:cubicBezTo>
                          <a:cubicBezTo>
                            <a:pt x="14" y="24"/>
                            <a:pt x="14" y="24"/>
                            <a:pt x="14" y="24"/>
                          </a:cubicBezTo>
                          <a:cubicBezTo>
                            <a:pt x="14" y="24"/>
                            <a:pt x="15" y="25"/>
                            <a:pt x="15" y="25"/>
                          </a:cubicBezTo>
                          <a:cubicBezTo>
                            <a:pt x="15" y="25"/>
                            <a:pt x="15" y="25"/>
                            <a:pt x="15" y="25"/>
                          </a:cubicBezTo>
                          <a:cubicBezTo>
                            <a:pt x="15" y="25"/>
                            <a:pt x="15" y="26"/>
                            <a:pt x="15" y="26"/>
                          </a:cubicBezTo>
                          <a:cubicBezTo>
                            <a:pt x="15" y="26"/>
                            <a:pt x="16" y="26"/>
                            <a:pt x="16" y="26"/>
                          </a:cubicBezTo>
                          <a:cubicBezTo>
                            <a:pt x="16" y="26"/>
                            <a:pt x="16" y="25"/>
                            <a:pt x="16" y="25"/>
                          </a:cubicBezTo>
                          <a:cubicBezTo>
                            <a:pt x="16" y="25"/>
                            <a:pt x="17" y="26"/>
                            <a:pt x="17" y="26"/>
                          </a:cubicBezTo>
                          <a:cubicBezTo>
                            <a:pt x="17" y="26"/>
                            <a:pt x="18" y="27"/>
                            <a:pt x="18" y="27"/>
                          </a:cubicBezTo>
                          <a:cubicBezTo>
                            <a:pt x="18" y="27"/>
                            <a:pt x="18" y="28"/>
                            <a:pt x="18" y="28"/>
                          </a:cubicBezTo>
                          <a:cubicBezTo>
                            <a:pt x="18" y="28"/>
                            <a:pt x="19" y="29"/>
                            <a:pt x="19" y="29"/>
                          </a:cubicBezTo>
                          <a:cubicBezTo>
                            <a:pt x="19" y="29"/>
                            <a:pt x="19" y="31"/>
                            <a:pt x="19" y="31"/>
                          </a:cubicBezTo>
                          <a:cubicBezTo>
                            <a:pt x="19" y="31"/>
                            <a:pt x="20" y="33"/>
                            <a:pt x="20" y="33"/>
                          </a:cubicBezTo>
                          <a:cubicBezTo>
                            <a:pt x="20" y="33"/>
                            <a:pt x="20" y="34"/>
                            <a:pt x="20" y="34"/>
                          </a:cubicBezTo>
                          <a:cubicBezTo>
                            <a:pt x="20" y="34"/>
                            <a:pt x="19" y="35"/>
                            <a:pt x="19" y="35"/>
                          </a:cubicBezTo>
                          <a:cubicBezTo>
                            <a:pt x="19" y="35"/>
                            <a:pt x="19" y="36"/>
                            <a:pt x="19" y="36"/>
                          </a:cubicBezTo>
                          <a:cubicBezTo>
                            <a:pt x="19" y="36"/>
                            <a:pt x="18" y="38"/>
                            <a:pt x="18" y="38"/>
                          </a:cubicBezTo>
                          <a:cubicBezTo>
                            <a:pt x="18" y="38"/>
                            <a:pt x="18" y="38"/>
                            <a:pt x="18" y="38"/>
                          </a:cubicBezTo>
                          <a:cubicBezTo>
                            <a:pt x="18" y="38"/>
                            <a:pt x="17" y="39"/>
                            <a:pt x="17" y="39"/>
                          </a:cubicBezTo>
                          <a:cubicBezTo>
                            <a:pt x="17" y="39"/>
                            <a:pt x="18" y="40"/>
                            <a:pt x="18" y="40"/>
                          </a:cubicBezTo>
                          <a:cubicBezTo>
                            <a:pt x="18" y="40"/>
                            <a:pt x="18" y="38"/>
                            <a:pt x="18" y="38"/>
                          </a:cubicBezTo>
                          <a:cubicBezTo>
                            <a:pt x="18" y="38"/>
                            <a:pt x="19" y="37"/>
                            <a:pt x="19" y="37"/>
                          </a:cubicBezTo>
                          <a:cubicBezTo>
                            <a:pt x="19" y="37"/>
                            <a:pt x="20" y="36"/>
                            <a:pt x="20" y="36"/>
                          </a:cubicBezTo>
                          <a:cubicBezTo>
                            <a:pt x="20" y="36"/>
                            <a:pt x="20" y="35"/>
                            <a:pt x="20" y="35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19" name="Freeform 1467"/>
                    <p:cNvSpPr>
                      <a:spLocks/>
                    </p:cNvSpPr>
                    <p:nvPr/>
                  </p:nvSpPr>
                  <p:spPr bwMode="gray">
                    <a:xfrm>
                      <a:off x="7799388" y="3327811"/>
                      <a:ext cx="4763" cy="7938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1" y="1"/>
                        </a:cxn>
                        <a:cxn ang="0">
                          <a:pos x="1" y="3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5"/>
                        </a:cxn>
                        <a:cxn ang="0">
                          <a:pos x="1" y="5"/>
                        </a:cxn>
                        <a:cxn ang="0">
                          <a:pos x="1" y="5"/>
                        </a:cxn>
                        <a:cxn ang="0">
                          <a:pos x="2" y="4"/>
                        </a:cxn>
                        <a:cxn ang="0">
                          <a:pos x="2" y="3"/>
                        </a:cxn>
                        <a:cxn ang="0">
                          <a:pos x="2" y="2"/>
                        </a:cxn>
                        <a:cxn ang="0">
                          <a:pos x="2" y="1"/>
                        </a:cxn>
                        <a:cxn ang="0">
                          <a:pos x="2" y="0"/>
                        </a:cxn>
                      </a:cxnLst>
                      <a:rect l="0" t="0" r="r" b="b"/>
                      <a:pathLst>
                        <a:path w="2" h="5">
                          <a:moveTo>
                            <a:pt x="2" y="0"/>
                          </a:moveTo>
                          <a:cubicBezTo>
                            <a:pt x="2" y="0"/>
                            <a:pt x="2" y="1"/>
                            <a:pt x="2" y="1"/>
                          </a:cubicBezTo>
                          <a:cubicBezTo>
                            <a:pt x="2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3"/>
                            <a:pt x="1" y="3"/>
                          </a:cubicBezTo>
                          <a:cubicBezTo>
                            <a:pt x="1" y="3"/>
                            <a:pt x="0" y="4"/>
                            <a:pt x="0" y="4"/>
                          </a:cubicBezTo>
                          <a:cubicBezTo>
                            <a:pt x="0" y="4"/>
                            <a:pt x="0" y="4"/>
                            <a:pt x="0" y="4"/>
                          </a:cubicBezTo>
                          <a:cubicBezTo>
                            <a:pt x="0" y="4"/>
                            <a:pt x="0" y="5"/>
                            <a:pt x="0" y="5"/>
                          </a:cubicBezTo>
                          <a:cubicBezTo>
                            <a:pt x="0" y="5"/>
                            <a:pt x="1" y="5"/>
                            <a:pt x="1" y="5"/>
                          </a:cubicBezTo>
                          <a:cubicBezTo>
                            <a:pt x="1" y="5"/>
                            <a:pt x="1" y="5"/>
                            <a:pt x="1" y="5"/>
                          </a:cubicBezTo>
                          <a:cubicBezTo>
                            <a:pt x="1" y="5"/>
                            <a:pt x="2" y="4"/>
                            <a:pt x="2" y="4"/>
                          </a:cubicBezTo>
                          <a:cubicBezTo>
                            <a:pt x="2" y="4"/>
                            <a:pt x="2" y="3"/>
                            <a:pt x="2" y="3"/>
                          </a:cubicBezTo>
                          <a:cubicBezTo>
                            <a:pt x="2" y="3"/>
                            <a:pt x="2" y="2"/>
                            <a:pt x="2" y="2"/>
                          </a:cubicBezTo>
                          <a:cubicBezTo>
                            <a:pt x="2" y="2"/>
                            <a:pt x="2" y="1"/>
                            <a:pt x="2" y="1"/>
                          </a:cubicBezTo>
                          <a:cubicBezTo>
                            <a:pt x="2" y="1"/>
                            <a:pt x="2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0" name="Freeform 1469"/>
                    <p:cNvSpPr>
                      <a:spLocks/>
                    </p:cNvSpPr>
                    <p:nvPr/>
                  </p:nvSpPr>
                  <p:spPr bwMode="gray">
                    <a:xfrm>
                      <a:off x="7302500" y="2930936"/>
                      <a:ext cx="68263" cy="61913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32"/>
                        </a:cxn>
                        <a:cxn ang="0">
                          <a:pos x="4" y="34"/>
                        </a:cxn>
                        <a:cxn ang="0">
                          <a:pos x="5" y="36"/>
                        </a:cxn>
                        <a:cxn ang="0">
                          <a:pos x="7" y="37"/>
                        </a:cxn>
                        <a:cxn ang="0">
                          <a:pos x="8" y="37"/>
                        </a:cxn>
                        <a:cxn ang="0">
                          <a:pos x="10" y="38"/>
                        </a:cxn>
                        <a:cxn ang="0">
                          <a:pos x="12" y="38"/>
                        </a:cxn>
                        <a:cxn ang="0">
                          <a:pos x="13" y="39"/>
                        </a:cxn>
                        <a:cxn ang="0">
                          <a:pos x="14" y="38"/>
                        </a:cxn>
                        <a:cxn ang="0">
                          <a:pos x="14" y="36"/>
                        </a:cxn>
                        <a:cxn ang="0">
                          <a:pos x="15" y="35"/>
                        </a:cxn>
                        <a:cxn ang="0">
                          <a:pos x="16" y="35"/>
                        </a:cxn>
                        <a:cxn ang="0">
                          <a:pos x="17" y="35"/>
                        </a:cxn>
                        <a:cxn ang="0">
                          <a:pos x="17" y="32"/>
                        </a:cxn>
                        <a:cxn ang="0">
                          <a:pos x="18" y="30"/>
                        </a:cxn>
                        <a:cxn ang="0">
                          <a:pos x="20" y="29"/>
                        </a:cxn>
                        <a:cxn ang="0">
                          <a:pos x="21" y="27"/>
                        </a:cxn>
                        <a:cxn ang="0">
                          <a:pos x="21" y="25"/>
                        </a:cxn>
                        <a:cxn ang="0">
                          <a:pos x="21" y="23"/>
                        </a:cxn>
                        <a:cxn ang="0">
                          <a:pos x="22" y="22"/>
                        </a:cxn>
                        <a:cxn ang="0">
                          <a:pos x="21" y="21"/>
                        </a:cxn>
                        <a:cxn ang="0">
                          <a:pos x="21" y="19"/>
                        </a:cxn>
                        <a:cxn ang="0">
                          <a:pos x="22" y="17"/>
                        </a:cxn>
                        <a:cxn ang="0">
                          <a:pos x="23" y="14"/>
                        </a:cxn>
                        <a:cxn ang="0">
                          <a:pos x="23" y="12"/>
                        </a:cxn>
                        <a:cxn ang="0">
                          <a:pos x="24" y="11"/>
                        </a:cxn>
                        <a:cxn ang="0">
                          <a:pos x="25" y="10"/>
                        </a:cxn>
                        <a:cxn ang="0">
                          <a:pos x="25" y="8"/>
                        </a:cxn>
                        <a:cxn ang="0">
                          <a:pos x="25" y="6"/>
                        </a:cxn>
                        <a:cxn ang="0">
                          <a:pos x="24" y="4"/>
                        </a:cxn>
                        <a:cxn ang="0">
                          <a:pos x="23" y="2"/>
                        </a:cxn>
                        <a:cxn ang="0">
                          <a:pos x="22" y="0"/>
                        </a:cxn>
                        <a:cxn ang="0">
                          <a:pos x="21" y="0"/>
                        </a:cxn>
                        <a:cxn ang="0">
                          <a:pos x="20" y="1"/>
                        </a:cxn>
                        <a:cxn ang="0">
                          <a:pos x="20" y="2"/>
                        </a:cxn>
                        <a:cxn ang="0">
                          <a:pos x="19" y="2"/>
                        </a:cxn>
                        <a:cxn ang="0">
                          <a:pos x="17" y="2"/>
                        </a:cxn>
                        <a:cxn ang="0">
                          <a:pos x="17" y="2"/>
                        </a:cxn>
                        <a:cxn ang="0">
                          <a:pos x="16" y="2"/>
                        </a:cxn>
                        <a:cxn ang="0">
                          <a:pos x="15" y="3"/>
                        </a:cxn>
                        <a:cxn ang="0">
                          <a:pos x="13" y="3"/>
                        </a:cxn>
                        <a:cxn ang="0">
                          <a:pos x="12" y="2"/>
                        </a:cxn>
                        <a:cxn ang="0">
                          <a:pos x="10" y="2"/>
                        </a:cxn>
                        <a:cxn ang="0">
                          <a:pos x="9" y="4"/>
                        </a:cxn>
                        <a:cxn ang="0">
                          <a:pos x="9" y="6"/>
                        </a:cxn>
                        <a:cxn ang="0">
                          <a:pos x="8" y="5"/>
                        </a:cxn>
                        <a:cxn ang="0">
                          <a:pos x="7" y="4"/>
                        </a:cxn>
                        <a:cxn ang="0">
                          <a:pos x="6" y="6"/>
                        </a:cxn>
                        <a:cxn ang="0">
                          <a:pos x="6" y="8"/>
                        </a:cxn>
                        <a:cxn ang="0">
                          <a:pos x="6" y="9"/>
                        </a:cxn>
                        <a:cxn ang="0">
                          <a:pos x="5" y="10"/>
                        </a:cxn>
                        <a:cxn ang="0">
                          <a:pos x="3" y="13"/>
                        </a:cxn>
                        <a:cxn ang="0">
                          <a:pos x="1" y="16"/>
                        </a:cxn>
                        <a:cxn ang="0">
                          <a:pos x="1" y="18"/>
                        </a:cxn>
                        <a:cxn ang="0">
                          <a:pos x="1" y="19"/>
                        </a:cxn>
                        <a:cxn ang="0">
                          <a:pos x="1" y="21"/>
                        </a:cxn>
                        <a:cxn ang="0">
                          <a:pos x="1" y="24"/>
                        </a:cxn>
                        <a:cxn ang="0">
                          <a:pos x="1" y="27"/>
                        </a:cxn>
                        <a:cxn ang="0">
                          <a:pos x="2" y="30"/>
                        </a:cxn>
                        <a:cxn ang="0">
                          <a:pos x="3" y="32"/>
                        </a:cxn>
                      </a:cxnLst>
                      <a:rect l="0" t="0" r="r" b="b"/>
                      <a:pathLst>
                        <a:path w="25" h="39">
                          <a:moveTo>
                            <a:pt x="3" y="32"/>
                          </a:moveTo>
                          <a:cubicBezTo>
                            <a:pt x="3" y="32"/>
                            <a:pt x="3" y="33"/>
                            <a:pt x="4" y="34"/>
                          </a:cubicBezTo>
                          <a:cubicBezTo>
                            <a:pt x="4" y="34"/>
                            <a:pt x="5" y="35"/>
                            <a:pt x="5" y="36"/>
                          </a:cubicBezTo>
                          <a:cubicBezTo>
                            <a:pt x="6" y="36"/>
                            <a:pt x="6" y="37"/>
                            <a:pt x="7" y="37"/>
                          </a:cubicBezTo>
                          <a:cubicBezTo>
                            <a:pt x="8" y="36"/>
                            <a:pt x="8" y="37"/>
                            <a:pt x="8" y="37"/>
                          </a:cubicBezTo>
                          <a:cubicBezTo>
                            <a:pt x="8" y="38"/>
                            <a:pt x="9" y="38"/>
                            <a:pt x="10" y="38"/>
                          </a:cubicBezTo>
                          <a:cubicBezTo>
                            <a:pt x="11" y="37"/>
                            <a:pt x="11" y="37"/>
                            <a:pt x="12" y="38"/>
                          </a:cubicBezTo>
                          <a:cubicBezTo>
                            <a:pt x="12" y="39"/>
                            <a:pt x="12" y="39"/>
                            <a:pt x="13" y="39"/>
                          </a:cubicBezTo>
                          <a:cubicBezTo>
                            <a:pt x="13" y="39"/>
                            <a:pt x="14" y="39"/>
                            <a:pt x="14" y="38"/>
                          </a:cubicBezTo>
                          <a:cubicBezTo>
                            <a:pt x="14" y="37"/>
                            <a:pt x="14" y="36"/>
                            <a:pt x="14" y="36"/>
                          </a:cubicBezTo>
                          <a:cubicBezTo>
                            <a:pt x="14" y="35"/>
                            <a:pt x="15" y="35"/>
                            <a:pt x="15" y="35"/>
                          </a:cubicBezTo>
                          <a:cubicBezTo>
                            <a:pt x="16" y="35"/>
                            <a:pt x="16" y="35"/>
                            <a:pt x="16" y="35"/>
                          </a:cubicBezTo>
                          <a:cubicBezTo>
                            <a:pt x="17" y="36"/>
                            <a:pt x="17" y="36"/>
                            <a:pt x="17" y="35"/>
                          </a:cubicBezTo>
                          <a:cubicBezTo>
                            <a:pt x="17" y="34"/>
                            <a:pt x="17" y="33"/>
                            <a:pt x="17" y="32"/>
                          </a:cubicBezTo>
                          <a:cubicBezTo>
                            <a:pt x="18" y="31"/>
                            <a:pt x="18" y="31"/>
                            <a:pt x="18" y="30"/>
                          </a:cubicBezTo>
                          <a:cubicBezTo>
                            <a:pt x="19" y="29"/>
                            <a:pt x="19" y="29"/>
                            <a:pt x="20" y="29"/>
                          </a:cubicBezTo>
                          <a:cubicBezTo>
                            <a:pt x="21" y="29"/>
                            <a:pt x="21" y="28"/>
                            <a:pt x="21" y="27"/>
                          </a:cubicBezTo>
                          <a:cubicBezTo>
                            <a:pt x="21" y="26"/>
                            <a:pt x="21" y="25"/>
                            <a:pt x="21" y="25"/>
                          </a:cubicBezTo>
                          <a:cubicBezTo>
                            <a:pt x="21" y="24"/>
                            <a:pt x="21" y="23"/>
                            <a:pt x="21" y="23"/>
                          </a:cubicBezTo>
                          <a:cubicBezTo>
                            <a:pt x="21" y="23"/>
                            <a:pt x="22" y="22"/>
                            <a:pt x="22" y="22"/>
                          </a:cubicBezTo>
                          <a:cubicBezTo>
                            <a:pt x="21" y="21"/>
                            <a:pt x="21" y="21"/>
                            <a:pt x="21" y="21"/>
                          </a:cubicBezTo>
                          <a:cubicBezTo>
                            <a:pt x="21" y="20"/>
                            <a:pt x="21" y="20"/>
                            <a:pt x="21" y="19"/>
                          </a:cubicBezTo>
                          <a:cubicBezTo>
                            <a:pt x="21" y="19"/>
                            <a:pt x="21" y="18"/>
                            <a:pt x="22" y="17"/>
                          </a:cubicBezTo>
                          <a:cubicBezTo>
                            <a:pt x="22" y="16"/>
                            <a:pt x="22" y="15"/>
                            <a:pt x="23" y="14"/>
                          </a:cubicBezTo>
                          <a:cubicBezTo>
                            <a:pt x="23" y="13"/>
                            <a:pt x="23" y="12"/>
                            <a:pt x="23" y="12"/>
                          </a:cubicBezTo>
                          <a:cubicBezTo>
                            <a:pt x="24" y="11"/>
                            <a:pt x="24" y="11"/>
                            <a:pt x="24" y="11"/>
                          </a:cubicBezTo>
                          <a:cubicBezTo>
                            <a:pt x="25" y="11"/>
                            <a:pt x="25" y="10"/>
                            <a:pt x="25" y="10"/>
                          </a:cubicBezTo>
                          <a:cubicBezTo>
                            <a:pt x="25" y="9"/>
                            <a:pt x="25" y="9"/>
                            <a:pt x="25" y="8"/>
                          </a:cubicBezTo>
                          <a:cubicBezTo>
                            <a:pt x="25" y="7"/>
                            <a:pt x="25" y="6"/>
                            <a:pt x="25" y="6"/>
                          </a:cubicBezTo>
                          <a:cubicBezTo>
                            <a:pt x="24" y="5"/>
                            <a:pt x="24" y="5"/>
                            <a:pt x="24" y="4"/>
                          </a:cubicBezTo>
                          <a:cubicBezTo>
                            <a:pt x="24" y="3"/>
                            <a:pt x="24" y="3"/>
                            <a:pt x="23" y="2"/>
                          </a:cubicBezTo>
                          <a:cubicBezTo>
                            <a:pt x="23" y="2"/>
                            <a:pt x="22" y="1"/>
                            <a:pt x="22" y="0"/>
                          </a:cubicBezTo>
                          <a:cubicBezTo>
                            <a:pt x="21" y="0"/>
                            <a:pt x="21" y="0"/>
                            <a:pt x="21" y="0"/>
                          </a:cubicBezTo>
                          <a:cubicBezTo>
                            <a:pt x="20" y="0"/>
                            <a:pt x="20" y="0"/>
                            <a:pt x="20" y="1"/>
                          </a:cubicBezTo>
                          <a:cubicBezTo>
                            <a:pt x="20" y="1"/>
                            <a:pt x="20" y="2"/>
                            <a:pt x="20" y="2"/>
                          </a:cubicBezTo>
                          <a:cubicBezTo>
                            <a:pt x="19" y="2"/>
                            <a:pt x="19" y="2"/>
                            <a:pt x="19" y="2"/>
                          </a:cubicBezTo>
                          <a:cubicBezTo>
                            <a:pt x="18" y="3"/>
                            <a:pt x="18" y="3"/>
                            <a:pt x="17" y="2"/>
                          </a:cubicBezTo>
                          <a:cubicBezTo>
                            <a:pt x="17" y="2"/>
                            <a:pt x="17" y="2"/>
                            <a:pt x="17" y="2"/>
                          </a:cubicBezTo>
                          <a:cubicBezTo>
                            <a:pt x="16" y="1"/>
                            <a:pt x="16" y="2"/>
                            <a:pt x="16" y="2"/>
                          </a:cubicBezTo>
                          <a:cubicBezTo>
                            <a:pt x="15" y="3"/>
                            <a:pt x="15" y="3"/>
                            <a:pt x="15" y="3"/>
                          </a:cubicBezTo>
                          <a:cubicBezTo>
                            <a:pt x="14" y="4"/>
                            <a:pt x="14" y="4"/>
                            <a:pt x="13" y="3"/>
                          </a:cubicBezTo>
                          <a:cubicBezTo>
                            <a:pt x="13" y="2"/>
                            <a:pt x="12" y="2"/>
                            <a:pt x="12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3"/>
                            <a:pt x="9" y="4"/>
                          </a:cubicBezTo>
                          <a:cubicBezTo>
                            <a:pt x="9" y="5"/>
                            <a:pt x="9" y="5"/>
                            <a:pt x="9" y="6"/>
                          </a:cubicBezTo>
                          <a:cubicBezTo>
                            <a:pt x="8" y="6"/>
                            <a:pt x="8" y="6"/>
                            <a:pt x="8" y="5"/>
                          </a:cubicBezTo>
                          <a:cubicBezTo>
                            <a:pt x="7" y="4"/>
                            <a:pt x="7" y="4"/>
                            <a:pt x="7" y="4"/>
                          </a:cubicBezTo>
                          <a:cubicBezTo>
                            <a:pt x="6" y="5"/>
                            <a:pt x="6" y="5"/>
                            <a:pt x="6" y="6"/>
                          </a:cubicBezTo>
                          <a:cubicBezTo>
                            <a:pt x="6" y="7"/>
                            <a:pt x="6" y="7"/>
                            <a:pt x="6" y="8"/>
                          </a:cubicBezTo>
                          <a:cubicBezTo>
                            <a:pt x="7" y="8"/>
                            <a:pt x="7" y="8"/>
                            <a:pt x="6" y="9"/>
                          </a:cubicBezTo>
                          <a:cubicBezTo>
                            <a:pt x="6" y="9"/>
                            <a:pt x="5" y="10"/>
                            <a:pt x="5" y="10"/>
                          </a:cubicBezTo>
                          <a:cubicBezTo>
                            <a:pt x="4" y="11"/>
                            <a:pt x="4" y="12"/>
                            <a:pt x="3" y="13"/>
                          </a:cubicBezTo>
                          <a:cubicBezTo>
                            <a:pt x="3" y="14"/>
                            <a:pt x="2" y="15"/>
                            <a:pt x="1" y="16"/>
                          </a:cubicBezTo>
                          <a:cubicBezTo>
                            <a:pt x="1" y="17"/>
                            <a:pt x="0" y="17"/>
                            <a:pt x="1" y="18"/>
                          </a:cubicBezTo>
                          <a:cubicBezTo>
                            <a:pt x="1" y="18"/>
                            <a:pt x="1" y="19"/>
                            <a:pt x="1" y="19"/>
                          </a:cubicBezTo>
                          <a:cubicBezTo>
                            <a:pt x="1" y="20"/>
                            <a:pt x="1" y="20"/>
                            <a:pt x="1" y="21"/>
                          </a:cubicBezTo>
                          <a:cubicBezTo>
                            <a:pt x="1" y="21"/>
                            <a:pt x="1" y="22"/>
                            <a:pt x="1" y="24"/>
                          </a:cubicBezTo>
                          <a:cubicBezTo>
                            <a:pt x="1" y="26"/>
                            <a:pt x="1" y="27"/>
                            <a:pt x="1" y="27"/>
                          </a:cubicBezTo>
                          <a:cubicBezTo>
                            <a:pt x="2" y="28"/>
                            <a:pt x="2" y="29"/>
                            <a:pt x="2" y="30"/>
                          </a:cubicBezTo>
                          <a:cubicBezTo>
                            <a:pt x="3" y="30"/>
                            <a:pt x="3" y="31"/>
                            <a:pt x="3" y="3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1" name="Freeform 1470"/>
                    <p:cNvSpPr>
                      <a:spLocks/>
                    </p:cNvSpPr>
                    <p:nvPr/>
                  </p:nvSpPr>
                  <p:spPr bwMode="gray">
                    <a:xfrm>
                      <a:off x="7343775" y="2899186"/>
                      <a:ext cx="7938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2" y="3"/>
                        </a:cxn>
                        <a:cxn ang="0">
                          <a:pos x="3" y="2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  <a:cxn ang="0">
                          <a:pos x="1" y="2"/>
                        </a:cxn>
                        <a:cxn ang="0">
                          <a:pos x="2" y="3"/>
                        </a:cxn>
                        <a:cxn ang="0">
                          <a:pos x="2" y="3"/>
                        </a:cxn>
                      </a:cxnLst>
                      <a:rect l="0" t="0" r="r" b="b"/>
                      <a:pathLst>
                        <a:path w="3" h="3">
                          <a:moveTo>
                            <a:pt x="2" y="3"/>
                          </a:moveTo>
                          <a:cubicBezTo>
                            <a:pt x="3" y="3"/>
                            <a:pt x="3" y="3"/>
                            <a:pt x="3" y="2"/>
                          </a:cubicBezTo>
                          <a:cubicBezTo>
                            <a:pt x="2" y="2"/>
                            <a:pt x="2" y="1"/>
                            <a:pt x="2" y="0"/>
                          </a:cubicBezTo>
                          <a:cubicBezTo>
                            <a:pt x="2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"/>
                            <a:pt x="0" y="1"/>
                            <a:pt x="1" y="2"/>
                          </a:cubicBezTo>
                          <a:cubicBezTo>
                            <a:pt x="1" y="2"/>
                            <a:pt x="2" y="2"/>
                            <a:pt x="2" y="3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2" name="Freeform 1472"/>
                    <p:cNvSpPr>
                      <a:spLocks/>
                    </p:cNvSpPr>
                    <p:nvPr/>
                  </p:nvSpPr>
                  <p:spPr bwMode="gray">
                    <a:xfrm>
                      <a:off x="7727950" y="3180174"/>
                      <a:ext cx="3175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1" h="3">
                          <a:moveTo>
                            <a:pt x="1" y="1"/>
                          </a:move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1" y="1"/>
                            <a:pt x="1" y="1"/>
                            <a:pt x="0" y="2"/>
                          </a:cubicBezTo>
                          <a:cubicBezTo>
                            <a:pt x="0" y="2"/>
                            <a:pt x="1" y="3"/>
                            <a:pt x="1" y="2"/>
                          </a:cubicBezTo>
                          <a:cubicBezTo>
                            <a:pt x="1" y="2"/>
                            <a:pt x="1" y="2"/>
                            <a:pt x="1" y="2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3" name="Freeform 1473"/>
                    <p:cNvSpPr>
                      <a:spLocks/>
                    </p:cNvSpPr>
                    <p:nvPr/>
                  </p:nvSpPr>
                  <p:spPr bwMode="gray">
                    <a:xfrm>
                      <a:off x="7708900" y="3100799"/>
                      <a:ext cx="7938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2" y="0"/>
                        </a:cxn>
                        <a:cxn ang="0">
                          <a:pos x="2" y="1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3"/>
                        </a:cxn>
                        <a:cxn ang="0">
                          <a:pos x="2" y="4"/>
                        </a:cxn>
                        <a:cxn ang="0">
                          <a:pos x="2" y="5"/>
                        </a:cxn>
                        <a:cxn ang="0">
                          <a:pos x="2" y="6"/>
                        </a:cxn>
                        <a:cxn ang="0">
                          <a:pos x="2" y="7"/>
                        </a:cxn>
                        <a:cxn ang="0">
                          <a:pos x="2" y="8"/>
                        </a:cxn>
                        <a:cxn ang="0">
                          <a:pos x="1" y="9"/>
                        </a:cxn>
                        <a:cxn ang="0">
                          <a:pos x="1" y="8"/>
                        </a:cxn>
                        <a:cxn ang="0">
                          <a:pos x="1" y="7"/>
                        </a:cxn>
                        <a:cxn ang="0">
                          <a:pos x="1" y="6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</a:cxnLst>
                      <a:rect l="0" t="0" r="r" b="b"/>
                      <a:pathLst>
                        <a:path w="3" h="9">
                          <a:moveTo>
                            <a:pt x="0" y="3"/>
                          </a:moveTo>
                          <a:cubicBezTo>
                            <a:pt x="0" y="3"/>
                            <a:pt x="0" y="3"/>
                            <a:pt x="0" y="2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1" y="1"/>
                            <a:pt x="1" y="1"/>
                          </a:cubicBezTo>
                          <a:cubicBezTo>
                            <a:pt x="1" y="0"/>
                            <a:pt x="1" y="0"/>
                            <a:pt x="1" y="1"/>
                          </a:cubicBezTo>
                          <a:cubicBezTo>
                            <a:pt x="2" y="1"/>
                            <a:pt x="2" y="1"/>
                            <a:pt x="2" y="0"/>
                          </a:cubicBezTo>
                          <a:cubicBezTo>
                            <a:pt x="2" y="0"/>
                            <a:pt x="2" y="0"/>
                            <a:pt x="2" y="1"/>
                          </a:cubicBezTo>
                          <a:cubicBezTo>
                            <a:pt x="3" y="2"/>
                            <a:pt x="3" y="2"/>
                            <a:pt x="2" y="2"/>
                          </a:cubicBezTo>
                          <a:cubicBezTo>
                            <a:pt x="2" y="2"/>
                            <a:pt x="2" y="2"/>
                            <a:pt x="2" y="2"/>
                          </a:cubicBezTo>
                          <a:cubicBezTo>
                            <a:pt x="2" y="3"/>
                            <a:pt x="2" y="3"/>
                            <a:pt x="2" y="3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" y="5"/>
                            <a:pt x="2" y="5"/>
                            <a:pt x="2" y="5"/>
                          </a:cubicBezTo>
                          <a:cubicBezTo>
                            <a:pt x="2" y="5"/>
                            <a:pt x="2" y="5"/>
                            <a:pt x="2" y="6"/>
                          </a:cubicBezTo>
                          <a:cubicBezTo>
                            <a:pt x="2" y="6"/>
                            <a:pt x="2" y="6"/>
                            <a:pt x="2" y="7"/>
                          </a:cubicBezTo>
                          <a:cubicBezTo>
                            <a:pt x="2" y="7"/>
                            <a:pt x="2" y="8"/>
                            <a:pt x="2" y="8"/>
                          </a:cubicBezTo>
                          <a:cubicBezTo>
                            <a:pt x="2" y="9"/>
                            <a:pt x="2" y="9"/>
                            <a:pt x="1" y="9"/>
                          </a:cubicBezTo>
                          <a:cubicBezTo>
                            <a:pt x="1" y="9"/>
                            <a:pt x="1" y="9"/>
                            <a:pt x="1" y="8"/>
                          </a:cubicBezTo>
                          <a:cubicBezTo>
                            <a:pt x="1" y="8"/>
                            <a:pt x="1" y="7"/>
                            <a:pt x="1" y="7"/>
                          </a:cubicBezTo>
                          <a:cubicBezTo>
                            <a:pt x="2" y="7"/>
                            <a:pt x="2" y="7"/>
                            <a:pt x="1" y="6"/>
                          </a:cubicBezTo>
                          <a:cubicBezTo>
                            <a:pt x="1" y="6"/>
                            <a:pt x="1" y="5"/>
                            <a:pt x="1" y="4"/>
                          </a:cubicBezTo>
                          <a:cubicBezTo>
                            <a:pt x="1" y="3"/>
                            <a:pt x="0" y="3"/>
                            <a:pt x="0" y="3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4" name="Freeform 1474"/>
                    <p:cNvSpPr>
                      <a:spLocks/>
                    </p:cNvSpPr>
                    <p:nvPr/>
                  </p:nvSpPr>
                  <p:spPr bwMode="gray">
                    <a:xfrm>
                      <a:off x="7716838" y="3107149"/>
                      <a:ext cx="6350" cy="47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1" y="2"/>
                        </a:cxn>
                        <a:cxn ang="0">
                          <a:pos x="2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" h="3">
                          <a:moveTo>
                            <a:pt x="0" y="0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1" y="2"/>
                            <a:pt x="1" y="2"/>
                          </a:cubicBezTo>
                          <a:cubicBezTo>
                            <a:pt x="2" y="2"/>
                            <a:pt x="2" y="3"/>
                            <a:pt x="2" y="2"/>
                          </a:cubicBezTo>
                          <a:cubicBezTo>
                            <a:pt x="2" y="2"/>
                            <a:pt x="2" y="2"/>
                            <a:pt x="1" y="2"/>
                          </a:cubicBezTo>
                          <a:cubicBezTo>
                            <a:pt x="1" y="2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5" name="Freeform 1475"/>
                    <p:cNvSpPr>
                      <a:spLocks/>
                    </p:cNvSpPr>
                    <p:nvPr/>
                  </p:nvSpPr>
                  <p:spPr bwMode="gray">
                    <a:xfrm>
                      <a:off x="7723188" y="3111911"/>
                      <a:ext cx="4763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2" y="0"/>
                        </a:cxn>
                        <a:cxn ang="0">
                          <a:pos x="1" y="0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6" name="Freeform 1476"/>
                    <p:cNvSpPr>
                      <a:spLocks/>
                    </p:cNvSpPr>
                    <p:nvPr/>
                  </p:nvSpPr>
                  <p:spPr bwMode="gray">
                    <a:xfrm>
                      <a:off x="7742238" y="3118261"/>
                      <a:ext cx="1588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0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7" name="Freeform 1477"/>
                    <p:cNvSpPr>
                      <a:spLocks/>
                    </p:cNvSpPr>
                    <p:nvPr/>
                  </p:nvSpPr>
                  <p:spPr bwMode="gray">
                    <a:xfrm>
                      <a:off x="7705725" y="2984911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0" y="2"/>
                          </a:moveTo>
                          <a:cubicBezTo>
                            <a:pt x="1" y="2"/>
                            <a:pt x="1" y="2"/>
                            <a:pt x="1" y="1"/>
                          </a:cubicBezTo>
                          <a:cubicBezTo>
                            <a:pt x="1" y="1"/>
                            <a:pt x="0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8" name="Freeform 1478"/>
                    <p:cNvSpPr>
                      <a:spLocks/>
                    </p:cNvSpPr>
                    <p:nvPr/>
                  </p:nvSpPr>
                  <p:spPr bwMode="gray">
                    <a:xfrm>
                      <a:off x="7713663" y="3105561"/>
                      <a:ext cx="3175" cy="317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"/>
                        </a:cxn>
                        <a:cxn ang="0">
                          <a:pos x="1" y="2"/>
                        </a:cxn>
                        <a:cxn ang="0">
                          <a:pos x="0" y="1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</a:cxnLst>
                      <a:rect l="0" t="0" r="r" b="b"/>
                      <a:pathLst>
                        <a:path w="1" h="2"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2"/>
                          </a:cubicBezTo>
                          <a:cubicBezTo>
                            <a:pt x="0" y="2"/>
                            <a:pt x="0" y="2"/>
                            <a:pt x="0" y="1"/>
                          </a:cubicBezTo>
                          <a:cubicBezTo>
                            <a:pt x="0" y="1"/>
                            <a:pt x="1" y="0"/>
                            <a:pt x="1" y="0"/>
                          </a:cubicBezTo>
                          <a:cubicBezTo>
                            <a:pt x="1" y="0"/>
                            <a:pt x="1" y="1"/>
                            <a:pt x="1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29" name="Freeform 1479"/>
                    <p:cNvSpPr>
                      <a:spLocks/>
                    </p:cNvSpPr>
                    <p:nvPr/>
                  </p:nvSpPr>
                  <p:spPr bwMode="gray">
                    <a:xfrm>
                      <a:off x="7769225" y="3135724"/>
                      <a:ext cx="3175" cy="15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1" h="1">
                          <a:moveTo>
                            <a:pt x="0" y="1"/>
                          </a:moveTo>
                          <a:cubicBezTo>
                            <a:pt x="1" y="1"/>
                            <a:pt x="1" y="1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30" name="Freeform 1480"/>
                    <p:cNvSpPr>
                      <a:spLocks/>
                    </p:cNvSpPr>
                    <p:nvPr/>
                  </p:nvSpPr>
                  <p:spPr bwMode="gray">
                    <a:xfrm>
                      <a:off x="7777163" y="3130961"/>
                      <a:ext cx="11113" cy="1746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11"/>
                        </a:cxn>
                        <a:cxn ang="0">
                          <a:pos x="2" y="11"/>
                        </a:cxn>
                        <a:cxn ang="0">
                          <a:pos x="2" y="1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3" y="9"/>
                        </a:cxn>
                        <a:cxn ang="0">
                          <a:pos x="4" y="8"/>
                        </a:cxn>
                        <a:cxn ang="0">
                          <a:pos x="4" y="6"/>
                        </a:cxn>
                        <a:cxn ang="0">
                          <a:pos x="4" y="4"/>
                        </a:cxn>
                        <a:cxn ang="0">
                          <a:pos x="3" y="3"/>
                        </a:cxn>
                        <a:cxn ang="0">
                          <a:pos x="3" y="2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3"/>
                        </a:cxn>
                        <a:cxn ang="0">
                          <a:pos x="1" y="5"/>
                        </a:cxn>
                        <a:cxn ang="0">
                          <a:pos x="1" y="7"/>
                        </a:cxn>
                        <a:cxn ang="0">
                          <a:pos x="0" y="8"/>
                        </a:cxn>
                        <a:cxn ang="0">
                          <a:pos x="0" y="9"/>
                        </a:cxn>
                        <a:cxn ang="0">
                          <a:pos x="0" y="10"/>
                        </a:cxn>
                        <a:cxn ang="0">
                          <a:pos x="0" y="10"/>
                        </a:cxn>
                        <a:cxn ang="0">
                          <a:pos x="1" y="11"/>
                        </a:cxn>
                        <a:cxn ang="0">
                          <a:pos x="1" y="11"/>
                        </a:cxn>
                      </a:cxnLst>
                      <a:rect l="0" t="0" r="r" b="b"/>
                      <a:pathLst>
                        <a:path w="4" h="11">
                          <a:moveTo>
                            <a:pt x="1" y="11"/>
                          </a:moveTo>
                          <a:cubicBezTo>
                            <a:pt x="2" y="11"/>
                            <a:pt x="2" y="11"/>
                            <a:pt x="2" y="11"/>
                          </a:cubicBezTo>
                          <a:cubicBezTo>
                            <a:pt x="2" y="11"/>
                            <a:pt x="2" y="10"/>
                            <a:pt x="2" y="10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1"/>
                            <a:pt x="3" y="11"/>
                            <a:pt x="3" y="10"/>
                          </a:cubicBezTo>
                          <a:cubicBezTo>
                            <a:pt x="3" y="9"/>
                            <a:pt x="3" y="9"/>
                            <a:pt x="3" y="9"/>
                          </a:cubicBezTo>
                          <a:cubicBezTo>
                            <a:pt x="4" y="8"/>
                            <a:pt x="4" y="8"/>
                            <a:pt x="4" y="8"/>
                          </a:cubicBezTo>
                          <a:cubicBezTo>
                            <a:pt x="4" y="7"/>
                            <a:pt x="4" y="7"/>
                            <a:pt x="4" y="6"/>
                          </a:cubicBezTo>
                          <a:cubicBezTo>
                            <a:pt x="4" y="5"/>
                            <a:pt x="4" y="4"/>
                            <a:pt x="4" y="4"/>
                          </a:cubicBezTo>
                          <a:cubicBezTo>
                            <a:pt x="3" y="3"/>
                            <a:pt x="3" y="3"/>
                            <a:pt x="3" y="3"/>
                          </a:cubicBezTo>
                          <a:cubicBezTo>
                            <a:pt x="3" y="3"/>
                            <a:pt x="3" y="3"/>
                            <a:pt x="3" y="2"/>
                          </a:cubicBezTo>
                          <a:cubicBezTo>
                            <a:pt x="3" y="2"/>
                            <a:pt x="3" y="2"/>
                            <a:pt x="2" y="2"/>
                          </a:cubicBezTo>
                          <a:cubicBezTo>
                            <a:pt x="2" y="3"/>
                            <a:pt x="2" y="3"/>
                            <a:pt x="2" y="2"/>
                          </a:cubicBezTo>
                          <a:cubicBezTo>
                            <a:pt x="2" y="1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0" y="1"/>
                            <a:pt x="1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3"/>
                          </a:cubicBezTo>
                          <a:cubicBezTo>
                            <a:pt x="1" y="3"/>
                            <a:pt x="1" y="4"/>
                            <a:pt x="1" y="5"/>
                          </a:cubicBezTo>
                          <a:cubicBezTo>
                            <a:pt x="1" y="6"/>
                            <a:pt x="1" y="6"/>
                            <a:pt x="1" y="7"/>
                          </a:cubicBezTo>
                          <a:cubicBezTo>
                            <a:pt x="1" y="7"/>
                            <a:pt x="1" y="8"/>
                            <a:pt x="0" y="8"/>
                          </a:cubicBezTo>
                          <a:cubicBezTo>
                            <a:pt x="0" y="9"/>
                            <a:pt x="0" y="9"/>
                            <a:pt x="0" y="9"/>
                          </a:cubicBez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1" y="10"/>
                            <a:pt x="1" y="10"/>
                            <a:pt x="1" y="11"/>
                          </a:cubicBezTo>
                          <a:cubicBezTo>
                            <a:pt x="1" y="11"/>
                            <a:pt x="1" y="11"/>
                            <a:pt x="1" y="11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31" name="Freeform 1598"/>
                    <p:cNvSpPr>
                      <a:spLocks/>
                    </p:cNvSpPr>
                    <p:nvPr/>
                  </p:nvSpPr>
                  <p:spPr bwMode="gray">
                    <a:xfrm>
                      <a:off x="5382419" y="1767299"/>
                      <a:ext cx="1057275" cy="479425"/>
                    </a:xfrm>
                    <a:custGeom>
                      <a:avLst/>
                      <a:gdLst/>
                      <a:ahLst/>
                      <a:cxnLst>
                        <a:cxn ang="0">
                          <a:pos x="377" y="139"/>
                        </a:cxn>
                        <a:cxn ang="0">
                          <a:pos x="372" y="171"/>
                        </a:cxn>
                        <a:cxn ang="0">
                          <a:pos x="353" y="169"/>
                        </a:cxn>
                        <a:cxn ang="0">
                          <a:pos x="355" y="199"/>
                        </a:cxn>
                        <a:cxn ang="0">
                          <a:pos x="345" y="202"/>
                        </a:cxn>
                        <a:cxn ang="0">
                          <a:pos x="335" y="213"/>
                        </a:cxn>
                        <a:cxn ang="0">
                          <a:pos x="346" y="247"/>
                        </a:cxn>
                        <a:cxn ang="0">
                          <a:pos x="345" y="267"/>
                        </a:cxn>
                        <a:cxn ang="0">
                          <a:pos x="309" y="251"/>
                        </a:cxn>
                        <a:cxn ang="0">
                          <a:pos x="278" y="261"/>
                        </a:cxn>
                        <a:cxn ang="0">
                          <a:pos x="258" y="255"/>
                        </a:cxn>
                        <a:cxn ang="0">
                          <a:pos x="247" y="271"/>
                        </a:cxn>
                        <a:cxn ang="0">
                          <a:pos x="234" y="293"/>
                        </a:cxn>
                        <a:cxn ang="0">
                          <a:pos x="223" y="287"/>
                        </a:cxn>
                        <a:cxn ang="0">
                          <a:pos x="200" y="251"/>
                        </a:cxn>
                        <a:cxn ang="0">
                          <a:pos x="146" y="217"/>
                        </a:cxn>
                        <a:cxn ang="0">
                          <a:pos x="142" y="191"/>
                        </a:cxn>
                        <a:cxn ang="0">
                          <a:pos x="142" y="178"/>
                        </a:cxn>
                        <a:cxn ang="0">
                          <a:pos x="138" y="177"/>
                        </a:cxn>
                        <a:cxn ang="0">
                          <a:pos x="136" y="180"/>
                        </a:cxn>
                        <a:cxn ang="0">
                          <a:pos x="135" y="184"/>
                        </a:cxn>
                        <a:cxn ang="0">
                          <a:pos x="131" y="190"/>
                        </a:cxn>
                        <a:cxn ang="0">
                          <a:pos x="98" y="209"/>
                        </a:cxn>
                        <a:cxn ang="0">
                          <a:pos x="85" y="262"/>
                        </a:cxn>
                        <a:cxn ang="0">
                          <a:pos x="70" y="267"/>
                        </a:cxn>
                        <a:cxn ang="0">
                          <a:pos x="59" y="246"/>
                        </a:cxn>
                        <a:cxn ang="0">
                          <a:pos x="44" y="221"/>
                        </a:cxn>
                        <a:cxn ang="0">
                          <a:pos x="54" y="217"/>
                        </a:cxn>
                        <a:cxn ang="0">
                          <a:pos x="59" y="201"/>
                        </a:cxn>
                        <a:cxn ang="0">
                          <a:pos x="68" y="187"/>
                        </a:cxn>
                        <a:cxn ang="0">
                          <a:pos x="53" y="169"/>
                        </a:cxn>
                        <a:cxn ang="0">
                          <a:pos x="30" y="181"/>
                        </a:cxn>
                        <a:cxn ang="0">
                          <a:pos x="10" y="151"/>
                        </a:cxn>
                        <a:cxn ang="0">
                          <a:pos x="0" y="138"/>
                        </a:cxn>
                        <a:cxn ang="0">
                          <a:pos x="2" y="101"/>
                        </a:cxn>
                        <a:cxn ang="0">
                          <a:pos x="15" y="98"/>
                        </a:cxn>
                        <a:cxn ang="0">
                          <a:pos x="26" y="82"/>
                        </a:cxn>
                        <a:cxn ang="0">
                          <a:pos x="41" y="73"/>
                        </a:cxn>
                        <a:cxn ang="0">
                          <a:pos x="62" y="84"/>
                        </a:cxn>
                        <a:cxn ang="0">
                          <a:pos x="69" y="86"/>
                        </a:cxn>
                        <a:cxn ang="0">
                          <a:pos x="90" y="86"/>
                        </a:cxn>
                        <a:cxn ang="0">
                          <a:pos x="110" y="92"/>
                        </a:cxn>
                        <a:cxn ang="0">
                          <a:pos x="128" y="93"/>
                        </a:cxn>
                        <a:cxn ang="0">
                          <a:pos x="118" y="70"/>
                        </a:cxn>
                        <a:cxn ang="0">
                          <a:pos x="121" y="47"/>
                        </a:cxn>
                        <a:cxn ang="0">
                          <a:pos x="121" y="39"/>
                        </a:cxn>
                        <a:cxn ang="0">
                          <a:pos x="121" y="26"/>
                        </a:cxn>
                        <a:cxn ang="0">
                          <a:pos x="137" y="23"/>
                        </a:cxn>
                        <a:cxn ang="0">
                          <a:pos x="155" y="16"/>
                        </a:cxn>
                        <a:cxn ang="0">
                          <a:pos x="179" y="8"/>
                        </a:cxn>
                        <a:cxn ang="0">
                          <a:pos x="197" y="4"/>
                        </a:cxn>
                        <a:cxn ang="0">
                          <a:pos x="208" y="22"/>
                        </a:cxn>
                        <a:cxn ang="0">
                          <a:pos x="223" y="28"/>
                        </a:cxn>
                        <a:cxn ang="0">
                          <a:pos x="232" y="31"/>
                        </a:cxn>
                        <a:cxn ang="0">
                          <a:pos x="246" y="30"/>
                        </a:cxn>
                        <a:cxn ang="0">
                          <a:pos x="260" y="22"/>
                        </a:cxn>
                        <a:cxn ang="0">
                          <a:pos x="309" y="86"/>
                        </a:cxn>
                        <a:cxn ang="0">
                          <a:pos x="320" y="91"/>
                        </a:cxn>
                        <a:cxn ang="0">
                          <a:pos x="338" y="87"/>
                        </a:cxn>
                        <a:cxn ang="0">
                          <a:pos x="364" y="115"/>
                        </a:cxn>
                        <a:cxn ang="0">
                          <a:pos x="382" y="124"/>
                        </a:cxn>
                      </a:cxnLst>
                      <a:rect l="0" t="0" r="r" b="b"/>
                      <a:pathLst>
                        <a:path w="385" h="299">
                          <a:moveTo>
                            <a:pt x="385" y="126"/>
                          </a:moveTo>
                          <a:cubicBezTo>
                            <a:pt x="385" y="126"/>
                            <a:pt x="385" y="126"/>
                            <a:pt x="385" y="126"/>
                          </a:cubicBezTo>
                          <a:cubicBezTo>
                            <a:pt x="385" y="126"/>
                            <a:pt x="381" y="126"/>
                            <a:pt x="381" y="126"/>
                          </a:cubicBezTo>
                          <a:cubicBezTo>
                            <a:pt x="381" y="126"/>
                            <a:pt x="379" y="126"/>
                            <a:pt x="379" y="126"/>
                          </a:cubicBezTo>
                          <a:cubicBezTo>
                            <a:pt x="379" y="126"/>
                            <a:pt x="378" y="128"/>
                            <a:pt x="378" y="128"/>
                          </a:cubicBezTo>
                          <a:cubicBezTo>
                            <a:pt x="378" y="128"/>
                            <a:pt x="379" y="131"/>
                            <a:pt x="379" y="131"/>
                          </a:cubicBezTo>
                          <a:cubicBezTo>
                            <a:pt x="379" y="131"/>
                            <a:pt x="380" y="134"/>
                            <a:pt x="380" y="134"/>
                          </a:cubicBezTo>
                          <a:cubicBezTo>
                            <a:pt x="380" y="134"/>
                            <a:pt x="379" y="137"/>
                            <a:pt x="379" y="137"/>
                          </a:cubicBezTo>
                          <a:cubicBezTo>
                            <a:pt x="379" y="137"/>
                            <a:pt x="377" y="139"/>
                            <a:pt x="377" y="139"/>
                          </a:cubicBezTo>
                          <a:cubicBezTo>
                            <a:pt x="377" y="139"/>
                            <a:pt x="373" y="138"/>
                            <a:pt x="373" y="138"/>
                          </a:cubicBezTo>
                          <a:cubicBezTo>
                            <a:pt x="373" y="138"/>
                            <a:pt x="372" y="141"/>
                            <a:pt x="372" y="141"/>
                          </a:cubicBezTo>
                          <a:cubicBezTo>
                            <a:pt x="372" y="141"/>
                            <a:pt x="372" y="146"/>
                            <a:pt x="372" y="146"/>
                          </a:cubicBezTo>
                          <a:cubicBezTo>
                            <a:pt x="372" y="146"/>
                            <a:pt x="374" y="156"/>
                            <a:pt x="374" y="156"/>
                          </a:cubicBezTo>
                          <a:cubicBezTo>
                            <a:pt x="374" y="156"/>
                            <a:pt x="375" y="158"/>
                            <a:pt x="375" y="158"/>
                          </a:cubicBezTo>
                          <a:cubicBezTo>
                            <a:pt x="375" y="158"/>
                            <a:pt x="376" y="162"/>
                            <a:pt x="376" y="162"/>
                          </a:cubicBezTo>
                          <a:cubicBezTo>
                            <a:pt x="376" y="162"/>
                            <a:pt x="376" y="166"/>
                            <a:pt x="376" y="166"/>
                          </a:cubicBezTo>
                          <a:cubicBezTo>
                            <a:pt x="376" y="166"/>
                            <a:pt x="374" y="167"/>
                            <a:pt x="374" y="167"/>
                          </a:cubicBezTo>
                          <a:cubicBezTo>
                            <a:pt x="374" y="167"/>
                            <a:pt x="372" y="171"/>
                            <a:pt x="372" y="171"/>
                          </a:cubicBezTo>
                          <a:cubicBezTo>
                            <a:pt x="372" y="171"/>
                            <a:pt x="370" y="170"/>
                            <a:pt x="370" y="170"/>
                          </a:cubicBezTo>
                          <a:cubicBezTo>
                            <a:pt x="370" y="170"/>
                            <a:pt x="367" y="168"/>
                            <a:pt x="367" y="168"/>
                          </a:cubicBezTo>
                          <a:cubicBezTo>
                            <a:pt x="367" y="168"/>
                            <a:pt x="363" y="168"/>
                            <a:pt x="363" y="168"/>
                          </a:cubicBezTo>
                          <a:cubicBezTo>
                            <a:pt x="363" y="168"/>
                            <a:pt x="361" y="169"/>
                            <a:pt x="361" y="169"/>
                          </a:cubicBezTo>
                          <a:cubicBezTo>
                            <a:pt x="361" y="169"/>
                            <a:pt x="357" y="167"/>
                            <a:pt x="357" y="167"/>
                          </a:cubicBezTo>
                          <a:cubicBezTo>
                            <a:pt x="357" y="167"/>
                            <a:pt x="354" y="165"/>
                            <a:pt x="354" y="165"/>
                          </a:cubicBezTo>
                          <a:cubicBezTo>
                            <a:pt x="354" y="165"/>
                            <a:pt x="352" y="165"/>
                            <a:pt x="352" y="165"/>
                          </a:cubicBezTo>
                          <a:cubicBezTo>
                            <a:pt x="352" y="165"/>
                            <a:pt x="352" y="166"/>
                            <a:pt x="352" y="166"/>
                          </a:cubicBezTo>
                          <a:cubicBezTo>
                            <a:pt x="352" y="166"/>
                            <a:pt x="353" y="169"/>
                            <a:pt x="353" y="169"/>
                          </a:cubicBezTo>
                          <a:cubicBezTo>
                            <a:pt x="353" y="169"/>
                            <a:pt x="352" y="171"/>
                            <a:pt x="352" y="171"/>
                          </a:cubicBezTo>
                          <a:cubicBezTo>
                            <a:pt x="352" y="171"/>
                            <a:pt x="352" y="174"/>
                            <a:pt x="352" y="174"/>
                          </a:cubicBezTo>
                          <a:cubicBezTo>
                            <a:pt x="352" y="174"/>
                            <a:pt x="352" y="179"/>
                            <a:pt x="352" y="179"/>
                          </a:cubicBezTo>
                          <a:cubicBezTo>
                            <a:pt x="352" y="179"/>
                            <a:pt x="351" y="184"/>
                            <a:pt x="351" y="184"/>
                          </a:cubicBezTo>
                          <a:cubicBezTo>
                            <a:pt x="351" y="184"/>
                            <a:pt x="352" y="189"/>
                            <a:pt x="352" y="189"/>
                          </a:cubicBezTo>
                          <a:cubicBezTo>
                            <a:pt x="352" y="189"/>
                            <a:pt x="352" y="193"/>
                            <a:pt x="352" y="193"/>
                          </a:cubicBezTo>
                          <a:cubicBezTo>
                            <a:pt x="352" y="193"/>
                            <a:pt x="351" y="196"/>
                            <a:pt x="351" y="196"/>
                          </a:cubicBezTo>
                          <a:cubicBezTo>
                            <a:pt x="351" y="196"/>
                            <a:pt x="352" y="199"/>
                            <a:pt x="352" y="199"/>
                          </a:cubicBezTo>
                          <a:cubicBezTo>
                            <a:pt x="352" y="199"/>
                            <a:pt x="355" y="199"/>
                            <a:pt x="355" y="199"/>
                          </a:cubicBezTo>
                          <a:cubicBezTo>
                            <a:pt x="355" y="199"/>
                            <a:pt x="356" y="201"/>
                            <a:pt x="356" y="201"/>
                          </a:cubicBezTo>
                          <a:cubicBezTo>
                            <a:pt x="356" y="201"/>
                            <a:pt x="356" y="204"/>
                            <a:pt x="356" y="204"/>
                          </a:cubicBezTo>
                          <a:cubicBezTo>
                            <a:pt x="356" y="204"/>
                            <a:pt x="355" y="206"/>
                            <a:pt x="355" y="206"/>
                          </a:cubicBezTo>
                          <a:cubicBezTo>
                            <a:pt x="355" y="206"/>
                            <a:pt x="353" y="205"/>
                            <a:pt x="353" y="205"/>
                          </a:cubicBezTo>
                          <a:cubicBezTo>
                            <a:pt x="353" y="205"/>
                            <a:pt x="352" y="205"/>
                            <a:pt x="352" y="205"/>
                          </a:cubicBezTo>
                          <a:cubicBezTo>
                            <a:pt x="352" y="205"/>
                            <a:pt x="350" y="207"/>
                            <a:pt x="350" y="207"/>
                          </a:cubicBezTo>
                          <a:cubicBezTo>
                            <a:pt x="350" y="207"/>
                            <a:pt x="348" y="206"/>
                            <a:pt x="348" y="206"/>
                          </a:cubicBezTo>
                          <a:cubicBezTo>
                            <a:pt x="348" y="206"/>
                            <a:pt x="347" y="202"/>
                            <a:pt x="347" y="202"/>
                          </a:cubicBezTo>
                          <a:cubicBezTo>
                            <a:pt x="347" y="202"/>
                            <a:pt x="345" y="202"/>
                            <a:pt x="345" y="202"/>
                          </a:cubicBezTo>
                          <a:cubicBezTo>
                            <a:pt x="345" y="202"/>
                            <a:pt x="343" y="204"/>
                            <a:pt x="343" y="204"/>
                          </a:cubicBezTo>
                          <a:cubicBezTo>
                            <a:pt x="343" y="204"/>
                            <a:pt x="340" y="206"/>
                            <a:pt x="340" y="206"/>
                          </a:cubicBezTo>
                          <a:cubicBezTo>
                            <a:pt x="340" y="206"/>
                            <a:pt x="337" y="206"/>
                            <a:pt x="337" y="206"/>
                          </a:cubicBezTo>
                          <a:cubicBezTo>
                            <a:pt x="337" y="206"/>
                            <a:pt x="335" y="208"/>
                            <a:pt x="335" y="208"/>
                          </a:cubicBezTo>
                          <a:cubicBezTo>
                            <a:pt x="335" y="208"/>
                            <a:pt x="333" y="208"/>
                            <a:pt x="333" y="208"/>
                          </a:cubicBezTo>
                          <a:cubicBezTo>
                            <a:pt x="333" y="208"/>
                            <a:pt x="331" y="209"/>
                            <a:pt x="331" y="209"/>
                          </a:cubicBezTo>
                          <a:cubicBezTo>
                            <a:pt x="331" y="209"/>
                            <a:pt x="331" y="212"/>
                            <a:pt x="331" y="212"/>
                          </a:cubicBezTo>
                          <a:cubicBezTo>
                            <a:pt x="331" y="212"/>
                            <a:pt x="333" y="213"/>
                            <a:pt x="333" y="213"/>
                          </a:cubicBezTo>
                          <a:cubicBezTo>
                            <a:pt x="333" y="213"/>
                            <a:pt x="335" y="213"/>
                            <a:pt x="335" y="213"/>
                          </a:cubicBezTo>
                          <a:cubicBezTo>
                            <a:pt x="335" y="213"/>
                            <a:pt x="338" y="214"/>
                            <a:pt x="338" y="214"/>
                          </a:cubicBezTo>
                          <a:cubicBezTo>
                            <a:pt x="338" y="214"/>
                            <a:pt x="338" y="218"/>
                            <a:pt x="338" y="218"/>
                          </a:cubicBezTo>
                          <a:cubicBezTo>
                            <a:pt x="338" y="218"/>
                            <a:pt x="338" y="223"/>
                            <a:pt x="338" y="223"/>
                          </a:cubicBezTo>
                          <a:cubicBezTo>
                            <a:pt x="338" y="223"/>
                            <a:pt x="339" y="228"/>
                            <a:pt x="339" y="228"/>
                          </a:cubicBezTo>
                          <a:cubicBezTo>
                            <a:pt x="339" y="228"/>
                            <a:pt x="342" y="234"/>
                            <a:pt x="342" y="234"/>
                          </a:cubicBezTo>
                          <a:cubicBezTo>
                            <a:pt x="342" y="234"/>
                            <a:pt x="345" y="240"/>
                            <a:pt x="345" y="240"/>
                          </a:cubicBezTo>
                          <a:cubicBezTo>
                            <a:pt x="345" y="240"/>
                            <a:pt x="345" y="243"/>
                            <a:pt x="345" y="243"/>
                          </a:cubicBezTo>
                          <a:cubicBezTo>
                            <a:pt x="345" y="243"/>
                            <a:pt x="346" y="245"/>
                            <a:pt x="346" y="245"/>
                          </a:cubicBezTo>
                          <a:cubicBezTo>
                            <a:pt x="346" y="245"/>
                            <a:pt x="346" y="247"/>
                            <a:pt x="346" y="247"/>
                          </a:cubicBezTo>
                          <a:cubicBezTo>
                            <a:pt x="346" y="247"/>
                            <a:pt x="345" y="248"/>
                            <a:pt x="345" y="248"/>
                          </a:cubicBezTo>
                          <a:cubicBezTo>
                            <a:pt x="345" y="248"/>
                            <a:pt x="343" y="250"/>
                            <a:pt x="343" y="250"/>
                          </a:cubicBezTo>
                          <a:cubicBezTo>
                            <a:pt x="343" y="250"/>
                            <a:pt x="345" y="252"/>
                            <a:pt x="345" y="252"/>
                          </a:cubicBezTo>
                          <a:cubicBezTo>
                            <a:pt x="345" y="252"/>
                            <a:pt x="345" y="253"/>
                            <a:pt x="345" y="253"/>
                          </a:cubicBezTo>
                          <a:cubicBezTo>
                            <a:pt x="345" y="253"/>
                            <a:pt x="344" y="254"/>
                            <a:pt x="344" y="254"/>
                          </a:cubicBezTo>
                          <a:cubicBezTo>
                            <a:pt x="344" y="254"/>
                            <a:pt x="343" y="256"/>
                            <a:pt x="343" y="256"/>
                          </a:cubicBezTo>
                          <a:cubicBezTo>
                            <a:pt x="343" y="256"/>
                            <a:pt x="344" y="262"/>
                            <a:pt x="344" y="262"/>
                          </a:cubicBezTo>
                          <a:cubicBezTo>
                            <a:pt x="344" y="262"/>
                            <a:pt x="345" y="264"/>
                            <a:pt x="345" y="264"/>
                          </a:cubicBezTo>
                          <a:cubicBezTo>
                            <a:pt x="345" y="264"/>
                            <a:pt x="345" y="267"/>
                            <a:pt x="345" y="267"/>
                          </a:cubicBezTo>
                          <a:cubicBezTo>
                            <a:pt x="345" y="267"/>
                            <a:pt x="341" y="262"/>
                            <a:pt x="341" y="262"/>
                          </a:cubicBezTo>
                          <a:cubicBezTo>
                            <a:pt x="341" y="262"/>
                            <a:pt x="336" y="261"/>
                            <a:pt x="336" y="261"/>
                          </a:cubicBezTo>
                          <a:cubicBezTo>
                            <a:pt x="336" y="261"/>
                            <a:pt x="332" y="255"/>
                            <a:pt x="332" y="255"/>
                          </a:cubicBezTo>
                          <a:cubicBezTo>
                            <a:pt x="332" y="255"/>
                            <a:pt x="329" y="255"/>
                            <a:pt x="329" y="255"/>
                          </a:cubicBezTo>
                          <a:cubicBezTo>
                            <a:pt x="329" y="255"/>
                            <a:pt x="326" y="253"/>
                            <a:pt x="326" y="253"/>
                          </a:cubicBezTo>
                          <a:cubicBezTo>
                            <a:pt x="326" y="253"/>
                            <a:pt x="320" y="253"/>
                            <a:pt x="320" y="253"/>
                          </a:cubicBezTo>
                          <a:cubicBezTo>
                            <a:pt x="320" y="253"/>
                            <a:pt x="314" y="253"/>
                            <a:pt x="314" y="253"/>
                          </a:cubicBezTo>
                          <a:cubicBezTo>
                            <a:pt x="314" y="253"/>
                            <a:pt x="311" y="251"/>
                            <a:pt x="311" y="251"/>
                          </a:cubicBezTo>
                          <a:cubicBezTo>
                            <a:pt x="311" y="251"/>
                            <a:pt x="309" y="251"/>
                            <a:pt x="309" y="251"/>
                          </a:cubicBezTo>
                          <a:cubicBezTo>
                            <a:pt x="309" y="251"/>
                            <a:pt x="306" y="252"/>
                            <a:pt x="306" y="252"/>
                          </a:cubicBezTo>
                          <a:cubicBezTo>
                            <a:pt x="306" y="252"/>
                            <a:pt x="298" y="251"/>
                            <a:pt x="298" y="251"/>
                          </a:cubicBezTo>
                          <a:cubicBezTo>
                            <a:pt x="298" y="251"/>
                            <a:pt x="298" y="254"/>
                            <a:pt x="298" y="254"/>
                          </a:cubicBezTo>
                          <a:cubicBezTo>
                            <a:pt x="298" y="254"/>
                            <a:pt x="294" y="254"/>
                            <a:pt x="294" y="254"/>
                          </a:cubicBezTo>
                          <a:cubicBezTo>
                            <a:pt x="294" y="254"/>
                            <a:pt x="289" y="251"/>
                            <a:pt x="289" y="251"/>
                          </a:cubicBezTo>
                          <a:cubicBezTo>
                            <a:pt x="289" y="251"/>
                            <a:pt x="282" y="246"/>
                            <a:pt x="282" y="246"/>
                          </a:cubicBezTo>
                          <a:cubicBezTo>
                            <a:pt x="282" y="246"/>
                            <a:pt x="276" y="248"/>
                            <a:pt x="276" y="248"/>
                          </a:cubicBezTo>
                          <a:cubicBezTo>
                            <a:pt x="276" y="248"/>
                            <a:pt x="276" y="258"/>
                            <a:pt x="276" y="258"/>
                          </a:cubicBezTo>
                          <a:cubicBezTo>
                            <a:pt x="276" y="258"/>
                            <a:pt x="278" y="261"/>
                            <a:pt x="278" y="261"/>
                          </a:cubicBezTo>
                          <a:cubicBezTo>
                            <a:pt x="278" y="261"/>
                            <a:pt x="276" y="262"/>
                            <a:pt x="276" y="262"/>
                          </a:cubicBezTo>
                          <a:cubicBezTo>
                            <a:pt x="276" y="262"/>
                            <a:pt x="276" y="260"/>
                            <a:pt x="276" y="260"/>
                          </a:cubicBezTo>
                          <a:cubicBezTo>
                            <a:pt x="276" y="260"/>
                            <a:pt x="274" y="259"/>
                            <a:pt x="274" y="259"/>
                          </a:cubicBezTo>
                          <a:cubicBezTo>
                            <a:pt x="274" y="259"/>
                            <a:pt x="272" y="259"/>
                            <a:pt x="272" y="259"/>
                          </a:cubicBezTo>
                          <a:cubicBezTo>
                            <a:pt x="272" y="259"/>
                            <a:pt x="269" y="257"/>
                            <a:pt x="269" y="257"/>
                          </a:cubicBezTo>
                          <a:cubicBezTo>
                            <a:pt x="269" y="257"/>
                            <a:pt x="267" y="256"/>
                            <a:pt x="267" y="256"/>
                          </a:cubicBezTo>
                          <a:cubicBezTo>
                            <a:pt x="267" y="256"/>
                            <a:pt x="263" y="254"/>
                            <a:pt x="263" y="254"/>
                          </a:cubicBezTo>
                          <a:cubicBezTo>
                            <a:pt x="263" y="254"/>
                            <a:pt x="261" y="254"/>
                            <a:pt x="261" y="254"/>
                          </a:cubicBezTo>
                          <a:cubicBezTo>
                            <a:pt x="261" y="254"/>
                            <a:pt x="258" y="255"/>
                            <a:pt x="258" y="255"/>
                          </a:cubicBezTo>
                          <a:cubicBezTo>
                            <a:pt x="258" y="255"/>
                            <a:pt x="255" y="255"/>
                            <a:pt x="255" y="255"/>
                          </a:cubicBezTo>
                          <a:cubicBezTo>
                            <a:pt x="255" y="255"/>
                            <a:pt x="254" y="258"/>
                            <a:pt x="254" y="258"/>
                          </a:cubicBezTo>
                          <a:cubicBezTo>
                            <a:pt x="254" y="258"/>
                            <a:pt x="253" y="260"/>
                            <a:pt x="253" y="260"/>
                          </a:cubicBezTo>
                          <a:cubicBezTo>
                            <a:pt x="253" y="260"/>
                            <a:pt x="252" y="262"/>
                            <a:pt x="252" y="262"/>
                          </a:cubicBezTo>
                          <a:cubicBezTo>
                            <a:pt x="252" y="262"/>
                            <a:pt x="252" y="265"/>
                            <a:pt x="252" y="265"/>
                          </a:cubicBezTo>
                          <a:cubicBezTo>
                            <a:pt x="252" y="265"/>
                            <a:pt x="251" y="267"/>
                            <a:pt x="251" y="267"/>
                          </a:cubicBezTo>
                          <a:cubicBezTo>
                            <a:pt x="251" y="267"/>
                            <a:pt x="250" y="269"/>
                            <a:pt x="250" y="269"/>
                          </a:cubicBezTo>
                          <a:cubicBezTo>
                            <a:pt x="250" y="269"/>
                            <a:pt x="248" y="270"/>
                            <a:pt x="248" y="270"/>
                          </a:cubicBezTo>
                          <a:cubicBezTo>
                            <a:pt x="248" y="270"/>
                            <a:pt x="247" y="271"/>
                            <a:pt x="247" y="271"/>
                          </a:cubicBezTo>
                          <a:cubicBezTo>
                            <a:pt x="247" y="271"/>
                            <a:pt x="247" y="273"/>
                            <a:pt x="247" y="273"/>
                          </a:cubicBezTo>
                          <a:cubicBezTo>
                            <a:pt x="247" y="273"/>
                            <a:pt x="245" y="276"/>
                            <a:pt x="245" y="276"/>
                          </a:cubicBezTo>
                          <a:cubicBezTo>
                            <a:pt x="245" y="276"/>
                            <a:pt x="243" y="277"/>
                            <a:pt x="243" y="277"/>
                          </a:cubicBezTo>
                          <a:cubicBezTo>
                            <a:pt x="243" y="277"/>
                            <a:pt x="241" y="279"/>
                            <a:pt x="241" y="279"/>
                          </a:cubicBezTo>
                          <a:cubicBezTo>
                            <a:pt x="241" y="279"/>
                            <a:pt x="239" y="281"/>
                            <a:pt x="239" y="281"/>
                          </a:cubicBezTo>
                          <a:cubicBezTo>
                            <a:pt x="239" y="281"/>
                            <a:pt x="238" y="284"/>
                            <a:pt x="238" y="284"/>
                          </a:cubicBezTo>
                          <a:cubicBezTo>
                            <a:pt x="238" y="284"/>
                            <a:pt x="237" y="287"/>
                            <a:pt x="237" y="287"/>
                          </a:cubicBezTo>
                          <a:cubicBezTo>
                            <a:pt x="237" y="287"/>
                            <a:pt x="236" y="289"/>
                            <a:pt x="236" y="289"/>
                          </a:cubicBezTo>
                          <a:cubicBezTo>
                            <a:pt x="236" y="289"/>
                            <a:pt x="234" y="293"/>
                            <a:pt x="234" y="293"/>
                          </a:cubicBezTo>
                          <a:cubicBezTo>
                            <a:pt x="234" y="293"/>
                            <a:pt x="234" y="295"/>
                            <a:pt x="234" y="295"/>
                          </a:cubicBezTo>
                          <a:cubicBezTo>
                            <a:pt x="234" y="295"/>
                            <a:pt x="235" y="297"/>
                            <a:pt x="235" y="297"/>
                          </a:cubicBezTo>
                          <a:cubicBezTo>
                            <a:pt x="235" y="297"/>
                            <a:pt x="234" y="299"/>
                            <a:pt x="234" y="299"/>
                          </a:cubicBezTo>
                          <a:cubicBezTo>
                            <a:pt x="234" y="299"/>
                            <a:pt x="233" y="299"/>
                            <a:pt x="233" y="299"/>
                          </a:cubicBezTo>
                          <a:cubicBezTo>
                            <a:pt x="233" y="299"/>
                            <a:pt x="232" y="299"/>
                            <a:pt x="232" y="299"/>
                          </a:cubicBezTo>
                          <a:cubicBezTo>
                            <a:pt x="232" y="299"/>
                            <a:pt x="229" y="295"/>
                            <a:pt x="229" y="295"/>
                          </a:cubicBezTo>
                          <a:cubicBezTo>
                            <a:pt x="229" y="295"/>
                            <a:pt x="229" y="290"/>
                            <a:pt x="229" y="290"/>
                          </a:cubicBezTo>
                          <a:cubicBezTo>
                            <a:pt x="229" y="290"/>
                            <a:pt x="226" y="287"/>
                            <a:pt x="226" y="287"/>
                          </a:cubicBezTo>
                          <a:cubicBezTo>
                            <a:pt x="226" y="287"/>
                            <a:pt x="223" y="287"/>
                            <a:pt x="223" y="287"/>
                          </a:cubicBezTo>
                          <a:cubicBezTo>
                            <a:pt x="223" y="287"/>
                            <a:pt x="218" y="289"/>
                            <a:pt x="218" y="289"/>
                          </a:cubicBezTo>
                          <a:cubicBezTo>
                            <a:pt x="218" y="289"/>
                            <a:pt x="215" y="288"/>
                            <a:pt x="215" y="288"/>
                          </a:cubicBezTo>
                          <a:cubicBezTo>
                            <a:pt x="215" y="288"/>
                            <a:pt x="210" y="271"/>
                            <a:pt x="210" y="271"/>
                          </a:cubicBezTo>
                          <a:cubicBezTo>
                            <a:pt x="210" y="271"/>
                            <a:pt x="207" y="271"/>
                            <a:pt x="207" y="271"/>
                          </a:cubicBezTo>
                          <a:cubicBezTo>
                            <a:pt x="207" y="271"/>
                            <a:pt x="205" y="270"/>
                            <a:pt x="205" y="270"/>
                          </a:cubicBezTo>
                          <a:cubicBezTo>
                            <a:pt x="205" y="270"/>
                            <a:pt x="205" y="265"/>
                            <a:pt x="205" y="265"/>
                          </a:cubicBezTo>
                          <a:cubicBezTo>
                            <a:pt x="205" y="265"/>
                            <a:pt x="204" y="258"/>
                            <a:pt x="204" y="258"/>
                          </a:cubicBezTo>
                          <a:cubicBezTo>
                            <a:pt x="204" y="258"/>
                            <a:pt x="203" y="251"/>
                            <a:pt x="203" y="251"/>
                          </a:cubicBezTo>
                          <a:cubicBezTo>
                            <a:pt x="203" y="251"/>
                            <a:pt x="200" y="251"/>
                            <a:pt x="200" y="251"/>
                          </a:cubicBezTo>
                          <a:cubicBezTo>
                            <a:pt x="200" y="251"/>
                            <a:pt x="196" y="243"/>
                            <a:pt x="196" y="243"/>
                          </a:cubicBezTo>
                          <a:cubicBezTo>
                            <a:pt x="196" y="243"/>
                            <a:pt x="194" y="242"/>
                            <a:pt x="194" y="242"/>
                          </a:cubicBezTo>
                          <a:cubicBezTo>
                            <a:pt x="194" y="242"/>
                            <a:pt x="190" y="235"/>
                            <a:pt x="190" y="235"/>
                          </a:cubicBezTo>
                          <a:cubicBezTo>
                            <a:pt x="190" y="235"/>
                            <a:pt x="185" y="238"/>
                            <a:pt x="185" y="238"/>
                          </a:cubicBezTo>
                          <a:cubicBezTo>
                            <a:pt x="185" y="238"/>
                            <a:pt x="172" y="236"/>
                            <a:pt x="172" y="236"/>
                          </a:cubicBezTo>
                          <a:cubicBezTo>
                            <a:pt x="172" y="236"/>
                            <a:pt x="161" y="240"/>
                            <a:pt x="161" y="240"/>
                          </a:cubicBezTo>
                          <a:cubicBezTo>
                            <a:pt x="161" y="240"/>
                            <a:pt x="150" y="224"/>
                            <a:pt x="150" y="224"/>
                          </a:cubicBezTo>
                          <a:cubicBezTo>
                            <a:pt x="150" y="224"/>
                            <a:pt x="150" y="221"/>
                            <a:pt x="150" y="221"/>
                          </a:cubicBezTo>
                          <a:cubicBezTo>
                            <a:pt x="150" y="221"/>
                            <a:pt x="146" y="217"/>
                            <a:pt x="146" y="217"/>
                          </a:cubicBezTo>
                          <a:cubicBezTo>
                            <a:pt x="146" y="217"/>
                            <a:pt x="146" y="214"/>
                            <a:pt x="146" y="214"/>
                          </a:cubicBezTo>
                          <a:cubicBezTo>
                            <a:pt x="146" y="214"/>
                            <a:pt x="147" y="212"/>
                            <a:pt x="147" y="212"/>
                          </a:cubicBezTo>
                          <a:cubicBezTo>
                            <a:pt x="147" y="212"/>
                            <a:pt x="146" y="209"/>
                            <a:pt x="146" y="209"/>
                          </a:cubicBezTo>
                          <a:cubicBezTo>
                            <a:pt x="146" y="209"/>
                            <a:pt x="145" y="205"/>
                            <a:pt x="145" y="205"/>
                          </a:cubicBezTo>
                          <a:cubicBezTo>
                            <a:pt x="145" y="205"/>
                            <a:pt x="144" y="202"/>
                            <a:pt x="144" y="202"/>
                          </a:cubicBezTo>
                          <a:cubicBezTo>
                            <a:pt x="144" y="202"/>
                            <a:pt x="143" y="199"/>
                            <a:pt x="143" y="199"/>
                          </a:cubicBezTo>
                          <a:cubicBezTo>
                            <a:pt x="143" y="199"/>
                            <a:pt x="142" y="196"/>
                            <a:pt x="142" y="196"/>
                          </a:cubicBezTo>
                          <a:cubicBezTo>
                            <a:pt x="142" y="196"/>
                            <a:pt x="142" y="193"/>
                            <a:pt x="142" y="193"/>
                          </a:cubicBezTo>
                          <a:cubicBezTo>
                            <a:pt x="142" y="193"/>
                            <a:pt x="142" y="191"/>
                            <a:pt x="142" y="191"/>
                          </a:cubicBezTo>
                          <a:cubicBezTo>
                            <a:pt x="142" y="191"/>
                            <a:pt x="143" y="189"/>
                            <a:pt x="143" y="189"/>
                          </a:cubicBezTo>
                          <a:cubicBezTo>
                            <a:pt x="143" y="189"/>
                            <a:pt x="142" y="187"/>
                            <a:pt x="142" y="187"/>
                          </a:cubicBezTo>
                          <a:cubicBezTo>
                            <a:pt x="142" y="187"/>
                            <a:pt x="143" y="186"/>
                            <a:pt x="143" y="186"/>
                          </a:cubicBezTo>
                          <a:cubicBezTo>
                            <a:pt x="143" y="186"/>
                            <a:pt x="145" y="184"/>
                            <a:pt x="145" y="184"/>
                          </a:cubicBezTo>
                          <a:cubicBezTo>
                            <a:pt x="145" y="184"/>
                            <a:pt x="146" y="182"/>
                            <a:pt x="146" y="182"/>
                          </a:cubicBezTo>
                          <a:cubicBezTo>
                            <a:pt x="146" y="182"/>
                            <a:pt x="146" y="179"/>
                            <a:pt x="146" y="179"/>
                          </a:cubicBezTo>
                          <a:cubicBezTo>
                            <a:pt x="146" y="179"/>
                            <a:pt x="145" y="177"/>
                            <a:pt x="145" y="177"/>
                          </a:cubicBezTo>
                          <a:cubicBezTo>
                            <a:pt x="145" y="177"/>
                            <a:pt x="144" y="177"/>
                            <a:pt x="144" y="177"/>
                          </a:cubicBezTo>
                          <a:cubicBezTo>
                            <a:pt x="144" y="177"/>
                            <a:pt x="142" y="178"/>
                            <a:pt x="142" y="178"/>
                          </a:cubicBezTo>
                          <a:cubicBezTo>
                            <a:pt x="142" y="178"/>
                            <a:pt x="141" y="176"/>
                            <a:pt x="141" y="176"/>
                          </a:cubicBezTo>
                          <a:cubicBezTo>
                            <a:pt x="141" y="176"/>
                            <a:pt x="140" y="175"/>
                            <a:pt x="140" y="175"/>
                          </a:cubicBezTo>
                          <a:cubicBezTo>
                            <a:pt x="140" y="175"/>
                            <a:pt x="140" y="173"/>
                            <a:pt x="140" y="173"/>
                          </a:cubicBezTo>
                          <a:cubicBezTo>
                            <a:pt x="140" y="173"/>
                            <a:pt x="139" y="172"/>
                            <a:pt x="139" y="172"/>
                          </a:cubicBezTo>
                          <a:cubicBezTo>
                            <a:pt x="139" y="172"/>
                            <a:pt x="138" y="172"/>
                            <a:pt x="138" y="172"/>
                          </a:cubicBezTo>
                          <a:cubicBezTo>
                            <a:pt x="138" y="172"/>
                            <a:pt x="138" y="174"/>
                            <a:pt x="138" y="174"/>
                          </a:cubicBezTo>
                          <a:cubicBezTo>
                            <a:pt x="138" y="174"/>
                            <a:pt x="138" y="174"/>
                            <a:pt x="138" y="174"/>
                          </a:cubicBezTo>
                          <a:cubicBezTo>
                            <a:pt x="138" y="174"/>
                            <a:pt x="139" y="176"/>
                            <a:pt x="139" y="176"/>
                          </a:cubicBezTo>
                          <a:cubicBezTo>
                            <a:pt x="139" y="176"/>
                            <a:pt x="138" y="177"/>
                            <a:pt x="138" y="177"/>
                          </a:cubicBezTo>
                          <a:cubicBezTo>
                            <a:pt x="138" y="177"/>
                            <a:pt x="137" y="177"/>
                            <a:pt x="137" y="177"/>
                          </a:cubicBezTo>
                          <a:cubicBezTo>
                            <a:pt x="137" y="177"/>
                            <a:pt x="136" y="175"/>
                            <a:pt x="136" y="175"/>
                          </a:cubicBezTo>
                          <a:cubicBezTo>
                            <a:pt x="136" y="175"/>
                            <a:pt x="135" y="174"/>
                            <a:pt x="135" y="174"/>
                          </a:cubicBezTo>
                          <a:cubicBezTo>
                            <a:pt x="135" y="174"/>
                            <a:pt x="133" y="175"/>
                            <a:pt x="133" y="175"/>
                          </a:cubicBezTo>
                          <a:cubicBezTo>
                            <a:pt x="133" y="175"/>
                            <a:pt x="133" y="177"/>
                            <a:pt x="133" y="177"/>
                          </a:cubicBezTo>
                          <a:cubicBezTo>
                            <a:pt x="133" y="177"/>
                            <a:pt x="133" y="180"/>
                            <a:pt x="133" y="180"/>
                          </a:cubicBezTo>
                          <a:cubicBezTo>
                            <a:pt x="133" y="180"/>
                            <a:pt x="134" y="181"/>
                            <a:pt x="134" y="181"/>
                          </a:cubicBezTo>
                          <a:cubicBezTo>
                            <a:pt x="134" y="181"/>
                            <a:pt x="135" y="180"/>
                            <a:pt x="135" y="180"/>
                          </a:cubicBezTo>
                          <a:cubicBezTo>
                            <a:pt x="135" y="180"/>
                            <a:pt x="136" y="180"/>
                            <a:pt x="136" y="180"/>
                          </a:cubicBezTo>
                          <a:cubicBezTo>
                            <a:pt x="136" y="180"/>
                            <a:pt x="138" y="181"/>
                            <a:pt x="138" y="181"/>
                          </a:cubicBezTo>
                          <a:cubicBezTo>
                            <a:pt x="138" y="181"/>
                            <a:pt x="139" y="181"/>
                            <a:pt x="139" y="181"/>
                          </a:cubicBezTo>
                          <a:cubicBezTo>
                            <a:pt x="139" y="181"/>
                            <a:pt x="141" y="182"/>
                            <a:pt x="141" y="182"/>
                          </a:cubicBezTo>
                          <a:cubicBezTo>
                            <a:pt x="141" y="182"/>
                            <a:pt x="142" y="184"/>
                            <a:pt x="142" y="184"/>
                          </a:cubicBezTo>
                          <a:cubicBezTo>
                            <a:pt x="142" y="184"/>
                            <a:pt x="141" y="186"/>
                            <a:pt x="141" y="186"/>
                          </a:cubicBezTo>
                          <a:cubicBezTo>
                            <a:pt x="141" y="186"/>
                            <a:pt x="140" y="186"/>
                            <a:pt x="140" y="186"/>
                          </a:cubicBezTo>
                          <a:cubicBezTo>
                            <a:pt x="140" y="186"/>
                            <a:pt x="138" y="186"/>
                            <a:pt x="138" y="186"/>
                          </a:cubicBezTo>
                          <a:cubicBezTo>
                            <a:pt x="138" y="186"/>
                            <a:pt x="137" y="185"/>
                            <a:pt x="137" y="185"/>
                          </a:cubicBezTo>
                          <a:cubicBezTo>
                            <a:pt x="137" y="185"/>
                            <a:pt x="135" y="184"/>
                            <a:pt x="135" y="184"/>
                          </a:cubicBezTo>
                          <a:cubicBezTo>
                            <a:pt x="135" y="184"/>
                            <a:pt x="133" y="185"/>
                            <a:pt x="133" y="185"/>
                          </a:cubicBezTo>
                          <a:cubicBezTo>
                            <a:pt x="133" y="185"/>
                            <a:pt x="132" y="184"/>
                            <a:pt x="132" y="184"/>
                          </a:cubicBezTo>
                          <a:cubicBezTo>
                            <a:pt x="132" y="184"/>
                            <a:pt x="132" y="183"/>
                            <a:pt x="132" y="183"/>
                          </a:cubicBezTo>
                          <a:cubicBezTo>
                            <a:pt x="132" y="183"/>
                            <a:pt x="131" y="181"/>
                            <a:pt x="131" y="181"/>
                          </a:cubicBezTo>
                          <a:cubicBezTo>
                            <a:pt x="131" y="181"/>
                            <a:pt x="129" y="181"/>
                            <a:pt x="129" y="181"/>
                          </a:cubicBezTo>
                          <a:cubicBezTo>
                            <a:pt x="129" y="181"/>
                            <a:pt x="129" y="182"/>
                            <a:pt x="129" y="182"/>
                          </a:cubicBezTo>
                          <a:cubicBezTo>
                            <a:pt x="129" y="182"/>
                            <a:pt x="130" y="184"/>
                            <a:pt x="130" y="184"/>
                          </a:cubicBezTo>
                          <a:cubicBezTo>
                            <a:pt x="130" y="184"/>
                            <a:pt x="131" y="187"/>
                            <a:pt x="131" y="187"/>
                          </a:cubicBezTo>
                          <a:cubicBezTo>
                            <a:pt x="131" y="187"/>
                            <a:pt x="131" y="190"/>
                            <a:pt x="131" y="190"/>
                          </a:cubicBezTo>
                          <a:cubicBezTo>
                            <a:pt x="131" y="190"/>
                            <a:pt x="130" y="192"/>
                            <a:pt x="130" y="192"/>
                          </a:cubicBezTo>
                          <a:cubicBezTo>
                            <a:pt x="130" y="192"/>
                            <a:pt x="128" y="193"/>
                            <a:pt x="128" y="193"/>
                          </a:cubicBezTo>
                          <a:cubicBezTo>
                            <a:pt x="128" y="193"/>
                            <a:pt x="128" y="189"/>
                            <a:pt x="128" y="189"/>
                          </a:cubicBezTo>
                          <a:cubicBezTo>
                            <a:pt x="128" y="189"/>
                            <a:pt x="127" y="188"/>
                            <a:pt x="127" y="188"/>
                          </a:cubicBezTo>
                          <a:cubicBezTo>
                            <a:pt x="127" y="188"/>
                            <a:pt x="125" y="189"/>
                            <a:pt x="125" y="189"/>
                          </a:cubicBezTo>
                          <a:cubicBezTo>
                            <a:pt x="125" y="189"/>
                            <a:pt x="123" y="190"/>
                            <a:pt x="123" y="190"/>
                          </a:cubicBezTo>
                          <a:cubicBezTo>
                            <a:pt x="123" y="190"/>
                            <a:pt x="122" y="195"/>
                            <a:pt x="122" y="195"/>
                          </a:cubicBezTo>
                          <a:cubicBezTo>
                            <a:pt x="122" y="195"/>
                            <a:pt x="122" y="197"/>
                            <a:pt x="122" y="197"/>
                          </a:cubicBezTo>
                          <a:cubicBezTo>
                            <a:pt x="122" y="197"/>
                            <a:pt x="98" y="209"/>
                            <a:pt x="98" y="209"/>
                          </a:cubicBezTo>
                          <a:cubicBezTo>
                            <a:pt x="98" y="209"/>
                            <a:pt x="108" y="284"/>
                            <a:pt x="108" y="284"/>
                          </a:cubicBezTo>
                          <a:cubicBezTo>
                            <a:pt x="108" y="284"/>
                            <a:pt x="103" y="285"/>
                            <a:pt x="103" y="285"/>
                          </a:cubicBezTo>
                          <a:cubicBezTo>
                            <a:pt x="103" y="285"/>
                            <a:pt x="100" y="282"/>
                            <a:pt x="100" y="282"/>
                          </a:cubicBezTo>
                          <a:cubicBezTo>
                            <a:pt x="100" y="282"/>
                            <a:pt x="98" y="278"/>
                            <a:pt x="98" y="278"/>
                          </a:cubicBezTo>
                          <a:cubicBezTo>
                            <a:pt x="98" y="278"/>
                            <a:pt x="97" y="274"/>
                            <a:pt x="97" y="274"/>
                          </a:cubicBezTo>
                          <a:cubicBezTo>
                            <a:pt x="97" y="274"/>
                            <a:pt x="94" y="269"/>
                            <a:pt x="94" y="269"/>
                          </a:cubicBezTo>
                          <a:cubicBezTo>
                            <a:pt x="94" y="269"/>
                            <a:pt x="91" y="267"/>
                            <a:pt x="91" y="267"/>
                          </a:cubicBezTo>
                          <a:cubicBezTo>
                            <a:pt x="91" y="267"/>
                            <a:pt x="88" y="263"/>
                            <a:pt x="88" y="263"/>
                          </a:cubicBezTo>
                          <a:cubicBezTo>
                            <a:pt x="88" y="263"/>
                            <a:pt x="85" y="262"/>
                            <a:pt x="85" y="262"/>
                          </a:cubicBezTo>
                          <a:cubicBezTo>
                            <a:pt x="85" y="262"/>
                            <a:pt x="80" y="265"/>
                            <a:pt x="80" y="265"/>
                          </a:cubicBezTo>
                          <a:cubicBezTo>
                            <a:pt x="80" y="265"/>
                            <a:pt x="76" y="267"/>
                            <a:pt x="76" y="267"/>
                          </a:cubicBezTo>
                          <a:cubicBezTo>
                            <a:pt x="76" y="267"/>
                            <a:pt x="74" y="271"/>
                            <a:pt x="74" y="271"/>
                          </a:cubicBezTo>
                          <a:cubicBezTo>
                            <a:pt x="74" y="271"/>
                            <a:pt x="73" y="274"/>
                            <a:pt x="73" y="274"/>
                          </a:cubicBezTo>
                          <a:cubicBezTo>
                            <a:pt x="73" y="274"/>
                            <a:pt x="72" y="275"/>
                            <a:pt x="72" y="275"/>
                          </a:cubicBezTo>
                          <a:cubicBezTo>
                            <a:pt x="72" y="275"/>
                            <a:pt x="72" y="274"/>
                            <a:pt x="72" y="274"/>
                          </a:cubicBezTo>
                          <a:cubicBezTo>
                            <a:pt x="72" y="274"/>
                            <a:pt x="71" y="271"/>
                            <a:pt x="71" y="271"/>
                          </a:cubicBezTo>
                          <a:cubicBezTo>
                            <a:pt x="71" y="271"/>
                            <a:pt x="70" y="269"/>
                            <a:pt x="70" y="269"/>
                          </a:cubicBezTo>
                          <a:cubicBezTo>
                            <a:pt x="70" y="269"/>
                            <a:pt x="70" y="267"/>
                            <a:pt x="70" y="267"/>
                          </a:cubicBezTo>
                          <a:cubicBezTo>
                            <a:pt x="70" y="267"/>
                            <a:pt x="72" y="263"/>
                            <a:pt x="72" y="263"/>
                          </a:cubicBezTo>
                          <a:cubicBezTo>
                            <a:pt x="72" y="263"/>
                            <a:pt x="72" y="259"/>
                            <a:pt x="72" y="259"/>
                          </a:cubicBezTo>
                          <a:cubicBezTo>
                            <a:pt x="72" y="259"/>
                            <a:pt x="72" y="255"/>
                            <a:pt x="72" y="255"/>
                          </a:cubicBezTo>
                          <a:cubicBezTo>
                            <a:pt x="72" y="255"/>
                            <a:pt x="71" y="253"/>
                            <a:pt x="71" y="253"/>
                          </a:cubicBezTo>
                          <a:cubicBezTo>
                            <a:pt x="71" y="253"/>
                            <a:pt x="68" y="254"/>
                            <a:pt x="68" y="254"/>
                          </a:cubicBezTo>
                          <a:cubicBezTo>
                            <a:pt x="68" y="254"/>
                            <a:pt x="67" y="252"/>
                            <a:pt x="67" y="252"/>
                          </a:cubicBezTo>
                          <a:cubicBezTo>
                            <a:pt x="67" y="252"/>
                            <a:pt x="64" y="252"/>
                            <a:pt x="64" y="252"/>
                          </a:cubicBezTo>
                          <a:cubicBezTo>
                            <a:pt x="64" y="252"/>
                            <a:pt x="61" y="246"/>
                            <a:pt x="61" y="246"/>
                          </a:cubicBezTo>
                          <a:cubicBezTo>
                            <a:pt x="61" y="246"/>
                            <a:pt x="59" y="246"/>
                            <a:pt x="59" y="246"/>
                          </a:cubicBezTo>
                          <a:cubicBezTo>
                            <a:pt x="59" y="246"/>
                            <a:pt x="58" y="246"/>
                            <a:pt x="58" y="246"/>
                          </a:cubicBezTo>
                          <a:cubicBezTo>
                            <a:pt x="58" y="246"/>
                            <a:pt x="57" y="245"/>
                            <a:pt x="57" y="245"/>
                          </a:cubicBezTo>
                          <a:cubicBezTo>
                            <a:pt x="57" y="245"/>
                            <a:pt x="57" y="241"/>
                            <a:pt x="57" y="241"/>
                          </a:cubicBezTo>
                          <a:cubicBezTo>
                            <a:pt x="57" y="241"/>
                            <a:pt x="56" y="238"/>
                            <a:pt x="56" y="238"/>
                          </a:cubicBezTo>
                          <a:cubicBezTo>
                            <a:pt x="56" y="238"/>
                            <a:pt x="54" y="233"/>
                            <a:pt x="54" y="233"/>
                          </a:cubicBezTo>
                          <a:cubicBezTo>
                            <a:pt x="54" y="233"/>
                            <a:pt x="52" y="228"/>
                            <a:pt x="52" y="228"/>
                          </a:cubicBezTo>
                          <a:cubicBezTo>
                            <a:pt x="52" y="228"/>
                            <a:pt x="50" y="224"/>
                            <a:pt x="50" y="224"/>
                          </a:cubicBezTo>
                          <a:cubicBezTo>
                            <a:pt x="50" y="224"/>
                            <a:pt x="47" y="223"/>
                            <a:pt x="47" y="223"/>
                          </a:cubicBezTo>
                          <a:cubicBezTo>
                            <a:pt x="47" y="223"/>
                            <a:pt x="44" y="221"/>
                            <a:pt x="44" y="221"/>
                          </a:cubicBezTo>
                          <a:cubicBezTo>
                            <a:pt x="44" y="221"/>
                            <a:pt x="44" y="217"/>
                            <a:pt x="44" y="217"/>
                          </a:cubicBezTo>
                          <a:cubicBezTo>
                            <a:pt x="44" y="217"/>
                            <a:pt x="44" y="216"/>
                            <a:pt x="44" y="216"/>
                          </a:cubicBezTo>
                          <a:cubicBezTo>
                            <a:pt x="44" y="216"/>
                            <a:pt x="46" y="216"/>
                            <a:pt x="46" y="216"/>
                          </a:cubicBezTo>
                          <a:cubicBezTo>
                            <a:pt x="46" y="216"/>
                            <a:pt x="50" y="216"/>
                            <a:pt x="50" y="216"/>
                          </a:cubicBezTo>
                          <a:cubicBezTo>
                            <a:pt x="50" y="216"/>
                            <a:pt x="51" y="218"/>
                            <a:pt x="51" y="218"/>
                          </a:cubicBezTo>
                          <a:cubicBezTo>
                            <a:pt x="51" y="218"/>
                            <a:pt x="53" y="219"/>
                            <a:pt x="53" y="219"/>
                          </a:cubicBezTo>
                          <a:cubicBezTo>
                            <a:pt x="53" y="219"/>
                            <a:pt x="54" y="218"/>
                            <a:pt x="54" y="218"/>
                          </a:cubicBezTo>
                          <a:cubicBezTo>
                            <a:pt x="54" y="218"/>
                            <a:pt x="56" y="217"/>
                            <a:pt x="56" y="217"/>
                          </a:cubicBezTo>
                          <a:cubicBezTo>
                            <a:pt x="56" y="217"/>
                            <a:pt x="54" y="217"/>
                            <a:pt x="54" y="217"/>
                          </a:cubicBezTo>
                          <a:cubicBezTo>
                            <a:pt x="54" y="217"/>
                            <a:pt x="52" y="213"/>
                            <a:pt x="52" y="213"/>
                          </a:cubicBezTo>
                          <a:cubicBezTo>
                            <a:pt x="52" y="213"/>
                            <a:pt x="51" y="211"/>
                            <a:pt x="51" y="211"/>
                          </a:cubicBezTo>
                          <a:cubicBezTo>
                            <a:pt x="51" y="211"/>
                            <a:pt x="50" y="209"/>
                            <a:pt x="50" y="209"/>
                          </a:cubicBezTo>
                          <a:cubicBezTo>
                            <a:pt x="50" y="209"/>
                            <a:pt x="52" y="207"/>
                            <a:pt x="52" y="207"/>
                          </a:cubicBezTo>
                          <a:cubicBezTo>
                            <a:pt x="52" y="207"/>
                            <a:pt x="52" y="204"/>
                            <a:pt x="52" y="204"/>
                          </a:cubicBezTo>
                          <a:cubicBezTo>
                            <a:pt x="52" y="204"/>
                            <a:pt x="54" y="202"/>
                            <a:pt x="54" y="202"/>
                          </a:cubicBezTo>
                          <a:cubicBezTo>
                            <a:pt x="54" y="202"/>
                            <a:pt x="56" y="201"/>
                            <a:pt x="56" y="201"/>
                          </a:cubicBezTo>
                          <a:cubicBezTo>
                            <a:pt x="56" y="201"/>
                            <a:pt x="57" y="199"/>
                            <a:pt x="57" y="199"/>
                          </a:cubicBezTo>
                          <a:cubicBezTo>
                            <a:pt x="57" y="199"/>
                            <a:pt x="59" y="201"/>
                            <a:pt x="59" y="201"/>
                          </a:cubicBezTo>
                          <a:cubicBezTo>
                            <a:pt x="59" y="201"/>
                            <a:pt x="65" y="201"/>
                            <a:pt x="65" y="201"/>
                          </a:cubicBezTo>
                          <a:cubicBezTo>
                            <a:pt x="65" y="201"/>
                            <a:pt x="67" y="202"/>
                            <a:pt x="67" y="202"/>
                          </a:cubicBezTo>
                          <a:cubicBezTo>
                            <a:pt x="67" y="202"/>
                            <a:pt x="69" y="203"/>
                            <a:pt x="69" y="203"/>
                          </a:cubicBezTo>
                          <a:cubicBezTo>
                            <a:pt x="69" y="203"/>
                            <a:pt x="70" y="202"/>
                            <a:pt x="70" y="202"/>
                          </a:cubicBezTo>
                          <a:cubicBezTo>
                            <a:pt x="70" y="202"/>
                            <a:pt x="68" y="200"/>
                            <a:pt x="68" y="200"/>
                          </a:cubicBezTo>
                          <a:cubicBezTo>
                            <a:pt x="68" y="200"/>
                            <a:pt x="66" y="197"/>
                            <a:pt x="66" y="197"/>
                          </a:cubicBezTo>
                          <a:cubicBezTo>
                            <a:pt x="66" y="197"/>
                            <a:pt x="66" y="194"/>
                            <a:pt x="66" y="194"/>
                          </a:cubicBezTo>
                          <a:cubicBezTo>
                            <a:pt x="66" y="194"/>
                            <a:pt x="67" y="191"/>
                            <a:pt x="67" y="191"/>
                          </a:cubicBezTo>
                          <a:cubicBezTo>
                            <a:pt x="67" y="191"/>
                            <a:pt x="68" y="187"/>
                            <a:pt x="68" y="187"/>
                          </a:cubicBezTo>
                          <a:cubicBezTo>
                            <a:pt x="68" y="187"/>
                            <a:pt x="68" y="182"/>
                            <a:pt x="68" y="182"/>
                          </a:cubicBezTo>
                          <a:cubicBezTo>
                            <a:pt x="68" y="182"/>
                            <a:pt x="67" y="178"/>
                            <a:pt x="67" y="178"/>
                          </a:cubicBezTo>
                          <a:cubicBezTo>
                            <a:pt x="67" y="178"/>
                            <a:pt x="67" y="174"/>
                            <a:pt x="67" y="174"/>
                          </a:cubicBezTo>
                          <a:cubicBezTo>
                            <a:pt x="67" y="174"/>
                            <a:pt x="65" y="171"/>
                            <a:pt x="65" y="171"/>
                          </a:cubicBezTo>
                          <a:cubicBezTo>
                            <a:pt x="65" y="171"/>
                            <a:pt x="64" y="168"/>
                            <a:pt x="64" y="168"/>
                          </a:cubicBezTo>
                          <a:cubicBezTo>
                            <a:pt x="64" y="168"/>
                            <a:pt x="60" y="168"/>
                            <a:pt x="60" y="168"/>
                          </a:cubicBezTo>
                          <a:cubicBezTo>
                            <a:pt x="60" y="168"/>
                            <a:pt x="58" y="171"/>
                            <a:pt x="58" y="171"/>
                          </a:cubicBezTo>
                          <a:cubicBezTo>
                            <a:pt x="58" y="171"/>
                            <a:pt x="56" y="171"/>
                            <a:pt x="56" y="171"/>
                          </a:cubicBezTo>
                          <a:cubicBezTo>
                            <a:pt x="56" y="171"/>
                            <a:pt x="53" y="169"/>
                            <a:pt x="53" y="169"/>
                          </a:cubicBezTo>
                          <a:cubicBezTo>
                            <a:pt x="53" y="169"/>
                            <a:pt x="50" y="166"/>
                            <a:pt x="50" y="166"/>
                          </a:cubicBezTo>
                          <a:cubicBezTo>
                            <a:pt x="50" y="166"/>
                            <a:pt x="46" y="166"/>
                            <a:pt x="46" y="166"/>
                          </a:cubicBezTo>
                          <a:cubicBezTo>
                            <a:pt x="46" y="166"/>
                            <a:pt x="44" y="166"/>
                            <a:pt x="44" y="166"/>
                          </a:cubicBezTo>
                          <a:cubicBezTo>
                            <a:pt x="44" y="166"/>
                            <a:pt x="42" y="169"/>
                            <a:pt x="42" y="169"/>
                          </a:cubicBezTo>
                          <a:cubicBezTo>
                            <a:pt x="42" y="169"/>
                            <a:pt x="40" y="170"/>
                            <a:pt x="40" y="170"/>
                          </a:cubicBezTo>
                          <a:cubicBezTo>
                            <a:pt x="40" y="170"/>
                            <a:pt x="37" y="174"/>
                            <a:pt x="37" y="174"/>
                          </a:cubicBezTo>
                          <a:cubicBezTo>
                            <a:pt x="37" y="174"/>
                            <a:pt x="34" y="176"/>
                            <a:pt x="34" y="176"/>
                          </a:cubicBezTo>
                          <a:cubicBezTo>
                            <a:pt x="34" y="176"/>
                            <a:pt x="31" y="178"/>
                            <a:pt x="31" y="178"/>
                          </a:cubicBezTo>
                          <a:cubicBezTo>
                            <a:pt x="31" y="178"/>
                            <a:pt x="30" y="181"/>
                            <a:pt x="30" y="181"/>
                          </a:cubicBezTo>
                          <a:cubicBezTo>
                            <a:pt x="30" y="181"/>
                            <a:pt x="22" y="176"/>
                            <a:pt x="22" y="176"/>
                          </a:cubicBezTo>
                          <a:cubicBezTo>
                            <a:pt x="22" y="176"/>
                            <a:pt x="22" y="173"/>
                            <a:pt x="22" y="173"/>
                          </a:cubicBezTo>
                          <a:cubicBezTo>
                            <a:pt x="22" y="173"/>
                            <a:pt x="24" y="172"/>
                            <a:pt x="24" y="172"/>
                          </a:cubicBezTo>
                          <a:cubicBezTo>
                            <a:pt x="24" y="172"/>
                            <a:pt x="26" y="174"/>
                            <a:pt x="26" y="174"/>
                          </a:cubicBezTo>
                          <a:cubicBezTo>
                            <a:pt x="26" y="174"/>
                            <a:pt x="27" y="173"/>
                            <a:pt x="27" y="173"/>
                          </a:cubicBezTo>
                          <a:cubicBezTo>
                            <a:pt x="27" y="173"/>
                            <a:pt x="27" y="171"/>
                            <a:pt x="27" y="171"/>
                          </a:cubicBezTo>
                          <a:cubicBezTo>
                            <a:pt x="27" y="171"/>
                            <a:pt x="16" y="152"/>
                            <a:pt x="16" y="152"/>
                          </a:cubicBezTo>
                          <a:cubicBezTo>
                            <a:pt x="16" y="152"/>
                            <a:pt x="11" y="152"/>
                            <a:pt x="11" y="152"/>
                          </a:cubicBezTo>
                          <a:cubicBezTo>
                            <a:pt x="11" y="152"/>
                            <a:pt x="10" y="151"/>
                            <a:pt x="10" y="151"/>
                          </a:cubicBezTo>
                          <a:cubicBezTo>
                            <a:pt x="10" y="151"/>
                            <a:pt x="9" y="151"/>
                            <a:pt x="9" y="151"/>
                          </a:cubicBezTo>
                          <a:cubicBezTo>
                            <a:pt x="9" y="151"/>
                            <a:pt x="8" y="152"/>
                            <a:pt x="8" y="152"/>
                          </a:cubicBezTo>
                          <a:cubicBezTo>
                            <a:pt x="8" y="152"/>
                            <a:pt x="7" y="149"/>
                            <a:pt x="7" y="149"/>
                          </a:cubicBezTo>
                          <a:cubicBezTo>
                            <a:pt x="7" y="149"/>
                            <a:pt x="6" y="147"/>
                            <a:pt x="6" y="147"/>
                          </a:cubicBezTo>
                          <a:cubicBezTo>
                            <a:pt x="6" y="147"/>
                            <a:pt x="6" y="146"/>
                            <a:pt x="6" y="146"/>
                          </a:cubicBezTo>
                          <a:cubicBezTo>
                            <a:pt x="6" y="146"/>
                            <a:pt x="6" y="143"/>
                            <a:pt x="6" y="143"/>
                          </a:cubicBezTo>
                          <a:cubicBezTo>
                            <a:pt x="6" y="143"/>
                            <a:pt x="5" y="141"/>
                            <a:pt x="5" y="141"/>
                          </a:cubicBezTo>
                          <a:cubicBezTo>
                            <a:pt x="5" y="141"/>
                            <a:pt x="0" y="139"/>
                            <a:pt x="0" y="139"/>
                          </a:cubicBezTo>
                          <a:cubicBezTo>
                            <a:pt x="0" y="139"/>
                            <a:pt x="0" y="138"/>
                            <a:pt x="0" y="138"/>
                          </a:cubicBezTo>
                          <a:cubicBezTo>
                            <a:pt x="0" y="138"/>
                            <a:pt x="1" y="129"/>
                            <a:pt x="1" y="129"/>
                          </a:cubicBezTo>
                          <a:cubicBezTo>
                            <a:pt x="1" y="129"/>
                            <a:pt x="1" y="127"/>
                            <a:pt x="1" y="127"/>
                          </a:cubicBezTo>
                          <a:cubicBezTo>
                            <a:pt x="1" y="127"/>
                            <a:pt x="3" y="124"/>
                            <a:pt x="3" y="124"/>
                          </a:cubicBezTo>
                          <a:cubicBezTo>
                            <a:pt x="3" y="124"/>
                            <a:pt x="2" y="122"/>
                            <a:pt x="2" y="122"/>
                          </a:cubicBezTo>
                          <a:cubicBezTo>
                            <a:pt x="2" y="122"/>
                            <a:pt x="0" y="119"/>
                            <a:pt x="0" y="119"/>
                          </a:cubicBezTo>
                          <a:cubicBezTo>
                            <a:pt x="0" y="119"/>
                            <a:pt x="0" y="109"/>
                            <a:pt x="0" y="109"/>
                          </a:cubicBezTo>
                          <a:cubicBezTo>
                            <a:pt x="0" y="109"/>
                            <a:pt x="2" y="107"/>
                            <a:pt x="2" y="107"/>
                          </a:cubicBezTo>
                          <a:cubicBezTo>
                            <a:pt x="2" y="107"/>
                            <a:pt x="3" y="104"/>
                            <a:pt x="3" y="104"/>
                          </a:cubicBezTo>
                          <a:cubicBezTo>
                            <a:pt x="3" y="104"/>
                            <a:pt x="2" y="101"/>
                            <a:pt x="2" y="101"/>
                          </a:cubicBezTo>
                          <a:cubicBezTo>
                            <a:pt x="2" y="101"/>
                            <a:pt x="5" y="98"/>
                            <a:pt x="5" y="98"/>
                          </a:cubicBezTo>
                          <a:cubicBezTo>
                            <a:pt x="5" y="98"/>
                            <a:pt x="10" y="103"/>
                            <a:pt x="10" y="103"/>
                          </a:cubicBezTo>
                          <a:cubicBezTo>
                            <a:pt x="10" y="103"/>
                            <a:pt x="11" y="106"/>
                            <a:pt x="11" y="106"/>
                          </a:cubicBezTo>
                          <a:cubicBezTo>
                            <a:pt x="11" y="106"/>
                            <a:pt x="14" y="110"/>
                            <a:pt x="14" y="110"/>
                          </a:cubicBezTo>
                          <a:cubicBezTo>
                            <a:pt x="14" y="110"/>
                            <a:pt x="15" y="109"/>
                            <a:pt x="15" y="109"/>
                          </a:cubicBezTo>
                          <a:cubicBezTo>
                            <a:pt x="15" y="109"/>
                            <a:pt x="17" y="106"/>
                            <a:pt x="17" y="106"/>
                          </a:cubicBezTo>
                          <a:cubicBezTo>
                            <a:pt x="17" y="106"/>
                            <a:pt x="18" y="105"/>
                            <a:pt x="18" y="105"/>
                          </a:cubicBezTo>
                          <a:cubicBezTo>
                            <a:pt x="18" y="105"/>
                            <a:pt x="16" y="102"/>
                            <a:pt x="16" y="102"/>
                          </a:cubicBezTo>
                          <a:cubicBezTo>
                            <a:pt x="16" y="102"/>
                            <a:pt x="15" y="98"/>
                            <a:pt x="15" y="98"/>
                          </a:cubicBezTo>
                          <a:cubicBezTo>
                            <a:pt x="15" y="98"/>
                            <a:pt x="14" y="94"/>
                            <a:pt x="14" y="94"/>
                          </a:cubicBezTo>
                          <a:cubicBezTo>
                            <a:pt x="14" y="94"/>
                            <a:pt x="17" y="93"/>
                            <a:pt x="17" y="93"/>
                          </a:cubicBezTo>
                          <a:cubicBezTo>
                            <a:pt x="17" y="93"/>
                            <a:pt x="18" y="91"/>
                            <a:pt x="18" y="91"/>
                          </a:cubicBezTo>
                          <a:cubicBezTo>
                            <a:pt x="18" y="91"/>
                            <a:pt x="20" y="90"/>
                            <a:pt x="20" y="90"/>
                          </a:cubicBezTo>
                          <a:cubicBezTo>
                            <a:pt x="20" y="90"/>
                            <a:pt x="20" y="88"/>
                            <a:pt x="20" y="88"/>
                          </a:cubicBezTo>
                          <a:cubicBezTo>
                            <a:pt x="20" y="88"/>
                            <a:pt x="20" y="87"/>
                            <a:pt x="20" y="87"/>
                          </a:cubicBezTo>
                          <a:cubicBezTo>
                            <a:pt x="20" y="87"/>
                            <a:pt x="20" y="85"/>
                            <a:pt x="20" y="85"/>
                          </a:cubicBezTo>
                          <a:cubicBezTo>
                            <a:pt x="20" y="85"/>
                            <a:pt x="24" y="85"/>
                            <a:pt x="24" y="85"/>
                          </a:cubicBezTo>
                          <a:cubicBezTo>
                            <a:pt x="24" y="85"/>
                            <a:pt x="26" y="82"/>
                            <a:pt x="26" y="82"/>
                          </a:cubicBezTo>
                          <a:cubicBezTo>
                            <a:pt x="26" y="82"/>
                            <a:pt x="27" y="81"/>
                            <a:pt x="27" y="81"/>
                          </a:cubicBezTo>
                          <a:cubicBezTo>
                            <a:pt x="27" y="81"/>
                            <a:pt x="29" y="78"/>
                            <a:pt x="29" y="78"/>
                          </a:cubicBezTo>
                          <a:cubicBezTo>
                            <a:pt x="29" y="78"/>
                            <a:pt x="30" y="74"/>
                            <a:pt x="30" y="74"/>
                          </a:cubicBezTo>
                          <a:cubicBezTo>
                            <a:pt x="30" y="74"/>
                            <a:pt x="31" y="72"/>
                            <a:pt x="31" y="72"/>
                          </a:cubicBezTo>
                          <a:cubicBezTo>
                            <a:pt x="31" y="72"/>
                            <a:pt x="33" y="73"/>
                            <a:pt x="33" y="73"/>
                          </a:cubicBezTo>
                          <a:cubicBezTo>
                            <a:pt x="33" y="73"/>
                            <a:pt x="36" y="73"/>
                            <a:pt x="36" y="73"/>
                          </a:cubicBezTo>
                          <a:cubicBezTo>
                            <a:pt x="36" y="73"/>
                            <a:pt x="37" y="77"/>
                            <a:pt x="37" y="77"/>
                          </a:cubicBezTo>
                          <a:cubicBezTo>
                            <a:pt x="37" y="77"/>
                            <a:pt x="41" y="77"/>
                            <a:pt x="41" y="77"/>
                          </a:cubicBezTo>
                          <a:cubicBezTo>
                            <a:pt x="41" y="77"/>
                            <a:pt x="41" y="73"/>
                            <a:pt x="41" y="73"/>
                          </a:cubicBezTo>
                          <a:cubicBezTo>
                            <a:pt x="41" y="73"/>
                            <a:pt x="43" y="73"/>
                            <a:pt x="43" y="73"/>
                          </a:cubicBezTo>
                          <a:cubicBezTo>
                            <a:pt x="43" y="73"/>
                            <a:pt x="45" y="72"/>
                            <a:pt x="45" y="72"/>
                          </a:cubicBezTo>
                          <a:cubicBezTo>
                            <a:pt x="45" y="72"/>
                            <a:pt x="47" y="75"/>
                            <a:pt x="47" y="75"/>
                          </a:cubicBezTo>
                          <a:cubicBezTo>
                            <a:pt x="47" y="75"/>
                            <a:pt x="49" y="78"/>
                            <a:pt x="49" y="78"/>
                          </a:cubicBezTo>
                          <a:cubicBezTo>
                            <a:pt x="49" y="78"/>
                            <a:pt x="52" y="78"/>
                            <a:pt x="52" y="78"/>
                          </a:cubicBezTo>
                          <a:cubicBezTo>
                            <a:pt x="52" y="78"/>
                            <a:pt x="55" y="78"/>
                            <a:pt x="55" y="78"/>
                          </a:cubicBezTo>
                          <a:cubicBezTo>
                            <a:pt x="55" y="78"/>
                            <a:pt x="58" y="79"/>
                            <a:pt x="58" y="79"/>
                          </a:cubicBezTo>
                          <a:cubicBezTo>
                            <a:pt x="58" y="79"/>
                            <a:pt x="60" y="82"/>
                            <a:pt x="60" y="82"/>
                          </a:cubicBezTo>
                          <a:cubicBezTo>
                            <a:pt x="60" y="82"/>
                            <a:pt x="62" y="84"/>
                            <a:pt x="62" y="84"/>
                          </a:cubicBezTo>
                          <a:cubicBezTo>
                            <a:pt x="62" y="84"/>
                            <a:pt x="65" y="88"/>
                            <a:pt x="65" y="88"/>
                          </a:cubicBezTo>
                          <a:cubicBezTo>
                            <a:pt x="65" y="88"/>
                            <a:pt x="67" y="89"/>
                            <a:pt x="67" y="89"/>
                          </a:cubicBezTo>
                          <a:cubicBezTo>
                            <a:pt x="67" y="89"/>
                            <a:pt x="67" y="94"/>
                            <a:pt x="67" y="94"/>
                          </a:cubicBezTo>
                          <a:cubicBezTo>
                            <a:pt x="67" y="94"/>
                            <a:pt x="69" y="95"/>
                            <a:pt x="69" y="95"/>
                          </a:cubicBezTo>
                          <a:cubicBezTo>
                            <a:pt x="69" y="95"/>
                            <a:pt x="70" y="94"/>
                            <a:pt x="70" y="94"/>
                          </a:cubicBezTo>
                          <a:cubicBezTo>
                            <a:pt x="70" y="94"/>
                            <a:pt x="70" y="91"/>
                            <a:pt x="70" y="91"/>
                          </a:cubicBezTo>
                          <a:cubicBezTo>
                            <a:pt x="70" y="91"/>
                            <a:pt x="70" y="89"/>
                            <a:pt x="70" y="89"/>
                          </a:cubicBezTo>
                          <a:cubicBezTo>
                            <a:pt x="70" y="89"/>
                            <a:pt x="69" y="87"/>
                            <a:pt x="69" y="87"/>
                          </a:cubicBezTo>
                          <a:cubicBezTo>
                            <a:pt x="69" y="87"/>
                            <a:pt x="69" y="86"/>
                            <a:pt x="69" y="86"/>
                          </a:cubicBezTo>
                          <a:cubicBezTo>
                            <a:pt x="69" y="86"/>
                            <a:pt x="70" y="86"/>
                            <a:pt x="70" y="86"/>
                          </a:cubicBezTo>
                          <a:cubicBezTo>
                            <a:pt x="70" y="86"/>
                            <a:pt x="75" y="93"/>
                            <a:pt x="75" y="93"/>
                          </a:cubicBezTo>
                          <a:cubicBezTo>
                            <a:pt x="75" y="93"/>
                            <a:pt x="78" y="93"/>
                            <a:pt x="78" y="93"/>
                          </a:cubicBezTo>
                          <a:cubicBezTo>
                            <a:pt x="78" y="93"/>
                            <a:pt x="80" y="95"/>
                            <a:pt x="80" y="95"/>
                          </a:cubicBezTo>
                          <a:cubicBezTo>
                            <a:pt x="80" y="95"/>
                            <a:pt x="83" y="93"/>
                            <a:pt x="83" y="93"/>
                          </a:cubicBezTo>
                          <a:cubicBezTo>
                            <a:pt x="83" y="93"/>
                            <a:pt x="83" y="91"/>
                            <a:pt x="83" y="91"/>
                          </a:cubicBezTo>
                          <a:cubicBezTo>
                            <a:pt x="83" y="91"/>
                            <a:pt x="86" y="88"/>
                            <a:pt x="86" y="88"/>
                          </a:cubicBezTo>
                          <a:cubicBezTo>
                            <a:pt x="86" y="88"/>
                            <a:pt x="87" y="87"/>
                            <a:pt x="87" y="87"/>
                          </a:cubicBezTo>
                          <a:cubicBezTo>
                            <a:pt x="87" y="87"/>
                            <a:pt x="90" y="86"/>
                            <a:pt x="90" y="86"/>
                          </a:cubicBezTo>
                          <a:cubicBezTo>
                            <a:pt x="90" y="86"/>
                            <a:pt x="92" y="85"/>
                            <a:pt x="92" y="85"/>
                          </a:cubicBezTo>
                          <a:cubicBezTo>
                            <a:pt x="92" y="85"/>
                            <a:pt x="95" y="90"/>
                            <a:pt x="95" y="90"/>
                          </a:cubicBezTo>
                          <a:cubicBezTo>
                            <a:pt x="95" y="90"/>
                            <a:pt x="98" y="88"/>
                            <a:pt x="98" y="88"/>
                          </a:cubicBezTo>
                          <a:cubicBezTo>
                            <a:pt x="98" y="88"/>
                            <a:pt x="99" y="86"/>
                            <a:pt x="99" y="86"/>
                          </a:cubicBezTo>
                          <a:cubicBezTo>
                            <a:pt x="99" y="86"/>
                            <a:pt x="101" y="86"/>
                            <a:pt x="101" y="86"/>
                          </a:cubicBezTo>
                          <a:cubicBezTo>
                            <a:pt x="101" y="86"/>
                            <a:pt x="103" y="85"/>
                            <a:pt x="103" y="85"/>
                          </a:cubicBezTo>
                          <a:cubicBezTo>
                            <a:pt x="103" y="85"/>
                            <a:pt x="106" y="87"/>
                            <a:pt x="106" y="87"/>
                          </a:cubicBezTo>
                          <a:cubicBezTo>
                            <a:pt x="106" y="87"/>
                            <a:pt x="106" y="89"/>
                            <a:pt x="106" y="89"/>
                          </a:cubicBezTo>
                          <a:cubicBezTo>
                            <a:pt x="106" y="89"/>
                            <a:pt x="110" y="92"/>
                            <a:pt x="110" y="92"/>
                          </a:cubicBezTo>
                          <a:cubicBezTo>
                            <a:pt x="110" y="92"/>
                            <a:pt x="112" y="94"/>
                            <a:pt x="112" y="94"/>
                          </a:cubicBezTo>
                          <a:cubicBezTo>
                            <a:pt x="112" y="94"/>
                            <a:pt x="115" y="94"/>
                            <a:pt x="115" y="94"/>
                          </a:cubicBezTo>
                          <a:cubicBezTo>
                            <a:pt x="115" y="94"/>
                            <a:pt x="116" y="95"/>
                            <a:pt x="116" y="95"/>
                          </a:cubicBezTo>
                          <a:cubicBezTo>
                            <a:pt x="116" y="95"/>
                            <a:pt x="117" y="95"/>
                            <a:pt x="117" y="95"/>
                          </a:cubicBezTo>
                          <a:cubicBezTo>
                            <a:pt x="117" y="95"/>
                            <a:pt x="119" y="93"/>
                            <a:pt x="119" y="93"/>
                          </a:cubicBezTo>
                          <a:cubicBezTo>
                            <a:pt x="119" y="93"/>
                            <a:pt x="120" y="90"/>
                            <a:pt x="120" y="90"/>
                          </a:cubicBezTo>
                          <a:cubicBezTo>
                            <a:pt x="120" y="90"/>
                            <a:pt x="121" y="91"/>
                            <a:pt x="121" y="91"/>
                          </a:cubicBezTo>
                          <a:cubicBezTo>
                            <a:pt x="121" y="91"/>
                            <a:pt x="123" y="94"/>
                            <a:pt x="123" y="94"/>
                          </a:cubicBezTo>
                          <a:cubicBezTo>
                            <a:pt x="123" y="94"/>
                            <a:pt x="128" y="93"/>
                            <a:pt x="128" y="93"/>
                          </a:cubicBezTo>
                          <a:cubicBezTo>
                            <a:pt x="128" y="93"/>
                            <a:pt x="131" y="92"/>
                            <a:pt x="131" y="92"/>
                          </a:cubicBezTo>
                          <a:cubicBezTo>
                            <a:pt x="131" y="92"/>
                            <a:pt x="133" y="89"/>
                            <a:pt x="133" y="89"/>
                          </a:cubicBezTo>
                          <a:cubicBezTo>
                            <a:pt x="133" y="89"/>
                            <a:pt x="132" y="85"/>
                            <a:pt x="132" y="85"/>
                          </a:cubicBezTo>
                          <a:cubicBezTo>
                            <a:pt x="132" y="85"/>
                            <a:pt x="132" y="81"/>
                            <a:pt x="132" y="81"/>
                          </a:cubicBezTo>
                          <a:cubicBezTo>
                            <a:pt x="132" y="81"/>
                            <a:pt x="130" y="78"/>
                            <a:pt x="130" y="78"/>
                          </a:cubicBezTo>
                          <a:cubicBezTo>
                            <a:pt x="130" y="78"/>
                            <a:pt x="127" y="78"/>
                            <a:pt x="127" y="78"/>
                          </a:cubicBezTo>
                          <a:cubicBezTo>
                            <a:pt x="127" y="78"/>
                            <a:pt x="126" y="75"/>
                            <a:pt x="126" y="75"/>
                          </a:cubicBezTo>
                          <a:cubicBezTo>
                            <a:pt x="126" y="75"/>
                            <a:pt x="122" y="74"/>
                            <a:pt x="122" y="74"/>
                          </a:cubicBezTo>
                          <a:cubicBezTo>
                            <a:pt x="122" y="74"/>
                            <a:pt x="118" y="70"/>
                            <a:pt x="118" y="70"/>
                          </a:cubicBezTo>
                          <a:cubicBezTo>
                            <a:pt x="118" y="70"/>
                            <a:pt x="116" y="70"/>
                            <a:pt x="116" y="70"/>
                          </a:cubicBezTo>
                          <a:cubicBezTo>
                            <a:pt x="116" y="70"/>
                            <a:pt x="116" y="69"/>
                            <a:pt x="116" y="69"/>
                          </a:cubicBezTo>
                          <a:cubicBezTo>
                            <a:pt x="116" y="69"/>
                            <a:pt x="118" y="67"/>
                            <a:pt x="118" y="67"/>
                          </a:cubicBezTo>
                          <a:cubicBezTo>
                            <a:pt x="118" y="67"/>
                            <a:pt x="119" y="65"/>
                            <a:pt x="119" y="65"/>
                          </a:cubicBezTo>
                          <a:cubicBezTo>
                            <a:pt x="119" y="65"/>
                            <a:pt x="121" y="65"/>
                            <a:pt x="121" y="65"/>
                          </a:cubicBezTo>
                          <a:cubicBezTo>
                            <a:pt x="121" y="65"/>
                            <a:pt x="124" y="61"/>
                            <a:pt x="124" y="61"/>
                          </a:cubicBezTo>
                          <a:cubicBezTo>
                            <a:pt x="124" y="61"/>
                            <a:pt x="119" y="52"/>
                            <a:pt x="119" y="52"/>
                          </a:cubicBezTo>
                          <a:cubicBezTo>
                            <a:pt x="119" y="52"/>
                            <a:pt x="121" y="49"/>
                            <a:pt x="121" y="49"/>
                          </a:cubicBezTo>
                          <a:cubicBezTo>
                            <a:pt x="121" y="49"/>
                            <a:pt x="121" y="47"/>
                            <a:pt x="121" y="47"/>
                          </a:cubicBezTo>
                          <a:cubicBezTo>
                            <a:pt x="121" y="47"/>
                            <a:pt x="124" y="46"/>
                            <a:pt x="124" y="46"/>
                          </a:cubicBezTo>
                          <a:cubicBezTo>
                            <a:pt x="124" y="46"/>
                            <a:pt x="127" y="48"/>
                            <a:pt x="127" y="48"/>
                          </a:cubicBezTo>
                          <a:cubicBezTo>
                            <a:pt x="127" y="48"/>
                            <a:pt x="130" y="48"/>
                            <a:pt x="130" y="48"/>
                          </a:cubicBezTo>
                          <a:cubicBezTo>
                            <a:pt x="130" y="48"/>
                            <a:pt x="131" y="46"/>
                            <a:pt x="131" y="46"/>
                          </a:cubicBezTo>
                          <a:cubicBezTo>
                            <a:pt x="131" y="46"/>
                            <a:pt x="130" y="45"/>
                            <a:pt x="130" y="45"/>
                          </a:cubicBezTo>
                          <a:cubicBezTo>
                            <a:pt x="130" y="45"/>
                            <a:pt x="128" y="44"/>
                            <a:pt x="128" y="44"/>
                          </a:cubicBezTo>
                          <a:cubicBezTo>
                            <a:pt x="128" y="44"/>
                            <a:pt x="126" y="43"/>
                            <a:pt x="126" y="43"/>
                          </a:cubicBezTo>
                          <a:cubicBezTo>
                            <a:pt x="126" y="43"/>
                            <a:pt x="122" y="41"/>
                            <a:pt x="122" y="41"/>
                          </a:cubicBezTo>
                          <a:cubicBezTo>
                            <a:pt x="122" y="41"/>
                            <a:pt x="121" y="39"/>
                            <a:pt x="121" y="39"/>
                          </a:cubicBezTo>
                          <a:cubicBezTo>
                            <a:pt x="121" y="39"/>
                            <a:pt x="123" y="38"/>
                            <a:pt x="123" y="38"/>
                          </a:cubicBezTo>
                          <a:cubicBezTo>
                            <a:pt x="123" y="38"/>
                            <a:pt x="123" y="36"/>
                            <a:pt x="123" y="36"/>
                          </a:cubicBezTo>
                          <a:cubicBezTo>
                            <a:pt x="123" y="36"/>
                            <a:pt x="120" y="36"/>
                            <a:pt x="120" y="36"/>
                          </a:cubicBezTo>
                          <a:cubicBezTo>
                            <a:pt x="120" y="36"/>
                            <a:pt x="118" y="33"/>
                            <a:pt x="118" y="33"/>
                          </a:cubicBezTo>
                          <a:cubicBezTo>
                            <a:pt x="118" y="33"/>
                            <a:pt x="119" y="32"/>
                            <a:pt x="119" y="32"/>
                          </a:cubicBezTo>
                          <a:cubicBezTo>
                            <a:pt x="119" y="32"/>
                            <a:pt x="119" y="31"/>
                            <a:pt x="119" y="31"/>
                          </a:cubicBezTo>
                          <a:cubicBezTo>
                            <a:pt x="119" y="31"/>
                            <a:pt x="118" y="28"/>
                            <a:pt x="118" y="28"/>
                          </a:cubicBezTo>
                          <a:cubicBezTo>
                            <a:pt x="118" y="28"/>
                            <a:pt x="119" y="27"/>
                            <a:pt x="119" y="27"/>
                          </a:cubicBezTo>
                          <a:cubicBezTo>
                            <a:pt x="119" y="27"/>
                            <a:pt x="121" y="26"/>
                            <a:pt x="121" y="26"/>
                          </a:cubicBezTo>
                          <a:cubicBezTo>
                            <a:pt x="121" y="26"/>
                            <a:pt x="122" y="27"/>
                            <a:pt x="122" y="27"/>
                          </a:cubicBezTo>
                          <a:cubicBezTo>
                            <a:pt x="122" y="27"/>
                            <a:pt x="125" y="27"/>
                            <a:pt x="125" y="27"/>
                          </a:cubicBezTo>
                          <a:cubicBezTo>
                            <a:pt x="125" y="27"/>
                            <a:pt x="126" y="29"/>
                            <a:pt x="126" y="29"/>
                          </a:cubicBezTo>
                          <a:cubicBezTo>
                            <a:pt x="126" y="29"/>
                            <a:pt x="127" y="27"/>
                            <a:pt x="127" y="27"/>
                          </a:cubicBezTo>
                          <a:cubicBezTo>
                            <a:pt x="127" y="27"/>
                            <a:pt x="130" y="27"/>
                            <a:pt x="130" y="27"/>
                          </a:cubicBezTo>
                          <a:cubicBezTo>
                            <a:pt x="130" y="27"/>
                            <a:pt x="132" y="29"/>
                            <a:pt x="132" y="29"/>
                          </a:cubicBezTo>
                          <a:cubicBezTo>
                            <a:pt x="132" y="29"/>
                            <a:pt x="133" y="25"/>
                            <a:pt x="133" y="25"/>
                          </a:cubicBezTo>
                          <a:cubicBezTo>
                            <a:pt x="133" y="25"/>
                            <a:pt x="136" y="25"/>
                            <a:pt x="136" y="25"/>
                          </a:cubicBezTo>
                          <a:cubicBezTo>
                            <a:pt x="136" y="25"/>
                            <a:pt x="137" y="23"/>
                            <a:pt x="137" y="23"/>
                          </a:cubicBezTo>
                          <a:cubicBezTo>
                            <a:pt x="137" y="23"/>
                            <a:pt x="139" y="24"/>
                            <a:pt x="139" y="24"/>
                          </a:cubicBezTo>
                          <a:cubicBezTo>
                            <a:pt x="139" y="24"/>
                            <a:pt x="141" y="22"/>
                            <a:pt x="141" y="22"/>
                          </a:cubicBezTo>
                          <a:cubicBezTo>
                            <a:pt x="141" y="22"/>
                            <a:pt x="143" y="23"/>
                            <a:pt x="143" y="23"/>
                          </a:cubicBezTo>
                          <a:cubicBezTo>
                            <a:pt x="143" y="23"/>
                            <a:pt x="145" y="21"/>
                            <a:pt x="145" y="21"/>
                          </a:cubicBezTo>
                          <a:cubicBezTo>
                            <a:pt x="145" y="21"/>
                            <a:pt x="148" y="19"/>
                            <a:pt x="148" y="19"/>
                          </a:cubicBezTo>
                          <a:cubicBezTo>
                            <a:pt x="148" y="19"/>
                            <a:pt x="151" y="19"/>
                            <a:pt x="151" y="19"/>
                          </a:cubicBezTo>
                          <a:cubicBezTo>
                            <a:pt x="151" y="19"/>
                            <a:pt x="154" y="19"/>
                            <a:pt x="154" y="19"/>
                          </a:cubicBezTo>
                          <a:cubicBezTo>
                            <a:pt x="154" y="19"/>
                            <a:pt x="154" y="17"/>
                            <a:pt x="154" y="17"/>
                          </a:cubicBezTo>
                          <a:cubicBezTo>
                            <a:pt x="154" y="17"/>
                            <a:pt x="155" y="16"/>
                            <a:pt x="155" y="16"/>
                          </a:cubicBezTo>
                          <a:cubicBezTo>
                            <a:pt x="155" y="16"/>
                            <a:pt x="158" y="15"/>
                            <a:pt x="158" y="15"/>
                          </a:cubicBezTo>
                          <a:cubicBezTo>
                            <a:pt x="158" y="15"/>
                            <a:pt x="160" y="14"/>
                            <a:pt x="160" y="14"/>
                          </a:cubicBezTo>
                          <a:cubicBezTo>
                            <a:pt x="160" y="14"/>
                            <a:pt x="161" y="15"/>
                            <a:pt x="161" y="15"/>
                          </a:cubicBezTo>
                          <a:cubicBezTo>
                            <a:pt x="161" y="15"/>
                            <a:pt x="163" y="14"/>
                            <a:pt x="163" y="14"/>
                          </a:cubicBezTo>
                          <a:cubicBezTo>
                            <a:pt x="163" y="14"/>
                            <a:pt x="167" y="14"/>
                            <a:pt x="167" y="14"/>
                          </a:cubicBezTo>
                          <a:cubicBezTo>
                            <a:pt x="167" y="14"/>
                            <a:pt x="172" y="11"/>
                            <a:pt x="172" y="11"/>
                          </a:cubicBezTo>
                          <a:cubicBezTo>
                            <a:pt x="172" y="11"/>
                            <a:pt x="174" y="11"/>
                            <a:pt x="174" y="11"/>
                          </a:cubicBezTo>
                          <a:cubicBezTo>
                            <a:pt x="174" y="11"/>
                            <a:pt x="176" y="8"/>
                            <a:pt x="176" y="8"/>
                          </a:cubicBezTo>
                          <a:cubicBezTo>
                            <a:pt x="176" y="8"/>
                            <a:pt x="179" y="8"/>
                            <a:pt x="179" y="8"/>
                          </a:cubicBezTo>
                          <a:cubicBezTo>
                            <a:pt x="179" y="8"/>
                            <a:pt x="179" y="4"/>
                            <a:pt x="179" y="4"/>
                          </a:cubicBezTo>
                          <a:cubicBezTo>
                            <a:pt x="179" y="4"/>
                            <a:pt x="181" y="4"/>
                            <a:pt x="181" y="4"/>
                          </a:cubicBezTo>
                          <a:cubicBezTo>
                            <a:pt x="181" y="4"/>
                            <a:pt x="182" y="2"/>
                            <a:pt x="182" y="2"/>
                          </a:cubicBezTo>
                          <a:cubicBezTo>
                            <a:pt x="182" y="2"/>
                            <a:pt x="184" y="0"/>
                            <a:pt x="184" y="0"/>
                          </a:cubicBezTo>
                          <a:cubicBezTo>
                            <a:pt x="184" y="0"/>
                            <a:pt x="189" y="1"/>
                            <a:pt x="189" y="1"/>
                          </a:cubicBezTo>
                          <a:cubicBezTo>
                            <a:pt x="189" y="1"/>
                            <a:pt x="191" y="1"/>
                            <a:pt x="191" y="1"/>
                          </a:cubicBezTo>
                          <a:cubicBezTo>
                            <a:pt x="191" y="1"/>
                            <a:pt x="193" y="3"/>
                            <a:pt x="193" y="3"/>
                          </a:cubicBezTo>
                          <a:cubicBezTo>
                            <a:pt x="193" y="3"/>
                            <a:pt x="196" y="5"/>
                            <a:pt x="196" y="5"/>
                          </a:cubicBezTo>
                          <a:cubicBezTo>
                            <a:pt x="196" y="5"/>
                            <a:pt x="197" y="4"/>
                            <a:pt x="197" y="4"/>
                          </a:cubicBezTo>
                          <a:cubicBezTo>
                            <a:pt x="197" y="4"/>
                            <a:pt x="198" y="3"/>
                            <a:pt x="198" y="3"/>
                          </a:cubicBezTo>
                          <a:cubicBezTo>
                            <a:pt x="198" y="3"/>
                            <a:pt x="200" y="2"/>
                            <a:pt x="200" y="2"/>
                          </a:cubicBezTo>
                          <a:cubicBezTo>
                            <a:pt x="200" y="2"/>
                            <a:pt x="203" y="6"/>
                            <a:pt x="203" y="6"/>
                          </a:cubicBezTo>
                          <a:cubicBezTo>
                            <a:pt x="203" y="6"/>
                            <a:pt x="203" y="10"/>
                            <a:pt x="203" y="10"/>
                          </a:cubicBezTo>
                          <a:cubicBezTo>
                            <a:pt x="203" y="10"/>
                            <a:pt x="206" y="13"/>
                            <a:pt x="206" y="13"/>
                          </a:cubicBezTo>
                          <a:cubicBezTo>
                            <a:pt x="206" y="13"/>
                            <a:pt x="208" y="15"/>
                            <a:pt x="208" y="15"/>
                          </a:cubicBezTo>
                          <a:cubicBezTo>
                            <a:pt x="208" y="15"/>
                            <a:pt x="207" y="16"/>
                            <a:pt x="207" y="16"/>
                          </a:cubicBezTo>
                          <a:cubicBezTo>
                            <a:pt x="207" y="16"/>
                            <a:pt x="208" y="18"/>
                            <a:pt x="208" y="18"/>
                          </a:cubicBezTo>
                          <a:cubicBezTo>
                            <a:pt x="208" y="18"/>
                            <a:pt x="208" y="22"/>
                            <a:pt x="208" y="22"/>
                          </a:cubicBezTo>
                          <a:cubicBezTo>
                            <a:pt x="208" y="22"/>
                            <a:pt x="208" y="23"/>
                            <a:pt x="208" y="23"/>
                          </a:cubicBezTo>
                          <a:cubicBezTo>
                            <a:pt x="208" y="23"/>
                            <a:pt x="211" y="25"/>
                            <a:pt x="211" y="25"/>
                          </a:cubicBezTo>
                          <a:cubicBezTo>
                            <a:pt x="211" y="25"/>
                            <a:pt x="214" y="24"/>
                            <a:pt x="214" y="24"/>
                          </a:cubicBezTo>
                          <a:cubicBezTo>
                            <a:pt x="214" y="24"/>
                            <a:pt x="215" y="23"/>
                            <a:pt x="215" y="23"/>
                          </a:cubicBezTo>
                          <a:cubicBezTo>
                            <a:pt x="215" y="23"/>
                            <a:pt x="218" y="23"/>
                            <a:pt x="218" y="23"/>
                          </a:cubicBezTo>
                          <a:cubicBezTo>
                            <a:pt x="218" y="23"/>
                            <a:pt x="219" y="22"/>
                            <a:pt x="219" y="22"/>
                          </a:cubicBezTo>
                          <a:cubicBezTo>
                            <a:pt x="219" y="22"/>
                            <a:pt x="220" y="24"/>
                            <a:pt x="220" y="24"/>
                          </a:cubicBezTo>
                          <a:cubicBezTo>
                            <a:pt x="220" y="24"/>
                            <a:pt x="221" y="26"/>
                            <a:pt x="221" y="26"/>
                          </a:cubicBezTo>
                          <a:cubicBezTo>
                            <a:pt x="221" y="26"/>
                            <a:pt x="223" y="28"/>
                            <a:pt x="223" y="28"/>
                          </a:cubicBezTo>
                          <a:cubicBezTo>
                            <a:pt x="223" y="28"/>
                            <a:pt x="224" y="27"/>
                            <a:pt x="224" y="27"/>
                          </a:cubicBezTo>
                          <a:cubicBezTo>
                            <a:pt x="224" y="27"/>
                            <a:pt x="224" y="25"/>
                            <a:pt x="224" y="25"/>
                          </a:cubicBezTo>
                          <a:cubicBezTo>
                            <a:pt x="224" y="25"/>
                            <a:pt x="226" y="25"/>
                            <a:pt x="226" y="25"/>
                          </a:cubicBezTo>
                          <a:cubicBezTo>
                            <a:pt x="226" y="25"/>
                            <a:pt x="228" y="28"/>
                            <a:pt x="228" y="28"/>
                          </a:cubicBezTo>
                          <a:cubicBezTo>
                            <a:pt x="228" y="28"/>
                            <a:pt x="231" y="28"/>
                            <a:pt x="231" y="28"/>
                          </a:cubicBezTo>
                          <a:cubicBezTo>
                            <a:pt x="231" y="28"/>
                            <a:pt x="232" y="26"/>
                            <a:pt x="232" y="26"/>
                          </a:cubicBezTo>
                          <a:cubicBezTo>
                            <a:pt x="232" y="26"/>
                            <a:pt x="233" y="27"/>
                            <a:pt x="233" y="27"/>
                          </a:cubicBezTo>
                          <a:cubicBezTo>
                            <a:pt x="233" y="27"/>
                            <a:pt x="234" y="31"/>
                            <a:pt x="234" y="31"/>
                          </a:cubicBezTo>
                          <a:cubicBezTo>
                            <a:pt x="234" y="31"/>
                            <a:pt x="232" y="31"/>
                            <a:pt x="232" y="31"/>
                          </a:cubicBezTo>
                          <a:cubicBezTo>
                            <a:pt x="232" y="31"/>
                            <a:pt x="231" y="32"/>
                            <a:pt x="231" y="32"/>
                          </a:cubicBezTo>
                          <a:cubicBezTo>
                            <a:pt x="231" y="32"/>
                            <a:pt x="232" y="36"/>
                            <a:pt x="232" y="36"/>
                          </a:cubicBezTo>
                          <a:cubicBezTo>
                            <a:pt x="232" y="36"/>
                            <a:pt x="234" y="38"/>
                            <a:pt x="234" y="38"/>
                          </a:cubicBezTo>
                          <a:cubicBezTo>
                            <a:pt x="234" y="38"/>
                            <a:pt x="237" y="34"/>
                            <a:pt x="237" y="34"/>
                          </a:cubicBezTo>
                          <a:cubicBezTo>
                            <a:pt x="237" y="34"/>
                            <a:pt x="239" y="36"/>
                            <a:pt x="239" y="36"/>
                          </a:cubicBezTo>
                          <a:cubicBezTo>
                            <a:pt x="239" y="36"/>
                            <a:pt x="242" y="38"/>
                            <a:pt x="242" y="38"/>
                          </a:cubicBezTo>
                          <a:cubicBezTo>
                            <a:pt x="242" y="38"/>
                            <a:pt x="242" y="34"/>
                            <a:pt x="242" y="34"/>
                          </a:cubicBezTo>
                          <a:cubicBezTo>
                            <a:pt x="242" y="34"/>
                            <a:pt x="243" y="31"/>
                            <a:pt x="243" y="31"/>
                          </a:cubicBezTo>
                          <a:cubicBezTo>
                            <a:pt x="243" y="31"/>
                            <a:pt x="246" y="30"/>
                            <a:pt x="246" y="30"/>
                          </a:cubicBezTo>
                          <a:cubicBezTo>
                            <a:pt x="246" y="30"/>
                            <a:pt x="249" y="28"/>
                            <a:pt x="249" y="28"/>
                          </a:cubicBezTo>
                          <a:cubicBezTo>
                            <a:pt x="249" y="28"/>
                            <a:pt x="248" y="26"/>
                            <a:pt x="248" y="26"/>
                          </a:cubicBezTo>
                          <a:cubicBezTo>
                            <a:pt x="248" y="26"/>
                            <a:pt x="250" y="25"/>
                            <a:pt x="250" y="25"/>
                          </a:cubicBezTo>
                          <a:cubicBezTo>
                            <a:pt x="250" y="25"/>
                            <a:pt x="252" y="24"/>
                            <a:pt x="252" y="24"/>
                          </a:cubicBezTo>
                          <a:cubicBezTo>
                            <a:pt x="252" y="24"/>
                            <a:pt x="255" y="22"/>
                            <a:pt x="255" y="22"/>
                          </a:cubicBezTo>
                          <a:cubicBezTo>
                            <a:pt x="255" y="22"/>
                            <a:pt x="257" y="21"/>
                            <a:pt x="257" y="21"/>
                          </a:cubicBezTo>
                          <a:cubicBezTo>
                            <a:pt x="257" y="21"/>
                            <a:pt x="257" y="20"/>
                            <a:pt x="257" y="20"/>
                          </a:cubicBezTo>
                          <a:cubicBezTo>
                            <a:pt x="257" y="20"/>
                            <a:pt x="260" y="19"/>
                            <a:pt x="260" y="19"/>
                          </a:cubicBezTo>
                          <a:cubicBezTo>
                            <a:pt x="260" y="19"/>
                            <a:pt x="260" y="22"/>
                            <a:pt x="260" y="22"/>
                          </a:cubicBezTo>
                          <a:cubicBezTo>
                            <a:pt x="260" y="22"/>
                            <a:pt x="260" y="24"/>
                            <a:pt x="260" y="24"/>
                          </a:cubicBezTo>
                          <a:cubicBezTo>
                            <a:pt x="260" y="24"/>
                            <a:pt x="258" y="25"/>
                            <a:pt x="258" y="25"/>
                          </a:cubicBezTo>
                          <a:cubicBezTo>
                            <a:pt x="258" y="25"/>
                            <a:pt x="260" y="29"/>
                            <a:pt x="260" y="29"/>
                          </a:cubicBezTo>
                          <a:cubicBezTo>
                            <a:pt x="260" y="29"/>
                            <a:pt x="269" y="37"/>
                            <a:pt x="269" y="37"/>
                          </a:cubicBezTo>
                          <a:cubicBezTo>
                            <a:pt x="269" y="37"/>
                            <a:pt x="276" y="43"/>
                            <a:pt x="276" y="43"/>
                          </a:cubicBezTo>
                          <a:cubicBezTo>
                            <a:pt x="276" y="43"/>
                            <a:pt x="286" y="58"/>
                            <a:pt x="286" y="58"/>
                          </a:cubicBezTo>
                          <a:cubicBezTo>
                            <a:pt x="286" y="58"/>
                            <a:pt x="308" y="91"/>
                            <a:pt x="308" y="91"/>
                          </a:cubicBezTo>
                          <a:cubicBezTo>
                            <a:pt x="308" y="91"/>
                            <a:pt x="310" y="87"/>
                            <a:pt x="310" y="87"/>
                          </a:cubicBezTo>
                          <a:cubicBezTo>
                            <a:pt x="310" y="87"/>
                            <a:pt x="309" y="86"/>
                            <a:pt x="309" y="86"/>
                          </a:cubicBezTo>
                          <a:cubicBezTo>
                            <a:pt x="309" y="86"/>
                            <a:pt x="309" y="85"/>
                            <a:pt x="309" y="85"/>
                          </a:cubicBezTo>
                          <a:cubicBezTo>
                            <a:pt x="309" y="85"/>
                            <a:pt x="309" y="83"/>
                            <a:pt x="309" y="83"/>
                          </a:cubicBezTo>
                          <a:cubicBezTo>
                            <a:pt x="309" y="83"/>
                            <a:pt x="310" y="82"/>
                            <a:pt x="310" y="82"/>
                          </a:cubicBezTo>
                          <a:cubicBezTo>
                            <a:pt x="310" y="82"/>
                            <a:pt x="312" y="81"/>
                            <a:pt x="312" y="81"/>
                          </a:cubicBezTo>
                          <a:cubicBezTo>
                            <a:pt x="312" y="81"/>
                            <a:pt x="314" y="84"/>
                            <a:pt x="314" y="84"/>
                          </a:cubicBezTo>
                          <a:cubicBezTo>
                            <a:pt x="314" y="84"/>
                            <a:pt x="315" y="84"/>
                            <a:pt x="315" y="84"/>
                          </a:cubicBezTo>
                          <a:cubicBezTo>
                            <a:pt x="315" y="84"/>
                            <a:pt x="316" y="89"/>
                            <a:pt x="316" y="89"/>
                          </a:cubicBezTo>
                          <a:cubicBezTo>
                            <a:pt x="316" y="89"/>
                            <a:pt x="319" y="90"/>
                            <a:pt x="319" y="90"/>
                          </a:cubicBezTo>
                          <a:cubicBezTo>
                            <a:pt x="319" y="90"/>
                            <a:pt x="320" y="91"/>
                            <a:pt x="320" y="91"/>
                          </a:cubicBezTo>
                          <a:cubicBezTo>
                            <a:pt x="320" y="91"/>
                            <a:pt x="321" y="93"/>
                            <a:pt x="321" y="93"/>
                          </a:cubicBezTo>
                          <a:cubicBezTo>
                            <a:pt x="321" y="93"/>
                            <a:pt x="323" y="93"/>
                            <a:pt x="323" y="93"/>
                          </a:cubicBezTo>
                          <a:cubicBezTo>
                            <a:pt x="323" y="93"/>
                            <a:pt x="325" y="92"/>
                            <a:pt x="325" y="92"/>
                          </a:cubicBezTo>
                          <a:cubicBezTo>
                            <a:pt x="325" y="92"/>
                            <a:pt x="327" y="93"/>
                            <a:pt x="327" y="93"/>
                          </a:cubicBezTo>
                          <a:cubicBezTo>
                            <a:pt x="327" y="93"/>
                            <a:pt x="328" y="92"/>
                            <a:pt x="328" y="92"/>
                          </a:cubicBezTo>
                          <a:cubicBezTo>
                            <a:pt x="328" y="92"/>
                            <a:pt x="331" y="91"/>
                            <a:pt x="331" y="91"/>
                          </a:cubicBezTo>
                          <a:cubicBezTo>
                            <a:pt x="331" y="91"/>
                            <a:pt x="332" y="90"/>
                            <a:pt x="332" y="90"/>
                          </a:cubicBezTo>
                          <a:cubicBezTo>
                            <a:pt x="332" y="90"/>
                            <a:pt x="334" y="88"/>
                            <a:pt x="334" y="88"/>
                          </a:cubicBezTo>
                          <a:cubicBezTo>
                            <a:pt x="334" y="88"/>
                            <a:pt x="338" y="87"/>
                            <a:pt x="338" y="87"/>
                          </a:cubicBezTo>
                          <a:cubicBezTo>
                            <a:pt x="338" y="87"/>
                            <a:pt x="341" y="90"/>
                            <a:pt x="341" y="90"/>
                          </a:cubicBezTo>
                          <a:cubicBezTo>
                            <a:pt x="341" y="90"/>
                            <a:pt x="344" y="94"/>
                            <a:pt x="344" y="94"/>
                          </a:cubicBezTo>
                          <a:cubicBezTo>
                            <a:pt x="344" y="94"/>
                            <a:pt x="347" y="96"/>
                            <a:pt x="347" y="96"/>
                          </a:cubicBezTo>
                          <a:cubicBezTo>
                            <a:pt x="347" y="96"/>
                            <a:pt x="349" y="102"/>
                            <a:pt x="349" y="102"/>
                          </a:cubicBezTo>
                          <a:cubicBezTo>
                            <a:pt x="349" y="102"/>
                            <a:pt x="351" y="103"/>
                            <a:pt x="351" y="103"/>
                          </a:cubicBezTo>
                          <a:cubicBezTo>
                            <a:pt x="351" y="103"/>
                            <a:pt x="355" y="105"/>
                            <a:pt x="355" y="105"/>
                          </a:cubicBezTo>
                          <a:cubicBezTo>
                            <a:pt x="355" y="105"/>
                            <a:pt x="357" y="108"/>
                            <a:pt x="357" y="108"/>
                          </a:cubicBezTo>
                          <a:cubicBezTo>
                            <a:pt x="357" y="108"/>
                            <a:pt x="362" y="116"/>
                            <a:pt x="362" y="116"/>
                          </a:cubicBezTo>
                          <a:cubicBezTo>
                            <a:pt x="362" y="116"/>
                            <a:pt x="364" y="115"/>
                            <a:pt x="364" y="115"/>
                          </a:cubicBezTo>
                          <a:cubicBezTo>
                            <a:pt x="364" y="115"/>
                            <a:pt x="366" y="116"/>
                            <a:pt x="366" y="116"/>
                          </a:cubicBezTo>
                          <a:cubicBezTo>
                            <a:pt x="366" y="116"/>
                            <a:pt x="369" y="117"/>
                            <a:pt x="369" y="117"/>
                          </a:cubicBezTo>
                          <a:cubicBezTo>
                            <a:pt x="369" y="117"/>
                            <a:pt x="371" y="116"/>
                            <a:pt x="371" y="116"/>
                          </a:cubicBezTo>
                          <a:cubicBezTo>
                            <a:pt x="371" y="116"/>
                            <a:pt x="374" y="111"/>
                            <a:pt x="374" y="111"/>
                          </a:cubicBezTo>
                          <a:cubicBezTo>
                            <a:pt x="374" y="111"/>
                            <a:pt x="374" y="115"/>
                            <a:pt x="374" y="115"/>
                          </a:cubicBezTo>
                          <a:cubicBezTo>
                            <a:pt x="374" y="115"/>
                            <a:pt x="376" y="116"/>
                            <a:pt x="376" y="116"/>
                          </a:cubicBezTo>
                          <a:cubicBezTo>
                            <a:pt x="376" y="116"/>
                            <a:pt x="380" y="121"/>
                            <a:pt x="380" y="121"/>
                          </a:cubicBezTo>
                          <a:cubicBezTo>
                            <a:pt x="380" y="121"/>
                            <a:pt x="381" y="121"/>
                            <a:pt x="381" y="121"/>
                          </a:cubicBezTo>
                          <a:cubicBezTo>
                            <a:pt x="381" y="121"/>
                            <a:pt x="382" y="124"/>
                            <a:pt x="382" y="124"/>
                          </a:cubicBezTo>
                          <a:cubicBezTo>
                            <a:pt x="382" y="124"/>
                            <a:pt x="385" y="126"/>
                            <a:pt x="385" y="126"/>
                          </a:cubicBezTo>
                          <a:cubicBezTo>
                            <a:pt x="385" y="126"/>
                            <a:pt x="385" y="126"/>
                            <a:pt x="385" y="126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232" name="Freeform 1356"/>
                    <p:cNvSpPr>
                      <a:spLocks/>
                    </p:cNvSpPr>
                    <p:nvPr/>
                  </p:nvSpPr>
                  <p:spPr bwMode="gray">
                    <a:xfrm>
                      <a:off x="7773988" y="3899311"/>
                      <a:ext cx="52388" cy="492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0"/>
                        </a:cxn>
                        <a:cxn ang="0">
                          <a:pos x="2" y="24"/>
                        </a:cxn>
                        <a:cxn ang="0">
                          <a:pos x="3" y="22"/>
                        </a:cxn>
                        <a:cxn ang="0">
                          <a:pos x="1" y="22"/>
                        </a:cxn>
                        <a:cxn ang="0">
                          <a:pos x="1" y="17"/>
                        </a:cxn>
                        <a:cxn ang="0">
                          <a:pos x="2" y="17"/>
                        </a:cxn>
                        <a:cxn ang="0">
                          <a:pos x="2" y="14"/>
                        </a:cxn>
                        <a:cxn ang="0">
                          <a:pos x="4" y="11"/>
                        </a:cxn>
                        <a:cxn ang="0">
                          <a:pos x="5" y="10"/>
                        </a:cxn>
                        <a:cxn ang="0">
                          <a:pos x="6" y="9"/>
                        </a:cxn>
                        <a:cxn ang="0">
                          <a:pos x="7" y="9"/>
                        </a:cxn>
                        <a:cxn ang="0">
                          <a:pos x="8" y="9"/>
                        </a:cxn>
                        <a:cxn ang="0">
                          <a:pos x="9" y="10"/>
                        </a:cxn>
                        <a:cxn ang="0">
                          <a:pos x="9" y="10"/>
                        </a:cxn>
                        <a:cxn ang="0">
                          <a:pos x="11" y="8"/>
                        </a:cxn>
                        <a:cxn ang="0">
                          <a:pos x="12" y="5"/>
                        </a:cxn>
                        <a:cxn ang="0">
                          <a:pos x="15" y="2"/>
                        </a:cxn>
                        <a:cxn ang="0">
                          <a:pos x="18" y="0"/>
                        </a:cxn>
                        <a:cxn ang="0">
                          <a:pos x="18" y="0"/>
                        </a:cxn>
                        <a:cxn ang="0">
                          <a:pos x="18" y="0"/>
                        </a:cxn>
                        <a:cxn ang="0">
                          <a:pos x="19" y="3"/>
                        </a:cxn>
                        <a:cxn ang="0">
                          <a:pos x="18" y="5"/>
                        </a:cxn>
                        <a:cxn ang="0">
                          <a:pos x="18" y="8"/>
                        </a:cxn>
                        <a:cxn ang="0">
                          <a:pos x="18" y="8"/>
                        </a:cxn>
                        <a:cxn ang="0">
                          <a:pos x="18" y="12"/>
                        </a:cxn>
                        <a:cxn ang="0">
                          <a:pos x="17" y="14"/>
                        </a:cxn>
                        <a:cxn ang="0">
                          <a:pos x="14" y="19"/>
                        </a:cxn>
                        <a:cxn ang="0">
                          <a:pos x="11" y="25"/>
                        </a:cxn>
                        <a:cxn ang="0">
                          <a:pos x="10" y="26"/>
                        </a:cxn>
                        <a:cxn ang="0">
                          <a:pos x="8" y="26"/>
                        </a:cxn>
                        <a:cxn ang="0">
                          <a:pos x="6" y="27"/>
                        </a:cxn>
                        <a:cxn ang="0">
                          <a:pos x="3" y="30"/>
                        </a:cxn>
                        <a:cxn ang="0">
                          <a:pos x="1" y="30"/>
                        </a:cxn>
                        <a:cxn ang="0">
                          <a:pos x="0" y="30"/>
                        </a:cxn>
                      </a:cxnLst>
                      <a:rect l="0" t="0" r="r" b="b"/>
                      <a:pathLst>
                        <a:path w="19" h="30">
                          <a:moveTo>
                            <a:pt x="0" y="30"/>
                          </a:moveTo>
                          <a:cubicBezTo>
                            <a:pt x="0" y="30"/>
                            <a:pt x="2" y="24"/>
                            <a:pt x="2" y="24"/>
                          </a:cubicBezTo>
                          <a:cubicBezTo>
                            <a:pt x="2" y="24"/>
                            <a:pt x="3" y="22"/>
                            <a:pt x="3" y="22"/>
                          </a:cubicBezTo>
                          <a:cubicBezTo>
                            <a:pt x="3" y="22"/>
                            <a:pt x="1" y="22"/>
                            <a:pt x="1" y="22"/>
                          </a:cubicBezTo>
                          <a:cubicBezTo>
                            <a:pt x="1" y="22"/>
                            <a:pt x="1" y="17"/>
                            <a:pt x="1" y="17"/>
                          </a:cubicBezTo>
                          <a:cubicBezTo>
                            <a:pt x="1" y="17"/>
                            <a:pt x="2" y="17"/>
                            <a:pt x="2" y="17"/>
                          </a:cubicBezTo>
                          <a:cubicBezTo>
                            <a:pt x="2" y="17"/>
                            <a:pt x="2" y="14"/>
                            <a:pt x="2" y="14"/>
                          </a:cubicBezTo>
                          <a:cubicBezTo>
                            <a:pt x="2" y="14"/>
                            <a:pt x="4" y="11"/>
                            <a:pt x="4" y="11"/>
                          </a:cubicBezTo>
                          <a:cubicBezTo>
                            <a:pt x="4" y="11"/>
                            <a:pt x="5" y="10"/>
                            <a:pt x="5" y="10"/>
                          </a:cubicBezTo>
                          <a:cubicBezTo>
                            <a:pt x="5" y="10"/>
                            <a:pt x="6" y="9"/>
                            <a:pt x="6" y="9"/>
                          </a:cubicBezTo>
                          <a:cubicBezTo>
                            <a:pt x="6" y="9"/>
                            <a:pt x="7" y="9"/>
                            <a:pt x="7" y="9"/>
                          </a:cubicBezTo>
                          <a:cubicBezTo>
                            <a:pt x="7" y="9"/>
                            <a:pt x="8" y="9"/>
                            <a:pt x="8" y="9"/>
                          </a:cubicBezTo>
                          <a:cubicBezTo>
                            <a:pt x="8" y="10"/>
                            <a:pt x="9" y="10"/>
                            <a:pt x="9" y="10"/>
                          </a:cubicBezTo>
                          <a:cubicBezTo>
                            <a:pt x="9" y="10"/>
                            <a:pt x="9" y="10"/>
                            <a:pt x="9" y="10"/>
                          </a:cubicBezTo>
                          <a:cubicBezTo>
                            <a:pt x="10" y="10"/>
                            <a:pt x="11" y="10"/>
                            <a:pt x="11" y="8"/>
                          </a:cubicBezTo>
                          <a:cubicBezTo>
                            <a:pt x="11" y="7"/>
                            <a:pt x="11" y="6"/>
                            <a:pt x="12" y="5"/>
                          </a:cubicBezTo>
                          <a:cubicBezTo>
                            <a:pt x="12" y="5"/>
                            <a:pt x="15" y="2"/>
                            <a:pt x="15" y="2"/>
                          </a:cubicBezTo>
                          <a:cubicBezTo>
                            <a:pt x="15" y="2"/>
                            <a:pt x="18" y="0"/>
                            <a:pt x="18" y="0"/>
                          </a:cubicBezTo>
                          <a:cubicBezTo>
                            <a:pt x="18" y="0"/>
                            <a:pt x="18" y="0"/>
                            <a:pt x="18" y="0"/>
                          </a:cubicBezTo>
                          <a:cubicBezTo>
                            <a:pt x="18" y="0"/>
                            <a:pt x="18" y="0"/>
                            <a:pt x="18" y="0"/>
                          </a:cubicBezTo>
                          <a:cubicBezTo>
                            <a:pt x="18" y="1"/>
                            <a:pt x="19" y="2"/>
                            <a:pt x="19" y="3"/>
                          </a:cubicBezTo>
                          <a:cubicBezTo>
                            <a:pt x="19" y="4"/>
                            <a:pt x="18" y="4"/>
                            <a:pt x="18" y="5"/>
                          </a:cubicBezTo>
                          <a:cubicBezTo>
                            <a:pt x="18" y="6"/>
                            <a:pt x="18" y="7"/>
                            <a:pt x="18" y="8"/>
                          </a:cubicBezTo>
                          <a:cubicBezTo>
                            <a:pt x="18" y="8"/>
                            <a:pt x="18" y="8"/>
                            <a:pt x="18" y="8"/>
                          </a:cubicBezTo>
                          <a:cubicBezTo>
                            <a:pt x="18" y="9"/>
                            <a:pt x="18" y="10"/>
                            <a:pt x="18" y="12"/>
                          </a:cubicBezTo>
                          <a:cubicBezTo>
                            <a:pt x="18" y="12"/>
                            <a:pt x="17" y="14"/>
                            <a:pt x="17" y="14"/>
                          </a:cubicBezTo>
                          <a:cubicBezTo>
                            <a:pt x="17" y="14"/>
                            <a:pt x="14" y="19"/>
                            <a:pt x="14" y="19"/>
                          </a:cubicBezTo>
                          <a:cubicBezTo>
                            <a:pt x="14" y="19"/>
                            <a:pt x="11" y="25"/>
                            <a:pt x="11" y="25"/>
                          </a:cubicBezTo>
                          <a:cubicBezTo>
                            <a:pt x="11" y="25"/>
                            <a:pt x="10" y="26"/>
                            <a:pt x="10" y="26"/>
                          </a:cubicBezTo>
                          <a:cubicBezTo>
                            <a:pt x="10" y="26"/>
                            <a:pt x="8" y="26"/>
                            <a:pt x="8" y="26"/>
                          </a:cubicBezTo>
                          <a:cubicBezTo>
                            <a:pt x="8" y="26"/>
                            <a:pt x="6" y="27"/>
                            <a:pt x="6" y="27"/>
                          </a:cubicBezTo>
                          <a:cubicBezTo>
                            <a:pt x="6" y="27"/>
                            <a:pt x="3" y="30"/>
                            <a:pt x="3" y="30"/>
                          </a:cubicBezTo>
                          <a:cubicBezTo>
                            <a:pt x="3" y="30"/>
                            <a:pt x="1" y="30"/>
                            <a:pt x="1" y="30"/>
                          </a:cubicBezTo>
                          <a:cubicBezTo>
                            <a:pt x="1" y="30"/>
                            <a:pt x="0" y="30"/>
                            <a:pt x="0" y="30"/>
                          </a:cubicBez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7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" name="Group 1031"/>
              <p:cNvGrpSpPr/>
              <p:nvPr/>
            </p:nvGrpSpPr>
            <p:grpSpPr bwMode="gray">
              <a:xfrm>
                <a:off x="7900988" y="3523074"/>
                <a:ext cx="409575" cy="376238"/>
                <a:chOff x="7900988" y="3523074"/>
                <a:chExt cx="409575" cy="376238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51" name="Freeform 1330"/>
                <p:cNvSpPr>
                  <a:spLocks/>
                </p:cNvSpPr>
                <p:nvPr/>
              </p:nvSpPr>
              <p:spPr bwMode="gray">
                <a:xfrm>
                  <a:off x="7900988" y="3870736"/>
                  <a:ext cx="7938" cy="63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2" name="Freeform 1331"/>
                <p:cNvSpPr>
                  <a:spLocks/>
                </p:cNvSpPr>
                <p:nvPr/>
              </p:nvSpPr>
              <p:spPr bwMode="gray">
                <a:xfrm>
                  <a:off x="7961313" y="3858036"/>
                  <a:ext cx="7938" cy="6350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3" y="3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2" y="4"/>
                        <a:pt x="2" y="4"/>
                        <a:pt x="1" y="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3" name="Freeform 1332"/>
                <p:cNvSpPr>
                  <a:spLocks/>
                </p:cNvSpPr>
                <p:nvPr/>
              </p:nvSpPr>
              <p:spPr bwMode="gray">
                <a:xfrm>
                  <a:off x="7994650" y="386756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4"/>
                    </a:cxn>
                    <a:cxn ang="0">
                      <a:pos x="3" y="4"/>
                    </a:cxn>
                    <a:cxn ang="0">
                      <a:pos x="4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4" h="5">
                      <a:moveTo>
                        <a:pt x="2" y="1"/>
                      </a:moveTo>
                      <a:cubicBezTo>
                        <a:pt x="1" y="2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4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" name="Freeform 1333"/>
                <p:cNvSpPr>
                  <a:spLocks/>
                </p:cNvSpPr>
                <p:nvPr/>
              </p:nvSpPr>
              <p:spPr bwMode="gray">
                <a:xfrm>
                  <a:off x="8005763" y="3837399"/>
                  <a:ext cx="22225" cy="22225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4"/>
                    </a:cxn>
                    <a:cxn ang="0">
                      <a:pos x="4" y="12"/>
                    </a:cxn>
                    <a:cxn ang="0">
                      <a:pos x="5" y="10"/>
                    </a:cxn>
                    <a:cxn ang="0">
                      <a:pos x="6" y="8"/>
                    </a:cxn>
                    <a:cxn ang="0">
                      <a:pos x="7" y="5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1" y="12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8" h="14">
                      <a:moveTo>
                        <a:pt x="0" y="13"/>
                      </a:moveTo>
                      <a:cubicBezTo>
                        <a:pt x="0" y="14"/>
                        <a:pt x="1" y="14"/>
                        <a:pt x="2" y="14"/>
                      </a:cubicBezTo>
                      <a:cubicBezTo>
                        <a:pt x="4" y="14"/>
                        <a:pt x="4" y="13"/>
                        <a:pt x="4" y="12"/>
                      </a:cubicBezTo>
                      <a:cubicBezTo>
                        <a:pt x="4" y="11"/>
                        <a:pt x="4" y="11"/>
                        <a:pt x="5" y="10"/>
                      </a:cubicBezTo>
                      <a:cubicBezTo>
                        <a:pt x="5" y="10"/>
                        <a:pt x="6" y="9"/>
                        <a:pt x="6" y="8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5"/>
                        <a:pt x="7" y="4"/>
                        <a:pt x="8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6" y="2"/>
                      </a:cubicBezTo>
                      <a:cubicBezTo>
                        <a:pt x="6" y="3"/>
                        <a:pt x="5" y="4"/>
                        <a:pt x="4" y="4"/>
                      </a:cubicBezTo>
                      <a:cubicBezTo>
                        <a:pt x="3" y="4"/>
                        <a:pt x="3" y="6"/>
                        <a:pt x="2" y="8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0" y="12"/>
                        <a:pt x="0" y="13"/>
                        <a:pt x="0" y="1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5" name="Freeform 1334"/>
                <p:cNvSpPr>
                  <a:spLocks/>
                </p:cNvSpPr>
                <p:nvPr/>
              </p:nvSpPr>
              <p:spPr bwMode="gray">
                <a:xfrm>
                  <a:off x="8016875" y="3837399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6" name="Freeform 1335"/>
                <p:cNvSpPr>
                  <a:spLocks/>
                </p:cNvSpPr>
                <p:nvPr/>
              </p:nvSpPr>
              <p:spPr bwMode="gray">
                <a:xfrm>
                  <a:off x="8093075" y="3775486"/>
                  <a:ext cx="22225" cy="50800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6" y="2"/>
                    </a:cxn>
                    <a:cxn ang="0">
                      <a:pos x="5" y="7"/>
                    </a:cxn>
                    <a:cxn ang="0">
                      <a:pos x="3" y="8"/>
                    </a:cxn>
                    <a:cxn ang="0">
                      <a:pos x="3" y="9"/>
                    </a:cxn>
                    <a:cxn ang="0">
                      <a:pos x="3" y="14"/>
                    </a:cxn>
                    <a:cxn ang="0">
                      <a:pos x="1" y="17"/>
                    </a:cxn>
                    <a:cxn ang="0">
                      <a:pos x="0" y="22"/>
                    </a:cxn>
                    <a:cxn ang="0">
                      <a:pos x="0" y="29"/>
                    </a:cxn>
                    <a:cxn ang="0">
                      <a:pos x="1" y="32"/>
                    </a:cxn>
                    <a:cxn ang="0">
                      <a:pos x="2" y="32"/>
                    </a:cxn>
                    <a:cxn ang="0">
                      <a:pos x="3" y="30"/>
                    </a:cxn>
                    <a:cxn ang="0">
                      <a:pos x="4" y="28"/>
                    </a:cxn>
                    <a:cxn ang="0">
                      <a:pos x="5" y="27"/>
                    </a:cxn>
                    <a:cxn ang="0">
                      <a:pos x="6" y="25"/>
                    </a:cxn>
                    <a:cxn ang="0">
                      <a:pos x="6" y="23"/>
                    </a:cxn>
                    <a:cxn ang="0">
                      <a:pos x="7" y="20"/>
                    </a:cxn>
                    <a:cxn ang="0">
                      <a:pos x="8" y="14"/>
                    </a:cxn>
                    <a:cxn ang="0">
                      <a:pos x="8" y="8"/>
                    </a:cxn>
                    <a:cxn ang="0">
                      <a:pos x="7" y="4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8" h="32">
                      <a:moveTo>
                        <a:pt x="7" y="1"/>
                      </a:moveTo>
                      <a:cubicBezTo>
                        <a:pt x="6" y="0"/>
                        <a:pt x="6" y="0"/>
                        <a:pt x="6" y="2"/>
                      </a:cubicBezTo>
                      <a:cubicBezTo>
                        <a:pt x="6" y="4"/>
                        <a:pt x="6" y="5"/>
                        <a:pt x="5" y="7"/>
                      </a:cubicBezTo>
                      <a:cubicBezTo>
                        <a:pt x="4" y="9"/>
                        <a:pt x="4" y="9"/>
                        <a:pt x="3" y="8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10"/>
                        <a:pt x="3" y="12"/>
                        <a:pt x="3" y="14"/>
                      </a:cubicBezTo>
                      <a:cubicBezTo>
                        <a:pt x="2" y="16"/>
                        <a:pt x="2" y="17"/>
                        <a:pt x="1" y="17"/>
                      </a:cubicBezTo>
                      <a:cubicBezTo>
                        <a:pt x="0" y="16"/>
                        <a:pt x="0" y="18"/>
                        <a:pt x="0" y="22"/>
                      </a:cubicBezTo>
                      <a:cubicBezTo>
                        <a:pt x="0" y="25"/>
                        <a:pt x="0" y="28"/>
                        <a:pt x="0" y="29"/>
                      </a:cubicBezTo>
                      <a:cubicBezTo>
                        <a:pt x="0" y="30"/>
                        <a:pt x="0" y="31"/>
                        <a:pt x="1" y="32"/>
                      </a:cubicBezTo>
                      <a:cubicBezTo>
                        <a:pt x="1" y="32"/>
                        <a:pt x="1" y="32"/>
                        <a:pt x="2" y="32"/>
                      </a:cubicBezTo>
                      <a:cubicBezTo>
                        <a:pt x="3" y="32"/>
                        <a:pt x="3" y="32"/>
                        <a:pt x="3" y="30"/>
                      </a:cubicBezTo>
                      <a:cubicBezTo>
                        <a:pt x="3" y="29"/>
                        <a:pt x="3" y="28"/>
                        <a:pt x="4" y="28"/>
                      </a:cubicBezTo>
                      <a:cubicBezTo>
                        <a:pt x="4" y="28"/>
                        <a:pt x="4" y="28"/>
                        <a:pt x="5" y="27"/>
                      </a:cubicBezTo>
                      <a:cubicBezTo>
                        <a:pt x="5" y="26"/>
                        <a:pt x="5" y="26"/>
                        <a:pt x="6" y="25"/>
                      </a:cubicBezTo>
                      <a:cubicBezTo>
                        <a:pt x="6" y="25"/>
                        <a:pt x="6" y="24"/>
                        <a:pt x="6" y="23"/>
                      </a:cubicBezTo>
                      <a:cubicBezTo>
                        <a:pt x="6" y="23"/>
                        <a:pt x="7" y="21"/>
                        <a:pt x="7" y="20"/>
                      </a:cubicBezTo>
                      <a:cubicBezTo>
                        <a:pt x="8" y="19"/>
                        <a:pt x="8" y="17"/>
                        <a:pt x="8" y="14"/>
                      </a:cubicBezTo>
                      <a:cubicBezTo>
                        <a:pt x="8" y="11"/>
                        <a:pt x="8" y="9"/>
                        <a:pt x="8" y="8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8" y="3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7" name="Freeform 1336"/>
                <p:cNvSpPr>
                  <a:spLocks/>
                </p:cNvSpPr>
                <p:nvPr/>
              </p:nvSpPr>
              <p:spPr bwMode="gray">
                <a:xfrm>
                  <a:off x="8197850" y="3840574"/>
                  <a:ext cx="41275" cy="39688"/>
                </a:xfrm>
                <a:custGeom>
                  <a:avLst/>
                  <a:gdLst/>
                  <a:ahLst/>
                  <a:cxnLst>
                    <a:cxn ang="0">
                      <a:pos x="15" y="7"/>
                    </a:cxn>
                    <a:cxn ang="0">
                      <a:pos x="15" y="4"/>
                    </a:cxn>
                    <a:cxn ang="0">
                      <a:pos x="12" y="1"/>
                    </a:cxn>
                    <a:cxn ang="0">
                      <a:pos x="10" y="1"/>
                    </a:cxn>
                    <a:cxn ang="0">
                      <a:pos x="8" y="3"/>
                    </a:cxn>
                    <a:cxn ang="0">
                      <a:pos x="7" y="7"/>
                    </a:cxn>
                    <a:cxn ang="0">
                      <a:pos x="4" y="14"/>
                    </a:cxn>
                    <a:cxn ang="0">
                      <a:pos x="2" y="20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2" y="24"/>
                    </a:cxn>
                    <a:cxn ang="0">
                      <a:pos x="7" y="23"/>
                    </a:cxn>
                    <a:cxn ang="0">
                      <a:pos x="9" y="22"/>
                    </a:cxn>
                    <a:cxn ang="0">
                      <a:pos x="11" y="20"/>
                    </a:cxn>
                    <a:cxn ang="0">
                      <a:pos x="12" y="17"/>
                    </a:cxn>
                    <a:cxn ang="0">
                      <a:pos x="13" y="13"/>
                    </a:cxn>
                    <a:cxn ang="0">
                      <a:pos x="15" y="10"/>
                    </a:cxn>
                    <a:cxn ang="0">
                      <a:pos x="15" y="7"/>
                    </a:cxn>
                  </a:cxnLst>
                  <a:rect l="0" t="0" r="r" b="b"/>
                  <a:pathLst>
                    <a:path w="15" h="25">
                      <a:moveTo>
                        <a:pt x="15" y="7"/>
                      </a:move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4" y="3"/>
                        <a:pt x="13" y="2"/>
                        <a:pt x="12" y="1"/>
                      </a:cubicBezTo>
                      <a:cubicBezTo>
                        <a:pt x="11" y="0"/>
                        <a:pt x="11" y="0"/>
                        <a:pt x="10" y="1"/>
                      </a:cubicBezTo>
                      <a:cubicBezTo>
                        <a:pt x="9" y="1"/>
                        <a:pt x="8" y="2"/>
                        <a:pt x="8" y="3"/>
                      </a:cubicBezTo>
                      <a:cubicBezTo>
                        <a:pt x="8" y="4"/>
                        <a:pt x="8" y="5"/>
                        <a:pt x="7" y="7"/>
                      </a:cubicBezTo>
                      <a:cubicBezTo>
                        <a:pt x="6" y="9"/>
                        <a:pt x="5" y="12"/>
                        <a:pt x="4" y="14"/>
                      </a:cubicBezTo>
                      <a:cubicBezTo>
                        <a:pt x="3" y="17"/>
                        <a:pt x="3" y="19"/>
                        <a:pt x="2" y="20"/>
                      </a:cubicBezTo>
                      <a:cubicBezTo>
                        <a:pt x="1" y="21"/>
                        <a:pt x="1" y="22"/>
                        <a:pt x="0" y="22"/>
                      </a:cubicBezTo>
                      <a:cubicBezTo>
                        <a:pt x="0" y="23"/>
                        <a:pt x="0" y="24"/>
                        <a:pt x="0" y="24"/>
                      </a:cubicBezTo>
                      <a:cubicBezTo>
                        <a:pt x="0" y="25"/>
                        <a:pt x="1" y="25"/>
                        <a:pt x="2" y="24"/>
                      </a:cubicBezTo>
                      <a:cubicBezTo>
                        <a:pt x="4" y="22"/>
                        <a:pt x="5" y="22"/>
                        <a:pt x="7" y="23"/>
                      </a:cubicBezTo>
                      <a:cubicBezTo>
                        <a:pt x="8" y="24"/>
                        <a:pt x="9" y="24"/>
                        <a:pt x="9" y="22"/>
                      </a:cubicBezTo>
                      <a:cubicBezTo>
                        <a:pt x="10" y="21"/>
                        <a:pt x="10" y="20"/>
                        <a:pt x="11" y="20"/>
                      </a:cubicBezTo>
                      <a:cubicBezTo>
                        <a:pt x="11" y="19"/>
                        <a:pt x="12" y="19"/>
                        <a:pt x="12" y="17"/>
                      </a:cubicBezTo>
                      <a:cubicBezTo>
                        <a:pt x="13" y="16"/>
                        <a:pt x="13" y="15"/>
                        <a:pt x="13" y="13"/>
                      </a:cubicBezTo>
                      <a:cubicBezTo>
                        <a:pt x="14" y="12"/>
                        <a:pt x="14" y="11"/>
                        <a:pt x="15" y="10"/>
                      </a:cubicBezTo>
                      <a:cubicBezTo>
                        <a:pt x="15" y="9"/>
                        <a:pt x="15" y="8"/>
                        <a:pt x="15" y="7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8" name="Freeform 1337"/>
                <p:cNvSpPr>
                  <a:spLocks/>
                </p:cNvSpPr>
                <p:nvPr/>
              </p:nvSpPr>
              <p:spPr bwMode="gray">
                <a:xfrm>
                  <a:off x="8229600" y="3870736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" y="2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0" y="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6">
                      <a:moveTo>
                        <a:pt x="1" y="0"/>
                      </a:move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1" y="6"/>
                        <a:pt x="1" y="5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9" name="Freeform 1340"/>
                <p:cNvSpPr>
                  <a:spLocks/>
                </p:cNvSpPr>
                <p:nvPr/>
              </p:nvSpPr>
              <p:spPr bwMode="gray">
                <a:xfrm>
                  <a:off x="7905750" y="3654836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2"/>
                    </a:cxn>
                    <a:cxn ang="0">
                      <a:pos x="4" y="0"/>
                    </a:cxn>
                    <a:cxn ang="0">
                      <a:pos x="7" y="2"/>
                    </a:cxn>
                    <a:cxn ang="0">
                      <a:pos x="6" y="6"/>
                    </a:cxn>
                    <a:cxn ang="0">
                      <a:pos x="3" y="6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8" h="7">
                      <a:moveTo>
                        <a:pt x="1" y="4"/>
                      </a:move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5" y="0"/>
                        <a:pt x="6" y="0"/>
                        <a:pt x="7" y="2"/>
                      </a:cubicBezTo>
                      <a:cubicBezTo>
                        <a:pt x="8" y="3"/>
                        <a:pt x="7" y="4"/>
                        <a:pt x="6" y="6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2" y="5"/>
                        <a:pt x="2" y="5"/>
                        <a:pt x="1" y="4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0" name="Freeform 1342"/>
                <p:cNvSpPr>
                  <a:spLocks/>
                </p:cNvSpPr>
                <p:nvPr/>
              </p:nvSpPr>
              <p:spPr bwMode="gray">
                <a:xfrm>
                  <a:off x="7972425" y="3661186"/>
                  <a:ext cx="15875" cy="11113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3" y="2"/>
                    </a:cxn>
                    <a:cxn ang="0">
                      <a:pos x="6" y="1"/>
                    </a:cxn>
                    <a:cxn ang="0">
                      <a:pos x="6" y="5"/>
                    </a:cxn>
                    <a:cxn ang="0">
                      <a:pos x="6" y="7"/>
                    </a:cxn>
                    <a:cxn ang="0">
                      <a:pos x="5" y="6"/>
                    </a:cxn>
                    <a:cxn ang="0">
                      <a:pos x="3" y="6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6" h="7">
                      <a:moveTo>
                        <a:pt x="1" y="4"/>
                      </a:moveTo>
                      <a:cubicBezTo>
                        <a:pt x="0" y="4"/>
                        <a:pt x="1" y="4"/>
                        <a:pt x="3" y="2"/>
                      </a:cubicBezTo>
                      <a:cubicBezTo>
                        <a:pt x="5" y="0"/>
                        <a:pt x="6" y="0"/>
                        <a:pt x="6" y="1"/>
                      </a:cubicBezTo>
                      <a:cubicBezTo>
                        <a:pt x="6" y="3"/>
                        <a:pt x="6" y="4"/>
                        <a:pt x="6" y="5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3" y="6"/>
                      </a:cubicBezTo>
                      <a:cubicBezTo>
                        <a:pt x="2" y="5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1" name="Freeform 1343"/>
                <p:cNvSpPr>
                  <a:spLocks/>
                </p:cNvSpPr>
                <p:nvPr/>
              </p:nvSpPr>
              <p:spPr bwMode="gray">
                <a:xfrm>
                  <a:off x="8002588" y="3635786"/>
                  <a:ext cx="14288" cy="1587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5" y="2"/>
                    </a:cxn>
                    <a:cxn ang="0">
                      <a:pos x="3" y="7"/>
                    </a:cxn>
                    <a:cxn ang="0">
                      <a:pos x="1" y="7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0" y="1"/>
                        <a:pt x="1" y="0"/>
                        <a:pt x="2" y="1"/>
                      </a:cubicBezTo>
                      <a:cubicBezTo>
                        <a:pt x="4" y="1"/>
                        <a:pt x="5" y="1"/>
                        <a:pt x="5" y="2"/>
                      </a:cubicBezTo>
                      <a:cubicBezTo>
                        <a:pt x="4" y="4"/>
                        <a:pt x="4" y="5"/>
                        <a:pt x="3" y="7"/>
                      </a:cubicBezTo>
                      <a:cubicBezTo>
                        <a:pt x="2" y="10"/>
                        <a:pt x="2" y="10"/>
                        <a:pt x="1" y="7"/>
                      </a:cubicBezTo>
                      <a:cubicBezTo>
                        <a:pt x="0" y="5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2" name="Freeform 1344"/>
                <p:cNvSpPr>
                  <a:spLocks/>
                </p:cNvSpPr>
                <p:nvPr/>
              </p:nvSpPr>
              <p:spPr bwMode="gray">
                <a:xfrm>
                  <a:off x="7991475" y="3631024"/>
                  <a:ext cx="15875" cy="476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3" y="2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3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6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4" y="2"/>
                        <a:pt x="5" y="2"/>
                      </a:cubicBezTo>
                      <a:cubicBezTo>
                        <a:pt x="6" y="2"/>
                        <a:pt x="6" y="2"/>
                        <a:pt x="5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3" name="Freeform 1345"/>
                <p:cNvSpPr>
                  <a:spLocks/>
                </p:cNvSpPr>
                <p:nvPr/>
              </p:nvSpPr>
              <p:spPr bwMode="gray">
                <a:xfrm>
                  <a:off x="7920038" y="372151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3" y="0"/>
                        <a:pt x="3" y="1"/>
                        <a:pt x="2" y="1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3"/>
                        <a:pt x="3" y="3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" name="Freeform 1346"/>
                <p:cNvSpPr>
                  <a:spLocks/>
                </p:cNvSpPr>
                <p:nvPr/>
              </p:nvSpPr>
              <p:spPr bwMode="gray">
                <a:xfrm>
                  <a:off x="7916863" y="3697699"/>
                  <a:ext cx="88900" cy="34925"/>
                </a:xfrm>
                <a:custGeom>
                  <a:avLst/>
                  <a:gdLst/>
                  <a:ahLst/>
                  <a:cxnLst>
                    <a:cxn ang="0">
                      <a:pos x="1" y="12"/>
                    </a:cxn>
                    <a:cxn ang="0">
                      <a:pos x="2" y="12"/>
                    </a:cxn>
                    <a:cxn ang="0">
                      <a:pos x="4" y="9"/>
                    </a:cxn>
                    <a:cxn ang="0">
                      <a:pos x="6" y="10"/>
                    </a:cxn>
                    <a:cxn ang="0">
                      <a:pos x="6" y="12"/>
                    </a:cxn>
                    <a:cxn ang="0">
                      <a:pos x="7" y="14"/>
                    </a:cxn>
                    <a:cxn ang="0">
                      <a:pos x="8" y="13"/>
                    </a:cxn>
                    <a:cxn ang="0">
                      <a:pos x="9" y="11"/>
                    </a:cxn>
                    <a:cxn ang="0">
                      <a:pos x="10" y="9"/>
                    </a:cxn>
                    <a:cxn ang="0">
                      <a:pos x="11" y="8"/>
                    </a:cxn>
                    <a:cxn ang="0">
                      <a:pos x="12" y="10"/>
                    </a:cxn>
                    <a:cxn ang="0">
                      <a:pos x="14" y="12"/>
                    </a:cxn>
                    <a:cxn ang="0">
                      <a:pos x="18" y="13"/>
                    </a:cxn>
                    <a:cxn ang="0">
                      <a:pos x="21" y="13"/>
                    </a:cxn>
                    <a:cxn ang="0">
                      <a:pos x="23" y="13"/>
                    </a:cxn>
                    <a:cxn ang="0">
                      <a:pos x="26" y="17"/>
                    </a:cxn>
                    <a:cxn ang="0">
                      <a:pos x="29" y="20"/>
                    </a:cxn>
                    <a:cxn ang="0">
                      <a:pos x="31" y="22"/>
                    </a:cxn>
                    <a:cxn ang="0">
                      <a:pos x="32" y="17"/>
                    </a:cxn>
                    <a:cxn ang="0">
                      <a:pos x="31" y="12"/>
                    </a:cxn>
                    <a:cxn ang="0">
                      <a:pos x="29" y="10"/>
                    </a:cxn>
                    <a:cxn ang="0">
                      <a:pos x="28" y="6"/>
                    </a:cxn>
                    <a:cxn ang="0">
                      <a:pos x="26" y="5"/>
                    </a:cxn>
                    <a:cxn ang="0">
                      <a:pos x="24" y="5"/>
                    </a:cxn>
                    <a:cxn ang="0">
                      <a:pos x="21" y="3"/>
                    </a:cxn>
                    <a:cxn ang="0">
                      <a:pos x="18" y="0"/>
                    </a:cxn>
                    <a:cxn ang="0">
                      <a:pos x="16" y="3"/>
                    </a:cxn>
                    <a:cxn ang="0">
                      <a:pos x="14" y="5"/>
                    </a:cxn>
                    <a:cxn ang="0">
                      <a:pos x="10" y="4"/>
                    </a:cxn>
                    <a:cxn ang="0">
                      <a:pos x="7" y="2"/>
                    </a:cxn>
                    <a:cxn ang="0">
                      <a:pos x="5" y="2"/>
                    </a:cxn>
                    <a:cxn ang="0">
                      <a:pos x="4" y="4"/>
                    </a:cxn>
                    <a:cxn ang="0">
                      <a:pos x="3" y="5"/>
                    </a:cxn>
                    <a:cxn ang="0">
                      <a:pos x="1" y="7"/>
                    </a:cxn>
                    <a:cxn ang="0">
                      <a:pos x="0" y="9"/>
                    </a:cxn>
                    <a:cxn ang="0">
                      <a:pos x="1" y="12"/>
                    </a:cxn>
                  </a:cxnLst>
                  <a:rect l="0" t="0" r="r" b="b"/>
                  <a:pathLst>
                    <a:path w="32" h="22">
                      <a:moveTo>
                        <a:pt x="1" y="12"/>
                      </a:moveTo>
                      <a:cubicBezTo>
                        <a:pt x="1" y="14"/>
                        <a:pt x="1" y="14"/>
                        <a:pt x="2" y="12"/>
                      </a:cubicBezTo>
                      <a:cubicBezTo>
                        <a:pt x="2" y="10"/>
                        <a:pt x="3" y="9"/>
                        <a:pt x="4" y="9"/>
                      </a:cubicBezTo>
                      <a:cubicBezTo>
                        <a:pt x="5" y="8"/>
                        <a:pt x="6" y="9"/>
                        <a:pt x="6" y="10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6" y="13"/>
                        <a:pt x="6" y="13"/>
                        <a:pt x="7" y="14"/>
                      </a:cubicBezTo>
                      <a:cubicBezTo>
                        <a:pt x="8" y="14"/>
                        <a:pt x="8" y="14"/>
                        <a:pt x="8" y="13"/>
                      </a:cubicBezTo>
                      <a:cubicBezTo>
                        <a:pt x="8" y="12"/>
                        <a:pt x="8" y="12"/>
                        <a:pt x="9" y="11"/>
                      </a:cubicBezTo>
                      <a:cubicBezTo>
                        <a:pt x="10" y="11"/>
                        <a:pt x="10" y="10"/>
                        <a:pt x="10" y="9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3" y="9"/>
                        <a:pt x="12" y="10"/>
                      </a:cubicBezTo>
                      <a:cubicBezTo>
                        <a:pt x="12" y="11"/>
                        <a:pt x="13" y="12"/>
                        <a:pt x="14" y="12"/>
                      </a:cubicBezTo>
                      <a:cubicBezTo>
                        <a:pt x="15" y="13"/>
                        <a:pt x="16" y="13"/>
                        <a:pt x="18" y="13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2" y="13"/>
                        <a:pt x="23" y="13"/>
                        <a:pt x="23" y="13"/>
                      </a:cubicBezTo>
                      <a:cubicBezTo>
                        <a:pt x="24" y="14"/>
                        <a:pt x="25" y="15"/>
                        <a:pt x="26" y="17"/>
                      </a:cubicBezTo>
                      <a:cubicBezTo>
                        <a:pt x="27" y="18"/>
                        <a:pt x="28" y="20"/>
                        <a:pt x="29" y="20"/>
                      </a:cubicBezTo>
                      <a:cubicBezTo>
                        <a:pt x="30" y="21"/>
                        <a:pt x="31" y="21"/>
                        <a:pt x="31" y="22"/>
                      </a:cubicBezTo>
                      <a:cubicBezTo>
                        <a:pt x="32" y="22"/>
                        <a:pt x="32" y="20"/>
                        <a:pt x="32" y="17"/>
                      </a:cubicBezTo>
                      <a:cubicBezTo>
                        <a:pt x="32" y="14"/>
                        <a:pt x="32" y="12"/>
                        <a:pt x="31" y="12"/>
                      </a:cubicBezTo>
                      <a:cubicBezTo>
                        <a:pt x="30" y="12"/>
                        <a:pt x="29" y="11"/>
                        <a:pt x="29" y="10"/>
                      </a:cubicBezTo>
                      <a:cubicBezTo>
                        <a:pt x="29" y="9"/>
                        <a:pt x="28" y="7"/>
                        <a:pt x="28" y="6"/>
                      </a:cubicBezTo>
                      <a:cubicBezTo>
                        <a:pt x="27" y="5"/>
                        <a:pt x="27" y="4"/>
                        <a:pt x="26" y="5"/>
                      </a:cubicBezTo>
                      <a:cubicBezTo>
                        <a:pt x="26" y="5"/>
                        <a:pt x="25" y="5"/>
                        <a:pt x="24" y="5"/>
                      </a:cubicBezTo>
                      <a:cubicBezTo>
                        <a:pt x="23" y="5"/>
                        <a:pt x="22" y="5"/>
                        <a:pt x="21" y="3"/>
                      </a:cubicBezTo>
                      <a:cubicBezTo>
                        <a:pt x="20" y="1"/>
                        <a:pt x="19" y="0"/>
                        <a:pt x="18" y="0"/>
                      </a:cubicBezTo>
                      <a:cubicBezTo>
                        <a:pt x="17" y="0"/>
                        <a:pt x="17" y="1"/>
                        <a:pt x="16" y="3"/>
                      </a:cubicBezTo>
                      <a:cubicBezTo>
                        <a:pt x="15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0" y="4"/>
                      </a:cubicBezTo>
                      <a:cubicBezTo>
                        <a:pt x="8" y="3"/>
                        <a:pt x="7" y="2"/>
                        <a:pt x="7" y="2"/>
                      </a:cubicBezTo>
                      <a:cubicBezTo>
                        <a:pt x="6" y="1"/>
                        <a:pt x="6" y="1"/>
                        <a:pt x="5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1" y="6"/>
                        <a:pt x="1" y="7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" y="9"/>
                        <a:pt x="1" y="10"/>
                        <a:pt x="1" y="1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Freeform 1347"/>
                <p:cNvSpPr>
                  <a:spLocks/>
                </p:cNvSpPr>
                <p:nvPr/>
              </p:nvSpPr>
              <p:spPr bwMode="gray">
                <a:xfrm>
                  <a:off x="7991475" y="3608799"/>
                  <a:ext cx="30163" cy="12700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2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1"/>
                    </a:cxn>
                    <a:cxn ang="0">
                      <a:pos x="11" y="5"/>
                    </a:cxn>
                    <a:cxn ang="0">
                      <a:pos x="10" y="8"/>
                    </a:cxn>
                    <a:cxn ang="0">
                      <a:pos x="7" y="5"/>
                    </a:cxn>
                    <a:cxn ang="0">
                      <a:pos x="6" y="4"/>
                    </a:cxn>
                    <a:cxn ang="0">
                      <a:pos x="5" y="7"/>
                    </a:cxn>
                    <a:cxn ang="0">
                      <a:pos x="2" y="7"/>
                    </a:cxn>
                    <a:cxn ang="0">
                      <a:pos x="1" y="6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1" h="8">
                      <a:moveTo>
                        <a:pt x="1" y="3"/>
                      </a:moveTo>
                      <a:cubicBezTo>
                        <a:pt x="0" y="1"/>
                        <a:pt x="0" y="0"/>
                        <a:pt x="2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10" y="2"/>
                        <a:pt x="11" y="3"/>
                        <a:pt x="11" y="5"/>
                      </a:cubicBezTo>
                      <a:cubicBezTo>
                        <a:pt x="11" y="7"/>
                        <a:pt x="11" y="8"/>
                        <a:pt x="10" y="8"/>
                      </a:cubicBezTo>
                      <a:cubicBezTo>
                        <a:pt x="9" y="8"/>
                        <a:pt x="8" y="7"/>
                        <a:pt x="7" y="5"/>
                      </a:cubicBezTo>
                      <a:cubicBezTo>
                        <a:pt x="6" y="3"/>
                        <a:pt x="5" y="3"/>
                        <a:pt x="6" y="4"/>
                      </a:cubicBezTo>
                      <a:cubicBezTo>
                        <a:pt x="6" y="6"/>
                        <a:pt x="6" y="6"/>
                        <a:pt x="5" y="7"/>
                      </a:cubicBezTo>
                      <a:cubicBezTo>
                        <a:pt x="4" y="7"/>
                        <a:pt x="3" y="7"/>
                        <a:pt x="2" y="7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6"/>
                        <a:pt x="1" y="5"/>
                        <a:pt x="1" y="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Freeform 1348"/>
                <p:cNvSpPr>
                  <a:spLocks/>
                </p:cNvSpPr>
                <p:nvPr/>
              </p:nvSpPr>
              <p:spPr bwMode="gray">
                <a:xfrm>
                  <a:off x="7908925" y="3535774"/>
                  <a:ext cx="41275" cy="96838"/>
                </a:xfrm>
                <a:custGeom>
                  <a:avLst/>
                  <a:gdLst/>
                  <a:ahLst/>
                  <a:cxnLst>
                    <a:cxn ang="0">
                      <a:pos x="9" y="59"/>
                    </a:cxn>
                    <a:cxn ang="0">
                      <a:pos x="9" y="59"/>
                    </a:cxn>
                    <a:cxn ang="0">
                      <a:pos x="8" y="55"/>
                    </a:cxn>
                    <a:cxn ang="0">
                      <a:pos x="7" y="51"/>
                    </a:cxn>
                    <a:cxn ang="0">
                      <a:pos x="6" y="46"/>
                    </a:cxn>
                    <a:cxn ang="0">
                      <a:pos x="6" y="39"/>
                    </a:cxn>
                    <a:cxn ang="0">
                      <a:pos x="9" y="38"/>
                    </a:cxn>
                    <a:cxn ang="0">
                      <a:pos x="14" y="40"/>
                    </a:cxn>
                    <a:cxn ang="0">
                      <a:pos x="14" y="38"/>
                    </a:cxn>
                    <a:cxn ang="0">
                      <a:pos x="13" y="35"/>
                    </a:cxn>
                    <a:cxn ang="0">
                      <a:pos x="12" y="32"/>
                    </a:cxn>
                    <a:cxn ang="0">
                      <a:pos x="10" y="31"/>
                    </a:cxn>
                    <a:cxn ang="0">
                      <a:pos x="9" y="29"/>
                    </a:cxn>
                    <a:cxn ang="0">
                      <a:pos x="9" y="26"/>
                    </a:cxn>
                    <a:cxn ang="0">
                      <a:pos x="10" y="23"/>
                    </a:cxn>
                    <a:cxn ang="0">
                      <a:pos x="12" y="19"/>
                    </a:cxn>
                    <a:cxn ang="0">
                      <a:pos x="13" y="14"/>
                    </a:cxn>
                    <a:cxn ang="0">
                      <a:pos x="11" y="13"/>
                    </a:cxn>
                    <a:cxn ang="0">
                      <a:pos x="9" y="15"/>
                    </a:cxn>
                    <a:cxn ang="0">
                      <a:pos x="9" y="16"/>
                    </a:cxn>
                    <a:cxn ang="0">
                      <a:pos x="9" y="18"/>
                    </a:cxn>
                    <a:cxn ang="0">
                      <a:pos x="7" y="20"/>
                    </a:cxn>
                    <a:cxn ang="0">
                      <a:pos x="6" y="23"/>
                    </a:cxn>
                    <a:cxn ang="0">
                      <a:pos x="5" y="27"/>
                    </a:cxn>
                    <a:cxn ang="0">
                      <a:pos x="3" y="26"/>
                    </a:cxn>
                    <a:cxn ang="0">
                      <a:pos x="3" y="24"/>
                    </a:cxn>
                    <a:cxn ang="0">
                      <a:pos x="4" y="21"/>
                    </a:cxn>
                    <a:cxn ang="0">
                      <a:pos x="6" y="19"/>
                    </a:cxn>
                    <a:cxn ang="0">
                      <a:pos x="7" y="18"/>
                    </a:cxn>
                    <a:cxn ang="0">
                      <a:pos x="8" y="15"/>
                    </a:cxn>
                    <a:cxn ang="0">
                      <a:pos x="7" y="11"/>
                    </a:cxn>
                    <a:cxn ang="0">
                      <a:pos x="7" y="5"/>
                    </a:cxn>
                    <a:cxn ang="0">
                      <a:pos x="7" y="1"/>
                    </a:cxn>
                    <a:cxn ang="0">
                      <a:pos x="5" y="3"/>
                    </a:cxn>
                    <a:cxn ang="0">
                      <a:pos x="3" y="6"/>
                    </a:cxn>
                    <a:cxn ang="0">
                      <a:pos x="2" y="8"/>
                    </a:cxn>
                    <a:cxn ang="0">
                      <a:pos x="1" y="11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"/>
                    </a:cxn>
                    <a:cxn ang="0">
                      <a:pos x="1" y="21"/>
                    </a:cxn>
                    <a:cxn ang="0">
                      <a:pos x="1" y="26"/>
                    </a:cxn>
                    <a:cxn ang="0">
                      <a:pos x="2" y="29"/>
                    </a:cxn>
                    <a:cxn ang="0">
                      <a:pos x="2" y="31"/>
                    </a:cxn>
                    <a:cxn ang="0">
                      <a:pos x="2" y="34"/>
                    </a:cxn>
                    <a:cxn ang="0">
                      <a:pos x="2" y="37"/>
                    </a:cxn>
                    <a:cxn ang="0">
                      <a:pos x="3" y="40"/>
                    </a:cxn>
                    <a:cxn ang="0">
                      <a:pos x="3" y="43"/>
                    </a:cxn>
                    <a:cxn ang="0">
                      <a:pos x="3" y="48"/>
                    </a:cxn>
                    <a:cxn ang="0">
                      <a:pos x="4" y="51"/>
                    </a:cxn>
                    <a:cxn ang="0">
                      <a:pos x="6" y="55"/>
                    </a:cxn>
                    <a:cxn ang="0">
                      <a:pos x="9" y="59"/>
                    </a:cxn>
                  </a:cxnLst>
                  <a:rect l="0" t="0" r="r" b="b"/>
                  <a:pathLst>
                    <a:path w="15" h="60">
                      <a:moveTo>
                        <a:pt x="9" y="59"/>
                      </a:moveTo>
                      <a:cubicBezTo>
                        <a:pt x="10" y="60"/>
                        <a:pt x="10" y="60"/>
                        <a:pt x="9" y="59"/>
                      </a:cubicBezTo>
                      <a:cubicBezTo>
                        <a:pt x="9" y="58"/>
                        <a:pt x="8" y="57"/>
                        <a:pt x="8" y="55"/>
                      </a:cubicBezTo>
                      <a:cubicBezTo>
                        <a:pt x="7" y="53"/>
                        <a:pt x="7" y="52"/>
                        <a:pt x="7" y="51"/>
                      </a:cubicBezTo>
                      <a:cubicBezTo>
                        <a:pt x="7" y="51"/>
                        <a:pt x="6" y="49"/>
                        <a:pt x="6" y="46"/>
                      </a:cubicBezTo>
                      <a:cubicBezTo>
                        <a:pt x="6" y="44"/>
                        <a:pt x="6" y="41"/>
                        <a:pt x="6" y="39"/>
                      </a:cubicBezTo>
                      <a:cubicBezTo>
                        <a:pt x="6" y="37"/>
                        <a:pt x="7" y="37"/>
                        <a:pt x="9" y="38"/>
                      </a:cubicBezTo>
                      <a:cubicBezTo>
                        <a:pt x="11" y="39"/>
                        <a:pt x="13" y="40"/>
                        <a:pt x="14" y="40"/>
                      </a:cubicBezTo>
                      <a:cubicBezTo>
                        <a:pt x="15" y="39"/>
                        <a:pt x="15" y="39"/>
                        <a:pt x="14" y="38"/>
                      </a:cubicBezTo>
                      <a:cubicBezTo>
                        <a:pt x="13" y="37"/>
                        <a:pt x="13" y="36"/>
                        <a:pt x="13" y="35"/>
                      </a:cubicBezTo>
                      <a:cubicBezTo>
                        <a:pt x="13" y="33"/>
                        <a:pt x="13" y="32"/>
                        <a:pt x="12" y="32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0" y="30"/>
                        <a:pt x="9" y="30"/>
                        <a:pt x="9" y="29"/>
                      </a:cubicBezTo>
                      <a:cubicBezTo>
                        <a:pt x="9" y="28"/>
                        <a:pt x="9" y="27"/>
                        <a:pt x="9" y="26"/>
                      </a:cubicBezTo>
                      <a:cubicBezTo>
                        <a:pt x="9" y="24"/>
                        <a:pt x="9" y="23"/>
                        <a:pt x="10" y="23"/>
                      </a:cubicBezTo>
                      <a:cubicBezTo>
                        <a:pt x="11" y="22"/>
                        <a:pt x="12" y="21"/>
                        <a:pt x="12" y="19"/>
                      </a:cubicBezTo>
                      <a:cubicBezTo>
                        <a:pt x="13" y="17"/>
                        <a:pt x="13" y="16"/>
                        <a:pt x="13" y="14"/>
                      </a:cubicBezTo>
                      <a:cubicBezTo>
                        <a:pt x="14" y="13"/>
                        <a:pt x="13" y="13"/>
                        <a:pt x="11" y="13"/>
                      </a:cubicBezTo>
                      <a:cubicBezTo>
                        <a:pt x="10" y="13"/>
                        <a:pt x="9" y="14"/>
                        <a:pt x="9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6"/>
                        <a:pt x="10" y="17"/>
                        <a:pt x="9" y="18"/>
                      </a:cubicBezTo>
                      <a:cubicBezTo>
                        <a:pt x="9" y="19"/>
                        <a:pt x="8" y="20"/>
                        <a:pt x="7" y="20"/>
                      </a:cubicBezTo>
                      <a:cubicBezTo>
                        <a:pt x="7" y="20"/>
                        <a:pt x="6" y="21"/>
                        <a:pt x="6" y="23"/>
                      </a:cubicBezTo>
                      <a:cubicBezTo>
                        <a:pt x="6" y="25"/>
                        <a:pt x="5" y="27"/>
                        <a:pt x="5" y="27"/>
                      </a:cubicBezTo>
                      <a:cubicBezTo>
                        <a:pt x="4" y="27"/>
                        <a:pt x="3" y="27"/>
                        <a:pt x="3" y="26"/>
                      </a:cubicBezTo>
                      <a:cubicBezTo>
                        <a:pt x="3" y="26"/>
                        <a:pt x="3" y="25"/>
                        <a:pt x="3" y="24"/>
                      </a:cubicBezTo>
                      <a:cubicBezTo>
                        <a:pt x="3" y="23"/>
                        <a:pt x="4" y="22"/>
                        <a:pt x="4" y="21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6" y="18"/>
                        <a:pt x="6" y="18"/>
                        <a:pt x="7" y="18"/>
                      </a:cubicBezTo>
                      <a:cubicBezTo>
                        <a:pt x="7" y="18"/>
                        <a:pt x="8" y="17"/>
                        <a:pt x="8" y="15"/>
                      </a:cubicBezTo>
                      <a:cubicBezTo>
                        <a:pt x="8" y="14"/>
                        <a:pt x="7" y="12"/>
                        <a:pt x="7" y="11"/>
                      </a:cubicBezTo>
                      <a:cubicBezTo>
                        <a:pt x="6" y="10"/>
                        <a:pt x="6" y="8"/>
                        <a:pt x="7" y="5"/>
                      </a:cubicBezTo>
                      <a:cubicBezTo>
                        <a:pt x="7" y="3"/>
                        <a:pt x="7" y="1"/>
                        <a:pt x="7" y="1"/>
                      </a:cubicBezTo>
                      <a:cubicBezTo>
                        <a:pt x="6" y="0"/>
                        <a:pt x="5" y="1"/>
                        <a:pt x="5" y="3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1" y="10"/>
                        <a:pt x="1" y="11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0" y="16"/>
                        <a:pt x="0" y="16"/>
                        <a:pt x="0" y="17"/>
                      </a:cubicBezTo>
                      <a:cubicBezTo>
                        <a:pt x="0" y="17"/>
                        <a:pt x="1" y="18"/>
                        <a:pt x="1" y="21"/>
                      </a:cubicBezTo>
                      <a:cubicBezTo>
                        <a:pt x="1" y="23"/>
                        <a:pt x="1" y="24"/>
                        <a:pt x="1" y="26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1"/>
                      </a:cubicBezTo>
                      <a:cubicBezTo>
                        <a:pt x="2" y="32"/>
                        <a:pt x="2" y="33"/>
                        <a:pt x="2" y="34"/>
                      </a:cubicBezTo>
                      <a:cubicBezTo>
                        <a:pt x="2" y="36"/>
                        <a:pt x="2" y="37"/>
                        <a:pt x="2" y="37"/>
                      </a:cubicBezTo>
                      <a:cubicBezTo>
                        <a:pt x="3" y="38"/>
                        <a:pt x="3" y="38"/>
                        <a:pt x="3" y="40"/>
                      </a:cubicBezTo>
                      <a:cubicBezTo>
                        <a:pt x="3" y="41"/>
                        <a:pt x="3" y="42"/>
                        <a:pt x="3" y="43"/>
                      </a:cubicBezTo>
                      <a:cubicBezTo>
                        <a:pt x="3" y="44"/>
                        <a:pt x="3" y="46"/>
                        <a:pt x="3" y="48"/>
                      </a:cubicBezTo>
                      <a:cubicBezTo>
                        <a:pt x="3" y="49"/>
                        <a:pt x="4" y="50"/>
                        <a:pt x="4" y="51"/>
                      </a:cubicBezTo>
                      <a:cubicBezTo>
                        <a:pt x="4" y="51"/>
                        <a:pt x="5" y="53"/>
                        <a:pt x="6" y="55"/>
                      </a:cubicBezTo>
                      <a:cubicBezTo>
                        <a:pt x="6" y="57"/>
                        <a:pt x="7" y="58"/>
                        <a:pt x="9" y="59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Freeform 1349"/>
                <p:cNvSpPr>
                  <a:spLocks/>
                </p:cNvSpPr>
                <p:nvPr/>
              </p:nvSpPr>
              <p:spPr bwMode="gray">
                <a:xfrm>
                  <a:off x="7931150" y="3523074"/>
                  <a:ext cx="11113" cy="19050"/>
                </a:xfrm>
                <a:custGeom>
                  <a:avLst/>
                  <a:gdLst/>
                  <a:ahLst/>
                  <a:cxnLst>
                    <a:cxn ang="0">
                      <a:pos x="1" y="11"/>
                    </a:cxn>
                    <a:cxn ang="0">
                      <a:pos x="2" y="11"/>
                    </a:cxn>
                    <a:cxn ang="0">
                      <a:pos x="4" y="7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1" y="11"/>
                    </a:cxn>
                  </a:cxnLst>
                  <a:rect l="0" t="0" r="r" b="b"/>
                  <a:pathLst>
                    <a:path w="4" h="12">
                      <a:moveTo>
                        <a:pt x="1" y="11"/>
                      </a:moveTo>
                      <a:cubicBezTo>
                        <a:pt x="1" y="11"/>
                        <a:pt x="1" y="12"/>
                        <a:pt x="2" y="11"/>
                      </a:cubicBezTo>
                      <a:cubicBezTo>
                        <a:pt x="2" y="11"/>
                        <a:pt x="3" y="9"/>
                        <a:pt x="4" y="7"/>
                      </a:cubicBezTo>
                      <a:cubicBezTo>
                        <a:pt x="4" y="4"/>
                        <a:pt x="4" y="2"/>
                        <a:pt x="4" y="1"/>
                      </a:cubicBezTo>
                      <a:cubicBezTo>
                        <a:pt x="4" y="0"/>
                        <a:pt x="3" y="0"/>
                        <a:pt x="3" y="2"/>
                      </a:cubicBezTo>
                      <a:cubicBezTo>
                        <a:pt x="2" y="4"/>
                        <a:pt x="2" y="6"/>
                        <a:pt x="1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Freeform 1350"/>
                <p:cNvSpPr>
                  <a:spLocks/>
                </p:cNvSpPr>
                <p:nvPr/>
              </p:nvSpPr>
              <p:spPr bwMode="gray">
                <a:xfrm>
                  <a:off x="7905750" y="3618324"/>
                  <a:ext cx="14288" cy="158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3" y="4"/>
                    </a:cxn>
                    <a:cxn ang="0">
                      <a:pos x="3" y="6"/>
                    </a:cxn>
                    <a:cxn ang="0">
                      <a:pos x="5" y="7"/>
                    </a:cxn>
                    <a:cxn ang="0">
                      <a:pos x="5" y="9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3" y="9"/>
                    </a:cxn>
                    <a:cxn ang="0">
                      <a:pos x="1" y="6"/>
                    </a:cxn>
                    <a:cxn ang="0">
                      <a:pos x="0" y="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" h="10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4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4" y="7"/>
                        <a:pt x="5" y="7"/>
                      </a:cubicBezTo>
                      <a:cubicBezTo>
                        <a:pt x="5" y="7"/>
                        <a:pt x="5" y="7"/>
                        <a:pt x="5" y="9"/>
                      </a:cubicBezTo>
                      <a:cubicBezTo>
                        <a:pt x="5" y="10"/>
                        <a:pt x="5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9"/>
                        <a:pt x="3" y="9"/>
                        <a:pt x="3" y="9"/>
                      </a:cubicBezTo>
                      <a:cubicBezTo>
                        <a:pt x="3" y="9"/>
                        <a:pt x="2" y="8"/>
                        <a:pt x="1" y="6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Freeform 1351"/>
                <p:cNvSpPr>
                  <a:spLocks/>
                </p:cNvSpPr>
                <p:nvPr/>
              </p:nvSpPr>
              <p:spPr bwMode="gray">
                <a:xfrm>
                  <a:off x="7900988" y="3616736"/>
                  <a:ext cx="4763" cy="6350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Freeform 1352"/>
                <p:cNvSpPr>
                  <a:spLocks/>
                </p:cNvSpPr>
                <p:nvPr/>
              </p:nvSpPr>
              <p:spPr bwMode="gray">
                <a:xfrm>
                  <a:off x="7972425" y="3642136"/>
                  <a:ext cx="7938" cy="63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cubicBezTo>
                        <a:pt x="1" y="1"/>
                        <a:pt x="1" y="0"/>
                        <a:pt x="2" y="1"/>
                      </a:cubicBezTo>
                      <a:cubicBezTo>
                        <a:pt x="3" y="1"/>
                        <a:pt x="3" y="2"/>
                        <a:pt x="2" y="3"/>
                      </a:cubicBezTo>
                      <a:cubicBezTo>
                        <a:pt x="2" y="4"/>
                        <a:pt x="1" y="4"/>
                        <a:pt x="1" y="3"/>
                      </a:cubicBezTo>
                      <a:cubicBezTo>
                        <a:pt x="0" y="3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1" name="Freeform 1353"/>
                <p:cNvSpPr>
                  <a:spLocks/>
                </p:cNvSpPr>
                <p:nvPr/>
              </p:nvSpPr>
              <p:spPr bwMode="gray">
                <a:xfrm>
                  <a:off x="7961313" y="3608799"/>
                  <a:ext cx="793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0" y="0"/>
                        <a:pt x="0" y="1"/>
                        <a:pt x="1" y="3"/>
                      </a:cubicBezTo>
                      <a:cubicBezTo>
                        <a:pt x="2" y="4"/>
                        <a:pt x="3" y="4"/>
                        <a:pt x="2" y="3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Freeform 1355"/>
                <p:cNvSpPr>
                  <a:spLocks/>
                </p:cNvSpPr>
                <p:nvPr/>
              </p:nvSpPr>
              <p:spPr bwMode="gray">
                <a:xfrm>
                  <a:off x="8024813" y="3618324"/>
                  <a:ext cx="285750" cy="280988"/>
                </a:xfrm>
                <a:custGeom>
                  <a:avLst/>
                  <a:gdLst/>
                  <a:ahLst/>
                  <a:cxnLst>
                    <a:cxn ang="0">
                      <a:pos x="90" y="161"/>
                    </a:cxn>
                    <a:cxn ang="0">
                      <a:pos x="86" y="154"/>
                    </a:cxn>
                    <a:cxn ang="0">
                      <a:pos x="78" y="155"/>
                    </a:cxn>
                    <a:cxn ang="0">
                      <a:pos x="76" y="135"/>
                    </a:cxn>
                    <a:cxn ang="0">
                      <a:pos x="79" y="132"/>
                    </a:cxn>
                    <a:cxn ang="0">
                      <a:pos x="76" y="128"/>
                    </a:cxn>
                    <a:cxn ang="0">
                      <a:pos x="71" y="110"/>
                    </a:cxn>
                    <a:cxn ang="0">
                      <a:pos x="69" y="99"/>
                    </a:cxn>
                    <a:cxn ang="0">
                      <a:pos x="62" y="92"/>
                    </a:cxn>
                    <a:cxn ang="0">
                      <a:pos x="55" y="86"/>
                    </a:cxn>
                    <a:cxn ang="0">
                      <a:pos x="47" y="84"/>
                    </a:cxn>
                    <a:cxn ang="0">
                      <a:pos x="37" y="79"/>
                    </a:cxn>
                    <a:cxn ang="0">
                      <a:pos x="33" y="73"/>
                    </a:cxn>
                    <a:cxn ang="0">
                      <a:pos x="29" y="70"/>
                    </a:cxn>
                    <a:cxn ang="0">
                      <a:pos x="26" y="67"/>
                    </a:cxn>
                    <a:cxn ang="0">
                      <a:pos x="26" y="54"/>
                    </a:cxn>
                    <a:cxn ang="0">
                      <a:pos x="24" y="61"/>
                    </a:cxn>
                    <a:cxn ang="0">
                      <a:pos x="21" y="76"/>
                    </a:cxn>
                    <a:cxn ang="0">
                      <a:pos x="16" y="59"/>
                    </a:cxn>
                    <a:cxn ang="0">
                      <a:pos x="12" y="53"/>
                    </a:cxn>
                    <a:cxn ang="0">
                      <a:pos x="8" y="49"/>
                    </a:cxn>
                    <a:cxn ang="0">
                      <a:pos x="15" y="50"/>
                    </a:cxn>
                    <a:cxn ang="0">
                      <a:pos x="26" y="39"/>
                    </a:cxn>
                    <a:cxn ang="0">
                      <a:pos x="12" y="40"/>
                    </a:cxn>
                    <a:cxn ang="0">
                      <a:pos x="8" y="25"/>
                    </a:cxn>
                    <a:cxn ang="0">
                      <a:pos x="3" y="24"/>
                    </a:cxn>
                    <a:cxn ang="0">
                      <a:pos x="2" y="18"/>
                    </a:cxn>
                    <a:cxn ang="0">
                      <a:pos x="4" y="10"/>
                    </a:cxn>
                    <a:cxn ang="0">
                      <a:pos x="10" y="8"/>
                    </a:cxn>
                    <a:cxn ang="0">
                      <a:pos x="13" y="0"/>
                    </a:cxn>
                    <a:cxn ang="0">
                      <a:pos x="20" y="4"/>
                    </a:cxn>
                    <a:cxn ang="0">
                      <a:pos x="25" y="8"/>
                    </a:cxn>
                    <a:cxn ang="0">
                      <a:pos x="31" y="11"/>
                    </a:cxn>
                    <a:cxn ang="0">
                      <a:pos x="32" y="24"/>
                    </a:cxn>
                    <a:cxn ang="0">
                      <a:pos x="32" y="41"/>
                    </a:cxn>
                    <a:cxn ang="0">
                      <a:pos x="34" y="50"/>
                    </a:cxn>
                    <a:cxn ang="0">
                      <a:pos x="36" y="38"/>
                    </a:cxn>
                    <a:cxn ang="0">
                      <a:pos x="36" y="45"/>
                    </a:cxn>
                    <a:cxn ang="0">
                      <a:pos x="39" y="54"/>
                    </a:cxn>
                    <a:cxn ang="0">
                      <a:pos x="43" y="59"/>
                    </a:cxn>
                    <a:cxn ang="0">
                      <a:pos x="49" y="50"/>
                    </a:cxn>
                    <a:cxn ang="0">
                      <a:pos x="57" y="36"/>
                    </a:cxn>
                    <a:cxn ang="0">
                      <a:pos x="61" y="29"/>
                    </a:cxn>
                    <a:cxn ang="0">
                      <a:pos x="74" y="21"/>
                    </a:cxn>
                    <a:cxn ang="0">
                      <a:pos x="82" y="28"/>
                    </a:cxn>
                    <a:cxn ang="0">
                      <a:pos x="92" y="35"/>
                    </a:cxn>
                    <a:cxn ang="0">
                      <a:pos x="103" y="36"/>
                    </a:cxn>
                    <a:cxn ang="0">
                      <a:pos x="102" y="121"/>
                    </a:cxn>
                    <a:cxn ang="0">
                      <a:pos x="99" y="176"/>
                    </a:cxn>
                  </a:cxnLst>
                  <a:rect l="0" t="0" r="r" b="b"/>
                  <a:pathLst>
                    <a:path w="104" h="176">
                      <a:moveTo>
                        <a:pt x="98" y="173"/>
                      </a:moveTo>
                      <a:cubicBezTo>
                        <a:pt x="98" y="173"/>
                        <a:pt x="98" y="174"/>
                        <a:pt x="98" y="174"/>
                      </a:cubicBezTo>
                      <a:cubicBezTo>
                        <a:pt x="98" y="174"/>
                        <a:pt x="93" y="167"/>
                        <a:pt x="93" y="167"/>
                      </a:cubicBezTo>
                      <a:cubicBezTo>
                        <a:pt x="93" y="167"/>
                        <a:pt x="90" y="161"/>
                        <a:pt x="90" y="161"/>
                      </a:cubicBezTo>
                      <a:cubicBezTo>
                        <a:pt x="90" y="161"/>
                        <a:pt x="90" y="156"/>
                        <a:pt x="90" y="156"/>
                      </a:cubicBezTo>
                      <a:cubicBezTo>
                        <a:pt x="90" y="156"/>
                        <a:pt x="89" y="155"/>
                        <a:pt x="89" y="155"/>
                      </a:cubicBezTo>
                      <a:cubicBezTo>
                        <a:pt x="89" y="155"/>
                        <a:pt x="88" y="152"/>
                        <a:pt x="88" y="152"/>
                      </a:cubicBezTo>
                      <a:cubicBezTo>
                        <a:pt x="88" y="152"/>
                        <a:pt x="86" y="154"/>
                        <a:pt x="86" y="154"/>
                      </a:cubicBezTo>
                      <a:cubicBezTo>
                        <a:pt x="86" y="154"/>
                        <a:pt x="84" y="153"/>
                        <a:pt x="84" y="153"/>
                      </a:cubicBezTo>
                      <a:cubicBezTo>
                        <a:pt x="84" y="153"/>
                        <a:pt x="83" y="156"/>
                        <a:pt x="83" y="156"/>
                      </a:cubicBezTo>
                      <a:cubicBezTo>
                        <a:pt x="83" y="156"/>
                        <a:pt x="81" y="154"/>
                        <a:pt x="81" y="154"/>
                      </a:cubicBezTo>
                      <a:cubicBezTo>
                        <a:pt x="81" y="154"/>
                        <a:pt x="78" y="155"/>
                        <a:pt x="78" y="155"/>
                      </a:cubicBezTo>
                      <a:cubicBezTo>
                        <a:pt x="78" y="155"/>
                        <a:pt x="77" y="154"/>
                        <a:pt x="77" y="154"/>
                      </a:cubicBezTo>
                      <a:cubicBezTo>
                        <a:pt x="77" y="154"/>
                        <a:pt x="80" y="139"/>
                        <a:pt x="80" y="139"/>
                      </a:cubicBezTo>
                      <a:cubicBezTo>
                        <a:pt x="80" y="139"/>
                        <a:pt x="78" y="137"/>
                        <a:pt x="78" y="137"/>
                      </a:cubicBezTo>
                      <a:cubicBezTo>
                        <a:pt x="78" y="137"/>
                        <a:pt x="76" y="135"/>
                        <a:pt x="76" y="135"/>
                      </a:cubicBezTo>
                      <a:cubicBezTo>
                        <a:pt x="76" y="135"/>
                        <a:pt x="78" y="134"/>
                        <a:pt x="78" y="134"/>
                      </a:cubicBezTo>
                      <a:cubicBezTo>
                        <a:pt x="78" y="134"/>
                        <a:pt x="80" y="135"/>
                        <a:pt x="80" y="135"/>
                      </a:cubicBezTo>
                      <a:cubicBezTo>
                        <a:pt x="80" y="135"/>
                        <a:pt x="81" y="133"/>
                        <a:pt x="81" y="133"/>
                      </a:cubicBezTo>
                      <a:cubicBezTo>
                        <a:pt x="81" y="133"/>
                        <a:pt x="79" y="132"/>
                        <a:pt x="79" y="132"/>
                      </a:cubicBezTo>
                      <a:cubicBezTo>
                        <a:pt x="79" y="132"/>
                        <a:pt x="78" y="132"/>
                        <a:pt x="78" y="132"/>
                      </a:cubicBezTo>
                      <a:cubicBezTo>
                        <a:pt x="78" y="132"/>
                        <a:pt x="77" y="130"/>
                        <a:pt x="77" y="130"/>
                      </a:cubicBezTo>
                      <a:cubicBezTo>
                        <a:pt x="77" y="130"/>
                        <a:pt x="76" y="130"/>
                        <a:pt x="76" y="130"/>
                      </a:cubicBezTo>
                      <a:cubicBezTo>
                        <a:pt x="76" y="130"/>
                        <a:pt x="76" y="128"/>
                        <a:pt x="76" y="128"/>
                      </a:cubicBezTo>
                      <a:cubicBezTo>
                        <a:pt x="76" y="128"/>
                        <a:pt x="79" y="126"/>
                        <a:pt x="79" y="126"/>
                      </a:cubicBezTo>
                      <a:cubicBezTo>
                        <a:pt x="79" y="126"/>
                        <a:pt x="76" y="120"/>
                        <a:pt x="76" y="120"/>
                      </a:cubicBezTo>
                      <a:cubicBezTo>
                        <a:pt x="76" y="120"/>
                        <a:pt x="73" y="118"/>
                        <a:pt x="73" y="118"/>
                      </a:cubicBezTo>
                      <a:cubicBezTo>
                        <a:pt x="73" y="118"/>
                        <a:pt x="71" y="110"/>
                        <a:pt x="71" y="110"/>
                      </a:cubicBezTo>
                      <a:cubicBezTo>
                        <a:pt x="71" y="110"/>
                        <a:pt x="72" y="106"/>
                        <a:pt x="72" y="106"/>
                      </a:cubicBezTo>
                      <a:cubicBezTo>
                        <a:pt x="72" y="106"/>
                        <a:pt x="71" y="106"/>
                        <a:pt x="71" y="106"/>
                      </a:cubicBezTo>
                      <a:cubicBezTo>
                        <a:pt x="71" y="106"/>
                        <a:pt x="70" y="104"/>
                        <a:pt x="70" y="104"/>
                      </a:cubicBezTo>
                      <a:cubicBezTo>
                        <a:pt x="70" y="104"/>
                        <a:pt x="69" y="99"/>
                        <a:pt x="69" y="99"/>
                      </a:cubicBezTo>
                      <a:cubicBezTo>
                        <a:pt x="69" y="99"/>
                        <a:pt x="67" y="99"/>
                        <a:pt x="67" y="99"/>
                      </a:cubicBezTo>
                      <a:cubicBezTo>
                        <a:pt x="67" y="99"/>
                        <a:pt x="67" y="96"/>
                        <a:pt x="67" y="96"/>
                      </a:cubicBezTo>
                      <a:cubicBezTo>
                        <a:pt x="67" y="96"/>
                        <a:pt x="65" y="94"/>
                        <a:pt x="65" y="94"/>
                      </a:cubicBezTo>
                      <a:cubicBezTo>
                        <a:pt x="65" y="94"/>
                        <a:pt x="62" y="92"/>
                        <a:pt x="62" y="92"/>
                      </a:cubicBezTo>
                      <a:cubicBezTo>
                        <a:pt x="62" y="92"/>
                        <a:pt x="60" y="93"/>
                        <a:pt x="60" y="93"/>
                      </a:cubicBezTo>
                      <a:cubicBezTo>
                        <a:pt x="60" y="93"/>
                        <a:pt x="60" y="90"/>
                        <a:pt x="60" y="90"/>
                      </a:cubicBezTo>
                      <a:cubicBezTo>
                        <a:pt x="60" y="90"/>
                        <a:pt x="58" y="90"/>
                        <a:pt x="58" y="90"/>
                      </a:cubicBezTo>
                      <a:cubicBezTo>
                        <a:pt x="58" y="90"/>
                        <a:pt x="55" y="86"/>
                        <a:pt x="55" y="86"/>
                      </a:cubicBezTo>
                      <a:cubicBezTo>
                        <a:pt x="55" y="86"/>
                        <a:pt x="53" y="86"/>
                        <a:pt x="53" y="86"/>
                      </a:cubicBezTo>
                      <a:cubicBezTo>
                        <a:pt x="53" y="86"/>
                        <a:pt x="53" y="85"/>
                        <a:pt x="53" y="85"/>
                      </a:cubicBezTo>
                      <a:cubicBezTo>
                        <a:pt x="53" y="85"/>
                        <a:pt x="51" y="85"/>
                        <a:pt x="51" y="85"/>
                      </a:cubicBezTo>
                      <a:cubicBezTo>
                        <a:pt x="51" y="85"/>
                        <a:pt x="47" y="84"/>
                        <a:pt x="47" y="84"/>
                      </a:cubicBezTo>
                      <a:cubicBezTo>
                        <a:pt x="47" y="84"/>
                        <a:pt x="43" y="81"/>
                        <a:pt x="43" y="81"/>
                      </a:cubicBezTo>
                      <a:cubicBezTo>
                        <a:pt x="43" y="81"/>
                        <a:pt x="41" y="84"/>
                        <a:pt x="41" y="84"/>
                      </a:cubicBezTo>
                      <a:cubicBezTo>
                        <a:pt x="41" y="84"/>
                        <a:pt x="39" y="81"/>
                        <a:pt x="39" y="81"/>
                      </a:cubicBezTo>
                      <a:cubicBezTo>
                        <a:pt x="39" y="81"/>
                        <a:pt x="37" y="79"/>
                        <a:pt x="37" y="79"/>
                      </a:cubicBezTo>
                      <a:cubicBezTo>
                        <a:pt x="37" y="79"/>
                        <a:pt x="36" y="78"/>
                        <a:pt x="36" y="78"/>
                      </a:cubicBezTo>
                      <a:cubicBezTo>
                        <a:pt x="36" y="78"/>
                        <a:pt x="35" y="74"/>
                        <a:pt x="35" y="74"/>
                      </a:cubicBezTo>
                      <a:cubicBezTo>
                        <a:pt x="35" y="74"/>
                        <a:pt x="34" y="74"/>
                        <a:pt x="34" y="74"/>
                      </a:cubicBezTo>
                      <a:cubicBezTo>
                        <a:pt x="34" y="74"/>
                        <a:pt x="33" y="73"/>
                        <a:pt x="33" y="73"/>
                      </a:cubicBezTo>
                      <a:cubicBezTo>
                        <a:pt x="33" y="73"/>
                        <a:pt x="32" y="75"/>
                        <a:pt x="32" y="75"/>
                      </a:cubicBezTo>
                      <a:cubicBezTo>
                        <a:pt x="32" y="75"/>
                        <a:pt x="30" y="73"/>
                        <a:pt x="30" y="73"/>
                      </a:cubicBezTo>
                      <a:cubicBezTo>
                        <a:pt x="30" y="73"/>
                        <a:pt x="30" y="69"/>
                        <a:pt x="30" y="69"/>
                      </a:cubicBezTo>
                      <a:cubicBezTo>
                        <a:pt x="30" y="69"/>
                        <a:pt x="29" y="70"/>
                        <a:pt x="29" y="70"/>
                      </a:cubicBezTo>
                      <a:cubicBezTo>
                        <a:pt x="29" y="70"/>
                        <a:pt x="28" y="70"/>
                        <a:pt x="28" y="70"/>
                      </a:cubicBezTo>
                      <a:cubicBezTo>
                        <a:pt x="28" y="70"/>
                        <a:pt x="27" y="68"/>
                        <a:pt x="27" y="68"/>
                      </a:cubicBezTo>
                      <a:cubicBezTo>
                        <a:pt x="27" y="68"/>
                        <a:pt x="27" y="69"/>
                        <a:pt x="27" y="69"/>
                      </a:cubicBezTo>
                      <a:cubicBezTo>
                        <a:pt x="27" y="69"/>
                        <a:pt x="26" y="67"/>
                        <a:pt x="26" y="67"/>
                      </a:cubicBezTo>
                      <a:cubicBezTo>
                        <a:pt x="26" y="67"/>
                        <a:pt x="27" y="64"/>
                        <a:pt x="27" y="64"/>
                      </a:cubicBezTo>
                      <a:cubicBezTo>
                        <a:pt x="27" y="64"/>
                        <a:pt x="27" y="63"/>
                        <a:pt x="27" y="63"/>
                      </a:cubicBezTo>
                      <a:cubicBezTo>
                        <a:pt x="27" y="63"/>
                        <a:pt x="27" y="58"/>
                        <a:pt x="27" y="58"/>
                      </a:cubicBezTo>
                      <a:cubicBezTo>
                        <a:pt x="27" y="58"/>
                        <a:pt x="26" y="54"/>
                        <a:pt x="26" y="54"/>
                      </a:cubicBezTo>
                      <a:cubicBezTo>
                        <a:pt x="26" y="54"/>
                        <a:pt x="26" y="55"/>
                        <a:pt x="26" y="55"/>
                      </a:cubicBezTo>
                      <a:cubicBezTo>
                        <a:pt x="26" y="55"/>
                        <a:pt x="26" y="59"/>
                        <a:pt x="26" y="59"/>
                      </a:cubicBezTo>
                      <a:cubicBezTo>
                        <a:pt x="26" y="59"/>
                        <a:pt x="25" y="61"/>
                        <a:pt x="25" y="61"/>
                      </a:cubicBezTo>
                      <a:cubicBezTo>
                        <a:pt x="25" y="61"/>
                        <a:pt x="24" y="61"/>
                        <a:pt x="24" y="61"/>
                      </a:cubicBezTo>
                      <a:cubicBezTo>
                        <a:pt x="24" y="61"/>
                        <a:pt x="24" y="65"/>
                        <a:pt x="24" y="65"/>
                      </a:cubicBezTo>
                      <a:cubicBezTo>
                        <a:pt x="24" y="65"/>
                        <a:pt x="23" y="69"/>
                        <a:pt x="23" y="69"/>
                      </a:cubicBezTo>
                      <a:cubicBezTo>
                        <a:pt x="23" y="69"/>
                        <a:pt x="23" y="73"/>
                        <a:pt x="23" y="73"/>
                      </a:cubicBezTo>
                      <a:cubicBezTo>
                        <a:pt x="23" y="73"/>
                        <a:pt x="21" y="76"/>
                        <a:pt x="21" y="76"/>
                      </a:cubicBezTo>
                      <a:cubicBezTo>
                        <a:pt x="21" y="76"/>
                        <a:pt x="19" y="75"/>
                        <a:pt x="19" y="75"/>
                      </a:cubicBezTo>
                      <a:cubicBezTo>
                        <a:pt x="19" y="75"/>
                        <a:pt x="17" y="76"/>
                        <a:pt x="17" y="76"/>
                      </a:cubicBezTo>
                      <a:cubicBezTo>
                        <a:pt x="17" y="76"/>
                        <a:pt x="16" y="67"/>
                        <a:pt x="16" y="67"/>
                      </a:cubicBezTo>
                      <a:cubicBezTo>
                        <a:pt x="16" y="67"/>
                        <a:pt x="16" y="59"/>
                        <a:pt x="16" y="59"/>
                      </a:cubicBezTo>
                      <a:cubicBezTo>
                        <a:pt x="16" y="59"/>
                        <a:pt x="14" y="59"/>
                        <a:pt x="14" y="59"/>
                      </a:cubicBezTo>
                      <a:cubicBezTo>
                        <a:pt x="14" y="59"/>
                        <a:pt x="14" y="55"/>
                        <a:pt x="14" y="55"/>
                      </a:cubicBezTo>
                      <a:cubicBezTo>
                        <a:pt x="14" y="55"/>
                        <a:pt x="13" y="53"/>
                        <a:pt x="13" y="53"/>
                      </a:cubicBezTo>
                      <a:cubicBezTo>
                        <a:pt x="13" y="53"/>
                        <a:pt x="12" y="53"/>
                        <a:pt x="12" y="53"/>
                      </a:cubicBezTo>
                      <a:cubicBezTo>
                        <a:pt x="12" y="53"/>
                        <a:pt x="11" y="51"/>
                        <a:pt x="11" y="51"/>
                      </a:cubicBezTo>
                      <a:cubicBezTo>
                        <a:pt x="11" y="51"/>
                        <a:pt x="9" y="53"/>
                        <a:pt x="9" y="53"/>
                      </a:cubicBezTo>
                      <a:cubicBezTo>
                        <a:pt x="9" y="53"/>
                        <a:pt x="7" y="50"/>
                        <a:pt x="7" y="50"/>
                      </a:cubicBezTo>
                      <a:cubicBezTo>
                        <a:pt x="7" y="50"/>
                        <a:pt x="8" y="49"/>
                        <a:pt x="8" y="49"/>
                      </a:cubicBezTo>
                      <a:cubicBezTo>
                        <a:pt x="8" y="49"/>
                        <a:pt x="10" y="49"/>
                        <a:pt x="10" y="49"/>
                      </a:cubicBezTo>
                      <a:cubicBezTo>
                        <a:pt x="10" y="49"/>
                        <a:pt x="10" y="46"/>
                        <a:pt x="10" y="46"/>
                      </a:cubicBezTo>
                      <a:cubicBezTo>
                        <a:pt x="10" y="46"/>
                        <a:pt x="12" y="46"/>
                        <a:pt x="12" y="46"/>
                      </a:cubicBezTo>
                      <a:cubicBezTo>
                        <a:pt x="12" y="46"/>
                        <a:pt x="15" y="50"/>
                        <a:pt x="15" y="50"/>
                      </a:cubicBezTo>
                      <a:cubicBezTo>
                        <a:pt x="15" y="50"/>
                        <a:pt x="20" y="41"/>
                        <a:pt x="20" y="41"/>
                      </a:cubicBezTo>
                      <a:cubicBezTo>
                        <a:pt x="20" y="41"/>
                        <a:pt x="25" y="43"/>
                        <a:pt x="25" y="43"/>
                      </a:cubicBezTo>
                      <a:cubicBezTo>
                        <a:pt x="25" y="43"/>
                        <a:pt x="27" y="41"/>
                        <a:pt x="27" y="41"/>
                      </a:cubicBezTo>
                      <a:cubicBezTo>
                        <a:pt x="27" y="41"/>
                        <a:pt x="26" y="39"/>
                        <a:pt x="26" y="39"/>
                      </a:cubicBezTo>
                      <a:cubicBezTo>
                        <a:pt x="26" y="39"/>
                        <a:pt x="21" y="39"/>
                        <a:pt x="21" y="39"/>
                      </a:cubicBezTo>
                      <a:cubicBezTo>
                        <a:pt x="21" y="39"/>
                        <a:pt x="18" y="41"/>
                        <a:pt x="18" y="41"/>
                      </a:cubicBezTo>
                      <a:cubicBezTo>
                        <a:pt x="18" y="41"/>
                        <a:pt x="17" y="39"/>
                        <a:pt x="17" y="39"/>
                      </a:cubicBezTo>
                      <a:cubicBezTo>
                        <a:pt x="17" y="39"/>
                        <a:pt x="12" y="40"/>
                        <a:pt x="12" y="40"/>
                      </a:cubicBezTo>
                      <a:cubicBezTo>
                        <a:pt x="12" y="40"/>
                        <a:pt x="12" y="37"/>
                        <a:pt x="12" y="37"/>
                      </a:cubicBezTo>
                      <a:cubicBezTo>
                        <a:pt x="12" y="37"/>
                        <a:pt x="10" y="34"/>
                        <a:pt x="10" y="34"/>
                      </a:cubicBezTo>
                      <a:cubicBezTo>
                        <a:pt x="10" y="34"/>
                        <a:pt x="9" y="29"/>
                        <a:pt x="9" y="29"/>
                      </a:cubicBezTo>
                      <a:cubicBezTo>
                        <a:pt x="9" y="29"/>
                        <a:pt x="8" y="25"/>
                        <a:pt x="8" y="25"/>
                      </a:cubicBezTo>
                      <a:cubicBezTo>
                        <a:pt x="8" y="25"/>
                        <a:pt x="7" y="22"/>
                        <a:pt x="7" y="22"/>
                      </a:cubicBezTo>
                      <a:cubicBezTo>
                        <a:pt x="7" y="22"/>
                        <a:pt x="5" y="25"/>
                        <a:pt x="5" y="25"/>
                      </a:cubicBezTo>
                      <a:cubicBezTo>
                        <a:pt x="5" y="25"/>
                        <a:pt x="4" y="23"/>
                        <a:pt x="4" y="23"/>
                      </a:cubicBezTo>
                      <a:cubicBezTo>
                        <a:pt x="4" y="23"/>
                        <a:pt x="3" y="24"/>
                        <a:pt x="3" y="24"/>
                      </a:cubicBezTo>
                      <a:cubicBezTo>
                        <a:pt x="3" y="24"/>
                        <a:pt x="0" y="24"/>
                        <a:pt x="0" y="24"/>
                      </a:cubicBezTo>
                      <a:cubicBezTo>
                        <a:pt x="0" y="24"/>
                        <a:pt x="0" y="20"/>
                        <a:pt x="0" y="20"/>
                      </a:cubicBezTo>
                      <a:cubicBezTo>
                        <a:pt x="0" y="20"/>
                        <a:pt x="0" y="19"/>
                        <a:pt x="0" y="19"/>
                      </a:cubicBezTo>
                      <a:cubicBezTo>
                        <a:pt x="0" y="19"/>
                        <a:pt x="2" y="18"/>
                        <a:pt x="2" y="18"/>
                      </a:cubicBezTo>
                      <a:cubicBezTo>
                        <a:pt x="2" y="18"/>
                        <a:pt x="2" y="13"/>
                        <a:pt x="2" y="13"/>
                      </a:cubicBezTo>
                      <a:cubicBezTo>
                        <a:pt x="2" y="13"/>
                        <a:pt x="2" y="12"/>
                        <a:pt x="2" y="12"/>
                      </a:cubicBezTo>
                      <a:cubicBezTo>
                        <a:pt x="2" y="12"/>
                        <a:pt x="3" y="10"/>
                        <a:pt x="3" y="10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4" y="10"/>
                        <a:pt x="6" y="8"/>
                        <a:pt x="6" y="8"/>
                      </a:cubicBezTo>
                      <a:cubicBezTo>
                        <a:pt x="6" y="8"/>
                        <a:pt x="7" y="9"/>
                        <a:pt x="7" y="9"/>
                      </a:cubicBezTo>
                      <a:cubicBezTo>
                        <a:pt x="7" y="9"/>
                        <a:pt x="8" y="8"/>
                        <a:pt x="8" y="8"/>
                      </a:cubicBezTo>
                      <a:cubicBezTo>
                        <a:pt x="8" y="8"/>
                        <a:pt x="10" y="8"/>
                        <a:pt x="10" y="8"/>
                      </a:cubicBezTo>
                      <a:cubicBezTo>
                        <a:pt x="10" y="8"/>
                        <a:pt x="10" y="5"/>
                        <a:pt x="10" y="5"/>
                      </a:cubicBezTo>
                      <a:cubicBezTo>
                        <a:pt x="10" y="5"/>
                        <a:pt x="11" y="3"/>
                        <a:pt x="11" y="3"/>
                      </a:cubicBezTo>
                      <a:cubicBezTo>
                        <a:pt x="11" y="3"/>
                        <a:pt x="11" y="1"/>
                        <a:pt x="11" y="1"/>
                      </a:cubicBezTo>
                      <a:cubicBezTo>
                        <a:pt x="11" y="1"/>
                        <a:pt x="13" y="0"/>
                        <a:pt x="13" y="0"/>
                      </a:cubicBezTo>
                      <a:cubicBezTo>
                        <a:pt x="13" y="0"/>
                        <a:pt x="15" y="0"/>
                        <a:pt x="15" y="0"/>
                      </a:cubicBezTo>
                      <a:cubicBezTo>
                        <a:pt x="15" y="0"/>
                        <a:pt x="18" y="1"/>
                        <a:pt x="18" y="1"/>
                      </a:cubicBezTo>
                      <a:cubicBezTo>
                        <a:pt x="18" y="1"/>
                        <a:pt x="19" y="1"/>
                        <a:pt x="19" y="1"/>
                      </a:cubicBezTo>
                      <a:cubicBezTo>
                        <a:pt x="19" y="1"/>
                        <a:pt x="20" y="4"/>
                        <a:pt x="20" y="4"/>
                      </a:cubicBezTo>
                      <a:cubicBezTo>
                        <a:pt x="20" y="4"/>
                        <a:pt x="22" y="4"/>
                        <a:pt x="22" y="4"/>
                      </a:cubicBezTo>
                      <a:cubicBezTo>
                        <a:pt x="22" y="4"/>
                        <a:pt x="23" y="9"/>
                        <a:pt x="23" y="9"/>
                      </a:cubicBezTo>
                      <a:cubicBezTo>
                        <a:pt x="23" y="9"/>
                        <a:pt x="24" y="9"/>
                        <a:pt x="24" y="9"/>
                      </a:cubicBezTo>
                      <a:cubicBezTo>
                        <a:pt x="24" y="9"/>
                        <a:pt x="25" y="8"/>
                        <a:pt x="25" y="8"/>
                      </a:cubicBezTo>
                      <a:cubicBezTo>
                        <a:pt x="25" y="8"/>
                        <a:pt x="27" y="9"/>
                        <a:pt x="27" y="9"/>
                      </a:cubicBezTo>
                      <a:cubicBezTo>
                        <a:pt x="27" y="9"/>
                        <a:pt x="27" y="8"/>
                        <a:pt x="27" y="8"/>
                      </a:cubicBezTo>
                      <a:cubicBezTo>
                        <a:pt x="27" y="8"/>
                        <a:pt x="30" y="9"/>
                        <a:pt x="30" y="9"/>
                      </a:cubicBezTo>
                      <a:cubicBezTo>
                        <a:pt x="30" y="9"/>
                        <a:pt x="31" y="11"/>
                        <a:pt x="31" y="11"/>
                      </a:cubicBezTo>
                      <a:cubicBezTo>
                        <a:pt x="31" y="11"/>
                        <a:pt x="31" y="14"/>
                        <a:pt x="31" y="14"/>
                      </a:cubicBezTo>
                      <a:cubicBezTo>
                        <a:pt x="31" y="14"/>
                        <a:pt x="32" y="19"/>
                        <a:pt x="32" y="19"/>
                      </a:cubicBezTo>
                      <a:cubicBezTo>
                        <a:pt x="32" y="19"/>
                        <a:pt x="32" y="21"/>
                        <a:pt x="32" y="21"/>
                      </a:cubicBezTo>
                      <a:cubicBezTo>
                        <a:pt x="32" y="21"/>
                        <a:pt x="32" y="24"/>
                        <a:pt x="32" y="24"/>
                      </a:cubicBezTo>
                      <a:cubicBezTo>
                        <a:pt x="32" y="24"/>
                        <a:pt x="32" y="29"/>
                        <a:pt x="32" y="29"/>
                      </a:cubicBezTo>
                      <a:cubicBezTo>
                        <a:pt x="32" y="29"/>
                        <a:pt x="31" y="39"/>
                        <a:pt x="31" y="39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2" y="41"/>
                        <a:pt x="32" y="41"/>
                      </a:cubicBezTo>
                      <a:cubicBezTo>
                        <a:pt x="32" y="41"/>
                        <a:pt x="33" y="45"/>
                        <a:pt x="33" y="45"/>
                      </a:cubicBezTo>
                      <a:cubicBezTo>
                        <a:pt x="33" y="45"/>
                        <a:pt x="34" y="46"/>
                        <a:pt x="34" y="46"/>
                      </a:cubicBezTo>
                      <a:cubicBezTo>
                        <a:pt x="34" y="46"/>
                        <a:pt x="34" y="50"/>
                        <a:pt x="34" y="50"/>
                      </a:cubicBezTo>
                      <a:cubicBezTo>
                        <a:pt x="34" y="50"/>
                        <a:pt x="34" y="50"/>
                        <a:pt x="34" y="50"/>
                      </a:cubicBezTo>
                      <a:cubicBezTo>
                        <a:pt x="34" y="50"/>
                        <a:pt x="35" y="45"/>
                        <a:pt x="35" y="45"/>
                      </a:cubicBezTo>
                      <a:cubicBezTo>
                        <a:pt x="35" y="45"/>
                        <a:pt x="34" y="44"/>
                        <a:pt x="34" y="44"/>
                      </a:cubicBezTo>
                      <a:cubicBezTo>
                        <a:pt x="34" y="44"/>
                        <a:pt x="35" y="40"/>
                        <a:pt x="35" y="40"/>
                      </a:cubicBezTo>
                      <a:cubicBezTo>
                        <a:pt x="35" y="40"/>
                        <a:pt x="36" y="38"/>
                        <a:pt x="36" y="38"/>
                      </a:cubicBezTo>
                      <a:cubicBezTo>
                        <a:pt x="36" y="38"/>
                        <a:pt x="36" y="40"/>
                        <a:pt x="36" y="40"/>
                      </a:cubicBezTo>
                      <a:cubicBezTo>
                        <a:pt x="36" y="40"/>
                        <a:pt x="36" y="41"/>
                        <a:pt x="36" y="41"/>
                      </a:cubicBezTo>
                      <a:cubicBezTo>
                        <a:pt x="36" y="41"/>
                        <a:pt x="36" y="44"/>
                        <a:pt x="36" y="44"/>
                      </a:cubicBezTo>
                      <a:cubicBezTo>
                        <a:pt x="36" y="44"/>
                        <a:pt x="36" y="45"/>
                        <a:pt x="36" y="45"/>
                      </a:cubicBezTo>
                      <a:cubicBezTo>
                        <a:pt x="36" y="45"/>
                        <a:pt x="36" y="49"/>
                        <a:pt x="36" y="49"/>
                      </a:cubicBezTo>
                      <a:cubicBezTo>
                        <a:pt x="36" y="49"/>
                        <a:pt x="38" y="49"/>
                        <a:pt x="38" y="49"/>
                      </a:cubicBezTo>
                      <a:cubicBezTo>
                        <a:pt x="38" y="49"/>
                        <a:pt x="38" y="53"/>
                        <a:pt x="38" y="53"/>
                      </a:cubicBezTo>
                      <a:cubicBezTo>
                        <a:pt x="38" y="53"/>
                        <a:pt x="39" y="54"/>
                        <a:pt x="39" y="54"/>
                      </a:cubicBezTo>
                      <a:cubicBezTo>
                        <a:pt x="39" y="54"/>
                        <a:pt x="39" y="58"/>
                        <a:pt x="39" y="58"/>
                      </a:cubicBezTo>
                      <a:cubicBezTo>
                        <a:pt x="39" y="58"/>
                        <a:pt x="40" y="58"/>
                        <a:pt x="40" y="58"/>
                      </a:cubicBezTo>
                      <a:cubicBezTo>
                        <a:pt x="40" y="58"/>
                        <a:pt x="44" y="60"/>
                        <a:pt x="44" y="60"/>
                      </a:cubicBezTo>
                      <a:cubicBezTo>
                        <a:pt x="44" y="60"/>
                        <a:pt x="43" y="59"/>
                        <a:pt x="43" y="59"/>
                      </a:cubicBezTo>
                      <a:cubicBezTo>
                        <a:pt x="43" y="59"/>
                        <a:pt x="44" y="59"/>
                        <a:pt x="44" y="59"/>
                      </a:cubicBezTo>
                      <a:cubicBezTo>
                        <a:pt x="44" y="59"/>
                        <a:pt x="47" y="54"/>
                        <a:pt x="47" y="54"/>
                      </a:cubicBezTo>
                      <a:cubicBezTo>
                        <a:pt x="47" y="54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49" y="50"/>
                      </a:cubicBezTo>
                      <a:cubicBezTo>
                        <a:pt x="49" y="50"/>
                        <a:pt x="52" y="45"/>
                        <a:pt x="52" y="45"/>
                      </a:cubicBezTo>
                      <a:cubicBezTo>
                        <a:pt x="52" y="45"/>
                        <a:pt x="53" y="40"/>
                        <a:pt x="53" y="40"/>
                      </a:cubicBezTo>
                      <a:cubicBezTo>
                        <a:pt x="53" y="40"/>
                        <a:pt x="55" y="36"/>
                        <a:pt x="55" y="36"/>
                      </a:cubicBezTo>
                      <a:cubicBezTo>
                        <a:pt x="55" y="36"/>
                        <a:pt x="57" y="36"/>
                        <a:pt x="57" y="36"/>
                      </a:cubicBezTo>
                      <a:cubicBezTo>
                        <a:pt x="57" y="36"/>
                        <a:pt x="59" y="34"/>
                        <a:pt x="59" y="34"/>
                      </a:cubicBezTo>
                      <a:cubicBezTo>
                        <a:pt x="59" y="34"/>
                        <a:pt x="61" y="34"/>
                        <a:pt x="61" y="34"/>
                      </a:cubicBezTo>
                      <a:cubicBezTo>
                        <a:pt x="61" y="34"/>
                        <a:pt x="61" y="31"/>
                        <a:pt x="61" y="31"/>
                      </a:cubicBezTo>
                      <a:cubicBezTo>
                        <a:pt x="61" y="31"/>
                        <a:pt x="61" y="29"/>
                        <a:pt x="61" y="29"/>
                      </a:cubicBezTo>
                      <a:cubicBezTo>
                        <a:pt x="61" y="29"/>
                        <a:pt x="64" y="26"/>
                        <a:pt x="64" y="26"/>
                      </a:cubicBezTo>
                      <a:cubicBezTo>
                        <a:pt x="64" y="26"/>
                        <a:pt x="67" y="24"/>
                        <a:pt x="67" y="24"/>
                      </a:cubicBezTo>
                      <a:cubicBezTo>
                        <a:pt x="67" y="24"/>
                        <a:pt x="71" y="17"/>
                        <a:pt x="71" y="17"/>
                      </a:cubicBezTo>
                      <a:cubicBezTo>
                        <a:pt x="71" y="17"/>
                        <a:pt x="74" y="21"/>
                        <a:pt x="74" y="21"/>
                      </a:cubicBezTo>
                      <a:cubicBezTo>
                        <a:pt x="74" y="21"/>
                        <a:pt x="77" y="24"/>
                        <a:pt x="77" y="24"/>
                      </a:cubicBezTo>
                      <a:cubicBezTo>
                        <a:pt x="77" y="24"/>
                        <a:pt x="78" y="25"/>
                        <a:pt x="78" y="25"/>
                      </a:cubicBezTo>
                      <a:cubicBezTo>
                        <a:pt x="78" y="25"/>
                        <a:pt x="80" y="27"/>
                        <a:pt x="80" y="27"/>
                      </a:cubicBezTo>
                      <a:cubicBezTo>
                        <a:pt x="80" y="27"/>
                        <a:pt x="82" y="28"/>
                        <a:pt x="82" y="28"/>
                      </a:cubicBezTo>
                      <a:cubicBezTo>
                        <a:pt x="82" y="28"/>
                        <a:pt x="84" y="34"/>
                        <a:pt x="84" y="34"/>
                      </a:cubicBezTo>
                      <a:cubicBezTo>
                        <a:pt x="84" y="34"/>
                        <a:pt x="88" y="35"/>
                        <a:pt x="88" y="35"/>
                      </a:cubicBezTo>
                      <a:cubicBezTo>
                        <a:pt x="88" y="35"/>
                        <a:pt x="92" y="36"/>
                        <a:pt x="92" y="36"/>
                      </a:cubicBezTo>
                      <a:cubicBezTo>
                        <a:pt x="92" y="36"/>
                        <a:pt x="92" y="35"/>
                        <a:pt x="92" y="35"/>
                      </a:cubicBezTo>
                      <a:cubicBezTo>
                        <a:pt x="92" y="35"/>
                        <a:pt x="94" y="35"/>
                        <a:pt x="94" y="35"/>
                      </a:cubicBezTo>
                      <a:cubicBezTo>
                        <a:pt x="94" y="35"/>
                        <a:pt x="100" y="33"/>
                        <a:pt x="100" y="33"/>
                      </a:cubicBezTo>
                      <a:cubicBezTo>
                        <a:pt x="100" y="33"/>
                        <a:pt x="100" y="37"/>
                        <a:pt x="100" y="37"/>
                      </a:cubicBezTo>
                      <a:cubicBezTo>
                        <a:pt x="100" y="37"/>
                        <a:pt x="103" y="36"/>
                        <a:pt x="103" y="36"/>
                      </a:cubicBezTo>
                      <a:cubicBezTo>
                        <a:pt x="103" y="36"/>
                        <a:pt x="103" y="36"/>
                        <a:pt x="103" y="36"/>
                      </a:cubicBezTo>
                      <a:cubicBezTo>
                        <a:pt x="103" y="36"/>
                        <a:pt x="104" y="37"/>
                        <a:pt x="104" y="37"/>
                      </a:cubicBezTo>
                      <a:cubicBezTo>
                        <a:pt x="104" y="37"/>
                        <a:pt x="104" y="38"/>
                        <a:pt x="104" y="38"/>
                      </a:cubicBezTo>
                      <a:cubicBezTo>
                        <a:pt x="104" y="38"/>
                        <a:pt x="102" y="121"/>
                        <a:pt x="102" y="121"/>
                      </a:cubicBezTo>
                      <a:cubicBezTo>
                        <a:pt x="102" y="121"/>
                        <a:pt x="99" y="130"/>
                        <a:pt x="99" y="130"/>
                      </a:cubicBezTo>
                      <a:cubicBezTo>
                        <a:pt x="99" y="130"/>
                        <a:pt x="100" y="134"/>
                        <a:pt x="100" y="134"/>
                      </a:cubicBezTo>
                      <a:cubicBezTo>
                        <a:pt x="100" y="134"/>
                        <a:pt x="101" y="135"/>
                        <a:pt x="101" y="135"/>
                      </a:cubicBezTo>
                      <a:cubicBezTo>
                        <a:pt x="101" y="135"/>
                        <a:pt x="99" y="176"/>
                        <a:pt x="99" y="176"/>
                      </a:cubicBezTo>
                      <a:cubicBezTo>
                        <a:pt x="99" y="176"/>
                        <a:pt x="98" y="173"/>
                        <a:pt x="98" y="17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Freeform 1520"/>
                <p:cNvSpPr>
                  <a:spLocks/>
                </p:cNvSpPr>
                <p:nvPr/>
              </p:nvSpPr>
              <p:spPr bwMode="gray">
                <a:xfrm>
                  <a:off x="8134351" y="3656424"/>
                  <a:ext cx="34925" cy="1111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7" y="0"/>
                    </a:cxn>
                    <a:cxn ang="0">
                      <a:pos x="9" y="1"/>
                    </a:cxn>
                    <a:cxn ang="0">
                      <a:pos x="12" y="2"/>
                    </a:cxn>
                    <a:cxn ang="0">
                      <a:pos x="12" y="3"/>
                    </a:cxn>
                    <a:cxn ang="0">
                      <a:pos x="10" y="4"/>
                    </a:cxn>
                    <a:cxn ang="0">
                      <a:pos x="9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4" y="5"/>
                    </a:cxn>
                    <a:cxn ang="0">
                      <a:pos x="2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3" h="7">
                      <a:moveTo>
                        <a:pt x="0" y="1"/>
                      </a:moveTo>
                      <a:cubicBezTo>
                        <a:pt x="0" y="0"/>
                        <a:pt x="1" y="0"/>
                        <a:pt x="3" y="0"/>
                      </a:cubicBezTo>
                      <a:cubicBezTo>
                        <a:pt x="5" y="0"/>
                        <a:pt x="7" y="0"/>
                        <a:pt x="7" y="0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1"/>
                        <a:pt x="11" y="1"/>
                        <a:pt x="12" y="2"/>
                      </a:cubicBezTo>
                      <a:cubicBezTo>
                        <a:pt x="13" y="2"/>
                        <a:pt x="13" y="3"/>
                        <a:pt x="12" y="3"/>
                      </a:cubicBezTo>
                      <a:cubicBezTo>
                        <a:pt x="11" y="4"/>
                        <a:pt x="11" y="4"/>
                        <a:pt x="10" y="4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7" y="5"/>
                        <a:pt x="6" y="5"/>
                        <a:pt x="6" y="6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4" y="7"/>
                        <a:pt x="4" y="5"/>
                      </a:cubicBez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Freeform 1521"/>
                <p:cNvSpPr>
                  <a:spLocks/>
                </p:cNvSpPr>
                <p:nvPr/>
              </p:nvSpPr>
              <p:spPr bwMode="gray">
                <a:xfrm>
                  <a:off x="8142288" y="3624674"/>
                  <a:ext cx="14288" cy="19050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4" y="7"/>
                    </a:cxn>
                    <a:cxn ang="0">
                      <a:pos x="4" y="9"/>
                    </a:cxn>
                    <a:cxn ang="0">
                      <a:pos x="2" y="11"/>
                    </a:cxn>
                    <a:cxn ang="0">
                      <a:pos x="1" y="12"/>
                    </a:cxn>
                    <a:cxn ang="0">
                      <a:pos x="1" y="9"/>
                    </a:cxn>
                    <a:cxn ang="0">
                      <a:pos x="1" y="7"/>
                    </a:cxn>
                    <a:cxn ang="0">
                      <a:pos x="0" y="5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12">
                      <a:moveTo>
                        <a:pt x="1" y="2"/>
                      </a:moveTo>
                      <a:cubicBezTo>
                        <a:pt x="1" y="0"/>
                        <a:pt x="1" y="1"/>
                        <a:pt x="2" y="2"/>
                      </a:cubicBezTo>
                      <a:cubicBezTo>
                        <a:pt x="3" y="4"/>
                        <a:pt x="4" y="5"/>
                        <a:pt x="4" y="7"/>
                      </a:cubicBezTo>
                      <a:cubicBezTo>
                        <a:pt x="5" y="8"/>
                        <a:pt x="4" y="9"/>
                        <a:pt x="4" y="9"/>
                      </a:cubicBezTo>
                      <a:cubicBezTo>
                        <a:pt x="3" y="10"/>
                        <a:pt x="3" y="10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11"/>
                        <a:pt x="1" y="10"/>
                        <a:pt x="1" y="9"/>
                      </a:cubicBezTo>
                      <a:cubicBezTo>
                        <a:pt x="2" y="8"/>
                        <a:pt x="2" y="7"/>
                        <a:pt x="1" y="7"/>
                      </a:cubicBezTo>
                      <a:cubicBezTo>
                        <a:pt x="0" y="7"/>
                        <a:pt x="0" y="7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Freeform 1522"/>
                <p:cNvSpPr>
                  <a:spLocks/>
                </p:cNvSpPr>
                <p:nvPr/>
              </p:nvSpPr>
              <p:spPr bwMode="gray">
                <a:xfrm>
                  <a:off x="8131176" y="3626262"/>
                  <a:ext cx="7938" cy="7938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cubicBezTo>
                        <a:pt x="3" y="1"/>
                        <a:pt x="2" y="0"/>
                        <a:pt x="1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5"/>
                        <a:pt x="2" y="5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" name="Group 1034"/>
          <p:cNvGrpSpPr/>
          <p:nvPr/>
        </p:nvGrpSpPr>
        <p:grpSpPr bwMode="gray">
          <a:xfrm>
            <a:off x="4844686" y="1511197"/>
            <a:ext cx="2772674" cy="1431593"/>
            <a:chOff x="4653059" y="1635558"/>
            <a:chExt cx="3030600" cy="1631974"/>
          </a:xfrm>
        </p:grpSpPr>
        <p:grpSp>
          <p:nvGrpSpPr>
            <p:cNvPr id="21" name="Group 1015"/>
            <p:cNvGrpSpPr/>
            <p:nvPr/>
          </p:nvGrpSpPr>
          <p:grpSpPr bwMode="gray">
            <a:xfrm>
              <a:off x="4653059" y="1635558"/>
              <a:ext cx="3030600" cy="1631974"/>
              <a:chOff x="4652963" y="1635536"/>
              <a:chExt cx="3030538" cy="1631951"/>
            </a:xfrm>
            <a:solidFill>
              <a:schemeClr val="bg1">
                <a:lumMod val="75000"/>
              </a:schemeClr>
            </a:solidFill>
          </p:grpSpPr>
          <p:sp>
            <p:nvSpPr>
              <p:cNvPr id="2418" name="Freeform 1742"/>
              <p:cNvSpPr>
                <a:spLocks/>
              </p:cNvSpPr>
              <p:nvPr/>
            </p:nvSpPr>
            <p:spPr bwMode="gray">
              <a:xfrm>
                <a:off x="4713288" y="1651411"/>
                <a:ext cx="19050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4" y="0"/>
                      <a:pt x="4" y="0"/>
                      <a:pt x="6" y="2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9" name="Freeform 1743"/>
              <p:cNvSpPr>
                <a:spLocks/>
              </p:cNvSpPr>
              <p:nvPr/>
            </p:nvSpPr>
            <p:spPr bwMode="gray">
              <a:xfrm>
                <a:off x="4710113" y="1665699"/>
                <a:ext cx="33338" cy="2222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2" y="11"/>
                  </a:cxn>
                  <a:cxn ang="0">
                    <a:pos x="1" y="5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10" y="2"/>
                  </a:cxn>
                </a:cxnLst>
                <a:rect l="0" t="0" r="r" b="b"/>
                <a:pathLst>
                  <a:path w="12" h="14">
                    <a:moveTo>
                      <a:pt x="10" y="2"/>
                    </a:moveTo>
                    <a:cubicBezTo>
                      <a:pt x="12" y="3"/>
                      <a:pt x="11" y="4"/>
                      <a:pt x="9" y="6"/>
                    </a:cubicBezTo>
                    <a:cubicBezTo>
                      <a:pt x="8" y="8"/>
                      <a:pt x="6" y="9"/>
                      <a:pt x="6" y="8"/>
                    </a:cubicBezTo>
                    <a:cubicBezTo>
                      <a:pt x="5" y="8"/>
                      <a:pt x="4" y="9"/>
                      <a:pt x="3" y="11"/>
                    </a:cubicBezTo>
                    <a:cubicBezTo>
                      <a:pt x="3" y="13"/>
                      <a:pt x="2" y="14"/>
                      <a:pt x="2" y="14"/>
                    </a:cubicBezTo>
                    <a:cubicBezTo>
                      <a:pt x="1" y="14"/>
                      <a:pt x="1" y="13"/>
                      <a:pt x="2" y="11"/>
                    </a:cubicBezTo>
                    <a:cubicBezTo>
                      <a:pt x="2" y="9"/>
                      <a:pt x="2" y="7"/>
                      <a:pt x="1" y="5"/>
                    </a:cubicBezTo>
                    <a:cubicBezTo>
                      <a:pt x="0" y="3"/>
                      <a:pt x="0" y="2"/>
                      <a:pt x="2" y="2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8" y="0"/>
                      <a:pt x="9" y="1"/>
                      <a:pt x="1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" name="Group 1004"/>
              <p:cNvGrpSpPr/>
              <p:nvPr/>
            </p:nvGrpSpPr>
            <p:grpSpPr bwMode="gray">
              <a:xfrm>
                <a:off x="4652963" y="1635536"/>
                <a:ext cx="3030538" cy="1631951"/>
                <a:chOff x="4652963" y="1635536"/>
                <a:chExt cx="3030538" cy="1631951"/>
              </a:xfrm>
              <a:grpFill/>
            </p:grpSpPr>
            <p:sp>
              <p:nvSpPr>
                <p:cNvPr id="2421" name="Freeform 1671"/>
                <p:cNvSpPr>
                  <a:spLocks/>
                </p:cNvSpPr>
                <p:nvPr/>
              </p:nvSpPr>
              <p:spPr bwMode="gray">
                <a:xfrm>
                  <a:off x="5385594" y="2965862"/>
                  <a:ext cx="307975" cy="211138"/>
                </a:xfrm>
                <a:custGeom>
                  <a:avLst/>
                  <a:gdLst/>
                  <a:ahLst/>
                  <a:cxnLst>
                    <a:cxn ang="0">
                      <a:pos x="110" y="50"/>
                    </a:cxn>
                    <a:cxn ang="0">
                      <a:pos x="105" y="53"/>
                    </a:cxn>
                    <a:cxn ang="0">
                      <a:pos x="102" y="59"/>
                    </a:cxn>
                    <a:cxn ang="0">
                      <a:pos x="102" y="65"/>
                    </a:cxn>
                    <a:cxn ang="0">
                      <a:pos x="101" y="70"/>
                    </a:cxn>
                    <a:cxn ang="0">
                      <a:pos x="96" y="75"/>
                    </a:cxn>
                    <a:cxn ang="0">
                      <a:pos x="92" y="79"/>
                    </a:cxn>
                    <a:cxn ang="0">
                      <a:pos x="87" y="81"/>
                    </a:cxn>
                    <a:cxn ang="0">
                      <a:pos x="83" y="85"/>
                    </a:cxn>
                    <a:cxn ang="0">
                      <a:pos x="77" y="89"/>
                    </a:cxn>
                    <a:cxn ang="0">
                      <a:pos x="69" y="95"/>
                    </a:cxn>
                    <a:cxn ang="0">
                      <a:pos x="66" y="102"/>
                    </a:cxn>
                    <a:cxn ang="0">
                      <a:pos x="60" y="103"/>
                    </a:cxn>
                    <a:cxn ang="0">
                      <a:pos x="57" y="104"/>
                    </a:cxn>
                    <a:cxn ang="0">
                      <a:pos x="53" y="109"/>
                    </a:cxn>
                    <a:cxn ang="0">
                      <a:pos x="45" y="113"/>
                    </a:cxn>
                    <a:cxn ang="0">
                      <a:pos x="40" y="116"/>
                    </a:cxn>
                    <a:cxn ang="0">
                      <a:pos x="34" y="118"/>
                    </a:cxn>
                    <a:cxn ang="0">
                      <a:pos x="31" y="123"/>
                    </a:cxn>
                    <a:cxn ang="0">
                      <a:pos x="27" y="127"/>
                    </a:cxn>
                    <a:cxn ang="0">
                      <a:pos x="23" y="128"/>
                    </a:cxn>
                    <a:cxn ang="0">
                      <a:pos x="19" y="131"/>
                    </a:cxn>
                    <a:cxn ang="0">
                      <a:pos x="16" y="132"/>
                    </a:cxn>
                    <a:cxn ang="0">
                      <a:pos x="11" y="130"/>
                    </a:cxn>
                    <a:cxn ang="0">
                      <a:pos x="8" y="120"/>
                    </a:cxn>
                    <a:cxn ang="0">
                      <a:pos x="7" y="108"/>
                    </a:cxn>
                    <a:cxn ang="0">
                      <a:pos x="6" y="99"/>
                    </a:cxn>
                    <a:cxn ang="0">
                      <a:pos x="4" y="89"/>
                    </a:cxn>
                    <a:cxn ang="0">
                      <a:pos x="3" y="81"/>
                    </a:cxn>
                    <a:cxn ang="0">
                      <a:pos x="0" y="77"/>
                    </a:cxn>
                    <a:cxn ang="0">
                      <a:pos x="1" y="74"/>
                    </a:cxn>
                    <a:cxn ang="0">
                      <a:pos x="1" y="64"/>
                    </a:cxn>
                    <a:cxn ang="0">
                      <a:pos x="2" y="64"/>
                    </a:cxn>
                    <a:cxn ang="0">
                      <a:pos x="1" y="58"/>
                    </a:cxn>
                    <a:cxn ang="0">
                      <a:pos x="2" y="54"/>
                    </a:cxn>
                    <a:cxn ang="0">
                      <a:pos x="4" y="50"/>
                    </a:cxn>
                    <a:cxn ang="0">
                      <a:pos x="6" y="46"/>
                    </a:cxn>
                    <a:cxn ang="0">
                      <a:pos x="5" y="43"/>
                    </a:cxn>
                    <a:cxn ang="0">
                      <a:pos x="5" y="37"/>
                    </a:cxn>
                    <a:cxn ang="0">
                      <a:pos x="6" y="33"/>
                    </a:cxn>
                    <a:cxn ang="0">
                      <a:pos x="8" y="30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8" y="32"/>
                    </a:cxn>
                    <a:cxn ang="0">
                      <a:pos x="39" y="69"/>
                    </a:cxn>
                    <a:cxn ang="0">
                      <a:pos x="98" y="0"/>
                    </a:cxn>
                  </a:cxnLst>
                  <a:rect l="0" t="0" r="r" b="b"/>
                  <a:pathLst>
                    <a:path w="112" h="132">
                      <a:moveTo>
                        <a:pt x="112" y="49"/>
                      </a:moveTo>
                      <a:cubicBezTo>
                        <a:pt x="112" y="49"/>
                        <a:pt x="110" y="50"/>
                        <a:pt x="110" y="50"/>
                      </a:cubicBezTo>
                      <a:cubicBezTo>
                        <a:pt x="110" y="50"/>
                        <a:pt x="108" y="52"/>
                        <a:pt x="108" y="52"/>
                      </a:cubicBezTo>
                      <a:cubicBezTo>
                        <a:pt x="108" y="52"/>
                        <a:pt x="105" y="53"/>
                        <a:pt x="105" y="53"/>
                      </a:cubicBezTo>
                      <a:cubicBezTo>
                        <a:pt x="105" y="53"/>
                        <a:pt x="103" y="56"/>
                        <a:pt x="103" y="56"/>
                      </a:cubicBezTo>
                      <a:cubicBezTo>
                        <a:pt x="103" y="56"/>
                        <a:pt x="102" y="59"/>
                        <a:pt x="102" y="59"/>
                      </a:cubicBezTo>
                      <a:cubicBezTo>
                        <a:pt x="102" y="59"/>
                        <a:pt x="101" y="62"/>
                        <a:pt x="101" y="62"/>
                      </a:cubicBezTo>
                      <a:cubicBezTo>
                        <a:pt x="101" y="62"/>
                        <a:pt x="102" y="65"/>
                        <a:pt x="102" y="65"/>
                      </a:cubicBezTo>
                      <a:cubicBezTo>
                        <a:pt x="102" y="65"/>
                        <a:pt x="102" y="68"/>
                        <a:pt x="102" y="68"/>
                      </a:cubicBezTo>
                      <a:cubicBezTo>
                        <a:pt x="102" y="68"/>
                        <a:pt x="101" y="70"/>
                        <a:pt x="101" y="70"/>
                      </a:cubicBezTo>
                      <a:cubicBezTo>
                        <a:pt x="101" y="70"/>
                        <a:pt x="98" y="73"/>
                        <a:pt x="98" y="73"/>
                      </a:cubicBezTo>
                      <a:cubicBezTo>
                        <a:pt x="98" y="73"/>
                        <a:pt x="96" y="75"/>
                        <a:pt x="96" y="75"/>
                      </a:cubicBezTo>
                      <a:cubicBezTo>
                        <a:pt x="96" y="75"/>
                        <a:pt x="94" y="78"/>
                        <a:pt x="94" y="78"/>
                      </a:cubicBezTo>
                      <a:cubicBezTo>
                        <a:pt x="94" y="78"/>
                        <a:pt x="92" y="79"/>
                        <a:pt x="92" y="79"/>
                      </a:cubicBezTo>
                      <a:cubicBezTo>
                        <a:pt x="92" y="79"/>
                        <a:pt x="90" y="80"/>
                        <a:pt x="90" y="80"/>
                      </a:cubicBezTo>
                      <a:cubicBezTo>
                        <a:pt x="90" y="80"/>
                        <a:pt x="87" y="81"/>
                        <a:pt x="87" y="81"/>
                      </a:cubicBezTo>
                      <a:cubicBezTo>
                        <a:pt x="87" y="81"/>
                        <a:pt x="85" y="83"/>
                        <a:pt x="85" y="83"/>
                      </a:cubicBezTo>
                      <a:cubicBezTo>
                        <a:pt x="85" y="83"/>
                        <a:pt x="83" y="85"/>
                        <a:pt x="83" y="85"/>
                      </a:cubicBezTo>
                      <a:cubicBezTo>
                        <a:pt x="83" y="85"/>
                        <a:pt x="79" y="87"/>
                        <a:pt x="79" y="87"/>
                      </a:cubicBezTo>
                      <a:cubicBezTo>
                        <a:pt x="79" y="87"/>
                        <a:pt x="77" y="89"/>
                        <a:pt x="77" y="89"/>
                      </a:cubicBezTo>
                      <a:cubicBezTo>
                        <a:pt x="77" y="89"/>
                        <a:pt x="70" y="94"/>
                        <a:pt x="70" y="94"/>
                      </a:cubicBezTo>
                      <a:cubicBezTo>
                        <a:pt x="70" y="94"/>
                        <a:pt x="69" y="95"/>
                        <a:pt x="69" y="95"/>
                      </a:cubicBezTo>
                      <a:cubicBezTo>
                        <a:pt x="69" y="95"/>
                        <a:pt x="68" y="99"/>
                        <a:pt x="68" y="99"/>
                      </a:cubicBezTo>
                      <a:cubicBezTo>
                        <a:pt x="68" y="99"/>
                        <a:pt x="66" y="102"/>
                        <a:pt x="66" y="102"/>
                      </a:cubicBezTo>
                      <a:cubicBezTo>
                        <a:pt x="66" y="102"/>
                        <a:pt x="62" y="103"/>
                        <a:pt x="62" y="103"/>
                      </a:cubicBezTo>
                      <a:cubicBezTo>
                        <a:pt x="62" y="103"/>
                        <a:pt x="60" y="103"/>
                        <a:pt x="60" y="103"/>
                      </a:cubicBezTo>
                      <a:cubicBezTo>
                        <a:pt x="60" y="103"/>
                        <a:pt x="59" y="102"/>
                        <a:pt x="59" y="102"/>
                      </a:cubicBezTo>
                      <a:cubicBezTo>
                        <a:pt x="59" y="102"/>
                        <a:pt x="57" y="104"/>
                        <a:pt x="57" y="104"/>
                      </a:cubicBezTo>
                      <a:cubicBezTo>
                        <a:pt x="57" y="104"/>
                        <a:pt x="54" y="107"/>
                        <a:pt x="54" y="107"/>
                      </a:cubicBezTo>
                      <a:cubicBezTo>
                        <a:pt x="54" y="107"/>
                        <a:pt x="53" y="109"/>
                        <a:pt x="53" y="109"/>
                      </a:cubicBezTo>
                      <a:cubicBezTo>
                        <a:pt x="53" y="109"/>
                        <a:pt x="51" y="112"/>
                        <a:pt x="51" y="112"/>
                      </a:cubicBezTo>
                      <a:cubicBezTo>
                        <a:pt x="51" y="112"/>
                        <a:pt x="45" y="113"/>
                        <a:pt x="45" y="113"/>
                      </a:cubicBezTo>
                      <a:cubicBezTo>
                        <a:pt x="45" y="113"/>
                        <a:pt x="44" y="115"/>
                        <a:pt x="44" y="115"/>
                      </a:cubicBezTo>
                      <a:cubicBezTo>
                        <a:pt x="44" y="115"/>
                        <a:pt x="40" y="116"/>
                        <a:pt x="40" y="116"/>
                      </a:cubicBezTo>
                      <a:cubicBezTo>
                        <a:pt x="40" y="116"/>
                        <a:pt x="37" y="116"/>
                        <a:pt x="37" y="116"/>
                      </a:cubicBezTo>
                      <a:cubicBezTo>
                        <a:pt x="37" y="116"/>
                        <a:pt x="34" y="118"/>
                        <a:pt x="34" y="118"/>
                      </a:cubicBezTo>
                      <a:cubicBezTo>
                        <a:pt x="34" y="118"/>
                        <a:pt x="32" y="120"/>
                        <a:pt x="32" y="120"/>
                      </a:cubicBezTo>
                      <a:cubicBezTo>
                        <a:pt x="32" y="120"/>
                        <a:pt x="31" y="123"/>
                        <a:pt x="31" y="123"/>
                      </a:cubicBezTo>
                      <a:cubicBezTo>
                        <a:pt x="31" y="123"/>
                        <a:pt x="28" y="124"/>
                        <a:pt x="28" y="124"/>
                      </a:cubicBezTo>
                      <a:cubicBezTo>
                        <a:pt x="28" y="124"/>
                        <a:pt x="27" y="127"/>
                        <a:pt x="27" y="127"/>
                      </a:cubicBezTo>
                      <a:cubicBezTo>
                        <a:pt x="27" y="127"/>
                        <a:pt x="25" y="129"/>
                        <a:pt x="25" y="129"/>
                      </a:cubicBezTo>
                      <a:cubicBezTo>
                        <a:pt x="25" y="129"/>
                        <a:pt x="23" y="128"/>
                        <a:pt x="23" y="128"/>
                      </a:cubicBezTo>
                      <a:cubicBezTo>
                        <a:pt x="23" y="128"/>
                        <a:pt x="21" y="129"/>
                        <a:pt x="21" y="129"/>
                      </a:cubicBezTo>
                      <a:cubicBezTo>
                        <a:pt x="21" y="129"/>
                        <a:pt x="19" y="131"/>
                        <a:pt x="19" y="131"/>
                      </a:cubicBezTo>
                      <a:cubicBezTo>
                        <a:pt x="19" y="131"/>
                        <a:pt x="18" y="132"/>
                        <a:pt x="18" y="132"/>
                      </a:cubicBezTo>
                      <a:cubicBezTo>
                        <a:pt x="18" y="132"/>
                        <a:pt x="16" y="132"/>
                        <a:pt x="16" y="132"/>
                      </a:cubicBezTo>
                      <a:cubicBezTo>
                        <a:pt x="16" y="132"/>
                        <a:pt x="13" y="130"/>
                        <a:pt x="13" y="130"/>
                      </a:cubicBezTo>
                      <a:cubicBezTo>
                        <a:pt x="13" y="130"/>
                        <a:pt x="11" y="130"/>
                        <a:pt x="11" y="130"/>
                      </a:cubicBezTo>
                      <a:cubicBezTo>
                        <a:pt x="11" y="130"/>
                        <a:pt x="10" y="127"/>
                        <a:pt x="10" y="127"/>
                      </a:cubicBezTo>
                      <a:cubicBezTo>
                        <a:pt x="10" y="127"/>
                        <a:pt x="8" y="120"/>
                        <a:pt x="8" y="120"/>
                      </a:cubicBezTo>
                      <a:cubicBezTo>
                        <a:pt x="8" y="120"/>
                        <a:pt x="8" y="113"/>
                        <a:pt x="8" y="113"/>
                      </a:cubicBezTo>
                      <a:cubicBezTo>
                        <a:pt x="8" y="113"/>
                        <a:pt x="7" y="108"/>
                        <a:pt x="7" y="108"/>
                      </a:cubicBezTo>
                      <a:cubicBezTo>
                        <a:pt x="7" y="108"/>
                        <a:pt x="6" y="104"/>
                        <a:pt x="6" y="104"/>
                      </a:cubicBezTo>
                      <a:cubicBezTo>
                        <a:pt x="6" y="104"/>
                        <a:pt x="6" y="99"/>
                        <a:pt x="6" y="99"/>
                      </a:cubicBezTo>
                      <a:cubicBezTo>
                        <a:pt x="6" y="99"/>
                        <a:pt x="5" y="95"/>
                        <a:pt x="5" y="95"/>
                      </a:cubicBezTo>
                      <a:cubicBezTo>
                        <a:pt x="5" y="95"/>
                        <a:pt x="4" y="89"/>
                        <a:pt x="4" y="89"/>
                      </a:cubicBezTo>
                      <a:cubicBezTo>
                        <a:pt x="4" y="89"/>
                        <a:pt x="3" y="84"/>
                        <a:pt x="3" y="84"/>
                      </a:cubicBezTo>
                      <a:cubicBezTo>
                        <a:pt x="3" y="84"/>
                        <a:pt x="3" y="81"/>
                        <a:pt x="3" y="81"/>
                      </a:cubicBezTo>
                      <a:cubicBezTo>
                        <a:pt x="3" y="81"/>
                        <a:pt x="1" y="80"/>
                        <a:pt x="1" y="80"/>
                      </a:cubicBezTo>
                      <a:cubicBezTo>
                        <a:pt x="1" y="80"/>
                        <a:pt x="0" y="77"/>
                        <a:pt x="0" y="77"/>
                      </a:cubicBezTo>
                      <a:cubicBezTo>
                        <a:pt x="0" y="77"/>
                        <a:pt x="2" y="77"/>
                        <a:pt x="2" y="77"/>
                      </a:cubicBezTo>
                      <a:cubicBezTo>
                        <a:pt x="2" y="77"/>
                        <a:pt x="1" y="74"/>
                        <a:pt x="1" y="74"/>
                      </a:cubicBezTo>
                      <a:cubicBezTo>
                        <a:pt x="1" y="74"/>
                        <a:pt x="0" y="68"/>
                        <a:pt x="0" y="68"/>
                      </a:cubicBezTo>
                      <a:cubicBezTo>
                        <a:pt x="0" y="68"/>
                        <a:pt x="1" y="64"/>
                        <a:pt x="1" y="64"/>
                      </a:cubicBezTo>
                      <a:cubicBezTo>
                        <a:pt x="1" y="64"/>
                        <a:pt x="2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2" y="64"/>
                        <a:pt x="2" y="61"/>
                        <a:pt x="2" y="61"/>
                      </a:cubicBezTo>
                      <a:cubicBezTo>
                        <a:pt x="2" y="61"/>
                        <a:pt x="1" y="58"/>
                        <a:pt x="1" y="58"/>
                      </a:cubicBezTo>
                      <a:cubicBezTo>
                        <a:pt x="1" y="58"/>
                        <a:pt x="2" y="54"/>
                        <a:pt x="2" y="54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4"/>
                        <a:pt x="3" y="53"/>
                        <a:pt x="3" y="53"/>
                      </a:cubicBezTo>
                      <a:cubicBezTo>
                        <a:pt x="3" y="53"/>
                        <a:pt x="4" y="50"/>
                        <a:pt x="4" y="50"/>
                      </a:cubicBezTo>
                      <a:cubicBezTo>
                        <a:pt x="4" y="50"/>
                        <a:pt x="5" y="48"/>
                        <a:pt x="5" y="48"/>
                      </a:cubicBezTo>
                      <a:cubicBezTo>
                        <a:pt x="5" y="48"/>
                        <a:pt x="6" y="46"/>
                        <a:pt x="6" y="46"/>
                      </a:cubicBezTo>
                      <a:cubicBezTo>
                        <a:pt x="6" y="46"/>
                        <a:pt x="6" y="44"/>
                        <a:pt x="6" y="44"/>
                      </a:cubicBezTo>
                      <a:cubicBezTo>
                        <a:pt x="6" y="44"/>
                        <a:pt x="5" y="43"/>
                        <a:pt x="5" y="43"/>
                      </a:cubicBezTo>
                      <a:cubicBezTo>
                        <a:pt x="5" y="43"/>
                        <a:pt x="5" y="41"/>
                        <a:pt x="5" y="41"/>
                      </a:cubicBezTo>
                      <a:cubicBezTo>
                        <a:pt x="5" y="41"/>
                        <a:pt x="5" y="37"/>
                        <a:pt x="5" y="37"/>
                      </a:cubicBezTo>
                      <a:cubicBezTo>
                        <a:pt x="5" y="37"/>
                        <a:pt x="6" y="36"/>
                        <a:pt x="6" y="36"/>
                      </a:cubicBezTo>
                      <a:cubicBezTo>
                        <a:pt x="6" y="36"/>
                        <a:pt x="6" y="33"/>
                        <a:pt x="6" y="33"/>
                      </a:cubicBezTo>
                      <a:cubicBezTo>
                        <a:pt x="6" y="33"/>
                        <a:pt x="7" y="31"/>
                        <a:pt x="7" y="31"/>
                      </a:cubicBezTo>
                      <a:cubicBezTo>
                        <a:pt x="7" y="31"/>
                        <a:pt x="8" y="30"/>
                        <a:pt x="8" y="30"/>
                      </a:cubicBezTo>
                      <a:cubicBezTo>
                        <a:pt x="8" y="30"/>
                        <a:pt x="9" y="31"/>
                        <a:pt x="9" y="31"/>
                      </a:cubicBezTo>
                      <a:cubicBezTo>
                        <a:pt x="9" y="31"/>
                        <a:pt x="10" y="33"/>
                        <a:pt x="10" y="33"/>
                      </a:cubicBezTo>
                      <a:cubicBezTo>
                        <a:pt x="10" y="33"/>
                        <a:pt x="12" y="33"/>
                        <a:pt x="12" y="33"/>
                      </a:cubicBezTo>
                      <a:cubicBezTo>
                        <a:pt x="12" y="33"/>
                        <a:pt x="14" y="34"/>
                        <a:pt x="14" y="34"/>
                      </a:cubicBezTo>
                      <a:cubicBezTo>
                        <a:pt x="14" y="34"/>
                        <a:pt x="16" y="33"/>
                        <a:pt x="16" y="33"/>
                      </a:cubicBezTo>
                      <a:cubicBezTo>
                        <a:pt x="16" y="33"/>
                        <a:pt x="18" y="32"/>
                        <a:pt x="18" y="32"/>
                      </a:cubicBezTo>
                      <a:cubicBezTo>
                        <a:pt x="18" y="32"/>
                        <a:pt x="39" y="49"/>
                        <a:pt x="39" y="49"/>
                      </a:cubicBezTo>
                      <a:cubicBezTo>
                        <a:pt x="39" y="49"/>
                        <a:pt x="39" y="69"/>
                        <a:pt x="39" y="69"/>
                      </a:cubicBezTo>
                      <a:cubicBezTo>
                        <a:pt x="39" y="69"/>
                        <a:pt x="64" y="15"/>
                        <a:pt x="64" y="15"/>
                      </a:cubicBezTo>
                      <a:cubicBezTo>
                        <a:pt x="64" y="15"/>
                        <a:pt x="98" y="0"/>
                        <a:pt x="98" y="0"/>
                      </a:cubicBezTo>
                      <a:cubicBezTo>
                        <a:pt x="98" y="0"/>
                        <a:pt x="112" y="49"/>
                        <a:pt x="112" y="49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3" name="Group 1003"/>
                <p:cNvGrpSpPr/>
                <p:nvPr/>
              </p:nvGrpSpPr>
              <p:grpSpPr bwMode="gray">
                <a:xfrm>
                  <a:off x="4652963" y="1635536"/>
                  <a:ext cx="3030538" cy="1631951"/>
                  <a:chOff x="4652963" y="1635536"/>
                  <a:chExt cx="3030538" cy="1631951"/>
                </a:xfrm>
                <a:grpFill/>
              </p:grpSpPr>
              <p:sp>
                <p:nvSpPr>
                  <p:cNvPr id="2423" name="Freeform 1761"/>
                  <p:cNvSpPr>
                    <a:spLocks/>
                  </p:cNvSpPr>
                  <p:nvPr/>
                </p:nvSpPr>
                <p:spPr bwMode="gray">
                  <a:xfrm>
                    <a:off x="6679406" y="2649949"/>
                    <a:ext cx="622300" cy="617538"/>
                  </a:xfrm>
                  <a:custGeom>
                    <a:avLst/>
                    <a:gdLst/>
                    <a:ahLst/>
                    <a:cxnLst>
                      <a:cxn ang="0">
                        <a:pos x="219" y="265"/>
                      </a:cxn>
                      <a:cxn ang="0">
                        <a:pos x="211" y="245"/>
                      </a:cxn>
                      <a:cxn ang="0">
                        <a:pos x="192" y="209"/>
                      </a:cxn>
                      <a:cxn ang="0">
                        <a:pos x="180" y="183"/>
                      </a:cxn>
                      <a:cxn ang="0">
                        <a:pos x="183" y="165"/>
                      </a:cxn>
                      <a:cxn ang="0">
                        <a:pos x="167" y="158"/>
                      </a:cxn>
                      <a:cxn ang="0">
                        <a:pos x="154" y="128"/>
                      </a:cxn>
                      <a:cxn ang="0">
                        <a:pos x="148" y="152"/>
                      </a:cxn>
                      <a:cxn ang="0">
                        <a:pos x="132" y="135"/>
                      </a:cxn>
                      <a:cxn ang="0">
                        <a:pos x="118" y="107"/>
                      </a:cxn>
                      <a:cxn ang="0">
                        <a:pos x="103" y="96"/>
                      </a:cxn>
                      <a:cxn ang="0">
                        <a:pos x="108" y="61"/>
                      </a:cxn>
                      <a:cxn ang="0">
                        <a:pos x="101" y="11"/>
                      </a:cxn>
                      <a:cxn ang="0">
                        <a:pos x="90" y="23"/>
                      </a:cxn>
                      <a:cxn ang="0">
                        <a:pos x="74" y="51"/>
                      </a:cxn>
                      <a:cxn ang="0">
                        <a:pos x="64" y="95"/>
                      </a:cxn>
                      <a:cxn ang="0">
                        <a:pos x="55" y="133"/>
                      </a:cxn>
                      <a:cxn ang="0">
                        <a:pos x="44" y="101"/>
                      </a:cxn>
                      <a:cxn ang="0">
                        <a:pos x="42" y="91"/>
                      </a:cxn>
                      <a:cxn ang="0">
                        <a:pos x="23" y="69"/>
                      </a:cxn>
                      <a:cxn ang="0">
                        <a:pos x="10" y="45"/>
                      </a:cxn>
                      <a:cxn ang="0">
                        <a:pos x="2" y="57"/>
                      </a:cxn>
                      <a:cxn ang="0">
                        <a:pos x="2" y="81"/>
                      </a:cxn>
                      <a:cxn ang="0">
                        <a:pos x="11" y="107"/>
                      </a:cxn>
                      <a:cxn ang="0">
                        <a:pos x="19" y="140"/>
                      </a:cxn>
                      <a:cxn ang="0">
                        <a:pos x="26" y="124"/>
                      </a:cxn>
                      <a:cxn ang="0">
                        <a:pos x="30" y="124"/>
                      </a:cxn>
                      <a:cxn ang="0">
                        <a:pos x="32" y="113"/>
                      </a:cxn>
                      <a:cxn ang="0">
                        <a:pos x="48" y="147"/>
                      </a:cxn>
                      <a:cxn ang="0">
                        <a:pos x="61" y="172"/>
                      </a:cxn>
                      <a:cxn ang="0">
                        <a:pos x="69" y="190"/>
                      </a:cxn>
                      <a:cxn ang="0">
                        <a:pos x="82" y="230"/>
                      </a:cxn>
                      <a:cxn ang="0">
                        <a:pos x="88" y="256"/>
                      </a:cxn>
                      <a:cxn ang="0">
                        <a:pos x="93" y="262"/>
                      </a:cxn>
                      <a:cxn ang="0">
                        <a:pos x="107" y="240"/>
                      </a:cxn>
                      <a:cxn ang="0">
                        <a:pos x="117" y="258"/>
                      </a:cxn>
                      <a:cxn ang="0">
                        <a:pos x="123" y="301"/>
                      </a:cxn>
                      <a:cxn ang="0">
                        <a:pos x="132" y="342"/>
                      </a:cxn>
                      <a:cxn ang="0">
                        <a:pos x="132" y="380"/>
                      </a:cxn>
                      <a:cxn ang="0">
                        <a:pos x="140" y="356"/>
                      </a:cxn>
                      <a:cxn ang="0">
                        <a:pos x="137" y="316"/>
                      </a:cxn>
                      <a:cxn ang="0">
                        <a:pos x="126" y="275"/>
                      </a:cxn>
                      <a:cxn ang="0">
                        <a:pos x="124" y="243"/>
                      </a:cxn>
                      <a:cxn ang="0">
                        <a:pos x="114" y="204"/>
                      </a:cxn>
                      <a:cxn ang="0">
                        <a:pos x="124" y="181"/>
                      </a:cxn>
                      <a:cxn ang="0">
                        <a:pos x="137" y="171"/>
                      </a:cxn>
                      <a:cxn ang="0">
                        <a:pos x="146" y="186"/>
                      </a:cxn>
                      <a:cxn ang="0">
                        <a:pos x="152" y="217"/>
                      </a:cxn>
                      <a:cxn ang="0">
                        <a:pos x="166" y="221"/>
                      </a:cxn>
                      <a:cxn ang="0">
                        <a:pos x="190" y="230"/>
                      </a:cxn>
                      <a:cxn ang="0">
                        <a:pos x="199" y="260"/>
                      </a:cxn>
                      <a:cxn ang="0">
                        <a:pos x="201" y="293"/>
                      </a:cxn>
                      <a:cxn ang="0">
                        <a:pos x="183" y="293"/>
                      </a:cxn>
                      <a:cxn ang="0">
                        <a:pos x="172" y="329"/>
                      </a:cxn>
                      <a:cxn ang="0">
                        <a:pos x="182" y="367"/>
                      </a:cxn>
                      <a:cxn ang="0">
                        <a:pos x="193" y="374"/>
                      </a:cxn>
                      <a:cxn ang="0">
                        <a:pos x="207" y="366"/>
                      </a:cxn>
                      <a:cxn ang="0">
                        <a:pos x="213" y="350"/>
                      </a:cxn>
                      <a:cxn ang="0">
                        <a:pos x="227" y="330"/>
                      </a:cxn>
                    </a:cxnLst>
                    <a:rect l="0" t="0" r="r" b="b"/>
                    <a:pathLst>
                      <a:path w="227" h="385">
                        <a:moveTo>
                          <a:pt x="224" y="294"/>
                        </a:moveTo>
                        <a:cubicBezTo>
                          <a:pt x="224" y="294"/>
                          <a:pt x="224" y="291"/>
                          <a:pt x="224" y="291"/>
                        </a:cubicBezTo>
                        <a:cubicBezTo>
                          <a:pt x="224" y="291"/>
                          <a:pt x="225" y="290"/>
                          <a:pt x="225" y="290"/>
                        </a:cubicBezTo>
                        <a:cubicBezTo>
                          <a:pt x="225" y="290"/>
                          <a:pt x="224" y="286"/>
                          <a:pt x="224" y="286"/>
                        </a:cubicBezTo>
                        <a:cubicBezTo>
                          <a:pt x="224" y="286"/>
                          <a:pt x="224" y="283"/>
                          <a:pt x="224" y="283"/>
                        </a:cubicBezTo>
                        <a:cubicBezTo>
                          <a:pt x="224" y="283"/>
                          <a:pt x="223" y="281"/>
                          <a:pt x="223" y="281"/>
                        </a:cubicBezTo>
                        <a:cubicBezTo>
                          <a:pt x="223" y="281"/>
                          <a:pt x="224" y="279"/>
                          <a:pt x="224" y="279"/>
                        </a:cubicBezTo>
                        <a:cubicBezTo>
                          <a:pt x="224" y="279"/>
                          <a:pt x="224" y="275"/>
                          <a:pt x="224" y="275"/>
                        </a:cubicBezTo>
                        <a:cubicBezTo>
                          <a:pt x="224" y="275"/>
                          <a:pt x="223" y="272"/>
                          <a:pt x="223" y="272"/>
                        </a:cubicBezTo>
                        <a:cubicBezTo>
                          <a:pt x="223" y="272"/>
                          <a:pt x="221" y="270"/>
                          <a:pt x="221" y="270"/>
                        </a:cubicBezTo>
                        <a:cubicBezTo>
                          <a:pt x="221" y="270"/>
                          <a:pt x="220" y="267"/>
                          <a:pt x="220" y="267"/>
                        </a:cubicBezTo>
                        <a:cubicBezTo>
                          <a:pt x="220" y="267"/>
                          <a:pt x="219" y="265"/>
                          <a:pt x="219" y="265"/>
                        </a:cubicBezTo>
                        <a:cubicBezTo>
                          <a:pt x="219" y="265"/>
                          <a:pt x="220" y="264"/>
                          <a:pt x="220" y="264"/>
                        </a:cubicBezTo>
                        <a:cubicBezTo>
                          <a:pt x="220" y="264"/>
                          <a:pt x="221" y="262"/>
                          <a:pt x="221" y="262"/>
                        </a:cubicBezTo>
                        <a:cubicBezTo>
                          <a:pt x="221" y="262"/>
                          <a:pt x="221" y="260"/>
                          <a:pt x="221" y="260"/>
                        </a:cubicBezTo>
                        <a:cubicBezTo>
                          <a:pt x="221" y="260"/>
                          <a:pt x="219" y="259"/>
                          <a:pt x="219" y="259"/>
                        </a:cubicBezTo>
                        <a:cubicBezTo>
                          <a:pt x="219" y="259"/>
                          <a:pt x="218" y="257"/>
                          <a:pt x="218" y="257"/>
                        </a:cubicBezTo>
                        <a:cubicBezTo>
                          <a:pt x="218" y="257"/>
                          <a:pt x="217" y="254"/>
                          <a:pt x="217" y="254"/>
                        </a:cubicBezTo>
                        <a:cubicBezTo>
                          <a:pt x="217" y="254"/>
                          <a:pt x="216" y="255"/>
                          <a:pt x="216" y="255"/>
                        </a:cubicBezTo>
                        <a:cubicBezTo>
                          <a:pt x="216" y="255"/>
                          <a:pt x="215" y="253"/>
                          <a:pt x="215" y="253"/>
                        </a:cubicBezTo>
                        <a:cubicBezTo>
                          <a:pt x="215" y="253"/>
                          <a:pt x="215" y="251"/>
                          <a:pt x="215" y="251"/>
                        </a:cubicBezTo>
                        <a:cubicBezTo>
                          <a:pt x="215" y="251"/>
                          <a:pt x="212" y="251"/>
                          <a:pt x="212" y="251"/>
                        </a:cubicBezTo>
                        <a:cubicBezTo>
                          <a:pt x="212" y="251"/>
                          <a:pt x="212" y="249"/>
                          <a:pt x="212" y="249"/>
                        </a:cubicBezTo>
                        <a:cubicBezTo>
                          <a:pt x="212" y="249"/>
                          <a:pt x="211" y="245"/>
                          <a:pt x="211" y="245"/>
                        </a:cubicBezTo>
                        <a:cubicBezTo>
                          <a:pt x="211" y="245"/>
                          <a:pt x="211" y="241"/>
                          <a:pt x="211" y="241"/>
                        </a:cubicBezTo>
                        <a:cubicBezTo>
                          <a:pt x="211" y="241"/>
                          <a:pt x="209" y="238"/>
                          <a:pt x="209" y="238"/>
                        </a:cubicBezTo>
                        <a:cubicBezTo>
                          <a:pt x="209" y="238"/>
                          <a:pt x="208" y="236"/>
                          <a:pt x="208" y="236"/>
                        </a:cubicBezTo>
                        <a:cubicBezTo>
                          <a:pt x="208" y="236"/>
                          <a:pt x="206" y="235"/>
                          <a:pt x="206" y="235"/>
                        </a:cubicBezTo>
                        <a:cubicBezTo>
                          <a:pt x="206" y="235"/>
                          <a:pt x="204" y="233"/>
                          <a:pt x="204" y="233"/>
                        </a:cubicBezTo>
                        <a:cubicBezTo>
                          <a:pt x="204" y="233"/>
                          <a:pt x="202" y="228"/>
                          <a:pt x="202" y="228"/>
                        </a:cubicBezTo>
                        <a:cubicBezTo>
                          <a:pt x="202" y="228"/>
                          <a:pt x="200" y="224"/>
                          <a:pt x="200" y="224"/>
                        </a:cubicBezTo>
                        <a:cubicBezTo>
                          <a:pt x="200" y="224"/>
                          <a:pt x="199" y="220"/>
                          <a:pt x="199" y="220"/>
                        </a:cubicBezTo>
                        <a:cubicBezTo>
                          <a:pt x="199" y="220"/>
                          <a:pt x="198" y="217"/>
                          <a:pt x="198" y="217"/>
                        </a:cubicBezTo>
                        <a:cubicBezTo>
                          <a:pt x="198" y="217"/>
                          <a:pt x="195" y="214"/>
                          <a:pt x="195" y="214"/>
                        </a:cubicBezTo>
                        <a:cubicBezTo>
                          <a:pt x="195" y="214"/>
                          <a:pt x="193" y="211"/>
                          <a:pt x="193" y="211"/>
                        </a:cubicBezTo>
                        <a:cubicBezTo>
                          <a:pt x="193" y="211"/>
                          <a:pt x="192" y="209"/>
                          <a:pt x="192" y="209"/>
                        </a:cubicBezTo>
                        <a:cubicBezTo>
                          <a:pt x="192" y="209"/>
                          <a:pt x="193" y="206"/>
                          <a:pt x="193" y="206"/>
                        </a:cubicBezTo>
                        <a:cubicBezTo>
                          <a:pt x="193" y="206"/>
                          <a:pt x="192" y="203"/>
                          <a:pt x="192" y="203"/>
                        </a:cubicBezTo>
                        <a:cubicBezTo>
                          <a:pt x="192" y="203"/>
                          <a:pt x="188" y="202"/>
                          <a:pt x="188" y="202"/>
                        </a:cubicBezTo>
                        <a:cubicBezTo>
                          <a:pt x="188" y="202"/>
                          <a:pt x="186" y="201"/>
                          <a:pt x="186" y="201"/>
                        </a:cubicBezTo>
                        <a:cubicBezTo>
                          <a:pt x="186" y="201"/>
                          <a:pt x="184" y="198"/>
                          <a:pt x="184" y="198"/>
                        </a:cubicBezTo>
                        <a:cubicBezTo>
                          <a:pt x="184" y="198"/>
                          <a:pt x="182" y="195"/>
                          <a:pt x="182" y="195"/>
                        </a:cubicBezTo>
                        <a:cubicBezTo>
                          <a:pt x="182" y="195"/>
                          <a:pt x="180" y="192"/>
                          <a:pt x="180" y="192"/>
                        </a:cubicBezTo>
                        <a:cubicBezTo>
                          <a:pt x="180" y="192"/>
                          <a:pt x="179" y="191"/>
                          <a:pt x="179" y="191"/>
                        </a:cubicBezTo>
                        <a:cubicBezTo>
                          <a:pt x="179" y="191"/>
                          <a:pt x="179" y="190"/>
                          <a:pt x="179" y="190"/>
                        </a:cubicBezTo>
                        <a:cubicBezTo>
                          <a:pt x="179" y="190"/>
                          <a:pt x="180" y="187"/>
                          <a:pt x="180" y="187"/>
                        </a:cubicBezTo>
                        <a:cubicBezTo>
                          <a:pt x="180" y="187"/>
                          <a:pt x="179" y="185"/>
                          <a:pt x="179" y="185"/>
                        </a:cubicBezTo>
                        <a:cubicBezTo>
                          <a:pt x="179" y="185"/>
                          <a:pt x="180" y="183"/>
                          <a:pt x="180" y="183"/>
                        </a:cubicBezTo>
                        <a:cubicBezTo>
                          <a:pt x="180" y="183"/>
                          <a:pt x="181" y="184"/>
                          <a:pt x="181" y="184"/>
                        </a:cubicBezTo>
                        <a:cubicBezTo>
                          <a:pt x="181" y="184"/>
                          <a:pt x="183" y="184"/>
                          <a:pt x="183" y="184"/>
                        </a:cubicBezTo>
                        <a:cubicBezTo>
                          <a:pt x="183" y="184"/>
                          <a:pt x="184" y="184"/>
                          <a:pt x="184" y="184"/>
                        </a:cubicBezTo>
                        <a:cubicBezTo>
                          <a:pt x="184" y="184"/>
                          <a:pt x="186" y="183"/>
                          <a:pt x="186" y="183"/>
                        </a:cubicBezTo>
                        <a:cubicBezTo>
                          <a:pt x="186" y="183"/>
                          <a:pt x="186" y="180"/>
                          <a:pt x="186" y="180"/>
                        </a:cubicBezTo>
                        <a:cubicBezTo>
                          <a:pt x="186" y="180"/>
                          <a:pt x="188" y="176"/>
                          <a:pt x="188" y="176"/>
                        </a:cubicBezTo>
                        <a:cubicBezTo>
                          <a:pt x="188" y="176"/>
                          <a:pt x="187" y="173"/>
                          <a:pt x="187" y="173"/>
                        </a:cubicBezTo>
                        <a:cubicBezTo>
                          <a:pt x="187" y="173"/>
                          <a:pt x="185" y="172"/>
                          <a:pt x="185" y="172"/>
                        </a:cubicBezTo>
                        <a:cubicBezTo>
                          <a:pt x="185" y="172"/>
                          <a:pt x="184" y="169"/>
                          <a:pt x="184" y="169"/>
                        </a:cubicBezTo>
                        <a:cubicBezTo>
                          <a:pt x="184" y="169"/>
                          <a:pt x="182" y="168"/>
                          <a:pt x="182" y="168"/>
                        </a:cubicBezTo>
                        <a:cubicBezTo>
                          <a:pt x="182" y="168"/>
                          <a:pt x="182" y="168"/>
                          <a:pt x="182" y="168"/>
                        </a:cubicBezTo>
                        <a:cubicBezTo>
                          <a:pt x="182" y="168"/>
                          <a:pt x="183" y="165"/>
                          <a:pt x="183" y="165"/>
                        </a:cubicBezTo>
                        <a:cubicBezTo>
                          <a:pt x="183" y="165"/>
                          <a:pt x="182" y="163"/>
                          <a:pt x="182" y="163"/>
                        </a:cubicBezTo>
                        <a:cubicBezTo>
                          <a:pt x="182" y="163"/>
                          <a:pt x="180" y="160"/>
                          <a:pt x="180" y="160"/>
                        </a:cubicBezTo>
                        <a:cubicBezTo>
                          <a:pt x="180" y="160"/>
                          <a:pt x="178" y="157"/>
                          <a:pt x="178" y="157"/>
                        </a:cubicBezTo>
                        <a:cubicBezTo>
                          <a:pt x="178" y="157"/>
                          <a:pt x="177" y="158"/>
                          <a:pt x="177" y="158"/>
                        </a:cubicBezTo>
                        <a:cubicBezTo>
                          <a:pt x="177" y="158"/>
                          <a:pt x="176" y="159"/>
                          <a:pt x="176" y="159"/>
                        </a:cubicBezTo>
                        <a:cubicBezTo>
                          <a:pt x="176" y="159"/>
                          <a:pt x="175" y="159"/>
                          <a:pt x="175" y="159"/>
                        </a:cubicBezTo>
                        <a:cubicBezTo>
                          <a:pt x="175" y="159"/>
                          <a:pt x="175" y="162"/>
                          <a:pt x="175" y="162"/>
                        </a:cubicBezTo>
                        <a:cubicBezTo>
                          <a:pt x="175" y="162"/>
                          <a:pt x="173" y="163"/>
                          <a:pt x="173" y="163"/>
                        </a:cubicBezTo>
                        <a:cubicBezTo>
                          <a:pt x="173" y="163"/>
                          <a:pt x="172" y="161"/>
                          <a:pt x="172" y="161"/>
                        </a:cubicBezTo>
                        <a:cubicBezTo>
                          <a:pt x="172" y="161"/>
                          <a:pt x="170" y="159"/>
                          <a:pt x="170" y="159"/>
                        </a:cubicBezTo>
                        <a:cubicBezTo>
                          <a:pt x="170" y="159"/>
                          <a:pt x="168" y="160"/>
                          <a:pt x="168" y="160"/>
                        </a:cubicBezTo>
                        <a:cubicBezTo>
                          <a:pt x="168" y="160"/>
                          <a:pt x="167" y="158"/>
                          <a:pt x="167" y="158"/>
                        </a:cubicBezTo>
                        <a:cubicBezTo>
                          <a:pt x="167" y="158"/>
                          <a:pt x="164" y="152"/>
                          <a:pt x="164" y="152"/>
                        </a:cubicBezTo>
                        <a:cubicBezTo>
                          <a:pt x="164" y="152"/>
                          <a:pt x="163" y="149"/>
                          <a:pt x="163" y="149"/>
                        </a:cubicBezTo>
                        <a:cubicBezTo>
                          <a:pt x="163" y="149"/>
                          <a:pt x="164" y="145"/>
                          <a:pt x="164" y="145"/>
                        </a:cubicBezTo>
                        <a:cubicBezTo>
                          <a:pt x="164" y="145"/>
                          <a:pt x="164" y="142"/>
                          <a:pt x="164" y="142"/>
                        </a:cubicBezTo>
                        <a:cubicBezTo>
                          <a:pt x="164" y="142"/>
                          <a:pt x="162" y="139"/>
                          <a:pt x="162" y="139"/>
                        </a:cubicBezTo>
                        <a:cubicBezTo>
                          <a:pt x="162" y="139"/>
                          <a:pt x="162" y="141"/>
                          <a:pt x="162" y="141"/>
                        </a:cubicBezTo>
                        <a:cubicBezTo>
                          <a:pt x="162" y="141"/>
                          <a:pt x="161" y="142"/>
                          <a:pt x="161" y="142"/>
                        </a:cubicBezTo>
                        <a:cubicBezTo>
                          <a:pt x="161" y="142"/>
                          <a:pt x="160" y="140"/>
                          <a:pt x="160" y="140"/>
                        </a:cubicBezTo>
                        <a:cubicBezTo>
                          <a:pt x="160" y="140"/>
                          <a:pt x="160" y="137"/>
                          <a:pt x="160" y="137"/>
                        </a:cubicBezTo>
                        <a:cubicBezTo>
                          <a:pt x="160" y="137"/>
                          <a:pt x="158" y="135"/>
                          <a:pt x="158" y="135"/>
                        </a:cubicBezTo>
                        <a:cubicBezTo>
                          <a:pt x="158" y="135"/>
                          <a:pt x="156" y="130"/>
                          <a:pt x="156" y="130"/>
                        </a:cubicBezTo>
                        <a:cubicBezTo>
                          <a:pt x="156" y="130"/>
                          <a:pt x="154" y="128"/>
                          <a:pt x="154" y="128"/>
                        </a:cubicBezTo>
                        <a:cubicBezTo>
                          <a:pt x="154" y="128"/>
                          <a:pt x="154" y="127"/>
                          <a:pt x="154" y="127"/>
                        </a:cubicBezTo>
                        <a:cubicBezTo>
                          <a:pt x="154" y="127"/>
                          <a:pt x="154" y="127"/>
                          <a:pt x="154" y="127"/>
                        </a:cubicBezTo>
                        <a:cubicBezTo>
                          <a:pt x="154" y="127"/>
                          <a:pt x="150" y="126"/>
                          <a:pt x="150" y="126"/>
                        </a:cubicBezTo>
                        <a:cubicBezTo>
                          <a:pt x="150" y="126"/>
                          <a:pt x="148" y="131"/>
                          <a:pt x="148" y="131"/>
                        </a:cubicBezTo>
                        <a:cubicBezTo>
                          <a:pt x="148" y="131"/>
                          <a:pt x="149" y="134"/>
                          <a:pt x="149" y="134"/>
                        </a:cubicBezTo>
                        <a:cubicBezTo>
                          <a:pt x="149" y="134"/>
                          <a:pt x="151" y="139"/>
                          <a:pt x="151" y="139"/>
                        </a:cubicBezTo>
                        <a:cubicBezTo>
                          <a:pt x="151" y="139"/>
                          <a:pt x="152" y="144"/>
                          <a:pt x="152" y="144"/>
                        </a:cubicBezTo>
                        <a:cubicBezTo>
                          <a:pt x="152" y="144"/>
                          <a:pt x="152" y="149"/>
                          <a:pt x="152" y="149"/>
                        </a:cubicBezTo>
                        <a:cubicBezTo>
                          <a:pt x="152" y="149"/>
                          <a:pt x="153" y="152"/>
                          <a:pt x="153" y="152"/>
                        </a:cubicBezTo>
                        <a:cubicBezTo>
                          <a:pt x="153" y="152"/>
                          <a:pt x="151" y="153"/>
                          <a:pt x="151" y="153"/>
                        </a:cubicBezTo>
                        <a:cubicBezTo>
                          <a:pt x="151" y="153"/>
                          <a:pt x="149" y="151"/>
                          <a:pt x="149" y="151"/>
                        </a:cubicBezTo>
                        <a:cubicBezTo>
                          <a:pt x="149" y="151"/>
                          <a:pt x="148" y="152"/>
                          <a:pt x="148" y="152"/>
                        </a:cubicBezTo>
                        <a:cubicBezTo>
                          <a:pt x="148" y="152"/>
                          <a:pt x="147" y="152"/>
                          <a:pt x="147" y="152"/>
                        </a:cubicBezTo>
                        <a:cubicBezTo>
                          <a:pt x="147" y="152"/>
                          <a:pt x="146" y="147"/>
                          <a:pt x="146" y="147"/>
                        </a:cubicBezTo>
                        <a:cubicBezTo>
                          <a:pt x="146" y="147"/>
                          <a:pt x="145" y="145"/>
                          <a:pt x="145" y="145"/>
                        </a:cubicBezTo>
                        <a:cubicBezTo>
                          <a:pt x="145" y="145"/>
                          <a:pt x="145" y="144"/>
                          <a:pt x="145" y="144"/>
                        </a:cubicBezTo>
                        <a:cubicBezTo>
                          <a:pt x="145" y="144"/>
                          <a:pt x="143" y="141"/>
                          <a:pt x="143" y="141"/>
                        </a:cubicBezTo>
                        <a:cubicBezTo>
                          <a:pt x="143" y="141"/>
                          <a:pt x="140" y="146"/>
                          <a:pt x="140" y="146"/>
                        </a:cubicBezTo>
                        <a:cubicBezTo>
                          <a:pt x="140" y="146"/>
                          <a:pt x="138" y="147"/>
                          <a:pt x="138" y="147"/>
                        </a:cubicBezTo>
                        <a:cubicBezTo>
                          <a:pt x="138" y="147"/>
                          <a:pt x="137" y="145"/>
                          <a:pt x="137" y="145"/>
                        </a:cubicBezTo>
                        <a:cubicBezTo>
                          <a:pt x="137" y="145"/>
                          <a:pt x="135" y="146"/>
                          <a:pt x="135" y="146"/>
                        </a:cubicBezTo>
                        <a:cubicBezTo>
                          <a:pt x="135" y="146"/>
                          <a:pt x="134" y="143"/>
                          <a:pt x="134" y="143"/>
                        </a:cubicBezTo>
                        <a:cubicBezTo>
                          <a:pt x="134" y="143"/>
                          <a:pt x="132" y="140"/>
                          <a:pt x="132" y="140"/>
                        </a:cubicBezTo>
                        <a:cubicBezTo>
                          <a:pt x="132" y="140"/>
                          <a:pt x="132" y="135"/>
                          <a:pt x="132" y="135"/>
                        </a:cubicBezTo>
                        <a:cubicBezTo>
                          <a:pt x="132" y="135"/>
                          <a:pt x="130" y="135"/>
                          <a:pt x="130" y="135"/>
                        </a:cubicBezTo>
                        <a:cubicBezTo>
                          <a:pt x="130" y="135"/>
                          <a:pt x="127" y="133"/>
                          <a:pt x="127" y="133"/>
                        </a:cubicBezTo>
                        <a:cubicBezTo>
                          <a:pt x="127" y="133"/>
                          <a:pt x="126" y="133"/>
                          <a:pt x="126" y="133"/>
                        </a:cubicBezTo>
                        <a:cubicBezTo>
                          <a:pt x="126" y="133"/>
                          <a:pt x="123" y="132"/>
                          <a:pt x="123" y="132"/>
                        </a:cubicBezTo>
                        <a:cubicBezTo>
                          <a:pt x="123" y="132"/>
                          <a:pt x="124" y="128"/>
                          <a:pt x="124" y="128"/>
                        </a:cubicBezTo>
                        <a:cubicBezTo>
                          <a:pt x="124" y="128"/>
                          <a:pt x="125" y="123"/>
                          <a:pt x="125" y="123"/>
                        </a:cubicBezTo>
                        <a:cubicBezTo>
                          <a:pt x="125" y="123"/>
                          <a:pt x="124" y="119"/>
                          <a:pt x="124" y="119"/>
                        </a:cubicBezTo>
                        <a:cubicBezTo>
                          <a:pt x="124" y="119"/>
                          <a:pt x="125" y="117"/>
                          <a:pt x="125" y="117"/>
                        </a:cubicBezTo>
                        <a:cubicBezTo>
                          <a:pt x="125" y="117"/>
                          <a:pt x="125" y="114"/>
                          <a:pt x="125" y="114"/>
                        </a:cubicBezTo>
                        <a:cubicBezTo>
                          <a:pt x="125" y="114"/>
                          <a:pt x="123" y="112"/>
                          <a:pt x="123" y="112"/>
                        </a:cubicBezTo>
                        <a:cubicBezTo>
                          <a:pt x="123" y="112"/>
                          <a:pt x="120" y="111"/>
                          <a:pt x="120" y="111"/>
                        </a:cubicBezTo>
                        <a:cubicBezTo>
                          <a:pt x="120" y="111"/>
                          <a:pt x="118" y="107"/>
                          <a:pt x="118" y="107"/>
                        </a:cubicBezTo>
                        <a:cubicBezTo>
                          <a:pt x="118" y="107"/>
                          <a:pt x="117" y="103"/>
                          <a:pt x="117" y="103"/>
                        </a:cubicBezTo>
                        <a:cubicBezTo>
                          <a:pt x="117" y="103"/>
                          <a:pt x="116" y="100"/>
                          <a:pt x="116" y="100"/>
                        </a:cubicBezTo>
                        <a:cubicBezTo>
                          <a:pt x="116" y="100"/>
                          <a:pt x="115" y="97"/>
                          <a:pt x="115" y="97"/>
                        </a:cubicBezTo>
                        <a:cubicBezTo>
                          <a:pt x="115" y="97"/>
                          <a:pt x="115" y="94"/>
                          <a:pt x="115" y="94"/>
                        </a:cubicBezTo>
                        <a:cubicBezTo>
                          <a:pt x="115" y="94"/>
                          <a:pt x="116" y="92"/>
                          <a:pt x="116" y="92"/>
                        </a:cubicBezTo>
                        <a:cubicBezTo>
                          <a:pt x="116" y="92"/>
                          <a:pt x="115" y="91"/>
                          <a:pt x="115" y="91"/>
                        </a:cubicBezTo>
                        <a:cubicBezTo>
                          <a:pt x="115" y="91"/>
                          <a:pt x="113" y="92"/>
                          <a:pt x="113" y="92"/>
                        </a:cubicBezTo>
                        <a:cubicBezTo>
                          <a:pt x="113" y="92"/>
                          <a:pt x="112" y="91"/>
                          <a:pt x="112" y="91"/>
                        </a:cubicBezTo>
                        <a:cubicBezTo>
                          <a:pt x="112" y="91"/>
                          <a:pt x="110" y="92"/>
                          <a:pt x="110" y="92"/>
                        </a:cubicBezTo>
                        <a:cubicBezTo>
                          <a:pt x="110" y="92"/>
                          <a:pt x="108" y="93"/>
                          <a:pt x="108" y="93"/>
                        </a:cubicBezTo>
                        <a:cubicBezTo>
                          <a:pt x="108" y="93"/>
                          <a:pt x="104" y="97"/>
                          <a:pt x="104" y="97"/>
                        </a:cubicBezTo>
                        <a:cubicBezTo>
                          <a:pt x="104" y="97"/>
                          <a:pt x="103" y="96"/>
                          <a:pt x="103" y="96"/>
                        </a:cubicBezTo>
                        <a:cubicBezTo>
                          <a:pt x="103" y="96"/>
                          <a:pt x="104" y="93"/>
                          <a:pt x="104" y="93"/>
                        </a:cubicBezTo>
                        <a:cubicBezTo>
                          <a:pt x="104" y="93"/>
                          <a:pt x="104" y="89"/>
                          <a:pt x="104" y="89"/>
                        </a:cubicBezTo>
                        <a:cubicBezTo>
                          <a:pt x="104" y="89"/>
                          <a:pt x="103" y="86"/>
                          <a:pt x="103" y="86"/>
                        </a:cubicBezTo>
                        <a:cubicBezTo>
                          <a:pt x="103" y="86"/>
                          <a:pt x="102" y="83"/>
                          <a:pt x="102" y="83"/>
                        </a:cubicBezTo>
                        <a:cubicBezTo>
                          <a:pt x="102" y="83"/>
                          <a:pt x="102" y="79"/>
                          <a:pt x="102" y="79"/>
                        </a:cubicBezTo>
                        <a:cubicBezTo>
                          <a:pt x="102" y="79"/>
                          <a:pt x="104" y="77"/>
                          <a:pt x="104" y="77"/>
                        </a:cubicBezTo>
                        <a:cubicBezTo>
                          <a:pt x="104" y="77"/>
                          <a:pt x="103" y="75"/>
                          <a:pt x="103" y="75"/>
                        </a:cubicBezTo>
                        <a:cubicBezTo>
                          <a:pt x="103" y="75"/>
                          <a:pt x="103" y="71"/>
                          <a:pt x="103" y="71"/>
                        </a:cubicBezTo>
                        <a:cubicBezTo>
                          <a:pt x="103" y="71"/>
                          <a:pt x="104" y="70"/>
                          <a:pt x="104" y="70"/>
                        </a:cubicBezTo>
                        <a:cubicBezTo>
                          <a:pt x="104" y="70"/>
                          <a:pt x="106" y="67"/>
                          <a:pt x="106" y="67"/>
                        </a:cubicBezTo>
                        <a:cubicBezTo>
                          <a:pt x="106" y="67"/>
                          <a:pt x="106" y="62"/>
                          <a:pt x="106" y="62"/>
                        </a:cubicBezTo>
                        <a:cubicBezTo>
                          <a:pt x="106" y="62"/>
                          <a:pt x="108" y="61"/>
                          <a:pt x="108" y="61"/>
                        </a:cubicBezTo>
                        <a:cubicBezTo>
                          <a:pt x="108" y="61"/>
                          <a:pt x="110" y="56"/>
                          <a:pt x="110" y="56"/>
                        </a:cubicBezTo>
                        <a:cubicBezTo>
                          <a:pt x="110" y="56"/>
                          <a:pt x="111" y="55"/>
                          <a:pt x="111" y="55"/>
                        </a:cubicBezTo>
                        <a:cubicBezTo>
                          <a:pt x="111" y="55"/>
                          <a:pt x="109" y="50"/>
                          <a:pt x="109" y="50"/>
                        </a:cubicBezTo>
                        <a:cubicBezTo>
                          <a:pt x="109" y="50"/>
                          <a:pt x="110" y="49"/>
                          <a:pt x="110" y="49"/>
                        </a:cubicBezTo>
                        <a:cubicBezTo>
                          <a:pt x="110" y="49"/>
                          <a:pt x="110" y="46"/>
                          <a:pt x="110" y="46"/>
                        </a:cubicBezTo>
                        <a:cubicBezTo>
                          <a:pt x="110" y="46"/>
                          <a:pt x="110" y="38"/>
                          <a:pt x="110" y="38"/>
                        </a:cubicBezTo>
                        <a:cubicBezTo>
                          <a:pt x="110" y="38"/>
                          <a:pt x="109" y="32"/>
                          <a:pt x="109" y="32"/>
                        </a:cubicBezTo>
                        <a:cubicBezTo>
                          <a:pt x="109" y="32"/>
                          <a:pt x="108" y="25"/>
                          <a:pt x="108" y="25"/>
                        </a:cubicBezTo>
                        <a:cubicBezTo>
                          <a:pt x="108" y="25"/>
                          <a:pt x="107" y="21"/>
                          <a:pt x="107" y="21"/>
                        </a:cubicBezTo>
                        <a:cubicBezTo>
                          <a:pt x="107" y="21"/>
                          <a:pt x="104" y="18"/>
                          <a:pt x="104" y="18"/>
                        </a:cubicBezTo>
                        <a:cubicBezTo>
                          <a:pt x="104" y="18"/>
                          <a:pt x="103" y="20"/>
                          <a:pt x="103" y="20"/>
                        </a:cubicBezTo>
                        <a:cubicBezTo>
                          <a:pt x="103" y="20"/>
                          <a:pt x="101" y="11"/>
                          <a:pt x="101" y="11"/>
                        </a:cubicBezTo>
                        <a:cubicBezTo>
                          <a:pt x="101" y="11"/>
                          <a:pt x="100" y="8"/>
                          <a:pt x="100" y="8"/>
                        </a:cubicBezTo>
                        <a:cubicBezTo>
                          <a:pt x="100" y="8"/>
                          <a:pt x="99" y="7"/>
                          <a:pt x="99" y="7"/>
                        </a:cubicBezTo>
                        <a:cubicBezTo>
                          <a:pt x="99" y="7"/>
                          <a:pt x="97" y="4"/>
                          <a:pt x="97" y="4"/>
                        </a:cubicBezTo>
                        <a:cubicBezTo>
                          <a:pt x="97" y="4"/>
                          <a:pt x="96" y="1"/>
                          <a:pt x="96" y="1"/>
                        </a:cubicBezTo>
                        <a:cubicBezTo>
                          <a:pt x="96" y="1"/>
                          <a:pt x="93" y="0"/>
                          <a:pt x="93" y="0"/>
                        </a:cubicBezTo>
                        <a:cubicBezTo>
                          <a:pt x="93" y="0"/>
                          <a:pt x="92" y="5"/>
                          <a:pt x="92" y="5"/>
                        </a:cubicBezTo>
                        <a:cubicBezTo>
                          <a:pt x="92" y="5"/>
                          <a:pt x="91" y="7"/>
                          <a:pt x="91" y="7"/>
                        </a:cubicBezTo>
                        <a:cubicBezTo>
                          <a:pt x="91" y="7"/>
                          <a:pt x="91" y="8"/>
                          <a:pt x="91" y="8"/>
                        </a:cubicBezTo>
                        <a:cubicBezTo>
                          <a:pt x="91" y="8"/>
                          <a:pt x="93" y="10"/>
                          <a:pt x="93" y="10"/>
                        </a:cubicBezTo>
                        <a:cubicBezTo>
                          <a:pt x="93" y="10"/>
                          <a:pt x="90" y="16"/>
                          <a:pt x="90" y="16"/>
                        </a:cubicBezTo>
                        <a:cubicBezTo>
                          <a:pt x="90" y="16"/>
                          <a:pt x="89" y="18"/>
                          <a:pt x="89" y="18"/>
                        </a:cubicBezTo>
                        <a:cubicBezTo>
                          <a:pt x="89" y="18"/>
                          <a:pt x="90" y="23"/>
                          <a:pt x="90" y="23"/>
                        </a:cubicBezTo>
                        <a:cubicBezTo>
                          <a:pt x="90" y="23"/>
                          <a:pt x="91" y="25"/>
                          <a:pt x="91" y="25"/>
                        </a:cubicBezTo>
                        <a:cubicBezTo>
                          <a:pt x="91" y="25"/>
                          <a:pt x="92" y="30"/>
                          <a:pt x="92" y="30"/>
                        </a:cubicBezTo>
                        <a:cubicBezTo>
                          <a:pt x="92" y="30"/>
                          <a:pt x="88" y="27"/>
                          <a:pt x="88" y="27"/>
                        </a:cubicBezTo>
                        <a:cubicBezTo>
                          <a:pt x="88" y="27"/>
                          <a:pt x="88" y="23"/>
                          <a:pt x="88" y="23"/>
                        </a:cubicBezTo>
                        <a:cubicBezTo>
                          <a:pt x="88" y="23"/>
                          <a:pt x="85" y="25"/>
                          <a:pt x="85" y="25"/>
                        </a:cubicBezTo>
                        <a:cubicBezTo>
                          <a:pt x="85" y="25"/>
                          <a:pt x="81" y="27"/>
                          <a:pt x="81" y="27"/>
                        </a:cubicBezTo>
                        <a:cubicBezTo>
                          <a:pt x="81" y="27"/>
                          <a:pt x="79" y="32"/>
                          <a:pt x="79" y="32"/>
                        </a:cubicBezTo>
                        <a:cubicBezTo>
                          <a:pt x="79" y="32"/>
                          <a:pt x="75" y="36"/>
                          <a:pt x="75" y="36"/>
                        </a:cubicBezTo>
                        <a:cubicBezTo>
                          <a:pt x="75" y="36"/>
                          <a:pt x="73" y="38"/>
                          <a:pt x="73" y="38"/>
                        </a:cubicBezTo>
                        <a:cubicBezTo>
                          <a:pt x="73" y="38"/>
                          <a:pt x="72" y="41"/>
                          <a:pt x="72" y="41"/>
                        </a:cubicBezTo>
                        <a:cubicBezTo>
                          <a:pt x="72" y="41"/>
                          <a:pt x="72" y="47"/>
                          <a:pt x="72" y="47"/>
                        </a:cubicBezTo>
                        <a:cubicBezTo>
                          <a:pt x="72" y="47"/>
                          <a:pt x="74" y="51"/>
                          <a:pt x="74" y="51"/>
                        </a:cubicBezTo>
                        <a:cubicBezTo>
                          <a:pt x="74" y="51"/>
                          <a:pt x="72" y="54"/>
                          <a:pt x="72" y="54"/>
                        </a:cubicBezTo>
                        <a:cubicBezTo>
                          <a:pt x="72" y="54"/>
                          <a:pt x="73" y="59"/>
                          <a:pt x="73" y="59"/>
                        </a:cubicBezTo>
                        <a:cubicBezTo>
                          <a:pt x="73" y="59"/>
                          <a:pt x="71" y="62"/>
                          <a:pt x="71" y="62"/>
                        </a:cubicBezTo>
                        <a:cubicBezTo>
                          <a:pt x="71" y="62"/>
                          <a:pt x="70" y="65"/>
                          <a:pt x="70" y="65"/>
                        </a:cubicBezTo>
                        <a:cubicBezTo>
                          <a:pt x="70" y="65"/>
                          <a:pt x="70" y="68"/>
                          <a:pt x="70" y="68"/>
                        </a:cubicBezTo>
                        <a:cubicBezTo>
                          <a:pt x="70" y="68"/>
                          <a:pt x="71" y="72"/>
                          <a:pt x="71" y="72"/>
                        </a:cubicBezTo>
                        <a:cubicBezTo>
                          <a:pt x="71" y="72"/>
                          <a:pt x="70" y="77"/>
                          <a:pt x="70" y="77"/>
                        </a:cubicBezTo>
                        <a:cubicBezTo>
                          <a:pt x="70" y="77"/>
                          <a:pt x="69" y="83"/>
                          <a:pt x="69" y="83"/>
                        </a:cubicBezTo>
                        <a:cubicBezTo>
                          <a:pt x="69" y="83"/>
                          <a:pt x="68" y="87"/>
                          <a:pt x="68" y="87"/>
                        </a:cubicBezTo>
                        <a:cubicBezTo>
                          <a:pt x="68" y="87"/>
                          <a:pt x="68" y="92"/>
                          <a:pt x="68" y="92"/>
                        </a:cubicBezTo>
                        <a:cubicBezTo>
                          <a:pt x="68" y="92"/>
                          <a:pt x="67" y="96"/>
                          <a:pt x="67" y="96"/>
                        </a:cubicBezTo>
                        <a:cubicBezTo>
                          <a:pt x="67" y="96"/>
                          <a:pt x="64" y="95"/>
                          <a:pt x="64" y="95"/>
                        </a:cubicBezTo>
                        <a:cubicBezTo>
                          <a:pt x="64" y="95"/>
                          <a:pt x="61" y="94"/>
                          <a:pt x="61" y="94"/>
                        </a:cubicBezTo>
                        <a:cubicBezTo>
                          <a:pt x="61" y="94"/>
                          <a:pt x="59" y="95"/>
                          <a:pt x="59" y="95"/>
                        </a:cubicBezTo>
                        <a:cubicBezTo>
                          <a:pt x="59" y="95"/>
                          <a:pt x="60" y="99"/>
                          <a:pt x="60" y="99"/>
                        </a:cubicBezTo>
                        <a:cubicBezTo>
                          <a:pt x="60" y="99"/>
                          <a:pt x="60" y="106"/>
                          <a:pt x="60" y="106"/>
                        </a:cubicBezTo>
                        <a:cubicBezTo>
                          <a:pt x="60" y="106"/>
                          <a:pt x="60" y="113"/>
                          <a:pt x="60" y="113"/>
                        </a:cubicBezTo>
                        <a:cubicBezTo>
                          <a:pt x="60" y="113"/>
                          <a:pt x="58" y="115"/>
                          <a:pt x="58" y="115"/>
                        </a:cubicBezTo>
                        <a:cubicBezTo>
                          <a:pt x="58" y="115"/>
                          <a:pt x="58" y="121"/>
                          <a:pt x="58" y="121"/>
                        </a:cubicBezTo>
                        <a:cubicBezTo>
                          <a:pt x="58" y="121"/>
                          <a:pt x="60" y="127"/>
                          <a:pt x="60" y="127"/>
                        </a:cubicBezTo>
                        <a:cubicBezTo>
                          <a:pt x="60" y="127"/>
                          <a:pt x="60" y="131"/>
                          <a:pt x="60" y="131"/>
                        </a:cubicBezTo>
                        <a:cubicBezTo>
                          <a:pt x="60" y="131"/>
                          <a:pt x="58" y="132"/>
                          <a:pt x="58" y="132"/>
                        </a:cubicBezTo>
                        <a:cubicBezTo>
                          <a:pt x="58" y="132"/>
                          <a:pt x="58" y="135"/>
                          <a:pt x="58" y="135"/>
                        </a:cubicBezTo>
                        <a:cubicBezTo>
                          <a:pt x="58" y="135"/>
                          <a:pt x="55" y="133"/>
                          <a:pt x="55" y="133"/>
                        </a:cubicBezTo>
                        <a:cubicBezTo>
                          <a:pt x="55" y="133"/>
                          <a:pt x="54" y="135"/>
                          <a:pt x="54" y="135"/>
                        </a:cubicBezTo>
                        <a:cubicBezTo>
                          <a:pt x="54" y="135"/>
                          <a:pt x="54" y="135"/>
                          <a:pt x="54" y="135"/>
                        </a:cubicBezTo>
                        <a:cubicBezTo>
                          <a:pt x="54" y="135"/>
                          <a:pt x="53" y="131"/>
                          <a:pt x="53" y="131"/>
                        </a:cubicBezTo>
                        <a:cubicBezTo>
                          <a:pt x="53" y="131"/>
                          <a:pt x="52" y="124"/>
                          <a:pt x="52" y="124"/>
                        </a:cubicBezTo>
                        <a:cubicBezTo>
                          <a:pt x="52" y="124"/>
                          <a:pt x="51" y="119"/>
                          <a:pt x="51" y="119"/>
                        </a:cubicBezTo>
                        <a:cubicBezTo>
                          <a:pt x="51" y="119"/>
                          <a:pt x="49" y="113"/>
                          <a:pt x="49" y="113"/>
                        </a:cubicBezTo>
                        <a:cubicBezTo>
                          <a:pt x="49" y="113"/>
                          <a:pt x="50" y="107"/>
                          <a:pt x="50" y="107"/>
                        </a:cubicBezTo>
                        <a:cubicBezTo>
                          <a:pt x="50" y="107"/>
                          <a:pt x="48" y="104"/>
                          <a:pt x="48" y="104"/>
                        </a:cubicBezTo>
                        <a:cubicBezTo>
                          <a:pt x="48" y="104"/>
                          <a:pt x="48" y="100"/>
                          <a:pt x="48" y="100"/>
                        </a:cubicBezTo>
                        <a:cubicBezTo>
                          <a:pt x="48" y="100"/>
                          <a:pt x="47" y="99"/>
                          <a:pt x="47" y="99"/>
                        </a:cubicBezTo>
                        <a:cubicBezTo>
                          <a:pt x="47" y="99"/>
                          <a:pt x="46" y="101"/>
                          <a:pt x="46" y="101"/>
                        </a:cubicBezTo>
                        <a:cubicBezTo>
                          <a:pt x="46" y="101"/>
                          <a:pt x="44" y="101"/>
                          <a:pt x="44" y="101"/>
                        </a:cubicBezTo>
                        <a:cubicBezTo>
                          <a:pt x="44" y="101"/>
                          <a:pt x="45" y="104"/>
                          <a:pt x="45" y="104"/>
                        </a:cubicBezTo>
                        <a:cubicBezTo>
                          <a:pt x="45" y="104"/>
                          <a:pt x="44" y="106"/>
                          <a:pt x="44" y="106"/>
                        </a:cubicBezTo>
                        <a:cubicBezTo>
                          <a:pt x="44" y="106"/>
                          <a:pt x="43" y="109"/>
                          <a:pt x="43" y="109"/>
                        </a:cubicBezTo>
                        <a:cubicBezTo>
                          <a:pt x="43" y="109"/>
                          <a:pt x="44" y="112"/>
                          <a:pt x="44" y="112"/>
                        </a:cubicBezTo>
                        <a:cubicBezTo>
                          <a:pt x="44" y="112"/>
                          <a:pt x="43" y="114"/>
                          <a:pt x="43" y="114"/>
                        </a:cubicBezTo>
                        <a:cubicBezTo>
                          <a:pt x="43" y="114"/>
                          <a:pt x="42" y="115"/>
                          <a:pt x="42" y="115"/>
                        </a:cubicBezTo>
                        <a:cubicBezTo>
                          <a:pt x="42" y="115"/>
                          <a:pt x="40" y="111"/>
                          <a:pt x="40" y="111"/>
                        </a:cubicBezTo>
                        <a:cubicBezTo>
                          <a:pt x="40" y="111"/>
                          <a:pt x="38" y="107"/>
                          <a:pt x="38" y="107"/>
                        </a:cubicBezTo>
                        <a:cubicBezTo>
                          <a:pt x="38" y="107"/>
                          <a:pt x="37" y="101"/>
                          <a:pt x="37" y="101"/>
                        </a:cubicBezTo>
                        <a:cubicBezTo>
                          <a:pt x="37" y="101"/>
                          <a:pt x="36" y="97"/>
                          <a:pt x="36" y="97"/>
                        </a:cubicBezTo>
                        <a:cubicBezTo>
                          <a:pt x="36" y="97"/>
                          <a:pt x="38" y="93"/>
                          <a:pt x="38" y="93"/>
                        </a:cubicBezTo>
                        <a:cubicBezTo>
                          <a:pt x="38" y="93"/>
                          <a:pt x="42" y="91"/>
                          <a:pt x="42" y="91"/>
                        </a:cubicBezTo>
                        <a:cubicBezTo>
                          <a:pt x="42" y="91"/>
                          <a:pt x="44" y="87"/>
                          <a:pt x="44" y="87"/>
                        </a:cubicBezTo>
                        <a:cubicBezTo>
                          <a:pt x="44" y="87"/>
                          <a:pt x="45" y="83"/>
                          <a:pt x="45" y="83"/>
                        </a:cubicBezTo>
                        <a:cubicBezTo>
                          <a:pt x="45" y="83"/>
                          <a:pt x="46" y="77"/>
                          <a:pt x="46" y="77"/>
                        </a:cubicBezTo>
                        <a:cubicBezTo>
                          <a:pt x="46" y="77"/>
                          <a:pt x="48" y="74"/>
                          <a:pt x="48" y="74"/>
                        </a:cubicBezTo>
                        <a:cubicBezTo>
                          <a:pt x="48" y="74"/>
                          <a:pt x="46" y="72"/>
                          <a:pt x="46" y="72"/>
                        </a:cubicBezTo>
                        <a:cubicBezTo>
                          <a:pt x="46" y="72"/>
                          <a:pt x="42" y="70"/>
                          <a:pt x="42" y="70"/>
                        </a:cubicBezTo>
                        <a:cubicBezTo>
                          <a:pt x="42" y="70"/>
                          <a:pt x="40" y="70"/>
                          <a:pt x="40" y="70"/>
                        </a:cubicBezTo>
                        <a:cubicBezTo>
                          <a:pt x="40" y="70"/>
                          <a:pt x="37" y="71"/>
                          <a:pt x="37" y="71"/>
                        </a:cubicBezTo>
                        <a:cubicBezTo>
                          <a:pt x="37" y="71"/>
                          <a:pt x="35" y="69"/>
                          <a:pt x="35" y="69"/>
                        </a:cubicBezTo>
                        <a:cubicBezTo>
                          <a:pt x="35" y="69"/>
                          <a:pt x="32" y="69"/>
                          <a:pt x="32" y="69"/>
                        </a:cubicBezTo>
                        <a:cubicBezTo>
                          <a:pt x="32" y="69"/>
                          <a:pt x="29" y="70"/>
                          <a:pt x="29" y="70"/>
                        </a:cubicBezTo>
                        <a:cubicBezTo>
                          <a:pt x="29" y="70"/>
                          <a:pt x="23" y="69"/>
                          <a:pt x="23" y="69"/>
                        </a:cubicBezTo>
                        <a:cubicBezTo>
                          <a:pt x="23" y="69"/>
                          <a:pt x="19" y="68"/>
                          <a:pt x="19" y="68"/>
                        </a:cubicBezTo>
                        <a:cubicBezTo>
                          <a:pt x="19" y="68"/>
                          <a:pt x="19" y="65"/>
                          <a:pt x="19" y="65"/>
                        </a:cubicBezTo>
                        <a:cubicBezTo>
                          <a:pt x="19" y="65"/>
                          <a:pt x="18" y="58"/>
                          <a:pt x="18" y="58"/>
                        </a:cubicBezTo>
                        <a:cubicBezTo>
                          <a:pt x="18" y="58"/>
                          <a:pt x="18" y="57"/>
                          <a:pt x="18" y="57"/>
                        </a:cubicBezTo>
                        <a:cubicBezTo>
                          <a:pt x="18" y="57"/>
                          <a:pt x="18" y="53"/>
                          <a:pt x="18" y="53"/>
                        </a:cubicBezTo>
                        <a:cubicBezTo>
                          <a:pt x="18" y="53"/>
                          <a:pt x="17" y="49"/>
                          <a:pt x="17" y="49"/>
                        </a:cubicBezTo>
                        <a:cubicBezTo>
                          <a:pt x="17" y="49"/>
                          <a:pt x="15" y="49"/>
                          <a:pt x="15" y="49"/>
                        </a:cubicBezTo>
                        <a:cubicBezTo>
                          <a:pt x="15" y="49"/>
                          <a:pt x="15" y="52"/>
                          <a:pt x="15" y="52"/>
                        </a:cubicBezTo>
                        <a:cubicBezTo>
                          <a:pt x="15" y="52"/>
                          <a:pt x="13" y="52"/>
                          <a:pt x="13" y="52"/>
                        </a:cubicBezTo>
                        <a:cubicBezTo>
                          <a:pt x="13" y="52"/>
                          <a:pt x="11" y="50"/>
                          <a:pt x="11" y="50"/>
                        </a:cubicBezTo>
                        <a:cubicBezTo>
                          <a:pt x="11" y="50"/>
                          <a:pt x="10" y="48"/>
                          <a:pt x="10" y="48"/>
                        </a:cubicBezTo>
                        <a:cubicBezTo>
                          <a:pt x="10" y="48"/>
                          <a:pt x="10" y="45"/>
                          <a:pt x="10" y="45"/>
                        </a:cubicBezTo>
                        <a:cubicBezTo>
                          <a:pt x="10" y="45"/>
                          <a:pt x="8" y="44"/>
                          <a:pt x="8" y="44"/>
                        </a:cubicBezTo>
                        <a:cubicBezTo>
                          <a:pt x="8" y="44"/>
                          <a:pt x="7" y="46"/>
                          <a:pt x="7" y="46"/>
                        </a:cubicBezTo>
                        <a:cubicBezTo>
                          <a:pt x="7" y="46"/>
                          <a:pt x="5" y="46"/>
                          <a:pt x="5" y="46"/>
                        </a:cubicBezTo>
                        <a:cubicBezTo>
                          <a:pt x="5" y="46"/>
                          <a:pt x="4" y="43"/>
                          <a:pt x="4" y="43"/>
                        </a:cubicBezTo>
                        <a:cubicBezTo>
                          <a:pt x="4" y="43"/>
                          <a:pt x="2" y="41"/>
                          <a:pt x="2" y="41"/>
                        </a:cubicBezTo>
                        <a:cubicBezTo>
                          <a:pt x="2" y="41"/>
                          <a:pt x="2" y="43"/>
                          <a:pt x="2" y="43"/>
                        </a:cubicBezTo>
                        <a:cubicBezTo>
                          <a:pt x="2" y="43"/>
                          <a:pt x="3" y="45"/>
                          <a:pt x="3" y="45"/>
                        </a:cubicBezTo>
                        <a:cubicBezTo>
                          <a:pt x="3" y="45"/>
                          <a:pt x="2" y="48"/>
                          <a:pt x="2" y="48"/>
                        </a:cubicBezTo>
                        <a:cubicBezTo>
                          <a:pt x="2" y="48"/>
                          <a:pt x="1" y="49"/>
                          <a:pt x="1" y="49"/>
                        </a:cubicBezTo>
                        <a:cubicBezTo>
                          <a:pt x="1" y="49"/>
                          <a:pt x="0" y="53"/>
                          <a:pt x="0" y="53"/>
                        </a:cubicBezTo>
                        <a:cubicBezTo>
                          <a:pt x="0" y="53"/>
                          <a:pt x="2" y="56"/>
                          <a:pt x="2" y="56"/>
                        </a:cubicBezTo>
                        <a:cubicBezTo>
                          <a:pt x="2" y="56"/>
                          <a:pt x="2" y="57"/>
                          <a:pt x="2" y="57"/>
                        </a:cubicBezTo>
                        <a:cubicBezTo>
                          <a:pt x="2" y="57"/>
                          <a:pt x="4" y="61"/>
                          <a:pt x="4" y="61"/>
                        </a:cubicBezTo>
                        <a:cubicBezTo>
                          <a:pt x="4" y="61"/>
                          <a:pt x="4" y="60"/>
                          <a:pt x="4" y="60"/>
                        </a:cubicBezTo>
                        <a:cubicBezTo>
                          <a:pt x="4" y="60"/>
                          <a:pt x="4" y="61"/>
                          <a:pt x="4" y="61"/>
                        </a:cubicBezTo>
                        <a:cubicBezTo>
                          <a:pt x="4" y="61"/>
                          <a:pt x="5" y="63"/>
                          <a:pt x="5" y="63"/>
                        </a:cubicBezTo>
                        <a:cubicBezTo>
                          <a:pt x="5" y="63"/>
                          <a:pt x="8" y="63"/>
                          <a:pt x="8" y="63"/>
                        </a:cubicBezTo>
                        <a:cubicBezTo>
                          <a:pt x="8" y="63"/>
                          <a:pt x="10" y="67"/>
                          <a:pt x="10" y="67"/>
                        </a:cubicBezTo>
                        <a:cubicBezTo>
                          <a:pt x="10" y="67"/>
                          <a:pt x="10" y="69"/>
                          <a:pt x="10" y="69"/>
                        </a:cubicBezTo>
                        <a:cubicBezTo>
                          <a:pt x="10" y="69"/>
                          <a:pt x="6" y="71"/>
                          <a:pt x="6" y="71"/>
                        </a:cubicBezTo>
                        <a:cubicBezTo>
                          <a:pt x="6" y="71"/>
                          <a:pt x="4" y="73"/>
                          <a:pt x="4" y="73"/>
                        </a:cubicBezTo>
                        <a:cubicBezTo>
                          <a:pt x="4" y="73"/>
                          <a:pt x="3" y="74"/>
                          <a:pt x="3" y="74"/>
                        </a:cubicBezTo>
                        <a:cubicBezTo>
                          <a:pt x="3" y="74"/>
                          <a:pt x="3" y="77"/>
                          <a:pt x="3" y="77"/>
                        </a:cubicBezTo>
                        <a:cubicBezTo>
                          <a:pt x="3" y="77"/>
                          <a:pt x="2" y="81"/>
                          <a:pt x="2" y="81"/>
                        </a:cubicBezTo>
                        <a:cubicBezTo>
                          <a:pt x="2" y="81"/>
                          <a:pt x="3" y="84"/>
                          <a:pt x="3" y="84"/>
                        </a:cubicBezTo>
                        <a:cubicBezTo>
                          <a:pt x="3" y="84"/>
                          <a:pt x="4" y="85"/>
                          <a:pt x="4" y="85"/>
                        </a:cubicBezTo>
                        <a:cubicBezTo>
                          <a:pt x="4" y="85"/>
                          <a:pt x="7" y="87"/>
                          <a:pt x="7" y="87"/>
                        </a:cubicBezTo>
                        <a:cubicBezTo>
                          <a:pt x="7" y="87"/>
                          <a:pt x="9" y="88"/>
                          <a:pt x="9" y="88"/>
                        </a:cubicBezTo>
                        <a:cubicBezTo>
                          <a:pt x="9" y="88"/>
                          <a:pt x="10" y="91"/>
                          <a:pt x="10" y="91"/>
                        </a:cubicBezTo>
                        <a:cubicBezTo>
                          <a:pt x="10" y="91"/>
                          <a:pt x="10" y="95"/>
                          <a:pt x="10" y="95"/>
                        </a:cubicBezTo>
                        <a:cubicBezTo>
                          <a:pt x="10" y="95"/>
                          <a:pt x="9" y="98"/>
                          <a:pt x="9" y="98"/>
                        </a:cubicBezTo>
                        <a:cubicBezTo>
                          <a:pt x="9" y="98"/>
                          <a:pt x="9" y="100"/>
                          <a:pt x="9" y="100"/>
                        </a:cubicBezTo>
                        <a:cubicBezTo>
                          <a:pt x="9" y="100"/>
                          <a:pt x="9" y="102"/>
                          <a:pt x="9" y="102"/>
                        </a:cubicBezTo>
                        <a:cubicBezTo>
                          <a:pt x="9" y="102"/>
                          <a:pt x="11" y="105"/>
                          <a:pt x="11" y="105"/>
                        </a:cubicBezTo>
                        <a:cubicBezTo>
                          <a:pt x="11" y="105"/>
                          <a:pt x="11" y="105"/>
                          <a:pt x="11" y="105"/>
                        </a:cubicBezTo>
                        <a:cubicBezTo>
                          <a:pt x="11" y="105"/>
                          <a:pt x="11" y="107"/>
                          <a:pt x="11" y="107"/>
                        </a:cubicBezTo>
                        <a:cubicBezTo>
                          <a:pt x="11" y="107"/>
                          <a:pt x="11" y="109"/>
                          <a:pt x="11" y="109"/>
                        </a:cubicBezTo>
                        <a:cubicBezTo>
                          <a:pt x="11" y="109"/>
                          <a:pt x="13" y="110"/>
                          <a:pt x="13" y="110"/>
                        </a:cubicBezTo>
                        <a:cubicBezTo>
                          <a:pt x="13" y="110"/>
                          <a:pt x="13" y="113"/>
                          <a:pt x="13" y="113"/>
                        </a:cubicBezTo>
                        <a:cubicBezTo>
                          <a:pt x="13" y="113"/>
                          <a:pt x="13" y="116"/>
                          <a:pt x="13" y="116"/>
                        </a:cubicBezTo>
                        <a:cubicBezTo>
                          <a:pt x="13" y="116"/>
                          <a:pt x="14" y="117"/>
                          <a:pt x="14" y="117"/>
                        </a:cubicBezTo>
                        <a:cubicBezTo>
                          <a:pt x="14" y="117"/>
                          <a:pt x="14" y="122"/>
                          <a:pt x="14" y="122"/>
                        </a:cubicBezTo>
                        <a:cubicBezTo>
                          <a:pt x="14" y="122"/>
                          <a:pt x="16" y="126"/>
                          <a:pt x="16" y="126"/>
                        </a:cubicBezTo>
                        <a:cubicBezTo>
                          <a:pt x="16" y="126"/>
                          <a:pt x="17" y="131"/>
                          <a:pt x="17" y="131"/>
                        </a:cubicBezTo>
                        <a:cubicBezTo>
                          <a:pt x="17" y="131"/>
                          <a:pt x="17" y="134"/>
                          <a:pt x="17" y="134"/>
                        </a:cubicBezTo>
                        <a:cubicBezTo>
                          <a:pt x="17" y="134"/>
                          <a:pt x="17" y="137"/>
                          <a:pt x="17" y="137"/>
                        </a:cubicBezTo>
                        <a:cubicBezTo>
                          <a:pt x="17" y="137"/>
                          <a:pt x="17" y="138"/>
                          <a:pt x="17" y="138"/>
                        </a:cubicBezTo>
                        <a:cubicBezTo>
                          <a:pt x="17" y="138"/>
                          <a:pt x="19" y="140"/>
                          <a:pt x="19" y="140"/>
                        </a:cubicBezTo>
                        <a:cubicBezTo>
                          <a:pt x="19" y="140"/>
                          <a:pt x="19" y="138"/>
                          <a:pt x="19" y="138"/>
                        </a:cubicBezTo>
                        <a:cubicBezTo>
                          <a:pt x="19" y="138"/>
                          <a:pt x="20" y="138"/>
                          <a:pt x="20" y="138"/>
                        </a:cubicBezTo>
                        <a:cubicBezTo>
                          <a:pt x="20" y="138"/>
                          <a:pt x="20" y="140"/>
                          <a:pt x="20" y="140"/>
                        </a:cubicBezTo>
                        <a:cubicBezTo>
                          <a:pt x="20" y="140"/>
                          <a:pt x="21" y="139"/>
                          <a:pt x="21" y="139"/>
                        </a:cubicBezTo>
                        <a:cubicBezTo>
                          <a:pt x="21" y="139"/>
                          <a:pt x="21" y="134"/>
                          <a:pt x="21" y="134"/>
                        </a:cubicBezTo>
                        <a:cubicBezTo>
                          <a:pt x="21" y="134"/>
                          <a:pt x="20" y="130"/>
                          <a:pt x="20" y="130"/>
                        </a:cubicBezTo>
                        <a:cubicBezTo>
                          <a:pt x="20" y="130"/>
                          <a:pt x="22" y="128"/>
                          <a:pt x="22" y="128"/>
                        </a:cubicBezTo>
                        <a:cubicBezTo>
                          <a:pt x="22" y="128"/>
                          <a:pt x="22" y="136"/>
                          <a:pt x="22" y="136"/>
                        </a:cubicBezTo>
                        <a:cubicBezTo>
                          <a:pt x="22" y="136"/>
                          <a:pt x="25" y="138"/>
                          <a:pt x="25" y="138"/>
                        </a:cubicBezTo>
                        <a:cubicBezTo>
                          <a:pt x="25" y="138"/>
                          <a:pt x="25" y="134"/>
                          <a:pt x="25" y="134"/>
                        </a:cubicBezTo>
                        <a:cubicBezTo>
                          <a:pt x="25" y="134"/>
                          <a:pt x="24" y="130"/>
                          <a:pt x="24" y="130"/>
                        </a:cubicBezTo>
                        <a:cubicBezTo>
                          <a:pt x="24" y="130"/>
                          <a:pt x="26" y="124"/>
                          <a:pt x="26" y="124"/>
                        </a:cubicBezTo>
                        <a:cubicBezTo>
                          <a:pt x="26" y="124"/>
                          <a:pt x="26" y="132"/>
                          <a:pt x="26" y="132"/>
                        </a:cubicBezTo>
                        <a:cubicBezTo>
                          <a:pt x="26" y="132"/>
                          <a:pt x="28" y="132"/>
                          <a:pt x="28" y="132"/>
                        </a:cubicBezTo>
                        <a:cubicBezTo>
                          <a:pt x="28" y="132"/>
                          <a:pt x="27" y="135"/>
                          <a:pt x="27" y="135"/>
                        </a:cubicBezTo>
                        <a:cubicBezTo>
                          <a:pt x="27" y="135"/>
                          <a:pt x="28" y="137"/>
                          <a:pt x="28" y="137"/>
                        </a:cubicBezTo>
                        <a:cubicBezTo>
                          <a:pt x="28" y="137"/>
                          <a:pt x="29" y="139"/>
                          <a:pt x="29" y="139"/>
                        </a:cubicBezTo>
                        <a:cubicBezTo>
                          <a:pt x="29" y="139"/>
                          <a:pt x="30" y="137"/>
                          <a:pt x="30" y="137"/>
                        </a:cubicBezTo>
                        <a:cubicBezTo>
                          <a:pt x="30" y="137"/>
                          <a:pt x="30" y="130"/>
                          <a:pt x="30" y="130"/>
                        </a:cubicBezTo>
                        <a:cubicBezTo>
                          <a:pt x="30" y="130"/>
                          <a:pt x="31" y="132"/>
                          <a:pt x="31" y="132"/>
                        </a:cubicBezTo>
                        <a:cubicBezTo>
                          <a:pt x="31" y="132"/>
                          <a:pt x="32" y="132"/>
                          <a:pt x="32" y="132"/>
                        </a:cubicBezTo>
                        <a:cubicBezTo>
                          <a:pt x="32" y="132"/>
                          <a:pt x="33" y="129"/>
                          <a:pt x="33" y="129"/>
                        </a:cubicBezTo>
                        <a:cubicBezTo>
                          <a:pt x="33" y="129"/>
                          <a:pt x="32" y="125"/>
                          <a:pt x="32" y="125"/>
                        </a:cubicBezTo>
                        <a:cubicBezTo>
                          <a:pt x="32" y="125"/>
                          <a:pt x="30" y="124"/>
                          <a:pt x="30" y="124"/>
                        </a:cubicBezTo>
                        <a:cubicBezTo>
                          <a:pt x="30" y="124"/>
                          <a:pt x="30" y="119"/>
                          <a:pt x="30" y="119"/>
                        </a:cubicBezTo>
                        <a:cubicBezTo>
                          <a:pt x="30" y="119"/>
                          <a:pt x="30" y="115"/>
                          <a:pt x="30" y="115"/>
                        </a:cubicBezTo>
                        <a:cubicBezTo>
                          <a:pt x="30" y="115"/>
                          <a:pt x="30" y="111"/>
                          <a:pt x="30" y="111"/>
                        </a:cubicBezTo>
                        <a:cubicBezTo>
                          <a:pt x="30" y="111"/>
                          <a:pt x="29" y="108"/>
                          <a:pt x="29" y="108"/>
                        </a:cubicBezTo>
                        <a:cubicBezTo>
                          <a:pt x="29" y="108"/>
                          <a:pt x="27" y="105"/>
                          <a:pt x="27" y="105"/>
                        </a:cubicBezTo>
                        <a:cubicBezTo>
                          <a:pt x="27" y="105"/>
                          <a:pt x="29" y="106"/>
                          <a:pt x="29" y="106"/>
                        </a:cubicBezTo>
                        <a:cubicBezTo>
                          <a:pt x="29" y="106"/>
                          <a:pt x="29" y="102"/>
                          <a:pt x="29" y="102"/>
                        </a:cubicBezTo>
                        <a:cubicBezTo>
                          <a:pt x="29" y="102"/>
                          <a:pt x="31" y="102"/>
                          <a:pt x="31" y="102"/>
                        </a:cubicBezTo>
                        <a:cubicBezTo>
                          <a:pt x="31" y="102"/>
                          <a:pt x="32" y="104"/>
                          <a:pt x="32" y="104"/>
                        </a:cubicBezTo>
                        <a:cubicBezTo>
                          <a:pt x="32" y="104"/>
                          <a:pt x="32" y="107"/>
                          <a:pt x="32" y="107"/>
                        </a:cubicBezTo>
                        <a:cubicBezTo>
                          <a:pt x="32" y="107"/>
                          <a:pt x="32" y="110"/>
                          <a:pt x="32" y="110"/>
                        </a:cubicBezTo>
                        <a:cubicBezTo>
                          <a:pt x="32" y="110"/>
                          <a:pt x="32" y="113"/>
                          <a:pt x="32" y="113"/>
                        </a:cubicBezTo>
                        <a:cubicBezTo>
                          <a:pt x="32" y="113"/>
                          <a:pt x="34" y="117"/>
                          <a:pt x="34" y="117"/>
                        </a:cubicBezTo>
                        <a:cubicBezTo>
                          <a:pt x="34" y="117"/>
                          <a:pt x="34" y="121"/>
                          <a:pt x="34" y="121"/>
                        </a:cubicBezTo>
                        <a:cubicBezTo>
                          <a:pt x="34" y="121"/>
                          <a:pt x="35" y="122"/>
                          <a:pt x="35" y="122"/>
                        </a:cubicBezTo>
                        <a:cubicBezTo>
                          <a:pt x="35" y="122"/>
                          <a:pt x="37" y="123"/>
                          <a:pt x="37" y="123"/>
                        </a:cubicBezTo>
                        <a:cubicBezTo>
                          <a:pt x="37" y="123"/>
                          <a:pt x="38" y="122"/>
                          <a:pt x="38" y="122"/>
                        </a:cubicBezTo>
                        <a:cubicBezTo>
                          <a:pt x="38" y="122"/>
                          <a:pt x="40" y="121"/>
                          <a:pt x="40" y="121"/>
                        </a:cubicBezTo>
                        <a:cubicBezTo>
                          <a:pt x="40" y="121"/>
                          <a:pt x="41" y="117"/>
                          <a:pt x="41" y="117"/>
                        </a:cubicBezTo>
                        <a:cubicBezTo>
                          <a:pt x="41" y="117"/>
                          <a:pt x="42" y="121"/>
                          <a:pt x="42" y="121"/>
                        </a:cubicBezTo>
                        <a:cubicBezTo>
                          <a:pt x="42" y="121"/>
                          <a:pt x="44" y="128"/>
                          <a:pt x="44" y="128"/>
                        </a:cubicBezTo>
                        <a:cubicBezTo>
                          <a:pt x="44" y="128"/>
                          <a:pt x="45" y="132"/>
                          <a:pt x="45" y="132"/>
                        </a:cubicBezTo>
                        <a:cubicBezTo>
                          <a:pt x="45" y="132"/>
                          <a:pt x="47" y="138"/>
                          <a:pt x="47" y="138"/>
                        </a:cubicBezTo>
                        <a:cubicBezTo>
                          <a:pt x="47" y="138"/>
                          <a:pt x="48" y="147"/>
                          <a:pt x="48" y="147"/>
                        </a:cubicBezTo>
                        <a:cubicBezTo>
                          <a:pt x="48" y="147"/>
                          <a:pt x="50" y="154"/>
                          <a:pt x="50" y="154"/>
                        </a:cubicBezTo>
                        <a:cubicBezTo>
                          <a:pt x="50" y="154"/>
                          <a:pt x="50" y="154"/>
                          <a:pt x="50" y="154"/>
                        </a:cubicBezTo>
                        <a:cubicBezTo>
                          <a:pt x="50" y="154"/>
                          <a:pt x="51" y="157"/>
                          <a:pt x="51" y="157"/>
                        </a:cubicBezTo>
                        <a:cubicBezTo>
                          <a:pt x="51" y="157"/>
                          <a:pt x="54" y="163"/>
                          <a:pt x="54" y="163"/>
                        </a:cubicBezTo>
                        <a:cubicBezTo>
                          <a:pt x="54" y="163"/>
                          <a:pt x="55" y="166"/>
                          <a:pt x="55" y="166"/>
                        </a:cubicBezTo>
                        <a:cubicBezTo>
                          <a:pt x="55" y="166"/>
                          <a:pt x="58" y="170"/>
                          <a:pt x="58" y="170"/>
                        </a:cubicBezTo>
                        <a:cubicBezTo>
                          <a:pt x="58" y="170"/>
                          <a:pt x="58" y="166"/>
                          <a:pt x="58" y="166"/>
                        </a:cubicBezTo>
                        <a:cubicBezTo>
                          <a:pt x="58" y="166"/>
                          <a:pt x="59" y="167"/>
                          <a:pt x="59" y="167"/>
                        </a:cubicBezTo>
                        <a:cubicBezTo>
                          <a:pt x="59" y="167"/>
                          <a:pt x="59" y="170"/>
                          <a:pt x="59" y="170"/>
                        </a:cubicBezTo>
                        <a:cubicBezTo>
                          <a:pt x="59" y="170"/>
                          <a:pt x="59" y="173"/>
                          <a:pt x="59" y="173"/>
                        </a:cubicBezTo>
                        <a:cubicBezTo>
                          <a:pt x="59" y="173"/>
                          <a:pt x="60" y="174"/>
                          <a:pt x="60" y="174"/>
                        </a:cubicBezTo>
                        <a:cubicBezTo>
                          <a:pt x="60" y="174"/>
                          <a:pt x="61" y="172"/>
                          <a:pt x="61" y="172"/>
                        </a:cubicBezTo>
                        <a:cubicBezTo>
                          <a:pt x="61" y="172"/>
                          <a:pt x="62" y="172"/>
                          <a:pt x="62" y="172"/>
                        </a:cubicBezTo>
                        <a:cubicBezTo>
                          <a:pt x="62" y="172"/>
                          <a:pt x="62" y="175"/>
                          <a:pt x="62" y="175"/>
                        </a:cubicBezTo>
                        <a:cubicBezTo>
                          <a:pt x="62" y="175"/>
                          <a:pt x="65" y="175"/>
                          <a:pt x="65" y="175"/>
                        </a:cubicBezTo>
                        <a:cubicBezTo>
                          <a:pt x="65" y="175"/>
                          <a:pt x="66" y="180"/>
                          <a:pt x="66" y="180"/>
                        </a:cubicBezTo>
                        <a:cubicBezTo>
                          <a:pt x="66" y="180"/>
                          <a:pt x="69" y="181"/>
                          <a:pt x="69" y="181"/>
                        </a:cubicBezTo>
                        <a:cubicBezTo>
                          <a:pt x="69" y="181"/>
                          <a:pt x="70" y="184"/>
                          <a:pt x="70" y="184"/>
                        </a:cubicBezTo>
                        <a:cubicBezTo>
                          <a:pt x="70" y="184"/>
                          <a:pt x="70" y="186"/>
                          <a:pt x="70" y="186"/>
                        </a:cubicBezTo>
                        <a:cubicBezTo>
                          <a:pt x="70" y="186"/>
                          <a:pt x="72" y="188"/>
                          <a:pt x="72" y="188"/>
                        </a:cubicBezTo>
                        <a:cubicBezTo>
                          <a:pt x="72" y="188"/>
                          <a:pt x="72" y="190"/>
                          <a:pt x="72" y="190"/>
                        </a:cubicBezTo>
                        <a:cubicBezTo>
                          <a:pt x="72" y="190"/>
                          <a:pt x="72" y="193"/>
                          <a:pt x="72" y="193"/>
                        </a:cubicBezTo>
                        <a:cubicBezTo>
                          <a:pt x="72" y="193"/>
                          <a:pt x="70" y="192"/>
                          <a:pt x="70" y="192"/>
                        </a:cubicBezTo>
                        <a:cubicBezTo>
                          <a:pt x="70" y="192"/>
                          <a:pt x="69" y="190"/>
                          <a:pt x="69" y="190"/>
                        </a:cubicBezTo>
                        <a:cubicBezTo>
                          <a:pt x="69" y="190"/>
                          <a:pt x="68" y="191"/>
                          <a:pt x="68" y="191"/>
                        </a:cubicBezTo>
                        <a:cubicBezTo>
                          <a:pt x="68" y="191"/>
                          <a:pt x="69" y="196"/>
                          <a:pt x="69" y="196"/>
                        </a:cubicBezTo>
                        <a:cubicBezTo>
                          <a:pt x="69" y="196"/>
                          <a:pt x="71" y="198"/>
                          <a:pt x="71" y="198"/>
                        </a:cubicBezTo>
                        <a:cubicBezTo>
                          <a:pt x="71" y="198"/>
                          <a:pt x="73" y="199"/>
                          <a:pt x="73" y="199"/>
                        </a:cubicBezTo>
                        <a:cubicBezTo>
                          <a:pt x="73" y="199"/>
                          <a:pt x="74" y="200"/>
                          <a:pt x="74" y="200"/>
                        </a:cubicBezTo>
                        <a:cubicBezTo>
                          <a:pt x="74" y="200"/>
                          <a:pt x="76" y="203"/>
                          <a:pt x="76" y="203"/>
                        </a:cubicBezTo>
                        <a:cubicBezTo>
                          <a:pt x="76" y="203"/>
                          <a:pt x="78" y="209"/>
                          <a:pt x="78" y="209"/>
                        </a:cubicBezTo>
                        <a:cubicBezTo>
                          <a:pt x="78" y="209"/>
                          <a:pt x="79" y="212"/>
                          <a:pt x="79" y="212"/>
                        </a:cubicBezTo>
                        <a:cubicBezTo>
                          <a:pt x="79" y="212"/>
                          <a:pt x="80" y="216"/>
                          <a:pt x="80" y="216"/>
                        </a:cubicBezTo>
                        <a:cubicBezTo>
                          <a:pt x="80" y="216"/>
                          <a:pt x="80" y="221"/>
                          <a:pt x="80" y="221"/>
                        </a:cubicBezTo>
                        <a:cubicBezTo>
                          <a:pt x="80" y="221"/>
                          <a:pt x="82" y="225"/>
                          <a:pt x="82" y="225"/>
                        </a:cubicBezTo>
                        <a:cubicBezTo>
                          <a:pt x="82" y="225"/>
                          <a:pt x="82" y="230"/>
                          <a:pt x="82" y="230"/>
                        </a:cubicBezTo>
                        <a:cubicBezTo>
                          <a:pt x="82" y="230"/>
                          <a:pt x="81" y="236"/>
                          <a:pt x="81" y="236"/>
                        </a:cubicBezTo>
                        <a:cubicBezTo>
                          <a:pt x="81" y="236"/>
                          <a:pt x="81" y="240"/>
                          <a:pt x="81" y="240"/>
                        </a:cubicBezTo>
                        <a:cubicBezTo>
                          <a:pt x="81" y="240"/>
                          <a:pt x="81" y="246"/>
                          <a:pt x="81" y="246"/>
                        </a:cubicBezTo>
                        <a:cubicBezTo>
                          <a:pt x="81" y="246"/>
                          <a:pt x="80" y="251"/>
                          <a:pt x="80" y="251"/>
                        </a:cubicBezTo>
                        <a:cubicBezTo>
                          <a:pt x="80" y="251"/>
                          <a:pt x="80" y="259"/>
                          <a:pt x="80" y="259"/>
                        </a:cubicBezTo>
                        <a:cubicBezTo>
                          <a:pt x="80" y="259"/>
                          <a:pt x="82" y="260"/>
                          <a:pt x="82" y="260"/>
                        </a:cubicBezTo>
                        <a:cubicBezTo>
                          <a:pt x="82" y="260"/>
                          <a:pt x="82" y="261"/>
                          <a:pt x="82" y="261"/>
                        </a:cubicBezTo>
                        <a:cubicBezTo>
                          <a:pt x="82" y="261"/>
                          <a:pt x="83" y="257"/>
                          <a:pt x="83" y="257"/>
                        </a:cubicBezTo>
                        <a:cubicBezTo>
                          <a:pt x="83" y="257"/>
                          <a:pt x="85" y="255"/>
                          <a:pt x="85" y="255"/>
                        </a:cubicBezTo>
                        <a:cubicBezTo>
                          <a:pt x="85" y="255"/>
                          <a:pt x="84" y="260"/>
                          <a:pt x="84" y="260"/>
                        </a:cubicBezTo>
                        <a:cubicBezTo>
                          <a:pt x="84" y="260"/>
                          <a:pt x="86" y="256"/>
                          <a:pt x="86" y="256"/>
                        </a:cubicBezTo>
                        <a:cubicBezTo>
                          <a:pt x="86" y="256"/>
                          <a:pt x="88" y="256"/>
                          <a:pt x="88" y="256"/>
                        </a:cubicBezTo>
                        <a:cubicBezTo>
                          <a:pt x="88" y="256"/>
                          <a:pt x="87" y="260"/>
                          <a:pt x="87" y="260"/>
                        </a:cubicBezTo>
                        <a:cubicBezTo>
                          <a:pt x="87" y="260"/>
                          <a:pt x="86" y="262"/>
                          <a:pt x="86" y="262"/>
                        </a:cubicBezTo>
                        <a:cubicBezTo>
                          <a:pt x="86" y="262"/>
                          <a:pt x="87" y="264"/>
                          <a:pt x="87" y="264"/>
                        </a:cubicBezTo>
                        <a:cubicBezTo>
                          <a:pt x="87" y="264"/>
                          <a:pt x="89" y="265"/>
                          <a:pt x="89" y="265"/>
                        </a:cubicBezTo>
                        <a:cubicBezTo>
                          <a:pt x="89" y="265"/>
                          <a:pt x="90" y="264"/>
                          <a:pt x="90" y="264"/>
                        </a:cubicBezTo>
                        <a:cubicBezTo>
                          <a:pt x="90" y="264"/>
                          <a:pt x="89" y="259"/>
                          <a:pt x="89" y="259"/>
                        </a:cubicBezTo>
                        <a:cubicBezTo>
                          <a:pt x="89" y="259"/>
                          <a:pt x="90" y="259"/>
                          <a:pt x="90" y="259"/>
                        </a:cubicBezTo>
                        <a:cubicBezTo>
                          <a:pt x="90" y="259"/>
                          <a:pt x="91" y="264"/>
                          <a:pt x="91" y="264"/>
                        </a:cubicBezTo>
                        <a:cubicBezTo>
                          <a:pt x="91" y="264"/>
                          <a:pt x="92" y="260"/>
                          <a:pt x="92" y="260"/>
                        </a:cubicBezTo>
                        <a:cubicBezTo>
                          <a:pt x="92" y="260"/>
                          <a:pt x="92" y="257"/>
                          <a:pt x="92" y="257"/>
                        </a:cubicBezTo>
                        <a:cubicBezTo>
                          <a:pt x="92" y="257"/>
                          <a:pt x="93" y="257"/>
                          <a:pt x="93" y="257"/>
                        </a:cubicBezTo>
                        <a:cubicBezTo>
                          <a:pt x="93" y="257"/>
                          <a:pt x="93" y="262"/>
                          <a:pt x="93" y="262"/>
                        </a:cubicBezTo>
                        <a:cubicBezTo>
                          <a:pt x="93" y="262"/>
                          <a:pt x="92" y="265"/>
                          <a:pt x="92" y="265"/>
                        </a:cubicBezTo>
                        <a:cubicBezTo>
                          <a:pt x="92" y="265"/>
                          <a:pt x="92" y="266"/>
                          <a:pt x="92" y="266"/>
                        </a:cubicBezTo>
                        <a:cubicBezTo>
                          <a:pt x="92" y="266"/>
                          <a:pt x="94" y="264"/>
                          <a:pt x="94" y="264"/>
                        </a:cubicBezTo>
                        <a:cubicBezTo>
                          <a:pt x="94" y="264"/>
                          <a:pt x="96" y="259"/>
                          <a:pt x="96" y="259"/>
                        </a:cubicBezTo>
                        <a:cubicBezTo>
                          <a:pt x="96" y="259"/>
                          <a:pt x="96" y="256"/>
                          <a:pt x="96" y="256"/>
                        </a:cubicBezTo>
                        <a:cubicBezTo>
                          <a:pt x="96" y="256"/>
                          <a:pt x="98" y="255"/>
                          <a:pt x="98" y="255"/>
                        </a:cubicBezTo>
                        <a:cubicBezTo>
                          <a:pt x="98" y="255"/>
                          <a:pt x="99" y="253"/>
                          <a:pt x="99" y="253"/>
                        </a:cubicBezTo>
                        <a:cubicBezTo>
                          <a:pt x="99" y="253"/>
                          <a:pt x="102" y="252"/>
                          <a:pt x="102" y="252"/>
                        </a:cubicBezTo>
                        <a:cubicBezTo>
                          <a:pt x="102" y="252"/>
                          <a:pt x="102" y="250"/>
                          <a:pt x="102" y="250"/>
                        </a:cubicBezTo>
                        <a:cubicBezTo>
                          <a:pt x="102" y="250"/>
                          <a:pt x="105" y="249"/>
                          <a:pt x="105" y="249"/>
                        </a:cubicBezTo>
                        <a:cubicBezTo>
                          <a:pt x="105" y="249"/>
                          <a:pt x="107" y="244"/>
                          <a:pt x="107" y="244"/>
                        </a:cubicBezTo>
                        <a:cubicBezTo>
                          <a:pt x="107" y="244"/>
                          <a:pt x="107" y="240"/>
                          <a:pt x="107" y="240"/>
                        </a:cubicBezTo>
                        <a:cubicBezTo>
                          <a:pt x="107" y="240"/>
                          <a:pt x="107" y="237"/>
                          <a:pt x="107" y="237"/>
                        </a:cubicBezTo>
                        <a:cubicBezTo>
                          <a:pt x="107" y="237"/>
                          <a:pt x="106" y="235"/>
                          <a:pt x="106" y="235"/>
                        </a:cubicBezTo>
                        <a:cubicBezTo>
                          <a:pt x="106" y="235"/>
                          <a:pt x="106" y="232"/>
                          <a:pt x="106" y="232"/>
                        </a:cubicBezTo>
                        <a:cubicBezTo>
                          <a:pt x="106" y="232"/>
                          <a:pt x="107" y="232"/>
                          <a:pt x="107" y="232"/>
                        </a:cubicBezTo>
                        <a:cubicBezTo>
                          <a:pt x="107" y="232"/>
                          <a:pt x="109" y="234"/>
                          <a:pt x="109" y="234"/>
                        </a:cubicBezTo>
                        <a:cubicBezTo>
                          <a:pt x="109" y="234"/>
                          <a:pt x="110" y="238"/>
                          <a:pt x="110" y="238"/>
                        </a:cubicBezTo>
                        <a:cubicBezTo>
                          <a:pt x="110" y="238"/>
                          <a:pt x="111" y="242"/>
                          <a:pt x="111" y="242"/>
                        </a:cubicBezTo>
                        <a:cubicBezTo>
                          <a:pt x="111" y="242"/>
                          <a:pt x="113" y="248"/>
                          <a:pt x="113" y="248"/>
                        </a:cubicBezTo>
                        <a:cubicBezTo>
                          <a:pt x="113" y="248"/>
                          <a:pt x="115" y="249"/>
                          <a:pt x="115" y="249"/>
                        </a:cubicBezTo>
                        <a:cubicBezTo>
                          <a:pt x="115" y="249"/>
                          <a:pt x="116" y="249"/>
                          <a:pt x="116" y="249"/>
                        </a:cubicBezTo>
                        <a:cubicBezTo>
                          <a:pt x="116" y="249"/>
                          <a:pt x="117" y="253"/>
                          <a:pt x="117" y="253"/>
                        </a:cubicBezTo>
                        <a:cubicBezTo>
                          <a:pt x="117" y="253"/>
                          <a:pt x="117" y="258"/>
                          <a:pt x="117" y="258"/>
                        </a:cubicBezTo>
                        <a:cubicBezTo>
                          <a:pt x="117" y="258"/>
                          <a:pt x="116" y="260"/>
                          <a:pt x="116" y="260"/>
                        </a:cubicBezTo>
                        <a:cubicBezTo>
                          <a:pt x="116" y="260"/>
                          <a:pt x="118" y="263"/>
                          <a:pt x="118" y="263"/>
                        </a:cubicBezTo>
                        <a:cubicBezTo>
                          <a:pt x="118" y="263"/>
                          <a:pt x="118" y="269"/>
                          <a:pt x="118" y="269"/>
                        </a:cubicBezTo>
                        <a:cubicBezTo>
                          <a:pt x="118" y="269"/>
                          <a:pt x="119" y="272"/>
                          <a:pt x="119" y="272"/>
                        </a:cubicBezTo>
                        <a:cubicBezTo>
                          <a:pt x="119" y="272"/>
                          <a:pt x="119" y="276"/>
                          <a:pt x="119" y="276"/>
                        </a:cubicBezTo>
                        <a:cubicBezTo>
                          <a:pt x="119" y="276"/>
                          <a:pt x="120" y="278"/>
                          <a:pt x="120" y="278"/>
                        </a:cubicBezTo>
                        <a:cubicBezTo>
                          <a:pt x="120" y="278"/>
                          <a:pt x="120" y="282"/>
                          <a:pt x="120" y="282"/>
                        </a:cubicBezTo>
                        <a:cubicBezTo>
                          <a:pt x="120" y="282"/>
                          <a:pt x="121" y="286"/>
                          <a:pt x="121" y="286"/>
                        </a:cubicBezTo>
                        <a:cubicBezTo>
                          <a:pt x="121" y="286"/>
                          <a:pt x="121" y="289"/>
                          <a:pt x="121" y="289"/>
                        </a:cubicBezTo>
                        <a:cubicBezTo>
                          <a:pt x="121" y="289"/>
                          <a:pt x="122" y="293"/>
                          <a:pt x="122" y="293"/>
                        </a:cubicBezTo>
                        <a:cubicBezTo>
                          <a:pt x="122" y="293"/>
                          <a:pt x="123" y="298"/>
                          <a:pt x="123" y="298"/>
                        </a:cubicBezTo>
                        <a:cubicBezTo>
                          <a:pt x="123" y="298"/>
                          <a:pt x="123" y="301"/>
                          <a:pt x="123" y="301"/>
                        </a:cubicBezTo>
                        <a:cubicBezTo>
                          <a:pt x="123" y="301"/>
                          <a:pt x="124" y="306"/>
                          <a:pt x="124" y="306"/>
                        </a:cubicBezTo>
                        <a:cubicBezTo>
                          <a:pt x="124" y="306"/>
                          <a:pt x="124" y="310"/>
                          <a:pt x="124" y="310"/>
                        </a:cubicBezTo>
                        <a:cubicBezTo>
                          <a:pt x="124" y="310"/>
                          <a:pt x="125" y="310"/>
                          <a:pt x="125" y="310"/>
                        </a:cubicBezTo>
                        <a:cubicBezTo>
                          <a:pt x="125" y="310"/>
                          <a:pt x="126" y="308"/>
                          <a:pt x="126" y="308"/>
                        </a:cubicBezTo>
                        <a:cubicBezTo>
                          <a:pt x="126" y="308"/>
                          <a:pt x="128" y="313"/>
                          <a:pt x="128" y="313"/>
                        </a:cubicBezTo>
                        <a:cubicBezTo>
                          <a:pt x="128" y="313"/>
                          <a:pt x="130" y="322"/>
                          <a:pt x="130" y="322"/>
                        </a:cubicBezTo>
                        <a:cubicBezTo>
                          <a:pt x="130" y="322"/>
                          <a:pt x="132" y="329"/>
                          <a:pt x="132" y="329"/>
                        </a:cubicBezTo>
                        <a:cubicBezTo>
                          <a:pt x="132" y="329"/>
                          <a:pt x="132" y="331"/>
                          <a:pt x="132" y="331"/>
                        </a:cubicBezTo>
                        <a:cubicBezTo>
                          <a:pt x="132" y="331"/>
                          <a:pt x="132" y="333"/>
                          <a:pt x="132" y="333"/>
                        </a:cubicBezTo>
                        <a:cubicBezTo>
                          <a:pt x="132" y="333"/>
                          <a:pt x="132" y="337"/>
                          <a:pt x="132" y="337"/>
                        </a:cubicBezTo>
                        <a:cubicBezTo>
                          <a:pt x="132" y="337"/>
                          <a:pt x="131" y="339"/>
                          <a:pt x="131" y="339"/>
                        </a:cubicBezTo>
                        <a:cubicBezTo>
                          <a:pt x="131" y="339"/>
                          <a:pt x="132" y="342"/>
                          <a:pt x="132" y="342"/>
                        </a:cubicBezTo>
                        <a:cubicBezTo>
                          <a:pt x="132" y="342"/>
                          <a:pt x="133" y="345"/>
                          <a:pt x="133" y="345"/>
                        </a:cubicBezTo>
                        <a:cubicBezTo>
                          <a:pt x="133" y="345"/>
                          <a:pt x="133" y="348"/>
                          <a:pt x="133" y="348"/>
                        </a:cubicBezTo>
                        <a:cubicBezTo>
                          <a:pt x="133" y="348"/>
                          <a:pt x="133" y="348"/>
                          <a:pt x="133" y="348"/>
                        </a:cubicBezTo>
                        <a:cubicBezTo>
                          <a:pt x="133" y="348"/>
                          <a:pt x="134" y="353"/>
                          <a:pt x="134" y="353"/>
                        </a:cubicBezTo>
                        <a:cubicBezTo>
                          <a:pt x="134" y="353"/>
                          <a:pt x="133" y="356"/>
                          <a:pt x="133" y="356"/>
                        </a:cubicBezTo>
                        <a:cubicBezTo>
                          <a:pt x="133" y="356"/>
                          <a:pt x="134" y="360"/>
                          <a:pt x="134" y="360"/>
                        </a:cubicBezTo>
                        <a:cubicBezTo>
                          <a:pt x="134" y="360"/>
                          <a:pt x="133" y="363"/>
                          <a:pt x="133" y="363"/>
                        </a:cubicBezTo>
                        <a:cubicBezTo>
                          <a:pt x="133" y="363"/>
                          <a:pt x="133" y="367"/>
                          <a:pt x="133" y="367"/>
                        </a:cubicBezTo>
                        <a:cubicBezTo>
                          <a:pt x="133" y="367"/>
                          <a:pt x="132" y="370"/>
                          <a:pt x="132" y="370"/>
                        </a:cubicBezTo>
                        <a:cubicBezTo>
                          <a:pt x="132" y="370"/>
                          <a:pt x="131" y="373"/>
                          <a:pt x="131" y="373"/>
                        </a:cubicBezTo>
                        <a:cubicBezTo>
                          <a:pt x="131" y="373"/>
                          <a:pt x="131" y="375"/>
                          <a:pt x="131" y="375"/>
                        </a:cubicBezTo>
                        <a:cubicBezTo>
                          <a:pt x="131" y="375"/>
                          <a:pt x="132" y="380"/>
                          <a:pt x="132" y="380"/>
                        </a:cubicBezTo>
                        <a:cubicBezTo>
                          <a:pt x="132" y="380"/>
                          <a:pt x="132" y="384"/>
                          <a:pt x="132" y="384"/>
                        </a:cubicBezTo>
                        <a:cubicBezTo>
                          <a:pt x="132" y="384"/>
                          <a:pt x="132" y="385"/>
                          <a:pt x="132" y="385"/>
                        </a:cubicBezTo>
                        <a:cubicBezTo>
                          <a:pt x="132" y="385"/>
                          <a:pt x="133" y="385"/>
                          <a:pt x="133" y="385"/>
                        </a:cubicBezTo>
                        <a:cubicBezTo>
                          <a:pt x="133" y="385"/>
                          <a:pt x="135" y="379"/>
                          <a:pt x="135" y="379"/>
                        </a:cubicBezTo>
                        <a:cubicBezTo>
                          <a:pt x="135" y="379"/>
                          <a:pt x="135" y="375"/>
                          <a:pt x="135" y="375"/>
                        </a:cubicBezTo>
                        <a:cubicBezTo>
                          <a:pt x="135" y="375"/>
                          <a:pt x="135" y="372"/>
                          <a:pt x="135" y="372"/>
                        </a:cubicBezTo>
                        <a:cubicBezTo>
                          <a:pt x="135" y="372"/>
                          <a:pt x="135" y="370"/>
                          <a:pt x="135" y="370"/>
                        </a:cubicBezTo>
                        <a:cubicBezTo>
                          <a:pt x="135" y="370"/>
                          <a:pt x="136" y="368"/>
                          <a:pt x="136" y="368"/>
                        </a:cubicBezTo>
                        <a:cubicBezTo>
                          <a:pt x="136" y="368"/>
                          <a:pt x="137" y="366"/>
                          <a:pt x="137" y="366"/>
                        </a:cubicBezTo>
                        <a:cubicBezTo>
                          <a:pt x="137" y="366"/>
                          <a:pt x="139" y="363"/>
                          <a:pt x="139" y="363"/>
                        </a:cubicBezTo>
                        <a:cubicBezTo>
                          <a:pt x="139" y="363"/>
                          <a:pt x="140" y="358"/>
                          <a:pt x="140" y="358"/>
                        </a:cubicBezTo>
                        <a:cubicBezTo>
                          <a:pt x="140" y="358"/>
                          <a:pt x="140" y="356"/>
                          <a:pt x="140" y="356"/>
                        </a:cubicBezTo>
                        <a:cubicBezTo>
                          <a:pt x="140" y="356"/>
                          <a:pt x="141" y="353"/>
                          <a:pt x="141" y="353"/>
                        </a:cubicBezTo>
                        <a:cubicBezTo>
                          <a:pt x="141" y="353"/>
                          <a:pt x="142" y="351"/>
                          <a:pt x="142" y="351"/>
                        </a:cubicBezTo>
                        <a:cubicBezTo>
                          <a:pt x="142" y="351"/>
                          <a:pt x="143" y="348"/>
                          <a:pt x="143" y="348"/>
                        </a:cubicBezTo>
                        <a:cubicBezTo>
                          <a:pt x="143" y="348"/>
                          <a:pt x="142" y="343"/>
                          <a:pt x="142" y="343"/>
                        </a:cubicBezTo>
                        <a:cubicBezTo>
                          <a:pt x="142" y="343"/>
                          <a:pt x="141" y="339"/>
                          <a:pt x="141" y="339"/>
                        </a:cubicBezTo>
                        <a:cubicBezTo>
                          <a:pt x="141" y="339"/>
                          <a:pt x="140" y="337"/>
                          <a:pt x="140" y="337"/>
                        </a:cubicBezTo>
                        <a:cubicBezTo>
                          <a:pt x="140" y="337"/>
                          <a:pt x="140" y="332"/>
                          <a:pt x="140" y="332"/>
                        </a:cubicBezTo>
                        <a:cubicBezTo>
                          <a:pt x="140" y="332"/>
                          <a:pt x="138" y="329"/>
                          <a:pt x="138" y="329"/>
                        </a:cubicBezTo>
                        <a:cubicBezTo>
                          <a:pt x="138" y="329"/>
                          <a:pt x="137" y="324"/>
                          <a:pt x="137" y="324"/>
                        </a:cubicBezTo>
                        <a:cubicBezTo>
                          <a:pt x="137" y="324"/>
                          <a:pt x="136" y="322"/>
                          <a:pt x="136" y="322"/>
                        </a:cubicBezTo>
                        <a:cubicBezTo>
                          <a:pt x="136" y="322"/>
                          <a:pt x="136" y="319"/>
                          <a:pt x="136" y="319"/>
                        </a:cubicBezTo>
                        <a:cubicBezTo>
                          <a:pt x="136" y="319"/>
                          <a:pt x="137" y="316"/>
                          <a:pt x="137" y="316"/>
                        </a:cubicBezTo>
                        <a:cubicBezTo>
                          <a:pt x="137" y="316"/>
                          <a:pt x="136" y="313"/>
                          <a:pt x="136" y="313"/>
                        </a:cubicBezTo>
                        <a:cubicBezTo>
                          <a:pt x="136" y="313"/>
                          <a:pt x="135" y="308"/>
                          <a:pt x="135" y="308"/>
                        </a:cubicBezTo>
                        <a:cubicBezTo>
                          <a:pt x="135" y="308"/>
                          <a:pt x="134" y="303"/>
                          <a:pt x="134" y="303"/>
                        </a:cubicBezTo>
                        <a:cubicBezTo>
                          <a:pt x="134" y="303"/>
                          <a:pt x="132" y="299"/>
                          <a:pt x="132" y="299"/>
                        </a:cubicBezTo>
                        <a:cubicBezTo>
                          <a:pt x="132" y="299"/>
                          <a:pt x="130" y="296"/>
                          <a:pt x="130" y="296"/>
                        </a:cubicBezTo>
                        <a:cubicBezTo>
                          <a:pt x="130" y="296"/>
                          <a:pt x="129" y="295"/>
                          <a:pt x="129" y="295"/>
                        </a:cubicBezTo>
                        <a:cubicBezTo>
                          <a:pt x="129" y="295"/>
                          <a:pt x="128" y="290"/>
                          <a:pt x="128" y="290"/>
                        </a:cubicBezTo>
                        <a:cubicBezTo>
                          <a:pt x="128" y="290"/>
                          <a:pt x="126" y="288"/>
                          <a:pt x="126" y="288"/>
                        </a:cubicBezTo>
                        <a:cubicBezTo>
                          <a:pt x="126" y="288"/>
                          <a:pt x="125" y="285"/>
                          <a:pt x="125" y="285"/>
                        </a:cubicBezTo>
                        <a:cubicBezTo>
                          <a:pt x="125" y="285"/>
                          <a:pt x="124" y="279"/>
                          <a:pt x="124" y="279"/>
                        </a:cubicBezTo>
                        <a:cubicBezTo>
                          <a:pt x="124" y="279"/>
                          <a:pt x="124" y="276"/>
                          <a:pt x="124" y="276"/>
                        </a:cubicBezTo>
                        <a:cubicBezTo>
                          <a:pt x="124" y="276"/>
                          <a:pt x="126" y="275"/>
                          <a:pt x="126" y="275"/>
                        </a:cubicBezTo>
                        <a:cubicBezTo>
                          <a:pt x="126" y="275"/>
                          <a:pt x="127" y="272"/>
                          <a:pt x="127" y="272"/>
                        </a:cubicBezTo>
                        <a:cubicBezTo>
                          <a:pt x="127" y="272"/>
                          <a:pt x="127" y="269"/>
                          <a:pt x="127" y="269"/>
                        </a:cubicBezTo>
                        <a:cubicBezTo>
                          <a:pt x="127" y="269"/>
                          <a:pt x="127" y="263"/>
                          <a:pt x="127" y="263"/>
                        </a:cubicBezTo>
                        <a:cubicBezTo>
                          <a:pt x="127" y="263"/>
                          <a:pt x="126" y="260"/>
                          <a:pt x="126" y="260"/>
                        </a:cubicBezTo>
                        <a:cubicBezTo>
                          <a:pt x="126" y="260"/>
                          <a:pt x="128" y="258"/>
                          <a:pt x="128" y="258"/>
                        </a:cubicBezTo>
                        <a:cubicBezTo>
                          <a:pt x="128" y="258"/>
                          <a:pt x="130" y="255"/>
                          <a:pt x="130" y="255"/>
                        </a:cubicBezTo>
                        <a:cubicBezTo>
                          <a:pt x="130" y="255"/>
                          <a:pt x="129" y="252"/>
                          <a:pt x="129" y="252"/>
                        </a:cubicBezTo>
                        <a:cubicBezTo>
                          <a:pt x="129" y="252"/>
                          <a:pt x="128" y="253"/>
                          <a:pt x="128" y="253"/>
                        </a:cubicBezTo>
                        <a:cubicBezTo>
                          <a:pt x="128" y="253"/>
                          <a:pt x="127" y="253"/>
                          <a:pt x="127" y="253"/>
                        </a:cubicBezTo>
                        <a:cubicBezTo>
                          <a:pt x="127" y="253"/>
                          <a:pt x="127" y="250"/>
                          <a:pt x="127" y="250"/>
                        </a:cubicBezTo>
                        <a:cubicBezTo>
                          <a:pt x="127" y="250"/>
                          <a:pt x="125" y="247"/>
                          <a:pt x="125" y="247"/>
                        </a:cubicBezTo>
                        <a:cubicBezTo>
                          <a:pt x="125" y="247"/>
                          <a:pt x="124" y="243"/>
                          <a:pt x="124" y="243"/>
                        </a:cubicBezTo>
                        <a:cubicBezTo>
                          <a:pt x="124" y="243"/>
                          <a:pt x="123" y="239"/>
                          <a:pt x="123" y="239"/>
                        </a:cubicBezTo>
                        <a:cubicBezTo>
                          <a:pt x="123" y="239"/>
                          <a:pt x="121" y="235"/>
                          <a:pt x="121" y="235"/>
                        </a:cubicBezTo>
                        <a:cubicBezTo>
                          <a:pt x="121" y="235"/>
                          <a:pt x="115" y="222"/>
                          <a:pt x="115" y="222"/>
                        </a:cubicBezTo>
                        <a:cubicBezTo>
                          <a:pt x="115" y="222"/>
                          <a:pt x="114" y="218"/>
                          <a:pt x="114" y="218"/>
                        </a:cubicBezTo>
                        <a:cubicBezTo>
                          <a:pt x="114" y="218"/>
                          <a:pt x="114" y="215"/>
                          <a:pt x="114" y="215"/>
                        </a:cubicBezTo>
                        <a:cubicBezTo>
                          <a:pt x="114" y="215"/>
                          <a:pt x="113" y="213"/>
                          <a:pt x="113" y="213"/>
                        </a:cubicBezTo>
                        <a:cubicBezTo>
                          <a:pt x="113" y="213"/>
                          <a:pt x="112" y="213"/>
                          <a:pt x="112" y="213"/>
                        </a:cubicBezTo>
                        <a:cubicBezTo>
                          <a:pt x="112" y="213"/>
                          <a:pt x="111" y="211"/>
                          <a:pt x="111" y="211"/>
                        </a:cubicBezTo>
                        <a:cubicBezTo>
                          <a:pt x="111" y="211"/>
                          <a:pt x="111" y="208"/>
                          <a:pt x="111" y="208"/>
                        </a:cubicBezTo>
                        <a:cubicBezTo>
                          <a:pt x="111" y="208"/>
                          <a:pt x="112" y="208"/>
                          <a:pt x="112" y="208"/>
                        </a:cubicBezTo>
                        <a:cubicBezTo>
                          <a:pt x="112" y="208"/>
                          <a:pt x="114" y="206"/>
                          <a:pt x="114" y="206"/>
                        </a:cubicBezTo>
                        <a:cubicBezTo>
                          <a:pt x="114" y="206"/>
                          <a:pt x="114" y="204"/>
                          <a:pt x="114" y="204"/>
                        </a:cubicBezTo>
                        <a:cubicBezTo>
                          <a:pt x="114" y="204"/>
                          <a:pt x="113" y="200"/>
                          <a:pt x="113" y="200"/>
                        </a:cubicBezTo>
                        <a:cubicBezTo>
                          <a:pt x="113" y="200"/>
                          <a:pt x="114" y="196"/>
                          <a:pt x="114" y="196"/>
                        </a:cubicBezTo>
                        <a:cubicBezTo>
                          <a:pt x="114" y="196"/>
                          <a:pt x="114" y="192"/>
                          <a:pt x="114" y="192"/>
                        </a:cubicBezTo>
                        <a:cubicBezTo>
                          <a:pt x="114" y="192"/>
                          <a:pt x="113" y="190"/>
                          <a:pt x="113" y="190"/>
                        </a:cubicBezTo>
                        <a:cubicBezTo>
                          <a:pt x="113" y="190"/>
                          <a:pt x="114" y="186"/>
                          <a:pt x="114" y="186"/>
                        </a:cubicBezTo>
                        <a:cubicBezTo>
                          <a:pt x="114" y="186"/>
                          <a:pt x="115" y="184"/>
                          <a:pt x="115" y="184"/>
                        </a:cubicBezTo>
                        <a:cubicBezTo>
                          <a:pt x="115" y="184"/>
                          <a:pt x="115" y="182"/>
                          <a:pt x="115" y="182"/>
                        </a:cubicBezTo>
                        <a:cubicBezTo>
                          <a:pt x="115" y="182"/>
                          <a:pt x="116" y="182"/>
                          <a:pt x="116" y="182"/>
                        </a:cubicBezTo>
                        <a:cubicBezTo>
                          <a:pt x="116" y="182"/>
                          <a:pt x="118" y="183"/>
                          <a:pt x="118" y="183"/>
                        </a:cubicBezTo>
                        <a:cubicBezTo>
                          <a:pt x="118" y="183"/>
                          <a:pt x="119" y="183"/>
                          <a:pt x="119" y="183"/>
                        </a:cubicBezTo>
                        <a:cubicBezTo>
                          <a:pt x="119" y="183"/>
                          <a:pt x="121" y="183"/>
                          <a:pt x="121" y="183"/>
                        </a:cubicBezTo>
                        <a:cubicBezTo>
                          <a:pt x="121" y="183"/>
                          <a:pt x="124" y="181"/>
                          <a:pt x="124" y="181"/>
                        </a:cubicBezTo>
                        <a:cubicBezTo>
                          <a:pt x="124" y="181"/>
                          <a:pt x="125" y="181"/>
                          <a:pt x="125" y="181"/>
                        </a:cubicBezTo>
                        <a:cubicBezTo>
                          <a:pt x="125" y="181"/>
                          <a:pt x="125" y="175"/>
                          <a:pt x="125" y="175"/>
                        </a:cubicBezTo>
                        <a:cubicBezTo>
                          <a:pt x="125" y="175"/>
                          <a:pt x="127" y="174"/>
                          <a:pt x="127" y="174"/>
                        </a:cubicBezTo>
                        <a:cubicBezTo>
                          <a:pt x="127" y="174"/>
                          <a:pt x="128" y="175"/>
                          <a:pt x="128" y="175"/>
                        </a:cubicBezTo>
                        <a:cubicBezTo>
                          <a:pt x="128" y="175"/>
                          <a:pt x="130" y="174"/>
                          <a:pt x="130" y="174"/>
                        </a:cubicBezTo>
                        <a:cubicBezTo>
                          <a:pt x="130" y="174"/>
                          <a:pt x="130" y="171"/>
                          <a:pt x="130" y="171"/>
                        </a:cubicBezTo>
                        <a:cubicBezTo>
                          <a:pt x="130" y="171"/>
                          <a:pt x="132" y="170"/>
                          <a:pt x="132" y="170"/>
                        </a:cubicBezTo>
                        <a:cubicBezTo>
                          <a:pt x="132" y="170"/>
                          <a:pt x="134" y="168"/>
                          <a:pt x="134" y="168"/>
                        </a:cubicBezTo>
                        <a:cubicBezTo>
                          <a:pt x="134" y="168"/>
                          <a:pt x="136" y="169"/>
                          <a:pt x="136" y="169"/>
                        </a:cubicBezTo>
                        <a:cubicBezTo>
                          <a:pt x="136" y="169"/>
                          <a:pt x="136" y="169"/>
                          <a:pt x="136" y="169"/>
                        </a:cubicBezTo>
                        <a:cubicBezTo>
                          <a:pt x="136" y="169"/>
                          <a:pt x="136" y="171"/>
                          <a:pt x="136" y="171"/>
                        </a:cubicBezTo>
                        <a:cubicBezTo>
                          <a:pt x="136" y="171"/>
                          <a:pt x="137" y="171"/>
                          <a:pt x="137" y="171"/>
                        </a:cubicBezTo>
                        <a:cubicBezTo>
                          <a:pt x="137" y="171"/>
                          <a:pt x="138" y="169"/>
                          <a:pt x="138" y="169"/>
                        </a:cubicBezTo>
                        <a:cubicBezTo>
                          <a:pt x="138" y="169"/>
                          <a:pt x="139" y="170"/>
                          <a:pt x="139" y="170"/>
                        </a:cubicBezTo>
                        <a:cubicBezTo>
                          <a:pt x="139" y="170"/>
                          <a:pt x="139" y="172"/>
                          <a:pt x="139" y="172"/>
                        </a:cubicBezTo>
                        <a:cubicBezTo>
                          <a:pt x="139" y="172"/>
                          <a:pt x="141" y="173"/>
                          <a:pt x="141" y="173"/>
                        </a:cubicBezTo>
                        <a:cubicBezTo>
                          <a:pt x="141" y="173"/>
                          <a:pt x="142" y="177"/>
                          <a:pt x="142" y="177"/>
                        </a:cubicBezTo>
                        <a:cubicBezTo>
                          <a:pt x="142" y="177"/>
                          <a:pt x="141" y="179"/>
                          <a:pt x="141" y="179"/>
                        </a:cubicBezTo>
                        <a:cubicBezTo>
                          <a:pt x="141" y="179"/>
                          <a:pt x="140" y="181"/>
                          <a:pt x="140" y="181"/>
                        </a:cubicBezTo>
                        <a:cubicBezTo>
                          <a:pt x="140" y="181"/>
                          <a:pt x="140" y="183"/>
                          <a:pt x="140" y="183"/>
                        </a:cubicBezTo>
                        <a:cubicBezTo>
                          <a:pt x="140" y="183"/>
                          <a:pt x="142" y="186"/>
                          <a:pt x="142" y="186"/>
                        </a:cubicBezTo>
                        <a:cubicBezTo>
                          <a:pt x="142" y="186"/>
                          <a:pt x="143" y="186"/>
                          <a:pt x="143" y="186"/>
                        </a:cubicBezTo>
                        <a:cubicBezTo>
                          <a:pt x="143" y="186"/>
                          <a:pt x="145" y="187"/>
                          <a:pt x="145" y="187"/>
                        </a:cubicBezTo>
                        <a:cubicBezTo>
                          <a:pt x="145" y="187"/>
                          <a:pt x="146" y="186"/>
                          <a:pt x="146" y="186"/>
                        </a:cubicBezTo>
                        <a:cubicBezTo>
                          <a:pt x="146" y="186"/>
                          <a:pt x="148" y="186"/>
                          <a:pt x="148" y="186"/>
                        </a:cubicBezTo>
                        <a:cubicBezTo>
                          <a:pt x="148" y="186"/>
                          <a:pt x="149" y="188"/>
                          <a:pt x="149" y="188"/>
                        </a:cubicBezTo>
                        <a:cubicBezTo>
                          <a:pt x="149" y="188"/>
                          <a:pt x="149" y="190"/>
                          <a:pt x="149" y="190"/>
                        </a:cubicBezTo>
                        <a:cubicBezTo>
                          <a:pt x="149" y="190"/>
                          <a:pt x="150" y="194"/>
                          <a:pt x="150" y="194"/>
                        </a:cubicBezTo>
                        <a:cubicBezTo>
                          <a:pt x="150" y="194"/>
                          <a:pt x="152" y="197"/>
                          <a:pt x="152" y="197"/>
                        </a:cubicBezTo>
                        <a:cubicBezTo>
                          <a:pt x="152" y="197"/>
                          <a:pt x="151" y="199"/>
                          <a:pt x="151" y="199"/>
                        </a:cubicBezTo>
                        <a:cubicBezTo>
                          <a:pt x="151" y="199"/>
                          <a:pt x="151" y="203"/>
                          <a:pt x="151" y="203"/>
                        </a:cubicBezTo>
                        <a:cubicBezTo>
                          <a:pt x="151" y="203"/>
                          <a:pt x="151" y="205"/>
                          <a:pt x="151" y="205"/>
                        </a:cubicBezTo>
                        <a:cubicBezTo>
                          <a:pt x="151" y="205"/>
                          <a:pt x="149" y="208"/>
                          <a:pt x="149" y="208"/>
                        </a:cubicBezTo>
                        <a:cubicBezTo>
                          <a:pt x="149" y="208"/>
                          <a:pt x="150" y="211"/>
                          <a:pt x="150" y="211"/>
                        </a:cubicBezTo>
                        <a:cubicBezTo>
                          <a:pt x="150" y="211"/>
                          <a:pt x="151" y="213"/>
                          <a:pt x="151" y="213"/>
                        </a:cubicBezTo>
                        <a:cubicBezTo>
                          <a:pt x="151" y="213"/>
                          <a:pt x="152" y="217"/>
                          <a:pt x="152" y="217"/>
                        </a:cubicBezTo>
                        <a:cubicBezTo>
                          <a:pt x="152" y="217"/>
                          <a:pt x="150" y="220"/>
                          <a:pt x="150" y="220"/>
                        </a:cubicBezTo>
                        <a:cubicBezTo>
                          <a:pt x="150" y="220"/>
                          <a:pt x="149" y="226"/>
                          <a:pt x="149" y="226"/>
                        </a:cubicBezTo>
                        <a:cubicBezTo>
                          <a:pt x="149" y="226"/>
                          <a:pt x="149" y="227"/>
                          <a:pt x="149" y="227"/>
                        </a:cubicBezTo>
                        <a:cubicBezTo>
                          <a:pt x="149" y="227"/>
                          <a:pt x="152" y="229"/>
                          <a:pt x="152" y="229"/>
                        </a:cubicBezTo>
                        <a:cubicBezTo>
                          <a:pt x="152" y="229"/>
                          <a:pt x="154" y="226"/>
                          <a:pt x="154" y="226"/>
                        </a:cubicBezTo>
                        <a:cubicBezTo>
                          <a:pt x="154" y="226"/>
                          <a:pt x="156" y="222"/>
                          <a:pt x="156" y="222"/>
                        </a:cubicBezTo>
                        <a:cubicBezTo>
                          <a:pt x="156" y="222"/>
                          <a:pt x="158" y="218"/>
                          <a:pt x="158" y="218"/>
                        </a:cubicBezTo>
                        <a:cubicBezTo>
                          <a:pt x="158" y="218"/>
                          <a:pt x="160" y="215"/>
                          <a:pt x="160" y="215"/>
                        </a:cubicBezTo>
                        <a:cubicBezTo>
                          <a:pt x="160" y="215"/>
                          <a:pt x="161" y="215"/>
                          <a:pt x="161" y="215"/>
                        </a:cubicBezTo>
                        <a:cubicBezTo>
                          <a:pt x="161" y="215"/>
                          <a:pt x="163" y="218"/>
                          <a:pt x="163" y="218"/>
                        </a:cubicBezTo>
                        <a:cubicBezTo>
                          <a:pt x="163" y="218"/>
                          <a:pt x="164" y="220"/>
                          <a:pt x="164" y="220"/>
                        </a:cubicBezTo>
                        <a:cubicBezTo>
                          <a:pt x="164" y="220"/>
                          <a:pt x="166" y="221"/>
                          <a:pt x="166" y="221"/>
                        </a:cubicBezTo>
                        <a:cubicBezTo>
                          <a:pt x="166" y="221"/>
                          <a:pt x="169" y="220"/>
                          <a:pt x="169" y="220"/>
                        </a:cubicBezTo>
                        <a:cubicBezTo>
                          <a:pt x="169" y="220"/>
                          <a:pt x="171" y="218"/>
                          <a:pt x="171" y="218"/>
                        </a:cubicBezTo>
                        <a:cubicBezTo>
                          <a:pt x="171" y="218"/>
                          <a:pt x="173" y="214"/>
                          <a:pt x="173" y="214"/>
                        </a:cubicBezTo>
                        <a:cubicBezTo>
                          <a:pt x="173" y="214"/>
                          <a:pt x="173" y="210"/>
                          <a:pt x="173" y="210"/>
                        </a:cubicBezTo>
                        <a:cubicBezTo>
                          <a:pt x="173" y="210"/>
                          <a:pt x="176" y="210"/>
                          <a:pt x="176" y="210"/>
                        </a:cubicBezTo>
                        <a:cubicBezTo>
                          <a:pt x="176" y="210"/>
                          <a:pt x="178" y="212"/>
                          <a:pt x="178" y="212"/>
                        </a:cubicBezTo>
                        <a:cubicBezTo>
                          <a:pt x="178" y="212"/>
                          <a:pt x="180" y="212"/>
                          <a:pt x="180" y="212"/>
                        </a:cubicBezTo>
                        <a:cubicBezTo>
                          <a:pt x="180" y="212"/>
                          <a:pt x="182" y="216"/>
                          <a:pt x="182" y="216"/>
                        </a:cubicBezTo>
                        <a:cubicBezTo>
                          <a:pt x="182" y="216"/>
                          <a:pt x="184" y="220"/>
                          <a:pt x="184" y="220"/>
                        </a:cubicBezTo>
                        <a:cubicBezTo>
                          <a:pt x="184" y="220"/>
                          <a:pt x="186" y="225"/>
                          <a:pt x="186" y="225"/>
                        </a:cubicBezTo>
                        <a:cubicBezTo>
                          <a:pt x="186" y="225"/>
                          <a:pt x="188" y="227"/>
                          <a:pt x="188" y="227"/>
                        </a:cubicBezTo>
                        <a:cubicBezTo>
                          <a:pt x="188" y="227"/>
                          <a:pt x="190" y="230"/>
                          <a:pt x="190" y="230"/>
                        </a:cubicBezTo>
                        <a:cubicBezTo>
                          <a:pt x="190" y="230"/>
                          <a:pt x="191" y="232"/>
                          <a:pt x="191" y="232"/>
                        </a:cubicBezTo>
                        <a:cubicBezTo>
                          <a:pt x="191" y="232"/>
                          <a:pt x="191" y="234"/>
                          <a:pt x="191" y="234"/>
                        </a:cubicBezTo>
                        <a:cubicBezTo>
                          <a:pt x="191" y="234"/>
                          <a:pt x="191" y="236"/>
                          <a:pt x="191" y="236"/>
                        </a:cubicBezTo>
                        <a:cubicBezTo>
                          <a:pt x="191" y="236"/>
                          <a:pt x="191" y="240"/>
                          <a:pt x="191" y="240"/>
                        </a:cubicBezTo>
                        <a:cubicBezTo>
                          <a:pt x="191" y="240"/>
                          <a:pt x="191" y="243"/>
                          <a:pt x="191" y="243"/>
                        </a:cubicBezTo>
                        <a:cubicBezTo>
                          <a:pt x="191" y="243"/>
                          <a:pt x="191" y="246"/>
                          <a:pt x="191" y="246"/>
                        </a:cubicBezTo>
                        <a:cubicBezTo>
                          <a:pt x="191" y="246"/>
                          <a:pt x="192" y="249"/>
                          <a:pt x="192" y="249"/>
                        </a:cubicBezTo>
                        <a:cubicBezTo>
                          <a:pt x="192" y="249"/>
                          <a:pt x="193" y="252"/>
                          <a:pt x="193" y="252"/>
                        </a:cubicBezTo>
                        <a:cubicBezTo>
                          <a:pt x="193" y="252"/>
                          <a:pt x="195" y="255"/>
                          <a:pt x="195" y="255"/>
                        </a:cubicBezTo>
                        <a:cubicBezTo>
                          <a:pt x="195" y="255"/>
                          <a:pt x="195" y="258"/>
                          <a:pt x="195" y="258"/>
                        </a:cubicBezTo>
                        <a:cubicBezTo>
                          <a:pt x="195" y="258"/>
                          <a:pt x="197" y="259"/>
                          <a:pt x="197" y="259"/>
                        </a:cubicBezTo>
                        <a:cubicBezTo>
                          <a:pt x="197" y="259"/>
                          <a:pt x="199" y="260"/>
                          <a:pt x="199" y="260"/>
                        </a:cubicBezTo>
                        <a:cubicBezTo>
                          <a:pt x="199" y="260"/>
                          <a:pt x="199" y="264"/>
                          <a:pt x="199" y="264"/>
                        </a:cubicBezTo>
                        <a:cubicBezTo>
                          <a:pt x="199" y="264"/>
                          <a:pt x="201" y="265"/>
                          <a:pt x="201" y="265"/>
                        </a:cubicBezTo>
                        <a:cubicBezTo>
                          <a:pt x="201" y="265"/>
                          <a:pt x="203" y="268"/>
                          <a:pt x="203" y="268"/>
                        </a:cubicBezTo>
                        <a:cubicBezTo>
                          <a:pt x="203" y="268"/>
                          <a:pt x="202" y="271"/>
                          <a:pt x="202" y="271"/>
                        </a:cubicBezTo>
                        <a:cubicBezTo>
                          <a:pt x="202" y="271"/>
                          <a:pt x="201" y="272"/>
                          <a:pt x="201" y="272"/>
                        </a:cubicBezTo>
                        <a:cubicBezTo>
                          <a:pt x="201" y="272"/>
                          <a:pt x="202" y="274"/>
                          <a:pt x="202" y="274"/>
                        </a:cubicBezTo>
                        <a:cubicBezTo>
                          <a:pt x="202" y="274"/>
                          <a:pt x="202" y="277"/>
                          <a:pt x="202" y="277"/>
                        </a:cubicBezTo>
                        <a:cubicBezTo>
                          <a:pt x="202" y="277"/>
                          <a:pt x="201" y="278"/>
                          <a:pt x="201" y="278"/>
                        </a:cubicBezTo>
                        <a:cubicBezTo>
                          <a:pt x="201" y="278"/>
                          <a:pt x="202" y="281"/>
                          <a:pt x="202" y="281"/>
                        </a:cubicBezTo>
                        <a:cubicBezTo>
                          <a:pt x="202" y="281"/>
                          <a:pt x="203" y="284"/>
                          <a:pt x="203" y="284"/>
                        </a:cubicBezTo>
                        <a:cubicBezTo>
                          <a:pt x="203" y="284"/>
                          <a:pt x="202" y="290"/>
                          <a:pt x="202" y="290"/>
                        </a:cubicBezTo>
                        <a:cubicBezTo>
                          <a:pt x="202" y="290"/>
                          <a:pt x="201" y="293"/>
                          <a:pt x="201" y="293"/>
                        </a:cubicBezTo>
                        <a:cubicBezTo>
                          <a:pt x="201" y="293"/>
                          <a:pt x="200" y="296"/>
                          <a:pt x="200" y="296"/>
                        </a:cubicBezTo>
                        <a:cubicBezTo>
                          <a:pt x="200" y="296"/>
                          <a:pt x="199" y="296"/>
                          <a:pt x="199" y="296"/>
                        </a:cubicBezTo>
                        <a:cubicBezTo>
                          <a:pt x="199" y="296"/>
                          <a:pt x="198" y="298"/>
                          <a:pt x="198" y="298"/>
                        </a:cubicBezTo>
                        <a:cubicBezTo>
                          <a:pt x="198" y="298"/>
                          <a:pt x="197" y="294"/>
                          <a:pt x="197" y="294"/>
                        </a:cubicBezTo>
                        <a:cubicBezTo>
                          <a:pt x="197" y="294"/>
                          <a:pt x="195" y="293"/>
                          <a:pt x="195" y="293"/>
                        </a:cubicBezTo>
                        <a:cubicBezTo>
                          <a:pt x="195" y="293"/>
                          <a:pt x="193" y="293"/>
                          <a:pt x="193" y="293"/>
                        </a:cubicBezTo>
                        <a:cubicBezTo>
                          <a:pt x="193" y="293"/>
                          <a:pt x="192" y="294"/>
                          <a:pt x="192" y="294"/>
                        </a:cubicBezTo>
                        <a:cubicBezTo>
                          <a:pt x="192" y="294"/>
                          <a:pt x="190" y="293"/>
                          <a:pt x="190" y="293"/>
                        </a:cubicBezTo>
                        <a:cubicBezTo>
                          <a:pt x="190" y="293"/>
                          <a:pt x="188" y="294"/>
                          <a:pt x="188" y="294"/>
                        </a:cubicBezTo>
                        <a:cubicBezTo>
                          <a:pt x="188" y="294"/>
                          <a:pt x="187" y="295"/>
                          <a:pt x="187" y="295"/>
                        </a:cubicBezTo>
                        <a:cubicBezTo>
                          <a:pt x="187" y="295"/>
                          <a:pt x="185" y="295"/>
                          <a:pt x="185" y="295"/>
                        </a:cubicBezTo>
                        <a:cubicBezTo>
                          <a:pt x="185" y="295"/>
                          <a:pt x="183" y="293"/>
                          <a:pt x="183" y="293"/>
                        </a:cubicBezTo>
                        <a:cubicBezTo>
                          <a:pt x="183" y="293"/>
                          <a:pt x="181" y="294"/>
                          <a:pt x="181" y="294"/>
                        </a:cubicBezTo>
                        <a:cubicBezTo>
                          <a:pt x="181" y="294"/>
                          <a:pt x="178" y="295"/>
                          <a:pt x="178" y="295"/>
                        </a:cubicBezTo>
                        <a:cubicBezTo>
                          <a:pt x="178" y="295"/>
                          <a:pt x="177" y="296"/>
                          <a:pt x="177" y="296"/>
                        </a:cubicBezTo>
                        <a:cubicBezTo>
                          <a:pt x="177" y="296"/>
                          <a:pt x="176" y="300"/>
                          <a:pt x="176" y="300"/>
                        </a:cubicBezTo>
                        <a:cubicBezTo>
                          <a:pt x="176" y="300"/>
                          <a:pt x="175" y="303"/>
                          <a:pt x="175" y="303"/>
                        </a:cubicBezTo>
                        <a:cubicBezTo>
                          <a:pt x="175" y="303"/>
                          <a:pt x="173" y="307"/>
                          <a:pt x="173" y="307"/>
                        </a:cubicBezTo>
                        <a:cubicBezTo>
                          <a:pt x="173" y="307"/>
                          <a:pt x="172" y="309"/>
                          <a:pt x="172" y="309"/>
                        </a:cubicBezTo>
                        <a:cubicBezTo>
                          <a:pt x="172" y="309"/>
                          <a:pt x="171" y="310"/>
                          <a:pt x="171" y="310"/>
                        </a:cubicBezTo>
                        <a:cubicBezTo>
                          <a:pt x="171" y="310"/>
                          <a:pt x="170" y="312"/>
                          <a:pt x="170" y="312"/>
                        </a:cubicBezTo>
                        <a:cubicBezTo>
                          <a:pt x="170" y="312"/>
                          <a:pt x="170" y="316"/>
                          <a:pt x="170" y="316"/>
                        </a:cubicBezTo>
                        <a:cubicBezTo>
                          <a:pt x="170" y="316"/>
                          <a:pt x="172" y="323"/>
                          <a:pt x="172" y="323"/>
                        </a:cubicBezTo>
                        <a:cubicBezTo>
                          <a:pt x="172" y="323"/>
                          <a:pt x="172" y="329"/>
                          <a:pt x="172" y="329"/>
                        </a:cubicBezTo>
                        <a:cubicBezTo>
                          <a:pt x="172" y="329"/>
                          <a:pt x="174" y="333"/>
                          <a:pt x="174" y="333"/>
                        </a:cubicBezTo>
                        <a:cubicBezTo>
                          <a:pt x="174" y="333"/>
                          <a:pt x="176" y="335"/>
                          <a:pt x="176" y="335"/>
                        </a:cubicBezTo>
                        <a:cubicBezTo>
                          <a:pt x="176" y="335"/>
                          <a:pt x="175" y="337"/>
                          <a:pt x="175" y="337"/>
                        </a:cubicBezTo>
                        <a:cubicBezTo>
                          <a:pt x="175" y="337"/>
                          <a:pt x="175" y="340"/>
                          <a:pt x="175" y="340"/>
                        </a:cubicBezTo>
                        <a:cubicBezTo>
                          <a:pt x="175" y="340"/>
                          <a:pt x="175" y="340"/>
                          <a:pt x="175" y="340"/>
                        </a:cubicBezTo>
                        <a:cubicBezTo>
                          <a:pt x="175" y="340"/>
                          <a:pt x="176" y="344"/>
                          <a:pt x="176" y="344"/>
                        </a:cubicBezTo>
                        <a:cubicBezTo>
                          <a:pt x="176" y="344"/>
                          <a:pt x="179" y="349"/>
                          <a:pt x="179" y="349"/>
                        </a:cubicBezTo>
                        <a:cubicBezTo>
                          <a:pt x="179" y="349"/>
                          <a:pt x="179" y="352"/>
                          <a:pt x="179" y="352"/>
                        </a:cubicBezTo>
                        <a:cubicBezTo>
                          <a:pt x="179" y="352"/>
                          <a:pt x="180" y="357"/>
                          <a:pt x="180" y="357"/>
                        </a:cubicBezTo>
                        <a:cubicBezTo>
                          <a:pt x="180" y="357"/>
                          <a:pt x="181" y="361"/>
                          <a:pt x="181" y="361"/>
                        </a:cubicBezTo>
                        <a:cubicBezTo>
                          <a:pt x="181" y="361"/>
                          <a:pt x="181" y="365"/>
                          <a:pt x="181" y="365"/>
                        </a:cubicBezTo>
                        <a:cubicBezTo>
                          <a:pt x="181" y="365"/>
                          <a:pt x="182" y="367"/>
                          <a:pt x="182" y="367"/>
                        </a:cubicBezTo>
                        <a:cubicBezTo>
                          <a:pt x="182" y="367"/>
                          <a:pt x="183" y="367"/>
                          <a:pt x="183" y="367"/>
                        </a:cubicBezTo>
                        <a:cubicBezTo>
                          <a:pt x="183" y="367"/>
                          <a:pt x="184" y="365"/>
                          <a:pt x="184" y="365"/>
                        </a:cubicBezTo>
                        <a:cubicBezTo>
                          <a:pt x="184" y="365"/>
                          <a:pt x="184" y="363"/>
                          <a:pt x="184" y="363"/>
                        </a:cubicBezTo>
                        <a:cubicBezTo>
                          <a:pt x="184" y="363"/>
                          <a:pt x="186" y="363"/>
                          <a:pt x="186" y="363"/>
                        </a:cubicBezTo>
                        <a:cubicBezTo>
                          <a:pt x="186" y="363"/>
                          <a:pt x="187" y="366"/>
                          <a:pt x="187" y="366"/>
                        </a:cubicBezTo>
                        <a:cubicBezTo>
                          <a:pt x="187" y="366"/>
                          <a:pt x="187" y="369"/>
                          <a:pt x="187" y="369"/>
                        </a:cubicBezTo>
                        <a:cubicBezTo>
                          <a:pt x="187" y="369"/>
                          <a:pt x="186" y="372"/>
                          <a:pt x="186" y="372"/>
                        </a:cubicBezTo>
                        <a:cubicBezTo>
                          <a:pt x="186" y="372"/>
                          <a:pt x="186" y="374"/>
                          <a:pt x="186" y="374"/>
                        </a:cubicBezTo>
                        <a:cubicBezTo>
                          <a:pt x="186" y="374"/>
                          <a:pt x="188" y="374"/>
                          <a:pt x="188" y="374"/>
                        </a:cubicBezTo>
                        <a:cubicBezTo>
                          <a:pt x="188" y="374"/>
                          <a:pt x="189" y="373"/>
                          <a:pt x="189" y="373"/>
                        </a:cubicBezTo>
                        <a:cubicBezTo>
                          <a:pt x="189" y="373"/>
                          <a:pt x="191" y="374"/>
                          <a:pt x="191" y="374"/>
                        </a:cubicBezTo>
                        <a:cubicBezTo>
                          <a:pt x="191" y="374"/>
                          <a:pt x="193" y="374"/>
                          <a:pt x="193" y="374"/>
                        </a:cubicBezTo>
                        <a:cubicBezTo>
                          <a:pt x="193" y="374"/>
                          <a:pt x="195" y="376"/>
                          <a:pt x="195" y="376"/>
                        </a:cubicBezTo>
                        <a:cubicBezTo>
                          <a:pt x="195" y="376"/>
                          <a:pt x="196" y="378"/>
                          <a:pt x="196" y="378"/>
                        </a:cubicBezTo>
                        <a:cubicBezTo>
                          <a:pt x="196" y="378"/>
                          <a:pt x="197" y="376"/>
                          <a:pt x="197" y="376"/>
                        </a:cubicBezTo>
                        <a:cubicBezTo>
                          <a:pt x="197" y="376"/>
                          <a:pt x="198" y="375"/>
                          <a:pt x="198" y="375"/>
                        </a:cubicBezTo>
                        <a:cubicBezTo>
                          <a:pt x="198" y="375"/>
                          <a:pt x="199" y="374"/>
                          <a:pt x="199" y="374"/>
                        </a:cubicBezTo>
                        <a:cubicBezTo>
                          <a:pt x="199" y="374"/>
                          <a:pt x="201" y="373"/>
                          <a:pt x="201" y="373"/>
                        </a:cubicBezTo>
                        <a:cubicBezTo>
                          <a:pt x="201" y="373"/>
                          <a:pt x="202" y="369"/>
                          <a:pt x="202" y="369"/>
                        </a:cubicBezTo>
                        <a:cubicBezTo>
                          <a:pt x="202" y="369"/>
                          <a:pt x="202" y="368"/>
                          <a:pt x="202" y="368"/>
                        </a:cubicBezTo>
                        <a:cubicBezTo>
                          <a:pt x="202" y="368"/>
                          <a:pt x="202" y="367"/>
                          <a:pt x="202" y="367"/>
                        </a:cubicBezTo>
                        <a:cubicBezTo>
                          <a:pt x="202" y="367"/>
                          <a:pt x="203" y="368"/>
                          <a:pt x="203" y="368"/>
                        </a:cubicBezTo>
                        <a:cubicBezTo>
                          <a:pt x="203" y="368"/>
                          <a:pt x="205" y="367"/>
                          <a:pt x="205" y="367"/>
                        </a:cubicBezTo>
                        <a:cubicBezTo>
                          <a:pt x="205" y="367"/>
                          <a:pt x="207" y="366"/>
                          <a:pt x="207" y="366"/>
                        </a:cubicBezTo>
                        <a:cubicBezTo>
                          <a:pt x="207" y="366"/>
                          <a:pt x="209" y="365"/>
                          <a:pt x="209" y="365"/>
                        </a:cubicBezTo>
                        <a:cubicBezTo>
                          <a:pt x="209" y="365"/>
                          <a:pt x="210" y="367"/>
                          <a:pt x="210" y="367"/>
                        </a:cubicBezTo>
                        <a:cubicBezTo>
                          <a:pt x="210" y="367"/>
                          <a:pt x="211" y="368"/>
                          <a:pt x="211" y="368"/>
                        </a:cubicBezTo>
                        <a:cubicBezTo>
                          <a:pt x="211" y="368"/>
                          <a:pt x="212" y="368"/>
                          <a:pt x="212" y="368"/>
                        </a:cubicBezTo>
                        <a:cubicBezTo>
                          <a:pt x="212" y="368"/>
                          <a:pt x="213" y="368"/>
                          <a:pt x="213" y="368"/>
                        </a:cubicBezTo>
                        <a:cubicBezTo>
                          <a:pt x="213" y="368"/>
                          <a:pt x="214" y="364"/>
                          <a:pt x="214" y="364"/>
                        </a:cubicBezTo>
                        <a:cubicBezTo>
                          <a:pt x="214" y="364"/>
                          <a:pt x="212" y="362"/>
                          <a:pt x="212" y="362"/>
                        </a:cubicBezTo>
                        <a:cubicBezTo>
                          <a:pt x="212" y="362"/>
                          <a:pt x="210" y="359"/>
                          <a:pt x="210" y="359"/>
                        </a:cubicBezTo>
                        <a:cubicBezTo>
                          <a:pt x="210" y="359"/>
                          <a:pt x="210" y="355"/>
                          <a:pt x="210" y="355"/>
                        </a:cubicBezTo>
                        <a:cubicBezTo>
                          <a:pt x="210" y="355"/>
                          <a:pt x="209" y="353"/>
                          <a:pt x="209" y="353"/>
                        </a:cubicBezTo>
                        <a:cubicBezTo>
                          <a:pt x="209" y="353"/>
                          <a:pt x="210" y="350"/>
                          <a:pt x="210" y="350"/>
                        </a:cubicBezTo>
                        <a:cubicBezTo>
                          <a:pt x="210" y="350"/>
                          <a:pt x="213" y="350"/>
                          <a:pt x="213" y="350"/>
                        </a:cubicBezTo>
                        <a:cubicBezTo>
                          <a:pt x="213" y="350"/>
                          <a:pt x="215" y="351"/>
                          <a:pt x="215" y="351"/>
                        </a:cubicBezTo>
                        <a:cubicBezTo>
                          <a:pt x="215" y="351"/>
                          <a:pt x="215" y="348"/>
                          <a:pt x="215" y="348"/>
                        </a:cubicBezTo>
                        <a:cubicBezTo>
                          <a:pt x="215" y="348"/>
                          <a:pt x="216" y="345"/>
                          <a:pt x="216" y="345"/>
                        </a:cubicBezTo>
                        <a:cubicBezTo>
                          <a:pt x="216" y="345"/>
                          <a:pt x="218" y="345"/>
                          <a:pt x="218" y="345"/>
                        </a:cubicBezTo>
                        <a:cubicBezTo>
                          <a:pt x="218" y="345"/>
                          <a:pt x="219" y="343"/>
                          <a:pt x="219" y="343"/>
                        </a:cubicBezTo>
                        <a:cubicBezTo>
                          <a:pt x="219" y="343"/>
                          <a:pt x="221" y="343"/>
                          <a:pt x="221" y="343"/>
                        </a:cubicBezTo>
                        <a:cubicBezTo>
                          <a:pt x="221" y="343"/>
                          <a:pt x="223" y="339"/>
                          <a:pt x="223" y="339"/>
                        </a:cubicBezTo>
                        <a:cubicBezTo>
                          <a:pt x="223" y="339"/>
                          <a:pt x="224" y="338"/>
                          <a:pt x="224" y="338"/>
                        </a:cubicBezTo>
                        <a:cubicBezTo>
                          <a:pt x="224" y="338"/>
                          <a:pt x="225" y="339"/>
                          <a:pt x="225" y="339"/>
                        </a:cubicBezTo>
                        <a:cubicBezTo>
                          <a:pt x="225" y="339"/>
                          <a:pt x="226" y="337"/>
                          <a:pt x="226" y="337"/>
                        </a:cubicBezTo>
                        <a:cubicBezTo>
                          <a:pt x="226" y="337"/>
                          <a:pt x="227" y="335"/>
                          <a:pt x="227" y="335"/>
                        </a:cubicBezTo>
                        <a:cubicBezTo>
                          <a:pt x="227" y="335"/>
                          <a:pt x="227" y="330"/>
                          <a:pt x="227" y="330"/>
                        </a:cubicBezTo>
                        <a:cubicBezTo>
                          <a:pt x="227" y="330"/>
                          <a:pt x="226" y="326"/>
                          <a:pt x="226" y="326"/>
                        </a:cubicBezTo>
                        <a:cubicBezTo>
                          <a:pt x="226" y="326"/>
                          <a:pt x="225" y="323"/>
                          <a:pt x="225" y="323"/>
                        </a:cubicBezTo>
                        <a:cubicBezTo>
                          <a:pt x="225" y="323"/>
                          <a:pt x="225" y="318"/>
                          <a:pt x="225" y="318"/>
                        </a:cubicBezTo>
                        <a:cubicBezTo>
                          <a:pt x="225" y="318"/>
                          <a:pt x="226" y="316"/>
                          <a:pt x="226" y="316"/>
                        </a:cubicBezTo>
                        <a:cubicBezTo>
                          <a:pt x="226" y="316"/>
                          <a:pt x="226" y="312"/>
                          <a:pt x="226" y="312"/>
                        </a:cubicBezTo>
                        <a:cubicBezTo>
                          <a:pt x="226" y="312"/>
                          <a:pt x="225" y="309"/>
                          <a:pt x="225" y="309"/>
                        </a:cubicBezTo>
                        <a:cubicBezTo>
                          <a:pt x="225" y="309"/>
                          <a:pt x="224" y="305"/>
                          <a:pt x="224" y="305"/>
                        </a:cubicBezTo>
                        <a:cubicBezTo>
                          <a:pt x="224" y="305"/>
                          <a:pt x="223" y="303"/>
                          <a:pt x="223" y="303"/>
                        </a:cubicBezTo>
                        <a:cubicBezTo>
                          <a:pt x="223" y="303"/>
                          <a:pt x="223" y="301"/>
                          <a:pt x="223" y="301"/>
                        </a:cubicBezTo>
                        <a:cubicBezTo>
                          <a:pt x="223" y="301"/>
                          <a:pt x="223" y="297"/>
                          <a:pt x="223" y="297"/>
                        </a:cubicBezTo>
                        <a:cubicBezTo>
                          <a:pt x="223" y="297"/>
                          <a:pt x="224" y="294"/>
                          <a:pt x="224" y="29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24" name="Freeform 1658"/>
                  <p:cNvSpPr>
                    <a:spLocks/>
                  </p:cNvSpPr>
                  <p:nvPr/>
                </p:nvSpPr>
                <p:spPr bwMode="gray">
                  <a:xfrm>
                    <a:off x="6445251" y="1872075"/>
                    <a:ext cx="871538" cy="342900"/>
                  </a:xfrm>
                  <a:custGeom>
                    <a:avLst/>
                    <a:gdLst/>
                    <a:ahLst/>
                    <a:cxnLst>
                      <a:cxn ang="0">
                        <a:pos x="267" y="72"/>
                      </a:cxn>
                      <a:cxn ang="0">
                        <a:pos x="272" y="88"/>
                      </a:cxn>
                      <a:cxn ang="0">
                        <a:pos x="283" y="86"/>
                      </a:cxn>
                      <a:cxn ang="0">
                        <a:pos x="292" y="83"/>
                      </a:cxn>
                      <a:cxn ang="0">
                        <a:pos x="305" y="92"/>
                      </a:cxn>
                      <a:cxn ang="0">
                        <a:pos x="316" y="106"/>
                      </a:cxn>
                      <a:cxn ang="0">
                        <a:pos x="310" y="111"/>
                      </a:cxn>
                      <a:cxn ang="0">
                        <a:pos x="303" y="109"/>
                      </a:cxn>
                      <a:cxn ang="0">
                        <a:pos x="295" y="112"/>
                      </a:cxn>
                      <a:cxn ang="0">
                        <a:pos x="288" y="124"/>
                      </a:cxn>
                      <a:cxn ang="0">
                        <a:pos x="281" y="136"/>
                      </a:cxn>
                      <a:cxn ang="0">
                        <a:pos x="273" y="145"/>
                      </a:cxn>
                      <a:cxn ang="0">
                        <a:pos x="258" y="146"/>
                      </a:cxn>
                      <a:cxn ang="0">
                        <a:pos x="251" y="154"/>
                      </a:cxn>
                      <a:cxn ang="0">
                        <a:pos x="257" y="165"/>
                      </a:cxn>
                      <a:cxn ang="0">
                        <a:pos x="254" y="177"/>
                      </a:cxn>
                      <a:cxn ang="0">
                        <a:pos x="244" y="194"/>
                      </a:cxn>
                      <a:cxn ang="0">
                        <a:pos x="230" y="197"/>
                      </a:cxn>
                      <a:cxn ang="0">
                        <a:pos x="210" y="206"/>
                      </a:cxn>
                      <a:cxn ang="0">
                        <a:pos x="197" y="211"/>
                      </a:cxn>
                      <a:cxn ang="0">
                        <a:pos x="184" y="207"/>
                      </a:cxn>
                      <a:cxn ang="0">
                        <a:pos x="167" y="196"/>
                      </a:cxn>
                      <a:cxn ang="0">
                        <a:pos x="148" y="193"/>
                      </a:cxn>
                      <a:cxn ang="0">
                        <a:pos x="127" y="191"/>
                      </a:cxn>
                      <a:cxn ang="0">
                        <a:pos x="112" y="187"/>
                      </a:cxn>
                      <a:cxn ang="0">
                        <a:pos x="99" y="166"/>
                      </a:cxn>
                      <a:cxn ang="0">
                        <a:pos x="85" y="153"/>
                      </a:cxn>
                      <a:cxn ang="0">
                        <a:pos x="69" y="144"/>
                      </a:cxn>
                      <a:cxn ang="0">
                        <a:pos x="49" y="140"/>
                      </a:cxn>
                      <a:cxn ang="0">
                        <a:pos x="45" y="122"/>
                      </a:cxn>
                      <a:cxn ang="0">
                        <a:pos x="35" y="99"/>
                      </a:cxn>
                      <a:cxn ang="0">
                        <a:pos x="26" y="86"/>
                      </a:cxn>
                      <a:cxn ang="0">
                        <a:pos x="17" y="83"/>
                      </a:cxn>
                      <a:cxn ang="0">
                        <a:pos x="7" y="73"/>
                      </a:cxn>
                      <a:cxn ang="0">
                        <a:pos x="1" y="61"/>
                      </a:cxn>
                      <a:cxn ang="0">
                        <a:pos x="2" y="55"/>
                      </a:cxn>
                      <a:cxn ang="0">
                        <a:pos x="11" y="51"/>
                      </a:cxn>
                      <a:cxn ang="0">
                        <a:pos x="16" y="43"/>
                      </a:cxn>
                      <a:cxn ang="0">
                        <a:pos x="25" y="34"/>
                      </a:cxn>
                      <a:cxn ang="0">
                        <a:pos x="33" y="27"/>
                      </a:cxn>
                      <a:cxn ang="0">
                        <a:pos x="40" y="29"/>
                      </a:cxn>
                      <a:cxn ang="0">
                        <a:pos x="55" y="37"/>
                      </a:cxn>
                      <a:cxn ang="0">
                        <a:pos x="71" y="42"/>
                      </a:cxn>
                      <a:cxn ang="0">
                        <a:pos x="86" y="48"/>
                      </a:cxn>
                      <a:cxn ang="0">
                        <a:pos x="90" y="31"/>
                      </a:cxn>
                      <a:cxn ang="0">
                        <a:pos x="82" y="16"/>
                      </a:cxn>
                      <a:cxn ang="0">
                        <a:pos x="86" y="7"/>
                      </a:cxn>
                      <a:cxn ang="0">
                        <a:pos x="95" y="4"/>
                      </a:cxn>
                      <a:cxn ang="0">
                        <a:pos x="112" y="14"/>
                      </a:cxn>
                      <a:cxn ang="0">
                        <a:pos x="122" y="20"/>
                      </a:cxn>
                      <a:cxn ang="0">
                        <a:pos x="129" y="32"/>
                      </a:cxn>
                      <a:cxn ang="0">
                        <a:pos x="141" y="39"/>
                      </a:cxn>
                      <a:cxn ang="0">
                        <a:pos x="149" y="37"/>
                      </a:cxn>
                      <a:cxn ang="0">
                        <a:pos x="159" y="34"/>
                      </a:cxn>
                      <a:cxn ang="0">
                        <a:pos x="172" y="35"/>
                      </a:cxn>
                      <a:cxn ang="0">
                        <a:pos x="184" y="44"/>
                      </a:cxn>
                      <a:cxn ang="0">
                        <a:pos x="194" y="56"/>
                      </a:cxn>
                      <a:cxn ang="0">
                        <a:pos x="208" y="58"/>
                      </a:cxn>
                      <a:cxn ang="0">
                        <a:pos x="219" y="55"/>
                      </a:cxn>
                      <a:cxn ang="0">
                        <a:pos x="232" y="53"/>
                      </a:cxn>
                      <a:cxn ang="0">
                        <a:pos x="238" y="41"/>
                      </a:cxn>
                      <a:cxn ang="0">
                        <a:pos x="252" y="44"/>
                      </a:cxn>
                      <a:cxn ang="0">
                        <a:pos x="266" y="44"/>
                      </a:cxn>
                    </a:cxnLst>
                    <a:rect l="0" t="0" r="r" b="b"/>
                    <a:pathLst>
                      <a:path w="317" h="214">
                        <a:moveTo>
                          <a:pt x="267" y="47"/>
                        </a:moveTo>
                        <a:cubicBezTo>
                          <a:pt x="267" y="47"/>
                          <a:pt x="267" y="64"/>
                          <a:pt x="267" y="64"/>
                        </a:cubicBezTo>
                        <a:cubicBezTo>
                          <a:pt x="267" y="64"/>
                          <a:pt x="268" y="67"/>
                          <a:pt x="268" y="67"/>
                        </a:cubicBezTo>
                        <a:cubicBezTo>
                          <a:pt x="268" y="67"/>
                          <a:pt x="267" y="70"/>
                          <a:pt x="267" y="70"/>
                        </a:cubicBezTo>
                        <a:cubicBezTo>
                          <a:pt x="267" y="70"/>
                          <a:pt x="267" y="72"/>
                          <a:pt x="267" y="72"/>
                        </a:cubicBezTo>
                        <a:cubicBezTo>
                          <a:pt x="267" y="72"/>
                          <a:pt x="269" y="76"/>
                          <a:pt x="269" y="76"/>
                        </a:cubicBezTo>
                        <a:cubicBezTo>
                          <a:pt x="269" y="76"/>
                          <a:pt x="269" y="78"/>
                          <a:pt x="269" y="78"/>
                        </a:cubicBezTo>
                        <a:cubicBezTo>
                          <a:pt x="269" y="78"/>
                          <a:pt x="268" y="79"/>
                          <a:pt x="268" y="79"/>
                        </a:cubicBezTo>
                        <a:cubicBezTo>
                          <a:pt x="268" y="79"/>
                          <a:pt x="268" y="83"/>
                          <a:pt x="268" y="83"/>
                        </a:cubicBezTo>
                        <a:cubicBezTo>
                          <a:pt x="268" y="83"/>
                          <a:pt x="272" y="88"/>
                          <a:pt x="272" y="88"/>
                        </a:cubicBezTo>
                        <a:cubicBezTo>
                          <a:pt x="272" y="88"/>
                          <a:pt x="274" y="88"/>
                          <a:pt x="274" y="88"/>
                        </a:cubicBezTo>
                        <a:cubicBezTo>
                          <a:pt x="274" y="88"/>
                          <a:pt x="275" y="87"/>
                          <a:pt x="275" y="87"/>
                        </a:cubicBezTo>
                        <a:cubicBezTo>
                          <a:pt x="275" y="87"/>
                          <a:pt x="278" y="87"/>
                          <a:pt x="278" y="87"/>
                        </a:cubicBezTo>
                        <a:cubicBezTo>
                          <a:pt x="278" y="87"/>
                          <a:pt x="280" y="84"/>
                          <a:pt x="280" y="84"/>
                        </a:cubicBezTo>
                        <a:cubicBezTo>
                          <a:pt x="280" y="84"/>
                          <a:pt x="283" y="86"/>
                          <a:pt x="283" y="86"/>
                        </a:cubicBezTo>
                        <a:cubicBezTo>
                          <a:pt x="283" y="86"/>
                          <a:pt x="286" y="90"/>
                          <a:pt x="286" y="90"/>
                        </a:cubicBezTo>
                        <a:cubicBezTo>
                          <a:pt x="286" y="90"/>
                          <a:pt x="288" y="90"/>
                          <a:pt x="288" y="90"/>
                        </a:cubicBezTo>
                        <a:cubicBezTo>
                          <a:pt x="288" y="90"/>
                          <a:pt x="288" y="87"/>
                          <a:pt x="288" y="87"/>
                        </a:cubicBezTo>
                        <a:cubicBezTo>
                          <a:pt x="288" y="87"/>
                          <a:pt x="290" y="84"/>
                          <a:pt x="290" y="84"/>
                        </a:cubicBezTo>
                        <a:cubicBezTo>
                          <a:pt x="290" y="84"/>
                          <a:pt x="292" y="83"/>
                          <a:pt x="292" y="83"/>
                        </a:cubicBezTo>
                        <a:cubicBezTo>
                          <a:pt x="292" y="83"/>
                          <a:pt x="296" y="84"/>
                          <a:pt x="296" y="84"/>
                        </a:cubicBezTo>
                        <a:cubicBezTo>
                          <a:pt x="296" y="84"/>
                          <a:pt x="298" y="87"/>
                          <a:pt x="298" y="87"/>
                        </a:cubicBezTo>
                        <a:cubicBezTo>
                          <a:pt x="298" y="87"/>
                          <a:pt x="301" y="89"/>
                          <a:pt x="301" y="89"/>
                        </a:cubicBezTo>
                        <a:cubicBezTo>
                          <a:pt x="301" y="89"/>
                          <a:pt x="303" y="90"/>
                          <a:pt x="303" y="90"/>
                        </a:cubicBezTo>
                        <a:cubicBezTo>
                          <a:pt x="303" y="90"/>
                          <a:pt x="305" y="92"/>
                          <a:pt x="305" y="92"/>
                        </a:cubicBezTo>
                        <a:cubicBezTo>
                          <a:pt x="305" y="92"/>
                          <a:pt x="307" y="94"/>
                          <a:pt x="307" y="94"/>
                        </a:cubicBezTo>
                        <a:cubicBezTo>
                          <a:pt x="307" y="94"/>
                          <a:pt x="310" y="97"/>
                          <a:pt x="310" y="97"/>
                        </a:cubicBezTo>
                        <a:cubicBezTo>
                          <a:pt x="310" y="97"/>
                          <a:pt x="312" y="100"/>
                          <a:pt x="312" y="100"/>
                        </a:cubicBezTo>
                        <a:cubicBezTo>
                          <a:pt x="312" y="100"/>
                          <a:pt x="314" y="103"/>
                          <a:pt x="314" y="103"/>
                        </a:cubicBezTo>
                        <a:cubicBezTo>
                          <a:pt x="314" y="103"/>
                          <a:pt x="316" y="106"/>
                          <a:pt x="316" y="106"/>
                        </a:cubicBezTo>
                        <a:cubicBezTo>
                          <a:pt x="316" y="106"/>
                          <a:pt x="317" y="108"/>
                          <a:pt x="317" y="108"/>
                        </a:cubicBezTo>
                        <a:cubicBezTo>
                          <a:pt x="317" y="108"/>
                          <a:pt x="317" y="111"/>
                          <a:pt x="317" y="111"/>
                        </a:cubicBezTo>
                        <a:cubicBezTo>
                          <a:pt x="317" y="111"/>
                          <a:pt x="315" y="111"/>
                          <a:pt x="315" y="111"/>
                        </a:cubicBezTo>
                        <a:cubicBezTo>
                          <a:pt x="315" y="111"/>
                          <a:pt x="313" y="112"/>
                          <a:pt x="313" y="112"/>
                        </a:cubicBezTo>
                        <a:cubicBezTo>
                          <a:pt x="313" y="112"/>
                          <a:pt x="310" y="111"/>
                          <a:pt x="310" y="111"/>
                        </a:cubicBezTo>
                        <a:cubicBezTo>
                          <a:pt x="310" y="111"/>
                          <a:pt x="308" y="109"/>
                          <a:pt x="308" y="109"/>
                        </a:cubicBezTo>
                        <a:cubicBezTo>
                          <a:pt x="308" y="109"/>
                          <a:pt x="307" y="110"/>
                          <a:pt x="307" y="110"/>
                        </a:cubicBezTo>
                        <a:cubicBezTo>
                          <a:pt x="307" y="110"/>
                          <a:pt x="306" y="111"/>
                          <a:pt x="306" y="111"/>
                        </a:cubicBezTo>
                        <a:cubicBezTo>
                          <a:pt x="306" y="111"/>
                          <a:pt x="304" y="111"/>
                          <a:pt x="304" y="111"/>
                        </a:cubicBezTo>
                        <a:cubicBezTo>
                          <a:pt x="304" y="111"/>
                          <a:pt x="303" y="109"/>
                          <a:pt x="303" y="109"/>
                        </a:cubicBezTo>
                        <a:cubicBezTo>
                          <a:pt x="303" y="109"/>
                          <a:pt x="301" y="111"/>
                          <a:pt x="301" y="111"/>
                        </a:cubicBezTo>
                        <a:cubicBezTo>
                          <a:pt x="301" y="111"/>
                          <a:pt x="300" y="112"/>
                          <a:pt x="300" y="112"/>
                        </a:cubicBezTo>
                        <a:cubicBezTo>
                          <a:pt x="300" y="112"/>
                          <a:pt x="299" y="114"/>
                          <a:pt x="299" y="114"/>
                        </a:cubicBezTo>
                        <a:cubicBezTo>
                          <a:pt x="299" y="114"/>
                          <a:pt x="297" y="112"/>
                          <a:pt x="297" y="112"/>
                        </a:cubicBezTo>
                        <a:cubicBezTo>
                          <a:pt x="297" y="112"/>
                          <a:pt x="295" y="112"/>
                          <a:pt x="295" y="112"/>
                        </a:cubicBezTo>
                        <a:cubicBezTo>
                          <a:pt x="295" y="112"/>
                          <a:pt x="295" y="115"/>
                          <a:pt x="295" y="115"/>
                        </a:cubicBezTo>
                        <a:cubicBezTo>
                          <a:pt x="295" y="115"/>
                          <a:pt x="294" y="116"/>
                          <a:pt x="294" y="116"/>
                        </a:cubicBezTo>
                        <a:cubicBezTo>
                          <a:pt x="294" y="116"/>
                          <a:pt x="290" y="116"/>
                          <a:pt x="290" y="116"/>
                        </a:cubicBezTo>
                        <a:cubicBezTo>
                          <a:pt x="290" y="116"/>
                          <a:pt x="289" y="120"/>
                          <a:pt x="289" y="120"/>
                        </a:cubicBezTo>
                        <a:cubicBezTo>
                          <a:pt x="289" y="120"/>
                          <a:pt x="288" y="124"/>
                          <a:pt x="288" y="124"/>
                        </a:cubicBezTo>
                        <a:cubicBezTo>
                          <a:pt x="288" y="124"/>
                          <a:pt x="288" y="126"/>
                          <a:pt x="288" y="126"/>
                        </a:cubicBezTo>
                        <a:cubicBezTo>
                          <a:pt x="288" y="126"/>
                          <a:pt x="288" y="131"/>
                          <a:pt x="288" y="131"/>
                        </a:cubicBezTo>
                        <a:cubicBezTo>
                          <a:pt x="288" y="131"/>
                          <a:pt x="286" y="134"/>
                          <a:pt x="286" y="134"/>
                        </a:cubicBezTo>
                        <a:cubicBezTo>
                          <a:pt x="286" y="134"/>
                          <a:pt x="284" y="136"/>
                          <a:pt x="284" y="136"/>
                        </a:cubicBezTo>
                        <a:cubicBezTo>
                          <a:pt x="284" y="136"/>
                          <a:pt x="281" y="136"/>
                          <a:pt x="281" y="136"/>
                        </a:cubicBezTo>
                        <a:cubicBezTo>
                          <a:pt x="281" y="136"/>
                          <a:pt x="278" y="136"/>
                          <a:pt x="278" y="136"/>
                        </a:cubicBezTo>
                        <a:cubicBezTo>
                          <a:pt x="278" y="136"/>
                          <a:pt x="275" y="136"/>
                          <a:pt x="275" y="136"/>
                        </a:cubicBezTo>
                        <a:cubicBezTo>
                          <a:pt x="275" y="136"/>
                          <a:pt x="275" y="138"/>
                          <a:pt x="275" y="138"/>
                        </a:cubicBezTo>
                        <a:cubicBezTo>
                          <a:pt x="275" y="138"/>
                          <a:pt x="275" y="142"/>
                          <a:pt x="275" y="142"/>
                        </a:cubicBezTo>
                        <a:cubicBezTo>
                          <a:pt x="275" y="142"/>
                          <a:pt x="273" y="145"/>
                          <a:pt x="273" y="145"/>
                        </a:cubicBezTo>
                        <a:cubicBezTo>
                          <a:pt x="273" y="145"/>
                          <a:pt x="272" y="146"/>
                          <a:pt x="272" y="146"/>
                        </a:cubicBezTo>
                        <a:cubicBezTo>
                          <a:pt x="272" y="146"/>
                          <a:pt x="270" y="149"/>
                          <a:pt x="270" y="149"/>
                        </a:cubicBezTo>
                        <a:cubicBezTo>
                          <a:pt x="270" y="149"/>
                          <a:pt x="265" y="149"/>
                          <a:pt x="265" y="149"/>
                        </a:cubicBezTo>
                        <a:cubicBezTo>
                          <a:pt x="265" y="149"/>
                          <a:pt x="261" y="147"/>
                          <a:pt x="261" y="147"/>
                        </a:cubicBezTo>
                        <a:cubicBezTo>
                          <a:pt x="261" y="147"/>
                          <a:pt x="258" y="146"/>
                          <a:pt x="258" y="146"/>
                        </a:cubicBezTo>
                        <a:cubicBezTo>
                          <a:pt x="258" y="146"/>
                          <a:pt x="257" y="144"/>
                          <a:pt x="257" y="144"/>
                        </a:cubicBezTo>
                        <a:cubicBezTo>
                          <a:pt x="257" y="144"/>
                          <a:pt x="252" y="142"/>
                          <a:pt x="252" y="142"/>
                        </a:cubicBezTo>
                        <a:cubicBezTo>
                          <a:pt x="252" y="142"/>
                          <a:pt x="250" y="145"/>
                          <a:pt x="250" y="145"/>
                        </a:cubicBezTo>
                        <a:cubicBezTo>
                          <a:pt x="250" y="145"/>
                          <a:pt x="250" y="149"/>
                          <a:pt x="250" y="149"/>
                        </a:cubicBezTo>
                        <a:cubicBezTo>
                          <a:pt x="250" y="149"/>
                          <a:pt x="251" y="154"/>
                          <a:pt x="251" y="154"/>
                        </a:cubicBezTo>
                        <a:cubicBezTo>
                          <a:pt x="251" y="154"/>
                          <a:pt x="250" y="157"/>
                          <a:pt x="250" y="157"/>
                        </a:cubicBezTo>
                        <a:cubicBezTo>
                          <a:pt x="250" y="157"/>
                          <a:pt x="252" y="159"/>
                          <a:pt x="252" y="159"/>
                        </a:cubicBezTo>
                        <a:cubicBezTo>
                          <a:pt x="252" y="159"/>
                          <a:pt x="253" y="161"/>
                          <a:pt x="253" y="161"/>
                        </a:cubicBezTo>
                        <a:cubicBezTo>
                          <a:pt x="253" y="161"/>
                          <a:pt x="255" y="164"/>
                          <a:pt x="255" y="164"/>
                        </a:cubicBezTo>
                        <a:cubicBezTo>
                          <a:pt x="255" y="164"/>
                          <a:pt x="257" y="165"/>
                          <a:pt x="257" y="165"/>
                        </a:cubicBezTo>
                        <a:cubicBezTo>
                          <a:pt x="257" y="165"/>
                          <a:pt x="259" y="167"/>
                          <a:pt x="259" y="167"/>
                        </a:cubicBezTo>
                        <a:cubicBezTo>
                          <a:pt x="259" y="167"/>
                          <a:pt x="260" y="170"/>
                          <a:pt x="260" y="170"/>
                        </a:cubicBezTo>
                        <a:cubicBezTo>
                          <a:pt x="260" y="170"/>
                          <a:pt x="258" y="172"/>
                          <a:pt x="258" y="172"/>
                        </a:cubicBezTo>
                        <a:cubicBezTo>
                          <a:pt x="258" y="172"/>
                          <a:pt x="256" y="175"/>
                          <a:pt x="256" y="175"/>
                        </a:cubicBezTo>
                        <a:cubicBezTo>
                          <a:pt x="256" y="175"/>
                          <a:pt x="254" y="177"/>
                          <a:pt x="254" y="177"/>
                        </a:cubicBezTo>
                        <a:cubicBezTo>
                          <a:pt x="254" y="177"/>
                          <a:pt x="251" y="180"/>
                          <a:pt x="251" y="180"/>
                        </a:cubicBezTo>
                        <a:cubicBezTo>
                          <a:pt x="251" y="180"/>
                          <a:pt x="250" y="187"/>
                          <a:pt x="250" y="187"/>
                        </a:cubicBezTo>
                        <a:cubicBezTo>
                          <a:pt x="250" y="187"/>
                          <a:pt x="249" y="191"/>
                          <a:pt x="249" y="191"/>
                        </a:cubicBezTo>
                        <a:cubicBezTo>
                          <a:pt x="249" y="191"/>
                          <a:pt x="247" y="193"/>
                          <a:pt x="247" y="193"/>
                        </a:cubicBezTo>
                        <a:cubicBezTo>
                          <a:pt x="247" y="193"/>
                          <a:pt x="244" y="194"/>
                          <a:pt x="244" y="194"/>
                        </a:cubicBezTo>
                        <a:cubicBezTo>
                          <a:pt x="244" y="194"/>
                          <a:pt x="242" y="197"/>
                          <a:pt x="242" y="197"/>
                        </a:cubicBezTo>
                        <a:cubicBezTo>
                          <a:pt x="242" y="197"/>
                          <a:pt x="238" y="197"/>
                          <a:pt x="238" y="197"/>
                        </a:cubicBezTo>
                        <a:cubicBezTo>
                          <a:pt x="238" y="197"/>
                          <a:pt x="236" y="198"/>
                          <a:pt x="236" y="198"/>
                        </a:cubicBezTo>
                        <a:cubicBezTo>
                          <a:pt x="236" y="198"/>
                          <a:pt x="233" y="197"/>
                          <a:pt x="233" y="197"/>
                        </a:cubicBezTo>
                        <a:cubicBezTo>
                          <a:pt x="233" y="197"/>
                          <a:pt x="230" y="197"/>
                          <a:pt x="230" y="197"/>
                        </a:cubicBezTo>
                        <a:cubicBezTo>
                          <a:pt x="230" y="197"/>
                          <a:pt x="227" y="197"/>
                          <a:pt x="227" y="197"/>
                        </a:cubicBezTo>
                        <a:cubicBezTo>
                          <a:pt x="227" y="197"/>
                          <a:pt x="224" y="198"/>
                          <a:pt x="224" y="198"/>
                        </a:cubicBezTo>
                        <a:cubicBezTo>
                          <a:pt x="224" y="198"/>
                          <a:pt x="219" y="200"/>
                          <a:pt x="219" y="200"/>
                        </a:cubicBezTo>
                        <a:cubicBezTo>
                          <a:pt x="219" y="200"/>
                          <a:pt x="215" y="201"/>
                          <a:pt x="215" y="201"/>
                        </a:cubicBezTo>
                        <a:cubicBezTo>
                          <a:pt x="215" y="201"/>
                          <a:pt x="210" y="206"/>
                          <a:pt x="210" y="206"/>
                        </a:cubicBezTo>
                        <a:cubicBezTo>
                          <a:pt x="210" y="206"/>
                          <a:pt x="206" y="210"/>
                          <a:pt x="206" y="210"/>
                        </a:cubicBezTo>
                        <a:cubicBezTo>
                          <a:pt x="206" y="210"/>
                          <a:pt x="204" y="213"/>
                          <a:pt x="204" y="213"/>
                        </a:cubicBezTo>
                        <a:cubicBezTo>
                          <a:pt x="204" y="213"/>
                          <a:pt x="201" y="214"/>
                          <a:pt x="201" y="214"/>
                        </a:cubicBezTo>
                        <a:cubicBezTo>
                          <a:pt x="201" y="214"/>
                          <a:pt x="199" y="213"/>
                          <a:pt x="199" y="213"/>
                        </a:cubicBezTo>
                        <a:cubicBezTo>
                          <a:pt x="199" y="213"/>
                          <a:pt x="197" y="211"/>
                          <a:pt x="197" y="211"/>
                        </a:cubicBezTo>
                        <a:cubicBezTo>
                          <a:pt x="197" y="211"/>
                          <a:pt x="197" y="209"/>
                          <a:pt x="197" y="209"/>
                        </a:cubicBezTo>
                        <a:cubicBezTo>
                          <a:pt x="197" y="209"/>
                          <a:pt x="194" y="209"/>
                          <a:pt x="194" y="209"/>
                        </a:cubicBezTo>
                        <a:cubicBezTo>
                          <a:pt x="194" y="209"/>
                          <a:pt x="191" y="210"/>
                          <a:pt x="191" y="210"/>
                        </a:cubicBezTo>
                        <a:cubicBezTo>
                          <a:pt x="191" y="210"/>
                          <a:pt x="188" y="209"/>
                          <a:pt x="188" y="209"/>
                        </a:cubicBezTo>
                        <a:cubicBezTo>
                          <a:pt x="188" y="209"/>
                          <a:pt x="184" y="207"/>
                          <a:pt x="184" y="207"/>
                        </a:cubicBezTo>
                        <a:cubicBezTo>
                          <a:pt x="184" y="207"/>
                          <a:pt x="181" y="206"/>
                          <a:pt x="181" y="206"/>
                        </a:cubicBezTo>
                        <a:cubicBezTo>
                          <a:pt x="181" y="206"/>
                          <a:pt x="176" y="205"/>
                          <a:pt x="176" y="205"/>
                        </a:cubicBezTo>
                        <a:cubicBezTo>
                          <a:pt x="176" y="205"/>
                          <a:pt x="170" y="203"/>
                          <a:pt x="170" y="203"/>
                        </a:cubicBezTo>
                        <a:cubicBezTo>
                          <a:pt x="170" y="203"/>
                          <a:pt x="168" y="199"/>
                          <a:pt x="168" y="199"/>
                        </a:cubicBezTo>
                        <a:cubicBezTo>
                          <a:pt x="168" y="199"/>
                          <a:pt x="167" y="196"/>
                          <a:pt x="167" y="196"/>
                        </a:cubicBezTo>
                        <a:cubicBezTo>
                          <a:pt x="167" y="196"/>
                          <a:pt x="165" y="195"/>
                          <a:pt x="165" y="195"/>
                        </a:cubicBezTo>
                        <a:cubicBezTo>
                          <a:pt x="165" y="195"/>
                          <a:pt x="158" y="195"/>
                          <a:pt x="158" y="195"/>
                        </a:cubicBezTo>
                        <a:cubicBezTo>
                          <a:pt x="158" y="195"/>
                          <a:pt x="154" y="193"/>
                          <a:pt x="154" y="193"/>
                        </a:cubicBezTo>
                        <a:cubicBezTo>
                          <a:pt x="154" y="193"/>
                          <a:pt x="151" y="192"/>
                          <a:pt x="151" y="192"/>
                        </a:cubicBezTo>
                        <a:cubicBezTo>
                          <a:pt x="151" y="192"/>
                          <a:pt x="148" y="193"/>
                          <a:pt x="148" y="193"/>
                        </a:cubicBezTo>
                        <a:cubicBezTo>
                          <a:pt x="148" y="193"/>
                          <a:pt x="146" y="194"/>
                          <a:pt x="146" y="194"/>
                        </a:cubicBezTo>
                        <a:cubicBezTo>
                          <a:pt x="146" y="194"/>
                          <a:pt x="141" y="194"/>
                          <a:pt x="141" y="194"/>
                        </a:cubicBezTo>
                        <a:cubicBezTo>
                          <a:pt x="141" y="194"/>
                          <a:pt x="138" y="193"/>
                          <a:pt x="138" y="193"/>
                        </a:cubicBezTo>
                        <a:cubicBezTo>
                          <a:pt x="138" y="193"/>
                          <a:pt x="132" y="192"/>
                          <a:pt x="132" y="192"/>
                        </a:cubicBezTo>
                        <a:cubicBezTo>
                          <a:pt x="132" y="192"/>
                          <a:pt x="127" y="191"/>
                          <a:pt x="127" y="191"/>
                        </a:cubicBezTo>
                        <a:cubicBezTo>
                          <a:pt x="127" y="191"/>
                          <a:pt x="123" y="190"/>
                          <a:pt x="123" y="190"/>
                        </a:cubicBezTo>
                        <a:cubicBezTo>
                          <a:pt x="123" y="190"/>
                          <a:pt x="121" y="189"/>
                          <a:pt x="121" y="189"/>
                        </a:cubicBezTo>
                        <a:cubicBezTo>
                          <a:pt x="121" y="189"/>
                          <a:pt x="118" y="190"/>
                          <a:pt x="118" y="190"/>
                        </a:cubicBezTo>
                        <a:cubicBezTo>
                          <a:pt x="118" y="190"/>
                          <a:pt x="113" y="190"/>
                          <a:pt x="113" y="190"/>
                        </a:cubicBezTo>
                        <a:cubicBezTo>
                          <a:pt x="113" y="190"/>
                          <a:pt x="112" y="187"/>
                          <a:pt x="112" y="187"/>
                        </a:cubicBezTo>
                        <a:cubicBezTo>
                          <a:pt x="112" y="187"/>
                          <a:pt x="108" y="183"/>
                          <a:pt x="108" y="183"/>
                        </a:cubicBezTo>
                        <a:cubicBezTo>
                          <a:pt x="108" y="183"/>
                          <a:pt x="105" y="179"/>
                          <a:pt x="105" y="179"/>
                        </a:cubicBezTo>
                        <a:cubicBezTo>
                          <a:pt x="105" y="179"/>
                          <a:pt x="102" y="172"/>
                          <a:pt x="102" y="172"/>
                        </a:cubicBezTo>
                        <a:cubicBezTo>
                          <a:pt x="102" y="172"/>
                          <a:pt x="101" y="170"/>
                          <a:pt x="101" y="170"/>
                        </a:cubicBezTo>
                        <a:cubicBezTo>
                          <a:pt x="101" y="170"/>
                          <a:pt x="99" y="166"/>
                          <a:pt x="99" y="166"/>
                        </a:cubicBezTo>
                        <a:cubicBezTo>
                          <a:pt x="99" y="166"/>
                          <a:pt x="96" y="165"/>
                          <a:pt x="96" y="165"/>
                        </a:cubicBezTo>
                        <a:cubicBezTo>
                          <a:pt x="96" y="165"/>
                          <a:pt x="95" y="160"/>
                          <a:pt x="95" y="160"/>
                        </a:cubicBezTo>
                        <a:cubicBezTo>
                          <a:pt x="95" y="160"/>
                          <a:pt x="92" y="160"/>
                          <a:pt x="92" y="160"/>
                        </a:cubicBezTo>
                        <a:cubicBezTo>
                          <a:pt x="92" y="160"/>
                          <a:pt x="89" y="157"/>
                          <a:pt x="89" y="157"/>
                        </a:cubicBezTo>
                        <a:cubicBezTo>
                          <a:pt x="89" y="157"/>
                          <a:pt x="85" y="153"/>
                          <a:pt x="85" y="153"/>
                        </a:cubicBezTo>
                        <a:cubicBezTo>
                          <a:pt x="85" y="153"/>
                          <a:pt x="82" y="151"/>
                          <a:pt x="82" y="151"/>
                        </a:cubicBezTo>
                        <a:cubicBezTo>
                          <a:pt x="82" y="151"/>
                          <a:pt x="80" y="150"/>
                          <a:pt x="80" y="150"/>
                        </a:cubicBezTo>
                        <a:cubicBezTo>
                          <a:pt x="80" y="150"/>
                          <a:pt x="77" y="146"/>
                          <a:pt x="77" y="146"/>
                        </a:cubicBezTo>
                        <a:cubicBezTo>
                          <a:pt x="77" y="146"/>
                          <a:pt x="73" y="145"/>
                          <a:pt x="73" y="145"/>
                        </a:cubicBezTo>
                        <a:cubicBezTo>
                          <a:pt x="73" y="145"/>
                          <a:pt x="69" y="144"/>
                          <a:pt x="69" y="144"/>
                        </a:cubicBezTo>
                        <a:cubicBezTo>
                          <a:pt x="69" y="144"/>
                          <a:pt x="65" y="144"/>
                          <a:pt x="65" y="144"/>
                        </a:cubicBezTo>
                        <a:cubicBezTo>
                          <a:pt x="65" y="144"/>
                          <a:pt x="61" y="144"/>
                          <a:pt x="61" y="144"/>
                        </a:cubicBezTo>
                        <a:cubicBezTo>
                          <a:pt x="61" y="144"/>
                          <a:pt x="58" y="141"/>
                          <a:pt x="58" y="141"/>
                        </a:cubicBezTo>
                        <a:cubicBezTo>
                          <a:pt x="58" y="141"/>
                          <a:pt x="53" y="141"/>
                          <a:pt x="53" y="141"/>
                        </a:cubicBezTo>
                        <a:cubicBezTo>
                          <a:pt x="53" y="141"/>
                          <a:pt x="49" y="140"/>
                          <a:pt x="49" y="140"/>
                        </a:cubicBezTo>
                        <a:cubicBezTo>
                          <a:pt x="49" y="140"/>
                          <a:pt x="47" y="139"/>
                          <a:pt x="47" y="139"/>
                        </a:cubicBezTo>
                        <a:cubicBezTo>
                          <a:pt x="47" y="139"/>
                          <a:pt x="44" y="134"/>
                          <a:pt x="44" y="134"/>
                        </a:cubicBezTo>
                        <a:cubicBezTo>
                          <a:pt x="44" y="134"/>
                          <a:pt x="43" y="130"/>
                          <a:pt x="43" y="130"/>
                        </a:cubicBezTo>
                        <a:cubicBezTo>
                          <a:pt x="43" y="130"/>
                          <a:pt x="44" y="126"/>
                          <a:pt x="44" y="126"/>
                        </a:cubicBezTo>
                        <a:cubicBezTo>
                          <a:pt x="44" y="126"/>
                          <a:pt x="45" y="122"/>
                          <a:pt x="45" y="122"/>
                        </a:cubicBezTo>
                        <a:cubicBezTo>
                          <a:pt x="45" y="122"/>
                          <a:pt x="43" y="118"/>
                          <a:pt x="43" y="118"/>
                        </a:cubicBezTo>
                        <a:cubicBezTo>
                          <a:pt x="43" y="118"/>
                          <a:pt x="42" y="113"/>
                          <a:pt x="42" y="113"/>
                        </a:cubicBezTo>
                        <a:cubicBezTo>
                          <a:pt x="42" y="113"/>
                          <a:pt x="42" y="109"/>
                          <a:pt x="42" y="109"/>
                        </a:cubicBezTo>
                        <a:cubicBezTo>
                          <a:pt x="42" y="109"/>
                          <a:pt x="39" y="104"/>
                          <a:pt x="39" y="104"/>
                        </a:cubicBezTo>
                        <a:cubicBezTo>
                          <a:pt x="39" y="104"/>
                          <a:pt x="35" y="99"/>
                          <a:pt x="35" y="99"/>
                        </a:cubicBezTo>
                        <a:cubicBezTo>
                          <a:pt x="35" y="99"/>
                          <a:pt x="33" y="95"/>
                          <a:pt x="33" y="95"/>
                        </a:cubicBezTo>
                        <a:cubicBezTo>
                          <a:pt x="33" y="95"/>
                          <a:pt x="32" y="91"/>
                          <a:pt x="32" y="91"/>
                        </a:cubicBezTo>
                        <a:cubicBezTo>
                          <a:pt x="32" y="91"/>
                          <a:pt x="30" y="89"/>
                          <a:pt x="30" y="89"/>
                        </a:cubicBezTo>
                        <a:cubicBezTo>
                          <a:pt x="30" y="89"/>
                          <a:pt x="28" y="87"/>
                          <a:pt x="28" y="87"/>
                        </a:cubicBezTo>
                        <a:cubicBezTo>
                          <a:pt x="28" y="87"/>
                          <a:pt x="26" y="86"/>
                          <a:pt x="26" y="86"/>
                        </a:cubicBezTo>
                        <a:cubicBezTo>
                          <a:pt x="26" y="86"/>
                          <a:pt x="23" y="84"/>
                          <a:pt x="23" y="84"/>
                        </a:cubicBezTo>
                        <a:cubicBezTo>
                          <a:pt x="23" y="84"/>
                          <a:pt x="22" y="82"/>
                          <a:pt x="22" y="82"/>
                        </a:cubicBezTo>
                        <a:cubicBezTo>
                          <a:pt x="22" y="82"/>
                          <a:pt x="20" y="82"/>
                          <a:pt x="20" y="82"/>
                        </a:cubicBezTo>
                        <a:cubicBezTo>
                          <a:pt x="20" y="82"/>
                          <a:pt x="18" y="83"/>
                          <a:pt x="18" y="83"/>
                        </a:cubicBezTo>
                        <a:cubicBezTo>
                          <a:pt x="18" y="83"/>
                          <a:pt x="17" y="83"/>
                          <a:pt x="17" y="83"/>
                        </a:cubicBezTo>
                        <a:cubicBezTo>
                          <a:pt x="17" y="83"/>
                          <a:pt x="15" y="80"/>
                          <a:pt x="15" y="80"/>
                        </a:cubicBezTo>
                        <a:cubicBezTo>
                          <a:pt x="15" y="80"/>
                          <a:pt x="12" y="79"/>
                          <a:pt x="12" y="79"/>
                        </a:cubicBezTo>
                        <a:cubicBezTo>
                          <a:pt x="12" y="79"/>
                          <a:pt x="11" y="76"/>
                          <a:pt x="11" y="76"/>
                        </a:cubicBezTo>
                        <a:cubicBezTo>
                          <a:pt x="11" y="76"/>
                          <a:pt x="8" y="75"/>
                          <a:pt x="8" y="75"/>
                        </a:cubicBezTo>
                        <a:cubicBezTo>
                          <a:pt x="8" y="75"/>
                          <a:pt x="7" y="73"/>
                          <a:pt x="7" y="73"/>
                        </a:cubicBezTo>
                        <a:cubicBezTo>
                          <a:pt x="7" y="73"/>
                          <a:pt x="2" y="73"/>
                          <a:pt x="2" y="73"/>
                        </a:cubicBezTo>
                        <a:cubicBezTo>
                          <a:pt x="2" y="73"/>
                          <a:pt x="4" y="69"/>
                          <a:pt x="4" y="69"/>
                        </a:cubicBezTo>
                        <a:cubicBezTo>
                          <a:pt x="4" y="69"/>
                          <a:pt x="1" y="66"/>
                          <a:pt x="1" y="66"/>
                        </a:cubicBezTo>
                        <a:cubicBezTo>
                          <a:pt x="1" y="66"/>
                          <a:pt x="1" y="63"/>
                          <a:pt x="1" y="63"/>
                        </a:cubicBezTo>
                        <a:cubicBezTo>
                          <a:pt x="1" y="63"/>
                          <a:pt x="1" y="61"/>
                          <a:pt x="1" y="61"/>
                        </a:cubicBezTo>
                        <a:cubicBezTo>
                          <a:pt x="1" y="61"/>
                          <a:pt x="0" y="60"/>
                          <a:pt x="0" y="60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0"/>
                          <a:pt x="1" y="59"/>
                          <a:pt x="1" y="59"/>
                        </a:cubicBezTo>
                        <a:cubicBezTo>
                          <a:pt x="1" y="59"/>
                          <a:pt x="2" y="57"/>
                          <a:pt x="2" y="57"/>
                        </a:cubicBezTo>
                        <a:cubicBezTo>
                          <a:pt x="2" y="57"/>
                          <a:pt x="2" y="55"/>
                          <a:pt x="2" y="55"/>
                        </a:cubicBezTo>
                        <a:cubicBezTo>
                          <a:pt x="2" y="55"/>
                          <a:pt x="4" y="53"/>
                          <a:pt x="4" y="53"/>
                        </a:cubicBezTo>
                        <a:cubicBezTo>
                          <a:pt x="4" y="53"/>
                          <a:pt x="5" y="53"/>
                          <a:pt x="5" y="53"/>
                        </a:cubicBezTo>
                        <a:cubicBezTo>
                          <a:pt x="5" y="53"/>
                          <a:pt x="7" y="53"/>
                          <a:pt x="7" y="53"/>
                        </a:cubicBezTo>
                        <a:cubicBezTo>
                          <a:pt x="7" y="53"/>
                          <a:pt x="10" y="53"/>
                          <a:pt x="10" y="53"/>
                        </a:cubicBezTo>
                        <a:cubicBezTo>
                          <a:pt x="10" y="53"/>
                          <a:pt x="11" y="51"/>
                          <a:pt x="11" y="51"/>
                        </a:cubicBezTo>
                        <a:cubicBezTo>
                          <a:pt x="11" y="51"/>
                          <a:pt x="12" y="50"/>
                          <a:pt x="12" y="50"/>
                        </a:cubicBezTo>
                        <a:cubicBezTo>
                          <a:pt x="12" y="50"/>
                          <a:pt x="14" y="48"/>
                          <a:pt x="14" y="48"/>
                        </a:cubicBezTo>
                        <a:cubicBezTo>
                          <a:pt x="14" y="48"/>
                          <a:pt x="13" y="46"/>
                          <a:pt x="13" y="46"/>
                        </a:cubicBezTo>
                        <a:cubicBezTo>
                          <a:pt x="13" y="46"/>
                          <a:pt x="13" y="44"/>
                          <a:pt x="13" y="44"/>
                        </a:cubicBezTo>
                        <a:cubicBezTo>
                          <a:pt x="13" y="44"/>
                          <a:pt x="16" y="43"/>
                          <a:pt x="16" y="43"/>
                        </a:cubicBezTo>
                        <a:cubicBezTo>
                          <a:pt x="16" y="43"/>
                          <a:pt x="16" y="41"/>
                          <a:pt x="16" y="41"/>
                        </a:cubicBezTo>
                        <a:cubicBezTo>
                          <a:pt x="16" y="41"/>
                          <a:pt x="18" y="39"/>
                          <a:pt x="18" y="39"/>
                        </a:cubicBezTo>
                        <a:cubicBezTo>
                          <a:pt x="18" y="39"/>
                          <a:pt x="21" y="39"/>
                          <a:pt x="21" y="39"/>
                        </a:cubicBezTo>
                        <a:cubicBezTo>
                          <a:pt x="21" y="39"/>
                          <a:pt x="23" y="36"/>
                          <a:pt x="23" y="36"/>
                        </a:cubicBezTo>
                        <a:cubicBezTo>
                          <a:pt x="23" y="36"/>
                          <a:pt x="25" y="34"/>
                          <a:pt x="25" y="34"/>
                        </a:cubicBezTo>
                        <a:cubicBezTo>
                          <a:pt x="25" y="34"/>
                          <a:pt x="27" y="33"/>
                          <a:pt x="27" y="33"/>
                        </a:cubicBezTo>
                        <a:cubicBezTo>
                          <a:pt x="27" y="33"/>
                          <a:pt x="28" y="31"/>
                          <a:pt x="28" y="31"/>
                        </a:cubicBezTo>
                        <a:cubicBezTo>
                          <a:pt x="28" y="31"/>
                          <a:pt x="29" y="30"/>
                          <a:pt x="29" y="30"/>
                        </a:cubicBezTo>
                        <a:cubicBezTo>
                          <a:pt x="29" y="30"/>
                          <a:pt x="32" y="30"/>
                          <a:pt x="32" y="30"/>
                        </a:cubicBezTo>
                        <a:cubicBezTo>
                          <a:pt x="32" y="30"/>
                          <a:pt x="33" y="27"/>
                          <a:pt x="33" y="27"/>
                        </a:cubicBezTo>
                        <a:cubicBezTo>
                          <a:pt x="33" y="27"/>
                          <a:pt x="33" y="25"/>
                          <a:pt x="33" y="25"/>
                        </a:cubicBezTo>
                        <a:cubicBezTo>
                          <a:pt x="33" y="25"/>
                          <a:pt x="35" y="26"/>
                          <a:pt x="35" y="26"/>
                        </a:cubicBezTo>
                        <a:cubicBezTo>
                          <a:pt x="35" y="26"/>
                          <a:pt x="36" y="28"/>
                          <a:pt x="36" y="28"/>
                        </a:cubicBezTo>
                        <a:cubicBezTo>
                          <a:pt x="36" y="28"/>
                          <a:pt x="38" y="27"/>
                          <a:pt x="38" y="27"/>
                        </a:cubicBezTo>
                        <a:cubicBezTo>
                          <a:pt x="38" y="27"/>
                          <a:pt x="40" y="29"/>
                          <a:pt x="40" y="29"/>
                        </a:cubicBezTo>
                        <a:cubicBezTo>
                          <a:pt x="40" y="29"/>
                          <a:pt x="42" y="30"/>
                          <a:pt x="42" y="30"/>
                        </a:cubicBezTo>
                        <a:cubicBezTo>
                          <a:pt x="42" y="30"/>
                          <a:pt x="47" y="30"/>
                          <a:pt x="47" y="30"/>
                        </a:cubicBezTo>
                        <a:cubicBezTo>
                          <a:pt x="47" y="30"/>
                          <a:pt x="52" y="31"/>
                          <a:pt x="52" y="31"/>
                        </a:cubicBezTo>
                        <a:cubicBezTo>
                          <a:pt x="52" y="31"/>
                          <a:pt x="54" y="34"/>
                          <a:pt x="54" y="34"/>
                        </a:cubicBezTo>
                        <a:cubicBezTo>
                          <a:pt x="54" y="34"/>
                          <a:pt x="55" y="37"/>
                          <a:pt x="55" y="37"/>
                        </a:cubicBezTo>
                        <a:cubicBezTo>
                          <a:pt x="55" y="37"/>
                          <a:pt x="58" y="42"/>
                          <a:pt x="58" y="42"/>
                        </a:cubicBezTo>
                        <a:cubicBezTo>
                          <a:pt x="58" y="42"/>
                          <a:pt x="62" y="41"/>
                          <a:pt x="62" y="41"/>
                        </a:cubicBezTo>
                        <a:cubicBezTo>
                          <a:pt x="62" y="41"/>
                          <a:pt x="65" y="43"/>
                          <a:pt x="65" y="43"/>
                        </a:cubicBezTo>
                        <a:cubicBezTo>
                          <a:pt x="65" y="43"/>
                          <a:pt x="67" y="44"/>
                          <a:pt x="67" y="44"/>
                        </a:cubicBezTo>
                        <a:cubicBezTo>
                          <a:pt x="67" y="44"/>
                          <a:pt x="71" y="42"/>
                          <a:pt x="71" y="42"/>
                        </a:cubicBezTo>
                        <a:cubicBezTo>
                          <a:pt x="71" y="42"/>
                          <a:pt x="73" y="43"/>
                          <a:pt x="73" y="43"/>
                        </a:cubicBezTo>
                        <a:cubicBezTo>
                          <a:pt x="73" y="43"/>
                          <a:pt x="77" y="44"/>
                          <a:pt x="77" y="44"/>
                        </a:cubicBezTo>
                        <a:cubicBezTo>
                          <a:pt x="77" y="44"/>
                          <a:pt x="80" y="44"/>
                          <a:pt x="80" y="44"/>
                        </a:cubicBezTo>
                        <a:cubicBezTo>
                          <a:pt x="80" y="44"/>
                          <a:pt x="83" y="46"/>
                          <a:pt x="83" y="46"/>
                        </a:cubicBezTo>
                        <a:cubicBezTo>
                          <a:pt x="83" y="46"/>
                          <a:pt x="86" y="48"/>
                          <a:pt x="86" y="48"/>
                        </a:cubicBezTo>
                        <a:cubicBezTo>
                          <a:pt x="86" y="48"/>
                          <a:pt x="88" y="46"/>
                          <a:pt x="88" y="46"/>
                        </a:cubicBezTo>
                        <a:cubicBezTo>
                          <a:pt x="88" y="46"/>
                          <a:pt x="88" y="44"/>
                          <a:pt x="88" y="44"/>
                        </a:cubicBezTo>
                        <a:cubicBezTo>
                          <a:pt x="88" y="44"/>
                          <a:pt x="90" y="43"/>
                          <a:pt x="90" y="43"/>
                        </a:cubicBezTo>
                        <a:cubicBezTo>
                          <a:pt x="90" y="43"/>
                          <a:pt x="92" y="38"/>
                          <a:pt x="92" y="38"/>
                        </a:cubicBezTo>
                        <a:cubicBezTo>
                          <a:pt x="92" y="38"/>
                          <a:pt x="90" y="31"/>
                          <a:pt x="90" y="31"/>
                        </a:cubicBezTo>
                        <a:cubicBezTo>
                          <a:pt x="90" y="31"/>
                          <a:pt x="88" y="30"/>
                          <a:pt x="88" y="30"/>
                        </a:cubicBezTo>
                        <a:cubicBezTo>
                          <a:pt x="88" y="30"/>
                          <a:pt x="85" y="26"/>
                          <a:pt x="85" y="26"/>
                        </a:cubicBezTo>
                        <a:cubicBezTo>
                          <a:pt x="85" y="26"/>
                          <a:pt x="83" y="23"/>
                          <a:pt x="83" y="23"/>
                        </a:cubicBezTo>
                        <a:cubicBezTo>
                          <a:pt x="83" y="23"/>
                          <a:pt x="82" y="18"/>
                          <a:pt x="82" y="18"/>
                        </a:cubicBezTo>
                        <a:cubicBezTo>
                          <a:pt x="82" y="18"/>
                          <a:pt x="82" y="16"/>
                          <a:pt x="82" y="16"/>
                        </a:cubicBezTo>
                        <a:cubicBezTo>
                          <a:pt x="82" y="16"/>
                          <a:pt x="82" y="14"/>
                          <a:pt x="82" y="14"/>
                        </a:cubicBezTo>
                        <a:cubicBezTo>
                          <a:pt x="82" y="14"/>
                          <a:pt x="83" y="13"/>
                          <a:pt x="83" y="13"/>
                        </a:cubicBezTo>
                        <a:cubicBezTo>
                          <a:pt x="83" y="13"/>
                          <a:pt x="83" y="9"/>
                          <a:pt x="83" y="9"/>
                        </a:cubicBezTo>
                        <a:cubicBezTo>
                          <a:pt x="83" y="9"/>
                          <a:pt x="85" y="8"/>
                          <a:pt x="85" y="8"/>
                        </a:cubicBezTo>
                        <a:cubicBezTo>
                          <a:pt x="85" y="8"/>
                          <a:pt x="86" y="7"/>
                          <a:pt x="86" y="7"/>
                        </a:cubicBezTo>
                        <a:cubicBezTo>
                          <a:pt x="86" y="7"/>
                          <a:pt x="86" y="4"/>
                          <a:pt x="86" y="4"/>
                        </a:cubicBezTo>
                        <a:cubicBezTo>
                          <a:pt x="86" y="4"/>
                          <a:pt x="86" y="0"/>
                          <a:pt x="86" y="0"/>
                        </a:cubicBezTo>
                        <a:cubicBezTo>
                          <a:pt x="86" y="0"/>
                          <a:pt x="89" y="2"/>
                          <a:pt x="89" y="2"/>
                        </a:cubicBezTo>
                        <a:cubicBezTo>
                          <a:pt x="89" y="2"/>
                          <a:pt x="92" y="4"/>
                          <a:pt x="92" y="4"/>
                        </a:cubicBezTo>
                        <a:cubicBezTo>
                          <a:pt x="92" y="4"/>
                          <a:pt x="95" y="4"/>
                          <a:pt x="95" y="4"/>
                        </a:cubicBezTo>
                        <a:cubicBezTo>
                          <a:pt x="95" y="4"/>
                          <a:pt x="98" y="7"/>
                          <a:pt x="98" y="7"/>
                        </a:cubicBezTo>
                        <a:cubicBezTo>
                          <a:pt x="98" y="7"/>
                          <a:pt x="102" y="9"/>
                          <a:pt x="102" y="9"/>
                        </a:cubicBezTo>
                        <a:cubicBezTo>
                          <a:pt x="102" y="9"/>
                          <a:pt x="105" y="9"/>
                          <a:pt x="105" y="9"/>
                        </a:cubicBezTo>
                        <a:cubicBezTo>
                          <a:pt x="105" y="9"/>
                          <a:pt x="109" y="12"/>
                          <a:pt x="109" y="12"/>
                        </a:cubicBezTo>
                        <a:cubicBezTo>
                          <a:pt x="109" y="12"/>
                          <a:pt x="112" y="14"/>
                          <a:pt x="112" y="14"/>
                        </a:cubicBezTo>
                        <a:cubicBezTo>
                          <a:pt x="112" y="14"/>
                          <a:pt x="115" y="13"/>
                          <a:pt x="115" y="13"/>
                        </a:cubicBezTo>
                        <a:cubicBezTo>
                          <a:pt x="115" y="13"/>
                          <a:pt x="118" y="15"/>
                          <a:pt x="118" y="15"/>
                        </a:cubicBezTo>
                        <a:cubicBezTo>
                          <a:pt x="118" y="15"/>
                          <a:pt x="120" y="14"/>
                          <a:pt x="120" y="14"/>
                        </a:cubicBezTo>
                        <a:cubicBezTo>
                          <a:pt x="120" y="14"/>
                          <a:pt x="121" y="17"/>
                          <a:pt x="121" y="17"/>
                        </a:cubicBezTo>
                        <a:cubicBezTo>
                          <a:pt x="121" y="17"/>
                          <a:pt x="122" y="20"/>
                          <a:pt x="122" y="20"/>
                        </a:cubicBezTo>
                        <a:cubicBezTo>
                          <a:pt x="122" y="20"/>
                          <a:pt x="124" y="22"/>
                          <a:pt x="124" y="22"/>
                        </a:cubicBezTo>
                        <a:cubicBezTo>
                          <a:pt x="124" y="22"/>
                          <a:pt x="125" y="25"/>
                          <a:pt x="125" y="25"/>
                        </a:cubicBezTo>
                        <a:cubicBezTo>
                          <a:pt x="125" y="25"/>
                          <a:pt x="126" y="27"/>
                          <a:pt x="126" y="27"/>
                        </a:cubicBezTo>
                        <a:cubicBezTo>
                          <a:pt x="126" y="27"/>
                          <a:pt x="127" y="30"/>
                          <a:pt x="127" y="30"/>
                        </a:cubicBezTo>
                        <a:cubicBezTo>
                          <a:pt x="127" y="30"/>
                          <a:pt x="129" y="32"/>
                          <a:pt x="129" y="32"/>
                        </a:cubicBezTo>
                        <a:cubicBezTo>
                          <a:pt x="129" y="32"/>
                          <a:pt x="132" y="36"/>
                          <a:pt x="132" y="36"/>
                        </a:cubicBezTo>
                        <a:cubicBezTo>
                          <a:pt x="132" y="36"/>
                          <a:pt x="135" y="37"/>
                          <a:pt x="135" y="37"/>
                        </a:cubicBezTo>
                        <a:cubicBezTo>
                          <a:pt x="135" y="37"/>
                          <a:pt x="137" y="36"/>
                          <a:pt x="137" y="36"/>
                        </a:cubicBezTo>
                        <a:cubicBezTo>
                          <a:pt x="137" y="36"/>
                          <a:pt x="138" y="38"/>
                          <a:pt x="138" y="38"/>
                        </a:cubicBezTo>
                        <a:cubicBezTo>
                          <a:pt x="138" y="38"/>
                          <a:pt x="141" y="39"/>
                          <a:pt x="141" y="39"/>
                        </a:cubicBezTo>
                        <a:cubicBezTo>
                          <a:pt x="141" y="39"/>
                          <a:pt x="143" y="40"/>
                          <a:pt x="143" y="40"/>
                        </a:cubicBezTo>
                        <a:cubicBezTo>
                          <a:pt x="143" y="40"/>
                          <a:pt x="144" y="39"/>
                          <a:pt x="144" y="39"/>
                        </a:cubicBezTo>
                        <a:cubicBezTo>
                          <a:pt x="144" y="39"/>
                          <a:pt x="146" y="41"/>
                          <a:pt x="146" y="41"/>
                        </a:cubicBezTo>
                        <a:cubicBezTo>
                          <a:pt x="146" y="41"/>
                          <a:pt x="148" y="38"/>
                          <a:pt x="148" y="38"/>
                        </a:cubicBezTo>
                        <a:cubicBezTo>
                          <a:pt x="148" y="38"/>
                          <a:pt x="149" y="37"/>
                          <a:pt x="149" y="37"/>
                        </a:cubicBezTo>
                        <a:cubicBezTo>
                          <a:pt x="149" y="37"/>
                          <a:pt x="151" y="36"/>
                          <a:pt x="151" y="36"/>
                        </a:cubicBezTo>
                        <a:cubicBezTo>
                          <a:pt x="151" y="36"/>
                          <a:pt x="153" y="35"/>
                          <a:pt x="153" y="35"/>
                        </a:cubicBezTo>
                        <a:cubicBezTo>
                          <a:pt x="153" y="35"/>
                          <a:pt x="155" y="34"/>
                          <a:pt x="155" y="34"/>
                        </a:cubicBezTo>
                        <a:cubicBezTo>
                          <a:pt x="155" y="34"/>
                          <a:pt x="156" y="33"/>
                          <a:pt x="156" y="33"/>
                        </a:cubicBezTo>
                        <a:cubicBezTo>
                          <a:pt x="156" y="33"/>
                          <a:pt x="159" y="34"/>
                          <a:pt x="159" y="34"/>
                        </a:cubicBezTo>
                        <a:cubicBezTo>
                          <a:pt x="159" y="34"/>
                          <a:pt x="162" y="34"/>
                          <a:pt x="162" y="34"/>
                        </a:cubicBezTo>
                        <a:cubicBezTo>
                          <a:pt x="162" y="34"/>
                          <a:pt x="164" y="35"/>
                          <a:pt x="164" y="35"/>
                        </a:cubicBezTo>
                        <a:cubicBezTo>
                          <a:pt x="164" y="35"/>
                          <a:pt x="166" y="36"/>
                          <a:pt x="166" y="36"/>
                        </a:cubicBezTo>
                        <a:cubicBezTo>
                          <a:pt x="166" y="36"/>
                          <a:pt x="169" y="35"/>
                          <a:pt x="169" y="35"/>
                        </a:cubicBezTo>
                        <a:cubicBezTo>
                          <a:pt x="169" y="35"/>
                          <a:pt x="172" y="35"/>
                          <a:pt x="172" y="35"/>
                        </a:cubicBezTo>
                        <a:cubicBezTo>
                          <a:pt x="172" y="35"/>
                          <a:pt x="173" y="39"/>
                          <a:pt x="173" y="39"/>
                        </a:cubicBezTo>
                        <a:cubicBezTo>
                          <a:pt x="173" y="39"/>
                          <a:pt x="175" y="40"/>
                          <a:pt x="175" y="40"/>
                        </a:cubicBezTo>
                        <a:cubicBezTo>
                          <a:pt x="175" y="40"/>
                          <a:pt x="177" y="42"/>
                          <a:pt x="177" y="42"/>
                        </a:cubicBezTo>
                        <a:cubicBezTo>
                          <a:pt x="177" y="42"/>
                          <a:pt x="181" y="43"/>
                          <a:pt x="181" y="43"/>
                        </a:cubicBezTo>
                        <a:cubicBezTo>
                          <a:pt x="181" y="43"/>
                          <a:pt x="184" y="44"/>
                          <a:pt x="184" y="44"/>
                        </a:cubicBezTo>
                        <a:cubicBezTo>
                          <a:pt x="184" y="44"/>
                          <a:pt x="185" y="48"/>
                          <a:pt x="185" y="48"/>
                        </a:cubicBezTo>
                        <a:cubicBezTo>
                          <a:pt x="185" y="48"/>
                          <a:pt x="187" y="50"/>
                          <a:pt x="187" y="50"/>
                        </a:cubicBezTo>
                        <a:cubicBezTo>
                          <a:pt x="187" y="50"/>
                          <a:pt x="190" y="52"/>
                          <a:pt x="190" y="52"/>
                        </a:cubicBezTo>
                        <a:cubicBezTo>
                          <a:pt x="190" y="52"/>
                          <a:pt x="192" y="55"/>
                          <a:pt x="192" y="55"/>
                        </a:cubicBezTo>
                        <a:cubicBezTo>
                          <a:pt x="192" y="55"/>
                          <a:pt x="194" y="56"/>
                          <a:pt x="194" y="56"/>
                        </a:cubicBezTo>
                        <a:cubicBezTo>
                          <a:pt x="194" y="56"/>
                          <a:pt x="198" y="55"/>
                          <a:pt x="198" y="55"/>
                        </a:cubicBezTo>
                        <a:cubicBezTo>
                          <a:pt x="198" y="55"/>
                          <a:pt x="201" y="55"/>
                          <a:pt x="201" y="55"/>
                        </a:cubicBezTo>
                        <a:cubicBezTo>
                          <a:pt x="201" y="55"/>
                          <a:pt x="203" y="58"/>
                          <a:pt x="203" y="58"/>
                        </a:cubicBezTo>
                        <a:cubicBezTo>
                          <a:pt x="203" y="58"/>
                          <a:pt x="206" y="58"/>
                          <a:pt x="206" y="58"/>
                        </a:cubicBezTo>
                        <a:cubicBezTo>
                          <a:pt x="206" y="58"/>
                          <a:pt x="208" y="58"/>
                          <a:pt x="208" y="58"/>
                        </a:cubicBezTo>
                        <a:cubicBezTo>
                          <a:pt x="208" y="58"/>
                          <a:pt x="211" y="58"/>
                          <a:pt x="211" y="58"/>
                        </a:cubicBezTo>
                        <a:cubicBezTo>
                          <a:pt x="211" y="58"/>
                          <a:pt x="213" y="58"/>
                          <a:pt x="213" y="58"/>
                        </a:cubicBezTo>
                        <a:cubicBezTo>
                          <a:pt x="213" y="58"/>
                          <a:pt x="215" y="59"/>
                          <a:pt x="215" y="59"/>
                        </a:cubicBezTo>
                        <a:cubicBezTo>
                          <a:pt x="215" y="59"/>
                          <a:pt x="217" y="57"/>
                          <a:pt x="217" y="57"/>
                        </a:cubicBezTo>
                        <a:cubicBezTo>
                          <a:pt x="217" y="57"/>
                          <a:pt x="219" y="55"/>
                          <a:pt x="219" y="55"/>
                        </a:cubicBezTo>
                        <a:cubicBezTo>
                          <a:pt x="219" y="55"/>
                          <a:pt x="222" y="55"/>
                          <a:pt x="222" y="55"/>
                        </a:cubicBezTo>
                        <a:cubicBezTo>
                          <a:pt x="222" y="55"/>
                          <a:pt x="225" y="55"/>
                          <a:pt x="225" y="55"/>
                        </a:cubicBezTo>
                        <a:cubicBezTo>
                          <a:pt x="225" y="55"/>
                          <a:pt x="228" y="53"/>
                          <a:pt x="228" y="53"/>
                        </a:cubicBezTo>
                        <a:cubicBezTo>
                          <a:pt x="228" y="53"/>
                          <a:pt x="229" y="52"/>
                          <a:pt x="229" y="52"/>
                        </a:cubicBezTo>
                        <a:cubicBezTo>
                          <a:pt x="229" y="52"/>
                          <a:pt x="232" y="53"/>
                          <a:pt x="232" y="53"/>
                        </a:cubicBezTo>
                        <a:cubicBezTo>
                          <a:pt x="232" y="53"/>
                          <a:pt x="233" y="51"/>
                          <a:pt x="233" y="51"/>
                        </a:cubicBezTo>
                        <a:cubicBezTo>
                          <a:pt x="233" y="51"/>
                          <a:pt x="234" y="48"/>
                          <a:pt x="234" y="48"/>
                        </a:cubicBezTo>
                        <a:cubicBezTo>
                          <a:pt x="234" y="48"/>
                          <a:pt x="235" y="45"/>
                          <a:pt x="235" y="45"/>
                        </a:cubicBezTo>
                        <a:cubicBezTo>
                          <a:pt x="235" y="45"/>
                          <a:pt x="237" y="41"/>
                          <a:pt x="237" y="41"/>
                        </a:cubicBezTo>
                        <a:cubicBezTo>
                          <a:pt x="237" y="41"/>
                          <a:pt x="238" y="41"/>
                          <a:pt x="238" y="41"/>
                        </a:cubicBezTo>
                        <a:cubicBezTo>
                          <a:pt x="238" y="41"/>
                          <a:pt x="241" y="38"/>
                          <a:pt x="241" y="38"/>
                        </a:cubicBezTo>
                        <a:cubicBezTo>
                          <a:pt x="241" y="38"/>
                          <a:pt x="244" y="37"/>
                          <a:pt x="244" y="37"/>
                        </a:cubicBezTo>
                        <a:cubicBezTo>
                          <a:pt x="244" y="37"/>
                          <a:pt x="247" y="38"/>
                          <a:pt x="247" y="38"/>
                        </a:cubicBezTo>
                        <a:cubicBezTo>
                          <a:pt x="247" y="38"/>
                          <a:pt x="250" y="41"/>
                          <a:pt x="250" y="41"/>
                        </a:cubicBezTo>
                        <a:cubicBezTo>
                          <a:pt x="250" y="41"/>
                          <a:pt x="252" y="44"/>
                          <a:pt x="252" y="44"/>
                        </a:cubicBezTo>
                        <a:cubicBezTo>
                          <a:pt x="252" y="44"/>
                          <a:pt x="255" y="45"/>
                          <a:pt x="255" y="45"/>
                        </a:cubicBezTo>
                        <a:cubicBezTo>
                          <a:pt x="255" y="45"/>
                          <a:pt x="258" y="45"/>
                          <a:pt x="258" y="45"/>
                        </a:cubicBezTo>
                        <a:cubicBezTo>
                          <a:pt x="258" y="45"/>
                          <a:pt x="260" y="43"/>
                          <a:pt x="260" y="43"/>
                        </a:cubicBezTo>
                        <a:cubicBezTo>
                          <a:pt x="260" y="43"/>
                          <a:pt x="263" y="43"/>
                          <a:pt x="263" y="43"/>
                        </a:cubicBezTo>
                        <a:cubicBezTo>
                          <a:pt x="263" y="43"/>
                          <a:pt x="266" y="44"/>
                          <a:pt x="266" y="44"/>
                        </a:cubicBezTo>
                        <a:cubicBezTo>
                          <a:pt x="266" y="44"/>
                          <a:pt x="267" y="47"/>
                          <a:pt x="267" y="47"/>
                        </a:cubicBezTo>
                        <a:cubicBezTo>
                          <a:pt x="267" y="47"/>
                          <a:pt x="267" y="47"/>
                          <a:pt x="267" y="47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25" name="Freeform 1661"/>
                  <p:cNvSpPr>
                    <a:spLocks/>
                  </p:cNvSpPr>
                  <p:nvPr/>
                </p:nvSpPr>
                <p:spPr bwMode="gray">
                  <a:xfrm>
                    <a:off x="6431757" y="2588037"/>
                    <a:ext cx="244475" cy="134938"/>
                  </a:xfrm>
                  <a:custGeom>
                    <a:avLst/>
                    <a:gdLst/>
                    <a:ahLst/>
                    <a:cxnLst>
                      <a:cxn ang="0">
                        <a:pos x="86" y="52"/>
                      </a:cxn>
                      <a:cxn ang="0">
                        <a:pos x="86" y="59"/>
                      </a:cxn>
                      <a:cxn ang="0">
                        <a:pos x="88" y="72"/>
                      </a:cxn>
                      <a:cxn ang="0">
                        <a:pos x="88" y="83"/>
                      </a:cxn>
                      <a:cxn ang="0">
                        <a:pos x="85" y="82"/>
                      </a:cxn>
                      <a:cxn ang="0">
                        <a:pos x="80" y="84"/>
                      </a:cxn>
                      <a:cxn ang="0">
                        <a:pos x="74" y="82"/>
                      </a:cxn>
                      <a:cxn ang="0">
                        <a:pos x="70" y="79"/>
                      </a:cxn>
                      <a:cxn ang="0">
                        <a:pos x="64" y="78"/>
                      </a:cxn>
                      <a:cxn ang="0">
                        <a:pos x="59" y="70"/>
                      </a:cxn>
                      <a:cxn ang="0">
                        <a:pos x="52" y="69"/>
                      </a:cxn>
                      <a:cxn ang="0">
                        <a:pos x="42" y="62"/>
                      </a:cxn>
                      <a:cxn ang="0">
                        <a:pos x="36" y="61"/>
                      </a:cxn>
                      <a:cxn ang="0">
                        <a:pos x="30" y="57"/>
                      </a:cxn>
                      <a:cxn ang="0">
                        <a:pos x="23" y="52"/>
                      </a:cxn>
                      <a:cxn ang="0">
                        <a:pos x="16" y="48"/>
                      </a:cxn>
                      <a:cxn ang="0">
                        <a:pos x="13" y="42"/>
                      </a:cxn>
                      <a:cxn ang="0">
                        <a:pos x="7" y="38"/>
                      </a:cxn>
                      <a:cxn ang="0">
                        <a:pos x="1" y="32"/>
                      </a:cxn>
                      <a:cxn ang="0">
                        <a:pos x="2" y="24"/>
                      </a:cxn>
                      <a:cxn ang="0">
                        <a:pos x="2" y="17"/>
                      </a:cxn>
                      <a:cxn ang="0">
                        <a:pos x="5" y="8"/>
                      </a:cxn>
                      <a:cxn ang="0">
                        <a:pos x="8" y="5"/>
                      </a:cxn>
                      <a:cxn ang="0">
                        <a:pos x="10" y="7"/>
                      </a:cxn>
                      <a:cxn ang="0">
                        <a:pos x="13" y="1"/>
                      </a:cxn>
                      <a:cxn ang="0">
                        <a:pos x="18" y="2"/>
                      </a:cxn>
                      <a:cxn ang="0">
                        <a:pos x="24" y="9"/>
                      </a:cxn>
                      <a:cxn ang="0">
                        <a:pos x="30" y="15"/>
                      </a:cxn>
                      <a:cxn ang="0">
                        <a:pos x="34" y="19"/>
                      </a:cxn>
                      <a:cxn ang="0">
                        <a:pos x="37" y="25"/>
                      </a:cxn>
                      <a:cxn ang="0">
                        <a:pos x="41" y="24"/>
                      </a:cxn>
                      <a:cxn ang="0">
                        <a:pos x="43" y="30"/>
                      </a:cxn>
                      <a:cxn ang="0">
                        <a:pos x="46" y="34"/>
                      </a:cxn>
                      <a:cxn ang="0">
                        <a:pos x="50" y="37"/>
                      </a:cxn>
                      <a:cxn ang="0">
                        <a:pos x="53" y="36"/>
                      </a:cxn>
                      <a:cxn ang="0">
                        <a:pos x="53" y="41"/>
                      </a:cxn>
                      <a:cxn ang="0">
                        <a:pos x="57" y="44"/>
                      </a:cxn>
                      <a:cxn ang="0">
                        <a:pos x="63" y="47"/>
                      </a:cxn>
                      <a:cxn ang="0">
                        <a:pos x="64" y="52"/>
                      </a:cxn>
                      <a:cxn ang="0">
                        <a:pos x="66" y="48"/>
                      </a:cxn>
                      <a:cxn ang="0">
                        <a:pos x="67" y="51"/>
                      </a:cxn>
                      <a:cxn ang="0">
                        <a:pos x="70" y="48"/>
                      </a:cxn>
                      <a:cxn ang="0">
                        <a:pos x="75" y="52"/>
                      </a:cxn>
                      <a:cxn ang="0">
                        <a:pos x="80" y="53"/>
                      </a:cxn>
                      <a:cxn ang="0">
                        <a:pos x="85" y="52"/>
                      </a:cxn>
                    </a:cxnLst>
                    <a:rect l="0" t="0" r="r" b="b"/>
                    <a:pathLst>
                      <a:path w="89" h="84">
                        <a:moveTo>
                          <a:pt x="86" y="52"/>
                        </a:moveTo>
                        <a:cubicBezTo>
                          <a:pt x="86" y="52"/>
                          <a:pt x="86" y="52"/>
                          <a:pt x="86" y="52"/>
                        </a:cubicBezTo>
                        <a:cubicBezTo>
                          <a:pt x="86" y="52"/>
                          <a:pt x="87" y="55"/>
                          <a:pt x="87" y="55"/>
                        </a:cubicBezTo>
                        <a:cubicBezTo>
                          <a:pt x="87" y="55"/>
                          <a:pt x="86" y="59"/>
                          <a:pt x="86" y="59"/>
                        </a:cubicBezTo>
                        <a:cubicBezTo>
                          <a:pt x="86" y="59"/>
                          <a:pt x="87" y="68"/>
                          <a:pt x="87" y="68"/>
                        </a:cubicBezTo>
                        <a:cubicBezTo>
                          <a:pt x="87" y="68"/>
                          <a:pt x="88" y="72"/>
                          <a:pt x="88" y="72"/>
                        </a:cubicBezTo>
                        <a:cubicBezTo>
                          <a:pt x="88" y="72"/>
                          <a:pt x="89" y="78"/>
                          <a:pt x="89" y="78"/>
                        </a:cubicBezTo>
                        <a:cubicBezTo>
                          <a:pt x="89" y="78"/>
                          <a:pt x="88" y="83"/>
                          <a:pt x="88" y="83"/>
                        </a:cubicBezTo>
                        <a:cubicBezTo>
                          <a:pt x="88" y="83"/>
                          <a:pt x="87" y="82"/>
                          <a:pt x="87" y="82"/>
                        </a:cubicBezTo>
                        <a:cubicBezTo>
                          <a:pt x="87" y="82"/>
                          <a:pt x="85" y="82"/>
                          <a:pt x="85" y="82"/>
                        </a:cubicBezTo>
                        <a:cubicBezTo>
                          <a:pt x="85" y="82"/>
                          <a:pt x="83" y="83"/>
                          <a:pt x="83" y="83"/>
                        </a:cubicBezTo>
                        <a:cubicBezTo>
                          <a:pt x="83" y="83"/>
                          <a:pt x="80" y="84"/>
                          <a:pt x="80" y="84"/>
                        </a:cubicBezTo>
                        <a:cubicBezTo>
                          <a:pt x="80" y="84"/>
                          <a:pt x="77" y="80"/>
                          <a:pt x="77" y="80"/>
                        </a:cubicBezTo>
                        <a:cubicBezTo>
                          <a:pt x="77" y="80"/>
                          <a:pt x="74" y="82"/>
                          <a:pt x="74" y="82"/>
                        </a:cubicBezTo>
                        <a:cubicBezTo>
                          <a:pt x="74" y="82"/>
                          <a:pt x="72" y="81"/>
                          <a:pt x="72" y="81"/>
                        </a:cubicBezTo>
                        <a:cubicBezTo>
                          <a:pt x="72" y="81"/>
                          <a:pt x="70" y="79"/>
                          <a:pt x="70" y="79"/>
                        </a:cubicBezTo>
                        <a:cubicBezTo>
                          <a:pt x="70" y="79"/>
                          <a:pt x="68" y="78"/>
                          <a:pt x="68" y="78"/>
                        </a:cubicBezTo>
                        <a:cubicBezTo>
                          <a:pt x="68" y="78"/>
                          <a:pt x="64" y="78"/>
                          <a:pt x="64" y="78"/>
                        </a:cubicBezTo>
                        <a:cubicBezTo>
                          <a:pt x="64" y="78"/>
                          <a:pt x="61" y="74"/>
                          <a:pt x="61" y="74"/>
                        </a:cubicBezTo>
                        <a:cubicBezTo>
                          <a:pt x="61" y="74"/>
                          <a:pt x="59" y="70"/>
                          <a:pt x="59" y="70"/>
                        </a:cubicBezTo>
                        <a:cubicBezTo>
                          <a:pt x="59" y="70"/>
                          <a:pt x="56" y="70"/>
                          <a:pt x="56" y="70"/>
                        </a:cubicBezTo>
                        <a:cubicBezTo>
                          <a:pt x="56" y="70"/>
                          <a:pt x="52" y="69"/>
                          <a:pt x="52" y="69"/>
                        </a:cubicBezTo>
                        <a:cubicBezTo>
                          <a:pt x="52" y="69"/>
                          <a:pt x="46" y="63"/>
                          <a:pt x="46" y="63"/>
                        </a:cubicBezTo>
                        <a:cubicBezTo>
                          <a:pt x="46" y="63"/>
                          <a:pt x="42" y="62"/>
                          <a:pt x="42" y="62"/>
                        </a:cubicBezTo>
                        <a:cubicBezTo>
                          <a:pt x="42" y="62"/>
                          <a:pt x="37" y="64"/>
                          <a:pt x="37" y="64"/>
                        </a:cubicBezTo>
                        <a:cubicBezTo>
                          <a:pt x="37" y="64"/>
                          <a:pt x="36" y="61"/>
                          <a:pt x="36" y="61"/>
                        </a:cubicBezTo>
                        <a:cubicBezTo>
                          <a:pt x="36" y="61"/>
                          <a:pt x="31" y="60"/>
                          <a:pt x="31" y="60"/>
                        </a:cubicBezTo>
                        <a:cubicBezTo>
                          <a:pt x="31" y="60"/>
                          <a:pt x="30" y="57"/>
                          <a:pt x="30" y="57"/>
                        </a:cubicBezTo>
                        <a:cubicBezTo>
                          <a:pt x="30" y="57"/>
                          <a:pt x="28" y="57"/>
                          <a:pt x="28" y="57"/>
                        </a:cubicBezTo>
                        <a:cubicBezTo>
                          <a:pt x="28" y="57"/>
                          <a:pt x="23" y="52"/>
                          <a:pt x="23" y="52"/>
                        </a:cubicBezTo>
                        <a:cubicBezTo>
                          <a:pt x="23" y="52"/>
                          <a:pt x="21" y="53"/>
                          <a:pt x="21" y="53"/>
                        </a:cubicBezTo>
                        <a:cubicBezTo>
                          <a:pt x="21" y="53"/>
                          <a:pt x="16" y="48"/>
                          <a:pt x="16" y="48"/>
                        </a:cubicBezTo>
                        <a:cubicBezTo>
                          <a:pt x="16" y="48"/>
                          <a:pt x="15" y="47"/>
                          <a:pt x="15" y="47"/>
                        </a:cubicBezTo>
                        <a:cubicBezTo>
                          <a:pt x="15" y="47"/>
                          <a:pt x="13" y="42"/>
                          <a:pt x="13" y="42"/>
                        </a:cubicBezTo>
                        <a:cubicBezTo>
                          <a:pt x="13" y="42"/>
                          <a:pt x="12" y="43"/>
                          <a:pt x="12" y="43"/>
                        </a:cubicBezTo>
                        <a:cubicBezTo>
                          <a:pt x="12" y="43"/>
                          <a:pt x="7" y="38"/>
                          <a:pt x="7" y="38"/>
                        </a:cubicBezTo>
                        <a:cubicBezTo>
                          <a:pt x="7" y="38"/>
                          <a:pt x="6" y="38"/>
                          <a:pt x="6" y="38"/>
                        </a:cubicBezTo>
                        <a:cubicBezTo>
                          <a:pt x="6" y="38"/>
                          <a:pt x="1" y="32"/>
                          <a:pt x="1" y="32"/>
                        </a:cubicBezTo>
                        <a:cubicBezTo>
                          <a:pt x="1" y="32"/>
                          <a:pt x="0" y="28"/>
                          <a:pt x="0" y="28"/>
                        </a:cubicBezTo>
                        <a:cubicBezTo>
                          <a:pt x="0" y="28"/>
                          <a:pt x="2" y="24"/>
                          <a:pt x="2" y="24"/>
                        </a:cubicBezTo>
                        <a:cubicBezTo>
                          <a:pt x="2" y="24"/>
                          <a:pt x="1" y="21"/>
                          <a:pt x="1" y="21"/>
                        </a:cubicBezTo>
                        <a:cubicBezTo>
                          <a:pt x="1" y="21"/>
                          <a:pt x="2" y="17"/>
                          <a:pt x="2" y="17"/>
                        </a:cubicBezTo>
                        <a:cubicBezTo>
                          <a:pt x="2" y="17"/>
                          <a:pt x="2" y="13"/>
                          <a:pt x="2" y="13"/>
                        </a:cubicBezTo>
                        <a:cubicBezTo>
                          <a:pt x="2" y="13"/>
                          <a:pt x="5" y="8"/>
                          <a:pt x="5" y="8"/>
                        </a:cubicBezTo>
                        <a:cubicBezTo>
                          <a:pt x="5" y="8"/>
                          <a:pt x="7" y="4"/>
                          <a:pt x="7" y="4"/>
                        </a:cubicBezTo>
                        <a:cubicBezTo>
                          <a:pt x="7" y="4"/>
                          <a:pt x="8" y="5"/>
                          <a:pt x="8" y="5"/>
                        </a:cubicBezTo>
                        <a:cubicBezTo>
                          <a:pt x="8" y="5"/>
                          <a:pt x="9" y="7"/>
                          <a:pt x="9" y="7"/>
                        </a:cubicBezTo>
                        <a:cubicBezTo>
                          <a:pt x="9" y="7"/>
                          <a:pt x="10" y="7"/>
                          <a:pt x="10" y="7"/>
                        </a:cubicBezTo>
                        <a:cubicBezTo>
                          <a:pt x="10" y="7"/>
                          <a:pt x="12" y="4"/>
                          <a:pt x="12" y="4"/>
                        </a:cubicBezTo>
                        <a:cubicBezTo>
                          <a:pt x="12" y="4"/>
                          <a:pt x="13" y="1"/>
                          <a:pt x="13" y="1"/>
                        </a:cubicBezTo>
                        <a:cubicBezTo>
                          <a:pt x="13" y="1"/>
                          <a:pt x="16" y="0"/>
                          <a:pt x="16" y="0"/>
                        </a:cubicBezTo>
                        <a:cubicBezTo>
                          <a:pt x="16" y="0"/>
                          <a:pt x="18" y="2"/>
                          <a:pt x="18" y="2"/>
                        </a:cubicBezTo>
                        <a:cubicBezTo>
                          <a:pt x="18" y="2"/>
                          <a:pt x="20" y="6"/>
                          <a:pt x="20" y="6"/>
                        </a:cubicBezTo>
                        <a:cubicBezTo>
                          <a:pt x="20" y="6"/>
                          <a:pt x="24" y="9"/>
                          <a:pt x="24" y="9"/>
                        </a:cubicBezTo>
                        <a:cubicBezTo>
                          <a:pt x="24" y="9"/>
                          <a:pt x="26" y="14"/>
                          <a:pt x="26" y="14"/>
                        </a:cubicBezTo>
                        <a:cubicBezTo>
                          <a:pt x="26" y="14"/>
                          <a:pt x="30" y="15"/>
                          <a:pt x="30" y="15"/>
                        </a:cubicBezTo>
                        <a:cubicBezTo>
                          <a:pt x="30" y="15"/>
                          <a:pt x="32" y="16"/>
                          <a:pt x="32" y="16"/>
                        </a:cubicBezTo>
                        <a:cubicBezTo>
                          <a:pt x="32" y="16"/>
                          <a:pt x="34" y="19"/>
                          <a:pt x="34" y="19"/>
                        </a:cubicBezTo>
                        <a:cubicBezTo>
                          <a:pt x="34" y="19"/>
                          <a:pt x="35" y="24"/>
                          <a:pt x="35" y="24"/>
                        </a:cubicBezTo>
                        <a:cubicBezTo>
                          <a:pt x="35" y="24"/>
                          <a:pt x="37" y="25"/>
                          <a:pt x="37" y="25"/>
                        </a:cubicBezTo>
                        <a:cubicBezTo>
                          <a:pt x="37" y="25"/>
                          <a:pt x="39" y="24"/>
                          <a:pt x="39" y="24"/>
                        </a:cubicBezTo>
                        <a:cubicBezTo>
                          <a:pt x="39" y="24"/>
                          <a:pt x="41" y="24"/>
                          <a:pt x="41" y="24"/>
                        </a:cubicBezTo>
                        <a:cubicBezTo>
                          <a:pt x="41" y="24"/>
                          <a:pt x="43" y="26"/>
                          <a:pt x="43" y="26"/>
                        </a:cubicBezTo>
                        <a:cubicBezTo>
                          <a:pt x="43" y="26"/>
                          <a:pt x="43" y="30"/>
                          <a:pt x="43" y="30"/>
                        </a:cubicBezTo>
                        <a:cubicBezTo>
                          <a:pt x="43" y="30"/>
                          <a:pt x="45" y="32"/>
                          <a:pt x="45" y="32"/>
                        </a:cubicBezTo>
                        <a:cubicBezTo>
                          <a:pt x="45" y="32"/>
                          <a:pt x="46" y="34"/>
                          <a:pt x="46" y="34"/>
                        </a:cubicBezTo>
                        <a:cubicBezTo>
                          <a:pt x="46" y="34"/>
                          <a:pt x="48" y="35"/>
                          <a:pt x="48" y="35"/>
                        </a:cubicBezTo>
                        <a:cubicBezTo>
                          <a:pt x="48" y="35"/>
                          <a:pt x="50" y="37"/>
                          <a:pt x="50" y="37"/>
                        </a:cubicBezTo>
                        <a:cubicBezTo>
                          <a:pt x="50" y="37"/>
                          <a:pt x="52" y="36"/>
                          <a:pt x="52" y="36"/>
                        </a:cubicBezTo>
                        <a:cubicBezTo>
                          <a:pt x="52" y="36"/>
                          <a:pt x="53" y="36"/>
                          <a:pt x="53" y="36"/>
                        </a:cubicBezTo>
                        <a:cubicBezTo>
                          <a:pt x="53" y="36"/>
                          <a:pt x="54" y="38"/>
                          <a:pt x="54" y="38"/>
                        </a:cubicBezTo>
                        <a:cubicBezTo>
                          <a:pt x="54" y="38"/>
                          <a:pt x="53" y="41"/>
                          <a:pt x="53" y="41"/>
                        </a:cubicBezTo>
                        <a:cubicBezTo>
                          <a:pt x="53" y="41"/>
                          <a:pt x="54" y="44"/>
                          <a:pt x="54" y="44"/>
                        </a:cubicBezTo>
                        <a:cubicBezTo>
                          <a:pt x="54" y="44"/>
                          <a:pt x="57" y="44"/>
                          <a:pt x="57" y="44"/>
                        </a:cubicBezTo>
                        <a:cubicBezTo>
                          <a:pt x="57" y="44"/>
                          <a:pt x="60" y="43"/>
                          <a:pt x="60" y="43"/>
                        </a:cubicBezTo>
                        <a:cubicBezTo>
                          <a:pt x="60" y="43"/>
                          <a:pt x="63" y="47"/>
                          <a:pt x="63" y="47"/>
                        </a:cubicBezTo>
                        <a:cubicBezTo>
                          <a:pt x="63" y="47"/>
                          <a:pt x="63" y="51"/>
                          <a:pt x="63" y="51"/>
                        </a:cubicBezTo>
                        <a:cubicBezTo>
                          <a:pt x="63" y="51"/>
                          <a:pt x="64" y="52"/>
                          <a:pt x="64" y="52"/>
                        </a:cubicBezTo>
                        <a:cubicBezTo>
                          <a:pt x="64" y="52"/>
                          <a:pt x="65" y="50"/>
                          <a:pt x="65" y="50"/>
                        </a:cubicBezTo>
                        <a:cubicBezTo>
                          <a:pt x="65" y="50"/>
                          <a:pt x="66" y="48"/>
                          <a:pt x="66" y="48"/>
                        </a:cubicBezTo>
                        <a:cubicBezTo>
                          <a:pt x="66" y="48"/>
                          <a:pt x="67" y="49"/>
                          <a:pt x="67" y="49"/>
                        </a:cubicBezTo>
                        <a:cubicBezTo>
                          <a:pt x="67" y="49"/>
                          <a:pt x="67" y="51"/>
                          <a:pt x="67" y="51"/>
                        </a:cubicBezTo>
                        <a:cubicBezTo>
                          <a:pt x="67" y="51"/>
                          <a:pt x="69" y="50"/>
                          <a:pt x="69" y="50"/>
                        </a:cubicBezTo>
                        <a:cubicBezTo>
                          <a:pt x="69" y="50"/>
                          <a:pt x="70" y="48"/>
                          <a:pt x="70" y="48"/>
                        </a:cubicBezTo>
                        <a:cubicBezTo>
                          <a:pt x="70" y="48"/>
                          <a:pt x="73" y="49"/>
                          <a:pt x="73" y="49"/>
                        </a:cubicBezTo>
                        <a:cubicBezTo>
                          <a:pt x="73" y="49"/>
                          <a:pt x="75" y="52"/>
                          <a:pt x="75" y="52"/>
                        </a:cubicBezTo>
                        <a:cubicBezTo>
                          <a:pt x="75" y="52"/>
                          <a:pt x="77" y="52"/>
                          <a:pt x="77" y="52"/>
                        </a:cubicBezTo>
                        <a:cubicBezTo>
                          <a:pt x="77" y="52"/>
                          <a:pt x="80" y="53"/>
                          <a:pt x="80" y="53"/>
                        </a:cubicBezTo>
                        <a:cubicBezTo>
                          <a:pt x="80" y="53"/>
                          <a:pt x="83" y="52"/>
                          <a:pt x="83" y="52"/>
                        </a:cubicBezTo>
                        <a:cubicBezTo>
                          <a:pt x="83" y="52"/>
                          <a:pt x="85" y="52"/>
                          <a:pt x="85" y="52"/>
                        </a:cubicBezTo>
                        <a:cubicBezTo>
                          <a:pt x="85" y="52"/>
                          <a:pt x="86" y="52"/>
                          <a:pt x="86" y="5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26" name="Freeform 1662"/>
                  <p:cNvSpPr>
                    <a:spLocks/>
                  </p:cNvSpPr>
                  <p:nvPr/>
                </p:nvSpPr>
                <p:spPr bwMode="gray">
                  <a:xfrm>
                    <a:off x="6690519" y="2657887"/>
                    <a:ext cx="95250" cy="52388"/>
                  </a:xfrm>
                  <a:custGeom>
                    <a:avLst/>
                    <a:gdLst/>
                    <a:ahLst/>
                    <a:cxnLst>
                      <a:cxn ang="0">
                        <a:pos x="29" y="11"/>
                      </a:cxn>
                      <a:cxn ang="0">
                        <a:pos x="29" y="11"/>
                      </a:cxn>
                      <a:cxn ang="0">
                        <a:pos x="29" y="15"/>
                      </a:cxn>
                      <a:cxn ang="0">
                        <a:pos x="31" y="17"/>
                      </a:cxn>
                      <a:cxn ang="0">
                        <a:pos x="33" y="17"/>
                      </a:cxn>
                      <a:cxn ang="0">
                        <a:pos x="35" y="20"/>
                      </a:cxn>
                      <a:cxn ang="0">
                        <a:pos x="34" y="23"/>
                      </a:cxn>
                      <a:cxn ang="0">
                        <a:pos x="34" y="27"/>
                      </a:cxn>
                      <a:cxn ang="0">
                        <a:pos x="34" y="29"/>
                      </a:cxn>
                      <a:cxn ang="0">
                        <a:pos x="32" y="29"/>
                      </a:cxn>
                      <a:cxn ang="0">
                        <a:pos x="29" y="29"/>
                      </a:cxn>
                      <a:cxn ang="0">
                        <a:pos x="26" y="29"/>
                      </a:cxn>
                      <a:cxn ang="0">
                        <a:pos x="23" y="31"/>
                      </a:cxn>
                      <a:cxn ang="0">
                        <a:pos x="18" y="29"/>
                      </a:cxn>
                      <a:cxn ang="0">
                        <a:pos x="16" y="29"/>
                      </a:cxn>
                      <a:cxn ang="0">
                        <a:pos x="13" y="32"/>
                      </a:cxn>
                      <a:cxn ang="0">
                        <a:pos x="10" y="32"/>
                      </a:cxn>
                      <a:cxn ang="0">
                        <a:pos x="7" y="30"/>
                      </a:cxn>
                      <a:cxn ang="0">
                        <a:pos x="5" y="30"/>
                      </a:cxn>
                      <a:cxn ang="0">
                        <a:pos x="4" y="28"/>
                      </a:cxn>
                      <a:cxn ang="0">
                        <a:pos x="1" y="26"/>
                      </a:cxn>
                      <a:cxn ang="0">
                        <a:pos x="0" y="23"/>
                      </a:cxn>
                      <a:cxn ang="0">
                        <a:pos x="2" y="19"/>
                      </a:cxn>
                      <a:cxn ang="0">
                        <a:pos x="1" y="18"/>
                      </a:cxn>
                      <a:cxn ang="0">
                        <a:pos x="2" y="18"/>
                      </a:cxn>
                      <a:cxn ang="0">
                        <a:pos x="3" y="14"/>
                      </a:cxn>
                      <a:cxn ang="0">
                        <a:pos x="4" y="10"/>
                      </a:cxn>
                      <a:cxn ang="0">
                        <a:pos x="6" y="8"/>
                      </a:cxn>
                      <a:cxn ang="0">
                        <a:pos x="8" y="2"/>
                      </a:cxn>
                      <a:cxn ang="0">
                        <a:pos x="9" y="1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4" y="0"/>
                      </a:cxn>
                      <a:cxn ang="0">
                        <a:pos x="15" y="4"/>
                      </a:cxn>
                      <a:cxn ang="0">
                        <a:pos x="17" y="5"/>
                      </a:cxn>
                      <a:cxn ang="0">
                        <a:pos x="20" y="4"/>
                      </a:cxn>
                      <a:cxn ang="0">
                        <a:pos x="22" y="7"/>
                      </a:cxn>
                      <a:cxn ang="0">
                        <a:pos x="23" y="6"/>
                      </a:cxn>
                      <a:cxn ang="0">
                        <a:pos x="24" y="4"/>
                      </a:cxn>
                      <a:cxn ang="0">
                        <a:pos x="26" y="4"/>
                      </a:cxn>
                      <a:cxn ang="0">
                        <a:pos x="27" y="6"/>
                      </a:cxn>
                      <a:cxn ang="0">
                        <a:pos x="29" y="6"/>
                      </a:cxn>
                      <a:cxn ang="0">
                        <a:pos x="29" y="11"/>
                      </a:cxn>
                    </a:cxnLst>
                    <a:rect l="0" t="0" r="r" b="b"/>
                    <a:pathLst>
                      <a:path w="35" h="32">
                        <a:moveTo>
                          <a:pt x="29" y="11"/>
                        </a:moveTo>
                        <a:cubicBezTo>
                          <a:pt x="29" y="11"/>
                          <a:pt x="29" y="11"/>
                          <a:pt x="29" y="11"/>
                        </a:cubicBezTo>
                        <a:cubicBezTo>
                          <a:pt x="29" y="11"/>
                          <a:pt x="29" y="15"/>
                          <a:pt x="29" y="15"/>
                        </a:cubicBezTo>
                        <a:cubicBezTo>
                          <a:pt x="29" y="15"/>
                          <a:pt x="31" y="17"/>
                          <a:pt x="31" y="17"/>
                        </a:cubicBezTo>
                        <a:cubicBezTo>
                          <a:pt x="31" y="17"/>
                          <a:pt x="33" y="17"/>
                          <a:pt x="33" y="17"/>
                        </a:cubicBezTo>
                        <a:cubicBezTo>
                          <a:pt x="33" y="17"/>
                          <a:pt x="35" y="20"/>
                          <a:pt x="35" y="20"/>
                        </a:cubicBezTo>
                        <a:cubicBezTo>
                          <a:pt x="35" y="20"/>
                          <a:pt x="34" y="23"/>
                          <a:pt x="34" y="23"/>
                        </a:cubicBezTo>
                        <a:cubicBezTo>
                          <a:pt x="34" y="23"/>
                          <a:pt x="34" y="27"/>
                          <a:pt x="34" y="27"/>
                        </a:cubicBezTo>
                        <a:cubicBezTo>
                          <a:pt x="34" y="27"/>
                          <a:pt x="34" y="29"/>
                          <a:pt x="34" y="29"/>
                        </a:cubicBezTo>
                        <a:cubicBezTo>
                          <a:pt x="34" y="29"/>
                          <a:pt x="32" y="29"/>
                          <a:pt x="32" y="29"/>
                        </a:cubicBezTo>
                        <a:cubicBezTo>
                          <a:pt x="32" y="29"/>
                          <a:pt x="29" y="29"/>
                          <a:pt x="29" y="29"/>
                        </a:cubicBezTo>
                        <a:cubicBezTo>
                          <a:pt x="29" y="29"/>
                          <a:pt x="26" y="29"/>
                          <a:pt x="26" y="29"/>
                        </a:cubicBezTo>
                        <a:cubicBezTo>
                          <a:pt x="26" y="29"/>
                          <a:pt x="23" y="31"/>
                          <a:pt x="23" y="31"/>
                        </a:cubicBezTo>
                        <a:cubicBezTo>
                          <a:pt x="23" y="31"/>
                          <a:pt x="18" y="29"/>
                          <a:pt x="18" y="29"/>
                        </a:cubicBezTo>
                        <a:cubicBezTo>
                          <a:pt x="18" y="29"/>
                          <a:pt x="16" y="29"/>
                          <a:pt x="16" y="29"/>
                        </a:cubicBezTo>
                        <a:cubicBezTo>
                          <a:pt x="16" y="29"/>
                          <a:pt x="13" y="32"/>
                          <a:pt x="13" y="32"/>
                        </a:cubicBezTo>
                        <a:cubicBezTo>
                          <a:pt x="13" y="32"/>
                          <a:pt x="10" y="32"/>
                          <a:pt x="10" y="32"/>
                        </a:cubicBezTo>
                        <a:cubicBezTo>
                          <a:pt x="10" y="32"/>
                          <a:pt x="7" y="30"/>
                          <a:pt x="7" y="30"/>
                        </a:cubicBezTo>
                        <a:cubicBezTo>
                          <a:pt x="7" y="30"/>
                          <a:pt x="5" y="30"/>
                          <a:pt x="5" y="30"/>
                        </a:cubicBezTo>
                        <a:cubicBezTo>
                          <a:pt x="5" y="30"/>
                          <a:pt x="4" y="28"/>
                          <a:pt x="4" y="28"/>
                        </a:cubicBezTo>
                        <a:cubicBezTo>
                          <a:pt x="4" y="28"/>
                          <a:pt x="1" y="26"/>
                          <a:pt x="1" y="26"/>
                        </a:cubicBezTo>
                        <a:cubicBezTo>
                          <a:pt x="1" y="26"/>
                          <a:pt x="0" y="23"/>
                          <a:pt x="0" y="23"/>
                        </a:cubicBezTo>
                        <a:cubicBezTo>
                          <a:pt x="0" y="23"/>
                          <a:pt x="2" y="19"/>
                          <a:pt x="2" y="19"/>
                        </a:cubicBezTo>
                        <a:cubicBezTo>
                          <a:pt x="2" y="19"/>
                          <a:pt x="1" y="18"/>
                          <a:pt x="1" y="18"/>
                        </a:cubicBezTo>
                        <a:cubicBezTo>
                          <a:pt x="1" y="18"/>
                          <a:pt x="2" y="18"/>
                          <a:pt x="2" y="18"/>
                        </a:cubicBezTo>
                        <a:cubicBezTo>
                          <a:pt x="2" y="18"/>
                          <a:pt x="3" y="14"/>
                          <a:pt x="3" y="14"/>
                        </a:cubicBezTo>
                        <a:cubicBezTo>
                          <a:pt x="3" y="14"/>
                          <a:pt x="4" y="10"/>
                          <a:pt x="4" y="10"/>
                        </a:cubicBezTo>
                        <a:cubicBezTo>
                          <a:pt x="4" y="10"/>
                          <a:pt x="6" y="8"/>
                          <a:pt x="6" y="8"/>
                        </a:cubicBezTo>
                        <a:cubicBezTo>
                          <a:pt x="6" y="8"/>
                          <a:pt x="8" y="2"/>
                          <a:pt x="8" y="2"/>
                        </a:cubicBezTo>
                        <a:cubicBezTo>
                          <a:pt x="8" y="2"/>
                          <a:pt x="9" y="1"/>
                          <a:pt x="9" y="1"/>
                        </a:cubicBezTo>
                        <a:cubicBezTo>
                          <a:pt x="9" y="1"/>
                          <a:pt x="11" y="0"/>
                          <a:pt x="11" y="0"/>
                        </a:cubicBezTo>
                        <a:cubicBezTo>
                          <a:pt x="11" y="0"/>
                          <a:pt x="12" y="0"/>
                          <a:pt x="12" y="0"/>
                        </a:cubicBezTo>
                        <a:cubicBezTo>
                          <a:pt x="12" y="0"/>
                          <a:pt x="14" y="0"/>
                          <a:pt x="14" y="0"/>
                        </a:cubicBezTo>
                        <a:cubicBezTo>
                          <a:pt x="14" y="0"/>
                          <a:pt x="15" y="4"/>
                          <a:pt x="15" y="4"/>
                        </a:cubicBezTo>
                        <a:cubicBezTo>
                          <a:pt x="15" y="4"/>
                          <a:pt x="17" y="5"/>
                          <a:pt x="17" y="5"/>
                        </a:cubicBezTo>
                        <a:cubicBezTo>
                          <a:pt x="17" y="5"/>
                          <a:pt x="20" y="4"/>
                          <a:pt x="20" y="4"/>
                        </a:cubicBezTo>
                        <a:cubicBezTo>
                          <a:pt x="20" y="4"/>
                          <a:pt x="22" y="7"/>
                          <a:pt x="22" y="7"/>
                        </a:cubicBezTo>
                        <a:cubicBezTo>
                          <a:pt x="22" y="7"/>
                          <a:pt x="23" y="6"/>
                          <a:pt x="23" y="6"/>
                        </a:cubicBezTo>
                        <a:cubicBezTo>
                          <a:pt x="23" y="6"/>
                          <a:pt x="24" y="4"/>
                          <a:pt x="24" y="4"/>
                        </a:cubicBezTo>
                        <a:cubicBezTo>
                          <a:pt x="24" y="4"/>
                          <a:pt x="26" y="4"/>
                          <a:pt x="26" y="4"/>
                        </a:cubicBezTo>
                        <a:cubicBezTo>
                          <a:pt x="26" y="4"/>
                          <a:pt x="27" y="6"/>
                          <a:pt x="27" y="6"/>
                        </a:cubicBezTo>
                        <a:cubicBezTo>
                          <a:pt x="27" y="6"/>
                          <a:pt x="29" y="6"/>
                          <a:pt x="29" y="6"/>
                        </a:cubicBezTo>
                        <a:cubicBezTo>
                          <a:pt x="29" y="6"/>
                          <a:pt x="29" y="11"/>
                          <a:pt x="29" y="1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27" name="Freeform 1663"/>
                  <p:cNvSpPr>
                    <a:spLocks/>
                  </p:cNvSpPr>
                  <p:nvPr/>
                </p:nvSpPr>
                <p:spPr bwMode="gray">
                  <a:xfrm>
                    <a:off x="7551738" y="2172112"/>
                    <a:ext cx="131763" cy="174625"/>
                  </a:xfrm>
                  <a:custGeom>
                    <a:avLst/>
                    <a:gdLst/>
                    <a:ahLst/>
                    <a:cxnLst>
                      <a:cxn ang="0">
                        <a:pos x="47" y="15"/>
                      </a:cxn>
                      <a:cxn ang="0">
                        <a:pos x="44" y="25"/>
                      </a:cxn>
                      <a:cxn ang="0">
                        <a:pos x="47" y="36"/>
                      </a:cxn>
                      <a:cxn ang="0">
                        <a:pos x="48" y="43"/>
                      </a:cxn>
                      <a:cxn ang="0">
                        <a:pos x="45" y="51"/>
                      </a:cxn>
                      <a:cxn ang="0">
                        <a:pos x="41" y="59"/>
                      </a:cxn>
                      <a:cxn ang="0">
                        <a:pos x="35" y="64"/>
                      </a:cxn>
                      <a:cxn ang="0">
                        <a:pos x="34" y="70"/>
                      </a:cxn>
                      <a:cxn ang="0">
                        <a:pos x="36" y="79"/>
                      </a:cxn>
                      <a:cxn ang="0">
                        <a:pos x="39" y="80"/>
                      </a:cxn>
                      <a:cxn ang="0">
                        <a:pos x="45" y="85"/>
                      </a:cxn>
                      <a:cxn ang="0">
                        <a:pos x="48" y="90"/>
                      </a:cxn>
                      <a:cxn ang="0">
                        <a:pos x="46" y="96"/>
                      </a:cxn>
                      <a:cxn ang="0">
                        <a:pos x="41" y="96"/>
                      </a:cxn>
                      <a:cxn ang="0">
                        <a:pos x="36" y="99"/>
                      </a:cxn>
                      <a:cxn ang="0">
                        <a:pos x="35" y="106"/>
                      </a:cxn>
                      <a:cxn ang="0">
                        <a:pos x="33" y="105"/>
                      </a:cxn>
                      <a:cxn ang="0">
                        <a:pos x="31" y="106"/>
                      </a:cxn>
                      <a:cxn ang="0">
                        <a:pos x="26" y="105"/>
                      </a:cxn>
                      <a:cxn ang="0">
                        <a:pos x="23" y="108"/>
                      </a:cxn>
                      <a:cxn ang="0">
                        <a:pos x="21" y="106"/>
                      </a:cxn>
                      <a:cxn ang="0">
                        <a:pos x="19" y="103"/>
                      </a:cxn>
                      <a:cxn ang="0">
                        <a:pos x="16" y="101"/>
                      </a:cxn>
                      <a:cxn ang="0">
                        <a:pos x="15" y="94"/>
                      </a:cxn>
                      <a:cxn ang="0">
                        <a:pos x="19" y="89"/>
                      </a:cxn>
                      <a:cxn ang="0">
                        <a:pos x="17" y="87"/>
                      </a:cxn>
                      <a:cxn ang="0">
                        <a:pos x="15" y="74"/>
                      </a:cxn>
                      <a:cxn ang="0">
                        <a:pos x="10" y="70"/>
                      </a:cxn>
                      <a:cxn ang="0">
                        <a:pos x="4" y="66"/>
                      </a:cxn>
                      <a:cxn ang="0">
                        <a:pos x="0" y="64"/>
                      </a:cxn>
                      <a:cxn ang="0">
                        <a:pos x="0" y="63"/>
                      </a:cxn>
                      <a:cxn ang="0">
                        <a:pos x="4" y="52"/>
                      </a:cxn>
                      <a:cxn ang="0">
                        <a:pos x="10" y="43"/>
                      </a:cxn>
                      <a:cxn ang="0">
                        <a:pos x="13" y="30"/>
                      </a:cxn>
                      <a:cxn ang="0">
                        <a:pos x="17" y="27"/>
                      </a:cxn>
                      <a:cxn ang="0">
                        <a:pos x="23" y="32"/>
                      </a:cxn>
                      <a:cxn ang="0">
                        <a:pos x="30" y="30"/>
                      </a:cxn>
                      <a:cxn ang="0">
                        <a:pos x="26" y="22"/>
                      </a:cxn>
                      <a:cxn ang="0">
                        <a:pos x="30" y="20"/>
                      </a:cxn>
                      <a:cxn ang="0">
                        <a:pos x="34" y="13"/>
                      </a:cxn>
                      <a:cxn ang="0">
                        <a:pos x="38" y="10"/>
                      </a:cxn>
                      <a:cxn ang="0">
                        <a:pos x="37" y="1"/>
                      </a:cxn>
                      <a:cxn ang="0">
                        <a:pos x="41" y="3"/>
                      </a:cxn>
                      <a:cxn ang="0">
                        <a:pos x="43" y="6"/>
                      </a:cxn>
                      <a:cxn ang="0">
                        <a:pos x="48" y="14"/>
                      </a:cxn>
                    </a:cxnLst>
                    <a:rect l="0" t="0" r="r" b="b"/>
                    <a:pathLst>
                      <a:path w="48" h="109">
                        <a:moveTo>
                          <a:pt x="48" y="14"/>
                        </a:moveTo>
                        <a:cubicBezTo>
                          <a:pt x="48" y="14"/>
                          <a:pt x="48" y="14"/>
                          <a:pt x="48" y="14"/>
                        </a:cubicBezTo>
                        <a:cubicBezTo>
                          <a:pt x="48" y="14"/>
                          <a:pt x="47" y="15"/>
                          <a:pt x="47" y="15"/>
                        </a:cubicBezTo>
                        <a:cubicBezTo>
                          <a:pt x="47" y="15"/>
                          <a:pt x="45" y="17"/>
                          <a:pt x="45" y="17"/>
                        </a:cubicBezTo>
                        <a:cubicBezTo>
                          <a:pt x="45" y="17"/>
                          <a:pt x="44" y="21"/>
                          <a:pt x="44" y="21"/>
                        </a:cubicBezTo>
                        <a:cubicBezTo>
                          <a:pt x="44" y="21"/>
                          <a:pt x="44" y="25"/>
                          <a:pt x="44" y="25"/>
                        </a:cubicBezTo>
                        <a:cubicBezTo>
                          <a:pt x="44" y="25"/>
                          <a:pt x="44" y="29"/>
                          <a:pt x="44" y="29"/>
                        </a:cubicBezTo>
                        <a:cubicBezTo>
                          <a:pt x="44" y="29"/>
                          <a:pt x="46" y="31"/>
                          <a:pt x="46" y="31"/>
                        </a:cubicBezTo>
                        <a:cubicBezTo>
                          <a:pt x="46" y="31"/>
                          <a:pt x="47" y="36"/>
                          <a:pt x="47" y="36"/>
                        </a:cubicBezTo>
                        <a:cubicBezTo>
                          <a:pt x="47" y="36"/>
                          <a:pt x="47" y="38"/>
                          <a:pt x="47" y="38"/>
                        </a:cubicBezTo>
                        <a:cubicBezTo>
                          <a:pt x="47" y="38"/>
                          <a:pt x="48" y="41"/>
                          <a:pt x="48" y="41"/>
                        </a:cubicBezTo>
                        <a:cubicBezTo>
                          <a:pt x="48" y="41"/>
                          <a:pt x="48" y="43"/>
                          <a:pt x="48" y="43"/>
                        </a:cubicBezTo>
                        <a:cubicBezTo>
                          <a:pt x="48" y="43"/>
                          <a:pt x="47" y="45"/>
                          <a:pt x="47" y="45"/>
                        </a:cubicBezTo>
                        <a:cubicBezTo>
                          <a:pt x="47" y="45"/>
                          <a:pt x="45" y="47"/>
                          <a:pt x="45" y="47"/>
                        </a:cubicBezTo>
                        <a:cubicBezTo>
                          <a:pt x="45" y="47"/>
                          <a:pt x="45" y="51"/>
                          <a:pt x="45" y="51"/>
                        </a:cubicBezTo>
                        <a:cubicBezTo>
                          <a:pt x="45" y="51"/>
                          <a:pt x="44" y="53"/>
                          <a:pt x="44" y="53"/>
                        </a:cubicBezTo>
                        <a:cubicBezTo>
                          <a:pt x="44" y="53"/>
                          <a:pt x="41" y="55"/>
                          <a:pt x="41" y="55"/>
                        </a:cubicBezTo>
                        <a:cubicBezTo>
                          <a:pt x="41" y="55"/>
                          <a:pt x="41" y="59"/>
                          <a:pt x="41" y="59"/>
                        </a:cubicBezTo>
                        <a:cubicBezTo>
                          <a:pt x="41" y="59"/>
                          <a:pt x="40" y="61"/>
                          <a:pt x="40" y="61"/>
                        </a:cubicBezTo>
                        <a:cubicBezTo>
                          <a:pt x="40" y="61"/>
                          <a:pt x="37" y="61"/>
                          <a:pt x="37" y="61"/>
                        </a:cubicBezTo>
                        <a:cubicBezTo>
                          <a:pt x="37" y="61"/>
                          <a:pt x="35" y="64"/>
                          <a:pt x="35" y="64"/>
                        </a:cubicBezTo>
                        <a:cubicBezTo>
                          <a:pt x="35" y="64"/>
                          <a:pt x="34" y="67"/>
                          <a:pt x="34" y="67"/>
                        </a:cubicBezTo>
                        <a:cubicBezTo>
                          <a:pt x="34" y="67"/>
                          <a:pt x="34" y="69"/>
                          <a:pt x="34" y="69"/>
                        </a:cubicBezTo>
                        <a:cubicBezTo>
                          <a:pt x="34" y="69"/>
                          <a:pt x="34" y="70"/>
                          <a:pt x="34" y="70"/>
                        </a:cubicBezTo>
                        <a:cubicBezTo>
                          <a:pt x="34" y="70"/>
                          <a:pt x="35" y="73"/>
                          <a:pt x="35" y="73"/>
                        </a:cubicBezTo>
                        <a:cubicBezTo>
                          <a:pt x="35" y="73"/>
                          <a:pt x="36" y="76"/>
                          <a:pt x="36" y="76"/>
                        </a:cubicBezTo>
                        <a:cubicBezTo>
                          <a:pt x="36" y="76"/>
                          <a:pt x="36" y="79"/>
                          <a:pt x="36" y="79"/>
                        </a:cubicBezTo>
                        <a:cubicBezTo>
                          <a:pt x="36" y="79"/>
                          <a:pt x="38" y="80"/>
                          <a:pt x="38" y="80"/>
                        </a:cubicBezTo>
                        <a:cubicBezTo>
                          <a:pt x="38" y="80"/>
                          <a:pt x="38" y="80"/>
                          <a:pt x="38" y="80"/>
                        </a:cubicBezTo>
                        <a:cubicBezTo>
                          <a:pt x="38" y="80"/>
                          <a:pt x="39" y="80"/>
                          <a:pt x="39" y="80"/>
                        </a:cubicBezTo>
                        <a:cubicBezTo>
                          <a:pt x="39" y="80"/>
                          <a:pt x="41" y="82"/>
                          <a:pt x="41" y="82"/>
                        </a:cubicBezTo>
                        <a:cubicBezTo>
                          <a:pt x="41" y="82"/>
                          <a:pt x="43" y="83"/>
                          <a:pt x="43" y="83"/>
                        </a:cubicBezTo>
                        <a:cubicBezTo>
                          <a:pt x="43" y="83"/>
                          <a:pt x="45" y="85"/>
                          <a:pt x="45" y="85"/>
                        </a:cubicBezTo>
                        <a:cubicBezTo>
                          <a:pt x="45" y="85"/>
                          <a:pt x="46" y="87"/>
                          <a:pt x="46" y="87"/>
                        </a:cubicBezTo>
                        <a:cubicBezTo>
                          <a:pt x="46" y="87"/>
                          <a:pt x="48" y="90"/>
                          <a:pt x="48" y="90"/>
                        </a:cubicBezTo>
                        <a:cubicBezTo>
                          <a:pt x="48" y="90"/>
                          <a:pt x="48" y="90"/>
                          <a:pt x="48" y="90"/>
                        </a:cubicBezTo>
                        <a:cubicBezTo>
                          <a:pt x="48" y="90"/>
                          <a:pt x="48" y="93"/>
                          <a:pt x="48" y="93"/>
                        </a:cubicBezTo>
                        <a:cubicBezTo>
                          <a:pt x="48" y="93"/>
                          <a:pt x="47" y="96"/>
                          <a:pt x="47" y="96"/>
                        </a:cubicBezTo>
                        <a:cubicBezTo>
                          <a:pt x="47" y="96"/>
                          <a:pt x="46" y="96"/>
                          <a:pt x="46" y="96"/>
                        </a:cubicBezTo>
                        <a:cubicBezTo>
                          <a:pt x="46" y="96"/>
                          <a:pt x="45" y="97"/>
                          <a:pt x="45" y="97"/>
                        </a:cubicBezTo>
                        <a:cubicBezTo>
                          <a:pt x="45" y="97"/>
                          <a:pt x="42" y="96"/>
                          <a:pt x="42" y="96"/>
                        </a:cubicBezTo>
                        <a:cubicBezTo>
                          <a:pt x="42" y="96"/>
                          <a:pt x="41" y="96"/>
                          <a:pt x="41" y="96"/>
                        </a:cubicBezTo>
                        <a:cubicBezTo>
                          <a:pt x="41" y="96"/>
                          <a:pt x="39" y="96"/>
                          <a:pt x="39" y="96"/>
                        </a:cubicBezTo>
                        <a:cubicBezTo>
                          <a:pt x="39" y="96"/>
                          <a:pt x="38" y="98"/>
                          <a:pt x="38" y="98"/>
                        </a:cubicBezTo>
                        <a:cubicBezTo>
                          <a:pt x="38" y="98"/>
                          <a:pt x="36" y="99"/>
                          <a:pt x="36" y="99"/>
                        </a:cubicBezTo>
                        <a:cubicBezTo>
                          <a:pt x="36" y="99"/>
                          <a:pt x="35" y="102"/>
                          <a:pt x="35" y="102"/>
                        </a:cubicBezTo>
                        <a:cubicBezTo>
                          <a:pt x="35" y="102"/>
                          <a:pt x="35" y="104"/>
                          <a:pt x="35" y="104"/>
                        </a:cubicBezTo>
                        <a:cubicBezTo>
                          <a:pt x="35" y="104"/>
                          <a:pt x="35" y="106"/>
                          <a:pt x="35" y="106"/>
                        </a:cubicBezTo>
                        <a:cubicBezTo>
                          <a:pt x="35" y="106"/>
                          <a:pt x="35" y="107"/>
                          <a:pt x="35" y="107"/>
                        </a:cubicBezTo>
                        <a:cubicBezTo>
                          <a:pt x="35" y="107"/>
                          <a:pt x="34" y="107"/>
                          <a:pt x="34" y="107"/>
                        </a:cubicBezTo>
                        <a:cubicBezTo>
                          <a:pt x="34" y="107"/>
                          <a:pt x="33" y="105"/>
                          <a:pt x="33" y="105"/>
                        </a:cubicBezTo>
                        <a:cubicBezTo>
                          <a:pt x="33" y="105"/>
                          <a:pt x="33" y="105"/>
                          <a:pt x="33" y="105"/>
                        </a:cubicBezTo>
                        <a:cubicBezTo>
                          <a:pt x="33" y="105"/>
                          <a:pt x="32" y="106"/>
                          <a:pt x="32" y="106"/>
                        </a:cubicBezTo>
                        <a:cubicBezTo>
                          <a:pt x="32" y="106"/>
                          <a:pt x="31" y="106"/>
                          <a:pt x="31" y="106"/>
                        </a:cubicBezTo>
                        <a:cubicBezTo>
                          <a:pt x="31" y="106"/>
                          <a:pt x="28" y="105"/>
                          <a:pt x="28" y="105"/>
                        </a:cubicBezTo>
                        <a:cubicBezTo>
                          <a:pt x="28" y="105"/>
                          <a:pt x="26" y="103"/>
                          <a:pt x="26" y="103"/>
                        </a:cubicBezTo>
                        <a:cubicBezTo>
                          <a:pt x="26" y="103"/>
                          <a:pt x="26" y="105"/>
                          <a:pt x="26" y="105"/>
                        </a:cubicBezTo>
                        <a:cubicBezTo>
                          <a:pt x="26" y="105"/>
                          <a:pt x="25" y="108"/>
                          <a:pt x="25" y="108"/>
                        </a:cubicBezTo>
                        <a:cubicBezTo>
                          <a:pt x="25" y="108"/>
                          <a:pt x="23" y="109"/>
                          <a:pt x="23" y="109"/>
                        </a:cubicBezTo>
                        <a:cubicBezTo>
                          <a:pt x="23" y="109"/>
                          <a:pt x="23" y="108"/>
                          <a:pt x="23" y="108"/>
                        </a:cubicBezTo>
                        <a:cubicBezTo>
                          <a:pt x="23" y="108"/>
                          <a:pt x="24" y="107"/>
                          <a:pt x="24" y="107"/>
                        </a:cubicBezTo>
                        <a:cubicBezTo>
                          <a:pt x="24" y="107"/>
                          <a:pt x="24" y="106"/>
                          <a:pt x="24" y="106"/>
                        </a:cubicBezTo>
                        <a:cubicBezTo>
                          <a:pt x="24" y="106"/>
                          <a:pt x="21" y="106"/>
                          <a:pt x="21" y="106"/>
                        </a:cubicBezTo>
                        <a:cubicBezTo>
                          <a:pt x="21" y="106"/>
                          <a:pt x="19" y="105"/>
                          <a:pt x="19" y="105"/>
                        </a:cubicBezTo>
                        <a:cubicBezTo>
                          <a:pt x="19" y="105"/>
                          <a:pt x="19" y="104"/>
                          <a:pt x="19" y="104"/>
                        </a:cubicBezTo>
                        <a:cubicBezTo>
                          <a:pt x="19" y="104"/>
                          <a:pt x="19" y="103"/>
                          <a:pt x="19" y="103"/>
                        </a:cubicBezTo>
                        <a:cubicBezTo>
                          <a:pt x="19" y="103"/>
                          <a:pt x="20" y="101"/>
                          <a:pt x="20" y="101"/>
                        </a:cubicBezTo>
                        <a:cubicBezTo>
                          <a:pt x="20" y="101"/>
                          <a:pt x="18" y="101"/>
                          <a:pt x="18" y="101"/>
                        </a:cubicBezTo>
                        <a:cubicBezTo>
                          <a:pt x="18" y="101"/>
                          <a:pt x="16" y="101"/>
                          <a:pt x="16" y="101"/>
                        </a:cubicBezTo>
                        <a:cubicBezTo>
                          <a:pt x="16" y="101"/>
                          <a:pt x="15" y="99"/>
                          <a:pt x="15" y="99"/>
                        </a:cubicBezTo>
                        <a:cubicBezTo>
                          <a:pt x="15" y="99"/>
                          <a:pt x="16" y="98"/>
                          <a:pt x="16" y="98"/>
                        </a:cubicBezTo>
                        <a:cubicBezTo>
                          <a:pt x="16" y="98"/>
                          <a:pt x="15" y="94"/>
                          <a:pt x="15" y="94"/>
                        </a:cubicBezTo>
                        <a:cubicBezTo>
                          <a:pt x="15" y="94"/>
                          <a:pt x="15" y="90"/>
                          <a:pt x="15" y="90"/>
                        </a:cubicBezTo>
                        <a:cubicBezTo>
                          <a:pt x="15" y="90"/>
                          <a:pt x="17" y="89"/>
                          <a:pt x="17" y="89"/>
                        </a:cubicBezTo>
                        <a:cubicBezTo>
                          <a:pt x="17" y="89"/>
                          <a:pt x="19" y="89"/>
                          <a:pt x="19" y="89"/>
                        </a:cubicBezTo>
                        <a:cubicBezTo>
                          <a:pt x="19" y="89"/>
                          <a:pt x="21" y="90"/>
                          <a:pt x="21" y="90"/>
                        </a:cubicBezTo>
                        <a:cubicBezTo>
                          <a:pt x="21" y="90"/>
                          <a:pt x="20" y="88"/>
                          <a:pt x="20" y="88"/>
                        </a:cubicBezTo>
                        <a:cubicBezTo>
                          <a:pt x="20" y="88"/>
                          <a:pt x="17" y="87"/>
                          <a:pt x="17" y="87"/>
                        </a:cubicBezTo>
                        <a:cubicBezTo>
                          <a:pt x="17" y="87"/>
                          <a:pt x="16" y="86"/>
                          <a:pt x="16" y="86"/>
                        </a:cubicBezTo>
                        <a:cubicBezTo>
                          <a:pt x="16" y="86"/>
                          <a:pt x="15" y="82"/>
                          <a:pt x="15" y="82"/>
                        </a:cubicBezTo>
                        <a:cubicBezTo>
                          <a:pt x="15" y="82"/>
                          <a:pt x="15" y="74"/>
                          <a:pt x="15" y="74"/>
                        </a:cubicBezTo>
                        <a:cubicBezTo>
                          <a:pt x="15" y="74"/>
                          <a:pt x="14" y="73"/>
                          <a:pt x="14" y="73"/>
                        </a:cubicBezTo>
                        <a:cubicBezTo>
                          <a:pt x="14" y="73"/>
                          <a:pt x="14" y="71"/>
                          <a:pt x="14" y="71"/>
                        </a:cubicBezTo>
                        <a:cubicBezTo>
                          <a:pt x="14" y="71"/>
                          <a:pt x="10" y="70"/>
                          <a:pt x="10" y="70"/>
                        </a:cubicBezTo>
                        <a:cubicBezTo>
                          <a:pt x="10" y="70"/>
                          <a:pt x="7" y="67"/>
                          <a:pt x="7" y="67"/>
                        </a:cubicBezTo>
                        <a:cubicBezTo>
                          <a:pt x="7" y="67"/>
                          <a:pt x="6" y="69"/>
                          <a:pt x="6" y="69"/>
                        </a:cubicBezTo>
                        <a:cubicBezTo>
                          <a:pt x="6" y="69"/>
                          <a:pt x="4" y="66"/>
                          <a:pt x="4" y="66"/>
                        </a:cubicBezTo>
                        <a:cubicBezTo>
                          <a:pt x="4" y="66"/>
                          <a:pt x="2" y="65"/>
                          <a:pt x="2" y="65"/>
                        </a:cubicBezTo>
                        <a:cubicBezTo>
                          <a:pt x="2" y="65"/>
                          <a:pt x="0" y="64"/>
                          <a:pt x="0" y="64"/>
                        </a:cubicBezTo>
                        <a:cubicBezTo>
                          <a:pt x="0" y="64"/>
                          <a:pt x="0" y="64"/>
                          <a:pt x="0" y="64"/>
                        </a:cubicBezTo>
                        <a:cubicBezTo>
                          <a:pt x="0" y="64"/>
                          <a:pt x="0" y="64"/>
                          <a:pt x="0" y="64"/>
                        </a:cubicBezTo>
                        <a:cubicBezTo>
                          <a:pt x="0" y="64"/>
                          <a:pt x="0" y="63"/>
                          <a:pt x="0" y="63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63"/>
                          <a:pt x="0" y="58"/>
                          <a:pt x="0" y="58"/>
                        </a:cubicBezTo>
                        <a:cubicBezTo>
                          <a:pt x="0" y="58"/>
                          <a:pt x="1" y="56"/>
                          <a:pt x="1" y="56"/>
                        </a:cubicBezTo>
                        <a:cubicBezTo>
                          <a:pt x="1" y="56"/>
                          <a:pt x="4" y="52"/>
                          <a:pt x="4" y="52"/>
                        </a:cubicBezTo>
                        <a:cubicBezTo>
                          <a:pt x="4" y="52"/>
                          <a:pt x="6" y="49"/>
                          <a:pt x="6" y="49"/>
                        </a:cubicBezTo>
                        <a:cubicBezTo>
                          <a:pt x="6" y="49"/>
                          <a:pt x="8" y="45"/>
                          <a:pt x="8" y="45"/>
                        </a:cubicBezTo>
                        <a:cubicBezTo>
                          <a:pt x="8" y="45"/>
                          <a:pt x="10" y="43"/>
                          <a:pt x="10" y="43"/>
                        </a:cubicBezTo>
                        <a:cubicBezTo>
                          <a:pt x="10" y="43"/>
                          <a:pt x="12" y="40"/>
                          <a:pt x="12" y="40"/>
                        </a:cubicBezTo>
                        <a:cubicBezTo>
                          <a:pt x="12" y="40"/>
                          <a:pt x="13" y="35"/>
                          <a:pt x="13" y="35"/>
                        </a:cubicBezTo>
                        <a:cubicBezTo>
                          <a:pt x="13" y="35"/>
                          <a:pt x="13" y="30"/>
                          <a:pt x="13" y="30"/>
                        </a:cubicBezTo>
                        <a:cubicBezTo>
                          <a:pt x="13" y="30"/>
                          <a:pt x="13" y="27"/>
                          <a:pt x="13" y="27"/>
                        </a:cubicBezTo>
                        <a:cubicBezTo>
                          <a:pt x="13" y="27"/>
                          <a:pt x="16" y="26"/>
                          <a:pt x="16" y="26"/>
                        </a:cubicBezTo>
                        <a:cubicBezTo>
                          <a:pt x="16" y="26"/>
                          <a:pt x="17" y="27"/>
                          <a:pt x="17" y="27"/>
                        </a:cubicBezTo>
                        <a:cubicBezTo>
                          <a:pt x="17" y="27"/>
                          <a:pt x="20" y="30"/>
                          <a:pt x="20" y="30"/>
                        </a:cubicBezTo>
                        <a:cubicBezTo>
                          <a:pt x="20" y="30"/>
                          <a:pt x="21" y="32"/>
                          <a:pt x="21" y="32"/>
                        </a:cubicBezTo>
                        <a:cubicBezTo>
                          <a:pt x="21" y="32"/>
                          <a:pt x="23" y="32"/>
                          <a:pt x="23" y="32"/>
                        </a:cubicBezTo>
                        <a:cubicBezTo>
                          <a:pt x="23" y="32"/>
                          <a:pt x="27" y="32"/>
                          <a:pt x="27" y="32"/>
                        </a:cubicBezTo>
                        <a:cubicBezTo>
                          <a:pt x="27" y="32"/>
                          <a:pt x="29" y="32"/>
                          <a:pt x="29" y="32"/>
                        </a:cubicBezTo>
                        <a:cubicBezTo>
                          <a:pt x="29" y="32"/>
                          <a:pt x="30" y="30"/>
                          <a:pt x="30" y="30"/>
                        </a:cubicBezTo>
                        <a:cubicBezTo>
                          <a:pt x="30" y="30"/>
                          <a:pt x="29" y="28"/>
                          <a:pt x="29" y="28"/>
                        </a:cubicBezTo>
                        <a:cubicBezTo>
                          <a:pt x="29" y="28"/>
                          <a:pt x="27" y="25"/>
                          <a:pt x="27" y="25"/>
                        </a:cubicBezTo>
                        <a:cubicBezTo>
                          <a:pt x="27" y="25"/>
                          <a:pt x="26" y="22"/>
                          <a:pt x="26" y="22"/>
                        </a:cubicBezTo>
                        <a:cubicBezTo>
                          <a:pt x="26" y="22"/>
                          <a:pt x="26" y="20"/>
                          <a:pt x="26" y="20"/>
                        </a:cubicBezTo>
                        <a:cubicBezTo>
                          <a:pt x="26" y="20"/>
                          <a:pt x="28" y="19"/>
                          <a:pt x="28" y="19"/>
                        </a:cubicBezTo>
                        <a:cubicBezTo>
                          <a:pt x="28" y="19"/>
                          <a:pt x="30" y="20"/>
                          <a:pt x="30" y="20"/>
                        </a:cubicBezTo>
                        <a:cubicBezTo>
                          <a:pt x="30" y="20"/>
                          <a:pt x="33" y="19"/>
                          <a:pt x="33" y="19"/>
                        </a:cubicBezTo>
                        <a:cubicBezTo>
                          <a:pt x="33" y="19"/>
                          <a:pt x="34" y="16"/>
                          <a:pt x="34" y="16"/>
                        </a:cubicBezTo>
                        <a:cubicBezTo>
                          <a:pt x="34" y="16"/>
                          <a:pt x="34" y="13"/>
                          <a:pt x="34" y="13"/>
                        </a:cubicBezTo>
                        <a:cubicBezTo>
                          <a:pt x="34" y="13"/>
                          <a:pt x="35" y="12"/>
                          <a:pt x="35" y="12"/>
                        </a:cubicBezTo>
                        <a:cubicBezTo>
                          <a:pt x="35" y="12"/>
                          <a:pt x="37" y="12"/>
                          <a:pt x="37" y="12"/>
                        </a:cubicBezTo>
                        <a:cubicBezTo>
                          <a:pt x="37" y="12"/>
                          <a:pt x="38" y="10"/>
                          <a:pt x="38" y="10"/>
                        </a:cubicBezTo>
                        <a:cubicBezTo>
                          <a:pt x="38" y="10"/>
                          <a:pt x="38" y="8"/>
                          <a:pt x="38" y="8"/>
                        </a:cubicBezTo>
                        <a:cubicBezTo>
                          <a:pt x="38" y="8"/>
                          <a:pt x="37" y="5"/>
                          <a:pt x="37" y="5"/>
                        </a:cubicBezTo>
                        <a:cubicBezTo>
                          <a:pt x="37" y="5"/>
                          <a:pt x="37" y="1"/>
                          <a:pt x="37" y="1"/>
                        </a:cubicBezTo>
                        <a:cubicBezTo>
                          <a:pt x="37" y="1"/>
                          <a:pt x="37" y="0"/>
                          <a:pt x="37" y="0"/>
                        </a:cubicBezTo>
                        <a:cubicBezTo>
                          <a:pt x="37" y="0"/>
                          <a:pt x="39" y="1"/>
                          <a:pt x="39" y="1"/>
                        </a:cubicBezTo>
                        <a:cubicBezTo>
                          <a:pt x="39" y="1"/>
                          <a:pt x="41" y="3"/>
                          <a:pt x="41" y="3"/>
                        </a:cubicBezTo>
                        <a:cubicBezTo>
                          <a:pt x="41" y="3"/>
                          <a:pt x="42" y="6"/>
                          <a:pt x="42" y="6"/>
                        </a:cubicBezTo>
                        <a:cubicBezTo>
                          <a:pt x="42" y="6"/>
                          <a:pt x="44" y="6"/>
                          <a:pt x="44" y="6"/>
                        </a:cubicBezTo>
                        <a:cubicBezTo>
                          <a:pt x="44" y="6"/>
                          <a:pt x="43" y="6"/>
                          <a:pt x="43" y="6"/>
                        </a:cubicBezTo>
                        <a:cubicBezTo>
                          <a:pt x="43" y="6"/>
                          <a:pt x="44" y="5"/>
                          <a:pt x="44" y="5"/>
                        </a:cubicBezTo>
                        <a:cubicBezTo>
                          <a:pt x="44" y="5"/>
                          <a:pt x="48" y="13"/>
                          <a:pt x="48" y="13"/>
                        </a:cubicBezTo>
                        <a:cubicBezTo>
                          <a:pt x="48" y="13"/>
                          <a:pt x="48" y="14"/>
                          <a:pt x="48" y="1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28" name="Freeform 1760"/>
                  <p:cNvSpPr>
                    <a:spLocks/>
                  </p:cNvSpPr>
                  <p:nvPr/>
                </p:nvSpPr>
                <p:spPr bwMode="gray">
                  <a:xfrm>
                    <a:off x="5145089" y="2083211"/>
                    <a:ext cx="1189036" cy="679450"/>
                  </a:xfrm>
                  <a:custGeom>
                    <a:avLst/>
                    <a:gdLst/>
                    <a:ahLst/>
                    <a:cxnLst>
                      <a:cxn ang="0">
                        <a:pos x="377" y="180"/>
                      </a:cxn>
                      <a:cxn ang="0">
                        <a:pos x="364" y="205"/>
                      </a:cxn>
                      <a:cxn ang="0">
                        <a:pos x="361" y="240"/>
                      </a:cxn>
                      <a:cxn ang="0">
                        <a:pos x="354" y="259"/>
                      </a:cxn>
                      <a:cxn ang="0">
                        <a:pos x="345" y="288"/>
                      </a:cxn>
                      <a:cxn ang="0">
                        <a:pos x="332" y="298"/>
                      </a:cxn>
                      <a:cxn ang="0">
                        <a:pos x="323" y="325"/>
                      </a:cxn>
                      <a:cxn ang="0">
                        <a:pos x="273" y="338"/>
                      </a:cxn>
                      <a:cxn ang="0">
                        <a:pos x="294" y="380"/>
                      </a:cxn>
                      <a:cxn ang="0">
                        <a:pos x="282" y="402"/>
                      </a:cxn>
                      <a:cxn ang="0">
                        <a:pos x="267" y="420"/>
                      </a:cxn>
                      <a:cxn ang="0">
                        <a:pos x="245" y="415"/>
                      </a:cxn>
                      <a:cxn ang="0">
                        <a:pos x="229" y="384"/>
                      </a:cxn>
                      <a:cxn ang="0">
                        <a:pos x="210" y="392"/>
                      </a:cxn>
                      <a:cxn ang="0">
                        <a:pos x="184" y="378"/>
                      </a:cxn>
                      <a:cxn ang="0">
                        <a:pos x="167" y="351"/>
                      </a:cxn>
                      <a:cxn ang="0">
                        <a:pos x="154" y="320"/>
                      </a:cxn>
                      <a:cxn ang="0">
                        <a:pos x="143" y="312"/>
                      </a:cxn>
                      <a:cxn ang="0">
                        <a:pos x="132" y="322"/>
                      </a:cxn>
                      <a:cxn ang="0">
                        <a:pos x="40" y="278"/>
                      </a:cxn>
                      <a:cxn ang="0">
                        <a:pos x="4" y="266"/>
                      </a:cxn>
                      <a:cxn ang="0">
                        <a:pos x="9" y="237"/>
                      </a:cxn>
                      <a:cxn ang="0">
                        <a:pos x="0" y="205"/>
                      </a:cxn>
                      <a:cxn ang="0">
                        <a:pos x="7" y="181"/>
                      </a:cxn>
                      <a:cxn ang="0">
                        <a:pos x="34" y="184"/>
                      </a:cxn>
                      <a:cxn ang="0">
                        <a:pos x="65" y="171"/>
                      </a:cxn>
                      <a:cxn ang="0">
                        <a:pos x="83" y="170"/>
                      </a:cxn>
                      <a:cxn ang="0">
                        <a:pos x="85" y="159"/>
                      </a:cxn>
                      <a:cxn ang="0">
                        <a:pos x="85" y="119"/>
                      </a:cxn>
                      <a:cxn ang="0">
                        <a:pos x="73" y="102"/>
                      </a:cxn>
                      <a:cxn ang="0">
                        <a:pos x="57" y="84"/>
                      </a:cxn>
                      <a:cxn ang="0">
                        <a:pos x="45" y="57"/>
                      </a:cxn>
                      <a:cxn ang="0">
                        <a:pos x="38" y="42"/>
                      </a:cxn>
                      <a:cxn ang="0">
                        <a:pos x="64" y="53"/>
                      </a:cxn>
                      <a:cxn ang="0">
                        <a:pos x="84" y="58"/>
                      </a:cxn>
                      <a:cxn ang="0">
                        <a:pos x="99" y="76"/>
                      </a:cxn>
                      <a:cxn ang="0">
                        <a:pos x="119" y="79"/>
                      </a:cxn>
                      <a:cxn ang="0">
                        <a:pos x="136" y="102"/>
                      </a:cxn>
                      <a:cxn ang="0">
                        <a:pos x="131" y="123"/>
                      </a:cxn>
                      <a:cxn ang="0">
                        <a:pos x="128" y="147"/>
                      </a:cxn>
                      <a:cxn ang="0">
                        <a:pos x="157" y="184"/>
                      </a:cxn>
                      <a:cxn ang="0">
                        <a:pos x="183" y="176"/>
                      </a:cxn>
                      <a:cxn ang="0">
                        <a:pos x="178" y="142"/>
                      </a:cxn>
                      <a:cxn ang="0">
                        <a:pos x="172" y="124"/>
                      </a:cxn>
                      <a:cxn ang="0">
                        <a:pos x="163" y="103"/>
                      </a:cxn>
                      <a:cxn ang="0">
                        <a:pos x="166" y="90"/>
                      </a:cxn>
                      <a:cxn ang="0">
                        <a:pos x="166" y="68"/>
                      </a:cxn>
                      <a:cxn ang="0">
                        <a:pos x="208" y="0"/>
                      </a:cxn>
                      <a:cxn ang="0">
                        <a:pos x="219" y="33"/>
                      </a:cxn>
                      <a:cxn ang="0">
                        <a:pos x="276" y="38"/>
                      </a:cxn>
                      <a:cxn ang="0">
                        <a:pos x="309" y="90"/>
                      </a:cxn>
                      <a:cxn ang="0">
                        <a:pos x="324" y="87"/>
                      </a:cxn>
                      <a:cxn ang="0">
                        <a:pos x="338" y="65"/>
                      </a:cxn>
                      <a:cxn ang="0">
                        <a:pos x="362" y="65"/>
                      </a:cxn>
                      <a:cxn ang="0">
                        <a:pos x="400" y="56"/>
                      </a:cxn>
                      <a:cxn ang="0">
                        <a:pos x="421" y="80"/>
                      </a:cxn>
                      <a:cxn ang="0">
                        <a:pos x="400" y="106"/>
                      </a:cxn>
                      <a:cxn ang="0">
                        <a:pos x="380" y="113"/>
                      </a:cxn>
                      <a:cxn ang="0">
                        <a:pos x="378" y="142"/>
                      </a:cxn>
                      <a:cxn ang="0">
                        <a:pos x="394" y="165"/>
                      </a:cxn>
                    </a:cxnLst>
                    <a:rect l="0" t="0" r="r" b="b"/>
                    <a:pathLst>
                      <a:path w="431" h="424">
                        <a:moveTo>
                          <a:pt x="393" y="171"/>
                        </a:moveTo>
                        <a:cubicBezTo>
                          <a:pt x="393" y="171"/>
                          <a:pt x="393" y="171"/>
                          <a:pt x="393" y="171"/>
                        </a:cubicBezTo>
                        <a:cubicBezTo>
                          <a:pt x="393" y="171"/>
                          <a:pt x="391" y="172"/>
                          <a:pt x="391" y="172"/>
                        </a:cubicBezTo>
                        <a:cubicBezTo>
                          <a:pt x="391" y="172"/>
                          <a:pt x="390" y="174"/>
                          <a:pt x="390" y="174"/>
                        </a:cubicBezTo>
                        <a:cubicBezTo>
                          <a:pt x="390" y="174"/>
                          <a:pt x="391" y="176"/>
                          <a:pt x="391" y="176"/>
                        </a:cubicBezTo>
                        <a:cubicBezTo>
                          <a:pt x="391" y="176"/>
                          <a:pt x="389" y="179"/>
                          <a:pt x="389" y="179"/>
                        </a:cubicBezTo>
                        <a:cubicBezTo>
                          <a:pt x="389" y="179"/>
                          <a:pt x="387" y="180"/>
                          <a:pt x="387" y="180"/>
                        </a:cubicBezTo>
                        <a:cubicBezTo>
                          <a:pt x="387" y="180"/>
                          <a:pt x="386" y="182"/>
                          <a:pt x="386" y="182"/>
                        </a:cubicBezTo>
                        <a:cubicBezTo>
                          <a:pt x="386" y="182"/>
                          <a:pt x="384" y="180"/>
                          <a:pt x="384" y="180"/>
                        </a:cubicBezTo>
                        <a:cubicBezTo>
                          <a:pt x="384" y="180"/>
                          <a:pt x="383" y="179"/>
                          <a:pt x="383" y="179"/>
                        </a:cubicBezTo>
                        <a:cubicBezTo>
                          <a:pt x="383" y="179"/>
                          <a:pt x="381" y="180"/>
                          <a:pt x="381" y="180"/>
                        </a:cubicBezTo>
                        <a:cubicBezTo>
                          <a:pt x="381" y="180"/>
                          <a:pt x="377" y="180"/>
                          <a:pt x="377" y="180"/>
                        </a:cubicBezTo>
                        <a:cubicBezTo>
                          <a:pt x="377" y="180"/>
                          <a:pt x="375" y="181"/>
                          <a:pt x="375" y="181"/>
                        </a:cubicBezTo>
                        <a:cubicBezTo>
                          <a:pt x="375" y="181"/>
                          <a:pt x="372" y="181"/>
                          <a:pt x="372" y="181"/>
                        </a:cubicBezTo>
                        <a:cubicBezTo>
                          <a:pt x="372" y="181"/>
                          <a:pt x="369" y="182"/>
                          <a:pt x="369" y="182"/>
                        </a:cubicBezTo>
                        <a:cubicBezTo>
                          <a:pt x="369" y="182"/>
                          <a:pt x="367" y="186"/>
                          <a:pt x="367" y="186"/>
                        </a:cubicBezTo>
                        <a:cubicBezTo>
                          <a:pt x="367" y="186"/>
                          <a:pt x="365" y="189"/>
                          <a:pt x="365" y="189"/>
                        </a:cubicBezTo>
                        <a:cubicBezTo>
                          <a:pt x="365" y="189"/>
                          <a:pt x="363" y="189"/>
                          <a:pt x="363" y="189"/>
                        </a:cubicBezTo>
                        <a:cubicBezTo>
                          <a:pt x="363" y="189"/>
                          <a:pt x="362" y="192"/>
                          <a:pt x="362" y="192"/>
                        </a:cubicBezTo>
                        <a:cubicBezTo>
                          <a:pt x="362" y="192"/>
                          <a:pt x="360" y="196"/>
                          <a:pt x="360" y="196"/>
                        </a:cubicBezTo>
                        <a:cubicBezTo>
                          <a:pt x="360" y="196"/>
                          <a:pt x="360" y="198"/>
                          <a:pt x="360" y="198"/>
                        </a:cubicBezTo>
                        <a:cubicBezTo>
                          <a:pt x="360" y="198"/>
                          <a:pt x="361" y="199"/>
                          <a:pt x="361" y="199"/>
                        </a:cubicBezTo>
                        <a:cubicBezTo>
                          <a:pt x="361" y="199"/>
                          <a:pt x="363" y="203"/>
                          <a:pt x="363" y="203"/>
                        </a:cubicBezTo>
                        <a:cubicBezTo>
                          <a:pt x="363" y="203"/>
                          <a:pt x="364" y="205"/>
                          <a:pt x="364" y="205"/>
                        </a:cubicBezTo>
                        <a:cubicBezTo>
                          <a:pt x="364" y="205"/>
                          <a:pt x="366" y="208"/>
                          <a:pt x="366" y="208"/>
                        </a:cubicBezTo>
                        <a:cubicBezTo>
                          <a:pt x="366" y="208"/>
                          <a:pt x="365" y="211"/>
                          <a:pt x="365" y="211"/>
                        </a:cubicBezTo>
                        <a:cubicBezTo>
                          <a:pt x="365" y="211"/>
                          <a:pt x="367" y="214"/>
                          <a:pt x="367" y="214"/>
                        </a:cubicBezTo>
                        <a:cubicBezTo>
                          <a:pt x="367" y="214"/>
                          <a:pt x="366" y="217"/>
                          <a:pt x="366" y="217"/>
                        </a:cubicBezTo>
                        <a:cubicBezTo>
                          <a:pt x="366" y="217"/>
                          <a:pt x="365" y="220"/>
                          <a:pt x="365" y="220"/>
                        </a:cubicBezTo>
                        <a:cubicBezTo>
                          <a:pt x="365" y="220"/>
                          <a:pt x="363" y="223"/>
                          <a:pt x="363" y="223"/>
                        </a:cubicBezTo>
                        <a:cubicBezTo>
                          <a:pt x="363" y="223"/>
                          <a:pt x="361" y="228"/>
                          <a:pt x="361" y="228"/>
                        </a:cubicBezTo>
                        <a:cubicBezTo>
                          <a:pt x="361" y="228"/>
                          <a:pt x="361" y="231"/>
                          <a:pt x="361" y="231"/>
                        </a:cubicBezTo>
                        <a:cubicBezTo>
                          <a:pt x="361" y="231"/>
                          <a:pt x="363" y="232"/>
                          <a:pt x="363" y="232"/>
                        </a:cubicBezTo>
                        <a:cubicBezTo>
                          <a:pt x="363" y="232"/>
                          <a:pt x="363" y="236"/>
                          <a:pt x="363" y="236"/>
                        </a:cubicBezTo>
                        <a:cubicBezTo>
                          <a:pt x="363" y="236"/>
                          <a:pt x="362" y="238"/>
                          <a:pt x="362" y="238"/>
                        </a:cubicBezTo>
                        <a:cubicBezTo>
                          <a:pt x="362" y="238"/>
                          <a:pt x="361" y="240"/>
                          <a:pt x="361" y="240"/>
                        </a:cubicBezTo>
                        <a:cubicBezTo>
                          <a:pt x="361" y="240"/>
                          <a:pt x="359" y="241"/>
                          <a:pt x="359" y="241"/>
                        </a:cubicBezTo>
                        <a:cubicBezTo>
                          <a:pt x="359" y="241"/>
                          <a:pt x="356" y="241"/>
                          <a:pt x="356" y="241"/>
                        </a:cubicBezTo>
                        <a:cubicBezTo>
                          <a:pt x="356" y="241"/>
                          <a:pt x="354" y="239"/>
                          <a:pt x="354" y="239"/>
                        </a:cubicBezTo>
                        <a:cubicBezTo>
                          <a:pt x="354" y="239"/>
                          <a:pt x="352" y="239"/>
                          <a:pt x="352" y="239"/>
                        </a:cubicBezTo>
                        <a:cubicBezTo>
                          <a:pt x="352" y="239"/>
                          <a:pt x="352" y="242"/>
                          <a:pt x="352" y="242"/>
                        </a:cubicBezTo>
                        <a:cubicBezTo>
                          <a:pt x="352" y="242"/>
                          <a:pt x="352" y="243"/>
                          <a:pt x="352" y="243"/>
                        </a:cubicBezTo>
                        <a:cubicBezTo>
                          <a:pt x="352" y="243"/>
                          <a:pt x="354" y="245"/>
                          <a:pt x="354" y="245"/>
                        </a:cubicBezTo>
                        <a:cubicBezTo>
                          <a:pt x="354" y="245"/>
                          <a:pt x="356" y="247"/>
                          <a:pt x="356" y="247"/>
                        </a:cubicBezTo>
                        <a:cubicBezTo>
                          <a:pt x="356" y="247"/>
                          <a:pt x="356" y="250"/>
                          <a:pt x="356" y="250"/>
                        </a:cubicBezTo>
                        <a:cubicBezTo>
                          <a:pt x="356" y="250"/>
                          <a:pt x="357" y="253"/>
                          <a:pt x="357" y="253"/>
                        </a:cubicBezTo>
                        <a:cubicBezTo>
                          <a:pt x="357" y="253"/>
                          <a:pt x="357" y="255"/>
                          <a:pt x="357" y="255"/>
                        </a:cubicBezTo>
                        <a:cubicBezTo>
                          <a:pt x="357" y="255"/>
                          <a:pt x="354" y="259"/>
                          <a:pt x="354" y="259"/>
                        </a:cubicBezTo>
                        <a:cubicBezTo>
                          <a:pt x="354" y="259"/>
                          <a:pt x="352" y="259"/>
                          <a:pt x="352" y="259"/>
                        </a:cubicBezTo>
                        <a:cubicBezTo>
                          <a:pt x="352" y="259"/>
                          <a:pt x="350" y="259"/>
                          <a:pt x="350" y="259"/>
                        </a:cubicBezTo>
                        <a:cubicBezTo>
                          <a:pt x="350" y="259"/>
                          <a:pt x="349" y="263"/>
                          <a:pt x="349" y="263"/>
                        </a:cubicBezTo>
                        <a:cubicBezTo>
                          <a:pt x="349" y="263"/>
                          <a:pt x="349" y="269"/>
                          <a:pt x="349" y="269"/>
                        </a:cubicBezTo>
                        <a:cubicBezTo>
                          <a:pt x="349" y="269"/>
                          <a:pt x="349" y="272"/>
                          <a:pt x="349" y="272"/>
                        </a:cubicBezTo>
                        <a:cubicBezTo>
                          <a:pt x="349" y="272"/>
                          <a:pt x="349" y="274"/>
                          <a:pt x="349" y="274"/>
                        </a:cubicBezTo>
                        <a:cubicBezTo>
                          <a:pt x="349" y="274"/>
                          <a:pt x="350" y="278"/>
                          <a:pt x="350" y="278"/>
                        </a:cubicBezTo>
                        <a:cubicBezTo>
                          <a:pt x="350" y="278"/>
                          <a:pt x="350" y="283"/>
                          <a:pt x="350" y="283"/>
                        </a:cubicBezTo>
                        <a:cubicBezTo>
                          <a:pt x="350" y="283"/>
                          <a:pt x="349" y="286"/>
                          <a:pt x="349" y="286"/>
                        </a:cubicBezTo>
                        <a:cubicBezTo>
                          <a:pt x="349" y="286"/>
                          <a:pt x="347" y="289"/>
                          <a:pt x="347" y="289"/>
                        </a:cubicBezTo>
                        <a:cubicBezTo>
                          <a:pt x="347" y="289"/>
                          <a:pt x="346" y="289"/>
                          <a:pt x="346" y="289"/>
                        </a:cubicBezTo>
                        <a:cubicBezTo>
                          <a:pt x="346" y="289"/>
                          <a:pt x="345" y="288"/>
                          <a:pt x="345" y="288"/>
                        </a:cubicBezTo>
                        <a:cubicBezTo>
                          <a:pt x="345" y="288"/>
                          <a:pt x="344" y="286"/>
                          <a:pt x="344" y="286"/>
                        </a:cubicBezTo>
                        <a:cubicBezTo>
                          <a:pt x="344" y="286"/>
                          <a:pt x="342" y="285"/>
                          <a:pt x="342" y="285"/>
                        </a:cubicBezTo>
                        <a:cubicBezTo>
                          <a:pt x="342" y="285"/>
                          <a:pt x="342" y="286"/>
                          <a:pt x="342" y="286"/>
                        </a:cubicBezTo>
                        <a:cubicBezTo>
                          <a:pt x="342" y="286"/>
                          <a:pt x="340" y="287"/>
                          <a:pt x="340" y="287"/>
                        </a:cubicBezTo>
                        <a:cubicBezTo>
                          <a:pt x="340" y="287"/>
                          <a:pt x="339" y="285"/>
                          <a:pt x="339" y="285"/>
                        </a:cubicBezTo>
                        <a:cubicBezTo>
                          <a:pt x="339" y="285"/>
                          <a:pt x="338" y="287"/>
                          <a:pt x="338" y="287"/>
                        </a:cubicBezTo>
                        <a:cubicBezTo>
                          <a:pt x="338" y="287"/>
                          <a:pt x="336" y="289"/>
                          <a:pt x="336" y="289"/>
                        </a:cubicBezTo>
                        <a:cubicBezTo>
                          <a:pt x="336" y="289"/>
                          <a:pt x="333" y="292"/>
                          <a:pt x="333" y="292"/>
                        </a:cubicBezTo>
                        <a:cubicBezTo>
                          <a:pt x="333" y="292"/>
                          <a:pt x="334" y="294"/>
                          <a:pt x="334" y="294"/>
                        </a:cubicBezTo>
                        <a:cubicBezTo>
                          <a:pt x="334" y="294"/>
                          <a:pt x="336" y="295"/>
                          <a:pt x="336" y="295"/>
                        </a:cubicBezTo>
                        <a:cubicBezTo>
                          <a:pt x="336" y="295"/>
                          <a:pt x="335" y="297"/>
                          <a:pt x="335" y="297"/>
                        </a:cubicBezTo>
                        <a:cubicBezTo>
                          <a:pt x="335" y="297"/>
                          <a:pt x="332" y="298"/>
                          <a:pt x="332" y="298"/>
                        </a:cubicBezTo>
                        <a:cubicBezTo>
                          <a:pt x="332" y="298"/>
                          <a:pt x="328" y="298"/>
                          <a:pt x="328" y="298"/>
                        </a:cubicBezTo>
                        <a:cubicBezTo>
                          <a:pt x="328" y="298"/>
                          <a:pt x="327" y="296"/>
                          <a:pt x="327" y="296"/>
                        </a:cubicBezTo>
                        <a:cubicBezTo>
                          <a:pt x="327" y="296"/>
                          <a:pt x="325" y="299"/>
                          <a:pt x="325" y="299"/>
                        </a:cubicBezTo>
                        <a:cubicBezTo>
                          <a:pt x="325" y="299"/>
                          <a:pt x="324" y="303"/>
                          <a:pt x="324" y="303"/>
                        </a:cubicBezTo>
                        <a:cubicBezTo>
                          <a:pt x="324" y="303"/>
                          <a:pt x="322" y="305"/>
                          <a:pt x="322" y="305"/>
                        </a:cubicBezTo>
                        <a:cubicBezTo>
                          <a:pt x="322" y="305"/>
                          <a:pt x="322" y="309"/>
                          <a:pt x="322" y="309"/>
                        </a:cubicBezTo>
                        <a:cubicBezTo>
                          <a:pt x="322" y="309"/>
                          <a:pt x="322" y="312"/>
                          <a:pt x="322" y="312"/>
                        </a:cubicBezTo>
                        <a:cubicBezTo>
                          <a:pt x="322" y="312"/>
                          <a:pt x="323" y="315"/>
                          <a:pt x="323" y="315"/>
                        </a:cubicBezTo>
                        <a:cubicBezTo>
                          <a:pt x="323" y="315"/>
                          <a:pt x="323" y="319"/>
                          <a:pt x="323" y="319"/>
                        </a:cubicBezTo>
                        <a:cubicBezTo>
                          <a:pt x="323" y="319"/>
                          <a:pt x="322" y="321"/>
                          <a:pt x="322" y="321"/>
                        </a:cubicBezTo>
                        <a:cubicBezTo>
                          <a:pt x="322" y="321"/>
                          <a:pt x="323" y="323"/>
                          <a:pt x="323" y="323"/>
                        </a:cubicBezTo>
                        <a:cubicBezTo>
                          <a:pt x="323" y="323"/>
                          <a:pt x="323" y="325"/>
                          <a:pt x="323" y="325"/>
                        </a:cubicBezTo>
                        <a:cubicBezTo>
                          <a:pt x="323" y="325"/>
                          <a:pt x="310" y="332"/>
                          <a:pt x="310" y="332"/>
                        </a:cubicBezTo>
                        <a:cubicBezTo>
                          <a:pt x="310" y="332"/>
                          <a:pt x="309" y="332"/>
                          <a:pt x="309" y="332"/>
                        </a:cubicBezTo>
                        <a:cubicBezTo>
                          <a:pt x="309" y="332"/>
                          <a:pt x="305" y="332"/>
                          <a:pt x="305" y="332"/>
                        </a:cubicBezTo>
                        <a:cubicBezTo>
                          <a:pt x="305" y="332"/>
                          <a:pt x="304" y="332"/>
                          <a:pt x="304" y="332"/>
                        </a:cubicBezTo>
                        <a:cubicBezTo>
                          <a:pt x="304" y="332"/>
                          <a:pt x="302" y="334"/>
                          <a:pt x="302" y="334"/>
                        </a:cubicBezTo>
                        <a:cubicBezTo>
                          <a:pt x="302" y="334"/>
                          <a:pt x="301" y="336"/>
                          <a:pt x="301" y="336"/>
                        </a:cubicBezTo>
                        <a:cubicBezTo>
                          <a:pt x="301" y="336"/>
                          <a:pt x="295" y="334"/>
                          <a:pt x="295" y="334"/>
                        </a:cubicBezTo>
                        <a:cubicBezTo>
                          <a:pt x="295" y="334"/>
                          <a:pt x="284" y="335"/>
                          <a:pt x="284" y="335"/>
                        </a:cubicBezTo>
                        <a:cubicBezTo>
                          <a:pt x="284" y="335"/>
                          <a:pt x="266" y="326"/>
                          <a:pt x="266" y="326"/>
                        </a:cubicBezTo>
                        <a:cubicBezTo>
                          <a:pt x="266" y="326"/>
                          <a:pt x="266" y="326"/>
                          <a:pt x="266" y="326"/>
                        </a:cubicBezTo>
                        <a:cubicBezTo>
                          <a:pt x="266" y="326"/>
                          <a:pt x="272" y="336"/>
                          <a:pt x="272" y="336"/>
                        </a:cubicBezTo>
                        <a:cubicBezTo>
                          <a:pt x="272" y="336"/>
                          <a:pt x="273" y="338"/>
                          <a:pt x="273" y="338"/>
                        </a:cubicBezTo>
                        <a:cubicBezTo>
                          <a:pt x="273" y="338"/>
                          <a:pt x="276" y="347"/>
                          <a:pt x="276" y="347"/>
                        </a:cubicBezTo>
                        <a:cubicBezTo>
                          <a:pt x="276" y="347"/>
                          <a:pt x="280" y="353"/>
                          <a:pt x="280" y="353"/>
                        </a:cubicBezTo>
                        <a:cubicBezTo>
                          <a:pt x="280" y="353"/>
                          <a:pt x="283" y="355"/>
                          <a:pt x="283" y="355"/>
                        </a:cubicBezTo>
                        <a:cubicBezTo>
                          <a:pt x="283" y="355"/>
                          <a:pt x="285" y="356"/>
                          <a:pt x="285" y="356"/>
                        </a:cubicBezTo>
                        <a:cubicBezTo>
                          <a:pt x="285" y="356"/>
                          <a:pt x="288" y="359"/>
                          <a:pt x="288" y="359"/>
                        </a:cubicBezTo>
                        <a:cubicBezTo>
                          <a:pt x="288" y="359"/>
                          <a:pt x="289" y="360"/>
                          <a:pt x="289" y="360"/>
                        </a:cubicBezTo>
                        <a:cubicBezTo>
                          <a:pt x="289" y="360"/>
                          <a:pt x="289" y="364"/>
                          <a:pt x="289" y="364"/>
                        </a:cubicBezTo>
                        <a:cubicBezTo>
                          <a:pt x="289" y="364"/>
                          <a:pt x="290" y="368"/>
                          <a:pt x="290" y="368"/>
                        </a:cubicBezTo>
                        <a:cubicBezTo>
                          <a:pt x="290" y="368"/>
                          <a:pt x="290" y="374"/>
                          <a:pt x="290" y="374"/>
                        </a:cubicBezTo>
                        <a:cubicBezTo>
                          <a:pt x="290" y="374"/>
                          <a:pt x="291" y="380"/>
                          <a:pt x="291" y="380"/>
                        </a:cubicBezTo>
                        <a:cubicBezTo>
                          <a:pt x="291" y="380"/>
                          <a:pt x="292" y="382"/>
                          <a:pt x="292" y="382"/>
                        </a:cubicBezTo>
                        <a:cubicBezTo>
                          <a:pt x="292" y="382"/>
                          <a:pt x="294" y="380"/>
                          <a:pt x="294" y="380"/>
                        </a:cubicBezTo>
                        <a:cubicBezTo>
                          <a:pt x="294" y="380"/>
                          <a:pt x="296" y="382"/>
                          <a:pt x="296" y="382"/>
                        </a:cubicBezTo>
                        <a:cubicBezTo>
                          <a:pt x="296" y="382"/>
                          <a:pt x="296" y="384"/>
                          <a:pt x="296" y="384"/>
                        </a:cubicBezTo>
                        <a:cubicBezTo>
                          <a:pt x="296" y="384"/>
                          <a:pt x="296" y="388"/>
                          <a:pt x="296" y="388"/>
                        </a:cubicBezTo>
                        <a:cubicBezTo>
                          <a:pt x="296" y="388"/>
                          <a:pt x="296" y="391"/>
                          <a:pt x="296" y="391"/>
                        </a:cubicBezTo>
                        <a:cubicBezTo>
                          <a:pt x="296" y="391"/>
                          <a:pt x="295" y="394"/>
                          <a:pt x="295" y="394"/>
                        </a:cubicBezTo>
                        <a:cubicBezTo>
                          <a:pt x="295" y="394"/>
                          <a:pt x="294" y="393"/>
                          <a:pt x="294" y="393"/>
                        </a:cubicBezTo>
                        <a:cubicBezTo>
                          <a:pt x="294" y="393"/>
                          <a:pt x="292" y="393"/>
                          <a:pt x="292" y="393"/>
                        </a:cubicBezTo>
                        <a:cubicBezTo>
                          <a:pt x="292" y="393"/>
                          <a:pt x="290" y="394"/>
                          <a:pt x="290" y="394"/>
                        </a:cubicBezTo>
                        <a:cubicBezTo>
                          <a:pt x="290" y="394"/>
                          <a:pt x="289" y="394"/>
                          <a:pt x="289" y="394"/>
                        </a:cubicBezTo>
                        <a:cubicBezTo>
                          <a:pt x="289" y="394"/>
                          <a:pt x="287" y="395"/>
                          <a:pt x="287" y="395"/>
                        </a:cubicBezTo>
                        <a:cubicBezTo>
                          <a:pt x="287" y="395"/>
                          <a:pt x="286" y="398"/>
                          <a:pt x="286" y="398"/>
                        </a:cubicBezTo>
                        <a:cubicBezTo>
                          <a:pt x="286" y="398"/>
                          <a:pt x="282" y="402"/>
                          <a:pt x="282" y="402"/>
                        </a:cubicBezTo>
                        <a:cubicBezTo>
                          <a:pt x="282" y="402"/>
                          <a:pt x="282" y="407"/>
                          <a:pt x="282" y="407"/>
                        </a:cubicBezTo>
                        <a:cubicBezTo>
                          <a:pt x="282" y="407"/>
                          <a:pt x="281" y="410"/>
                          <a:pt x="281" y="410"/>
                        </a:cubicBezTo>
                        <a:cubicBezTo>
                          <a:pt x="281" y="410"/>
                          <a:pt x="281" y="421"/>
                          <a:pt x="281" y="421"/>
                        </a:cubicBezTo>
                        <a:cubicBezTo>
                          <a:pt x="281" y="421"/>
                          <a:pt x="279" y="424"/>
                          <a:pt x="279" y="424"/>
                        </a:cubicBezTo>
                        <a:cubicBezTo>
                          <a:pt x="279" y="424"/>
                          <a:pt x="277" y="424"/>
                          <a:pt x="277" y="424"/>
                        </a:cubicBezTo>
                        <a:cubicBezTo>
                          <a:pt x="277" y="424"/>
                          <a:pt x="275" y="422"/>
                          <a:pt x="275" y="422"/>
                        </a:cubicBezTo>
                        <a:cubicBezTo>
                          <a:pt x="275" y="422"/>
                          <a:pt x="272" y="422"/>
                          <a:pt x="272" y="422"/>
                        </a:cubicBezTo>
                        <a:cubicBezTo>
                          <a:pt x="272" y="422"/>
                          <a:pt x="271" y="421"/>
                          <a:pt x="271" y="421"/>
                        </a:cubicBezTo>
                        <a:cubicBezTo>
                          <a:pt x="271" y="421"/>
                          <a:pt x="270" y="418"/>
                          <a:pt x="270" y="418"/>
                        </a:cubicBezTo>
                        <a:cubicBezTo>
                          <a:pt x="270" y="418"/>
                          <a:pt x="268" y="418"/>
                          <a:pt x="268" y="418"/>
                        </a:cubicBezTo>
                        <a:cubicBezTo>
                          <a:pt x="268" y="418"/>
                          <a:pt x="268" y="420"/>
                          <a:pt x="268" y="420"/>
                        </a:cubicBezTo>
                        <a:cubicBezTo>
                          <a:pt x="268" y="420"/>
                          <a:pt x="267" y="420"/>
                          <a:pt x="267" y="420"/>
                        </a:cubicBezTo>
                        <a:cubicBezTo>
                          <a:pt x="267" y="420"/>
                          <a:pt x="264" y="419"/>
                          <a:pt x="264" y="419"/>
                        </a:cubicBezTo>
                        <a:cubicBezTo>
                          <a:pt x="264" y="419"/>
                          <a:pt x="262" y="419"/>
                          <a:pt x="262" y="419"/>
                        </a:cubicBezTo>
                        <a:cubicBezTo>
                          <a:pt x="262" y="419"/>
                          <a:pt x="260" y="419"/>
                          <a:pt x="260" y="419"/>
                        </a:cubicBezTo>
                        <a:cubicBezTo>
                          <a:pt x="260" y="419"/>
                          <a:pt x="259" y="417"/>
                          <a:pt x="259" y="417"/>
                        </a:cubicBezTo>
                        <a:cubicBezTo>
                          <a:pt x="259" y="417"/>
                          <a:pt x="256" y="418"/>
                          <a:pt x="256" y="418"/>
                        </a:cubicBezTo>
                        <a:cubicBezTo>
                          <a:pt x="256" y="418"/>
                          <a:pt x="254" y="419"/>
                          <a:pt x="254" y="419"/>
                        </a:cubicBezTo>
                        <a:cubicBezTo>
                          <a:pt x="254" y="419"/>
                          <a:pt x="253" y="417"/>
                          <a:pt x="253" y="417"/>
                        </a:cubicBezTo>
                        <a:cubicBezTo>
                          <a:pt x="253" y="417"/>
                          <a:pt x="251" y="415"/>
                          <a:pt x="251" y="415"/>
                        </a:cubicBezTo>
                        <a:cubicBezTo>
                          <a:pt x="251" y="415"/>
                          <a:pt x="250" y="414"/>
                          <a:pt x="250" y="414"/>
                        </a:cubicBezTo>
                        <a:cubicBezTo>
                          <a:pt x="250" y="414"/>
                          <a:pt x="249" y="413"/>
                          <a:pt x="249" y="413"/>
                        </a:cubicBezTo>
                        <a:cubicBezTo>
                          <a:pt x="249" y="413"/>
                          <a:pt x="247" y="413"/>
                          <a:pt x="247" y="413"/>
                        </a:cubicBezTo>
                        <a:cubicBezTo>
                          <a:pt x="247" y="413"/>
                          <a:pt x="245" y="415"/>
                          <a:pt x="245" y="415"/>
                        </a:cubicBezTo>
                        <a:cubicBezTo>
                          <a:pt x="245" y="415"/>
                          <a:pt x="243" y="415"/>
                          <a:pt x="243" y="415"/>
                        </a:cubicBezTo>
                        <a:cubicBezTo>
                          <a:pt x="243" y="415"/>
                          <a:pt x="242" y="412"/>
                          <a:pt x="242" y="412"/>
                        </a:cubicBezTo>
                        <a:cubicBezTo>
                          <a:pt x="242" y="412"/>
                          <a:pt x="241" y="412"/>
                          <a:pt x="241" y="412"/>
                        </a:cubicBezTo>
                        <a:cubicBezTo>
                          <a:pt x="241" y="412"/>
                          <a:pt x="239" y="412"/>
                          <a:pt x="239" y="412"/>
                        </a:cubicBezTo>
                        <a:cubicBezTo>
                          <a:pt x="239" y="412"/>
                          <a:pt x="236" y="411"/>
                          <a:pt x="236" y="411"/>
                        </a:cubicBezTo>
                        <a:cubicBezTo>
                          <a:pt x="236" y="411"/>
                          <a:pt x="235" y="409"/>
                          <a:pt x="235" y="409"/>
                        </a:cubicBezTo>
                        <a:cubicBezTo>
                          <a:pt x="235" y="409"/>
                          <a:pt x="233" y="405"/>
                          <a:pt x="233" y="405"/>
                        </a:cubicBezTo>
                        <a:cubicBezTo>
                          <a:pt x="233" y="405"/>
                          <a:pt x="233" y="402"/>
                          <a:pt x="233" y="402"/>
                        </a:cubicBezTo>
                        <a:cubicBezTo>
                          <a:pt x="233" y="402"/>
                          <a:pt x="232" y="400"/>
                          <a:pt x="232" y="400"/>
                        </a:cubicBezTo>
                        <a:cubicBezTo>
                          <a:pt x="232" y="400"/>
                          <a:pt x="232" y="395"/>
                          <a:pt x="232" y="395"/>
                        </a:cubicBezTo>
                        <a:cubicBezTo>
                          <a:pt x="232" y="395"/>
                          <a:pt x="231" y="388"/>
                          <a:pt x="231" y="388"/>
                        </a:cubicBezTo>
                        <a:cubicBezTo>
                          <a:pt x="231" y="388"/>
                          <a:pt x="229" y="384"/>
                          <a:pt x="229" y="384"/>
                        </a:cubicBezTo>
                        <a:cubicBezTo>
                          <a:pt x="229" y="384"/>
                          <a:pt x="228" y="382"/>
                          <a:pt x="228" y="382"/>
                        </a:cubicBezTo>
                        <a:cubicBezTo>
                          <a:pt x="228" y="382"/>
                          <a:pt x="225" y="382"/>
                          <a:pt x="225" y="382"/>
                        </a:cubicBezTo>
                        <a:cubicBezTo>
                          <a:pt x="225" y="382"/>
                          <a:pt x="225" y="381"/>
                          <a:pt x="225" y="381"/>
                        </a:cubicBezTo>
                        <a:cubicBezTo>
                          <a:pt x="225" y="381"/>
                          <a:pt x="223" y="381"/>
                          <a:pt x="223" y="381"/>
                        </a:cubicBezTo>
                        <a:cubicBezTo>
                          <a:pt x="223" y="381"/>
                          <a:pt x="221" y="382"/>
                          <a:pt x="221" y="382"/>
                        </a:cubicBezTo>
                        <a:cubicBezTo>
                          <a:pt x="221" y="382"/>
                          <a:pt x="219" y="384"/>
                          <a:pt x="219" y="384"/>
                        </a:cubicBezTo>
                        <a:cubicBezTo>
                          <a:pt x="219" y="384"/>
                          <a:pt x="217" y="385"/>
                          <a:pt x="217" y="385"/>
                        </a:cubicBezTo>
                        <a:cubicBezTo>
                          <a:pt x="217" y="385"/>
                          <a:pt x="215" y="386"/>
                          <a:pt x="215" y="386"/>
                        </a:cubicBezTo>
                        <a:cubicBezTo>
                          <a:pt x="215" y="386"/>
                          <a:pt x="215" y="388"/>
                          <a:pt x="215" y="388"/>
                        </a:cubicBezTo>
                        <a:cubicBezTo>
                          <a:pt x="215" y="388"/>
                          <a:pt x="214" y="390"/>
                          <a:pt x="214" y="390"/>
                        </a:cubicBezTo>
                        <a:cubicBezTo>
                          <a:pt x="214" y="390"/>
                          <a:pt x="211" y="390"/>
                          <a:pt x="211" y="390"/>
                        </a:cubicBezTo>
                        <a:cubicBezTo>
                          <a:pt x="211" y="390"/>
                          <a:pt x="210" y="392"/>
                          <a:pt x="210" y="392"/>
                        </a:cubicBezTo>
                        <a:cubicBezTo>
                          <a:pt x="210" y="392"/>
                          <a:pt x="208" y="395"/>
                          <a:pt x="208" y="395"/>
                        </a:cubicBezTo>
                        <a:cubicBezTo>
                          <a:pt x="208" y="395"/>
                          <a:pt x="207" y="396"/>
                          <a:pt x="207" y="396"/>
                        </a:cubicBezTo>
                        <a:cubicBezTo>
                          <a:pt x="207" y="396"/>
                          <a:pt x="205" y="393"/>
                          <a:pt x="205" y="393"/>
                        </a:cubicBezTo>
                        <a:cubicBezTo>
                          <a:pt x="205" y="393"/>
                          <a:pt x="203" y="393"/>
                          <a:pt x="203" y="393"/>
                        </a:cubicBezTo>
                        <a:cubicBezTo>
                          <a:pt x="203" y="393"/>
                          <a:pt x="202" y="391"/>
                          <a:pt x="202" y="391"/>
                        </a:cubicBezTo>
                        <a:cubicBezTo>
                          <a:pt x="202" y="391"/>
                          <a:pt x="200" y="391"/>
                          <a:pt x="200" y="391"/>
                        </a:cubicBezTo>
                        <a:cubicBezTo>
                          <a:pt x="200" y="391"/>
                          <a:pt x="197" y="391"/>
                          <a:pt x="197" y="391"/>
                        </a:cubicBezTo>
                        <a:cubicBezTo>
                          <a:pt x="197" y="391"/>
                          <a:pt x="194" y="389"/>
                          <a:pt x="194" y="389"/>
                        </a:cubicBezTo>
                        <a:cubicBezTo>
                          <a:pt x="194" y="389"/>
                          <a:pt x="193" y="385"/>
                          <a:pt x="193" y="385"/>
                        </a:cubicBezTo>
                        <a:cubicBezTo>
                          <a:pt x="193" y="385"/>
                          <a:pt x="190" y="383"/>
                          <a:pt x="190" y="383"/>
                        </a:cubicBezTo>
                        <a:cubicBezTo>
                          <a:pt x="190" y="383"/>
                          <a:pt x="187" y="380"/>
                          <a:pt x="187" y="380"/>
                        </a:cubicBezTo>
                        <a:cubicBezTo>
                          <a:pt x="187" y="380"/>
                          <a:pt x="184" y="378"/>
                          <a:pt x="184" y="378"/>
                        </a:cubicBezTo>
                        <a:cubicBezTo>
                          <a:pt x="184" y="378"/>
                          <a:pt x="184" y="376"/>
                          <a:pt x="184" y="376"/>
                        </a:cubicBezTo>
                        <a:cubicBezTo>
                          <a:pt x="184" y="376"/>
                          <a:pt x="183" y="373"/>
                          <a:pt x="183" y="373"/>
                        </a:cubicBezTo>
                        <a:cubicBezTo>
                          <a:pt x="183" y="373"/>
                          <a:pt x="181" y="370"/>
                          <a:pt x="181" y="370"/>
                        </a:cubicBezTo>
                        <a:cubicBezTo>
                          <a:pt x="181" y="370"/>
                          <a:pt x="178" y="370"/>
                          <a:pt x="178" y="370"/>
                        </a:cubicBezTo>
                        <a:cubicBezTo>
                          <a:pt x="178" y="370"/>
                          <a:pt x="176" y="367"/>
                          <a:pt x="176" y="367"/>
                        </a:cubicBezTo>
                        <a:cubicBezTo>
                          <a:pt x="176" y="367"/>
                          <a:pt x="173" y="367"/>
                          <a:pt x="173" y="367"/>
                        </a:cubicBezTo>
                        <a:cubicBezTo>
                          <a:pt x="173" y="367"/>
                          <a:pt x="172" y="365"/>
                          <a:pt x="172" y="365"/>
                        </a:cubicBezTo>
                        <a:cubicBezTo>
                          <a:pt x="172" y="365"/>
                          <a:pt x="170" y="365"/>
                          <a:pt x="170" y="365"/>
                        </a:cubicBezTo>
                        <a:cubicBezTo>
                          <a:pt x="170" y="365"/>
                          <a:pt x="170" y="362"/>
                          <a:pt x="170" y="362"/>
                        </a:cubicBezTo>
                        <a:cubicBezTo>
                          <a:pt x="170" y="362"/>
                          <a:pt x="169" y="358"/>
                          <a:pt x="169" y="358"/>
                        </a:cubicBezTo>
                        <a:cubicBezTo>
                          <a:pt x="169" y="358"/>
                          <a:pt x="167" y="355"/>
                          <a:pt x="167" y="355"/>
                        </a:cubicBezTo>
                        <a:cubicBezTo>
                          <a:pt x="167" y="355"/>
                          <a:pt x="167" y="351"/>
                          <a:pt x="167" y="351"/>
                        </a:cubicBezTo>
                        <a:cubicBezTo>
                          <a:pt x="167" y="351"/>
                          <a:pt x="166" y="348"/>
                          <a:pt x="166" y="348"/>
                        </a:cubicBezTo>
                        <a:cubicBezTo>
                          <a:pt x="166" y="348"/>
                          <a:pt x="164" y="346"/>
                          <a:pt x="164" y="346"/>
                        </a:cubicBezTo>
                        <a:cubicBezTo>
                          <a:pt x="164" y="346"/>
                          <a:pt x="163" y="344"/>
                          <a:pt x="163" y="344"/>
                        </a:cubicBezTo>
                        <a:cubicBezTo>
                          <a:pt x="163" y="344"/>
                          <a:pt x="164" y="343"/>
                          <a:pt x="164" y="343"/>
                        </a:cubicBezTo>
                        <a:cubicBezTo>
                          <a:pt x="164" y="343"/>
                          <a:pt x="164" y="341"/>
                          <a:pt x="164" y="341"/>
                        </a:cubicBezTo>
                        <a:cubicBezTo>
                          <a:pt x="164" y="341"/>
                          <a:pt x="162" y="341"/>
                          <a:pt x="162" y="341"/>
                        </a:cubicBezTo>
                        <a:cubicBezTo>
                          <a:pt x="162" y="341"/>
                          <a:pt x="162" y="339"/>
                          <a:pt x="162" y="339"/>
                        </a:cubicBezTo>
                        <a:cubicBezTo>
                          <a:pt x="162" y="339"/>
                          <a:pt x="161" y="336"/>
                          <a:pt x="161" y="336"/>
                        </a:cubicBezTo>
                        <a:cubicBezTo>
                          <a:pt x="161" y="336"/>
                          <a:pt x="160" y="332"/>
                          <a:pt x="160" y="332"/>
                        </a:cubicBezTo>
                        <a:cubicBezTo>
                          <a:pt x="160" y="332"/>
                          <a:pt x="158" y="327"/>
                          <a:pt x="158" y="327"/>
                        </a:cubicBezTo>
                        <a:cubicBezTo>
                          <a:pt x="158" y="327"/>
                          <a:pt x="155" y="324"/>
                          <a:pt x="155" y="324"/>
                        </a:cubicBezTo>
                        <a:cubicBezTo>
                          <a:pt x="155" y="324"/>
                          <a:pt x="154" y="320"/>
                          <a:pt x="154" y="320"/>
                        </a:cubicBezTo>
                        <a:cubicBezTo>
                          <a:pt x="154" y="320"/>
                          <a:pt x="154" y="318"/>
                          <a:pt x="154" y="318"/>
                        </a:cubicBezTo>
                        <a:cubicBezTo>
                          <a:pt x="154" y="318"/>
                          <a:pt x="153" y="318"/>
                          <a:pt x="153" y="318"/>
                        </a:cubicBezTo>
                        <a:cubicBezTo>
                          <a:pt x="153" y="318"/>
                          <a:pt x="152" y="319"/>
                          <a:pt x="152" y="319"/>
                        </a:cubicBezTo>
                        <a:cubicBezTo>
                          <a:pt x="152" y="319"/>
                          <a:pt x="150" y="321"/>
                          <a:pt x="150" y="321"/>
                        </a:cubicBezTo>
                        <a:cubicBezTo>
                          <a:pt x="150" y="321"/>
                          <a:pt x="149" y="321"/>
                          <a:pt x="149" y="321"/>
                        </a:cubicBezTo>
                        <a:cubicBezTo>
                          <a:pt x="149" y="321"/>
                          <a:pt x="148" y="318"/>
                          <a:pt x="148" y="318"/>
                        </a:cubicBezTo>
                        <a:cubicBezTo>
                          <a:pt x="148" y="318"/>
                          <a:pt x="145" y="319"/>
                          <a:pt x="145" y="319"/>
                        </a:cubicBezTo>
                        <a:cubicBezTo>
                          <a:pt x="145" y="319"/>
                          <a:pt x="145" y="317"/>
                          <a:pt x="145" y="317"/>
                        </a:cubicBezTo>
                        <a:cubicBezTo>
                          <a:pt x="145" y="317"/>
                          <a:pt x="143" y="315"/>
                          <a:pt x="143" y="315"/>
                        </a:cubicBezTo>
                        <a:cubicBezTo>
                          <a:pt x="143" y="315"/>
                          <a:pt x="145" y="314"/>
                          <a:pt x="145" y="314"/>
                        </a:cubicBezTo>
                        <a:cubicBezTo>
                          <a:pt x="145" y="314"/>
                          <a:pt x="145" y="312"/>
                          <a:pt x="145" y="312"/>
                        </a:cubicBezTo>
                        <a:cubicBezTo>
                          <a:pt x="145" y="312"/>
                          <a:pt x="143" y="312"/>
                          <a:pt x="143" y="312"/>
                        </a:cubicBezTo>
                        <a:cubicBezTo>
                          <a:pt x="143" y="312"/>
                          <a:pt x="143" y="314"/>
                          <a:pt x="143" y="314"/>
                        </a:cubicBezTo>
                        <a:cubicBezTo>
                          <a:pt x="143" y="314"/>
                          <a:pt x="141" y="315"/>
                          <a:pt x="141" y="315"/>
                        </a:cubicBezTo>
                        <a:cubicBezTo>
                          <a:pt x="141" y="315"/>
                          <a:pt x="142" y="317"/>
                          <a:pt x="142" y="317"/>
                        </a:cubicBezTo>
                        <a:cubicBezTo>
                          <a:pt x="142" y="317"/>
                          <a:pt x="142" y="321"/>
                          <a:pt x="142" y="321"/>
                        </a:cubicBezTo>
                        <a:cubicBezTo>
                          <a:pt x="142" y="321"/>
                          <a:pt x="141" y="322"/>
                          <a:pt x="141" y="322"/>
                        </a:cubicBezTo>
                        <a:cubicBezTo>
                          <a:pt x="141" y="322"/>
                          <a:pt x="139" y="322"/>
                          <a:pt x="139" y="322"/>
                        </a:cubicBezTo>
                        <a:cubicBezTo>
                          <a:pt x="139" y="322"/>
                          <a:pt x="138" y="322"/>
                          <a:pt x="138" y="322"/>
                        </a:cubicBezTo>
                        <a:cubicBezTo>
                          <a:pt x="138" y="322"/>
                          <a:pt x="137" y="322"/>
                          <a:pt x="137" y="322"/>
                        </a:cubicBezTo>
                        <a:cubicBezTo>
                          <a:pt x="137" y="322"/>
                          <a:pt x="137" y="323"/>
                          <a:pt x="137" y="323"/>
                        </a:cubicBezTo>
                        <a:cubicBezTo>
                          <a:pt x="137" y="323"/>
                          <a:pt x="135" y="322"/>
                          <a:pt x="135" y="322"/>
                        </a:cubicBezTo>
                        <a:cubicBezTo>
                          <a:pt x="135" y="322"/>
                          <a:pt x="133" y="321"/>
                          <a:pt x="133" y="321"/>
                        </a:cubicBezTo>
                        <a:cubicBezTo>
                          <a:pt x="133" y="321"/>
                          <a:pt x="132" y="322"/>
                          <a:pt x="132" y="322"/>
                        </a:cubicBezTo>
                        <a:cubicBezTo>
                          <a:pt x="132" y="322"/>
                          <a:pt x="131" y="321"/>
                          <a:pt x="131" y="321"/>
                        </a:cubicBezTo>
                        <a:cubicBezTo>
                          <a:pt x="131" y="321"/>
                          <a:pt x="128" y="321"/>
                          <a:pt x="128" y="321"/>
                        </a:cubicBezTo>
                        <a:cubicBezTo>
                          <a:pt x="128" y="321"/>
                          <a:pt x="125" y="322"/>
                          <a:pt x="125" y="322"/>
                        </a:cubicBezTo>
                        <a:cubicBezTo>
                          <a:pt x="125" y="322"/>
                          <a:pt x="124" y="324"/>
                          <a:pt x="124" y="324"/>
                        </a:cubicBezTo>
                        <a:cubicBezTo>
                          <a:pt x="124" y="324"/>
                          <a:pt x="123" y="328"/>
                          <a:pt x="123" y="328"/>
                        </a:cubicBezTo>
                        <a:cubicBezTo>
                          <a:pt x="123" y="328"/>
                          <a:pt x="122" y="333"/>
                          <a:pt x="122" y="333"/>
                        </a:cubicBezTo>
                        <a:cubicBezTo>
                          <a:pt x="122" y="333"/>
                          <a:pt x="120" y="337"/>
                          <a:pt x="120" y="337"/>
                        </a:cubicBezTo>
                        <a:cubicBezTo>
                          <a:pt x="120" y="337"/>
                          <a:pt x="119" y="341"/>
                          <a:pt x="119" y="341"/>
                        </a:cubicBezTo>
                        <a:cubicBezTo>
                          <a:pt x="119" y="341"/>
                          <a:pt x="99" y="339"/>
                          <a:pt x="99" y="339"/>
                        </a:cubicBezTo>
                        <a:cubicBezTo>
                          <a:pt x="99" y="339"/>
                          <a:pt x="71" y="299"/>
                          <a:pt x="71" y="299"/>
                        </a:cubicBezTo>
                        <a:cubicBezTo>
                          <a:pt x="71" y="299"/>
                          <a:pt x="52" y="282"/>
                          <a:pt x="52" y="282"/>
                        </a:cubicBezTo>
                        <a:cubicBezTo>
                          <a:pt x="52" y="282"/>
                          <a:pt x="40" y="278"/>
                          <a:pt x="40" y="278"/>
                        </a:cubicBezTo>
                        <a:cubicBezTo>
                          <a:pt x="40" y="278"/>
                          <a:pt x="40" y="273"/>
                          <a:pt x="40" y="273"/>
                        </a:cubicBezTo>
                        <a:cubicBezTo>
                          <a:pt x="40" y="273"/>
                          <a:pt x="38" y="274"/>
                          <a:pt x="38" y="274"/>
                        </a:cubicBezTo>
                        <a:cubicBezTo>
                          <a:pt x="38" y="274"/>
                          <a:pt x="34" y="252"/>
                          <a:pt x="34" y="252"/>
                        </a:cubicBezTo>
                        <a:cubicBezTo>
                          <a:pt x="34" y="252"/>
                          <a:pt x="34" y="253"/>
                          <a:pt x="34" y="253"/>
                        </a:cubicBezTo>
                        <a:cubicBezTo>
                          <a:pt x="34" y="253"/>
                          <a:pt x="34" y="253"/>
                          <a:pt x="34" y="253"/>
                        </a:cubicBezTo>
                        <a:cubicBezTo>
                          <a:pt x="34" y="253"/>
                          <a:pt x="15" y="274"/>
                          <a:pt x="15" y="274"/>
                        </a:cubicBezTo>
                        <a:cubicBezTo>
                          <a:pt x="15" y="274"/>
                          <a:pt x="12" y="275"/>
                          <a:pt x="12" y="275"/>
                        </a:cubicBezTo>
                        <a:cubicBezTo>
                          <a:pt x="12" y="275"/>
                          <a:pt x="11" y="273"/>
                          <a:pt x="11" y="273"/>
                        </a:cubicBezTo>
                        <a:cubicBezTo>
                          <a:pt x="11" y="273"/>
                          <a:pt x="9" y="271"/>
                          <a:pt x="9" y="271"/>
                        </a:cubicBezTo>
                        <a:cubicBezTo>
                          <a:pt x="9" y="271"/>
                          <a:pt x="7" y="269"/>
                          <a:pt x="7" y="269"/>
                        </a:cubicBezTo>
                        <a:cubicBezTo>
                          <a:pt x="7" y="269"/>
                          <a:pt x="5" y="266"/>
                          <a:pt x="5" y="266"/>
                        </a:cubicBezTo>
                        <a:cubicBezTo>
                          <a:pt x="5" y="266"/>
                          <a:pt x="4" y="266"/>
                          <a:pt x="4" y="266"/>
                        </a:cubicBezTo>
                        <a:cubicBezTo>
                          <a:pt x="4" y="266"/>
                          <a:pt x="2" y="267"/>
                          <a:pt x="2" y="267"/>
                        </a:cubicBezTo>
                        <a:cubicBezTo>
                          <a:pt x="2" y="267"/>
                          <a:pt x="1" y="261"/>
                          <a:pt x="1" y="261"/>
                        </a:cubicBezTo>
                        <a:cubicBezTo>
                          <a:pt x="1" y="261"/>
                          <a:pt x="2" y="255"/>
                          <a:pt x="2" y="255"/>
                        </a:cubicBezTo>
                        <a:cubicBezTo>
                          <a:pt x="2" y="255"/>
                          <a:pt x="3" y="253"/>
                          <a:pt x="3" y="253"/>
                        </a:cubicBezTo>
                        <a:cubicBezTo>
                          <a:pt x="3" y="253"/>
                          <a:pt x="4" y="250"/>
                          <a:pt x="4" y="250"/>
                        </a:cubicBezTo>
                        <a:cubicBezTo>
                          <a:pt x="4" y="250"/>
                          <a:pt x="5" y="248"/>
                          <a:pt x="5" y="248"/>
                        </a:cubicBezTo>
                        <a:cubicBezTo>
                          <a:pt x="5" y="248"/>
                          <a:pt x="4" y="246"/>
                          <a:pt x="4" y="246"/>
                        </a:cubicBezTo>
                        <a:cubicBezTo>
                          <a:pt x="4" y="246"/>
                          <a:pt x="5" y="243"/>
                          <a:pt x="5" y="243"/>
                        </a:cubicBezTo>
                        <a:cubicBezTo>
                          <a:pt x="5" y="243"/>
                          <a:pt x="6" y="241"/>
                          <a:pt x="6" y="241"/>
                        </a:cubicBezTo>
                        <a:cubicBezTo>
                          <a:pt x="6" y="241"/>
                          <a:pt x="8" y="241"/>
                          <a:pt x="8" y="241"/>
                        </a:cubicBezTo>
                        <a:cubicBezTo>
                          <a:pt x="8" y="241"/>
                          <a:pt x="8" y="239"/>
                          <a:pt x="8" y="239"/>
                        </a:cubicBezTo>
                        <a:cubicBezTo>
                          <a:pt x="8" y="239"/>
                          <a:pt x="9" y="237"/>
                          <a:pt x="9" y="237"/>
                        </a:cubicBezTo>
                        <a:cubicBezTo>
                          <a:pt x="9" y="237"/>
                          <a:pt x="10" y="234"/>
                          <a:pt x="10" y="234"/>
                        </a:cubicBezTo>
                        <a:cubicBezTo>
                          <a:pt x="10" y="234"/>
                          <a:pt x="9" y="231"/>
                          <a:pt x="9" y="231"/>
                        </a:cubicBezTo>
                        <a:cubicBezTo>
                          <a:pt x="9" y="231"/>
                          <a:pt x="8" y="228"/>
                          <a:pt x="8" y="228"/>
                        </a:cubicBezTo>
                        <a:cubicBezTo>
                          <a:pt x="8" y="228"/>
                          <a:pt x="7" y="226"/>
                          <a:pt x="7" y="226"/>
                        </a:cubicBezTo>
                        <a:cubicBezTo>
                          <a:pt x="7" y="226"/>
                          <a:pt x="5" y="225"/>
                          <a:pt x="5" y="225"/>
                        </a:cubicBezTo>
                        <a:cubicBezTo>
                          <a:pt x="5" y="225"/>
                          <a:pt x="3" y="225"/>
                          <a:pt x="3" y="225"/>
                        </a:cubicBezTo>
                        <a:cubicBezTo>
                          <a:pt x="3" y="225"/>
                          <a:pt x="3" y="223"/>
                          <a:pt x="3" y="223"/>
                        </a:cubicBezTo>
                        <a:cubicBezTo>
                          <a:pt x="3" y="223"/>
                          <a:pt x="2" y="218"/>
                          <a:pt x="2" y="218"/>
                        </a:cubicBezTo>
                        <a:cubicBezTo>
                          <a:pt x="2" y="218"/>
                          <a:pt x="2" y="214"/>
                          <a:pt x="2" y="214"/>
                        </a:cubicBezTo>
                        <a:cubicBezTo>
                          <a:pt x="2" y="214"/>
                          <a:pt x="2" y="210"/>
                          <a:pt x="2" y="210"/>
                        </a:cubicBezTo>
                        <a:cubicBezTo>
                          <a:pt x="2" y="210"/>
                          <a:pt x="1" y="207"/>
                          <a:pt x="1" y="207"/>
                        </a:cubicBezTo>
                        <a:cubicBezTo>
                          <a:pt x="1" y="207"/>
                          <a:pt x="0" y="205"/>
                          <a:pt x="0" y="205"/>
                        </a:cubicBezTo>
                        <a:cubicBezTo>
                          <a:pt x="0" y="205"/>
                          <a:pt x="1" y="202"/>
                          <a:pt x="1" y="202"/>
                        </a:cubicBezTo>
                        <a:cubicBezTo>
                          <a:pt x="1" y="202"/>
                          <a:pt x="1" y="199"/>
                          <a:pt x="1" y="199"/>
                        </a:cubicBezTo>
                        <a:cubicBezTo>
                          <a:pt x="1" y="199"/>
                          <a:pt x="1" y="199"/>
                          <a:pt x="1" y="199"/>
                        </a:cubicBezTo>
                        <a:cubicBezTo>
                          <a:pt x="1" y="199"/>
                          <a:pt x="3" y="199"/>
                          <a:pt x="3" y="199"/>
                        </a:cubicBezTo>
                        <a:cubicBezTo>
                          <a:pt x="3" y="199"/>
                          <a:pt x="4" y="200"/>
                          <a:pt x="4" y="200"/>
                        </a:cubicBezTo>
                        <a:cubicBezTo>
                          <a:pt x="4" y="200"/>
                          <a:pt x="6" y="197"/>
                          <a:pt x="6" y="197"/>
                        </a:cubicBezTo>
                        <a:cubicBezTo>
                          <a:pt x="6" y="197"/>
                          <a:pt x="6" y="194"/>
                          <a:pt x="6" y="194"/>
                        </a:cubicBezTo>
                        <a:cubicBezTo>
                          <a:pt x="6" y="194"/>
                          <a:pt x="8" y="193"/>
                          <a:pt x="8" y="193"/>
                        </a:cubicBezTo>
                        <a:cubicBezTo>
                          <a:pt x="8" y="193"/>
                          <a:pt x="9" y="191"/>
                          <a:pt x="9" y="191"/>
                        </a:cubicBezTo>
                        <a:cubicBezTo>
                          <a:pt x="9" y="191"/>
                          <a:pt x="8" y="189"/>
                          <a:pt x="8" y="189"/>
                        </a:cubicBezTo>
                        <a:cubicBezTo>
                          <a:pt x="8" y="189"/>
                          <a:pt x="7" y="185"/>
                          <a:pt x="7" y="185"/>
                        </a:cubicBezTo>
                        <a:cubicBezTo>
                          <a:pt x="7" y="185"/>
                          <a:pt x="7" y="181"/>
                          <a:pt x="7" y="181"/>
                        </a:cubicBezTo>
                        <a:cubicBezTo>
                          <a:pt x="7" y="181"/>
                          <a:pt x="9" y="181"/>
                          <a:pt x="9" y="181"/>
                        </a:cubicBezTo>
                        <a:cubicBezTo>
                          <a:pt x="9" y="181"/>
                          <a:pt x="11" y="181"/>
                          <a:pt x="11" y="181"/>
                        </a:cubicBezTo>
                        <a:cubicBezTo>
                          <a:pt x="11" y="181"/>
                          <a:pt x="12" y="184"/>
                          <a:pt x="12" y="184"/>
                        </a:cubicBezTo>
                        <a:cubicBezTo>
                          <a:pt x="12" y="184"/>
                          <a:pt x="13" y="185"/>
                          <a:pt x="13" y="185"/>
                        </a:cubicBezTo>
                        <a:cubicBezTo>
                          <a:pt x="13" y="185"/>
                          <a:pt x="17" y="184"/>
                          <a:pt x="17" y="184"/>
                        </a:cubicBezTo>
                        <a:cubicBezTo>
                          <a:pt x="17" y="184"/>
                          <a:pt x="20" y="181"/>
                          <a:pt x="20" y="181"/>
                        </a:cubicBezTo>
                        <a:cubicBezTo>
                          <a:pt x="20" y="181"/>
                          <a:pt x="23" y="178"/>
                          <a:pt x="23" y="178"/>
                        </a:cubicBezTo>
                        <a:cubicBezTo>
                          <a:pt x="23" y="178"/>
                          <a:pt x="26" y="178"/>
                          <a:pt x="26" y="178"/>
                        </a:cubicBezTo>
                        <a:cubicBezTo>
                          <a:pt x="26" y="178"/>
                          <a:pt x="28" y="180"/>
                          <a:pt x="28" y="180"/>
                        </a:cubicBezTo>
                        <a:cubicBezTo>
                          <a:pt x="28" y="180"/>
                          <a:pt x="30" y="183"/>
                          <a:pt x="30" y="183"/>
                        </a:cubicBezTo>
                        <a:cubicBezTo>
                          <a:pt x="30" y="183"/>
                          <a:pt x="32" y="183"/>
                          <a:pt x="32" y="183"/>
                        </a:cubicBezTo>
                        <a:cubicBezTo>
                          <a:pt x="32" y="183"/>
                          <a:pt x="34" y="184"/>
                          <a:pt x="34" y="184"/>
                        </a:cubicBezTo>
                        <a:cubicBezTo>
                          <a:pt x="34" y="184"/>
                          <a:pt x="37" y="182"/>
                          <a:pt x="37" y="182"/>
                        </a:cubicBezTo>
                        <a:cubicBezTo>
                          <a:pt x="37" y="182"/>
                          <a:pt x="40" y="181"/>
                          <a:pt x="40" y="181"/>
                        </a:cubicBezTo>
                        <a:cubicBezTo>
                          <a:pt x="40" y="181"/>
                          <a:pt x="43" y="179"/>
                          <a:pt x="43" y="179"/>
                        </a:cubicBezTo>
                        <a:cubicBezTo>
                          <a:pt x="43" y="179"/>
                          <a:pt x="46" y="176"/>
                          <a:pt x="46" y="176"/>
                        </a:cubicBezTo>
                        <a:cubicBezTo>
                          <a:pt x="46" y="176"/>
                          <a:pt x="49" y="174"/>
                          <a:pt x="49" y="174"/>
                        </a:cubicBezTo>
                        <a:cubicBezTo>
                          <a:pt x="49" y="174"/>
                          <a:pt x="51" y="174"/>
                          <a:pt x="51" y="174"/>
                        </a:cubicBezTo>
                        <a:cubicBezTo>
                          <a:pt x="51" y="174"/>
                          <a:pt x="54" y="174"/>
                          <a:pt x="54" y="174"/>
                        </a:cubicBezTo>
                        <a:cubicBezTo>
                          <a:pt x="54" y="174"/>
                          <a:pt x="56" y="175"/>
                          <a:pt x="56" y="175"/>
                        </a:cubicBezTo>
                        <a:cubicBezTo>
                          <a:pt x="56" y="175"/>
                          <a:pt x="60" y="174"/>
                          <a:pt x="60" y="174"/>
                        </a:cubicBezTo>
                        <a:cubicBezTo>
                          <a:pt x="60" y="174"/>
                          <a:pt x="62" y="172"/>
                          <a:pt x="62" y="172"/>
                        </a:cubicBezTo>
                        <a:cubicBezTo>
                          <a:pt x="62" y="172"/>
                          <a:pt x="63" y="170"/>
                          <a:pt x="63" y="170"/>
                        </a:cubicBezTo>
                        <a:cubicBezTo>
                          <a:pt x="63" y="170"/>
                          <a:pt x="65" y="171"/>
                          <a:pt x="65" y="171"/>
                        </a:cubicBezTo>
                        <a:cubicBezTo>
                          <a:pt x="65" y="171"/>
                          <a:pt x="65" y="173"/>
                          <a:pt x="65" y="173"/>
                        </a:cubicBezTo>
                        <a:cubicBezTo>
                          <a:pt x="65" y="173"/>
                          <a:pt x="66" y="174"/>
                          <a:pt x="66" y="174"/>
                        </a:cubicBezTo>
                        <a:cubicBezTo>
                          <a:pt x="66" y="174"/>
                          <a:pt x="66" y="174"/>
                          <a:pt x="66" y="174"/>
                        </a:cubicBezTo>
                        <a:cubicBezTo>
                          <a:pt x="66" y="174"/>
                          <a:pt x="68" y="172"/>
                          <a:pt x="68" y="172"/>
                        </a:cubicBezTo>
                        <a:cubicBezTo>
                          <a:pt x="68" y="172"/>
                          <a:pt x="69" y="170"/>
                          <a:pt x="69" y="170"/>
                        </a:cubicBezTo>
                        <a:cubicBezTo>
                          <a:pt x="69" y="170"/>
                          <a:pt x="71" y="171"/>
                          <a:pt x="71" y="171"/>
                        </a:cubicBezTo>
                        <a:cubicBezTo>
                          <a:pt x="71" y="171"/>
                          <a:pt x="73" y="168"/>
                          <a:pt x="73" y="168"/>
                        </a:cubicBezTo>
                        <a:cubicBezTo>
                          <a:pt x="73" y="168"/>
                          <a:pt x="75" y="170"/>
                          <a:pt x="75" y="170"/>
                        </a:cubicBezTo>
                        <a:cubicBezTo>
                          <a:pt x="75" y="170"/>
                          <a:pt x="77" y="171"/>
                          <a:pt x="77" y="171"/>
                        </a:cubicBezTo>
                        <a:cubicBezTo>
                          <a:pt x="77" y="171"/>
                          <a:pt x="81" y="172"/>
                          <a:pt x="81" y="172"/>
                        </a:cubicBezTo>
                        <a:cubicBezTo>
                          <a:pt x="81" y="172"/>
                          <a:pt x="81" y="169"/>
                          <a:pt x="81" y="169"/>
                        </a:cubicBezTo>
                        <a:cubicBezTo>
                          <a:pt x="81" y="169"/>
                          <a:pt x="83" y="170"/>
                          <a:pt x="83" y="170"/>
                        </a:cubicBezTo>
                        <a:cubicBezTo>
                          <a:pt x="83" y="170"/>
                          <a:pt x="84" y="172"/>
                          <a:pt x="84" y="172"/>
                        </a:cubicBezTo>
                        <a:cubicBezTo>
                          <a:pt x="84" y="172"/>
                          <a:pt x="84" y="174"/>
                          <a:pt x="84" y="174"/>
                        </a:cubicBezTo>
                        <a:cubicBezTo>
                          <a:pt x="84" y="174"/>
                          <a:pt x="84" y="176"/>
                          <a:pt x="84" y="176"/>
                        </a:cubicBezTo>
                        <a:cubicBezTo>
                          <a:pt x="84" y="176"/>
                          <a:pt x="85" y="176"/>
                          <a:pt x="85" y="176"/>
                        </a:cubicBezTo>
                        <a:cubicBezTo>
                          <a:pt x="85" y="176"/>
                          <a:pt x="87" y="173"/>
                          <a:pt x="87" y="173"/>
                        </a:cubicBezTo>
                        <a:cubicBezTo>
                          <a:pt x="87" y="173"/>
                          <a:pt x="89" y="173"/>
                          <a:pt x="89" y="173"/>
                        </a:cubicBezTo>
                        <a:cubicBezTo>
                          <a:pt x="89" y="173"/>
                          <a:pt x="89" y="173"/>
                          <a:pt x="89" y="173"/>
                        </a:cubicBezTo>
                        <a:cubicBezTo>
                          <a:pt x="89" y="173"/>
                          <a:pt x="89" y="171"/>
                          <a:pt x="89" y="171"/>
                        </a:cubicBezTo>
                        <a:cubicBezTo>
                          <a:pt x="89" y="171"/>
                          <a:pt x="89" y="169"/>
                          <a:pt x="89" y="169"/>
                        </a:cubicBezTo>
                        <a:cubicBezTo>
                          <a:pt x="89" y="169"/>
                          <a:pt x="87" y="168"/>
                          <a:pt x="87" y="168"/>
                        </a:cubicBezTo>
                        <a:cubicBezTo>
                          <a:pt x="87" y="168"/>
                          <a:pt x="87" y="161"/>
                          <a:pt x="87" y="161"/>
                        </a:cubicBezTo>
                        <a:cubicBezTo>
                          <a:pt x="87" y="161"/>
                          <a:pt x="85" y="159"/>
                          <a:pt x="85" y="159"/>
                        </a:cubicBezTo>
                        <a:cubicBezTo>
                          <a:pt x="85" y="159"/>
                          <a:pt x="83" y="157"/>
                          <a:pt x="83" y="157"/>
                        </a:cubicBezTo>
                        <a:cubicBezTo>
                          <a:pt x="83" y="157"/>
                          <a:pt x="85" y="150"/>
                          <a:pt x="85" y="150"/>
                        </a:cubicBezTo>
                        <a:cubicBezTo>
                          <a:pt x="85" y="150"/>
                          <a:pt x="84" y="146"/>
                          <a:pt x="84" y="146"/>
                        </a:cubicBezTo>
                        <a:cubicBezTo>
                          <a:pt x="84" y="146"/>
                          <a:pt x="83" y="144"/>
                          <a:pt x="83" y="144"/>
                        </a:cubicBezTo>
                        <a:cubicBezTo>
                          <a:pt x="83" y="144"/>
                          <a:pt x="82" y="142"/>
                          <a:pt x="82" y="142"/>
                        </a:cubicBezTo>
                        <a:cubicBezTo>
                          <a:pt x="82" y="142"/>
                          <a:pt x="82" y="137"/>
                          <a:pt x="82" y="137"/>
                        </a:cubicBezTo>
                        <a:cubicBezTo>
                          <a:pt x="82" y="137"/>
                          <a:pt x="81" y="135"/>
                          <a:pt x="81" y="135"/>
                        </a:cubicBezTo>
                        <a:cubicBezTo>
                          <a:pt x="81" y="135"/>
                          <a:pt x="80" y="133"/>
                          <a:pt x="80" y="133"/>
                        </a:cubicBezTo>
                        <a:cubicBezTo>
                          <a:pt x="80" y="133"/>
                          <a:pt x="79" y="128"/>
                          <a:pt x="79" y="128"/>
                        </a:cubicBezTo>
                        <a:cubicBezTo>
                          <a:pt x="79" y="128"/>
                          <a:pt x="82" y="128"/>
                          <a:pt x="82" y="128"/>
                        </a:cubicBezTo>
                        <a:cubicBezTo>
                          <a:pt x="82" y="128"/>
                          <a:pt x="82" y="119"/>
                          <a:pt x="82" y="119"/>
                        </a:cubicBezTo>
                        <a:cubicBezTo>
                          <a:pt x="82" y="119"/>
                          <a:pt x="85" y="119"/>
                          <a:pt x="85" y="119"/>
                        </a:cubicBezTo>
                        <a:cubicBezTo>
                          <a:pt x="85" y="119"/>
                          <a:pt x="85" y="119"/>
                          <a:pt x="85" y="119"/>
                        </a:cubicBezTo>
                        <a:cubicBezTo>
                          <a:pt x="85" y="119"/>
                          <a:pt x="84" y="118"/>
                          <a:pt x="84" y="118"/>
                        </a:cubicBezTo>
                        <a:cubicBezTo>
                          <a:pt x="84" y="118"/>
                          <a:pt x="82" y="117"/>
                          <a:pt x="82" y="117"/>
                        </a:cubicBezTo>
                        <a:cubicBezTo>
                          <a:pt x="82" y="117"/>
                          <a:pt x="81" y="114"/>
                          <a:pt x="81" y="114"/>
                        </a:cubicBezTo>
                        <a:cubicBezTo>
                          <a:pt x="81" y="114"/>
                          <a:pt x="79" y="114"/>
                          <a:pt x="79" y="114"/>
                        </a:cubicBezTo>
                        <a:cubicBezTo>
                          <a:pt x="79" y="114"/>
                          <a:pt x="77" y="115"/>
                          <a:pt x="77" y="115"/>
                        </a:cubicBezTo>
                        <a:cubicBezTo>
                          <a:pt x="77" y="115"/>
                          <a:pt x="76" y="114"/>
                          <a:pt x="76" y="114"/>
                        </a:cubicBezTo>
                        <a:cubicBezTo>
                          <a:pt x="76" y="114"/>
                          <a:pt x="74" y="112"/>
                          <a:pt x="74" y="112"/>
                        </a:cubicBezTo>
                        <a:cubicBezTo>
                          <a:pt x="74" y="112"/>
                          <a:pt x="74" y="109"/>
                          <a:pt x="74" y="109"/>
                        </a:cubicBezTo>
                        <a:cubicBezTo>
                          <a:pt x="74" y="109"/>
                          <a:pt x="73" y="108"/>
                          <a:pt x="73" y="108"/>
                        </a:cubicBezTo>
                        <a:cubicBezTo>
                          <a:pt x="73" y="108"/>
                          <a:pt x="73" y="105"/>
                          <a:pt x="73" y="105"/>
                        </a:cubicBezTo>
                        <a:cubicBezTo>
                          <a:pt x="73" y="105"/>
                          <a:pt x="73" y="102"/>
                          <a:pt x="73" y="102"/>
                        </a:cubicBezTo>
                        <a:cubicBezTo>
                          <a:pt x="73" y="102"/>
                          <a:pt x="73" y="100"/>
                          <a:pt x="73" y="100"/>
                        </a:cubicBezTo>
                        <a:cubicBezTo>
                          <a:pt x="73" y="100"/>
                          <a:pt x="73" y="97"/>
                          <a:pt x="73" y="97"/>
                        </a:cubicBezTo>
                        <a:cubicBezTo>
                          <a:pt x="73" y="97"/>
                          <a:pt x="72" y="96"/>
                          <a:pt x="72" y="96"/>
                        </a:cubicBezTo>
                        <a:cubicBezTo>
                          <a:pt x="72" y="96"/>
                          <a:pt x="71" y="95"/>
                          <a:pt x="71" y="95"/>
                        </a:cubicBezTo>
                        <a:cubicBezTo>
                          <a:pt x="71" y="95"/>
                          <a:pt x="70" y="92"/>
                          <a:pt x="70" y="92"/>
                        </a:cubicBezTo>
                        <a:cubicBezTo>
                          <a:pt x="70" y="92"/>
                          <a:pt x="70" y="90"/>
                          <a:pt x="70" y="90"/>
                        </a:cubicBezTo>
                        <a:cubicBezTo>
                          <a:pt x="70" y="90"/>
                          <a:pt x="69" y="90"/>
                          <a:pt x="69" y="90"/>
                        </a:cubicBezTo>
                        <a:cubicBezTo>
                          <a:pt x="69" y="90"/>
                          <a:pt x="68" y="90"/>
                          <a:pt x="68" y="90"/>
                        </a:cubicBezTo>
                        <a:cubicBezTo>
                          <a:pt x="68" y="90"/>
                          <a:pt x="62" y="82"/>
                          <a:pt x="62" y="82"/>
                        </a:cubicBezTo>
                        <a:cubicBezTo>
                          <a:pt x="62" y="82"/>
                          <a:pt x="61" y="82"/>
                          <a:pt x="61" y="82"/>
                        </a:cubicBezTo>
                        <a:cubicBezTo>
                          <a:pt x="61" y="82"/>
                          <a:pt x="60" y="86"/>
                          <a:pt x="60" y="86"/>
                        </a:cubicBezTo>
                        <a:cubicBezTo>
                          <a:pt x="60" y="86"/>
                          <a:pt x="57" y="84"/>
                          <a:pt x="57" y="84"/>
                        </a:cubicBezTo>
                        <a:cubicBezTo>
                          <a:pt x="57" y="84"/>
                          <a:pt x="55" y="83"/>
                          <a:pt x="55" y="83"/>
                        </a:cubicBezTo>
                        <a:cubicBezTo>
                          <a:pt x="55" y="83"/>
                          <a:pt x="54" y="84"/>
                          <a:pt x="54" y="84"/>
                        </a:cubicBezTo>
                        <a:cubicBezTo>
                          <a:pt x="54" y="84"/>
                          <a:pt x="53" y="85"/>
                          <a:pt x="53" y="85"/>
                        </a:cubicBezTo>
                        <a:cubicBezTo>
                          <a:pt x="53" y="85"/>
                          <a:pt x="50" y="82"/>
                          <a:pt x="50" y="82"/>
                        </a:cubicBezTo>
                        <a:cubicBezTo>
                          <a:pt x="50" y="82"/>
                          <a:pt x="51" y="79"/>
                          <a:pt x="51" y="79"/>
                        </a:cubicBezTo>
                        <a:cubicBezTo>
                          <a:pt x="51" y="79"/>
                          <a:pt x="52" y="76"/>
                          <a:pt x="52" y="76"/>
                        </a:cubicBezTo>
                        <a:cubicBezTo>
                          <a:pt x="52" y="76"/>
                          <a:pt x="51" y="73"/>
                          <a:pt x="51" y="73"/>
                        </a:cubicBezTo>
                        <a:cubicBezTo>
                          <a:pt x="51" y="73"/>
                          <a:pt x="50" y="70"/>
                          <a:pt x="50" y="70"/>
                        </a:cubicBezTo>
                        <a:cubicBezTo>
                          <a:pt x="50" y="70"/>
                          <a:pt x="49" y="64"/>
                          <a:pt x="49" y="64"/>
                        </a:cubicBezTo>
                        <a:cubicBezTo>
                          <a:pt x="49" y="64"/>
                          <a:pt x="48" y="60"/>
                          <a:pt x="48" y="60"/>
                        </a:cubicBezTo>
                        <a:cubicBezTo>
                          <a:pt x="48" y="60"/>
                          <a:pt x="47" y="57"/>
                          <a:pt x="47" y="57"/>
                        </a:cubicBezTo>
                        <a:cubicBezTo>
                          <a:pt x="47" y="57"/>
                          <a:pt x="45" y="57"/>
                          <a:pt x="45" y="57"/>
                        </a:cubicBezTo>
                        <a:cubicBezTo>
                          <a:pt x="45" y="57"/>
                          <a:pt x="44" y="56"/>
                          <a:pt x="44" y="56"/>
                        </a:cubicBezTo>
                        <a:cubicBezTo>
                          <a:pt x="44" y="56"/>
                          <a:pt x="42" y="53"/>
                          <a:pt x="42" y="53"/>
                        </a:cubicBezTo>
                        <a:cubicBezTo>
                          <a:pt x="42" y="53"/>
                          <a:pt x="41" y="51"/>
                          <a:pt x="41" y="51"/>
                        </a:cubicBezTo>
                        <a:cubicBezTo>
                          <a:pt x="41" y="51"/>
                          <a:pt x="38" y="50"/>
                          <a:pt x="38" y="50"/>
                        </a:cubicBezTo>
                        <a:cubicBezTo>
                          <a:pt x="38" y="50"/>
                          <a:pt x="35" y="47"/>
                          <a:pt x="35" y="47"/>
                        </a:cubicBezTo>
                        <a:cubicBezTo>
                          <a:pt x="35" y="47"/>
                          <a:pt x="34" y="45"/>
                          <a:pt x="34" y="45"/>
                        </a:cubicBezTo>
                        <a:cubicBezTo>
                          <a:pt x="34" y="45"/>
                          <a:pt x="32" y="44"/>
                          <a:pt x="32" y="44"/>
                        </a:cubicBezTo>
                        <a:cubicBezTo>
                          <a:pt x="32" y="44"/>
                          <a:pt x="32" y="43"/>
                          <a:pt x="32" y="43"/>
                        </a:cubicBezTo>
                        <a:cubicBezTo>
                          <a:pt x="32" y="43"/>
                          <a:pt x="33" y="41"/>
                          <a:pt x="33" y="41"/>
                        </a:cubicBezTo>
                        <a:cubicBezTo>
                          <a:pt x="33" y="41"/>
                          <a:pt x="35" y="40"/>
                          <a:pt x="35" y="40"/>
                        </a:cubicBezTo>
                        <a:cubicBezTo>
                          <a:pt x="35" y="40"/>
                          <a:pt x="36" y="42"/>
                          <a:pt x="36" y="42"/>
                        </a:cubicBezTo>
                        <a:cubicBezTo>
                          <a:pt x="36" y="42"/>
                          <a:pt x="38" y="42"/>
                          <a:pt x="38" y="42"/>
                        </a:cubicBezTo>
                        <a:cubicBezTo>
                          <a:pt x="38" y="42"/>
                          <a:pt x="39" y="41"/>
                          <a:pt x="39" y="41"/>
                        </a:cubicBezTo>
                        <a:cubicBezTo>
                          <a:pt x="39" y="41"/>
                          <a:pt x="41" y="43"/>
                          <a:pt x="41" y="43"/>
                        </a:cubicBezTo>
                        <a:cubicBezTo>
                          <a:pt x="41" y="43"/>
                          <a:pt x="44" y="45"/>
                          <a:pt x="44" y="45"/>
                        </a:cubicBezTo>
                        <a:cubicBezTo>
                          <a:pt x="44" y="45"/>
                          <a:pt x="46" y="45"/>
                          <a:pt x="46" y="45"/>
                        </a:cubicBezTo>
                        <a:cubicBezTo>
                          <a:pt x="46" y="45"/>
                          <a:pt x="48" y="48"/>
                          <a:pt x="48" y="48"/>
                        </a:cubicBezTo>
                        <a:cubicBezTo>
                          <a:pt x="48" y="48"/>
                          <a:pt x="51" y="48"/>
                          <a:pt x="51" y="48"/>
                        </a:cubicBezTo>
                        <a:cubicBezTo>
                          <a:pt x="51" y="48"/>
                          <a:pt x="54" y="47"/>
                          <a:pt x="54" y="47"/>
                        </a:cubicBezTo>
                        <a:cubicBezTo>
                          <a:pt x="54" y="47"/>
                          <a:pt x="56" y="47"/>
                          <a:pt x="56" y="47"/>
                        </a:cubicBezTo>
                        <a:cubicBezTo>
                          <a:pt x="56" y="47"/>
                          <a:pt x="57" y="48"/>
                          <a:pt x="57" y="48"/>
                        </a:cubicBezTo>
                        <a:cubicBezTo>
                          <a:pt x="57" y="48"/>
                          <a:pt x="59" y="50"/>
                          <a:pt x="59" y="50"/>
                        </a:cubicBezTo>
                        <a:cubicBezTo>
                          <a:pt x="59" y="50"/>
                          <a:pt x="61" y="49"/>
                          <a:pt x="61" y="49"/>
                        </a:cubicBezTo>
                        <a:cubicBezTo>
                          <a:pt x="61" y="49"/>
                          <a:pt x="64" y="53"/>
                          <a:pt x="64" y="53"/>
                        </a:cubicBezTo>
                        <a:cubicBezTo>
                          <a:pt x="64" y="53"/>
                          <a:pt x="66" y="54"/>
                          <a:pt x="66" y="54"/>
                        </a:cubicBezTo>
                        <a:cubicBezTo>
                          <a:pt x="66" y="54"/>
                          <a:pt x="68" y="56"/>
                          <a:pt x="68" y="56"/>
                        </a:cubicBezTo>
                        <a:cubicBezTo>
                          <a:pt x="68" y="56"/>
                          <a:pt x="71" y="58"/>
                          <a:pt x="71" y="58"/>
                        </a:cubicBezTo>
                        <a:cubicBezTo>
                          <a:pt x="71" y="58"/>
                          <a:pt x="71" y="60"/>
                          <a:pt x="71" y="60"/>
                        </a:cubicBezTo>
                        <a:cubicBezTo>
                          <a:pt x="71" y="60"/>
                          <a:pt x="72" y="61"/>
                          <a:pt x="72" y="61"/>
                        </a:cubicBezTo>
                        <a:cubicBezTo>
                          <a:pt x="72" y="61"/>
                          <a:pt x="74" y="60"/>
                          <a:pt x="74" y="60"/>
                        </a:cubicBezTo>
                        <a:cubicBezTo>
                          <a:pt x="74" y="60"/>
                          <a:pt x="77" y="59"/>
                          <a:pt x="77" y="59"/>
                        </a:cubicBezTo>
                        <a:cubicBezTo>
                          <a:pt x="77" y="59"/>
                          <a:pt x="78" y="58"/>
                          <a:pt x="78" y="58"/>
                        </a:cubicBezTo>
                        <a:cubicBezTo>
                          <a:pt x="78" y="58"/>
                          <a:pt x="80" y="58"/>
                          <a:pt x="80" y="58"/>
                        </a:cubicBezTo>
                        <a:cubicBezTo>
                          <a:pt x="80" y="58"/>
                          <a:pt x="81" y="60"/>
                          <a:pt x="81" y="60"/>
                        </a:cubicBezTo>
                        <a:cubicBezTo>
                          <a:pt x="81" y="60"/>
                          <a:pt x="81" y="58"/>
                          <a:pt x="81" y="58"/>
                        </a:cubicBezTo>
                        <a:cubicBezTo>
                          <a:pt x="81" y="58"/>
                          <a:pt x="84" y="58"/>
                          <a:pt x="84" y="58"/>
                        </a:cubicBezTo>
                        <a:cubicBezTo>
                          <a:pt x="84" y="58"/>
                          <a:pt x="86" y="61"/>
                          <a:pt x="86" y="61"/>
                        </a:cubicBezTo>
                        <a:cubicBezTo>
                          <a:pt x="86" y="61"/>
                          <a:pt x="88" y="61"/>
                          <a:pt x="88" y="61"/>
                        </a:cubicBezTo>
                        <a:cubicBezTo>
                          <a:pt x="88" y="61"/>
                          <a:pt x="90" y="62"/>
                          <a:pt x="90" y="62"/>
                        </a:cubicBezTo>
                        <a:cubicBezTo>
                          <a:pt x="90" y="62"/>
                          <a:pt x="90" y="64"/>
                          <a:pt x="90" y="64"/>
                        </a:cubicBezTo>
                        <a:cubicBezTo>
                          <a:pt x="90" y="64"/>
                          <a:pt x="90" y="67"/>
                          <a:pt x="90" y="67"/>
                        </a:cubicBezTo>
                        <a:cubicBezTo>
                          <a:pt x="90" y="67"/>
                          <a:pt x="90" y="70"/>
                          <a:pt x="90" y="70"/>
                        </a:cubicBezTo>
                        <a:cubicBezTo>
                          <a:pt x="90" y="70"/>
                          <a:pt x="92" y="71"/>
                          <a:pt x="92" y="71"/>
                        </a:cubicBezTo>
                        <a:cubicBezTo>
                          <a:pt x="92" y="71"/>
                          <a:pt x="94" y="73"/>
                          <a:pt x="94" y="73"/>
                        </a:cubicBezTo>
                        <a:cubicBezTo>
                          <a:pt x="94" y="73"/>
                          <a:pt x="96" y="73"/>
                          <a:pt x="96" y="73"/>
                        </a:cubicBezTo>
                        <a:cubicBezTo>
                          <a:pt x="96" y="73"/>
                          <a:pt x="98" y="74"/>
                          <a:pt x="98" y="74"/>
                        </a:cubicBezTo>
                        <a:cubicBezTo>
                          <a:pt x="98" y="74"/>
                          <a:pt x="99" y="75"/>
                          <a:pt x="99" y="75"/>
                        </a:cubicBezTo>
                        <a:cubicBezTo>
                          <a:pt x="99" y="75"/>
                          <a:pt x="99" y="76"/>
                          <a:pt x="99" y="76"/>
                        </a:cubicBezTo>
                        <a:cubicBezTo>
                          <a:pt x="99" y="76"/>
                          <a:pt x="101" y="76"/>
                          <a:pt x="101" y="76"/>
                        </a:cubicBezTo>
                        <a:cubicBezTo>
                          <a:pt x="101" y="76"/>
                          <a:pt x="103" y="78"/>
                          <a:pt x="103" y="78"/>
                        </a:cubicBezTo>
                        <a:cubicBezTo>
                          <a:pt x="103" y="78"/>
                          <a:pt x="104" y="80"/>
                          <a:pt x="104" y="80"/>
                        </a:cubicBezTo>
                        <a:cubicBezTo>
                          <a:pt x="104" y="80"/>
                          <a:pt x="105" y="82"/>
                          <a:pt x="105" y="82"/>
                        </a:cubicBezTo>
                        <a:cubicBezTo>
                          <a:pt x="105" y="82"/>
                          <a:pt x="107" y="82"/>
                          <a:pt x="107" y="82"/>
                        </a:cubicBezTo>
                        <a:cubicBezTo>
                          <a:pt x="107" y="82"/>
                          <a:pt x="108" y="85"/>
                          <a:pt x="108" y="85"/>
                        </a:cubicBezTo>
                        <a:cubicBezTo>
                          <a:pt x="108" y="85"/>
                          <a:pt x="109" y="88"/>
                          <a:pt x="109" y="88"/>
                        </a:cubicBezTo>
                        <a:cubicBezTo>
                          <a:pt x="109" y="88"/>
                          <a:pt x="111" y="89"/>
                          <a:pt x="111" y="89"/>
                        </a:cubicBezTo>
                        <a:cubicBezTo>
                          <a:pt x="111" y="89"/>
                          <a:pt x="114" y="89"/>
                          <a:pt x="114" y="89"/>
                        </a:cubicBezTo>
                        <a:cubicBezTo>
                          <a:pt x="114" y="89"/>
                          <a:pt x="116" y="83"/>
                          <a:pt x="116" y="83"/>
                        </a:cubicBezTo>
                        <a:cubicBezTo>
                          <a:pt x="116" y="83"/>
                          <a:pt x="119" y="80"/>
                          <a:pt x="119" y="80"/>
                        </a:cubicBezTo>
                        <a:cubicBezTo>
                          <a:pt x="119" y="80"/>
                          <a:pt x="119" y="79"/>
                          <a:pt x="119" y="79"/>
                        </a:cubicBezTo>
                        <a:cubicBezTo>
                          <a:pt x="119" y="79"/>
                          <a:pt x="120" y="76"/>
                          <a:pt x="120" y="76"/>
                        </a:cubicBezTo>
                        <a:cubicBezTo>
                          <a:pt x="120" y="76"/>
                          <a:pt x="122" y="79"/>
                          <a:pt x="122" y="79"/>
                        </a:cubicBezTo>
                        <a:cubicBezTo>
                          <a:pt x="122" y="79"/>
                          <a:pt x="123" y="82"/>
                          <a:pt x="123" y="82"/>
                        </a:cubicBezTo>
                        <a:cubicBezTo>
                          <a:pt x="123" y="82"/>
                          <a:pt x="125" y="85"/>
                          <a:pt x="125" y="85"/>
                        </a:cubicBezTo>
                        <a:cubicBezTo>
                          <a:pt x="125" y="85"/>
                          <a:pt x="126" y="89"/>
                          <a:pt x="126" y="89"/>
                        </a:cubicBezTo>
                        <a:cubicBezTo>
                          <a:pt x="126" y="89"/>
                          <a:pt x="127" y="92"/>
                          <a:pt x="127" y="92"/>
                        </a:cubicBezTo>
                        <a:cubicBezTo>
                          <a:pt x="127" y="92"/>
                          <a:pt x="129" y="94"/>
                          <a:pt x="129" y="94"/>
                        </a:cubicBezTo>
                        <a:cubicBezTo>
                          <a:pt x="129" y="94"/>
                          <a:pt x="129" y="97"/>
                          <a:pt x="129" y="97"/>
                        </a:cubicBezTo>
                        <a:cubicBezTo>
                          <a:pt x="129" y="97"/>
                          <a:pt x="131" y="98"/>
                          <a:pt x="131" y="98"/>
                        </a:cubicBezTo>
                        <a:cubicBezTo>
                          <a:pt x="131" y="98"/>
                          <a:pt x="131" y="100"/>
                          <a:pt x="131" y="100"/>
                        </a:cubicBezTo>
                        <a:cubicBezTo>
                          <a:pt x="131" y="100"/>
                          <a:pt x="133" y="102"/>
                          <a:pt x="133" y="102"/>
                        </a:cubicBezTo>
                        <a:cubicBezTo>
                          <a:pt x="133" y="102"/>
                          <a:pt x="136" y="102"/>
                          <a:pt x="136" y="102"/>
                        </a:cubicBezTo>
                        <a:cubicBezTo>
                          <a:pt x="136" y="102"/>
                          <a:pt x="137" y="103"/>
                          <a:pt x="137" y="103"/>
                        </a:cubicBezTo>
                        <a:cubicBezTo>
                          <a:pt x="137" y="103"/>
                          <a:pt x="139" y="105"/>
                          <a:pt x="139" y="105"/>
                        </a:cubicBezTo>
                        <a:cubicBezTo>
                          <a:pt x="139" y="105"/>
                          <a:pt x="140" y="105"/>
                          <a:pt x="140" y="105"/>
                        </a:cubicBezTo>
                        <a:cubicBezTo>
                          <a:pt x="140" y="105"/>
                          <a:pt x="140" y="108"/>
                          <a:pt x="140" y="108"/>
                        </a:cubicBezTo>
                        <a:cubicBezTo>
                          <a:pt x="140" y="108"/>
                          <a:pt x="138" y="108"/>
                          <a:pt x="138" y="108"/>
                        </a:cubicBezTo>
                        <a:cubicBezTo>
                          <a:pt x="138" y="108"/>
                          <a:pt x="137" y="107"/>
                          <a:pt x="137" y="107"/>
                        </a:cubicBezTo>
                        <a:cubicBezTo>
                          <a:pt x="137" y="107"/>
                          <a:pt x="135" y="107"/>
                          <a:pt x="135" y="107"/>
                        </a:cubicBezTo>
                        <a:cubicBezTo>
                          <a:pt x="135" y="107"/>
                          <a:pt x="133" y="109"/>
                          <a:pt x="133" y="109"/>
                        </a:cubicBezTo>
                        <a:cubicBezTo>
                          <a:pt x="133" y="109"/>
                          <a:pt x="132" y="111"/>
                          <a:pt x="132" y="111"/>
                        </a:cubicBezTo>
                        <a:cubicBezTo>
                          <a:pt x="132" y="111"/>
                          <a:pt x="132" y="114"/>
                          <a:pt x="132" y="114"/>
                        </a:cubicBezTo>
                        <a:cubicBezTo>
                          <a:pt x="132" y="114"/>
                          <a:pt x="132" y="120"/>
                          <a:pt x="132" y="120"/>
                        </a:cubicBezTo>
                        <a:cubicBezTo>
                          <a:pt x="132" y="120"/>
                          <a:pt x="131" y="123"/>
                          <a:pt x="131" y="123"/>
                        </a:cubicBezTo>
                        <a:cubicBezTo>
                          <a:pt x="131" y="123"/>
                          <a:pt x="132" y="127"/>
                          <a:pt x="132" y="127"/>
                        </a:cubicBezTo>
                        <a:cubicBezTo>
                          <a:pt x="132" y="127"/>
                          <a:pt x="131" y="129"/>
                          <a:pt x="131" y="129"/>
                        </a:cubicBezTo>
                        <a:cubicBezTo>
                          <a:pt x="131" y="129"/>
                          <a:pt x="131" y="131"/>
                          <a:pt x="131" y="131"/>
                        </a:cubicBezTo>
                        <a:cubicBezTo>
                          <a:pt x="131" y="131"/>
                          <a:pt x="131" y="135"/>
                          <a:pt x="131" y="135"/>
                        </a:cubicBezTo>
                        <a:cubicBezTo>
                          <a:pt x="131" y="135"/>
                          <a:pt x="130" y="135"/>
                          <a:pt x="130" y="135"/>
                        </a:cubicBezTo>
                        <a:cubicBezTo>
                          <a:pt x="130" y="135"/>
                          <a:pt x="130" y="132"/>
                          <a:pt x="130" y="132"/>
                        </a:cubicBezTo>
                        <a:cubicBezTo>
                          <a:pt x="130" y="132"/>
                          <a:pt x="129" y="130"/>
                          <a:pt x="129" y="130"/>
                        </a:cubicBezTo>
                        <a:cubicBezTo>
                          <a:pt x="129" y="130"/>
                          <a:pt x="128" y="131"/>
                          <a:pt x="128" y="131"/>
                        </a:cubicBezTo>
                        <a:cubicBezTo>
                          <a:pt x="128" y="131"/>
                          <a:pt x="128" y="137"/>
                          <a:pt x="128" y="137"/>
                        </a:cubicBezTo>
                        <a:cubicBezTo>
                          <a:pt x="128" y="137"/>
                          <a:pt x="128" y="139"/>
                          <a:pt x="128" y="139"/>
                        </a:cubicBezTo>
                        <a:cubicBezTo>
                          <a:pt x="128" y="139"/>
                          <a:pt x="129" y="141"/>
                          <a:pt x="129" y="141"/>
                        </a:cubicBezTo>
                        <a:cubicBezTo>
                          <a:pt x="129" y="141"/>
                          <a:pt x="128" y="147"/>
                          <a:pt x="128" y="147"/>
                        </a:cubicBezTo>
                        <a:cubicBezTo>
                          <a:pt x="128" y="147"/>
                          <a:pt x="128" y="147"/>
                          <a:pt x="128" y="147"/>
                        </a:cubicBezTo>
                        <a:cubicBezTo>
                          <a:pt x="128" y="147"/>
                          <a:pt x="129" y="151"/>
                          <a:pt x="129" y="151"/>
                        </a:cubicBezTo>
                        <a:cubicBezTo>
                          <a:pt x="129" y="151"/>
                          <a:pt x="130" y="155"/>
                          <a:pt x="130" y="155"/>
                        </a:cubicBezTo>
                        <a:cubicBezTo>
                          <a:pt x="130" y="155"/>
                          <a:pt x="132" y="161"/>
                          <a:pt x="132" y="161"/>
                        </a:cubicBezTo>
                        <a:cubicBezTo>
                          <a:pt x="132" y="161"/>
                          <a:pt x="134" y="165"/>
                          <a:pt x="134" y="165"/>
                        </a:cubicBezTo>
                        <a:cubicBezTo>
                          <a:pt x="134" y="165"/>
                          <a:pt x="138" y="167"/>
                          <a:pt x="138" y="167"/>
                        </a:cubicBezTo>
                        <a:cubicBezTo>
                          <a:pt x="138" y="167"/>
                          <a:pt x="142" y="169"/>
                          <a:pt x="142" y="169"/>
                        </a:cubicBezTo>
                        <a:cubicBezTo>
                          <a:pt x="142" y="169"/>
                          <a:pt x="144" y="170"/>
                          <a:pt x="144" y="170"/>
                        </a:cubicBezTo>
                        <a:cubicBezTo>
                          <a:pt x="144" y="170"/>
                          <a:pt x="147" y="174"/>
                          <a:pt x="147" y="174"/>
                        </a:cubicBezTo>
                        <a:cubicBezTo>
                          <a:pt x="147" y="174"/>
                          <a:pt x="150" y="178"/>
                          <a:pt x="150" y="178"/>
                        </a:cubicBezTo>
                        <a:cubicBezTo>
                          <a:pt x="150" y="178"/>
                          <a:pt x="153" y="181"/>
                          <a:pt x="153" y="181"/>
                        </a:cubicBezTo>
                        <a:cubicBezTo>
                          <a:pt x="153" y="181"/>
                          <a:pt x="157" y="184"/>
                          <a:pt x="157" y="184"/>
                        </a:cubicBezTo>
                        <a:cubicBezTo>
                          <a:pt x="157" y="184"/>
                          <a:pt x="160" y="185"/>
                          <a:pt x="160" y="185"/>
                        </a:cubicBezTo>
                        <a:cubicBezTo>
                          <a:pt x="160" y="185"/>
                          <a:pt x="164" y="186"/>
                          <a:pt x="164" y="186"/>
                        </a:cubicBezTo>
                        <a:cubicBezTo>
                          <a:pt x="164" y="186"/>
                          <a:pt x="164" y="186"/>
                          <a:pt x="164" y="186"/>
                        </a:cubicBezTo>
                        <a:cubicBezTo>
                          <a:pt x="164" y="186"/>
                          <a:pt x="168" y="184"/>
                          <a:pt x="168" y="184"/>
                        </a:cubicBezTo>
                        <a:cubicBezTo>
                          <a:pt x="168" y="184"/>
                          <a:pt x="173" y="181"/>
                          <a:pt x="173" y="181"/>
                        </a:cubicBezTo>
                        <a:cubicBezTo>
                          <a:pt x="173" y="181"/>
                          <a:pt x="176" y="180"/>
                          <a:pt x="176" y="180"/>
                        </a:cubicBezTo>
                        <a:cubicBezTo>
                          <a:pt x="176" y="180"/>
                          <a:pt x="180" y="179"/>
                          <a:pt x="180" y="179"/>
                        </a:cubicBezTo>
                        <a:cubicBezTo>
                          <a:pt x="180" y="179"/>
                          <a:pt x="181" y="181"/>
                          <a:pt x="181" y="181"/>
                        </a:cubicBezTo>
                        <a:cubicBezTo>
                          <a:pt x="181" y="181"/>
                          <a:pt x="183" y="181"/>
                          <a:pt x="183" y="181"/>
                        </a:cubicBezTo>
                        <a:cubicBezTo>
                          <a:pt x="183" y="181"/>
                          <a:pt x="183" y="180"/>
                          <a:pt x="183" y="180"/>
                        </a:cubicBezTo>
                        <a:cubicBezTo>
                          <a:pt x="183" y="180"/>
                          <a:pt x="183" y="180"/>
                          <a:pt x="183" y="180"/>
                        </a:cubicBezTo>
                        <a:cubicBezTo>
                          <a:pt x="183" y="180"/>
                          <a:pt x="183" y="176"/>
                          <a:pt x="183" y="176"/>
                        </a:cubicBezTo>
                        <a:cubicBezTo>
                          <a:pt x="183" y="176"/>
                          <a:pt x="182" y="173"/>
                          <a:pt x="182" y="173"/>
                        </a:cubicBezTo>
                        <a:cubicBezTo>
                          <a:pt x="182" y="173"/>
                          <a:pt x="182" y="170"/>
                          <a:pt x="182" y="170"/>
                        </a:cubicBezTo>
                        <a:cubicBezTo>
                          <a:pt x="182" y="170"/>
                          <a:pt x="182" y="170"/>
                          <a:pt x="182" y="170"/>
                        </a:cubicBezTo>
                        <a:cubicBezTo>
                          <a:pt x="182" y="170"/>
                          <a:pt x="182" y="170"/>
                          <a:pt x="182" y="170"/>
                        </a:cubicBezTo>
                        <a:cubicBezTo>
                          <a:pt x="182" y="170"/>
                          <a:pt x="181" y="168"/>
                          <a:pt x="181" y="168"/>
                        </a:cubicBezTo>
                        <a:cubicBezTo>
                          <a:pt x="181" y="168"/>
                          <a:pt x="180" y="163"/>
                          <a:pt x="180" y="163"/>
                        </a:cubicBezTo>
                        <a:cubicBezTo>
                          <a:pt x="180" y="163"/>
                          <a:pt x="179" y="159"/>
                          <a:pt x="179" y="159"/>
                        </a:cubicBezTo>
                        <a:cubicBezTo>
                          <a:pt x="179" y="159"/>
                          <a:pt x="179" y="155"/>
                          <a:pt x="179" y="155"/>
                        </a:cubicBezTo>
                        <a:cubicBezTo>
                          <a:pt x="179" y="155"/>
                          <a:pt x="179" y="151"/>
                          <a:pt x="179" y="151"/>
                        </a:cubicBezTo>
                        <a:cubicBezTo>
                          <a:pt x="179" y="151"/>
                          <a:pt x="179" y="148"/>
                          <a:pt x="179" y="148"/>
                        </a:cubicBezTo>
                        <a:cubicBezTo>
                          <a:pt x="179" y="148"/>
                          <a:pt x="178" y="145"/>
                          <a:pt x="178" y="145"/>
                        </a:cubicBezTo>
                        <a:cubicBezTo>
                          <a:pt x="178" y="145"/>
                          <a:pt x="178" y="142"/>
                          <a:pt x="178" y="142"/>
                        </a:cubicBezTo>
                        <a:cubicBezTo>
                          <a:pt x="178" y="142"/>
                          <a:pt x="179" y="139"/>
                          <a:pt x="179" y="139"/>
                        </a:cubicBezTo>
                        <a:cubicBezTo>
                          <a:pt x="179" y="139"/>
                          <a:pt x="178" y="136"/>
                          <a:pt x="178" y="136"/>
                        </a:cubicBezTo>
                        <a:cubicBezTo>
                          <a:pt x="178" y="136"/>
                          <a:pt x="177" y="134"/>
                          <a:pt x="177" y="134"/>
                        </a:cubicBezTo>
                        <a:cubicBezTo>
                          <a:pt x="177" y="134"/>
                          <a:pt x="175" y="133"/>
                          <a:pt x="175" y="133"/>
                        </a:cubicBezTo>
                        <a:cubicBezTo>
                          <a:pt x="175" y="133"/>
                          <a:pt x="174" y="130"/>
                          <a:pt x="174" y="130"/>
                        </a:cubicBezTo>
                        <a:cubicBezTo>
                          <a:pt x="174" y="130"/>
                          <a:pt x="172" y="129"/>
                          <a:pt x="172" y="129"/>
                        </a:cubicBezTo>
                        <a:cubicBezTo>
                          <a:pt x="172" y="129"/>
                          <a:pt x="172" y="128"/>
                          <a:pt x="172" y="128"/>
                        </a:cubicBezTo>
                        <a:cubicBezTo>
                          <a:pt x="172" y="128"/>
                          <a:pt x="171" y="129"/>
                          <a:pt x="171" y="129"/>
                        </a:cubicBezTo>
                        <a:cubicBezTo>
                          <a:pt x="171" y="129"/>
                          <a:pt x="169" y="126"/>
                          <a:pt x="169" y="126"/>
                        </a:cubicBezTo>
                        <a:cubicBezTo>
                          <a:pt x="169" y="126"/>
                          <a:pt x="169" y="124"/>
                          <a:pt x="169" y="124"/>
                        </a:cubicBezTo>
                        <a:cubicBezTo>
                          <a:pt x="169" y="124"/>
                          <a:pt x="170" y="122"/>
                          <a:pt x="170" y="122"/>
                        </a:cubicBezTo>
                        <a:cubicBezTo>
                          <a:pt x="170" y="122"/>
                          <a:pt x="172" y="124"/>
                          <a:pt x="172" y="124"/>
                        </a:cubicBezTo>
                        <a:cubicBezTo>
                          <a:pt x="172" y="124"/>
                          <a:pt x="174" y="123"/>
                          <a:pt x="174" y="123"/>
                        </a:cubicBezTo>
                        <a:cubicBezTo>
                          <a:pt x="174" y="123"/>
                          <a:pt x="173" y="120"/>
                          <a:pt x="173" y="120"/>
                        </a:cubicBezTo>
                        <a:cubicBezTo>
                          <a:pt x="173" y="120"/>
                          <a:pt x="172" y="119"/>
                          <a:pt x="172" y="119"/>
                        </a:cubicBezTo>
                        <a:cubicBezTo>
                          <a:pt x="172" y="119"/>
                          <a:pt x="172" y="117"/>
                          <a:pt x="172" y="117"/>
                        </a:cubicBezTo>
                        <a:cubicBezTo>
                          <a:pt x="172" y="117"/>
                          <a:pt x="172" y="115"/>
                          <a:pt x="172" y="115"/>
                        </a:cubicBezTo>
                        <a:cubicBezTo>
                          <a:pt x="172" y="115"/>
                          <a:pt x="170" y="115"/>
                          <a:pt x="170" y="115"/>
                        </a:cubicBezTo>
                        <a:cubicBezTo>
                          <a:pt x="170" y="115"/>
                          <a:pt x="168" y="114"/>
                          <a:pt x="168" y="114"/>
                        </a:cubicBezTo>
                        <a:cubicBezTo>
                          <a:pt x="168" y="114"/>
                          <a:pt x="166" y="115"/>
                          <a:pt x="166" y="115"/>
                        </a:cubicBezTo>
                        <a:cubicBezTo>
                          <a:pt x="166" y="115"/>
                          <a:pt x="165" y="113"/>
                          <a:pt x="165" y="113"/>
                        </a:cubicBezTo>
                        <a:cubicBezTo>
                          <a:pt x="165" y="113"/>
                          <a:pt x="164" y="110"/>
                          <a:pt x="164" y="110"/>
                        </a:cubicBezTo>
                        <a:cubicBezTo>
                          <a:pt x="164" y="110"/>
                          <a:pt x="163" y="106"/>
                          <a:pt x="163" y="106"/>
                        </a:cubicBezTo>
                        <a:cubicBezTo>
                          <a:pt x="163" y="106"/>
                          <a:pt x="163" y="103"/>
                          <a:pt x="163" y="103"/>
                        </a:cubicBezTo>
                        <a:cubicBezTo>
                          <a:pt x="163" y="103"/>
                          <a:pt x="164" y="100"/>
                          <a:pt x="164" y="100"/>
                        </a:cubicBezTo>
                        <a:cubicBezTo>
                          <a:pt x="164" y="100"/>
                          <a:pt x="164" y="95"/>
                          <a:pt x="164" y="95"/>
                        </a:cubicBezTo>
                        <a:cubicBezTo>
                          <a:pt x="164" y="95"/>
                          <a:pt x="164" y="93"/>
                          <a:pt x="164" y="93"/>
                        </a:cubicBezTo>
                        <a:cubicBezTo>
                          <a:pt x="164" y="93"/>
                          <a:pt x="165" y="94"/>
                          <a:pt x="165" y="94"/>
                        </a:cubicBezTo>
                        <a:cubicBezTo>
                          <a:pt x="165" y="94"/>
                          <a:pt x="166" y="96"/>
                          <a:pt x="166" y="96"/>
                        </a:cubicBezTo>
                        <a:cubicBezTo>
                          <a:pt x="166" y="96"/>
                          <a:pt x="168" y="95"/>
                          <a:pt x="168" y="95"/>
                        </a:cubicBezTo>
                        <a:cubicBezTo>
                          <a:pt x="168" y="95"/>
                          <a:pt x="169" y="94"/>
                          <a:pt x="169" y="94"/>
                        </a:cubicBezTo>
                        <a:cubicBezTo>
                          <a:pt x="169" y="94"/>
                          <a:pt x="169" y="91"/>
                          <a:pt x="169" y="91"/>
                        </a:cubicBezTo>
                        <a:cubicBezTo>
                          <a:pt x="169" y="91"/>
                          <a:pt x="169" y="89"/>
                          <a:pt x="169" y="89"/>
                        </a:cubicBezTo>
                        <a:cubicBezTo>
                          <a:pt x="169" y="89"/>
                          <a:pt x="168" y="89"/>
                          <a:pt x="168" y="89"/>
                        </a:cubicBezTo>
                        <a:cubicBezTo>
                          <a:pt x="168" y="89"/>
                          <a:pt x="167" y="90"/>
                          <a:pt x="167" y="90"/>
                        </a:cubicBezTo>
                        <a:cubicBezTo>
                          <a:pt x="167" y="90"/>
                          <a:pt x="166" y="90"/>
                          <a:pt x="166" y="90"/>
                        </a:cubicBezTo>
                        <a:cubicBezTo>
                          <a:pt x="166" y="90"/>
                          <a:pt x="165" y="86"/>
                          <a:pt x="165" y="86"/>
                        </a:cubicBezTo>
                        <a:cubicBezTo>
                          <a:pt x="165" y="86"/>
                          <a:pt x="163" y="88"/>
                          <a:pt x="163" y="88"/>
                        </a:cubicBezTo>
                        <a:cubicBezTo>
                          <a:pt x="163" y="88"/>
                          <a:pt x="164" y="91"/>
                          <a:pt x="164" y="91"/>
                        </a:cubicBezTo>
                        <a:cubicBezTo>
                          <a:pt x="164" y="91"/>
                          <a:pt x="162" y="87"/>
                          <a:pt x="162" y="87"/>
                        </a:cubicBezTo>
                        <a:cubicBezTo>
                          <a:pt x="162" y="87"/>
                          <a:pt x="161" y="86"/>
                          <a:pt x="161" y="86"/>
                        </a:cubicBezTo>
                        <a:cubicBezTo>
                          <a:pt x="161" y="86"/>
                          <a:pt x="160" y="83"/>
                          <a:pt x="160" y="83"/>
                        </a:cubicBezTo>
                        <a:cubicBezTo>
                          <a:pt x="160" y="83"/>
                          <a:pt x="159" y="80"/>
                          <a:pt x="159" y="80"/>
                        </a:cubicBezTo>
                        <a:cubicBezTo>
                          <a:pt x="159" y="80"/>
                          <a:pt x="158" y="78"/>
                          <a:pt x="158" y="78"/>
                        </a:cubicBezTo>
                        <a:cubicBezTo>
                          <a:pt x="158" y="78"/>
                          <a:pt x="159" y="77"/>
                          <a:pt x="159" y="77"/>
                        </a:cubicBezTo>
                        <a:cubicBezTo>
                          <a:pt x="159" y="77"/>
                          <a:pt x="160" y="74"/>
                          <a:pt x="160" y="74"/>
                        </a:cubicBezTo>
                        <a:cubicBezTo>
                          <a:pt x="160" y="74"/>
                          <a:pt x="162" y="70"/>
                          <a:pt x="162" y="70"/>
                        </a:cubicBezTo>
                        <a:cubicBezTo>
                          <a:pt x="162" y="70"/>
                          <a:pt x="166" y="68"/>
                          <a:pt x="166" y="68"/>
                        </a:cubicBezTo>
                        <a:cubicBezTo>
                          <a:pt x="166" y="68"/>
                          <a:pt x="171" y="65"/>
                          <a:pt x="171" y="65"/>
                        </a:cubicBezTo>
                        <a:cubicBezTo>
                          <a:pt x="171" y="65"/>
                          <a:pt x="174" y="66"/>
                          <a:pt x="174" y="66"/>
                        </a:cubicBezTo>
                        <a:cubicBezTo>
                          <a:pt x="174" y="66"/>
                          <a:pt x="177" y="70"/>
                          <a:pt x="177" y="70"/>
                        </a:cubicBezTo>
                        <a:cubicBezTo>
                          <a:pt x="177" y="70"/>
                          <a:pt x="180" y="72"/>
                          <a:pt x="180" y="72"/>
                        </a:cubicBezTo>
                        <a:cubicBezTo>
                          <a:pt x="180" y="72"/>
                          <a:pt x="183" y="77"/>
                          <a:pt x="183" y="77"/>
                        </a:cubicBezTo>
                        <a:cubicBezTo>
                          <a:pt x="183" y="77"/>
                          <a:pt x="184" y="81"/>
                          <a:pt x="184" y="81"/>
                        </a:cubicBezTo>
                        <a:cubicBezTo>
                          <a:pt x="184" y="81"/>
                          <a:pt x="186" y="85"/>
                          <a:pt x="186" y="85"/>
                        </a:cubicBezTo>
                        <a:cubicBezTo>
                          <a:pt x="186" y="85"/>
                          <a:pt x="189" y="88"/>
                          <a:pt x="189" y="88"/>
                        </a:cubicBezTo>
                        <a:cubicBezTo>
                          <a:pt x="189" y="88"/>
                          <a:pt x="194" y="87"/>
                          <a:pt x="194" y="87"/>
                        </a:cubicBezTo>
                        <a:cubicBezTo>
                          <a:pt x="194" y="87"/>
                          <a:pt x="194" y="86"/>
                          <a:pt x="194" y="86"/>
                        </a:cubicBezTo>
                        <a:cubicBezTo>
                          <a:pt x="194" y="86"/>
                          <a:pt x="184" y="12"/>
                          <a:pt x="184" y="12"/>
                        </a:cubicBezTo>
                        <a:cubicBezTo>
                          <a:pt x="184" y="12"/>
                          <a:pt x="208" y="0"/>
                          <a:pt x="208" y="0"/>
                        </a:cubicBezTo>
                        <a:cubicBezTo>
                          <a:pt x="208" y="0"/>
                          <a:pt x="208" y="2"/>
                          <a:pt x="208" y="2"/>
                        </a:cubicBezTo>
                        <a:cubicBezTo>
                          <a:pt x="208" y="2"/>
                          <a:pt x="207" y="5"/>
                          <a:pt x="207" y="5"/>
                        </a:cubicBezTo>
                        <a:cubicBezTo>
                          <a:pt x="207" y="5"/>
                          <a:pt x="206" y="10"/>
                          <a:pt x="206" y="10"/>
                        </a:cubicBezTo>
                        <a:cubicBezTo>
                          <a:pt x="206" y="10"/>
                          <a:pt x="206" y="15"/>
                          <a:pt x="206" y="15"/>
                        </a:cubicBezTo>
                        <a:cubicBezTo>
                          <a:pt x="206" y="15"/>
                          <a:pt x="207" y="17"/>
                          <a:pt x="207" y="17"/>
                        </a:cubicBezTo>
                        <a:cubicBezTo>
                          <a:pt x="207" y="17"/>
                          <a:pt x="208" y="21"/>
                          <a:pt x="208" y="21"/>
                        </a:cubicBezTo>
                        <a:cubicBezTo>
                          <a:pt x="208" y="21"/>
                          <a:pt x="208" y="24"/>
                          <a:pt x="208" y="24"/>
                        </a:cubicBezTo>
                        <a:cubicBezTo>
                          <a:pt x="208" y="24"/>
                          <a:pt x="210" y="27"/>
                          <a:pt x="210" y="27"/>
                        </a:cubicBezTo>
                        <a:cubicBezTo>
                          <a:pt x="210" y="27"/>
                          <a:pt x="211" y="29"/>
                          <a:pt x="211" y="29"/>
                        </a:cubicBezTo>
                        <a:cubicBezTo>
                          <a:pt x="211" y="29"/>
                          <a:pt x="214" y="29"/>
                          <a:pt x="214" y="29"/>
                        </a:cubicBezTo>
                        <a:cubicBezTo>
                          <a:pt x="214" y="29"/>
                          <a:pt x="217" y="31"/>
                          <a:pt x="217" y="31"/>
                        </a:cubicBezTo>
                        <a:cubicBezTo>
                          <a:pt x="217" y="31"/>
                          <a:pt x="219" y="33"/>
                          <a:pt x="219" y="33"/>
                        </a:cubicBezTo>
                        <a:cubicBezTo>
                          <a:pt x="219" y="33"/>
                          <a:pt x="223" y="33"/>
                          <a:pt x="223" y="33"/>
                        </a:cubicBezTo>
                        <a:cubicBezTo>
                          <a:pt x="223" y="33"/>
                          <a:pt x="225" y="32"/>
                          <a:pt x="225" y="32"/>
                        </a:cubicBezTo>
                        <a:cubicBezTo>
                          <a:pt x="225" y="32"/>
                          <a:pt x="228" y="30"/>
                          <a:pt x="228" y="30"/>
                        </a:cubicBezTo>
                        <a:cubicBezTo>
                          <a:pt x="228" y="30"/>
                          <a:pt x="230" y="26"/>
                          <a:pt x="230" y="26"/>
                        </a:cubicBezTo>
                        <a:cubicBezTo>
                          <a:pt x="230" y="26"/>
                          <a:pt x="231" y="22"/>
                          <a:pt x="231" y="22"/>
                        </a:cubicBezTo>
                        <a:cubicBezTo>
                          <a:pt x="231" y="22"/>
                          <a:pt x="232" y="20"/>
                          <a:pt x="232" y="20"/>
                        </a:cubicBezTo>
                        <a:cubicBezTo>
                          <a:pt x="232" y="20"/>
                          <a:pt x="236" y="24"/>
                          <a:pt x="236" y="24"/>
                        </a:cubicBezTo>
                        <a:cubicBezTo>
                          <a:pt x="236" y="24"/>
                          <a:pt x="236" y="27"/>
                          <a:pt x="236" y="27"/>
                        </a:cubicBezTo>
                        <a:cubicBezTo>
                          <a:pt x="236" y="27"/>
                          <a:pt x="247" y="43"/>
                          <a:pt x="247" y="43"/>
                        </a:cubicBezTo>
                        <a:cubicBezTo>
                          <a:pt x="247" y="43"/>
                          <a:pt x="258" y="39"/>
                          <a:pt x="258" y="39"/>
                        </a:cubicBezTo>
                        <a:cubicBezTo>
                          <a:pt x="258" y="39"/>
                          <a:pt x="271" y="41"/>
                          <a:pt x="271" y="41"/>
                        </a:cubicBezTo>
                        <a:cubicBezTo>
                          <a:pt x="271" y="41"/>
                          <a:pt x="276" y="38"/>
                          <a:pt x="276" y="38"/>
                        </a:cubicBezTo>
                        <a:cubicBezTo>
                          <a:pt x="276" y="38"/>
                          <a:pt x="280" y="45"/>
                          <a:pt x="280" y="45"/>
                        </a:cubicBezTo>
                        <a:cubicBezTo>
                          <a:pt x="280" y="45"/>
                          <a:pt x="282" y="46"/>
                          <a:pt x="282" y="46"/>
                        </a:cubicBezTo>
                        <a:cubicBezTo>
                          <a:pt x="282" y="46"/>
                          <a:pt x="286" y="54"/>
                          <a:pt x="286" y="54"/>
                        </a:cubicBezTo>
                        <a:cubicBezTo>
                          <a:pt x="286" y="54"/>
                          <a:pt x="289" y="54"/>
                          <a:pt x="289" y="54"/>
                        </a:cubicBezTo>
                        <a:cubicBezTo>
                          <a:pt x="289" y="54"/>
                          <a:pt x="290" y="61"/>
                          <a:pt x="290" y="61"/>
                        </a:cubicBezTo>
                        <a:cubicBezTo>
                          <a:pt x="290" y="61"/>
                          <a:pt x="291" y="68"/>
                          <a:pt x="291" y="68"/>
                        </a:cubicBezTo>
                        <a:cubicBezTo>
                          <a:pt x="291" y="68"/>
                          <a:pt x="291" y="73"/>
                          <a:pt x="291" y="73"/>
                        </a:cubicBezTo>
                        <a:cubicBezTo>
                          <a:pt x="291" y="73"/>
                          <a:pt x="293" y="74"/>
                          <a:pt x="293" y="74"/>
                        </a:cubicBezTo>
                        <a:cubicBezTo>
                          <a:pt x="293" y="74"/>
                          <a:pt x="296" y="74"/>
                          <a:pt x="296" y="74"/>
                        </a:cubicBezTo>
                        <a:cubicBezTo>
                          <a:pt x="296" y="74"/>
                          <a:pt x="301" y="91"/>
                          <a:pt x="301" y="91"/>
                        </a:cubicBezTo>
                        <a:cubicBezTo>
                          <a:pt x="301" y="91"/>
                          <a:pt x="304" y="92"/>
                          <a:pt x="304" y="92"/>
                        </a:cubicBezTo>
                        <a:cubicBezTo>
                          <a:pt x="304" y="92"/>
                          <a:pt x="309" y="90"/>
                          <a:pt x="309" y="90"/>
                        </a:cubicBezTo>
                        <a:cubicBezTo>
                          <a:pt x="309" y="90"/>
                          <a:pt x="312" y="90"/>
                          <a:pt x="312" y="90"/>
                        </a:cubicBezTo>
                        <a:cubicBezTo>
                          <a:pt x="312" y="90"/>
                          <a:pt x="315" y="93"/>
                          <a:pt x="315" y="93"/>
                        </a:cubicBezTo>
                        <a:cubicBezTo>
                          <a:pt x="315" y="93"/>
                          <a:pt x="315" y="98"/>
                          <a:pt x="315" y="98"/>
                        </a:cubicBezTo>
                        <a:cubicBezTo>
                          <a:pt x="315" y="98"/>
                          <a:pt x="318" y="102"/>
                          <a:pt x="318" y="102"/>
                        </a:cubicBezTo>
                        <a:cubicBezTo>
                          <a:pt x="318" y="102"/>
                          <a:pt x="319" y="102"/>
                          <a:pt x="319" y="102"/>
                        </a:cubicBezTo>
                        <a:cubicBezTo>
                          <a:pt x="319" y="102"/>
                          <a:pt x="320" y="102"/>
                          <a:pt x="320" y="102"/>
                        </a:cubicBezTo>
                        <a:cubicBezTo>
                          <a:pt x="320" y="102"/>
                          <a:pt x="321" y="100"/>
                          <a:pt x="321" y="100"/>
                        </a:cubicBezTo>
                        <a:cubicBezTo>
                          <a:pt x="321" y="100"/>
                          <a:pt x="320" y="98"/>
                          <a:pt x="320" y="98"/>
                        </a:cubicBezTo>
                        <a:cubicBezTo>
                          <a:pt x="320" y="98"/>
                          <a:pt x="320" y="96"/>
                          <a:pt x="320" y="96"/>
                        </a:cubicBezTo>
                        <a:cubicBezTo>
                          <a:pt x="320" y="96"/>
                          <a:pt x="322" y="92"/>
                          <a:pt x="322" y="92"/>
                        </a:cubicBezTo>
                        <a:cubicBezTo>
                          <a:pt x="322" y="92"/>
                          <a:pt x="323" y="90"/>
                          <a:pt x="323" y="90"/>
                        </a:cubicBezTo>
                        <a:cubicBezTo>
                          <a:pt x="323" y="90"/>
                          <a:pt x="324" y="87"/>
                          <a:pt x="324" y="87"/>
                        </a:cubicBezTo>
                        <a:cubicBezTo>
                          <a:pt x="324" y="87"/>
                          <a:pt x="325" y="84"/>
                          <a:pt x="325" y="84"/>
                        </a:cubicBezTo>
                        <a:cubicBezTo>
                          <a:pt x="325" y="84"/>
                          <a:pt x="327" y="82"/>
                          <a:pt x="327" y="82"/>
                        </a:cubicBezTo>
                        <a:cubicBezTo>
                          <a:pt x="327" y="82"/>
                          <a:pt x="329" y="80"/>
                          <a:pt x="329" y="80"/>
                        </a:cubicBezTo>
                        <a:cubicBezTo>
                          <a:pt x="329" y="80"/>
                          <a:pt x="331" y="79"/>
                          <a:pt x="331" y="79"/>
                        </a:cubicBezTo>
                        <a:cubicBezTo>
                          <a:pt x="331" y="79"/>
                          <a:pt x="333" y="76"/>
                          <a:pt x="333" y="76"/>
                        </a:cubicBezTo>
                        <a:cubicBezTo>
                          <a:pt x="333" y="76"/>
                          <a:pt x="333" y="74"/>
                          <a:pt x="333" y="74"/>
                        </a:cubicBezTo>
                        <a:cubicBezTo>
                          <a:pt x="333" y="74"/>
                          <a:pt x="334" y="73"/>
                          <a:pt x="334" y="73"/>
                        </a:cubicBezTo>
                        <a:cubicBezTo>
                          <a:pt x="334" y="73"/>
                          <a:pt x="336" y="72"/>
                          <a:pt x="336" y="72"/>
                        </a:cubicBezTo>
                        <a:cubicBezTo>
                          <a:pt x="336" y="72"/>
                          <a:pt x="337" y="70"/>
                          <a:pt x="337" y="70"/>
                        </a:cubicBezTo>
                        <a:cubicBezTo>
                          <a:pt x="337" y="70"/>
                          <a:pt x="338" y="68"/>
                          <a:pt x="338" y="68"/>
                        </a:cubicBezTo>
                        <a:cubicBezTo>
                          <a:pt x="338" y="68"/>
                          <a:pt x="338" y="68"/>
                          <a:pt x="338" y="68"/>
                        </a:cubicBezTo>
                        <a:cubicBezTo>
                          <a:pt x="338" y="68"/>
                          <a:pt x="338" y="65"/>
                          <a:pt x="338" y="65"/>
                        </a:cubicBezTo>
                        <a:cubicBezTo>
                          <a:pt x="338" y="65"/>
                          <a:pt x="339" y="63"/>
                          <a:pt x="339" y="63"/>
                        </a:cubicBezTo>
                        <a:cubicBezTo>
                          <a:pt x="339" y="63"/>
                          <a:pt x="340" y="61"/>
                          <a:pt x="340" y="61"/>
                        </a:cubicBezTo>
                        <a:cubicBezTo>
                          <a:pt x="340" y="61"/>
                          <a:pt x="341" y="58"/>
                          <a:pt x="341" y="58"/>
                        </a:cubicBezTo>
                        <a:cubicBezTo>
                          <a:pt x="341" y="58"/>
                          <a:pt x="344" y="58"/>
                          <a:pt x="344" y="58"/>
                        </a:cubicBezTo>
                        <a:cubicBezTo>
                          <a:pt x="344" y="58"/>
                          <a:pt x="347" y="57"/>
                          <a:pt x="347" y="57"/>
                        </a:cubicBezTo>
                        <a:cubicBezTo>
                          <a:pt x="347" y="57"/>
                          <a:pt x="349" y="57"/>
                          <a:pt x="349" y="57"/>
                        </a:cubicBezTo>
                        <a:cubicBezTo>
                          <a:pt x="349" y="57"/>
                          <a:pt x="353" y="59"/>
                          <a:pt x="353" y="59"/>
                        </a:cubicBezTo>
                        <a:cubicBezTo>
                          <a:pt x="353" y="59"/>
                          <a:pt x="355" y="60"/>
                          <a:pt x="355" y="60"/>
                        </a:cubicBezTo>
                        <a:cubicBezTo>
                          <a:pt x="355" y="60"/>
                          <a:pt x="358" y="62"/>
                          <a:pt x="358" y="62"/>
                        </a:cubicBezTo>
                        <a:cubicBezTo>
                          <a:pt x="358" y="62"/>
                          <a:pt x="360" y="62"/>
                          <a:pt x="360" y="62"/>
                        </a:cubicBezTo>
                        <a:cubicBezTo>
                          <a:pt x="360" y="62"/>
                          <a:pt x="362" y="63"/>
                          <a:pt x="362" y="63"/>
                        </a:cubicBezTo>
                        <a:cubicBezTo>
                          <a:pt x="362" y="63"/>
                          <a:pt x="362" y="65"/>
                          <a:pt x="362" y="65"/>
                        </a:cubicBezTo>
                        <a:cubicBezTo>
                          <a:pt x="362" y="65"/>
                          <a:pt x="364" y="64"/>
                          <a:pt x="364" y="64"/>
                        </a:cubicBezTo>
                        <a:cubicBezTo>
                          <a:pt x="364" y="64"/>
                          <a:pt x="362" y="61"/>
                          <a:pt x="362" y="61"/>
                        </a:cubicBezTo>
                        <a:cubicBezTo>
                          <a:pt x="362" y="61"/>
                          <a:pt x="362" y="51"/>
                          <a:pt x="362" y="51"/>
                        </a:cubicBezTo>
                        <a:cubicBezTo>
                          <a:pt x="362" y="51"/>
                          <a:pt x="368" y="49"/>
                          <a:pt x="368" y="49"/>
                        </a:cubicBezTo>
                        <a:cubicBezTo>
                          <a:pt x="368" y="49"/>
                          <a:pt x="375" y="54"/>
                          <a:pt x="375" y="54"/>
                        </a:cubicBezTo>
                        <a:cubicBezTo>
                          <a:pt x="375" y="54"/>
                          <a:pt x="380" y="57"/>
                          <a:pt x="380" y="57"/>
                        </a:cubicBezTo>
                        <a:cubicBezTo>
                          <a:pt x="380" y="57"/>
                          <a:pt x="384" y="57"/>
                          <a:pt x="384" y="57"/>
                        </a:cubicBezTo>
                        <a:cubicBezTo>
                          <a:pt x="384" y="57"/>
                          <a:pt x="384" y="54"/>
                          <a:pt x="384" y="54"/>
                        </a:cubicBezTo>
                        <a:cubicBezTo>
                          <a:pt x="384" y="54"/>
                          <a:pt x="392" y="55"/>
                          <a:pt x="392" y="55"/>
                        </a:cubicBezTo>
                        <a:cubicBezTo>
                          <a:pt x="392" y="55"/>
                          <a:pt x="395" y="54"/>
                          <a:pt x="395" y="54"/>
                        </a:cubicBezTo>
                        <a:cubicBezTo>
                          <a:pt x="395" y="54"/>
                          <a:pt x="397" y="54"/>
                          <a:pt x="397" y="54"/>
                        </a:cubicBezTo>
                        <a:cubicBezTo>
                          <a:pt x="397" y="54"/>
                          <a:pt x="400" y="56"/>
                          <a:pt x="400" y="56"/>
                        </a:cubicBezTo>
                        <a:cubicBezTo>
                          <a:pt x="400" y="56"/>
                          <a:pt x="406" y="56"/>
                          <a:pt x="406" y="56"/>
                        </a:cubicBezTo>
                        <a:cubicBezTo>
                          <a:pt x="406" y="56"/>
                          <a:pt x="412" y="56"/>
                          <a:pt x="412" y="56"/>
                        </a:cubicBezTo>
                        <a:cubicBezTo>
                          <a:pt x="412" y="56"/>
                          <a:pt x="415" y="58"/>
                          <a:pt x="415" y="58"/>
                        </a:cubicBezTo>
                        <a:cubicBezTo>
                          <a:pt x="415" y="58"/>
                          <a:pt x="418" y="58"/>
                          <a:pt x="418" y="58"/>
                        </a:cubicBezTo>
                        <a:cubicBezTo>
                          <a:pt x="418" y="58"/>
                          <a:pt x="422" y="64"/>
                          <a:pt x="422" y="64"/>
                        </a:cubicBezTo>
                        <a:cubicBezTo>
                          <a:pt x="422" y="64"/>
                          <a:pt x="427" y="65"/>
                          <a:pt x="427" y="65"/>
                        </a:cubicBezTo>
                        <a:cubicBezTo>
                          <a:pt x="427" y="65"/>
                          <a:pt x="431" y="70"/>
                          <a:pt x="431" y="70"/>
                        </a:cubicBezTo>
                        <a:cubicBezTo>
                          <a:pt x="431" y="70"/>
                          <a:pt x="431" y="72"/>
                          <a:pt x="431" y="72"/>
                        </a:cubicBezTo>
                        <a:cubicBezTo>
                          <a:pt x="431" y="72"/>
                          <a:pt x="430" y="73"/>
                          <a:pt x="430" y="73"/>
                        </a:cubicBezTo>
                        <a:cubicBezTo>
                          <a:pt x="430" y="73"/>
                          <a:pt x="428" y="74"/>
                          <a:pt x="428" y="74"/>
                        </a:cubicBezTo>
                        <a:cubicBezTo>
                          <a:pt x="428" y="74"/>
                          <a:pt x="427" y="76"/>
                          <a:pt x="427" y="76"/>
                        </a:cubicBezTo>
                        <a:cubicBezTo>
                          <a:pt x="427" y="76"/>
                          <a:pt x="421" y="80"/>
                          <a:pt x="421" y="80"/>
                        </a:cubicBezTo>
                        <a:cubicBezTo>
                          <a:pt x="421" y="80"/>
                          <a:pt x="418" y="83"/>
                          <a:pt x="418" y="83"/>
                        </a:cubicBezTo>
                        <a:cubicBezTo>
                          <a:pt x="418" y="83"/>
                          <a:pt x="417" y="85"/>
                          <a:pt x="417" y="85"/>
                        </a:cubicBezTo>
                        <a:cubicBezTo>
                          <a:pt x="417" y="85"/>
                          <a:pt x="415" y="88"/>
                          <a:pt x="415" y="88"/>
                        </a:cubicBezTo>
                        <a:cubicBezTo>
                          <a:pt x="415" y="88"/>
                          <a:pt x="414" y="92"/>
                          <a:pt x="414" y="92"/>
                        </a:cubicBezTo>
                        <a:cubicBezTo>
                          <a:pt x="414" y="92"/>
                          <a:pt x="411" y="92"/>
                          <a:pt x="411" y="92"/>
                        </a:cubicBezTo>
                        <a:cubicBezTo>
                          <a:pt x="411" y="92"/>
                          <a:pt x="407" y="94"/>
                          <a:pt x="407" y="94"/>
                        </a:cubicBezTo>
                        <a:cubicBezTo>
                          <a:pt x="407" y="94"/>
                          <a:pt x="403" y="94"/>
                          <a:pt x="403" y="94"/>
                        </a:cubicBezTo>
                        <a:cubicBezTo>
                          <a:pt x="403" y="94"/>
                          <a:pt x="401" y="96"/>
                          <a:pt x="401" y="96"/>
                        </a:cubicBezTo>
                        <a:cubicBezTo>
                          <a:pt x="401" y="96"/>
                          <a:pt x="401" y="99"/>
                          <a:pt x="401" y="99"/>
                        </a:cubicBezTo>
                        <a:cubicBezTo>
                          <a:pt x="401" y="99"/>
                          <a:pt x="401" y="103"/>
                          <a:pt x="401" y="103"/>
                        </a:cubicBezTo>
                        <a:cubicBezTo>
                          <a:pt x="401" y="103"/>
                          <a:pt x="400" y="105"/>
                          <a:pt x="400" y="105"/>
                        </a:cubicBezTo>
                        <a:cubicBezTo>
                          <a:pt x="400" y="105"/>
                          <a:pt x="400" y="106"/>
                          <a:pt x="400" y="106"/>
                        </a:cubicBezTo>
                        <a:cubicBezTo>
                          <a:pt x="400" y="106"/>
                          <a:pt x="400" y="108"/>
                          <a:pt x="400" y="108"/>
                        </a:cubicBezTo>
                        <a:cubicBezTo>
                          <a:pt x="400" y="108"/>
                          <a:pt x="399" y="108"/>
                          <a:pt x="399" y="108"/>
                        </a:cubicBezTo>
                        <a:cubicBezTo>
                          <a:pt x="399" y="108"/>
                          <a:pt x="396" y="107"/>
                          <a:pt x="396" y="107"/>
                        </a:cubicBezTo>
                        <a:cubicBezTo>
                          <a:pt x="396" y="107"/>
                          <a:pt x="394" y="108"/>
                          <a:pt x="394" y="108"/>
                        </a:cubicBezTo>
                        <a:cubicBezTo>
                          <a:pt x="394" y="108"/>
                          <a:pt x="392" y="107"/>
                          <a:pt x="392" y="107"/>
                        </a:cubicBezTo>
                        <a:cubicBezTo>
                          <a:pt x="392" y="107"/>
                          <a:pt x="391" y="103"/>
                          <a:pt x="391" y="103"/>
                        </a:cubicBezTo>
                        <a:cubicBezTo>
                          <a:pt x="391" y="103"/>
                          <a:pt x="389" y="104"/>
                          <a:pt x="389" y="104"/>
                        </a:cubicBezTo>
                        <a:cubicBezTo>
                          <a:pt x="389" y="104"/>
                          <a:pt x="387" y="106"/>
                          <a:pt x="387" y="106"/>
                        </a:cubicBezTo>
                        <a:cubicBezTo>
                          <a:pt x="387" y="106"/>
                          <a:pt x="384" y="105"/>
                          <a:pt x="384" y="105"/>
                        </a:cubicBezTo>
                        <a:cubicBezTo>
                          <a:pt x="384" y="105"/>
                          <a:pt x="384" y="108"/>
                          <a:pt x="384" y="108"/>
                        </a:cubicBezTo>
                        <a:cubicBezTo>
                          <a:pt x="384" y="108"/>
                          <a:pt x="382" y="109"/>
                          <a:pt x="382" y="109"/>
                        </a:cubicBezTo>
                        <a:cubicBezTo>
                          <a:pt x="382" y="109"/>
                          <a:pt x="380" y="113"/>
                          <a:pt x="380" y="113"/>
                        </a:cubicBezTo>
                        <a:cubicBezTo>
                          <a:pt x="380" y="113"/>
                          <a:pt x="377" y="113"/>
                          <a:pt x="377" y="113"/>
                        </a:cubicBezTo>
                        <a:cubicBezTo>
                          <a:pt x="377" y="113"/>
                          <a:pt x="376" y="117"/>
                          <a:pt x="376" y="117"/>
                        </a:cubicBezTo>
                        <a:cubicBezTo>
                          <a:pt x="376" y="117"/>
                          <a:pt x="376" y="120"/>
                          <a:pt x="376" y="120"/>
                        </a:cubicBezTo>
                        <a:cubicBezTo>
                          <a:pt x="376" y="120"/>
                          <a:pt x="377" y="122"/>
                          <a:pt x="377" y="122"/>
                        </a:cubicBezTo>
                        <a:cubicBezTo>
                          <a:pt x="377" y="122"/>
                          <a:pt x="377" y="125"/>
                          <a:pt x="377" y="125"/>
                        </a:cubicBezTo>
                        <a:cubicBezTo>
                          <a:pt x="377" y="125"/>
                          <a:pt x="375" y="126"/>
                          <a:pt x="375" y="126"/>
                        </a:cubicBezTo>
                        <a:cubicBezTo>
                          <a:pt x="375" y="126"/>
                          <a:pt x="375" y="126"/>
                          <a:pt x="375" y="126"/>
                        </a:cubicBezTo>
                        <a:cubicBezTo>
                          <a:pt x="375" y="126"/>
                          <a:pt x="375" y="130"/>
                          <a:pt x="375" y="130"/>
                        </a:cubicBezTo>
                        <a:cubicBezTo>
                          <a:pt x="375" y="130"/>
                          <a:pt x="376" y="133"/>
                          <a:pt x="376" y="133"/>
                        </a:cubicBezTo>
                        <a:cubicBezTo>
                          <a:pt x="376" y="133"/>
                          <a:pt x="378" y="136"/>
                          <a:pt x="378" y="136"/>
                        </a:cubicBezTo>
                        <a:cubicBezTo>
                          <a:pt x="378" y="136"/>
                          <a:pt x="377" y="138"/>
                          <a:pt x="377" y="138"/>
                        </a:cubicBezTo>
                        <a:cubicBezTo>
                          <a:pt x="377" y="138"/>
                          <a:pt x="378" y="142"/>
                          <a:pt x="378" y="142"/>
                        </a:cubicBezTo>
                        <a:cubicBezTo>
                          <a:pt x="378" y="142"/>
                          <a:pt x="379" y="146"/>
                          <a:pt x="379" y="146"/>
                        </a:cubicBezTo>
                        <a:cubicBezTo>
                          <a:pt x="379" y="146"/>
                          <a:pt x="381" y="144"/>
                          <a:pt x="381" y="144"/>
                        </a:cubicBezTo>
                        <a:cubicBezTo>
                          <a:pt x="381" y="144"/>
                          <a:pt x="382" y="143"/>
                          <a:pt x="382" y="143"/>
                        </a:cubicBezTo>
                        <a:cubicBezTo>
                          <a:pt x="382" y="143"/>
                          <a:pt x="385" y="144"/>
                          <a:pt x="385" y="144"/>
                        </a:cubicBezTo>
                        <a:cubicBezTo>
                          <a:pt x="385" y="144"/>
                          <a:pt x="387" y="145"/>
                          <a:pt x="387" y="145"/>
                        </a:cubicBezTo>
                        <a:cubicBezTo>
                          <a:pt x="387" y="145"/>
                          <a:pt x="389" y="145"/>
                          <a:pt x="389" y="145"/>
                        </a:cubicBezTo>
                        <a:cubicBezTo>
                          <a:pt x="389" y="145"/>
                          <a:pt x="389" y="149"/>
                          <a:pt x="389" y="149"/>
                        </a:cubicBezTo>
                        <a:cubicBezTo>
                          <a:pt x="389" y="149"/>
                          <a:pt x="390" y="154"/>
                          <a:pt x="390" y="154"/>
                        </a:cubicBezTo>
                        <a:cubicBezTo>
                          <a:pt x="390" y="154"/>
                          <a:pt x="392" y="157"/>
                          <a:pt x="392" y="157"/>
                        </a:cubicBezTo>
                        <a:cubicBezTo>
                          <a:pt x="392" y="157"/>
                          <a:pt x="393" y="159"/>
                          <a:pt x="393" y="159"/>
                        </a:cubicBezTo>
                        <a:cubicBezTo>
                          <a:pt x="393" y="159"/>
                          <a:pt x="393" y="163"/>
                          <a:pt x="393" y="163"/>
                        </a:cubicBezTo>
                        <a:cubicBezTo>
                          <a:pt x="393" y="163"/>
                          <a:pt x="394" y="165"/>
                          <a:pt x="394" y="165"/>
                        </a:cubicBezTo>
                        <a:cubicBezTo>
                          <a:pt x="394" y="165"/>
                          <a:pt x="395" y="167"/>
                          <a:pt x="395" y="167"/>
                        </a:cubicBezTo>
                        <a:cubicBezTo>
                          <a:pt x="395" y="167"/>
                          <a:pt x="395" y="170"/>
                          <a:pt x="395" y="170"/>
                        </a:cubicBezTo>
                        <a:cubicBezTo>
                          <a:pt x="395" y="170"/>
                          <a:pt x="394" y="172"/>
                          <a:pt x="394" y="172"/>
                        </a:cubicBezTo>
                        <a:cubicBezTo>
                          <a:pt x="394" y="172"/>
                          <a:pt x="393" y="171"/>
                          <a:pt x="393" y="17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29" name="Freeform 1759"/>
                  <p:cNvSpPr>
                    <a:spLocks/>
                  </p:cNvSpPr>
                  <p:nvPr/>
                </p:nvSpPr>
                <p:spPr bwMode="gray">
                  <a:xfrm>
                    <a:off x="4696619" y="1635536"/>
                    <a:ext cx="304800" cy="260350"/>
                  </a:xfrm>
                  <a:custGeom>
                    <a:avLst/>
                    <a:gdLst/>
                    <a:ahLst/>
                    <a:cxnLst>
                      <a:cxn ang="0">
                        <a:pos x="1" y="74"/>
                      </a:cxn>
                      <a:cxn ang="0">
                        <a:pos x="3" y="84"/>
                      </a:cxn>
                      <a:cxn ang="0">
                        <a:pos x="10" y="89"/>
                      </a:cxn>
                      <a:cxn ang="0">
                        <a:pos x="18" y="94"/>
                      </a:cxn>
                      <a:cxn ang="0">
                        <a:pos x="23" y="104"/>
                      </a:cxn>
                      <a:cxn ang="0">
                        <a:pos x="27" y="115"/>
                      </a:cxn>
                      <a:cxn ang="0">
                        <a:pos x="29" y="138"/>
                      </a:cxn>
                      <a:cxn ang="0">
                        <a:pos x="27" y="146"/>
                      </a:cxn>
                      <a:cxn ang="0">
                        <a:pos x="29" y="157"/>
                      </a:cxn>
                      <a:cxn ang="0">
                        <a:pos x="34" y="157"/>
                      </a:cxn>
                      <a:cxn ang="0">
                        <a:pos x="40" y="151"/>
                      </a:cxn>
                      <a:cxn ang="0">
                        <a:pos x="48" y="150"/>
                      </a:cxn>
                      <a:cxn ang="0">
                        <a:pos x="56" y="153"/>
                      </a:cxn>
                      <a:cxn ang="0">
                        <a:pos x="62" y="156"/>
                      </a:cxn>
                      <a:cxn ang="0">
                        <a:pos x="68" y="158"/>
                      </a:cxn>
                      <a:cxn ang="0">
                        <a:pos x="75" y="158"/>
                      </a:cxn>
                      <a:cxn ang="0">
                        <a:pos x="80" y="157"/>
                      </a:cxn>
                      <a:cxn ang="0">
                        <a:pos x="84" y="161"/>
                      </a:cxn>
                      <a:cxn ang="0">
                        <a:pos x="91" y="160"/>
                      </a:cxn>
                      <a:cxn ang="0">
                        <a:pos x="94" y="162"/>
                      </a:cxn>
                      <a:cxn ang="0">
                        <a:pos x="95" y="150"/>
                      </a:cxn>
                      <a:cxn ang="0">
                        <a:pos x="102" y="148"/>
                      </a:cxn>
                      <a:cxn ang="0">
                        <a:pos x="102" y="143"/>
                      </a:cxn>
                      <a:cxn ang="0">
                        <a:pos x="99" y="125"/>
                      </a:cxn>
                      <a:cxn ang="0">
                        <a:pos x="107" y="127"/>
                      </a:cxn>
                      <a:cxn ang="0">
                        <a:pos x="110" y="120"/>
                      </a:cxn>
                      <a:cxn ang="0">
                        <a:pos x="106" y="114"/>
                      </a:cxn>
                      <a:cxn ang="0">
                        <a:pos x="101" y="109"/>
                      </a:cxn>
                      <a:cxn ang="0">
                        <a:pos x="96" y="102"/>
                      </a:cxn>
                      <a:cxn ang="0">
                        <a:pos x="91" y="93"/>
                      </a:cxn>
                      <a:cxn ang="0">
                        <a:pos x="91" y="86"/>
                      </a:cxn>
                      <a:cxn ang="0">
                        <a:pos x="88" y="77"/>
                      </a:cxn>
                      <a:cxn ang="0">
                        <a:pos x="81" y="75"/>
                      </a:cxn>
                      <a:cxn ang="0">
                        <a:pos x="77" y="71"/>
                      </a:cxn>
                      <a:cxn ang="0">
                        <a:pos x="70" y="69"/>
                      </a:cxn>
                      <a:cxn ang="0">
                        <a:pos x="65" y="67"/>
                      </a:cxn>
                      <a:cxn ang="0">
                        <a:pos x="63" y="57"/>
                      </a:cxn>
                      <a:cxn ang="0">
                        <a:pos x="60" y="45"/>
                      </a:cxn>
                      <a:cxn ang="0">
                        <a:pos x="56" y="39"/>
                      </a:cxn>
                      <a:cxn ang="0">
                        <a:pos x="58" y="32"/>
                      </a:cxn>
                      <a:cxn ang="0">
                        <a:pos x="57" y="22"/>
                      </a:cxn>
                      <a:cxn ang="0">
                        <a:pos x="58" y="13"/>
                      </a:cxn>
                      <a:cxn ang="0">
                        <a:pos x="60" y="4"/>
                      </a:cxn>
                      <a:cxn ang="0">
                        <a:pos x="54" y="5"/>
                      </a:cxn>
                      <a:cxn ang="0">
                        <a:pos x="43" y="1"/>
                      </a:cxn>
                      <a:cxn ang="0">
                        <a:pos x="34" y="2"/>
                      </a:cxn>
                      <a:cxn ang="0">
                        <a:pos x="20" y="10"/>
                      </a:cxn>
                      <a:cxn ang="0">
                        <a:pos x="21" y="14"/>
                      </a:cxn>
                      <a:cxn ang="0">
                        <a:pos x="22" y="22"/>
                      </a:cxn>
                      <a:cxn ang="0">
                        <a:pos x="29" y="24"/>
                      </a:cxn>
                      <a:cxn ang="0">
                        <a:pos x="29" y="35"/>
                      </a:cxn>
                      <a:cxn ang="0">
                        <a:pos x="27" y="50"/>
                      </a:cxn>
                      <a:cxn ang="0">
                        <a:pos x="20" y="46"/>
                      </a:cxn>
                      <a:cxn ang="0">
                        <a:pos x="11" y="37"/>
                      </a:cxn>
                      <a:cxn ang="0">
                        <a:pos x="3" y="50"/>
                      </a:cxn>
                      <a:cxn ang="0">
                        <a:pos x="1" y="68"/>
                      </a:cxn>
                    </a:cxnLst>
                    <a:rect l="0" t="0" r="r" b="b"/>
                    <a:pathLst>
                      <a:path w="111" h="163">
                        <a:moveTo>
                          <a:pt x="1" y="68"/>
                        </a:moveTo>
                        <a:cubicBezTo>
                          <a:pt x="1" y="68"/>
                          <a:pt x="1" y="70"/>
                          <a:pt x="1" y="70"/>
                        </a:cubicBezTo>
                        <a:cubicBezTo>
                          <a:pt x="1" y="70"/>
                          <a:pt x="1" y="71"/>
                          <a:pt x="1" y="71"/>
                        </a:cubicBezTo>
                        <a:cubicBezTo>
                          <a:pt x="1" y="71"/>
                          <a:pt x="1" y="74"/>
                          <a:pt x="1" y="74"/>
                        </a:cubicBezTo>
                        <a:cubicBezTo>
                          <a:pt x="1" y="74"/>
                          <a:pt x="3" y="78"/>
                          <a:pt x="3" y="78"/>
                        </a:cubicBezTo>
                        <a:cubicBezTo>
                          <a:pt x="3" y="78"/>
                          <a:pt x="3" y="81"/>
                          <a:pt x="3" y="81"/>
                        </a:cubicBezTo>
                        <a:cubicBezTo>
                          <a:pt x="3" y="81"/>
                          <a:pt x="3" y="84"/>
                          <a:pt x="3" y="84"/>
                        </a:cubicBezTo>
                        <a:cubicBezTo>
                          <a:pt x="3" y="84"/>
                          <a:pt x="3" y="84"/>
                          <a:pt x="3" y="84"/>
                        </a:cubicBezTo>
                        <a:cubicBezTo>
                          <a:pt x="3" y="84"/>
                          <a:pt x="4" y="84"/>
                          <a:pt x="4" y="84"/>
                        </a:cubicBezTo>
                        <a:cubicBezTo>
                          <a:pt x="4" y="84"/>
                          <a:pt x="6" y="84"/>
                          <a:pt x="6" y="84"/>
                        </a:cubicBezTo>
                        <a:cubicBezTo>
                          <a:pt x="6" y="84"/>
                          <a:pt x="8" y="86"/>
                          <a:pt x="8" y="86"/>
                        </a:cubicBezTo>
                        <a:cubicBezTo>
                          <a:pt x="8" y="86"/>
                          <a:pt x="10" y="89"/>
                          <a:pt x="10" y="89"/>
                        </a:cubicBezTo>
                        <a:cubicBezTo>
                          <a:pt x="10" y="89"/>
                          <a:pt x="13" y="89"/>
                          <a:pt x="13" y="89"/>
                        </a:cubicBezTo>
                        <a:cubicBezTo>
                          <a:pt x="13" y="89"/>
                          <a:pt x="16" y="89"/>
                          <a:pt x="16" y="89"/>
                        </a:cubicBezTo>
                        <a:cubicBezTo>
                          <a:pt x="16" y="89"/>
                          <a:pt x="18" y="91"/>
                          <a:pt x="18" y="91"/>
                        </a:cubicBezTo>
                        <a:cubicBezTo>
                          <a:pt x="18" y="91"/>
                          <a:pt x="18" y="94"/>
                          <a:pt x="18" y="94"/>
                        </a:cubicBezTo>
                        <a:cubicBezTo>
                          <a:pt x="18" y="94"/>
                          <a:pt x="18" y="99"/>
                          <a:pt x="18" y="99"/>
                        </a:cubicBezTo>
                        <a:cubicBezTo>
                          <a:pt x="18" y="99"/>
                          <a:pt x="19" y="101"/>
                          <a:pt x="19" y="101"/>
                        </a:cubicBezTo>
                        <a:cubicBezTo>
                          <a:pt x="19" y="101"/>
                          <a:pt x="21" y="102"/>
                          <a:pt x="21" y="102"/>
                        </a:cubicBezTo>
                        <a:cubicBezTo>
                          <a:pt x="21" y="102"/>
                          <a:pt x="23" y="104"/>
                          <a:pt x="23" y="104"/>
                        </a:cubicBezTo>
                        <a:cubicBezTo>
                          <a:pt x="23" y="104"/>
                          <a:pt x="25" y="106"/>
                          <a:pt x="25" y="106"/>
                        </a:cubicBezTo>
                        <a:cubicBezTo>
                          <a:pt x="25" y="106"/>
                          <a:pt x="26" y="111"/>
                          <a:pt x="26" y="111"/>
                        </a:cubicBezTo>
                        <a:cubicBezTo>
                          <a:pt x="26" y="111"/>
                          <a:pt x="26" y="111"/>
                          <a:pt x="26" y="111"/>
                        </a:cubicBezTo>
                        <a:cubicBezTo>
                          <a:pt x="26" y="111"/>
                          <a:pt x="27" y="115"/>
                          <a:pt x="27" y="115"/>
                        </a:cubicBezTo>
                        <a:cubicBezTo>
                          <a:pt x="27" y="115"/>
                          <a:pt x="28" y="120"/>
                          <a:pt x="28" y="120"/>
                        </a:cubicBezTo>
                        <a:cubicBezTo>
                          <a:pt x="28" y="120"/>
                          <a:pt x="31" y="129"/>
                          <a:pt x="31" y="129"/>
                        </a:cubicBezTo>
                        <a:cubicBezTo>
                          <a:pt x="31" y="129"/>
                          <a:pt x="31" y="134"/>
                          <a:pt x="31" y="134"/>
                        </a:cubicBezTo>
                        <a:cubicBezTo>
                          <a:pt x="31" y="134"/>
                          <a:pt x="29" y="138"/>
                          <a:pt x="29" y="138"/>
                        </a:cubicBezTo>
                        <a:cubicBezTo>
                          <a:pt x="29" y="138"/>
                          <a:pt x="27" y="139"/>
                          <a:pt x="27" y="139"/>
                        </a:cubicBezTo>
                        <a:cubicBezTo>
                          <a:pt x="27" y="139"/>
                          <a:pt x="25" y="142"/>
                          <a:pt x="25" y="142"/>
                        </a:cubicBezTo>
                        <a:cubicBezTo>
                          <a:pt x="25" y="142"/>
                          <a:pt x="25" y="145"/>
                          <a:pt x="25" y="145"/>
                        </a:cubicBezTo>
                        <a:cubicBezTo>
                          <a:pt x="25" y="145"/>
                          <a:pt x="27" y="146"/>
                          <a:pt x="27" y="146"/>
                        </a:cubicBezTo>
                        <a:cubicBezTo>
                          <a:pt x="27" y="146"/>
                          <a:pt x="28" y="147"/>
                          <a:pt x="28" y="147"/>
                        </a:cubicBezTo>
                        <a:cubicBezTo>
                          <a:pt x="28" y="147"/>
                          <a:pt x="28" y="151"/>
                          <a:pt x="28" y="151"/>
                        </a:cubicBezTo>
                        <a:cubicBezTo>
                          <a:pt x="28" y="151"/>
                          <a:pt x="28" y="156"/>
                          <a:pt x="28" y="156"/>
                        </a:cubicBezTo>
                        <a:cubicBezTo>
                          <a:pt x="28" y="156"/>
                          <a:pt x="29" y="157"/>
                          <a:pt x="29" y="157"/>
                        </a:cubicBezTo>
                        <a:cubicBezTo>
                          <a:pt x="29" y="157"/>
                          <a:pt x="30" y="156"/>
                          <a:pt x="30" y="156"/>
                        </a:cubicBezTo>
                        <a:cubicBezTo>
                          <a:pt x="30" y="156"/>
                          <a:pt x="31" y="156"/>
                          <a:pt x="31" y="156"/>
                        </a:cubicBezTo>
                        <a:cubicBezTo>
                          <a:pt x="31" y="156"/>
                          <a:pt x="32" y="157"/>
                          <a:pt x="32" y="157"/>
                        </a:cubicBezTo>
                        <a:cubicBezTo>
                          <a:pt x="32" y="157"/>
                          <a:pt x="34" y="157"/>
                          <a:pt x="34" y="157"/>
                        </a:cubicBezTo>
                        <a:cubicBezTo>
                          <a:pt x="34" y="157"/>
                          <a:pt x="35" y="155"/>
                          <a:pt x="35" y="155"/>
                        </a:cubicBezTo>
                        <a:cubicBezTo>
                          <a:pt x="35" y="155"/>
                          <a:pt x="36" y="152"/>
                          <a:pt x="36" y="152"/>
                        </a:cubicBezTo>
                        <a:cubicBezTo>
                          <a:pt x="36" y="152"/>
                          <a:pt x="37" y="151"/>
                          <a:pt x="37" y="151"/>
                        </a:cubicBezTo>
                        <a:cubicBezTo>
                          <a:pt x="37" y="151"/>
                          <a:pt x="40" y="151"/>
                          <a:pt x="40" y="151"/>
                        </a:cubicBezTo>
                        <a:cubicBezTo>
                          <a:pt x="40" y="151"/>
                          <a:pt x="42" y="149"/>
                          <a:pt x="42" y="149"/>
                        </a:cubicBezTo>
                        <a:cubicBezTo>
                          <a:pt x="42" y="149"/>
                          <a:pt x="44" y="149"/>
                          <a:pt x="44" y="149"/>
                        </a:cubicBezTo>
                        <a:cubicBezTo>
                          <a:pt x="44" y="149"/>
                          <a:pt x="45" y="150"/>
                          <a:pt x="45" y="150"/>
                        </a:cubicBezTo>
                        <a:cubicBezTo>
                          <a:pt x="45" y="150"/>
                          <a:pt x="48" y="150"/>
                          <a:pt x="48" y="150"/>
                        </a:cubicBezTo>
                        <a:cubicBezTo>
                          <a:pt x="48" y="150"/>
                          <a:pt x="50" y="151"/>
                          <a:pt x="50" y="151"/>
                        </a:cubicBezTo>
                        <a:cubicBezTo>
                          <a:pt x="50" y="151"/>
                          <a:pt x="52" y="151"/>
                          <a:pt x="52" y="151"/>
                        </a:cubicBezTo>
                        <a:cubicBezTo>
                          <a:pt x="52" y="151"/>
                          <a:pt x="55" y="152"/>
                          <a:pt x="55" y="152"/>
                        </a:cubicBezTo>
                        <a:cubicBezTo>
                          <a:pt x="55" y="152"/>
                          <a:pt x="56" y="153"/>
                          <a:pt x="56" y="153"/>
                        </a:cubicBezTo>
                        <a:cubicBezTo>
                          <a:pt x="56" y="153"/>
                          <a:pt x="58" y="153"/>
                          <a:pt x="58" y="153"/>
                        </a:cubicBezTo>
                        <a:cubicBezTo>
                          <a:pt x="58" y="153"/>
                          <a:pt x="59" y="155"/>
                          <a:pt x="59" y="155"/>
                        </a:cubicBezTo>
                        <a:cubicBezTo>
                          <a:pt x="59" y="155"/>
                          <a:pt x="61" y="154"/>
                          <a:pt x="61" y="154"/>
                        </a:cubicBezTo>
                        <a:cubicBezTo>
                          <a:pt x="61" y="154"/>
                          <a:pt x="62" y="156"/>
                          <a:pt x="62" y="156"/>
                        </a:cubicBezTo>
                        <a:cubicBezTo>
                          <a:pt x="62" y="156"/>
                          <a:pt x="64" y="157"/>
                          <a:pt x="64" y="157"/>
                        </a:cubicBezTo>
                        <a:cubicBezTo>
                          <a:pt x="64" y="157"/>
                          <a:pt x="66" y="157"/>
                          <a:pt x="66" y="157"/>
                        </a:cubicBezTo>
                        <a:cubicBezTo>
                          <a:pt x="66" y="157"/>
                          <a:pt x="67" y="159"/>
                          <a:pt x="67" y="159"/>
                        </a:cubicBezTo>
                        <a:cubicBezTo>
                          <a:pt x="67" y="159"/>
                          <a:pt x="68" y="158"/>
                          <a:pt x="68" y="158"/>
                        </a:cubicBezTo>
                        <a:cubicBezTo>
                          <a:pt x="68" y="158"/>
                          <a:pt x="70" y="158"/>
                          <a:pt x="70" y="158"/>
                        </a:cubicBezTo>
                        <a:cubicBezTo>
                          <a:pt x="70" y="158"/>
                          <a:pt x="71" y="156"/>
                          <a:pt x="71" y="156"/>
                        </a:cubicBezTo>
                        <a:cubicBezTo>
                          <a:pt x="71" y="156"/>
                          <a:pt x="73" y="158"/>
                          <a:pt x="73" y="158"/>
                        </a:cubicBezTo>
                        <a:cubicBezTo>
                          <a:pt x="73" y="158"/>
                          <a:pt x="75" y="158"/>
                          <a:pt x="75" y="158"/>
                        </a:cubicBezTo>
                        <a:cubicBezTo>
                          <a:pt x="75" y="158"/>
                          <a:pt x="76" y="161"/>
                          <a:pt x="76" y="161"/>
                        </a:cubicBezTo>
                        <a:cubicBezTo>
                          <a:pt x="76" y="161"/>
                          <a:pt x="77" y="159"/>
                          <a:pt x="77" y="159"/>
                        </a:cubicBezTo>
                        <a:cubicBezTo>
                          <a:pt x="77" y="159"/>
                          <a:pt x="78" y="157"/>
                          <a:pt x="78" y="157"/>
                        </a:cubicBezTo>
                        <a:cubicBezTo>
                          <a:pt x="78" y="157"/>
                          <a:pt x="80" y="157"/>
                          <a:pt x="80" y="157"/>
                        </a:cubicBezTo>
                        <a:cubicBezTo>
                          <a:pt x="80" y="157"/>
                          <a:pt x="81" y="158"/>
                          <a:pt x="81" y="158"/>
                        </a:cubicBezTo>
                        <a:cubicBezTo>
                          <a:pt x="81" y="158"/>
                          <a:pt x="81" y="160"/>
                          <a:pt x="81" y="160"/>
                        </a:cubicBezTo>
                        <a:cubicBezTo>
                          <a:pt x="81" y="160"/>
                          <a:pt x="82" y="161"/>
                          <a:pt x="82" y="161"/>
                        </a:cubicBezTo>
                        <a:cubicBezTo>
                          <a:pt x="82" y="161"/>
                          <a:pt x="84" y="161"/>
                          <a:pt x="84" y="161"/>
                        </a:cubicBezTo>
                        <a:cubicBezTo>
                          <a:pt x="84" y="161"/>
                          <a:pt x="86" y="158"/>
                          <a:pt x="86" y="158"/>
                        </a:cubicBezTo>
                        <a:cubicBezTo>
                          <a:pt x="86" y="158"/>
                          <a:pt x="88" y="159"/>
                          <a:pt x="88" y="159"/>
                        </a:cubicBezTo>
                        <a:cubicBezTo>
                          <a:pt x="88" y="159"/>
                          <a:pt x="89" y="159"/>
                          <a:pt x="89" y="159"/>
                        </a:cubicBezTo>
                        <a:cubicBezTo>
                          <a:pt x="89" y="159"/>
                          <a:pt x="91" y="160"/>
                          <a:pt x="91" y="160"/>
                        </a:cubicBezTo>
                        <a:cubicBezTo>
                          <a:pt x="91" y="160"/>
                          <a:pt x="91" y="162"/>
                          <a:pt x="91" y="162"/>
                        </a:cubicBezTo>
                        <a:cubicBezTo>
                          <a:pt x="91" y="162"/>
                          <a:pt x="92" y="163"/>
                          <a:pt x="92" y="163"/>
                        </a:cubicBezTo>
                        <a:cubicBezTo>
                          <a:pt x="92" y="163"/>
                          <a:pt x="94" y="163"/>
                          <a:pt x="94" y="163"/>
                        </a:cubicBezTo>
                        <a:cubicBezTo>
                          <a:pt x="94" y="163"/>
                          <a:pt x="94" y="162"/>
                          <a:pt x="94" y="162"/>
                        </a:cubicBezTo>
                        <a:cubicBezTo>
                          <a:pt x="94" y="162"/>
                          <a:pt x="94" y="160"/>
                          <a:pt x="94" y="160"/>
                        </a:cubicBezTo>
                        <a:cubicBezTo>
                          <a:pt x="94" y="160"/>
                          <a:pt x="93" y="157"/>
                          <a:pt x="93" y="157"/>
                        </a:cubicBezTo>
                        <a:cubicBezTo>
                          <a:pt x="93" y="157"/>
                          <a:pt x="94" y="155"/>
                          <a:pt x="94" y="155"/>
                        </a:cubicBezTo>
                        <a:cubicBezTo>
                          <a:pt x="94" y="155"/>
                          <a:pt x="95" y="150"/>
                          <a:pt x="95" y="150"/>
                        </a:cubicBezTo>
                        <a:cubicBezTo>
                          <a:pt x="95" y="150"/>
                          <a:pt x="97" y="148"/>
                          <a:pt x="97" y="148"/>
                        </a:cubicBezTo>
                        <a:cubicBezTo>
                          <a:pt x="97" y="148"/>
                          <a:pt x="99" y="149"/>
                          <a:pt x="99" y="149"/>
                        </a:cubicBezTo>
                        <a:cubicBezTo>
                          <a:pt x="99" y="149"/>
                          <a:pt x="100" y="147"/>
                          <a:pt x="100" y="147"/>
                        </a:cubicBezTo>
                        <a:cubicBezTo>
                          <a:pt x="100" y="147"/>
                          <a:pt x="102" y="148"/>
                          <a:pt x="102" y="148"/>
                        </a:cubicBezTo>
                        <a:cubicBezTo>
                          <a:pt x="102" y="148"/>
                          <a:pt x="104" y="147"/>
                          <a:pt x="104" y="147"/>
                        </a:cubicBezTo>
                        <a:cubicBezTo>
                          <a:pt x="104" y="147"/>
                          <a:pt x="104" y="146"/>
                          <a:pt x="104" y="146"/>
                        </a:cubicBezTo>
                        <a:cubicBezTo>
                          <a:pt x="104" y="146"/>
                          <a:pt x="103" y="145"/>
                          <a:pt x="103" y="145"/>
                        </a:cubicBezTo>
                        <a:cubicBezTo>
                          <a:pt x="103" y="145"/>
                          <a:pt x="102" y="143"/>
                          <a:pt x="102" y="143"/>
                        </a:cubicBezTo>
                        <a:cubicBezTo>
                          <a:pt x="102" y="143"/>
                          <a:pt x="101" y="138"/>
                          <a:pt x="101" y="138"/>
                        </a:cubicBezTo>
                        <a:cubicBezTo>
                          <a:pt x="101" y="138"/>
                          <a:pt x="101" y="132"/>
                          <a:pt x="101" y="132"/>
                        </a:cubicBezTo>
                        <a:cubicBezTo>
                          <a:pt x="101" y="132"/>
                          <a:pt x="98" y="128"/>
                          <a:pt x="98" y="128"/>
                        </a:cubicBezTo>
                        <a:cubicBezTo>
                          <a:pt x="98" y="128"/>
                          <a:pt x="99" y="125"/>
                          <a:pt x="99" y="125"/>
                        </a:cubicBezTo>
                        <a:cubicBezTo>
                          <a:pt x="99" y="125"/>
                          <a:pt x="101" y="124"/>
                          <a:pt x="101" y="124"/>
                        </a:cubicBezTo>
                        <a:cubicBezTo>
                          <a:pt x="101" y="124"/>
                          <a:pt x="103" y="127"/>
                          <a:pt x="103" y="127"/>
                        </a:cubicBezTo>
                        <a:cubicBezTo>
                          <a:pt x="103" y="127"/>
                          <a:pt x="106" y="127"/>
                          <a:pt x="106" y="127"/>
                        </a:cubicBezTo>
                        <a:cubicBezTo>
                          <a:pt x="106" y="127"/>
                          <a:pt x="107" y="127"/>
                          <a:pt x="107" y="127"/>
                        </a:cubicBezTo>
                        <a:cubicBezTo>
                          <a:pt x="107" y="127"/>
                          <a:pt x="108" y="125"/>
                          <a:pt x="108" y="125"/>
                        </a:cubicBezTo>
                        <a:cubicBezTo>
                          <a:pt x="108" y="125"/>
                          <a:pt x="109" y="123"/>
                          <a:pt x="109" y="123"/>
                        </a:cubicBezTo>
                        <a:cubicBezTo>
                          <a:pt x="109" y="123"/>
                          <a:pt x="111" y="122"/>
                          <a:pt x="111" y="122"/>
                        </a:cubicBezTo>
                        <a:cubicBezTo>
                          <a:pt x="111" y="122"/>
                          <a:pt x="110" y="120"/>
                          <a:pt x="110" y="120"/>
                        </a:cubicBezTo>
                        <a:cubicBezTo>
                          <a:pt x="110" y="120"/>
                          <a:pt x="109" y="119"/>
                          <a:pt x="109" y="119"/>
                        </a:cubicBezTo>
                        <a:cubicBezTo>
                          <a:pt x="109" y="119"/>
                          <a:pt x="107" y="118"/>
                          <a:pt x="107" y="118"/>
                        </a:cubicBezTo>
                        <a:cubicBezTo>
                          <a:pt x="107" y="118"/>
                          <a:pt x="107" y="115"/>
                          <a:pt x="107" y="115"/>
                        </a:cubicBezTo>
                        <a:cubicBezTo>
                          <a:pt x="107" y="115"/>
                          <a:pt x="106" y="114"/>
                          <a:pt x="106" y="114"/>
                        </a:cubicBezTo>
                        <a:cubicBezTo>
                          <a:pt x="106" y="114"/>
                          <a:pt x="104" y="113"/>
                          <a:pt x="104" y="113"/>
                        </a:cubicBezTo>
                        <a:cubicBezTo>
                          <a:pt x="104" y="113"/>
                          <a:pt x="102" y="114"/>
                          <a:pt x="102" y="114"/>
                        </a:cubicBezTo>
                        <a:cubicBezTo>
                          <a:pt x="102" y="114"/>
                          <a:pt x="101" y="112"/>
                          <a:pt x="101" y="112"/>
                        </a:cubicBezTo>
                        <a:cubicBezTo>
                          <a:pt x="101" y="112"/>
                          <a:pt x="101" y="109"/>
                          <a:pt x="101" y="109"/>
                        </a:cubicBezTo>
                        <a:cubicBezTo>
                          <a:pt x="101" y="109"/>
                          <a:pt x="100" y="108"/>
                          <a:pt x="100" y="108"/>
                        </a:cubicBezTo>
                        <a:cubicBezTo>
                          <a:pt x="100" y="108"/>
                          <a:pt x="99" y="106"/>
                          <a:pt x="99" y="106"/>
                        </a:cubicBezTo>
                        <a:cubicBezTo>
                          <a:pt x="99" y="106"/>
                          <a:pt x="97" y="104"/>
                          <a:pt x="97" y="104"/>
                        </a:cubicBezTo>
                        <a:cubicBezTo>
                          <a:pt x="97" y="104"/>
                          <a:pt x="96" y="102"/>
                          <a:pt x="96" y="102"/>
                        </a:cubicBezTo>
                        <a:cubicBezTo>
                          <a:pt x="96" y="102"/>
                          <a:pt x="94" y="99"/>
                          <a:pt x="94" y="99"/>
                        </a:cubicBezTo>
                        <a:cubicBezTo>
                          <a:pt x="94" y="99"/>
                          <a:pt x="94" y="97"/>
                          <a:pt x="94" y="97"/>
                        </a:cubicBezTo>
                        <a:cubicBezTo>
                          <a:pt x="94" y="97"/>
                          <a:pt x="93" y="96"/>
                          <a:pt x="93" y="96"/>
                        </a:cubicBezTo>
                        <a:cubicBezTo>
                          <a:pt x="93" y="96"/>
                          <a:pt x="91" y="93"/>
                          <a:pt x="91" y="93"/>
                        </a:cubicBezTo>
                        <a:cubicBezTo>
                          <a:pt x="91" y="93"/>
                          <a:pt x="91" y="91"/>
                          <a:pt x="91" y="91"/>
                        </a:cubicBezTo>
                        <a:cubicBezTo>
                          <a:pt x="91" y="91"/>
                          <a:pt x="92" y="90"/>
                          <a:pt x="92" y="90"/>
                        </a:cubicBezTo>
                        <a:cubicBezTo>
                          <a:pt x="92" y="90"/>
                          <a:pt x="92" y="87"/>
                          <a:pt x="92" y="87"/>
                        </a:cubicBezTo>
                        <a:cubicBezTo>
                          <a:pt x="92" y="87"/>
                          <a:pt x="91" y="86"/>
                          <a:pt x="91" y="86"/>
                        </a:cubicBezTo>
                        <a:cubicBezTo>
                          <a:pt x="91" y="86"/>
                          <a:pt x="90" y="84"/>
                          <a:pt x="90" y="84"/>
                        </a:cubicBezTo>
                        <a:cubicBezTo>
                          <a:pt x="90" y="84"/>
                          <a:pt x="91" y="81"/>
                          <a:pt x="91" y="81"/>
                        </a:cubicBezTo>
                        <a:cubicBezTo>
                          <a:pt x="91" y="81"/>
                          <a:pt x="91" y="78"/>
                          <a:pt x="91" y="78"/>
                        </a:cubicBezTo>
                        <a:cubicBezTo>
                          <a:pt x="91" y="78"/>
                          <a:pt x="88" y="77"/>
                          <a:pt x="88" y="77"/>
                        </a:cubicBezTo>
                        <a:cubicBezTo>
                          <a:pt x="88" y="77"/>
                          <a:pt x="86" y="75"/>
                          <a:pt x="86" y="75"/>
                        </a:cubicBezTo>
                        <a:cubicBezTo>
                          <a:pt x="86" y="75"/>
                          <a:pt x="84" y="73"/>
                          <a:pt x="84" y="73"/>
                        </a:cubicBezTo>
                        <a:cubicBezTo>
                          <a:pt x="84" y="73"/>
                          <a:pt x="82" y="74"/>
                          <a:pt x="82" y="74"/>
                        </a:cubicBezTo>
                        <a:cubicBezTo>
                          <a:pt x="82" y="74"/>
                          <a:pt x="81" y="75"/>
                          <a:pt x="81" y="75"/>
                        </a:cubicBezTo>
                        <a:cubicBezTo>
                          <a:pt x="81" y="75"/>
                          <a:pt x="80" y="75"/>
                          <a:pt x="80" y="75"/>
                        </a:cubicBezTo>
                        <a:cubicBezTo>
                          <a:pt x="80" y="75"/>
                          <a:pt x="77" y="76"/>
                          <a:pt x="77" y="76"/>
                        </a:cubicBezTo>
                        <a:cubicBezTo>
                          <a:pt x="77" y="76"/>
                          <a:pt x="77" y="74"/>
                          <a:pt x="77" y="74"/>
                        </a:cubicBezTo>
                        <a:cubicBezTo>
                          <a:pt x="77" y="74"/>
                          <a:pt x="77" y="71"/>
                          <a:pt x="77" y="71"/>
                        </a:cubicBezTo>
                        <a:cubicBezTo>
                          <a:pt x="77" y="71"/>
                          <a:pt x="74" y="70"/>
                          <a:pt x="74" y="70"/>
                        </a:cubicBezTo>
                        <a:cubicBezTo>
                          <a:pt x="74" y="70"/>
                          <a:pt x="72" y="71"/>
                          <a:pt x="72" y="71"/>
                        </a:cubicBezTo>
                        <a:cubicBezTo>
                          <a:pt x="72" y="71"/>
                          <a:pt x="71" y="71"/>
                          <a:pt x="71" y="71"/>
                        </a:cubicBezTo>
                        <a:cubicBezTo>
                          <a:pt x="71" y="71"/>
                          <a:pt x="70" y="69"/>
                          <a:pt x="70" y="69"/>
                        </a:cubicBezTo>
                        <a:cubicBezTo>
                          <a:pt x="70" y="69"/>
                          <a:pt x="68" y="68"/>
                          <a:pt x="68" y="68"/>
                        </a:cubicBezTo>
                        <a:cubicBezTo>
                          <a:pt x="68" y="68"/>
                          <a:pt x="67" y="69"/>
                          <a:pt x="67" y="69"/>
                        </a:cubicBezTo>
                        <a:cubicBezTo>
                          <a:pt x="67" y="69"/>
                          <a:pt x="66" y="69"/>
                          <a:pt x="66" y="69"/>
                        </a:cubicBezTo>
                        <a:cubicBezTo>
                          <a:pt x="66" y="69"/>
                          <a:pt x="65" y="67"/>
                          <a:pt x="65" y="67"/>
                        </a:cubicBezTo>
                        <a:cubicBezTo>
                          <a:pt x="65" y="67"/>
                          <a:pt x="65" y="67"/>
                          <a:pt x="65" y="67"/>
                        </a:cubicBezTo>
                        <a:cubicBezTo>
                          <a:pt x="65" y="67"/>
                          <a:pt x="65" y="64"/>
                          <a:pt x="65" y="64"/>
                        </a:cubicBezTo>
                        <a:cubicBezTo>
                          <a:pt x="65" y="64"/>
                          <a:pt x="65" y="59"/>
                          <a:pt x="65" y="59"/>
                        </a:cubicBezTo>
                        <a:cubicBezTo>
                          <a:pt x="65" y="59"/>
                          <a:pt x="63" y="57"/>
                          <a:pt x="63" y="57"/>
                        </a:cubicBezTo>
                        <a:cubicBezTo>
                          <a:pt x="63" y="57"/>
                          <a:pt x="61" y="54"/>
                          <a:pt x="61" y="54"/>
                        </a:cubicBezTo>
                        <a:cubicBezTo>
                          <a:pt x="61" y="54"/>
                          <a:pt x="60" y="53"/>
                          <a:pt x="60" y="53"/>
                        </a:cubicBezTo>
                        <a:cubicBezTo>
                          <a:pt x="60" y="53"/>
                          <a:pt x="61" y="48"/>
                          <a:pt x="61" y="48"/>
                        </a:cubicBezTo>
                        <a:cubicBezTo>
                          <a:pt x="61" y="48"/>
                          <a:pt x="60" y="45"/>
                          <a:pt x="60" y="45"/>
                        </a:cubicBezTo>
                        <a:cubicBezTo>
                          <a:pt x="60" y="45"/>
                          <a:pt x="59" y="44"/>
                          <a:pt x="59" y="44"/>
                        </a:cubicBezTo>
                        <a:cubicBezTo>
                          <a:pt x="59" y="44"/>
                          <a:pt x="57" y="42"/>
                          <a:pt x="57" y="42"/>
                        </a:cubicBezTo>
                        <a:cubicBezTo>
                          <a:pt x="57" y="42"/>
                          <a:pt x="56" y="40"/>
                          <a:pt x="56" y="40"/>
                        </a:cubicBezTo>
                        <a:cubicBezTo>
                          <a:pt x="56" y="40"/>
                          <a:pt x="56" y="39"/>
                          <a:pt x="56" y="39"/>
                        </a:cubicBezTo>
                        <a:cubicBezTo>
                          <a:pt x="56" y="39"/>
                          <a:pt x="56" y="37"/>
                          <a:pt x="56" y="37"/>
                        </a:cubicBezTo>
                        <a:cubicBezTo>
                          <a:pt x="56" y="37"/>
                          <a:pt x="58" y="35"/>
                          <a:pt x="58" y="35"/>
                        </a:cubicBezTo>
                        <a:cubicBezTo>
                          <a:pt x="58" y="35"/>
                          <a:pt x="59" y="33"/>
                          <a:pt x="59" y="33"/>
                        </a:cubicBezTo>
                        <a:cubicBezTo>
                          <a:pt x="59" y="33"/>
                          <a:pt x="58" y="32"/>
                          <a:pt x="58" y="32"/>
                        </a:cubicBezTo>
                        <a:cubicBezTo>
                          <a:pt x="58" y="32"/>
                          <a:pt x="57" y="30"/>
                          <a:pt x="57" y="30"/>
                        </a:cubicBezTo>
                        <a:cubicBezTo>
                          <a:pt x="57" y="30"/>
                          <a:pt x="56" y="28"/>
                          <a:pt x="56" y="28"/>
                        </a:cubicBezTo>
                        <a:cubicBezTo>
                          <a:pt x="56" y="28"/>
                          <a:pt x="56" y="24"/>
                          <a:pt x="56" y="24"/>
                        </a:cubicBezTo>
                        <a:cubicBezTo>
                          <a:pt x="56" y="24"/>
                          <a:pt x="57" y="22"/>
                          <a:pt x="57" y="22"/>
                        </a:cubicBezTo>
                        <a:cubicBezTo>
                          <a:pt x="57" y="22"/>
                          <a:pt x="56" y="19"/>
                          <a:pt x="56" y="19"/>
                        </a:cubicBezTo>
                        <a:cubicBezTo>
                          <a:pt x="56" y="19"/>
                          <a:pt x="56" y="16"/>
                          <a:pt x="56" y="16"/>
                        </a:cubicBezTo>
                        <a:cubicBezTo>
                          <a:pt x="56" y="16"/>
                          <a:pt x="56" y="14"/>
                          <a:pt x="56" y="14"/>
                        </a:cubicBezTo>
                        <a:cubicBezTo>
                          <a:pt x="56" y="14"/>
                          <a:pt x="58" y="13"/>
                          <a:pt x="58" y="13"/>
                        </a:cubicBezTo>
                        <a:cubicBezTo>
                          <a:pt x="58" y="13"/>
                          <a:pt x="58" y="10"/>
                          <a:pt x="58" y="10"/>
                        </a:cubicBezTo>
                        <a:cubicBezTo>
                          <a:pt x="58" y="10"/>
                          <a:pt x="58" y="8"/>
                          <a:pt x="58" y="8"/>
                        </a:cubicBezTo>
                        <a:cubicBezTo>
                          <a:pt x="58" y="8"/>
                          <a:pt x="60" y="6"/>
                          <a:pt x="60" y="6"/>
                        </a:cubicBezTo>
                        <a:cubicBezTo>
                          <a:pt x="60" y="6"/>
                          <a:pt x="60" y="4"/>
                          <a:pt x="60" y="4"/>
                        </a:cubicBezTo>
                        <a:cubicBezTo>
                          <a:pt x="60" y="4"/>
                          <a:pt x="59" y="3"/>
                          <a:pt x="59" y="3"/>
                        </a:cubicBezTo>
                        <a:cubicBezTo>
                          <a:pt x="59" y="3"/>
                          <a:pt x="59" y="4"/>
                          <a:pt x="59" y="4"/>
                        </a:cubicBezTo>
                        <a:cubicBezTo>
                          <a:pt x="59" y="4"/>
                          <a:pt x="57" y="5"/>
                          <a:pt x="57" y="5"/>
                        </a:cubicBezTo>
                        <a:cubicBezTo>
                          <a:pt x="57" y="5"/>
                          <a:pt x="54" y="5"/>
                          <a:pt x="54" y="5"/>
                        </a:cubicBezTo>
                        <a:cubicBezTo>
                          <a:pt x="54" y="5"/>
                          <a:pt x="50" y="5"/>
                          <a:pt x="50" y="5"/>
                        </a:cubicBezTo>
                        <a:cubicBezTo>
                          <a:pt x="50" y="5"/>
                          <a:pt x="48" y="4"/>
                          <a:pt x="48" y="4"/>
                        </a:cubicBezTo>
                        <a:cubicBezTo>
                          <a:pt x="48" y="4"/>
                          <a:pt x="46" y="2"/>
                          <a:pt x="46" y="2"/>
                        </a:cubicBezTo>
                        <a:cubicBezTo>
                          <a:pt x="46" y="2"/>
                          <a:pt x="43" y="1"/>
                          <a:pt x="43" y="1"/>
                        </a:cubicBezTo>
                        <a:cubicBezTo>
                          <a:pt x="43" y="1"/>
                          <a:pt x="40" y="0"/>
                          <a:pt x="40" y="0"/>
                        </a:cubicBezTo>
                        <a:cubicBezTo>
                          <a:pt x="40" y="0"/>
                          <a:pt x="37" y="1"/>
                          <a:pt x="37" y="1"/>
                        </a:cubicBezTo>
                        <a:cubicBezTo>
                          <a:pt x="37" y="1"/>
                          <a:pt x="36" y="3"/>
                          <a:pt x="36" y="3"/>
                        </a:cubicBezTo>
                        <a:cubicBezTo>
                          <a:pt x="36" y="3"/>
                          <a:pt x="34" y="2"/>
                          <a:pt x="34" y="2"/>
                        </a:cubicBezTo>
                        <a:cubicBezTo>
                          <a:pt x="34" y="2"/>
                          <a:pt x="28" y="4"/>
                          <a:pt x="28" y="4"/>
                        </a:cubicBezTo>
                        <a:cubicBezTo>
                          <a:pt x="28" y="4"/>
                          <a:pt x="25" y="5"/>
                          <a:pt x="25" y="5"/>
                        </a:cubicBezTo>
                        <a:cubicBezTo>
                          <a:pt x="25" y="5"/>
                          <a:pt x="22" y="8"/>
                          <a:pt x="22" y="8"/>
                        </a:cubicBezTo>
                        <a:cubicBezTo>
                          <a:pt x="22" y="8"/>
                          <a:pt x="20" y="10"/>
                          <a:pt x="20" y="10"/>
                        </a:cubicBezTo>
                        <a:cubicBezTo>
                          <a:pt x="20" y="10"/>
                          <a:pt x="18" y="12"/>
                          <a:pt x="18" y="12"/>
                        </a:cubicBezTo>
                        <a:cubicBezTo>
                          <a:pt x="18" y="12"/>
                          <a:pt x="19" y="13"/>
                          <a:pt x="19" y="13"/>
                        </a:cubicBezTo>
                        <a:cubicBezTo>
                          <a:pt x="19" y="13"/>
                          <a:pt x="20" y="13"/>
                          <a:pt x="20" y="13"/>
                        </a:cubicBezTo>
                        <a:cubicBezTo>
                          <a:pt x="20" y="13"/>
                          <a:pt x="21" y="14"/>
                          <a:pt x="21" y="14"/>
                        </a:cubicBezTo>
                        <a:cubicBezTo>
                          <a:pt x="21" y="14"/>
                          <a:pt x="21" y="16"/>
                          <a:pt x="21" y="16"/>
                        </a:cubicBezTo>
                        <a:cubicBezTo>
                          <a:pt x="21" y="16"/>
                          <a:pt x="21" y="18"/>
                          <a:pt x="21" y="18"/>
                        </a:cubicBezTo>
                        <a:cubicBezTo>
                          <a:pt x="21" y="18"/>
                          <a:pt x="21" y="20"/>
                          <a:pt x="21" y="20"/>
                        </a:cubicBezTo>
                        <a:cubicBezTo>
                          <a:pt x="21" y="20"/>
                          <a:pt x="22" y="22"/>
                          <a:pt x="22" y="22"/>
                        </a:cubicBezTo>
                        <a:cubicBezTo>
                          <a:pt x="22" y="22"/>
                          <a:pt x="24" y="25"/>
                          <a:pt x="24" y="25"/>
                        </a:cubicBezTo>
                        <a:cubicBezTo>
                          <a:pt x="24" y="25"/>
                          <a:pt x="27" y="26"/>
                          <a:pt x="27" y="26"/>
                        </a:cubicBezTo>
                        <a:cubicBezTo>
                          <a:pt x="27" y="26"/>
                          <a:pt x="28" y="25"/>
                          <a:pt x="28" y="25"/>
                        </a:cubicBezTo>
                        <a:cubicBezTo>
                          <a:pt x="28" y="25"/>
                          <a:pt x="29" y="24"/>
                          <a:pt x="29" y="24"/>
                        </a:cubicBezTo>
                        <a:cubicBezTo>
                          <a:pt x="29" y="24"/>
                          <a:pt x="30" y="25"/>
                          <a:pt x="30" y="25"/>
                        </a:cubicBezTo>
                        <a:cubicBezTo>
                          <a:pt x="30" y="25"/>
                          <a:pt x="30" y="28"/>
                          <a:pt x="30" y="28"/>
                        </a:cubicBezTo>
                        <a:cubicBezTo>
                          <a:pt x="30" y="28"/>
                          <a:pt x="29" y="33"/>
                          <a:pt x="29" y="33"/>
                        </a:cubicBezTo>
                        <a:cubicBezTo>
                          <a:pt x="29" y="33"/>
                          <a:pt x="29" y="35"/>
                          <a:pt x="29" y="35"/>
                        </a:cubicBezTo>
                        <a:cubicBezTo>
                          <a:pt x="29" y="35"/>
                          <a:pt x="28" y="37"/>
                          <a:pt x="28" y="37"/>
                        </a:cubicBezTo>
                        <a:cubicBezTo>
                          <a:pt x="28" y="37"/>
                          <a:pt x="30" y="42"/>
                          <a:pt x="30" y="42"/>
                        </a:cubicBezTo>
                        <a:cubicBezTo>
                          <a:pt x="30" y="42"/>
                          <a:pt x="30" y="46"/>
                          <a:pt x="30" y="46"/>
                        </a:cubicBezTo>
                        <a:cubicBezTo>
                          <a:pt x="30" y="46"/>
                          <a:pt x="27" y="50"/>
                          <a:pt x="27" y="50"/>
                        </a:cubicBezTo>
                        <a:cubicBezTo>
                          <a:pt x="27" y="50"/>
                          <a:pt x="25" y="52"/>
                          <a:pt x="25" y="52"/>
                        </a:cubicBezTo>
                        <a:cubicBezTo>
                          <a:pt x="25" y="52"/>
                          <a:pt x="23" y="51"/>
                          <a:pt x="23" y="51"/>
                        </a:cubicBezTo>
                        <a:cubicBezTo>
                          <a:pt x="23" y="51"/>
                          <a:pt x="21" y="49"/>
                          <a:pt x="21" y="49"/>
                        </a:cubicBezTo>
                        <a:cubicBezTo>
                          <a:pt x="21" y="49"/>
                          <a:pt x="20" y="46"/>
                          <a:pt x="20" y="46"/>
                        </a:cubicBezTo>
                        <a:cubicBezTo>
                          <a:pt x="20" y="46"/>
                          <a:pt x="18" y="43"/>
                          <a:pt x="18" y="43"/>
                        </a:cubicBezTo>
                        <a:cubicBezTo>
                          <a:pt x="18" y="43"/>
                          <a:pt x="15" y="40"/>
                          <a:pt x="15" y="40"/>
                        </a:cubicBezTo>
                        <a:cubicBezTo>
                          <a:pt x="15" y="40"/>
                          <a:pt x="13" y="37"/>
                          <a:pt x="13" y="37"/>
                        </a:cubicBezTo>
                        <a:cubicBezTo>
                          <a:pt x="13" y="37"/>
                          <a:pt x="11" y="37"/>
                          <a:pt x="11" y="37"/>
                        </a:cubicBezTo>
                        <a:cubicBezTo>
                          <a:pt x="11" y="37"/>
                          <a:pt x="8" y="39"/>
                          <a:pt x="8" y="39"/>
                        </a:cubicBezTo>
                        <a:cubicBezTo>
                          <a:pt x="8" y="39"/>
                          <a:pt x="6" y="41"/>
                          <a:pt x="6" y="41"/>
                        </a:cubicBezTo>
                        <a:cubicBezTo>
                          <a:pt x="6" y="41"/>
                          <a:pt x="4" y="45"/>
                          <a:pt x="4" y="45"/>
                        </a:cubicBezTo>
                        <a:cubicBezTo>
                          <a:pt x="4" y="45"/>
                          <a:pt x="3" y="50"/>
                          <a:pt x="3" y="50"/>
                        </a:cubicBezTo>
                        <a:cubicBezTo>
                          <a:pt x="3" y="50"/>
                          <a:pt x="1" y="54"/>
                          <a:pt x="1" y="54"/>
                        </a:cubicBezTo>
                        <a:cubicBezTo>
                          <a:pt x="1" y="54"/>
                          <a:pt x="0" y="57"/>
                          <a:pt x="0" y="57"/>
                        </a:cubicBezTo>
                        <a:cubicBezTo>
                          <a:pt x="0" y="57"/>
                          <a:pt x="0" y="65"/>
                          <a:pt x="0" y="65"/>
                        </a:cubicBezTo>
                        <a:cubicBezTo>
                          <a:pt x="0" y="65"/>
                          <a:pt x="1" y="68"/>
                          <a:pt x="1" y="6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30" name="Freeform 1749"/>
                  <p:cNvSpPr>
                    <a:spLocks/>
                  </p:cNvSpPr>
                  <p:nvPr/>
                </p:nvSpPr>
                <p:spPr bwMode="gray">
                  <a:xfrm>
                    <a:off x="4862513" y="1990342"/>
                    <a:ext cx="95250" cy="952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5" y="2"/>
                      </a:cxn>
                      <a:cxn ang="0">
                        <a:pos x="13" y="0"/>
                      </a:cxn>
                      <a:cxn ang="0">
                        <a:pos x="22" y="3"/>
                      </a:cxn>
                      <a:cxn ang="0">
                        <a:pos x="29" y="6"/>
                      </a:cxn>
                      <a:cxn ang="0">
                        <a:pos x="34" y="9"/>
                      </a:cxn>
                      <a:cxn ang="0">
                        <a:pos x="41" y="14"/>
                      </a:cxn>
                      <a:cxn ang="0">
                        <a:pos x="41" y="21"/>
                      </a:cxn>
                      <a:cxn ang="0">
                        <a:pos x="44" y="23"/>
                      </a:cxn>
                      <a:cxn ang="0">
                        <a:pos x="51" y="26"/>
                      </a:cxn>
                      <a:cxn ang="0">
                        <a:pos x="51" y="31"/>
                      </a:cxn>
                      <a:cxn ang="0">
                        <a:pos x="57" y="35"/>
                      </a:cxn>
                      <a:cxn ang="0">
                        <a:pos x="60" y="41"/>
                      </a:cxn>
                      <a:cxn ang="0">
                        <a:pos x="57" y="44"/>
                      </a:cxn>
                      <a:cxn ang="0">
                        <a:pos x="55" y="42"/>
                      </a:cxn>
                      <a:cxn ang="0">
                        <a:pos x="51" y="43"/>
                      </a:cxn>
                      <a:cxn ang="0">
                        <a:pos x="48" y="41"/>
                      </a:cxn>
                      <a:cxn ang="0">
                        <a:pos x="46" y="43"/>
                      </a:cxn>
                      <a:cxn ang="0">
                        <a:pos x="46" y="41"/>
                      </a:cxn>
                      <a:cxn ang="0">
                        <a:pos x="43" y="40"/>
                      </a:cxn>
                      <a:cxn ang="0">
                        <a:pos x="39" y="44"/>
                      </a:cxn>
                      <a:cxn ang="0">
                        <a:pos x="43" y="48"/>
                      </a:cxn>
                      <a:cxn ang="0">
                        <a:pos x="34" y="60"/>
                      </a:cxn>
                      <a:cxn ang="0">
                        <a:pos x="29" y="60"/>
                      </a:cxn>
                      <a:cxn ang="0">
                        <a:pos x="29" y="58"/>
                      </a:cxn>
                      <a:cxn ang="0">
                        <a:pos x="29" y="54"/>
                      </a:cxn>
                      <a:cxn ang="0">
                        <a:pos x="27" y="52"/>
                      </a:cxn>
                      <a:cxn ang="0">
                        <a:pos x="27" y="47"/>
                      </a:cxn>
                      <a:cxn ang="0">
                        <a:pos x="27" y="43"/>
                      </a:cxn>
                      <a:cxn ang="0">
                        <a:pos x="27" y="38"/>
                      </a:cxn>
                      <a:cxn ang="0">
                        <a:pos x="19" y="27"/>
                      </a:cxn>
                      <a:cxn ang="0">
                        <a:pos x="17" y="23"/>
                      </a:cxn>
                      <a:cxn ang="0">
                        <a:pos x="15" y="20"/>
                      </a:cxn>
                      <a:cxn ang="0">
                        <a:pos x="10" y="16"/>
                      </a:cxn>
                      <a:cxn ang="0">
                        <a:pos x="8" y="12"/>
                      </a:cxn>
                      <a:cxn ang="0">
                        <a:pos x="5" y="8"/>
                      </a:cxn>
                      <a:cxn ang="0">
                        <a:pos x="1" y="5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60" h="60">
                        <a:moveTo>
                          <a:pt x="0" y="4"/>
                        </a:move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10" y="1"/>
                        </a:lnTo>
                        <a:lnTo>
                          <a:pt x="13" y="0"/>
                        </a:lnTo>
                        <a:lnTo>
                          <a:pt x="19" y="1"/>
                        </a:lnTo>
                        <a:lnTo>
                          <a:pt x="22" y="3"/>
                        </a:lnTo>
                        <a:lnTo>
                          <a:pt x="25" y="5"/>
                        </a:lnTo>
                        <a:lnTo>
                          <a:pt x="29" y="6"/>
                        </a:lnTo>
                        <a:lnTo>
                          <a:pt x="34" y="7"/>
                        </a:lnTo>
                        <a:lnTo>
                          <a:pt x="34" y="9"/>
                        </a:lnTo>
                        <a:lnTo>
                          <a:pt x="38" y="11"/>
                        </a:lnTo>
                        <a:lnTo>
                          <a:pt x="41" y="14"/>
                        </a:lnTo>
                        <a:lnTo>
                          <a:pt x="41" y="16"/>
                        </a:lnTo>
                        <a:lnTo>
                          <a:pt x="41" y="21"/>
                        </a:lnTo>
                        <a:lnTo>
                          <a:pt x="44" y="22"/>
                        </a:lnTo>
                        <a:lnTo>
                          <a:pt x="44" y="23"/>
                        </a:lnTo>
                        <a:lnTo>
                          <a:pt x="48" y="23"/>
                        </a:lnTo>
                        <a:lnTo>
                          <a:pt x="51" y="26"/>
                        </a:lnTo>
                        <a:lnTo>
                          <a:pt x="50" y="29"/>
                        </a:lnTo>
                        <a:lnTo>
                          <a:pt x="51" y="31"/>
                        </a:lnTo>
                        <a:lnTo>
                          <a:pt x="55" y="32"/>
                        </a:lnTo>
                        <a:lnTo>
                          <a:pt x="57" y="35"/>
                        </a:lnTo>
                        <a:lnTo>
                          <a:pt x="57" y="38"/>
                        </a:lnTo>
                        <a:lnTo>
                          <a:pt x="60" y="41"/>
                        </a:lnTo>
                        <a:lnTo>
                          <a:pt x="60" y="43"/>
                        </a:lnTo>
                        <a:lnTo>
                          <a:pt x="57" y="44"/>
                        </a:lnTo>
                        <a:lnTo>
                          <a:pt x="55" y="43"/>
                        </a:lnTo>
                        <a:lnTo>
                          <a:pt x="55" y="42"/>
                        </a:lnTo>
                        <a:lnTo>
                          <a:pt x="53" y="41"/>
                        </a:lnTo>
                        <a:lnTo>
                          <a:pt x="51" y="43"/>
                        </a:lnTo>
                        <a:lnTo>
                          <a:pt x="50" y="41"/>
                        </a:lnTo>
                        <a:lnTo>
                          <a:pt x="48" y="41"/>
                        </a:lnTo>
                        <a:lnTo>
                          <a:pt x="48" y="41"/>
                        </a:lnTo>
                        <a:lnTo>
                          <a:pt x="46" y="43"/>
                        </a:lnTo>
                        <a:lnTo>
                          <a:pt x="44" y="43"/>
                        </a:lnTo>
                        <a:lnTo>
                          <a:pt x="46" y="41"/>
                        </a:lnTo>
                        <a:lnTo>
                          <a:pt x="44" y="39"/>
                        </a:lnTo>
                        <a:lnTo>
                          <a:pt x="43" y="40"/>
                        </a:lnTo>
                        <a:lnTo>
                          <a:pt x="39" y="42"/>
                        </a:lnTo>
                        <a:lnTo>
                          <a:pt x="39" y="44"/>
                        </a:lnTo>
                        <a:lnTo>
                          <a:pt x="41" y="46"/>
                        </a:lnTo>
                        <a:lnTo>
                          <a:pt x="43" y="48"/>
                        </a:lnTo>
                        <a:lnTo>
                          <a:pt x="34" y="56"/>
                        </a:lnTo>
                        <a:lnTo>
                          <a:pt x="34" y="60"/>
                        </a:lnTo>
                        <a:lnTo>
                          <a:pt x="29" y="60"/>
                        </a:lnTo>
                        <a:lnTo>
                          <a:pt x="29" y="60"/>
                        </a:lnTo>
                        <a:lnTo>
                          <a:pt x="29" y="59"/>
                        </a:lnTo>
                        <a:lnTo>
                          <a:pt x="29" y="58"/>
                        </a:lnTo>
                        <a:lnTo>
                          <a:pt x="29" y="57"/>
                        </a:lnTo>
                        <a:lnTo>
                          <a:pt x="29" y="54"/>
                        </a:lnTo>
                        <a:lnTo>
                          <a:pt x="27" y="53"/>
                        </a:lnTo>
                        <a:lnTo>
                          <a:pt x="27" y="52"/>
                        </a:lnTo>
                        <a:lnTo>
                          <a:pt x="25" y="49"/>
                        </a:lnTo>
                        <a:lnTo>
                          <a:pt x="27" y="47"/>
                        </a:lnTo>
                        <a:lnTo>
                          <a:pt x="27" y="46"/>
                        </a:lnTo>
                        <a:lnTo>
                          <a:pt x="27" y="43"/>
                        </a:lnTo>
                        <a:lnTo>
                          <a:pt x="27" y="41"/>
                        </a:lnTo>
                        <a:lnTo>
                          <a:pt x="27" y="38"/>
                        </a:lnTo>
                        <a:lnTo>
                          <a:pt x="24" y="30"/>
                        </a:lnTo>
                        <a:lnTo>
                          <a:pt x="19" y="27"/>
                        </a:lnTo>
                        <a:lnTo>
                          <a:pt x="19" y="25"/>
                        </a:lnTo>
                        <a:lnTo>
                          <a:pt x="17" y="23"/>
                        </a:lnTo>
                        <a:lnTo>
                          <a:pt x="15" y="22"/>
                        </a:lnTo>
                        <a:lnTo>
                          <a:pt x="15" y="20"/>
                        </a:lnTo>
                        <a:lnTo>
                          <a:pt x="13" y="20"/>
                        </a:lnTo>
                        <a:lnTo>
                          <a:pt x="10" y="16"/>
                        </a:lnTo>
                        <a:lnTo>
                          <a:pt x="10" y="14"/>
                        </a:lnTo>
                        <a:lnTo>
                          <a:pt x="8" y="12"/>
                        </a:lnTo>
                        <a:lnTo>
                          <a:pt x="6" y="10"/>
                        </a:lnTo>
                        <a:lnTo>
                          <a:pt x="5" y="8"/>
                        </a:lnTo>
                        <a:lnTo>
                          <a:pt x="3" y="6"/>
                        </a:lnTo>
                        <a:lnTo>
                          <a:pt x="1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31" name="Freeform 1758"/>
                  <p:cNvSpPr>
                    <a:spLocks/>
                  </p:cNvSpPr>
                  <p:nvPr/>
                </p:nvSpPr>
                <p:spPr bwMode="gray">
                  <a:xfrm>
                    <a:off x="4652963" y="2152267"/>
                    <a:ext cx="128588" cy="87313"/>
                  </a:xfrm>
                  <a:custGeom>
                    <a:avLst/>
                    <a:gdLst/>
                    <a:ahLst/>
                    <a:cxnLst>
                      <a:cxn ang="0">
                        <a:pos x="46" y="40"/>
                      </a:cxn>
                      <a:cxn ang="0">
                        <a:pos x="46" y="45"/>
                      </a:cxn>
                      <a:cxn ang="0">
                        <a:pos x="44" y="46"/>
                      </a:cxn>
                      <a:cxn ang="0">
                        <a:pos x="40" y="49"/>
                      </a:cxn>
                      <a:cxn ang="0">
                        <a:pos x="37" y="48"/>
                      </a:cxn>
                      <a:cxn ang="0">
                        <a:pos x="34" y="53"/>
                      </a:cxn>
                      <a:cxn ang="0">
                        <a:pos x="31" y="53"/>
                      </a:cxn>
                      <a:cxn ang="0">
                        <a:pos x="29" y="54"/>
                      </a:cxn>
                      <a:cxn ang="0">
                        <a:pos x="26" y="55"/>
                      </a:cxn>
                      <a:cxn ang="0">
                        <a:pos x="24" y="53"/>
                      </a:cxn>
                      <a:cxn ang="0">
                        <a:pos x="21" y="48"/>
                      </a:cxn>
                      <a:cxn ang="0">
                        <a:pos x="23" y="44"/>
                      </a:cxn>
                      <a:cxn ang="0">
                        <a:pos x="21" y="40"/>
                      </a:cxn>
                      <a:cxn ang="0">
                        <a:pos x="21" y="34"/>
                      </a:cxn>
                      <a:cxn ang="0">
                        <a:pos x="21" y="31"/>
                      </a:cxn>
                      <a:cxn ang="0">
                        <a:pos x="18" y="25"/>
                      </a:cxn>
                      <a:cxn ang="0">
                        <a:pos x="17" y="19"/>
                      </a:cxn>
                      <a:cxn ang="0">
                        <a:pos x="16" y="20"/>
                      </a:cxn>
                      <a:cxn ang="0">
                        <a:pos x="12" y="18"/>
                      </a:cxn>
                      <a:cxn ang="0">
                        <a:pos x="10" y="23"/>
                      </a:cxn>
                      <a:cxn ang="0">
                        <a:pos x="9" y="28"/>
                      </a:cxn>
                      <a:cxn ang="0">
                        <a:pos x="9" y="33"/>
                      </a:cxn>
                      <a:cxn ang="0">
                        <a:pos x="6" y="31"/>
                      </a:cxn>
                      <a:cxn ang="0">
                        <a:pos x="3" y="24"/>
                      </a:cxn>
                      <a:cxn ang="0">
                        <a:pos x="1" y="19"/>
                      </a:cxn>
                      <a:cxn ang="0">
                        <a:pos x="0" y="14"/>
                      </a:cxn>
                      <a:cxn ang="0">
                        <a:pos x="2" y="10"/>
                      </a:cxn>
                      <a:cxn ang="0">
                        <a:pos x="3" y="4"/>
                      </a:cxn>
                      <a:cxn ang="0">
                        <a:pos x="4" y="0"/>
                      </a:cxn>
                      <a:cxn ang="0">
                        <a:pos x="6" y="1"/>
                      </a:cxn>
                      <a:cxn ang="0">
                        <a:pos x="9" y="4"/>
                      </a:cxn>
                      <a:cxn ang="0">
                        <a:pos x="11" y="7"/>
                      </a:cxn>
                      <a:cxn ang="0">
                        <a:pos x="14" y="9"/>
                      </a:cxn>
                      <a:cxn ang="0">
                        <a:pos x="16" y="11"/>
                      </a:cxn>
                      <a:cxn ang="0">
                        <a:pos x="18" y="14"/>
                      </a:cxn>
                      <a:cxn ang="0">
                        <a:pos x="19" y="15"/>
                      </a:cxn>
                      <a:cxn ang="0">
                        <a:pos x="20" y="13"/>
                      </a:cxn>
                      <a:cxn ang="0">
                        <a:pos x="21" y="11"/>
                      </a:cxn>
                      <a:cxn ang="0">
                        <a:pos x="21" y="8"/>
                      </a:cxn>
                      <a:cxn ang="0">
                        <a:pos x="22" y="7"/>
                      </a:cxn>
                      <a:cxn ang="0">
                        <a:pos x="23" y="6"/>
                      </a:cxn>
                      <a:cxn ang="0">
                        <a:pos x="26" y="9"/>
                      </a:cxn>
                      <a:cxn ang="0">
                        <a:pos x="28" y="13"/>
                      </a:cxn>
                      <a:cxn ang="0">
                        <a:pos x="29" y="16"/>
                      </a:cxn>
                      <a:cxn ang="0">
                        <a:pos x="31" y="18"/>
                      </a:cxn>
                      <a:cxn ang="0">
                        <a:pos x="32" y="18"/>
                      </a:cxn>
                      <a:cxn ang="0">
                        <a:pos x="32" y="20"/>
                      </a:cxn>
                      <a:cxn ang="0">
                        <a:pos x="31" y="23"/>
                      </a:cxn>
                      <a:cxn ang="0">
                        <a:pos x="30" y="26"/>
                      </a:cxn>
                      <a:cxn ang="0">
                        <a:pos x="30" y="26"/>
                      </a:cxn>
                      <a:cxn ang="0">
                        <a:pos x="34" y="24"/>
                      </a:cxn>
                      <a:cxn ang="0">
                        <a:pos x="38" y="23"/>
                      </a:cxn>
                      <a:cxn ang="0">
                        <a:pos x="40" y="25"/>
                      </a:cxn>
                      <a:cxn ang="0">
                        <a:pos x="42" y="29"/>
                      </a:cxn>
                      <a:cxn ang="0">
                        <a:pos x="45" y="33"/>
                      </a:cxn>
                      <a:cxn ang="0">
                        <a:pos x="47" y="37"/>
                      </a:cxn>
                    </a:cxnLst>
                    <a:rect l="0" t="0" r="r" b="b"/>
                    <a:pathLst>
                      <a:path w="47" h="55">
                        <a:moveTo>
                          <a:pt x="47" y="40"/>
                        </a:moveTo>
                        <a:cubicBezTo>
                          <a:pt x="47" y="40"/>
                          <a:pt x="46" y="40"/>
                          <a:pt x="46" y="40"/>
                        </a:cubicBezTo>
                        <a:cubicBezTo>
                          <a:pt x="46" y="40"/>
                          <a:pt x="46" y="44"/>
                          <a:pt x="46" y="44"/>
                        </a:cubicBezTo>
                        <a:cubicBezTo>
                          <a:pt x="46" y="44"/>
                          <a:pt x="46" y="45"/>
                          <a:pt x="46" y="45"/>
                        </a:cubicBezTo>
                        <a:cubicBezTo>
                          <a:pt x="46" y="45"/>
                          <a:pt x="44" y="45"/>
                          <a:pt x="44" y="45"/>
                        </a:cubicBezTo>
                        <a:cubicBezTo>
                          <a:pt x="44" y="45"/>
                          <a:pt x="44" y="46"/>
                          <a:pt x="44" y="46"/>
                        </a:cubicBezTo>
                        <a:cubicBezTo>
                          <a:pt x="44" y="46"/>
                          <a:pt x="42" y="49"/>
                          <a:pt x="42" y="49"/>
                        </a:cubicBezTo>
                        <a:cubicBezTo>
                          <a:pt x="42" y="49"/>
                          <a:pt x="40" y="49"/>
                          <a:pt x="40" y="49"/>
                        </a:cubicBezTo>
                        <a:cubicBezTo>
                          <a:pt x="40" y="49"/>
                          <a:pt x="39" y="48"/>
                          <a:pt x="39" y="48"/>
                        </a:cubicBezTo>
                        <a:cubicBezTo>
                          <a:pt x="39" y="48"/>
                          <a:pt x="37" y="48"/>
                          <a:pt x="37" y="48"/>
                        </a:cubicBezTo>
                        <a:cubicBezTo>
                          <a:pt x="37" y="48"/>
                          <a:pt x="35" y="51"/>
                          <a:pt x="35" y="51"/>
                        </a:cubicBezTo>
                        <a:cubicBezTo>
                          <a:pt x="35" y="51"/>
                          <a:pt x="34" y="53"/>
                          <a:pt x="34" y="53"/>
                        </a:cubicBezTo>
                        <a:cubicBezTo>
                          <a:pt x="34" y="53"/>
                          <a:pt x="32" y="53"/>
                          <a:pt x="32" y="53"/>
                        </a:cubicBezTo>
                        <a:cubicBezTo>
                          <a:pt x="32" y="53"/>
                          <a:pt x="31" y="53"/>
                          <a:pt x="31" y="53"/>
                        </a:cubicBezTo>
                        <a:cubicBezTo>
                          <a:pt x="31" y="53"/>
                          <a:pt x="29" y="54"/>
                          <a:pt x="29" y="54"/>
                        </a:cubicBezTo>
                        <a:cubicBezTo>
                          <a:pt x="29" y="54"/>
                          <a:pt x="29" y="54"/>
                          <a:pt x="29" y="54"/>
                        </a:cubicBezTo>
                        <a:cubicBezTo>
                          <a:pt x="29" y="54"/>
                          <a:pt x="26" y="54"/>
                          <a:pt x="26" y="54"/>
                        </a:cubicBezTo>
                        <a:cubicBezTo>
                          <a:pt x="26" y="54"/>
                          <a:pt x="26" y="55"/>
                          <a:pt x="26" y="55"/>
                        </a:cubicBezTo>
                        <a:cubicBezTo>
                          <a:pt x="26" y="55"/>
                          <a:pt x="25" y="53"/>
                          <a:pt x="25" y="53"/>
                        </a:cubicBezTo>
                        <a:cubicBezTo>
                          <a:pt x="25" y="53"/>
                          <a:pt x="24" y="53"/>
                          <a:pt x="24" y="53"/>
                        </a:cubicBezTo>
                        <a:cubicBezTo>
                          <a:pt x="24" y="53"/>
                          <a:pt x="23" y="50"/>
                          <a:pt x="23" y="50"/>
                        </a:cubicBezTo>
                        <a:cubicBezTo>
                          <a:pt x="23" y="50"/>
                          <a:pt x="21" y="48"/>
                          <a:pt x="21" y="48"/>
                        </a:cubicBezTo>
                        <a:cubicBezTo>
                          <a:pt x="21" y="48"/>
                          <a:pt x="21" y="45"/>
                          <a:pt x="21" y="45"/>
                        </a:cubicBezTo>
                        <a:cubicBezTo>
                          <a:pt x="21" y="45"/>
                          <a:pt x="23" y="44"/>
                          <a:pt x="23" y="44"/>
                        </a:cubicBezTo>
                        <a:cubicBezTo>
                          <a:pt x="23" y="44"/>
                          <a:pt x="21" y="44"/>
                          <a:pt x="21" y="44"/>
                        </a:cubicBezTo>
                        <a:cubicBezTo>
                          <a:pt x="21" y="44"/>
                          <a:pt x="21" y="40"/>
                          <a:pt x="21" y="40"/>
                        </a:cubicBezTo>
                        <a:cubicBezTo>
                          <a:pt x="21" y="40"/>
                          <a:pt x="21" y="36"/>
                          <a:pt x="21" y="36"/>
                        </a:cubicBezTo>
                        <a:cubicBezTo>
                          <a:pt x="21" y="36"/>
                          <a:pt x="21" y="34"/>
                          <a:pt x="21" y="34"/>
                        </a:cubicBezTo>
                        <a:cubicBezTo>
                          <a:pt x="21" y="34"/>
                          <a:pt x="21" y="34"/>
                          <a:pt x="21" y="34"/>
                        </a:cubicBezTo>
                        <a:cubicBezTo>
                          <a:pt x="21" y="34"/>
                          <a:pt x="21" y="31"/>
                          <a:pt x="21" y="31"/>
                        </a:cubicBezTo>
                        <a:cubicBezTo>
                          <a:pt x="21" y="31"/>
                          <a:pt x="20" y="26"/>
                          <a:pt x="20" y="26"/>
                        </a:cubicBezTo>
                        <a:cubicBezTo>
                          <a:pt x="20" y="26"/>
                          <a:pt x="18" y="25"/>
                          <a:pt x="18" y="25"/>
                        </a:cubicBezTo>
                        <a:cubicBezTo>
                          <a:pt x="18" y="25"/>
                          <a:pt x="17" y="19"/>
                          <a:pt x="17" y="19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7" y="19"/>
                          <a:pt x="16" y="20"/>
                          <a:pt x="16" y="20"/>
                        </a:cubicBezTo>
                        <a:cubicBezTo>
                          <a:pt x="16" y="20"/>
                          <a:pt x="14" y="21"/>
                          <a:pt x="14" y="21"/>
                        </a:cubicBezTo>
                        <a:cubicBezTo>
                          <a:pt x="14" y="21"/>
                          <a:pt x="12" y="18"/>
                          <a:pt x="12" y="18"/>
                        </a:cubicBezTo>
                        <a:cubicBezTo>
                          <a:pt x="12" y="18"/>
                          <a:pt x="12" y="20"/>
                          <a:pt x="12" y="20"/>
                        </a:cubicBezTo>
                        <a:cubicBezTo>
                          <a:pt x="12" y="20"/>
                          <a:pt x="10" y="23"/>
                          <a:pt x="10" y="23"/>
                        </a:cubicBezTo>
                        <a:cubicBezTo>
                          <a:pt x="10" y="23"/>
                          <a:pt x="9" y="25"/>
                          <a:pt x="9" y="25"/>
                        </a:cubicBezTo>
                        <a:cubicBezTo>
                          <a:pt x="9" y="25"/>
                          <a:pt x="9" y="28"/>
                          <a:pt x="9" y="28"/>
                        </a:cubicBezTo>
                        <a:cubicBezTo>
                          <a:pt x="9" y="28"/>
                          <a:pt x="9" y="31"/>
                          <a:pt x="9" y="31"/>
                        </a:cubicBezTo>
                        <a:cubicBezTo>
                          <a:pt x="9" y="31"/>
                          <a:pt x="9" y="33"/>
                          <a:pt x="9" y="33"/>
                        </a:cubicBezTo>
                        <a:cubicBezTo>
                          <a:pt x="9" y="33"/>
                          <a:pt x="8" y="33"/>
                          <a:pt x="8" y="33"/>
                        </a:cubicBezTo>
                        <a:cubicBezTo>
                          <a:pt x="8" y="33"/>
                          <a:pt x="6" y="31"/>
                          <a:pt x="6" y="31"/>
                        </a:cubicBezTo>
                        <a:cubicBezTo>
                          <a:pt x="6" y="31"/>
                          <a:pt x="5" y="26"/>
                          <a:pt x="5" y="26"/>
                        </a:cubicBezTo>
                        <a:cubicBezTo>
                          <a:pt x="5" y="26"/>
                          <a:pt x="3" y="24"/>
                          <a:pt x="3" y="24"/>
                        </a:cubicBezTo>
                        <a:cubicBezTo>
                          <a:pt x="3" y="24"/>
                          <a:pt x="1" y="21"/>
                          <a:pt x="1" y="21"/>
                        </a:cubicBezTo>
                        <a:cubicBezTo>
                          <a:pt x="1" y="21"/>
                          <a:pt x="1" y="19"/>
                          <a:pt x="1" y="19"/>
                        </a:cubicBezTo>
                        <a:cubicBezTo>
                          <a:pt x="1" y="19"/>
                          <a:pt x="1" y="17"/>
                          <a:pt x="1" y="17"/>
                        </a:cubicBezTo>
                        <a:cubicBezTo>
                          <a:pt x="1" y="17"/>
                          <a:pt x="0" y="14"/>
                          <a:pt x="0" y="14"/>
                        </a:cubicBezTo>
                        <a:cubicBezTo>
                          <a:pt x="0" y="14"/>
                          <a:pt x="0" y="11"/>
                          <a:pt x="0" y="11"/>
                        </a:cubicBezTo>
                        <a:cubicBezTo>
                          <a:pt x="0" y="11"/>
                          <a:pt x="2" y="10"/>
                          <a:pt x="2" y="10"/>
                        </a:cubicBezTo>
                        <a:cubicBezTo>
                          <a:pt x="2" y="10"/>
                          <a:pt x="2" y="6"/>
                          <a:pt x="2" y="6"/>
                        </a:cubicBezTo>
                        <a:cubicBezTo>
                          <a:pt x="2" y="6"/>
                          <a:pt x="3" y="4"/>
                          <a:pt x="3" y="4"/>
                        </a:cubicBezTo>
                        <a:cubicBezTo>
                          <a:pt x="3" y="4"/>
                          <a:pt x="5" y="4"/>
                          <a:pt x="5" y="4"/>
                        </a:cubicBezTo>
                        <a:cubicBezTo>
                          <a:pt x="5" y="4"/>
                          <a:pt x="4" y="0"/>
                          <a:pt x="4" y="0"/>
                        </a:cubicBezTo>
                        <a:cubicBezTo>
                          <a:pt x="4" y="0"/>
                          <a:pt x="5" y="1"/>
                          <a:pt x="5" y="1"/>
                        </a:cubicBezTo>
                        <a:cubicBezTo>
                          <a:pt x="5" y="1"/>
                          <a:pt x="6" y="1"/>
                          <a:pt x="6" y="1"/>
                        </a:cubicBezTo>
                        <a:cubicBezTo>
                          <a:pt x="7" y="1"/>
                          <a:pt x="7" y="2"/>
                          <a:pt x="8" y="2"/>
                        </a:cubicBezTo>
                        <a:cubicBezTo>
                          <a:pt x="8" y="3"/>
                          <a:pt x="8" y="3"/>
                          <a:pt x="9" y="4"/>
                        </a:cubicBezTo>
                        <a:cubicBezTo>
                          <a:pt x="9" y="5"/>
                          <a:pt x="10" y="5"/>
                          <a:pt x="10" y="6"/>
                        </a:cubicBezTo>
                        <a:cubicBezTo>
                          <a:pt x="10" y="7"/>
                          <a:pt x="11" y="7"/>
                          <a:pt x="11" y="7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3" y="8"/>
                          <a:pt x="13" y="9"/>
                          <a:pt x="14" y="9"/>
                        </a:cubicBezTo>
                        <a:cubicBezTo>
                          <a:pt x="14" y="9"/>
                          <a:pt x="15" y="9"/>
                          <a:pt x="15" y="9"/>
                        </a:cubicBezTo>
                        <a:cubicBezTo>
                          <a:pt x="15" y="10"/>
                          <a:pt x="16" y="10"/>
                          <a:pt x="16" y="11"/>
                        </a:cubicBezTo>
                        <a:cubicBezTo>
                          <a:pt x="17" y="11"/>
                          <a:pt x="17" y="12"/>
                          <a:pt x="18" y="12"/>
                        </a:cubicBezTo>
                        <a:cubicBezTo>
                          <a:pt x="18" y="13"/>
                          <a:pt x="18" y="13"/>
                          <a:pt x="18" y="14"/>
                        </a:cubicBezTo>
                        <a:cubicBezTo>
                          <a:pt x="18" y="14"/>
                          <a:pt x="18" y="14"/>
                          <a:pt x="18" y="14"/>
                        </a:cubicBezTo>
                        <a:cubicBezTo>
                          <a:pt x="18" y="14"/>
                          <a:pt x="19" y="15"/>
                          <a:pt x="19" y="15"/>
                        </a:cubicBezTo>
                        <a:cubicBezTo>
                          <a:pt x="19" y="15"/>
                          <a:pt x="20" y="14"/>
                          <a:pt x="20" y="14"/>
                        </a:cubicBezTo>
                        <a:cubicBezTo>
                          <a:pt x="20" y="14"/>
                          <a:pt x="20" y="13"/>
                          <a:pt x="20" y="13"/>
                        </a:cubicBezTo>
                        <a:cubicBezTo>
                          <a:pt x="20" y="13"/>
                          <a:pt x="20" y="12"/>
                          <a:pt x="20" y="12"/>
                        </a:cubicBezTo>
                        <a:cubicBezTo>
                          <a:pt x="20" y="12"/>
                          <a:pt x="21" y="11"/>
                          <a:pt x="21" y="11"/>
                        </a:cubicBezTo>
                        <a:cubicBezTo>
                          <a:pt x="21" y="11"/>
                          <a:pt x="22" y="9"/>
                          <a:pt x="22" y="9"/>
                        </a:cubicBezTo>
                        <a:cubicBezTo>
                          <a:pt x="22" y="9"/>
                          <a:pt x="21" y="8"/>
                          <a:pt x="21" y="8"/>
                        </a:cubicBezTo>
                        <a:cubicBezTo>
                          <a:pt x="21" y="8"/>
                          <a:pt x="21" y="7"/>
                          <a:pt x="21" y="7"/>
                        </a:cubicBezTo>
                        <a:cubicBezTo>
                          <a:pt x="21" y="7"/>
                          <a:pt x="22" y="7"/>
                          <a:pt x="22" y="7"/>
                        </a:cubicBezTo>
                        <a:cubicBezTo>
                          <a:pt x="22" y="7"/>
                          <a:pt x="22" y="5"/>
                          <a:pt x="22" y="5"/>
                        </a:cubicBezTo>
                        <a:cubicBezTo>
                          <a:pt x="22" y="5"/>
                          <a:pt x="23" y="6"/>
                          <a:pt x="23" y="6"/>
                        </a:cubicBezTo>
                        <a:cubicBezTo>
                          <a:pt x="23" y="6"/>
                          <a:pt x="23" y="8"/>
                          <a:pt x="23" y="8"/>
                        </a:cubicBezTo>
                        <a:cubicBezTo>
                          <a:pt x="23" y="8"/>
                          <a:pt x="26" y="9"/>
                          <a:pt x="26" y="9"/>
                        </a:cubicBezTo>
                        <a:cubicBezTo>
                          <a:pt x="26" y="9"/>
                          <a:pt x="27" y="12"/>
                          <a:pt x="27" y="12"/>
                        </a:cubicBezTo>
                        <a:cubicBezTo>
                          <a:pt x="27" y="12"/>
                          <a:pt x="28" y="13"/>
                          <a:pt x="28" y="13"/>
                        </a:cubicBezTo>
                        <a:cubicBezTo>
                          <a:pt x="28" y="13"/>
                          <a:pt x="28" y="15"/>
                          <a:pt x="28" y="15"/>
                        </a:cubicBezTo>
                        <a:cubicBezTo>
                          <a:pt x="28" y="15"/>
                          <a:pt x="29" y="16"/>
                          <a:pt x="29" y="16"/>
                        </a:cubicBezTo>
                        <a:cubicBezTo>
                          <a:pt x="29" y="16"/>
                          <a:pt x="30" y="16"/>
                          <a:pt x="30" y="16"/>
                        </a:cubicBezTo>
                        <a:cubicBezTo>
                          <a:pt x="30" y="16"/>
                          <a:pt x="31" y="18"/>
                          <a:pt x="31" y="18"/>
                        </a:cubicBezTo>
                        <a:cubicBezTo>
                          <a:pt x="31" y="18"/>
                          <a:pt x="31" y="17"/>
                          <a:pt x="31" y="17"/>
                        </a:cubicBezTo>
                        <a:cubicBezTo>
                          <a:pt x="31" y="17"/>
                          <a:pt x="32" y="18"/>
                          <a:pt x="32" y="18"/>
                        </a:cubicBezTo>
                        <a:cubicBezTo>
                          <a:pt x="32" y="18"/>
                          <a:pt x="32" y="19"/>
                          <a:pt x="32" y="19"/>
                        </a:cubicBezTo>
                        <a:cubicBezTo>
                          <a:pt x="32" y="19"/>
                          <a:pt x="32" y="20"/>
                          <a:pt x="32" y="20"/>
                        </a:cubicBezTo>
                        <a:cubicBezTo>
                          <a:pt x="32" y="20"/>
                          <a:pt x="31" y="22"/>
                          <a:pt x="31" y="22"/>
                        </a:cubicBezTo>
                        <a:cubicBezTo>
                          <a:pt x="31" y="22"/>
                          <a:pt x="31" y="23"/>
                          <a:pt x="31" y="23"/>
                        </a:cubicBezTo>
                        <a:cubicBezTo>
                          <a:pt x="31" y="23"/>
                          <a:pt x="30" y="25"/>
                          <a:pt x="30" y="25"/>
                        </a:cubicBezTo>
                        <a:cubicBezTo>
                          <a:pt x="30" y="25"/>
                          <a:pt x="30" y="26"/>
                          <a:pt x="30" y="26"/>
                        </a:cubicBezTo>
                        <a:cubicBezTo>
                          <a:pt x="30" y="26"/>
                          <a:pt x="30" y="26"/>
                          <a:pt x="30" y="26"/>
                        </a:cubicBezTo>
                        <a:cubicBezTo>
                          <a:pt x="30" y="26"/>
                          <a:pt x="30" y="26"/>
                          <a:pt x="30" y="26"/>
                        </a:cubicBezTo>
                        <a:cubicBezTo>
                          <a:pt x="30" y="26"/>
                          <a:pt x="32" y="26"/>
                          <a:pt x="32" y="26"/>
                        </a:cubicBezTo>
                        <a:cubicBezTo>
                          <a:pt x="32" y="26"/>
                          <a:pt x="34" y="24"/>
                          <a:pt x="34" y="24"/>
                        </a:cubicBezTo>
                        <a:cubicBezTo>
                          <a:pt x="34" y="24"/>
                          <a:pt x="35" y="25"/>
                          <a:pt x="35" y="25"/>
                        </a:cubicBezTo>
                        <a:cubicBezTo>
                          <a:pt x="35" y="25"/>
                          <a:pt x="38" y="23"/>
                          <a:pt x="38" y="23"/>
                        </a:cubicBezTo>
                        <a:cubicBezTo>
                          <a:pt x="38" y="23"/>
                          <a:pt x="40" y="25"/>
                          <a:pt x="40" y="25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40" y="25"/>
                          <a:pt x="40" y="28"/>
                          <a:pt x="40" y="28"/>
                        </a:cubicBezTo>
                        <a:cubicBezTo>
                          <a:pt x="40" y="28"/>
                          <a:pt x="42" y="29"/>
                          <a:pt x="42" y="29"/>
                        </a:cubicBezTo>
                        <a:cubicBezTo>
                          <a:pt x="42" y="29"/>
                          <a:pt x="45" y="30"/>
                          <a:pt x="45" y="30"/>
                        </a:cubicBezTo>
                        <a:cubicBezTo>
                          <a:pt x="45" y="30"/>
                          <a:pt x="45" y="33"/>
                          <a:pt x="45" y="33"/>
                        </a:cubicBezTo>
                        <a:cubicBezTo>
                          <a:pt x="45" y="33"/>
                          <a:pt x="46" y="35"/>
                          <a:pt x="46" y="35"/>
                        </a:cubicBezTo>
                        <a:cubicBezTo>
                          <a:pt x="46" y="35"/>
                          <a:pt x="47" y="37"/>
                          <a:pt x="47" y="37"/>
                        </a:cubicBezTo>
                        <a:cubicBezTo>
                          <a:pt x="47" y="37"/>
                          <a:pt x="47" y="40"/>
                          <a:pt x="47" y="4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32" name="Freeform 1670"/>
                  <p:cNvSpPr>
                    <a:spLocks/>
                  </p:cNvSpPr>
                  <p:nvPr/>
                </p:nvSpPr>
                <p:spPr bwMode="gray">
                  <a:xfrm>
                    <a:off x="5702301" y="3175412"/>
                    <a:ext cx="31750" cy="12700"/>
                  </a:xfrm>
                  <a:custGeom>
                    <a:avLst/>
                    <a:gdLst/>
                    <a:ahLst/>
                    <a:cxnLst>
                      <a:cxn ang="0">
                        <a:pos x="20" y="2"/>
                      </a:cxn>
                      <a:cxn ang="0">
                        <a:pos x="19" y="4"/>
                      </a:cxn>
                      <a:cxn ang="0">
                        <a:pos x="17" y="5"/>
                      </a:cxn>
                      <a:cxn ang="0">
                        <a:pos x="15" y="7"/>
                      </a:cxn>
                      <a:cxn ang="0">
                        <a:pos x="14" y="8"/>
                      </a:cxn>
                      <a:cxn ang="0">
                        <a:pos x="8" y="8"/>
                      </a:cxn>
                      <a:cxn ang="0">
                        <a:pos x="7" y="8"/>
                      </a:cxn>
                      <a:cxn ang="0">
                        <a:pos x="5" y="7"/>
                      </a:cxn>
                      <a:cxn ang="0">
                        <a:pos x="1" y="5"/>
                      </a:cxn>
                      <a:cxn ang="0">
                        <a:pos x="1" y="4"/>
                      </a:cxn>
                      <a:cxn ang="0">
                        <a:pos x="0" y="2"/>
                      </a:cxn>
                      <a:cxn ang="0">
                        <a:pos x="1" y="1"/>
                      </a:cxn>
                      <a:cxn ang="0">
                        <a:pos x="5" y="0"/>
                      </a:cxn>
                      <a:cxn ang="0">
                        <a:pos x="7" y="1"/>
                      </a:cxn>
                      <a:cxn ang="0">
                        <a:pos x="10" y="1"/>
                      </a:cxn>
                      <a:cxn ang="0">
                        <a:pos x="12" y="1"/>
                      </a:cxn>
                      <a:cxn ang="0">
                        <a:pos x="14" y="0"/>
                      </a:cxn>
                      <a:cxn ang="0">
                        <a:pos x="15" y="0"/>
                      </a:cxn>
                      <a:cxn ang="0">
                        <a:pos x="17" y="2"/>
                      </a:cxn>
                      <a:cxn ang="0">
                        <a:pos x="17" y="2"/>
                      </a:cxn>
                      <a:cxn ang="0">
                        <a:pos x="20" y="2"/>
                      </a:cxn>
                    </a:cxnLst>
                    <a:rect l="0" t="0" r="r" b="b"/>
                    <a:pathLst>
                      <a:path w="20" h="8">
                        <a:moveTo>
                          <a:pt x="20" y="2"/>
                        </a:moveTo>
                        <a:lnTo>
                          <a:pt x="19" y="4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4" y="8"/>
                        </a:lnTo>
                        <a:lnTo>
                          <a:pt x="8" y="8"/>
                        </a:lnTo>
                        <a:lnTo>
                          <a:pt x="7" y="8"/>
                        </a:lnTo>
                        <a:lnTo>
                          <a:pt x="5" y="7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5" y="0"/>
                        </a:lnTo>
                        <a:lnTo>
                          <a:pt x="7" y="1"/>
                        </a:lnTo>
                        <a:lnTo>
                          <a:pt x="10" y="1"/>
                        </a:lnTo>
                        <a:lnTo>
                          <a:pt x="12" y="1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7" y="2"/>
                        </a:lnTo>
                        <a:lnTo>
                          <a:pt x="17" y="2"/>
                        </a:lnTo>
                        <a:lnTo>
                          <a:pt x="20" y="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33" name="Freeform 1672"/>
                  <p:cNvSpPr>
                    <a:spLocks/>
                  </p:cNvSpPr>
                  <p:nvPr/>
                </p:nvSpPr>
                <p:spPr bwMode="gray">
                  <a:xfrm>
                    <a:off x="5653088" y="2767424"/>
                    <a:ext cx="219075" cy="277813"/>
                  </a:xfrm>
                  <a:custGeom>
                    <a:avLst/>
                    <a:gdLst/>
                    <a:ahLst/>
                    <a:cxnLst>
                      <a:cxn ang="0">
                        <a:pos x="32" y="48"/>
                      </a:cxn>
                      <a:cxn ang="0">
                        <a:pos x="32" y="31"/>
                      </a:cxn>
                      <a:cxn ang="0">
                        <a:pos x="34" y="22"/>
                      </a:cxn>
                      <a:cxn ang="0">
                        <a:pos x="38" y="17"/>
                      </a:cxn>
                      <a:cxn ang="0">
                        <a:pos x="36" y="14"/>
                      </a:cxn>
                      <a:cxn ang="0">
                        <a:pos x="35" y="6"/>
                      </a:cxn>
                      <a:cxn ang="0">
                        <a:pos x="37" y="1"/>
                      </a:cxn>
                      <a:cxn ang="0">
                        <a:pos x="38" y="4"/>
                      </a:cxn>
                      <a:cxn ang="0">
                        <a:pos x="40" y="1"/>
                      </a:cxn>
                      <a:cxn ang="0">
                        <a:pos x="41" y="1"/>
                      </a:cxn>
                      <a:cxn ang="0">
                        <a:pos x="50" y="22"/>
                      </a:cxn>
                      <a:cxn ang="0">
                        <a:pos x="61" y="27"/>
                      </a:cxn>
                      <a:cxn ang="0">
                        <a:pos x="68" y="31"/>
                      </a:cxn>
                      <a:cxn ang="0">
                        <a:pos x="71" y="39"/>
                      </a:cxn>
                      <a:cxn ang="0">
                        <a:pos x="76" y="49"/>
                      </a:cxn>
                      <a:cxn ang="0">
                        <a:pos x="79" y="51"/>
                      </a:cxn>
                      <a:cxn ang="0">
                        <a:pos x="80" y="57"/>
                      </a:cxn>
                      <a:cxn ang="0">
                        <a:pos x="77" y="66"/>
                      </a:cxn>
                      <a:cxn ang="0">
                        <a:pos x="75" y="73"/>
                      </a:cxn>
                      <a:cxn ang="0">
                        <a:pos x="72" y="79"/>
                      </a:cxn>
                      <a:cxn ang="0">
                        <a:pos x="69" y="90"/>
                      </a:cxn>
                      <a:cxn ang="0">
                        <a:pos x="67" y="95"/>
                      </a:cxn>
                      <a:cxn ang="0">
                        <a:pos x="65" y="92"/>
                      </a:cxn>
                      <a:cxn ang="0">
                        <a:pos x="63" y="92"/>
                      </a:cxn>
                      <a:cxn ang="0">
                        <a:pos x="62" y="99"/>
                      </a:cxn>
                      <a:cxn ang="0">
                        <a:pos x="61" y="105"/>
                      </a:cxn>
                      <a:cxn ang="0">
                        <a:pos x="60" y="111"/>
                      </a:cxn>
                      <a:cxn ang="0">
                        <a:pos x="62" y="119"/>
                      </a:cxn>
                      <a:cxn ang="0">
                        <a:pos x="62" y="125"/>
                      </a:cxn>
                      <a:cxn ang="0">
                        <a:pos x="58" y="125"/>
                      </a:cxn>
                      <a:cxn ang="0">
                        <a:pos x="51" y="130"/>
                      </a:cxn>
                      <a:cxn ang="0">
                        <a:pos x="49" y="139"/>
                      </a:cxn>
                      <a:cxn ang="0">
                        <a:pos x="46" y="145"/>
                      </a:cxn>
                      <a:cxn ang="0">
                        <a:pos x="39" y="147"/>
                      </a:cxn>
                      <a:cxn ang="0">
                        <a:pos x="35" y="153"/>
                      </a:cxn>
                      <a:cxn ang="0">
                        <a:pos x="36" y="157"/>
                      </a:cxn>
                      <a:cxn ang="0">
                        <a:pos x="33" y="166"/>
                      </a:cxn>
                      <a:cxn ang="0">
                        <a:pos x="29" y="165"/>
                      </a:cxn>
                      <a:cxn ang="0">
                        <a:pos x="24" y="166"/>
                      </a:cxn>
                      <a:cxn ang="0">
                        <a:pos x="20" y="168"/>
                      </a:cxn>
                      <a:cxn ang="0">
                        <a:pos x="16" y="171"/>
                      </a:cxn>
                      <a:cxn ang="0">
                        <a:pos x="14" y="173"/>
                      </a:cxn>
                      <a:cxn ang="0">
                        <a:pos x="0" y="124"/>
                      </a:cxn>
                      <a:cxn ang="0">
                        <a:pos x="36" y="61"/>
                      </a:cxn>
                    </a:cxnLst>
                    <a:rect l="0" t="0" r="r" b="b"/>
                    <a:pathLst>
                      <a:path w="80" h="173">
                        <a:moveTo>
                          <a:pt x="32" y="48"/>
                        </a:move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32" y="48"/>
                          <a:pt x="31" y="40"/>
                          <a:pt x="31" y="40"/>
                        </a:cubicBezTo>
                        <a:cubicBezTo>
                          <a:pt x="31" y="40"/>
                          <a:pt x="32" y="31"/>
                          <a:pt x="32" y="31"/>
                        </a:cubicBezTo>
                        <a:cubicBezTo>
                          <a:pt x="32" y="31"/>
                          <a:pt x="33" y="25"/>
                          <a:pt x="33" y="25"/>
                        </a:cubicBezTo>
                        <a:cubicBezTo>
                          <a:pt x="33" y="25"/>
                          <a:pt x="34" y="22"/>
                          <a:pt x="34" y="22"/>
                        </a:cubicBezTo>
                        <a:cubicBezTo>
                          <a:pt x="34" y="22"/>
                          <a:pt x="37" y="19"/>
                          <a:pt x="37" y="19"/>
                        </a:cubicBezTo>
                        <a:cubicBezTo>
                          <a:pt x="37" y="19"/>
                          <a:pt x="38" y="17"/>
                          <a:pt x="38" y="17"/>
                        </a:cubicBezTo>
                        <a:cubicBezTo>
                          <a:pt x="38" y="17"/>
                          <a:pt x="37" y="15"/>
                          <a:pt x="37" y="15"/>
                        </a:cubicBezTo>
                        <a:cubicBezTo>
                          <a:pt x="37" y="15"/>
                          <a:pt x="36" y="14"/>
                          <a:pt x="36" y="14"/>
                        </a:cubicBezTo>
                        <a:cubicBezTo>
                          <a:pt x="36" y="14"/>
                          <a:pt x="36" y="9"/>
                          <a:pt x="36" y="9"/>
                        </a:cubicBezTo>
                        <a:cubicBezTo>
                          <a:pt x="36" y="9"/>
                          <a:pt x="35" y="6"/>
                          <a:pt x="35" y="6"/>
                        </a:cubicBezTo>
                        <a:cubicBezTo>
                          <a:pt x="35" y="6"/>
                          <a:pt x="36" y="2"/>
                          <a:pt x="36" y="2"/>
                        </a:cubicBezTo>
                        <a:cubicBezTo>
                          <a:pt x="36" y="2"/>
                          <a:pt x="37" y="1"/>
                          <a:pt x="37" y="1"/>
                        </a:cubicBezTo>
                        <a:cubicBezTo>
                          <a:pt x="37" y="1"/>
                          <a:pt x="38" y="3"/>
                          <a:pt x="38" y="3"/>
                        </a:cubicBezTo>
                        <a:cubicBezTo>
                          <a:pt x="38" y="3"/>
                          <a:pt x="38" y="4"/>
                          <a:pt x="38" y="4"/>
                        </a:cubicBezTo>
                        <a:cubicBezTo>
                          <a:pt x="38" y="4"/>
                          <a:pt x="40" y="3"/>
                          <a:pt x="40" y="3"/>
                        </a:cubicBezTo>
                        <a:cubicBezTo>
                          <a:pt x="40" y="3"/>
                          <a:pt x="40" y="1"/>
                          <a:pt x="40" y="1"/>
                        </a:cubicBezTo>
                        <a:cubicBezTo>
                          <a:pt x="40" y="1"/>
                          <a:pt x="41" y="0"/>
                          <a:pt x="41" y="0"/>
                        </a:cubicBezTo>
                        <a:cubicBezTo>
                          <a:pt x="41" y="0"/>
                          <a:pt x="41" y="1"/>
                          <a:pt x="41" y="1"/>
                        </a:cubicBezTo>
                        <a:cubicBezTo>
                          <a:pt x="41" y="1"/>
                          <a:pt x="47" y="15"/>
                          <a:pt x="47" y="15"/>
                        </a:cubicBezTo>
                        <a:cubicBezTo>
                          <a:pt x="47" y="15"/>
                          <a:pt x="50" y="22"/>
                          <a:pt x="50" y="22"/>
                        </a:cubicBezTo>
                        <a:cubicBezTo>
                          <a:pt x="50" y="22"/>
                          <a:pt x="55" y="24"/>
                          <a:pt x="55" y="24"/>
                        </a:cubicBezTo>
                        <a:cubicBezTo>
                          <a:pt x="55" y="24"/>
                          <a:pt x="61" y="27"/>
                          <a:pt x="61" y="27"/>
                        </a:cubicBezTo>
                        <a:cubicBezTo>
                          <a:pt x="61" y="27"/>
                          <a:pt x="65" y="28"/>
                          <a:pt x="65" y="28"/>
                        </a:cubicBezTo>
                        <a:cubicBezTo>
                          <a:pt x="65" y="28"/>
                          <a:pt x="68" y="31"/>
                          <a:pt x="68" y="31"/>
                        </a:cubicBezTo>
                        <a:cubicBezTo>
                          <a:pt x="68" y="31"/>
                          <a:pt x="70" y="35"/>
                          <a:pt x="70" y="35"/>
                        </a:cubicBezTo>
                        <a:cubicBezTo>
                          <a:pt x="70" y="35"/>
                          <a:pt x="71" y="39"/>
                          <a:pt x="71" y="39"/>
                        </a:cubicBezTo>
                        <a:cubicBezTo>
                          <a:pt x="71" y="39"/>
                          <a:pt x="74" y="43"/>
                          <a:pt x="74" y="43"/>
                        </a:cubicBezTo>
                        <a:cubicBezTo>
                          <a:pt x="74" y="43"/>
                          <a:pt x="76" y="49"/>
                          <a:pt x="76" y="49"/>
                        </a:cubicBezTo>
                        <a:cubicBezTo>
                          <a:pt x="76" y="49"/>
                          <a:pt x="78" y="51"/>
                          <a:pt x="78" y="51"/>
                        </a:cubicBezTo>
                        <a:cubicBezTo>
                          <a:pt x="78" y="51"/>
                          <a:pt x="79" y="51"/>
                          <a:pt x="79" y="51"/>
                        </a:cubicBezTo>
                        <a:cubicBezTo>
                          <a:pt x="79" y="51"/>
                          <a:pt x="80" y="53"/>
                          <a:pt x="80" y="53"/>
                        </a:cubicBezTo>
                        <a:cubicBezTo>
                          <a:pt x="80" y="53"/>
                          <a:pt x="80" y="57"/>
                          <a:pt x="80" y="57"/>
                        </a:cubicBezTo>
                        <a:cubicBezTo>
                          <a:pt x="80" y="57"/>
                          <a:pt x="78" y="62"/>
                          <a:pt x="78" y="62"/>
                        </a:cubicBezTo>
                        <a:cubicBezTo>
                          <a:pt x="78" y="62"/>
                          <a:pt x="77" y="66"/>
                          <a:pt x="77" y="66"/>
                        </a:cubicBezTo>
                        <a:cubicBezTo>
                          <a:pt x="77" y="66"/>
                          <a:pt x="76" y="70"/>
                          <a:pt x="76" y="70"/>
                        </a:cubicBezTo>
                        <a:cubicBezTo>
                          <a:pt x="76" y="70"/>
                          <a:pt x="75" y="73"/>
                          <a:pt x="75" y="73"/>
                        </a:cubicBezTo>
                        <a:cubicBezTo>
                          <a:pt x="75" y="73"/>
                          <a:pt x="73" y="76"/>
                          <a:pt x="73" y="76"/>
                        </a:cubicBezTo>
                        <a:cubicBezTo>
                          <a:pt x="73" y="76"/>
                          <a:pt x="72" y="79"/>
                          <a:pt x="72" y="79"/>
                        </a:cubicBezTo>
                        <a:cubicBezTo>
                          <a:pt x="72" y="79"/>
                          <a:pt x="70" y="85"/>
                          <a:pt x="70" y="85"/>
                        </a:cubicBezTo>
                        <a:cubicBezTo>
                          <a:pt x="70" y="85"/>
                          <a:pt x="69" y="90"/>
                          <a:pt x="69" y="90"/>
                        </a:cubicBezTo>
                        <a:cubicBezTo>
                          <a:pt x="69" y="90"/>
                          <a:pt x="68" y="94"/>
                          <a:pt x="68" y="94"/>
                        </a:cubicBezTo>
                        <a:cubicBezTo>
                          <a:pt x="68" y="94"/>
                          <a:pt x="67" y="95"/>
                          <a:pt x="67" y="95"/>
                        </a:cubicBezTo>
                        <a:cubicBezTo>
                          <a:pt x="67" y="95"/>
                          <a:pt x="65" y="95"/>
                          <a:pt x="65" y="95"/>
                        </a:cubicBezTo>
                        <a:cubicBezTo>
                          <a:pt x="65" y="95"/>
                          <a:pt x="65" y="92"/>
                          <a:pt x="65" y="92"/>
                        </a:cubicBezTo>
                        <a:cubicBezTo>
                          <a:pt x="65" y="92"/>
                          <a:pt x="65" y="91"/>
                          <a:pt x="65" y="91"/>
                        </a:cubicBezTo>
                        <a:cubicBezTo>
                          <a:pt x="65" y="91"/>
                          <a:pt x="63" y="92"/>
                          <a:pt x="63" y="92"/>
                        </a:cubicBezTo>
                        <a:cubicBezTo>
                          <a:pt x="63" y="92"/>
                          <a:pt x="63" y="95"/>
                          <a:pt x="63" y="95"/>
                        </a:cubicBezTo>
                        <a:cubicBezTo>
                          <a:pt x="63" y="95"/>
                          <a:pt x="62" y="99"/>
                          <a:pt x="62" y="99"/>
                        </a:cubicBezTo>
                        <a:cubicBezTo>
                          <a:pt x="62" y="99"/>
                          <a:pt x="61" y="101"/>
                          <a:pt x="61" y="101"/>
                        </a:cubicBezTo>
                        <a:cubicBezTo>
                          <a:pt x="61" y="101"/>
                          <a:pt x="61" y="105"/>
                          <a:pt x="61" y="105"/>
                        </a:cubicBezTo>
                        <a:cubicBezTo>
                          <a:pt x="61" y="105"/>
                          <a:pt x="60" y="108"/>
                          <a:pt x="60" y="108"/>
                        </a:cubicBezTo>
                        <a:cubicBezTo>
                          <a:pt x="60" y="108"/>
                          <a:pt x="60" y="111"/>
                          <a:pt x="60" y="111"/>
                        </a:cubicBezTo>
                        <a:cubicBezTo>
                          <a:pt x="60" y="111"/>
                          <a:pt x="61" y="115"/>
                          <a:pt x="61" y="115"/>
                        </a:cubicBezTo>
                        <a:cubicBezTo>
                          <a:pt x="61" y="115"/>
                          <a:pt x="62" y="119"/>
                          <a:pt x="62" y="119"/>
                        </a:cubicBezTo>
                        <a:cubicBezTo>
                          <a:pt x="62" y="119"/>
                          <a:pt x="62" y="122"/>
                          <a:pt x="62" y="122"/>
                        </a:cubicBezTo>
                        <a:cubicBezTo>
                          <a:pt x="62" y="122"/>
                          <a:pt x="62" y="125"/>
                          <a:pt x="62" y="125"/>
                        </a:cubicBezTo>
                        <a:cubicBezTo>
                          <a:pt x="62" y="125"/>
                          <a:pt x="60" y="125"/>
                          <a:pt x="60" y="125"/>
                        </a:cubicBezTo>
                        <a:cubicBezTo>
                          <a:pt x="60" y="125"/>
                          <a:pt x="58" y="125"/>
                          <a:pt x="58" y="125"/>
                        </a:cubicBezTo>
                        <a:cubicBezTo>
                          <a:pt x="58" y="125"/>
                          <a:pt x="55" y="127"/>
                          <a:pt x="55" y="127"/>
                        </a:cubicBezTo>
                        <a:cubicBezTo>
                          <a:pt x="55" y="127"/>
                          <a:pt x="51" y="130"/>
                          <a:pt x="51" y="130"/>
                        </a:cubicBezTo>
                        <a:cubicBezTo>
                          <a:pt x="51" y="130"/>
                          <a:pt x="50" y="133"/>
                          <a:pt x="50" y="133"/>
                        </a:cubicBezTo>
                        <a:cubicBezTo>
                          <a:pt x="50" y="133"/>
                          <a:pt x="49" y="139"/>
                          <a:pt x="49" y="139"/>
                        </a:cubicBezTo>
                        <a:cubicBezTo>
                          <a:pt x="49" y="139"/>
                          <a:pt x="48" y="144"/>
                          <a:pt x="48" y="144"/>
                        </a:cubicBezTo>
                        <a:cubicBezTo>
                          <a:pt x="48" y="144"/>
                          <a:pt x="46" y="145"/>
                          <a:pt x="46" y="145"/>
                        </a:cubicBezTo>
                        <a:cubicBezTo>
                          <a:pt x="46" y="145"/>
                          <a:pt x="43" y="145"/>
                          <a:pt x="43" y="145"/>
                        </a:cubicBezTo>
                        <a:cubicBezTo>
                          <a:pt x="43" y="145"/>
                          <a:pt x="39" y="147"/>
                          <a:pt x="39" y="147"/>
                        </a:cubicBezTo>
                        <a:cubicBezTo>
                          <a:pt x="39" y="147"/>
                          <a:pt x="37" y="150"/>
                          <a:pt x="37" y="150"/>
                        </a:cubicBezTo>
                        <a:cubicBezTo>
                          <a:pt x="37" y="150"/>
                          <a:pt x="35" y="153"/>
                          <a:pt x="35" y="153"/>
                        </a:cubicBezTo>
                        <a:cubicBezTo>
                          <a:pt x="35" y="153"/>
                          <a:pt x="36" y="155"/>
                          <a:pt x="36" y="155"/>
                        </a:cubicBezTo>
                        <a:cubicBezTo>
                          <a:pt x="36" y="155"/>
                          <a:pt x="36" y="157"/>
                          <a:pt x="36" y="157"/>
                        </a:cubicBezTo>
                        <a:cubicBezTo>
                          <a:pt x="36" y="157"/>
                          <a:pt x="35" y="162"/>
                          <a:pt x="35" y="162"/>
                        </a:cubicBezTo>
                        <a:cubicBezTo>
                          <a:pt x="35" y="162"/>
                          <a:pt x="33" y="166"/>
                          <a:pt x="33" y="166"/>
                        </a:cubicBezTo>
                        <a:cubicBezTo>
                          <a:pt x="33" y="166"/>
                          <a:pt x="31" y="167"/>
                          <a:pt x="31" y="167"/>
                        </a:cubicBezTo>
                        <a:cubicBezTo>
                          <a:pt x="31" y="167"/>
                          <a:pt x="29" y="165"/>
                          <a:pt x="29" y="165"/>
                        </a:cubicBezTo>
                        <a:cubicBezTo>
                          <a:pt x="29" y="165"/>
                          <a:pt x="27" y="165"/>
                          <a:pt x="27" y="165"/>
                        </a:cubicBezTo>
                        <a:cubicBezTo>
                          <a:pt x="27" y="165"/>
                          <a:pt x="24" y="166"/>
                          <a:pt x="24" y="166"/>
                        </a:cubicBezTo>
                        <a:cubicBezTo>
                          <a:pt x="24" y="166"/>
                          <a:pt x="22" y="168"/>
                          <a:pt x="22" y="168"/>
                        </a:cubicBezTo>
                        <a:cubicBezTo>
                          <a:pt x="22" y="168"/>
                          <a:pt x="20" y="168"/>
                          <a:pt x="20" y="168"/>
                        </a:cubicBezTo>
                        <a:cubicBezTo>
                          <a:pt x="20" y="168"/>
                          <a:pt x="18" y="171"/>
                          <a:pt x="18" y="171"/>
                        </a:cubicBezTo>
                        <a:cubicBezTo>
                          <a:pt x="18" y="171"/>
                          <a:pt x="16" y="171"/>
                          <a:pt x="16" y="171"/>
                        </a:cubicBezTo>
                        <a:cubicBezTo>
                          <a:pt x="16" y="171"/>
                          <a:pt x="14" y="172"/>
                          <a:pt x="14" y="172"/>
                        </a:cubicBezTo>
                        <a:cubicBezTo>
                          <a:pt x="14" y="172"/>
                          <a:pt x="14" y="173"/>
                          <a:pt x="14" y="173"/>
                        </a:cubicBezTo>
                        <a:cubicBezTo>
                          <a:pt x="14" y="173"/>
                          <a:pt x="0" y="124"/>
                          <a:pt x="0" y="124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124"/>
                          <a:pt x="31" y="102"/>
                          <a:pt x="31" y="102"/>
                        </a:cubicBezTo>
                        <a:cubicBezTo>
                          <a:pt x="31" y="102"/>
                          <a:pt x="36" y="61"/>
                          <a:pt x="36" y="61"/>
                        </a:cubicBezTo>
                        <a:cubicBezTo>
                          <a:pt x="36" y="61"/>
                          <a:pt x="32" y="48"/>
                          <a:pt x="32" y="4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2415" name="Freeform 1744"/>
            <p:cNvSpPr>
              <a:spLocks/>
            </p:cNvSpPr>
            <p:nvPr/>
          </p:nvSpPr>
          <p:spPr bwMode="gray">
            <a:xfrm>
              <a:off x="6858142" y="3194505"/>
              <a:ext cx="7938" cy="22225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3" y="11"/>
                </a:cxn>
              </a:cxnLst>
              <a:rect l="0" t="0" r="r" b="b"/>
              <a:pathLst>
                <a:path w="3" h="13">
                  <a:moveTo>
                    <a:pt x="3" y="11"/>
                  </a:moveTo>
                  <a:cubicBezTo>
                    <a:pt x="3" y="13"/>
                    <a:pt x="2" y="13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10"/>
                    <a:pt x="3" y="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416" name="Freeform 1745"/>
            <p:cNvSpPr>
              <a:spLocks/>
            </p:cNvSpPr>
            <p:nvPr/>
          </p:nvSpPr>
          <p:spPr bwMode="gray">
            <a:xfrm>
              <a:off x="6854916" y="3238940"/>
              <a:ext cx="7938" cy="1270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3" h="8">
                  <a:moveTo>
                    <a:pt x="2" y="7"/>
                  </a:moveTo>
                  <a:cubicBezTo>
                    <a:pt x="2" y="8"/>
                    <a:pt x="2" y="8"/>
                    <a:pt x="1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417" name="Freeform 1746"/>
            <p:cNvSpPr>
              <a:spLocks/>
            </p:cNvSpPr>
            <p:nvPr/>
          </p:nvSpPr>
          <p:spPr bwMode="gray">
            <a:xfrm>
              <a:off x="6861175" y="3148424"/>
              <a:ext cx="9525" cy="492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1" y="26"/>
                </a:cxn>
                <a:cxn ang="0">
                  <a:pos x="1" y="27"/>
                </a:cxn>
                <a:cxn ang="0">
                  <a:pos x="1" y="29"/>
                </a:cxn>
                <a:cxn ang="0">
                  <a:pos x="1" y="30"/>
                </a:cxn>
                <a:cxn ang="0">
                  <a:pos x="2" y="31"/>
                </a:cxn>
                <a:cxn ang="0">
                  <a:pos x="2" y="30"/>
                </a:cxn>
                <a:cxn ang="0">
                  <a:pos x="3" y="29"/>
                </a:cxn>
                <a:cxn ang="0">
                  <a:pos x="3" y="26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3" y="15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4" y="9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0" y="13"/>
                </a:cxn>
              </a:cxnLst>
              <a:rect l="0" t="0" r="r" b="b"/>
              <a:pathLst>
                <a:path w="4" h="31">
                  <a:moveTo>
                    <a:pt x="0" y="13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1" y="20"/>
                    <a:pt x="1" y="21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3" y="30"/>
                    <a:pt x="3" y="29"/>
                    <a:pt x="3" y="29"/>
                  </a:cubicBezTo>
                  <a:cubicBezTo>
                    <a:pt x="3" y="28"/>
                    <a:pt x="3" y="27"/>
                    <a:pt x="3" y="26"/>
                  </a:cubicBezTo>
                  <a:cubicBezTo>
                    <a:pt x="3" y="26"/>
                    <a:pt x="3" y="25"/>
                    <a:pt x="3" y="24"/>
                  </a:cubicBezTo>
                  <a:cubicBezTo>
                    <a:pt x="3" y="24"/>
                    <a:pt x="3" y="23"/>
                    <a:pt x="3" y="22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2"/>
                    <a:pt x="1" y="12"/>
                    <a:pt x="0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1021"/>
          <p:cNvGrpSpPr/>
          <p:nvPr/>
        </p:nvGrpSpPr>
        <p:grpSpPr bwMode="gray">
          <a:xfrm>
            <a:off x="4146067" y="1282805"/>
            <a:ext cx="1208418" cy="896833"/>
            <a:chOff x="3889373" y="1375187"/>
            <a:chExt cx="1320803" cy="1022352"/>
          </a:xfrm>
        </p:grpSpPr>
        <p:grpSp>
          <p:nvGrpSpPr>
            <p:cNvPr id="25" name="Group 1014"/>
            <p:cNvGrpSpPr/>
            <p:nvPr/>
          </p:nvGrpSpPr>
          <p:grpSpPr bwMode="gray">
            <a:xfrm>
              <a:off x="3889373" y="1549813"/>
              <a:ext cx="838200" cy="847726"/>
              <a:chOff x="3889376" y="1549811"/>
              <a:chExt cx="838200" cy="847726"/>
            </a:xfrm>
          </p:grpSpPr>
          <p:grpSp>
            <p:nvGrpSpPr>
              <p:cNvPr id="26" name="Group 1006"/>
              <p:cNvGrpSpPr/>
              <p:nvPr/>
            </p:nvGrpSpPr>
            <p:grpSpPr bwMode="gray">
              <a:xfrm>
                <a:off x="3889376" y="1549811"/>
                <a:ext cx="838200" cy="847726"/>
                <a:chOff x="3889376" y="1549811"/>
                <a:chExt cx="838200" cy="847726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465" name="Freeform 1015"/>
                <p:cNvSpPr>
                  <a:spLocks/>
                </p:cNvSpPr>
                <p:nvPr/>
              </p:nvSpPr>
              <p:spPr bwMode="gray">
                <a:xfrm>
                  <a:off x="4110038" y="1656174"/>
                  <a:ext cx="7938" cy="6350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2" y="4"/>
                        <a:pt x="2" y="4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1"/>
                        <a:pt x="3" y="1"/>
                        <a:pt x="3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6" name="Freeform 1016"/>
                <p:cNvSpPr>
                  <a:spLocks/>
                </p:cNvSpPr>
                <p:nvPr/>
              </p:nvSpPr>
              <p:spPr bwMode="gray">
                <a:xfrm>
                  <a:off x="4151313" y="1608549"/>
                  <a:ext cx="12700" cy="19050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1" y="10"/>
                    </a:cxn>
                    <a:cxn ang="0">
                      <a:pos x="2" y="9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4" y="8"/>
                    </a:cxn>
                    <a:cxn ang="0">
                      <a:pos x="3" y="10"/>
                    </a:cxn>
                    <a:cxn ang="0">
                      <a:pos x="2" y="11"/>
                    </a:cxn>
                  </a:cxnLst>
                  <a:rect l="0" t="0" r="r" b="b"/>
                  <a:pathLst>
                    <a:path w="5" h="11">
                      <a:moveTo>
                        <a:pt x="2" y="11"/>
                      </a:moveTo>
                      <a:cubicBezTo>
                        <a:pt x="2" y="11"/>
                        <a:pt x="1" y="11"/>
                        <a:pt x="1" y="10"/>
                      </a:cubicBezTo>
                      <a:cubicBezTo>
                        <a:pt x="2" y="10"/>
                        <a:pt x="2" y="10"/>
                        <a:pt x="2" y="9"/>
                      </a:cubicBezTo>
                      <a:cubicBezTo>
                        <a:pt x="2" y="9"/>
                        <a:pt x="3" y="8"/>
                        <a:pt x="2" y="7"/>
                      </a:cubicBezTo>
                      <a:cubicBezTo>
                        <a:pt x="2" y="7"/>
                        <a:pt x="2" y="6"/>
                        <a:pt x="2" y="6"/>
                      </a:cubicBezTo>
                      <a:cubicBezTo>
                        <a:pt x="2" y="5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5" y="2"/>
                        <a:pt x="5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8"/>
                        <a:pt x="3" y="9"/>
                        <a:pt x="3" y="10"/>
                      </a:cubicBezTo>
                      <a:cubicBezTo>
                        <a:pt x="3" y="10"/>
                        <a:pt x="2" y="11"/>
                        <a:pt x="2" y="1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7" name="Freeform 1017"/>
                <p:cNvSpPr>
                  <a:spLocks/>
                </p:cNvSpPr>
                <p:nvPr/>
              </p:nvSpPr>
              <p:spPr bwMode="gray">
                <a:xfrm>
                  <a:off x="4106863" y="1649824"/>
                  <a:ext cx="14288" cy="1111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5" y="5"/>
                    </a:cxn>
                    <a:cxn ang="0">
                      <a:pos x="4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5" h="7">
                      <a:moveTo>
                        <a:pt x="2" y="1"/>
                      </a:move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8" name="Freeform 1018"/>
                <p:cNvSpPr>
                  <a:spLocks/>
                </p:cNvSpPr>
                <p:nvPr/>
              </p:nvSpPr>
              <p:spPr bwMode="gray">
                <a:xfrm>
                  <a:off x="4106863" y="165776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9" name="Freeform 1019"/>
                <p:cNvSpPr>
                  <a:spLocks/>
                </p:cNvSpPr>
                <p:nvPr/>
              </p:nvSpPr>
              <p:spPr bwMode="gray">
                <a:xfrm>
                  <a:off x="4114800" y="166093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0" name="Freeform 1020"/>
                <p:cNvSpPr>
                  <a:spLocks/>
                </p:cNvSpPr>
                <p:nvPr/>
              </p:nvSpPr>
              <p:spPr bwMode="gray">
                <a:xfrm>
                  <a:off x="4013200" y="1668874"/>
                  <a:ext cx="25400" cy="2381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5" y="3"/>
                    </a:cxn>
                    <a:cxn ang="0">
                      <a:pos x="4" y="4"/>
                    </a:cxn>
                    <a:cxn ang="0">
                      <a:pos x="3" y="5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0" y="10"/>
                    </a:cxn>
                    <a:cxn ang="0">
                      <a:pos x="1" y="11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2" y="15"/>
                    </a:cxn>
                    <a:cxn ang="0">
                      <a:pos x="2" y="13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3" y="11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3" y="11"/>
                    </a:cxn>
                    <a:cxn ang="0">
                      <a:pos x="4" y="11"/>
                    </a:cxn>
                    <a:cxn ang="0">
                      <a:pos x="5" y="10"/>
                    </a:cxn>
                    <a:cxn ang="0">
                      <a:pos x="6" y="9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6" y="7"/>
                    </a:cxn>
                    <a:cxn ang="0">
                      <a:pos x="6" y="6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9" y="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9" h="15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1"/>
                        <a:pt x="6" y="2"/>
                      </a:cubicBezTo>
                      <a:cubicBezTo>
                        <a:pt x="6" y="2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ubicBezTo>
                        <a:pt x="2" y="11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1" y="12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4"/>
                        <a:pt x="2" y="14"/>
                        <a:pt x="2" y="13"/>
                      </a:cubicBezTo>
                      <a:cubicBezTo>
                        <a:pt x="2" y="12"/>
                        <a:pt x="2" y="12"/>
                        <a:pt x="3" y="12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2"/>
                        <a:pt x="3" y="11"/>
                        <a:pt x="3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5" y="11"/>
                        <a:pt x="5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8"/>
                        <a:pt x="6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5"/>
                      </a:cubicBezTo>
                      <a:cubicBezTo>
                        <a:pt x="6" y="5"/>
                        <a:pt x="6" y="5"/>
                        <a:pt x="7" y="4"/>
                      </a:cubicBezTo>
                      <a:cubicBezTo>
                        <a:pt x="8" y="4"/>
                        <a:pt x="8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1" name="Freeform 1022"/>
                <p:cNvSpPr>
                  <a:spLocks/>
                </p:cNvSpPr>
                <p:nvPr/>
              </p:nvSpPr>
              <p:spPr bwMode="gray">
                <a:xfrm>
                  <a:off x="4024313" y="1552986"/>
                  <a:ext cx="14288" cy="1270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5" y="2"/>
                    </a:cxn>
                    <a:cxn ang="0">
                      <a:pos x="5" y="4"/>
                    </a:cxn>
                    <a:cxn ang="0">
                      <a:pos x="5" y="7"/>
                    </a:cxn>
                    <a:cxn ang="0">
                      <a:pos x="5" y="8"/>
                    </a:cxn>
                    <a:cxn ang="0">
                      <a:pos x="4" y="8"/>
                    </a:cxn>
                    <a:cxn ang="0">
                      <a:pos x="3" y="6"/>
                    </a:cxn>
                    <a:cxn ang="0">
                      <a:pos x="3" y="5"/>
                    </a:cxn>
                    <a:cxn ang="0">
                      <a:pos x="2" y="4"/>
                    </a:cxn>
                    <a:cxn ang="0">
                      <a:pos x="1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" h="8">
                      <a:moveTo>
                        <a:pt x="0" y="5"/>
                      </a:move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5" y="1"/>
                        <a:pt x="5" y="2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7"/>
                        <a:pt x="3" y="7"/>
                        <a:pt x="3" y="6"/>
                      </a:cubicBezTo>
                      <a:cubicBezTo>
                        <a:pt x="3" y="6"/>
                        <a:pt x="3" y="5"/>
                        <a:pt x="3" y="5"/>
                      </a:cubicBez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2" y="4"/>
                        <a:pt x="1" y="5"/>
                        <a:pt x="1" y="5"/>
                      </a:cubicBezTo>
                      <a:cubicBezTo>
                        <a:pt x="1" y="5"/>
                        <a:pt x="0" y="6"/>
                        <a:pt x="0" y="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2" name="Freeform 1023"/>
                <p:cNvSpPr>
                  <a:spLocks/>
                </p:cNvSpPr>
                <p:nvPr/>
              </p:nvSpPr>
              <p:spPr bwMode="gray">
                <a:xfrm>
                  <a:off x="4029075" y="1572036"/>
                  <a:ext cx="9525" cy="793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2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3" h="5">
                      <a:moveTo>
                        <a:pt x="1" y="1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3" y="3"/>
                        <a:pt x="2" y="3"/>
                        <a:pt x="2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3" name="Freeform 1024"/>
                <p:cNvSpPr>
                  <a:spLocks/>
                </p:cNvSpPr>
                <p:nvPr/>
              </p:nvSpPr>
              <p:spPr bwMode="gray">
                <a:xfrm>
                  <a:off x="4040188" y="1549811"/>
                  <a:ext cx="6350" cy="63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0" y="4"/>
                        <a:pt x="1" y="4"/>
                        <a:pt x="1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4" name="Freeform 1025"/>
                <p:cNvSpPr>
                  <a:spLocks/>
                </p:cNvSpPr>
                <p:nvPr/>
              </p:nvSpPr>
              <p:spPr bwMode="gray">
                <a:xfrm>
                  <a:off x="4114800" y="1643474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3" y="5"/>
                    </a:cxn>
                    <a:cxn ang="0">
                      <a:pos x="4" y="5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" h="5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2" y="5"/>
                      </a:cubicBezTo>
                      <a:cubicBezTo>
                        <a:pt x="2" y="5"/>
                        <a:pt x="3" y="5"/>
                        <a:pt x="3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5" name="Freeform 1103"/>
                <p:cNvSpPr>
                  <a:spLocks/>
                </p:cNvSpPr>
                <p:nvPr/>
              </p:nvSpPr>
              <p:spPr bwMode="gray">
                <a:xfrm>
                  <a:off x="3906838" y="1767299"/>
                  <a:ext cx="114300" cy="122238"/>
                </a:xfrm>
                <a:custGeom>
                  <a:avLst/>
                  <a:gdLst/>
                  <a:ahLst/>
                  <a:cxnLst>
                    <a:cxn ang="0">
                      <a:pos x="15" y="41"/>
                    </a:cxn>
                    <a:cxn ang="0">
                      <a:pos x="10" y="41"/>
                    </a:cxn>
                    <a:cxn ang="0">
                      <a:pos x="8" y="38"/>
                    </a:cxn>
                    <a:cxn ang="0">
                      <a:pos x="5" y="35"/>
                    </a:cxn>
                    <a:cxn ang="0">
                      <a:pos x="8" y="32"/>
                    </a:cxn>
                    <a:cxn ang="0">
                      <a:pos x="10" y="28"/>
                    </a:cxn>
                    <a:cxn ang="0">
                      <a:pos x="8" y="28"/>
                    </a:cxn>
                    <a:cxn ang="0">
                      <a:pos x="5" y="26"/>
                    </a:cxn>
                    <a:cxn ang="0">
                      <a:pos x="7" y="26"/>
                    </a:cxn>
                    <a:cxn ang="0">
                      <a:pos x="7" y="22"/>
                    </a:cxn>
                    <a:cxn ang="0">
                      <a:pos x="8" y="21"/>
                    </a:cxn>
                    <a:cxn ang="0">
                      <a:pos x="11" y="19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0" y="19"/>
                    </a:cxn>
                    <a:cxn ang="0">
                      <a:pos x="24" y="16"/>
                    </a:cxn>
                    <a:cxn ang="0">
                      <a:pos x="24" y="15"/>
                    </a:cxn>
                    <a:cxn ang="0">
                      <a:pos x="20" y="14"/>
                    </a:cxn>
                    <a:cxn ang="0">
                      <a:pos x="21" y="11"/>
                    </a:cxn>
                    <a:cxn ang="0">
                      <a:pos x="21" y="7"/>
                    </a:cxn>
                    <a:cxn ang="0">
                      <a:pos x="25" y="3"/>
                    </a:cxn>
                    <a:cxn ang="0">
                      <a:pos x="28" y="2"/>
                    </a:cxn>
                    <a:cxn ang="0">
                      <a:pos x="31" y="1"/>
                    </a:cxn>
                    <a:cxn ang="0">
                      <a:pos x="34" y="0"/>
                    </a:cxn>
                    <a:cxn ang="0">
                      <a:pos x="36" y="5"/>
                    </a:cxn>
                    <a:cxn ang="0">
                      <a:pos x="33" y="5"/>
                    </a:cxn>
                    <a:cxn ang="0">
                      <a:pos x="31" y="10"/>
                    </a:cxn>
                    <a:cxn ang="0">
                      <a:pos x="28" y="13"/>
                    </a:cxn>
                    <a:cxn ang="0">
                      <a:pos x="25" y="16"/>
                    </a:cxn>
                    <a:cxn ang="0">
                      <a:pos x="28" y="22"/>
                    </a:cxn>
                    <a:cxn ang="0">
                      <a:pos x="32" y="22"/>
                    </a:cxn>
                    <a:cxn ang="0">
                      <a:pos x="35" y="18"/>
                    </a:cxn>
                    <a:cxn ang="0">
                      <a:pos x="39" y="24"/>
                    </a:cxn>
                    <a:cxn ang="0">
                      <a:pos x="40" y="28"/>
                    </a:cxn>
                    <a:cxn ang="0">
                      <a:pos x="42" y="37"/>
                    </a:cxn>
                    <a:cxn ang="0">
                      <a:pos x="41" y="48"/>
                    </a:cxn>
                    <a:cxn ang="0">
                      <a:pos x="39" y="55"/>
                    </a:cxn>
                    <a:cxn ang="0">
                      <a:pos x="38" y="61"/>
                    </a:cxn>
                    <a:cxn ang="0">
                      <a:pos x="33" y="61"/>
                    </a:cxn>
                    <a:cxn ang="0">
                      <a:pos x="28" y="62"/>
                    </a:cxn>
                    <a:cxn ang="0">
                      <a:pos x="24" y="66"/>
                    </a:cxn>
                    <a:cxn ang="0">
                      <a:pos x="20" y="67"/>
                    </a:cxn>
                    <a:cxn ang="0">
                      <a:pos x="18" y="71"/>
                    </a:cxn>
                    <a:cxn ang="0">
                      <a:pos x="11" y="74"/>
                    </a:cxn>
                    <a:cxn ang="0">
                      <a:pos x="6" y="76"/>
                    </a:cxn>
                    <a:cxn ang="0">
                      <a:pos x="6" y="72"/>
                    </a:cxn>
                    <a:cxn ang="0">
                      <a:pos x="2" y="73"/>
                    </a:cxn>
                    <a:cxn ang="0">
                      <a:pos x="3" y="70"/>
                    </a:cxn>
                    <a:cxn ang="0">
                      <a:pos x="1" y="67"/>
                    </a:cxn>
                    <a:cxn ang="0">
                      <a:pos x="4" y="64"/>
                    </a:cxn>
                    <a:cxn ang="0">
                      <a:pos x="2" y="63"/>
                    </a:cxn>
                    <a:cxn ang="0">
                      <a:pos x="1" y="61"/>
                    </a:cxn>
                    <a:cxn ang="0">
                      <a:pos x="5" y="60"/>
                    </a:cxn>
                    <a:cxn ang="0">
                      <a:pos x="6" y="56"/>
                    </a:cxn>
                    <a:cxn ang="0">
                      <a:pos x="7" y="52"/>
                    </a:cxn>
                    <a:cxn ang="0">
                      <a:pos x="10" y="48"/>
                    </a:cxn>
                    <a:cxn ang="0">
                      <a:pos x="12" y="43"/>
                    </a:cxn>
                  </a:cxnLst>
                  <a:rect l="0" t="0" r="r" b="b"/>
                  <a:pathLst>
                    <a:path w="42" h="76">
                      <a:moveTo>
                        <a:pt x="14" y="43"/>
                      </a:moveTo>
                      <a:cubicBezTo>
                        <a:pt x="14" y="43"/>
                        <a:pt x="15" y="41"/>
                        <a:pt x="15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1"/>
                        <a:pt x="15" y="40"/>
                        <a:pt x="15" y="40"/>
                      </a:cubicBezTo>
                      <a:cubicBezTo>
                        <a:pt x="15" y="40"/>
                        <a:pt x="13" y="41"/>
                        <a:pt x="13" y="41"/>
                      </a:cubicBezTo>
                      <a:cubicBezTo>
                        <a:pt x="13" y="41"/>
                        <a:pt x="10" y="41"/>
                        <a:pt x="10" y="41"/>
                      </a:cubicBezTo>
                      <a:cubicBezTo>
                        <a:pt x="10" y="41"/>
                        <a:pt x="10" y="39"/>
                        <a:pt x="10" y="39"/>
                      </a:cubicBezTo>
                      <a:cubicBezTo>
                        <a:pt x="10" y="39"/>
                        <a:pt x="8" y="40"/>
                        <a:pt x="8" y="40"/>
                      </a:cubicBezTo>
                      <a:cubicBezTo>
                        <a:pt x="8" y="40"/>
                        <a:pt x="8" y="38"/>
                        <a:pt x="8" y="38"/>
                      </a:cubicBezTo>
                      <a:cubicBezTo>
                        <a:pt x="8" y="38"/>
                        <a:pt x="6" y="38"/>
                        <a:pt x="6" y="38"/>
                      </a:cubicBezTo>
                      <a:cubicBezTo>
                        <a:pt x="6" y="38"/>
                        <a:pt x="5" y="37"/>
                        <a:pt x="5" y="37"/>
                      </a:cubicBezTo>
                      <a:cubicBezTo>
                        <a:pt x="5" y="37"/>
                        <a:pt x="5" y="35"/>
                        <a:pt x="5" y="35"/>
                      </a:cubicBezTo>
                      <a:cubicBezTo>
                        <a:pt x="5" y="35"/>
                        <a:pt x="6" y="34"/>
                        <a:pt x="6" y="34"/>
                      </a:cubicBezTo>
                      <a:cubicBezTo>
                        <a:pt x="6" y="34"/>
                        <a:pt x="8" y="34"/>
                        <a:pt x="8" y="34"/>
                      </a:cubicBezTo>
                      <a:cubicBezTo>
                        <a:pt x="8" y="34"/>
                        <a:pt x="8" y="32"/>
                        <a:pt x="8" y="32"/>
                      </a:cubicBezTo>
                      <a:cubicBezTo>
                        <a:pt x="8" y="32"/>
                        <a:pt x="9" y="31"/>
                        <a:pt x="9" y="31"/>
                      </a:cubicBezTo>
                      <a:cubicBezTo>
                        <a:pt x="9" y="31"/>
                        <a:pt x="10" y="30"/>
                        <a:pt x="10" y="30"/>
                      </a:cubicBezTo>
                      <a:cubicBezTo>
                        <a:pt x="10" y="30"/>
                        <a:pt x="10" y="28"/>
                        <a:pt x="10" y="28"/>
                      </a:cubicBezTo>
                      <a:cubicBezTo>
                        <a:pt x="10" y="28"/>
                        <a:pt x="10" y="27"/>
                        <a:pt x="10" y="27"/>
                      </a:cubicBezTo>
                      <a:cubicBezTo>
                        <a:pt x="10" y="27"/>
                        <a:pt x="9" y="27"/>
                        <a:pt x="9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8" y="28"/>
                        <a:pt x="7" y="28"/>
                        <a:pt x="7" y="28"/>
                      </a:cubicBezTo>
                      <a:cubicBezTo>
                        <a:pt x="7" y="28"/>
                        <a:pt x="6" y="27"/>
                        <a:pt x="6" y="27"/>
                      </a:cubicBezTo>
                      <a:cubicBezTo>
                        <a:pt x="6" y="27"/>
                        <a:pt x="5" y="26"/>
                        <a:pt x="5" y="26"/>
                      </a:cubicBezTo>
                      <a:cubicBezTo>
                        <a:pt x="5" y="26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cubicBezTo>
                        <a:pt x="6" y="25"/>
                        <a:pt x="7" y="26"/>
                        <a:pt x="7" y="26"/>
                      </a:cubicBezTo>
                      <a:cubicBezTo>
                        <a:pt x="7" y="26"/>
                        <a:pt x="8" y="25"/>
                        <a:pt x="8" y="25"/>
                      </a:cubicBezTo>
                      <a:cubicBezTo>
                        <a:pt x="8" y="25"/>
                        <a:pt x="8" y="23"/>
                        <a:pt x="8" y="23"/>
                      </a:cubicBezTo>
                      <a:cubicBezTo>
                        <a:pt x="8" y="23"/>
                        <a:pt x="7" y="22"/>
                        <a:pt x="7" y="22"/>
                      </a:cubicBezTo>
                      <a:cubicBezTo>
                        <a:pt x="7" y="22"/>
                        <a:pt x="6" y="21"/>
                        <a:pt x="6" y="21"/>
                      </a:cubicBezTo>
                      <a:cubicBezTo>
                        <a:pt x="6" y="21"/>
                        <a:pt x="7" y="20"/>
                        <a:pt x="7" y="20"/>
                      </a:cubicBezTo>
                      <a:cubicBezTo>
                        <a:pt x="7" y="20"/>
                        <a:pt x="8" y="21"/>
                        <a:pt x="8" y="21"/>
                      </a:cubicBezTo>
                      <a:cubicBezTo>
                        <a:pt x="8" y="21"/>
                        <a:pt x="9" y="21"/>
                        <a:pt x="9" y="21"/>
                      </a:cubicBezTo>
                      <a:cubicBezTo>
                        <a:pt x="9" y="21"/>
                        <a:pt x="10" y="20"/>
                        <a:pt x="10" y="20"/>
                      </a:cubicBezTo>
                      <a:cubicBezTo>
                        <a:pt x="10" y="20"/>
                        <a:pt x="11" y="19"/>
                        <a:pt x="11" y="19"/>
                      </a:cubicBezTo>
                      <a:cubicBezTo>
                        <a:pt x="11" y="19"/>
                        <a:pt x="13" y="20"/>
                        <a:pt x="13" y="20"/>
                      </a:cubicBezTo>
                      <a:cubicBezTo>
                        <a:pt x="13" y="20"/>
                        <a:pt x="14" y="21"/>
                        <a:pt x="14" y="21"/>
                      </a:cubicBezTo>
                      <a:cubicBezTo>
                        <a:pt x="14" y="21"/>
                        <a:pt x="15" y="23"/>
                        <a:pt x="15" y="23"/>
                      </a:cubicBezTo>
                      <a:cubicBezTo>
                        <a:pt x="15" y="23"/>
                        <a:pt x="16" y="22"/>
                        <a:pt x="16" y="22"/>
                      </a:cubicBezTo>
                      <a:cubicBezTo>
                        <a:pt x="16" y="22"/>
                        <a:pt x="17" y="21"/>
                        <a:pt x="17" y="21"/>
                      </a:cubicBezTo>
                      <a:cubicBezTo>
                        <a:pt x="17" y="21"/>
                        <a:pt x="19" y="21"/>
                        <a:pt x="19" y="21"/>
                      </a:cubicBezTo>
                      <a:cubicBezTo>
                        <a:pt x="19" y="21"/>
                        <a:pt x="19" y="22"/>
                        <a:pt x="19" y="22"/>
                      </a:cubicBezTo>
                      <a:cubicBezTo>
                        <a:pt x="19" y="22"/>
                        <a:pt x="20" y="21"/>
                        <a:pt x="20" y="21"/>
                      </a:cubicBezTo>
                      <a:cubicBezTo>
                        <a:pt x="20" y="21"/>
                        <a:pt x="20" y="19"/>
                        <a:pt x="20" y="19"/>
                      </a:cubicBezTo>
                      <a:cubicBezTo>
                        <a:pt x="20" y="19"/>
                        <a:pt x="21" y="18"/>
                        <a:pt x="21" y="18"/>
                      </a:cubicBezTo>
                      <a:cubicBezTo>
                        <a:pt x="21" y="18"/>
                        <a:pt x="22" y="17"/>
                        <a:pt x="22" y="17"/>
                      </a:cubicBezTo>
                      <a:cubicBezTo>
                        <a:pt x="22" y="17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1" y="14"/>
                        <a:pt x="21" y="14"/>
                      </a:cubicBezTo>
                      <a:cubicBezTo>
                        <a:pt x="21" y="14"/>
                        <a:pt x="20" y="14"/>
                        <a:pt x="20" y="14"/>
                      </a:cubicBezTo>
                      <a:cubicBezTo>
                        <a:pt x="20" y="14"/>
                        <a:pt x="19" y="14"/>
                        <a:pt x="19" y="14"/>
                      </a:cubicBezTo>
                      <a:cubicBezTo>
                        <a:pt x="19" y="14"/>
                        <a:pt x="19" y="12"/>
                        <a:pt x="19" y="12"/>
                      </a:cubicBezTo>
                      <a:cubicBezTo>
                        <a:pt x="19" y="12"/>
                        <a:pt x="21" y="11"/>
                        <a:pt x="21" y="11"/>
                      </a:cubicBezTo>
                      <a:cubicBezTo>
                        <a:pt x="21" y="11"/>
                        <a:pt x="22" y="9"/>
                        <a:pt x="22" y="9"/>
                      </a:cubicBezTo>
                      <a:cubicBezTo>
                        <a:pt x="22" y="9"/>
                        <a:pt x="22" y="7"/>
                        <a:pt x="22" y="7"/>
                      </a:cubicBezTo>
                      <a:cubicBezTo>
                        <a:pt x="22" y="7"/>
                        <a:pt x="21" y="7"/>
                        <a:pt x="21" y="7"/>
                      </a:cubicBezTo>
                      <a:cubicBezTo>
                        <a:pt x="21" y="7"/>
                        <a:pt x="23" y="5"/>
                        <a:pt x="23" y="5"/>
                      </a:cubicBezTo>
                      <a:cubicBezTo>
                        <a:pt x="23" y="5"/>
                        <a:pt x="23" y="4"/>
                        <a:pt x="23" y="4"/>
                      </a:cubicBezTo>
                      <a:cubicBezTo>
                        <a:pt x="23" y="4"/>
                        <a:pt x="25" y="3"/>
                        <a:pt x="25" y="3"/>
                      </a:cubicBezTo>
                      <a:cubicBezTo>
                        <a:pt x="25" y="3"/>
                        <a:pt x="26" y="3"/>
                        <a:pt x="26" y="3"/>
                      </a:cubicBezTo>
                      <a:cubicBezTo>
                        <a:pt x="26" y="3"/>
                        <a:pt x="27" y="2"/>
                        <a:pt x="27" y="2"/>
                      </a:cubicBezTo>
                      <a:cubicBezTo>
                        <a:pt x="27" y="2"/>
                        <a:pt x="28" y="2"/>
                        <a:pt x="28" y="2"/>
                      </a:cubicBezTo>
                      <a:cubicBezTo>
                        <a:pt x="28" y="2"/>
                        <a:pt x="29" y="1"/>
                        <a:pt x="29" y="1"/>
                      </a:cubicBezTo>
                      <a:cubicBezTo>
                        <a:pt x="29" y="1"/>
                        <a:pt x="30" y="1"/>
                        <a:pt x="30" y="1"/>
                      </a:cubicBezTo>
                      <a:cubicBezTo>
                        <a:pt x="30" y="1"/>
                        <a:pt x="31" y="1"/>
                        <a:pt x="31" y="1"/>
                      </a:cubicBezTo>
                      <a:cubicBezTo>
                        <a:pt x="31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4" y="0"/>
                        <a:pt x="34" y="0"/>
                      </a:cubicBezTo>
                      <a:cubicBezTo>
                        <a:pt x="34" y="0"/>
                        <a:pt x="35" y="1"/>
                        <a:pt x="35" y="1"/>
                      </a:cubicBezTo>
                      <a:cubicBezTo>
                        <a:pt x="35" y="1"/>
                        <a:pt x="36" y="3"/>
                        <a:pt x="36" y="3"/>
                      </a:cubicBezTo>
                      <a:cubicBezTo>
                        <a:pt x="36" y="3"/>
                        <a:pt x="36" y="5"/>
                        <a:pt x="36" y="5"/>
                      </a:cubicBezTo>
                      <a:cubicBezTo>
                        <a:pt x="36" y="5"/>
                        <a:pt x="35" y="6"/>
                        <a:pt x="35" y="6"/>
                      </a:cubicBezTo>
                      <a:cubicBezTo>
                        <a:pt x="35" y="6"/>
                        <a:pt x="34" y="6"/>
                        <a:pt x="34" y="6"/>
                      </a:cubicBezTo>
                      <a:cubicBezTo>
                        <a:pt x="34" y="6"/>
                        <a:pt x="33" y="5"/>
                        <a:pt x="33" y="5"/>
                      </a:cubicBezTo>
                      <a:cubicBezTo>
                        <a:pt x="33" y="5"/>
                        <a:pt x="32" y="6"/>
                        <a:pt x="32" y="6"/>
                      </a:cubicBezTo>
                      <a:cubicBezTo>
                        <a:pt x="32" y="6"/>
                        <a:pt x="32" y="9"/>
                        <a:pt x="32" y="9"/>
                      </a:cubicBezTo>
                      <a:cubicBezTo>
                        <a:pt x="32" y="9"/>
                        <a:pt x="31" y="10"/>
                        <a:pt x="31" y="10"/>
                      </a:cubicBezTo>
                      <a:cubicBezTo>
                        <a:pt x="31" y="10"/>
                        <a:pt x="30" y="11"/>
                        <a:pt x="30" y="11"/>
                      </a:cubicBezTo>
                      <a:cubicBezTo>
                        <a:pt x="30" y="11"/>
                        <a:pt x="29" y="12"/>
                        <a:pt x="29" y="12"/>
                      </a:cubicBezTo>
                      <a:cubicBezTo>
                        <a:pt x="29" y="12"/>
                        <a:pt x="28" y="13"/>
                        <a:pt x="28" y="13"/>
                      </a:cubicBezTo>
                      <a:cubicBezTo>
                        <a:pt x="28" y="13"/>
                        <a:pt x="28" y="15"/>
                        <a:pt x="28" y="15"/>
                      </a:cubicBezTo>
                      <a:cubicBezTo>
                        <a:pt x="28" y="15"/>
                        <a:pt x="27" y="16"/>
                        <a:pt x="27" y="16"/>
                      </a:cubicBezTo>
                      <a:cubicBezTo>
                        <a:pt x="27" y="16"/>
                        <a:pt x="25" y="16"/>
                        <a:pt x="25" y="16"/>
                      </a:cubicBezTo>
                      <a:cubicBezTo>
                        <a:pt x="25" y="16"/>
                        <a:pt x="25" y="18"/>
                        <a:pt x="25" y="18"/>
                      </a:cubicBezTo>
                      <a:cubicBezTo>
                        <a:pt x="25" y="18"/>
                        <a:pt x="26" y="20"/>
                        <a:pt x="26" y="20"/>
                      </a:cubicBezTo>
                      <a:cubicBezTo>
                        <a:pt x="26" y="20"/>
                        <a:pt x="28" y="22"/>
                        <a:pt x="28" y="22"/>
                      </a:cubicBezTo>
                      <a:cubicBezTo>
                        <a:pt x="28" y="22"/>
                        <a:pt x="29" y="23"/>
                        <a:pt x="29" y="23"/>
                      </a:cubicBezTo>
                      <a:cubicBezTo>
                        <a:pt x="29" y="23"/>
                        <a:pt x="31" y="23"/>
                        <a:pt x="31" y="23"/>
                      </a:cubicBezTo>
                      <a:cubicBezTo>
                        <a:pt x="31" y="23"/>
                        <a:pt x="32" y="22"/>
                        <a:pt x="32" y="22"/>
                      </a:cubicBezTo>
                      <a:cubicBezTo>
                        <a:pt x="32" y="22"/>
                        <a:pt x="33" y="20"/>
                        <a:pt x="33" y="20"/>
                      </a:cubicBezTo>
                      <a:cubicBezTo>
                        <a:pt x="33" y="20"/>
                        <a:pt x="34" y="19"/>
                        <a:pt x="34" y="19"/>
                      </a:cubicBezTo>
                      <a:cubicBezTo>
                        <a:pt x="34" y="19"/>
                        <a:pt x="35" y="18"/>
                        <a:pt x="35" y="18"/>
                      </a:cubicBezTo>
                      <a:cubicBezTo>
                        <a:pt x="35" y="18"/>
                        <a:pt x="37" y="21"/>
                        <a:pt x="37" y="21"/>
                      </a:cubicBezTo>
                      <a:cubicBezTo>
                        <a:pt x="37" y="21"/>
                        <a:pt x="38" y="23"/>
                        <a:pt x="38" y="23"/>
                      </a:cubicBezTo>
                      <a:cubicBezTo>
                        <a:pt x="38" y="23"/>
                        <a:pt x="39" y="24"/>
                        <a:pt x="39" y="24"/>
                      </a:cubicBezTo>
                      <a:cubicBezTo>
                        <a:pt x="39" y="24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8"/>
                        <a:pt x="40" y="28"/>
                      </a:cubicBezTo>
                      <a:cubicBezTo>
                        <a:pt x="40" y="28"/>
                        <a:pt x="41" y="31"/>
                        <a:pt x="41" y="31"/>
                      </a:cubicBezTo>
                      <a:cubicBezTo>
                        <a:pt x="41" y="31"/>
                        <a:pt x="42" y="33"/>
                        <a:pt x="42" y="33"/>
                      </a:cubicBezTo>
                      <a:cubicBezTo>
                        <a:pt x="42" y="33"/>
                        <a:pt x="42" y="37"/>
                        <a:pt x="42" y="37"/>
                      </a:cubicBezTo>
                      <a:cubicBezTo>
                        <a:pt x="42" y="37"/>
                        <a:pt x="41" y="41"/>
                        <a:pt x="41" y="41"/>
                      </a:cubicBezTo>
                      <a:cubicBezTo>
                        <a:pt x="41" y="41"/>
                        <a:pt x="42" y="44"/>
                        <a:pt x="42" y="44"/>
                      </a:cubicBezTo>
                      <a:cubicBezTo>
                        <a:pt x="42" y="44"/>
                        <a:pt x="41" y="48"/>
                        <a:pt x="41" y="48"/>
                      </a:cubicBezTo>
                      <a:cubicBezTo>
                        <a:pt x="41" y="48"/>
                        <a:pt x="40" y="51"/>
                        <a:pt x="40" y="51"/>
                      </a:cubicBezTo>
                      <a:cubicBezTo>
                        <a:pt x="40" y="51"/>
                        <a:pt x="40" y="53"/>
                        <a:pt x="40" y="53"/>
                      </a:cubicBezTo>
                      <a:cubicBezTo>
                        <a:pt x="40" y="53"/>
                        <a:pt x="39" y="55"/>
                        <a:pt x="39" y="55"/>
                      </a:cubicBezTo>
                      <a:cubicBezTo>
                        <a:pt x="39" y="55"/>
                        <a:pt x="38" y="57"/>
                        <a:pt x="38" y="57"/>
                      </a:cubicBezTo>
                      <a:cubicBezTo>
                        <a:pt x="38" y="57"/>
                        <a:pt x="38" y="59"/>
                        <a:pt x="38" y="59"/>
                      </a:cubicBezTo>
                      <a:cubicBezTo>
                        <a:pt x="38" y="59"/>
                        <a:pt x="38" y="61"/>
                        <a:pt x="38" y="61"/>
                      </a:cubicBezTo>
                      <a:cubicBezTo>
                        <a:pt x="38" y="61"/>
                        <a:pt x="36" y="63"/>
                        <a:pt x="36" y="63"/>
                      </a:cubicBezTo>
                      <a:cubicBezTo>
                        <a:pt x="36" y="63"/>
                        <a:pt x="35" y="62"/>
                        <a:pt x="35" y="62"/>
                      </a:cubicBezTo>
                      <a:cubicBezTo>
                        <a:pt x="35" y="62"/>
                        <a:pt x="33" y="61"/>
                        <a:pt x="33" y="61"/>
                      </a:cubicBezTo>
                      <a:cubicBezTo>
                        <a:pt x="33" y="61"/>
                        <a:pt x="32" y="61"/>
                        <a:pt x="32" y="61"/>
                      </a:cubicBezTo>
                      <a:cubicBezTo>
                        <a:pt x="32" y="61"/>
                        <a:pt x="31" y="62"/>
                        <a:pt x="31" y="62"/>
                      </a:cubicBezTo>
                      <a:cubicBezTo>
                        <a:pt x="31" y="62"/>
                        <a:pt x="28" y="62"/>
                        <a:pt x="28" y="62"/>
                      </a:cubicBezTo>
                      <a:cubicBezTo>
                        <a:pt x="28" y="62"/>
                        <a:pt x="27" y="63"/>
                        <a:pt x="27" y="63"/>
                      </a:cubicBezTo>
                      <a:cubicBezTo>
                        <a:pt x="27" y="63"/>
                        <a:pt x="26" y="66"/>
                        <a:pt x="26" y="66"/>
                      </a:cubicBezTo>
                      <a:cubicBezTo>
                        <a:pt x="26" y="66"/>
                        <a:pt x="24" y="66"/>
                        <a:pt x="24" y="66"/>
                      </a:cubicBezTo>
                      <a:cubicBezTo>
                        <a:pt x="24" y="66"/>
                        <a:pt x="22" y="68"/>
                        <a:pt x="22" y="68"/>
                      </a:cubicBezTo>
                      <a:cubicBezTo>
                        <a:pt x="22" y="68"/>
                        <a:pt x="21" y="69"/>
                        <a:pt x="21" y="69"/>
                      </a:cubicBezTo>
                      <a:cubicBezTo>
                        <a:pt x="21" y="69"/>
                        <a:pt x="20" y="67"/>
                        <a:pt x="20" y="67"/>
                      </a:cubicBezTo>
                      <a:cubicBezTo>
                        <a:pt x="20" y="67"/>
                        <a:pt x="20" y="68"/>
                        <a:pt x="20" y="68"/>
                      </a:cubicBezTo>
                      <a:cubicBezTo>
                        <a:pt x="20" y="68"/>
                        <a:pt x="19" y="70"/>
                        <a:pt x="19" y="70"/>
                      </a:cubicBezTo>
                      <a:cubicBezTo>
                        <a:pt x="19" y="70"/>
                        <a:pt x="18" y="71"/>
                        <a:pt x="18" y="71"/>
                      </a:cubicBezTo>
                      <a:cubicBezTo>
                        <a:pt x="18" y="71"/>
                        <a:pt x="16" y="73"/>
                        <a:pt x="16" y="73"/>
                      </a:cubicBezTo>
                      <a:cubicBezTo>
                        <a:pt x="16" y="73"/>
                        <a:pt x="13" y="74"/>
                        <a:pt x="13" y="74"/>
                      </a:cubicBezTo>
                      <a:cubicBezTo>
                        <a:pt x="13" y="74"/>
                        <a:pt x="11" y="74"/>
                        <a:pt x="11" y="74"/>
                      </a:cubicBezTo>
                      <a:cubicBezTo>
                        <a:pt x="11" y="74"/>
                        <a:pt x="9" y="76"/>
                        <a:pt x="9" y="76"/>
                      </a:cubicBezTo>
                      <a:cubicBezTo>
                        <a:pt x="9" y="76"/>
                        <a:pt x="7" y="75"/>
                        <a:pt x="7" y="75"/>
                      </a:cubicBezTo>
                      <a:cubicBezTo>
                        <a:pt x="7" y="75"/>
                        <a:pt x="6" y="76"/>
                        <a:pt x="6" y="76"/>
                      </a:cubicBezTo>
                      <a:cubicBezTo>
                        <a:pt x="6" y="76"/>
                        <a:pt x="5" y="76"/>
                        <a:pt x="5" y="76"/>
                      </a:cubicBezTo>
                      <a:cubicBezTo>
                        <a:pt x="5" y="76"/>
                        <a:pt x="5" y="74"/>
                        <a:pt x="5" y="74"/>
                      </a:cubicBezTo>
                      <a:cubicBezTo>
                        <a:pt x="5" y="74"/>
                        <a:pt x="6" y="72"/>
                        <a:pt x="6" y="72"/>
                      </a:cubicBezTo>
                      <a:cubicBezTo>
                        <a:pt x="6" y="72"/>
                        <a:pt x="4" y="72"/>
                        <a:pt x="4" y="72"/>
                      </a:cubicBezTo>
                      <a:cubicBezTo>
                        <a:pt x="4" y="72"/>
                        <a:pt x="3" y="73"/>
                        <a:pt x="3" y="73"/>
                      </a:cubicBezTo>
                      <a:cubicBezTo>
                        <a:pt x="3" y="73"/>
                        <a:pt x="2" y="73"/>
                        <a:pt x="2" y="73"/>
                      </a:cubicBezTo>
                      <a:cubicBezTo>
                        <a:pt x="2" y="73"/>
                        <a:pt x="3" y="71"/>
                        <a:pt x="3" y="71"/>
                      </a:cubicBezTo>
                      <a:cubicBezTo>
                        <a:pt x="3" y="71"/>
                        <a:pt x="4" y="70"/>
                        <a:pt x="4" y="70"/>
                      </a:cubicBezTo>
                      <a:cubicBezTo>
                        <a:pt x="4" y="70"/>
                        <a:pt x="3" y="70"/>
                        <a:pt x="3" y="70"/>
                      </a:cubicBezTo>
                      <a:cubicBezTo>
                        <a:pt x="3" y="70"/>
                        <a:pt x="1" y="70"/>
                        <a:pt x="1" y="70"/>
                      </a:cubicBezTo>
                      <a:cubicBezTo>
                        <a:pt x="1" y="70"/>
                        <a:pt x="0" y="68"/>
                        <a:pt x="0" y="68"/>
                      </a:cubicBezTo>
                      <a:cubicBezTo>
                        <a:pt x="0" y="68"/>
                        <a:pt x="1" y="67"/>
                        <a:pt x="1" y="67"/>
                      </a:cubicBezTo>
                      <a:cubicBezTo>
                        <a:pt x="1" y="67"/>
                        <a:pt x="2" y="66"/>
                        <a:pt x="2" y="66"/>
                      </a:cubicBezTo>
                      <a:cubicBezTo>
                        <a:pt x="2" y="66"/>
                        <a:pt x="3" y="65"/>
                        <a:pt x="3" y="65"/>
                      </a:cubicBezTo>
                      <a:cubicBezTo>
                        <a:pt x="3" y="65"/>
                        <a:pt x="4" y="64"/>
                        <a:pt x="4" y="64"/>
                      </a:cubicBezTo>
                      <a:cubicBezTo>
                        <a:pt x="4" y="64"/>
                        <a:pt x="5" y="62"/>
                        <a:pt x="5" y="62"/>
                      </a:cubicBezTo>
                      <a:cubicBezTo>
                        <a:pt x="5" y="62"/>
                        <a:pt x="3" y="62"/>
                        <a:pt x="3" y="62"/>
                      </a:cubicBezTo>
                      <a:cubicBezTo>
                        <a:pt x="3" y="62"/>
                        <a:pt x="2" y="63"/>
                        <a:pt x="2" y="63"/>
                      </a:cubicBezTo>
                      <a:cubicBezTo>
                        <a:pt x="2" y="63"/>
                        <a:pt x="0" y="63"/>
                        <a:pt x="0" y="63"/>
                      </a:cubicBezTo>
                      <a:cubicBezTo>
                        <a:pt x="0" y="63"/>
                        <a:pt x="0" y="62"/>
                        <a:pt x="0" y="62"/>
                      </a:cubicBezTo>
                      <a:cubicBezTo>
                        <a:pt x="0" y="62"/>
                        <a:pt x="1" y="61"/>
                        <a:pt x="1" y="61"/>
                      </a:cubicBezTo>
                      <a:cubicBezTo>
                        <a:pt x="1" y="61"/>
                        <a:pt x="2" y="60"/>
                        <a:pt x="2" y="60"/>
                      </a:cubicBezTo>
                      <a:cubicBezTo>
                        <a:pt x="2" y="60"/>
                        <a:pt x="4" y="59"/>
                        <a:pt x="4" y="59"/>
                      </a:cubicBezTo>
                      <a:cubicBezTo>
                        <a:pt x="4" y="59"/>
                        <a:pt x="5" y="60"/>
                        <a:pt x="5" y="60"/>
                      </a:cubicBezTo>
                      <a:cubicBezTo>
                        <a:pt x="5" y="60"/>
                        <a:pt x="6" y="59"/>
                        <a:pt x="6" y="59"/>
                      </a:cubicBezTo>
                      <a:cubicBezTo>
                        <a:pt x="6" y="59"/>
                        <a:pt x="7" y="57"/>
                        <a:pt x="7" y="57"/>
                      </a:cubicBezTo>
                      <a:cubicBezTo>
                        <a:pt x="7" y="57"/>
                        <a:pt x="6" y="56"/>
                        <a:pt x="6" y="56"/>
                      </a:cubicBezTo>
                      <a:cubicBezTo>
                        <a:pt x="6" y="56"/>
                        <a:pt x="7" y="55"/>
                        <a:pt x="7" y="55"/>
                      </a:cubicBezTo>
                      <a:cubicBezTo>
                        <a:pt x="7" y="55"/>
                        <a:pt x="7" y="53"/>
                        <a:pt x="7" y="53"/>
                      </a:cubicBezTo>
                      <a:cubicBezTo>
                        <a:pt x="7" y="53"/>
                        <a:pt x="7" y="52"/>
                        <a:pt x="7" y="52"/>
                      </a:cubicBezTo>
                      <a:cubicBezTo>
                        <a:pt x="7" y="52"/>
                        <a:pt x="8" y="51"/>
                        <a:pt x="8" y="51"/>
                      </a:cubicBezTo>
                      <a:cubicBezTo>
                        <a:pt x="8" y="51"/>
                        <a:pt x="9" y="50"/>
                        <a:pt x="9" y="50"/>
                      </a:cubicBezTo>
                      <a:cubicBezTo>
                        <a:pt x="9" y="50"/>
                        <a:pt x="10" y="48"/>
                        <a:pt x="10" y="48"/>
                      </a:cubicBezTo>
                      <a:cubicBezTo>
                        <a:pt x="10" y="48"/>
                        <a:pt x="11" y="46"/>
                        <a:pt x="11" y="46"/>
                      </a:cubicBezTo>
                      <a:cubicBezTo>
                        <a:pt x="11" y="46"/>
                        <a:pt x="11" y="45"/>
                        <a:pt x="11" y="45"/>
                      </a:cubicBezTo>
                      <a:cubicBezTo>
                        <a:pt x="11" y="45"/>
                        <a:pt x="12" y="43"/>
                        <a:pt x="12" y="43"/>
                      </a:cubicBezTo>
                      <a:cubicBezTo>
                        <a:pt x="12" y="43"/>
                        <a:pt x="14" y="43"/>
                        <a:pt x="14" y="4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6" name="Freeform 1105"/>
                <p:cNvSpPr>
                  <a:spLocks/>
                </p:cNvSpPr>
                <p:nvPr/>
              </p:nvSpPr>
              <p:spPr bwMode="gray">
                <a:xfrm>
                  <a:off x="4130676" y="1910174"/>
                  <a:ext cx="9525" cy="63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7" name="Freeform 1106"/>
                <p:cNvSpPr>
                  <a:spLocks/>
                </p:cNvSpPr>
                <p:nvPr/>
              </p:nvSpPr>
              <p:spPr bwMode="gray">
                <a:xfrm>
                  <a:off x="4019551" y="1664111"/>
                  <a:ext cx="196850" cy="271463"/>
                </a:xfrm>
                <a:custGeom>
                  <a:avLst/>
                  <a:gdLst/>
                  <a:ahLst/>
                  <a:cxnLst>
                    <a:cxn ang="0">
                      <a:pos x="41" y="150"/>
                    </a:cxn>
                    <a:cxn ang="0">
                      <a:pos x="49" y="155"/>
                    </a:cxn>
                    <a:cxn ang="0">
                      <a:pos x="57" y="155"/>
                    </a:cxn>
                    <a:cxn ang="0">
                      <a:pos x="65" y="148"/>
                    </a:cxn>
                    <a:cxn ang="0">
                      <a:pos x="62" y="143"/>
                    </a:cxn>
                    <a:cxn ang="0">
                      <a:pos x="63" y="136"/>
                    </a:cxn>
                    <a:cxn ang="0">
                      <a:pos x="66" y="130"/>
                    </a:cxn>
                    <a:cxn ang="0">
                      <a:pos x="72" y="120"/>
                    </a:cxn>
                    <a:cxn ang="0">
                      <a:pos x="63" y="112"/>
                    </a:cxn>
                    <a:cxn ang="0">
                      <a:pos x="57" y="112"/>
                    </a:cxn>
                    <a:cxn ang="0">
                      <a:pos x="56" y="100"/>
                    </a:cxn>
                    <a:cxn ang="0">
                      <a:pos x="55" y="92"/>
                    </a:cxn>
                    <a:cxn ang="0">
                      <a:pos x="48" y="79"/>
                    </a:cxn>
                    <a:cxn ang="0">
                      <a:pos x="44" y="62"/>
                    </a:cxn>
                    <a:cxn ang="0">
                      <a:pos x="34" y="51"/>
                    </a:cxn>
                    <a:cxn ang="0">
                      <a:pos x="28" y="51"/>
                    </a:cxn>
                    <a:cxn ang="0">
                      <a:pos x="34" y="43"/>
                    </a:cxn>
                    <a:cxn ang="0">
                      <a:pos x="36" y="40"/>
                    </a:cxn>
                    <a:cxn ang="0">
                      <a:pos x="42" y="26"/>
                    </a:cxn>
                    <a:cxn ang="0">
                      <a:pos x="38" y="20"/>
                    </a:cxn>
                    <a:cxn ang="0">
                      <a:pos x="27" y="20"/>
                    </a:cxn>
                    <a:cxn ang="0">
                      <a:pos x="22" y="19"/>
                    </a:cxn>
                    <a:cxn ang="0">
                      <a:pos x="22" y="16"/>
                    </a:cxn>
                    <a:cxn ang="0">
                      <a:pos x="28" y="12"/>
                    </a:cxn>
                    <a:cxn ang="0">
                      <a:pos x="34" y="5"/>
                    </a:cxn>
                    <a:cxn ang="0">
                      <a:pos x="27" y="2"/>
                    </a:cxn>
                    <a:cxn ang="0">
                      <a:pos x="17" y="2"/>
                    </a:cxn>
                    <a:cxn ang="0">
                      <a:pos x="14" y="15"/>
                    </a:cxn>
                    <a:cxn ang="0">
                      <a:pos x="9" y="23"/>
                    </a:cxn>
                    <a:cxn ang="0">
                      <a:pos x="9" y="30"/>
                    </a:cxn>
                    <a:cxn ang="0">
                      <a:pos x="6" y="40"/>
                    </a:cxn>
                    <a:cxn ang="0">
                      <a:pos x="14" y="38"/>
                    </a:cxn>
                    <a:cxn ang="0">
                      <a:pos x="8" y="48"/>
                    </a:cxn>
                    <a:cxn ang="0">
                      <a:pos x="10" y="52"/>
                    </a:cxn>
                    <a:cxn ang="0">
                      <a:pos x="16" y="48"/>
                    </a:cxn>
                    <a:cxn ang="0">
                      <a:pos x="15" y="59"/>
                    </a:cxn>
                    <a:cxn ang="0">
                      <a:pos x="13" y="67"/>
                    </a:cxn>
                    <a:cxn ang="0">
                      <a:pos x="13" y="78"/>
                    </a:cxn>
                    <a:cxn ang="0">
                      <a:pos x="15" y="76"/>
                    </a:cxn>
                    <a:cxn ang="0">
                      <a:pos x="22" y="76"/>
                    </a:cxn>
                    <a:cxn ang="0">
                      <a:pos x="30" y="71"/>
                    </a:cxn>
                    <a:cxn ang="0">
                      <a:pos x="25" y="83"/>
                    </a:cxn>
                    <a:cxn ang="0">
                      <a:pos x="31" y="88"/>
                    </a:cxn>
                    <a:cxn ang="0">
                      <a:pos x="28" y="100"/>
                    </a:cxn>
                    <a:cxn ang="0">
                      <a:pos x="23" y="105"/>
                    </a:cxn>
                    <a:cxn ang="0">
                      <a:pos x="16" y="110"/>
                    </a:cxn>
                    <a:cxn ang="0">
                      <a:pos x="15" y="114"/>
                    </a:cxn>
                    <a:cxn ang="0">
                      <a:pos x="18" y="121"/>
                    </a:cxn>
                    <a:cxn ang="0">
                      <a:pos x="10" y="130"/>
                    </a:cxn>
                    <a:cxn ang="0">
                      <a:pos x="10" y="139"/>
                    </a:cxn>
                    <a:cxn ang="0">
                      <a:pos x="15" y="137"/>
                    </a:cxn>
                    <a:cxn ang="0">
                      <a:pos x="21" y="141"/>
                    </a:cxn>
                    <a:cxn ang="0">
                      <a:pos x="29" y="139"/>
                    </a:cxn>
                    <a:cxn ang="0">
                      <a:pos x="30" y="140"/>
                    </a:cxn>
                    <a:cxn ang="0">
                      <a:pos x="22" y="146"/>
                    </a:cxn>
                    <a:cxn ang="0">
                      <a:pos x="12" y="153"/>
                    </a:cxn>
                    <a:cxn ang="0">
                      <a:pos x="7" y="160"/>
                    </a:cxn>
                    <a:cxn ang="0">
                      <a:pos x="1" y="169"/>
                    </a:cxn>
                    <a:cxn ang="0">
                      <a:pos x="6" y="169"/>
                    </a:cxn>
                    <a:cxn ang="0">
                      <a:pos x="15" y="162"/>
                    </a:cxn>
                    <a:cxn ang="0">
                      <a:pos x="21" y="162"/>
                    </a:cxn>
                    <a:cxn ang="0">
                      <a:pos x="30" y="157"/>
                    </a:cxn>
                    <a:cxn ang="0">
                      <a:pos x="36" y="156"/>
                    </a:cxn>
                  </a:cxnLst>
                  <a:rect l="0" t="0" r="r" b="b"/>
                  <a:pathLst>
                    <a:path w="72" h="170">
                      <a:moveTo>
                        <a:pt x="39" y="155"/>
                      </a:moveTo>
                      <a:cubicBezTo>
                        <a:pt x="39" y="155"/>
                        <a:pt x="39" y="155"/>
                        <a:pt x="39" y="155"/>
                      </a:cubicBezTo>
                      <a:cubicBezTo>
                        <a:pt x="39" y="155"/>
                        <a:pt x="41" y="154"/>
                        <a:pt x="41" y="154"/>
                      </a:cubicBezTo>
                      <a:cubicBezTo>
                        <a:pt x="41" y="154"/>
                        <a:pt x="41" y="153"/>
                        <a:pt x="41" y="153"/>
                      </a:cubicBezTo>
                      <a:cubicBezTo>
                        <a:pt x="41" y="153"/>
                        <a:pt x="41" y="151"/>
                        <a:pt x="41" y="151"/>
                      </a:cubicBezTo>
                      <a:cubicBezTo>
                        <a:pt x="41" y="151"/>
                        <a:pt x="41" y="150"/>
                        <a:pt x="41" y="150"/>
                      </a:cubicBezTo>
                      <a:cubicBezTo>
                        <a:pt x="41" y="150"/>
                        <a:pt x="42" y="151"/>
                        <a:pt x="42" y="151"/>
                      </a:cubicBezTo>
                      <a:cubicBezTo>
                        <a:pt x="42" y="151"/>
                        <a:pt x="43" y="153"/>
                        <a:pt x="43" y="153"/>
                      </a:cubicBezTo>
                      <a:cubicBezTo>
                        <a:pt x="43" y="153"/>
                        <a:pt x="44" y="153"/>
                        <a:pt x="44" y="153"/>
                      </a:cubicBezTo>
                      <a:cubicBezTo>
                        <a:pt x="44" y="153"/>
                        <a:pt x="46" y="153"/>
                        <a:pt x="46" y="153"/>
                      </a:cubicBezTo>
                      <a:cubicBezTo>
                        <a:pt x="46" y="153"/>
                        <a:pt x="47" y="155"/>
                        <a:pt x="47" y="155"/>
                      </a:cubicBezTo>
                      <a:cubicBezTo>
                        <a:pt x="47" y="155"/>
                        <a:pt x="49" y="155"/>
                        <a:pt x="49" y="155"/>
                      </a:cubicBezTo>
                      <a:cubicBezTo>
                        <a:pt x="49" y="155"/>
                        <a:pt x="50" y="154"/>
                        <a:pt x="50" y="154"/>
                      </a:cubicBezTo>
                      <a:cubicBezTo>
                        <a:pt x="50" y="154"/>
                        <a:pt x="50" y="154"/>
                        <a:pt x="50" y="154"/>
                      </a:cubicBezTo>
                      <a:cubicBezTo>
                        <a:pt x="50" y="154"/>
                        <a:pt x="52" y="154"/>
                        <a:pt x="52" y="154"/>
                      </a:cubicBezTo>
                      <a:cubicBezTo>
                        <a:pt x="52" y="154"/>
                        <a:pt x="54" y="154"/>
                        <a:pt x="54" y="154"/>
                      </a:cubicBezTo>
                      <a:cubicBezTo>
                        <a:pt x="54" y="154"/>
                        <a:pt x="55" y="154"/>
                        <a:pt x="55" y="154"/>
                      </a:cubicBezTo>
                      <a:cubicBezTo>
                        <a:pt x="55" y="154"/>
                        <a:pt x="57" y="155"/>
                        <a:pt x="57" y="155"/>
                      </a:cubicBezTo>
                      <a:cubicBezTo>
                        <a:pt x="57" y="155"/>
                        <a:pt x="58" y="154"/>
                        <a:pt x="58" y="154"/>
                      </a:cubicBezTo>
                      <a:cubicBezTo>
                        <a:pt x="58" y="154"/>
                        <a:pt x="60" y="154"/>
                        <a:pt x="60" y="154"/>
                      </a:cubicBezTo>
                      <a:cubicBezTo>
                        <a:pt x="60" y="154"/>
                        <a:pt x="61" y="152"/>
                        <a:pt x="61" y="152"/>
                      </a:cubicBezTo>
                      <a:cubicBezTo>
                        <a:pt x="61" y="152"/>
                        <a:pt x="64" y="152"/>
                        <a:pt x="64" y="152"/>
                      </a:cubicBezTo>
                      <a:cubicBezTo>
                        <a:pt x="64" y="152"/>
                        <a:pt x="64" y="150"/>
                        <a:pt x="64" y="150"/>
                      </a:cubicBezTo>
                      <a:cubicBezTo>
                        <a:pt x="64" y="150"/>
                        <a:pt x="65" y="148"/>
                        <a:pt x="65" y="148"/>
                      </a:cubicBezTo>
                      <a:cubicBezTo>
                        <a:pt x="65" y="148"/>
                        <a:pt x="67" y="148"/>
                        <a:pt x="67" y="148"/>
                      </a:cubicBezTo>
                      <a:cubicBezTo>
                        <a:pt x="67" y="148"/>
                        <a:pt x="68" y="146"/>
                        <a:pt x="68" y="146"/>
                      </a:cubicBezTo>
                      <a:cubicBezTo>
                        <a:pt x="68" y="146"/>
                        <a:pt x="67" y="144"/>
                        <a:pt x="67" y="144"/>
                      </a:cubicBezTo>
                      <a:cubicBezTo>
                        <a:pt x="67" y="144"/>
                        <a:pt x="66" y="142"/>
                        <a:pt x="66" y="142"/>
                      </a:cubicBezTo>
                      <a:cubicBezTo>
                        <a:pt x="66" y="142"/>
                        <a:pt x="65" y="142"/>
                        <a:pt x="65" y="142"/>
                      </a:cubicBezTo>
                      <a:cubicBezTo>
                        <a:pt x="65" y="142"/>
                        <a:pt x="62" y="143"/>
                        <a:pt x="62" y="143"/>
                      </a:cubicBezTo>
                      <a:cubicBezTo>
                        <a:pt x="62" y="143"/>
                        <a:pt x="61" y="142"/>
                        <a:pt x="61" y="142"/>
                      </a:cubicBezTo>
                      <a:cubicBezTo>
                        <a:pt x="61" y="142"/>
                        <a:pt x="60" y="140"/>
                        <a:pt x="60" y="140"/>
                      </a:cubicBezTo>
                      <a:cubicBezTo>
                        <a:pt x="60" y="140"/>
                        <a:pt x="60" y="140"/>
                        <a:pt x="60" y="140"/>
                      </a:cubicBezTo>
                      <a:cubicBezTo>
                        <a:pt x="60" y="140"/>
                        <a:pt x="61" y="140"/>
                        <a:pt x="61" y="140"/>
                      </a:cubicBezTo>
                      <a:cubicBezTo>
                        <a:pt x="61" y="140"/>
                        <a:pt x="63" y="139"/>
                        <a:pt x="63" y="139"/>
                      </a:cubicBezTo>
                      <a:cubicBezTo>
                        <a:pt x="63" y="139"/>
                        <a:pt x="63" y="136"/>
                        <a:pt x="63" y="136"/>
                      </a:cubicBezTo>
                      <a:cubicBezTo>
                        <a:pt x="63" y="136"/>
                        <a:pt x="62" y="136"/>
                        <a:pt x="62" y="136"/>
                      </a:cubicBezTo>
                      <a:cubicBezTo>
                        <a:pt x="62" y="136"/>
                        <a:pt x="63" y="134"/>
                        <a:pt x="63" y="134"/>
                      </a:cubicBezTo>
                      <a:cubicBezTo>
                        <a:pt x="63" y="134"/>
                        <a:pt x="66" y="135"/>
                        <a:pt x="66" y="135"/>
                      </a:cubicBezTo>
                      <a:cubicBezTo>
                        <a:pt x="66" y="135"/>
                        <a:pt x="67" y="132"/>
                        <a:pt x="67" y="132"/>
                      </a:cubicBezTo>
                      <a:cubicBezTo>
                        <a:pt x="67" y="132"/>
                        <a:pt x="66" y="131"/>
                        <a:pt x="66" y="131"/>
                      </a:cubicBezTo>
                      <a:cubicBezTo>
                        <a:pt x="66" y="131"/>
                        <a:pt x="66" y="130"/>
                        <a:pt x="66" y="130"/>
                      </a:cubicBezTo>
                      <a:cubicBezTo>
                        <a:pt x="66" y="130"/>
                        <a:pt x="68" y="131"/>
                        <a:pt x="68" y="131"/>
                      </a:cubicBezTo>
                      <a:cubicBezTo>
                        <a:pt x="68" y="131"/>
                        <a:pt x="70" y="129"/>
                        <a:pt x="70" y="129"/>
                      </a:cubicBezTo>
                      <a:cubicBezTo>
                        <a:pt x="70" y="129"/>
                        <a:pt x="70" y="127"/>
                        <a:pt x="70" y="127"/>
                      </a:cubicBezTo>
                      <a:cubicBezTo>
                        <a:pt x="70" y="127"/>
                        <a:pt x="71" y="124"/>
                        <a:pt x="71" y="124"/>
                      </a:cubicBezTo>
                      <a:cubicBezTo>
                        <a:pt x="71" y="124"/>
                        <a:pt x="72" y="122"/>
                        <a:pt x="72" y="122"/>
                      </a:cubicBezTo>
                      <a:cubicBezTo>
                        <a:pt x="72" y="122"/>
                        <a:pt x="72" y="120"/>
                        <a:pt x="72" y="120"/>
                      </a:cubicBezTo>
                      <a:cubicBezTo>
                        <a:pt x="72" y="120"/>
                        <a:pt x="71" y="116"/>
                        <a:pt x="71" y="116"/>
                      </a:cubicBezTo>
                      <a:cubicBezTo>
                        <a:pt x="71" y="116"/>
                        <a:pt x="71" y="114"/>
                        <a:pt x="71" y="114"/>
                      </a:cubicBezTo>
                      <a:cubicBezTo>
                        <a:pt x="71" y="114"/>
                        <a:pt x="69" y="113"/>
                        <a:pt x="69" y="113"/>
                      </a:cubicBezTo>
                      <a:cubicBezTo>
                        <a:pt x="69" y="113"/>
                        <a:pt x="67" y="113"/>
                        <a:pt x="67" y="113"/>
                      </a:cubicBezTo>
                      <a:cubicBezTo>
                        <a:pt x="67" y="113"/>
                        <a:pt x="65" y="112"/>
                        <a:pt x="65" y="112"/>
                      </a:cubicBezTo>
                      <a:cubicBezTo>
                        <a:pt x="65" y="112"/>
                        <a:pt x="63" y="112"/>
                        <a:pt x="63" y="112"/>
                      </a:cubicBezTo>
                      <a:cubicBezTo>
                        <a:pt x="63" y="112"/>
                        <a:pt x="61" y="112"/>
                        <a:pt x="61" y="112"/>
                      </a:cubicBezTo>
                      <a:cubicBezTo>
                        <a:pt x="61" y="112"/>
                        <a:pt x="60" y="114"/>
                        <a:pt x="60" y="114"/>
                      </a:cubicBezTo>
                      <a:cubicBezTo>
                        <a:pt x="60" y="114"/>
                        <a:pt x="59" y="116"/>
                        <a:pt x="59" y="116"/>
                      </a:cubicBezTo>
                      <a:cubicBezTo>
                        <a:pt x="59" y="116"/>
                        <a:pt x="57" y="114"/>
                        <a:pt x="57" y="114"/>
                      </a:cubicBezTo>
                      <a:cubicBezTo>
                        <a:pt x="57" y="114"/>
                        <a:pt x="57" y="113"/>
                        <a:pt x="57" y="113"/>
                      </a:cubicBezTo>
                      <a:cubicBezTo>
                        <a:pt x="57" y="113"/>
                        <a:pt x="57" y="112"/>
                        <a:pt x="57" y="112"/>
                      </a:cubicBezTo>
                      <a:cubicBezTo>
                        <a:pt x="57" y="112"/>
                        <a:pt x="58" y="111"/>
                        <a:pt x="58" y="111"/>
                      </a:cubicBezTo>
                      <a:cubicBezTo>
                        <a:pt x="58" y="111"/>
                        <a:pt x="59" y="109"/>
                        <a:pt x="59" y="109"/>
                      </a:cubicBezTo>
                      <a:cubicBezTo>
                        <a:pt x="59" y="109"/>
                        <a:pt x="59" y="105"/>
                        <a:pt x="59" y="105"/>
                      </a:cubicBezTo>
                      <a:cubicBezTo>
                        <a:pt x="59" y="105"/>
                        <a:pt x="58" y="102"/>
                        <a:pt x="58" y="102"/>
                      </a:cubicBezTo>
                      <a:cubicBezTo>
                        <a:pt x="58" y="102"/>
                        <a:pt x="57" y="101"/>
                        <a:pt x="57" y="101"/>
                      </a:cubicBezTo>
                      <a:cubicBezTo>
                        <a:pt x="57" y="101"/>
                        <a:pt x="56" y="100"/>
                        <a:pt x="56" y="100"/>
                      </a:cubicBezTo>
                      <a:cubicBezTo>
                        <a:pt x="56" y="100"/>
                        <a:pt x="55" y="98"/>
                        <a:pt x="55" y="98"/>
                      </a:cubicBezTo>
                      <a:cubicBezTo>
                        <a:pt x="55" y="98"/>
                        <a:pt x="57" y="98"/>
                        <a:pt x="57" y="98"/>
                      </a:cubicBezTo>
                      <a:cubicBezTo>
                        <a:pt x="57" y="98"/>
                        <a:pt x="57" y="97"/>
                        <a:pt x="57" y="97"/>
                      </a:cubicBezTo>
                      <a:cubicBezTo>
                        <a:pt x="57" y="97"/>
                        <a:pt x="56" y="95"/>
                        <a:pt x="56" y="95"/>
                      </a:cubicBezTo>
                      <a:cubicBezTo>
                        <a:pt x="56" y="95"/>
                        <a:pt x="55" y="93"/>
                        <a:pt x="55" y="93"/>
                      </a:cubicBezTo>
                      <a:cubicBezTo>
                        <a:pt x="55" y="93"/>
                        <a:pt x="55" y="92"/>
                        <a:pt x="55" y="92"/>
                      </a:cubicBezTo>
                      <a:cubicBezTo>
                        <a:pt x="55" y="92"/>
                        <a:pt x="56" y="90"/>
                        <a:pt x="56" y="90"/>
                      </a:cubicBezTo>
                      <a:cubicBezTo>
                        <a:pt x="56" y="90"/>
                        <a:pt x="56" y="88"/>
                        <a:pt x="56" y="88"/>
                      </a:cubicBezTo>
                      <a:cubicBezTo>
                        <a:pt x="56" y="88"/>
                        <a:pt x="54" y="86"/>
                        <a:pt x="54" y="86"/>
                      </a:cubicBezTo>
                      <a:cubicBezTo>
                        <a:pt x="54" y="86"/>
                        <a:pt x="53" y="82"/>
                        <a:pt x="53" y="82"/>
                      </a:cubicBezTo>
                      <a:cubicBezTo>
                        <a:pt x="53" y="82"/>
                        <a:pt x="50" y="80"/>
                        <a:pt x="50" y="80"/>
                      </a:cubicBezTo>
                      <a:cubicBezTo>
                        <a:pt x="50" y="80"/>
                        <a:pt x="48" y="79"/>
                        <a:pt x="48" y="79"/>
                      </a:cubicBezTo>
                      <a:cubicBezTo>
                        <a:pt x="48" y="79"/>
                        <a:pt x="46" y="76"/>
                        <a:pt x="46" y="76"/>
                      </a:cubicBezTo>
                      <a:cubicBezTo>
                        <a:pt x="46" y="76"/>
                        <a:pt x="45" y="71"/>
                        <a:pt x="45" y="71"/>
                      </a:cubicBezTo>
                      <a:cubicBezTo>
                        <a:pt x="45" y="71"/>
                        <a:pt x="44" y="67"/>
                        <a:pt x="44" y="67"/>
                      </a:cubicBezTo>
                      <a:cubicBezTo>
                        <a:pt x="44" y="67"/>
                        <a:pt x="44" y="67"/>
                        <a:pt x="44" y="67"/>
                      </a:cubicBezTo>
                      <a:cubicBezTo>
                        <a:pt x="44" y="67"/>
                        <a:pt x="44" y="66"/>
                        <a:pt x="44" y="66"/>
                      </a:cubicBezTo>
                      <a:cubicBezTo>
                        <a:pt x="44" y="66"/>
                        <a:pt x="44" y="62"/>
                        <a:pt x="44" y="62"/>
                      </a:cubicBezTo>
                      <a:cubicBezTo>
                        <a:pt x="44" y="62"/>
                        <a:pt x="42" y="59"/>
                        <a:pt x="42" y="59"/>
                      </a:cubicBezTo>
                      <a:cubicBezTo>
                        <a:pt x="42" y="59"/>
                        <a:pt x="40" y="56"/>
                        <a:pt x="40" y="56"/>
                      </a:cubicBezTo>
                      <a:cubicBezTo>
                        <a:pt x="40" y="56"/>
                        <a:pt x="39" y="54"/>
                        <a:pt x="39" y="54"/>
                      </a:cubicBezTo>
                      <a:cubicBezTo>
                        <a:pt x="39" y="54"/>
                        <a:pt x="38" y="53"/>
                        <a:pt x="38" y="53"/>
                      </a:cubicBezTo>
                      <a:cubicBezTo>
                        <a:pt x="38" y="53"/>
                        <a:pt x="35" y="51"/>
                        <a:pt x="35" y="51"/>
                      </a:cubicBezTo>
                      <a:cubicBezTo>
                        <a:pt x="35" y="51"/>
                        <a:pt x="34" y="51"/>
                        <a:pt x="34" y="51"/>
                      </a:cubicBezTo>
                      <a:cubicBezTo>
                        <a:pt x="34" y="51"/>
                        <a:pt x="32" y="52"/>
                        <a:pt x="32" y="52"/>
                      </a:cubicBezTo>
                      <a:cubicBezTo>
                        <a:pt x="32" y="52"/>
                        <a:pt x="30" y="53"/>
                        <a:pt x="30" y="53"/>
                      </a:cubicBezTo>
                      <a:cubicBezTo>
                        <a:pt x="30" y="53"/>
                        <a:pt x="28" y="53"/>
                        <a:pt x="28" y="53"/>
                      </a:cubicBezTo>
                      <a:cubicBezTo>
                        <a:pt x="28" y="53"/>
                        <a:pt x="26" y="51"/>
                        <a:pt x="26" y="51"/>
                      </a:cubicBezTo>
                      <a:cubicBezTo>
                        <a:pt x="26" y="51"/>
                        <a:pt x="27" y="52"/>
                        <a:pt x="27" y="52"/>
                      </a:cubicBezTo>
                      <a:cubicBezTo>
                        <a:pt x="27" y="52"/>
                        <a:pt x="28" y="51"/>
                        <a:pt x="28" y="51"/>
                      </a:cubicBezTo>
                      <a:cubicBezTo>
                        <a:pt x="28" y="51"/>
                        <a:pt x="30" y="50"/>
                        <a:pt x="30" y="50"/>
                      </a:cubicBezTo>
                      <a:cubicBezTo>
                        <a:pt x="30" y="50"/>
                        <a:pt x="32" y="48"/>
                        <a:pt x="32" y="48"/>
                      </a:cubicBezTo>
                      <a:cubicBezTo>
                        <a:pt x="32" y="48"/>
                        <a:pt x="35" y="47"/>
                        <a:pt x="35" y="47"/>
                      </a:cubicBezTo>
                      <a:cubicBezTo>
                        <a:pt x="35" y="47"/>
                        <a:pt x="35" y="46"/>
                        <a:pt x="35" y="46"/>
                      </a:cubicBezTo>
                      <a:cubicBezTo>
                        <a:pt x="35" y="46"/>
                        <a:pt x="34" y="45"/>
                        <a:pt x="34" y="45"/>
                      </a:cubicBezTo>
                      <a:cubicBezTo>
                        <a:pt x="34" y="45"/>
                        <a:pt x="34" y="43"/>
                        <a:pt x="34" y="43"/>
                      </a:cubicBezTo>
                      <a:cubicBezTo>
                        <a:pt x="34" y="43"/>
                        <a:pt x="32" y="43"/>
                        <a:pt x="32" y="43"/>
                      </a:cubicBezTo>
                      <a:cubicBezTo>
                        <a:pt x="32" y="43"/>
                        <a:pt x="31" y="44"/>
                        <a:pt x="31" y="44"/>
                      </a:cubicBezTo>
                      <a:cubicBezTo>
                        <a:pt x="31" y="44"/>
                        <a:pt x="31" y="43"/>
                        <a:pt x="31" y="43"/>
                      </a:cubicBezTo>
                      <a:cubicBezTo>
                        <a:pt x="31" y="43"/>
                        <a:pt x="32" y="43"/>
                        <a:pt x="32" y="43"/>
                      </a:cubicBezTo>
                      <a:cubicBezTo>
                        <a:pt x="32" y="43"/>
                        <a:pt x="35" y="42"/>
                        <a:pt x="35" y="42"/>
                      </a:cubicBezTo>
                      <a:cubicBezTo>
                        <a:pt x="35" y="42"/>
                        <a:pt x="36" y="40"/>
                        <a:pt x="36" y="40"/>
                      </a:cubicBezTo>
                      <a:cubicBezTo>
                        <a:pt x="36" y="40"/>
                        <a:pt x="38" y="38"/>
                        <a:pt x="38" y="38"/>
                      </a:cubicBezTo>
                      <a:cubicBezTo>
                        <a:pt x="38" y="38"/>
                        <a:pt x="39" y="36"/>
                        <a:pt x="39" y="36"/>
                      </a:cubicBezTo>
                      <a:cubicBezTo>
                        <a:pt x="39" y="36"/>
                        <a:pt x="40" y="34"/>
                        <a:pt x="40" y="34"/>
                      </a:cubicBezTo>
                      <a:cubicBezTo>
                        <a:pt x="40" y="34"/>
                        <a:pt x="41" y="32"/>
                        <a:pt x="41" y="32"/>
                      </a:cubicBezTo>
                      <a:cubicBezTo>
                        <a:pt x="41" y="32"/>
                        <a:pt x="41" y="28"/>
                        <a:pt x="41" y="28"/>
                      </a:cubicBezTo>
                      <a:cubicBezTo>
                        <a:pt x="41" y="28"/>
                        <a:pt x="42" y="26"/>
                        <a:pt x="42" y="26"/>
                      </a:cubicBezTo>
                      <a:cubicBezTo>
                        <a:pt x="42" y="26"/>
                        <a:pt x="43" y="25"/>
                        <a:pt x="43" y="25"/>
                      </a:cubicBezTo>
                      <a:cubicBezTo>
                        <a:pt x="43" y="25"/>
                        <a:pt x="44" y="23"/>
                        <a:pt x="44" y="23"/>
                      </a:cubicBezTo>
                      <a:cubicBezTo>
                        <a:pt x="44" y="23"/>
                        <a:pt x="43" y="20"/>
                        <a:pt x="43" y="20"/>
                      </a:cubicBezTo>
                      <a:cubicBezTo>
                        <a:pt x="43" y="20"/>
                        <a:pt x="42" y="19"/>
                        <a:pt x="42" y="19"/>
                      </a:cubicBezTo>
                      <a:cubicBezTo>
                        <a:pt x="42" y="19"/>
                        <a:pt x="39" y="19"/>
                        <a:pt x="39" y="19"/>
                      </a:cubicBezTo>
                      <a:cubicBezTo>
                        <a:pt x="39" y="19"/>
                        <a:pt x="38" y="20"/>
                        <a:pt x="38" y="20"/>
                      </a:cubicBezTo>
                      <a:cubicBezTo>
                        <a:pt x="38" y="20"/>
                        <a:pt x="36" y="19"/>
                        <a:pt x="36" y="19"/>
                      </a:cubicBezTo>
                      <a:cubicBezTo>
                        <a:pt x="36" y="19"/>
                        <a:pt x="34" y="19"/>
                        <a:pt x="34" y="19"/>
                      </a:cubicBezTo>
                      <a:cubicBezTo>
                        <a:pt x="34" y="19"/>
                        <a:pt x="32" y="19"/>
                        <a:pt x="32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1" y="18"/>
                        <a:pt x="28" y="18"/>
                        <a:pt x="28" y="18"/>
                      </a:cubicBezTo>
                      <a:cubicBezTo>
                        <a:pt x="28" y="18"/>
                        <a:pt x="27" y="20"/>
                        <a:pt x="27" y="20"/>
                      </a:cubicBezTo>
                      <a:cubicBezTo>
                        <a:pt x="27" y="20"/>
                        <a:pt x="25" y="21"/>
                        <a:pt x="25" y="21"/>
                      </a:cubicBezTo>
                      <a:cubicBezTo>
                        <a:pt x="25" y="21"/>
                        <a:pt x="24" y="21"/>
                        <a:pt x="24" y="21"/>
                      </a:cubicBezTo>
                      <a:cubicBezTo>
                        <a:pt x="24" y="21"/>
                        <a:pt x="24" y="22"/>
                        <a:pt x="24" y="22"/>
                      </a:cubicBezTo>
                      <a:cubicBezTo>
                        <a:pt x="24" y="22"/>
                        <a:pt x="23" y="22"/>
                        <a:pt x="23" y="22"/>
                      </a:cubicBezTo>
                      <a:cubicBezTo>
                        <a:pt x="23" y="22"/>
                        <a:pt x="23" y="21"/>
                        <a:pt x="23" y="21"/>
                      </a:cubicBezTo>
                      <a:cubicBezTo>
                        <a:pt x="23" y="21"/>
                        <a:pt x="22" y="19"/>
                        <a:pt x="22" y="19"/>
                      </a:cubicBezTo>
                      <a:cubicBezTo>
                        <a:pt x="22" y="19"/>
                        <a:pt x="21" y="19"/>
                        <a:pt x="21" y="19"/>
                      </a:cubicBezTo>
                      <a:cubicBezTo>
                        <a:pt x="21" y="19"/>
                        <a:pt x="23" y="18"/>
                        <a:pt x="23" y="18"/>
                      </a:cubicBezTo>
                      <a:cubicBezTo>
                        <a:pt x="23" y="18"/>
                        <a:pt x="25" y="19"/>
                        <a:pt x="25" y="19"/>
                      </a:cubicBezTo>
                      <a:cubicBezTo>
                        <a:pt x="25" y="19"/>
                        <a:pt x="25" y="17"/>
                        <a:pt x="25" y="17"/>
                      </a:cubicBezTo>
                      <a:cubicBezTo>
                        <a:pt x="25" y="17"/>
                        <a:pt x="23" y="16"/>
                        <a:pt x="23" y="16"/>
                      </a:cubicBezTo>
                      <a:cubicBezTo>
                        <a:pt x="23" y="16"/>
                        <a:pt x="22" y="16"/>
                        <a:pt x="22" y="16"/>
                      </a:cubicBezTo>
                      <a:cubicBezTo>
                        <a:pt x="22" y="16"/>
                        <a:pt x="22" y="14"/>
                        <a:pt x="22" y="14"/>
                      </a:cubicBezTo>
                      <a:cubicBezTo>
                        <a:pt x="22" y="14"/>
                        <a:pt x="23" y="15"/>
                        <a:pt x="23" y="15"/>
                      </a:cubicBezTo>
                      <a:cubicBezTo>
                        <a:pt x="23" y="15"/>
                        <a:pt x="24" y="14"/>
                        <a:pt x="24" y="14"/>
                      </a:cubicBezTo>
                      <a:cubicBezTo>
                        <a:pt x="24" y="14"/>
                        <a:pt x="24" y="13"/>
                        <a:pt x="24" y="13"/>
                      </a:cubicBezTo>
                      <a:cubicBezTo>
                        <a:pt x="24" y="13"/>
                        <a:pt x="26" y="13"/>
                        <a:pt x="26" y="13"/>
                      </a:cubicBezTo>
                      <a:cubicBezTo>
                        <a:pt x="26" y="13"/>
                        <a:pt x="28" y="12"/>
                        <a:pt x="28" y="12"/>
                      </a:cubicBezTo>
                      <a:cubicBezTo>
                        <a:pt x="28" y="12"/>
                        <a:pt x="30" y="10"/>
                        <a:pt x="30" y="10"/>
                      </a:cubicBezTo>
                      <a:cubicBezTo>
                        <a:pt x="30" y="10"/>
                        <a:pt x="30" y="8"/>
                        <a:pt x="30" y="8"/>
                      </a:cubicBezTo>
                      <a:cubicBezTo>
                        <a:pt x="30" y="8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7"/>
                        <a:pt x="34" y="5"/>
                        <a:pt x="34" y="5"/>
                      </a:cubicBezTo>
                      <a:cubicBezTo>
                        <a:pt x="34" y="5"/>
                        <a:pt x="34" y="3"/>
                        <a:pt x="34" y="3"/>
                      </a:cubicBezTo>
                      <a:cubicBezTo>
                        <a:pt x="34" y="3"/>
                        <a:pt x="33" y="1"/>
                        <a:pt x="33" y="1"/>
                      </a:cubicBezTo>
                      <a:cubicBezTo>
                        <a:pt x="33" y="1"/>
                        <a:pt x="32" y="0"/>
                        <a:pt x="32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29" y="1"/>
                        <a:pt x="29" y="1"/>
                      </a:cubicBezTo>
                      <a:cubicBezTo>
                        <a:pt x="29" y="1"/>
                        <a:pt x="27" y="2"/>
                        <a:pt x="27" y="2"/>
                      </a:cubicBezTo>
                      <a:cubicBezTo>
                        <a:pt x="27" y="2"/>
                        <a:pt x="24" y="2"/>
                        <a:pt x="24" y="2"/>
                      </a:cubicBezTo>
                      <a:cubicBezTo>
                        <a:pt x="24" y="2"/>
                        <a:pt x="22" y="3"/>
                        <a:pt x="22" y="3"/>
                      </a:cubicBezTo>
                      <a:cubicBezTo>
                        <a:pt x="22" y="3"/>
                        <a:pt x="20" y="2"/>
                        <a:pt x="20" y="2"/>
                      </a:cubicBezTo>
                      <a:cubicBezTo>
                        <a:pt x="20" y="2"/>
                        <a:pt x="19" y="3"/>
                        <a:pt x="19" y="3"/>
                      </a:cubicBezTo>
                      <a:cubicBezTo>
                        <a:pt x="19" y="3"/>
                        <a:pt x="18" y="1"/>
                        <a:pt x="18" y="1"/>
                      </a:cubicBezTo>
                      <a:cubicBezTo>
                        <a:pt x="18" y="1"/>
                        <a:pt x="17" y="2"/>
                        <a:pt x="17" y="2"/>
                      </a:cubicBezTo>
                      <a:cubicBezTo>
                        <a:pt x="17" y="2"/>
                        <a:pt x="16" y="5"/>
                        <a:pt x="16" y="5"/>
                      </a:cubicBezTo>
                      <a:cubicBezTo>
                        <a:pt x="16" y="5"/>
                        <a:pt x="16" y="7"/>
                        <a:pt x="16" y="7"/>
                      </a:cubicBezTo>
                      <a:cubicBezTo>
                        <a:pt x="16" y="7"/>
                        <a:pt x="15" y="8"/>
                        <a:pt x="15" y="8"/>
                      </a:cubicBezTo>
                      <a:cubicBezTo>
                        <a:pt x="15" y="8"/>
                        <a:pt x="13" y="10"/>
                        <a:pt x="13" y="10"/>
                      </a:cubicBezTo>
                      <a:cubicBezTo>
                        <a:pt x="13" y="10"/>
                        <a:pt x="13" y="12"/>
                        <a:pt x="13" y="12"/>
                      </a:cubicBezTo>
                      <a:cubicBezTo>
                        <a:pt x="13" y="12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1" y="16"/>
                        <a:pt x="11" y="16"/>
                      </a:cubicBezTo>
                      <a:cubicBezTo>
                        <a:pt x="11" y="16"/>
                        <a:pt x="9" y="17"/>
                        <a:pt x="9" y="17"/>
                      </a:cubicBezTo>
                      <a:cubicBezTo>
                        <a:pt x="9" y="17"/>
                        <a:pt x="9" y="20"/>
                        <a:pt x="9" y="20"/>
                      </a:cubicBezTo>
                      <a:cubicBezTo>
                        <a:pt x="9" y="20"/>
                        <a:pt x="10" y="23"/>
                        <a:pt x="10" y="23"/>
                      </a:cubicBezTo>
                      <a:cubicBezTo>
                        <a:pt x="10" y="23"/>
                        <a:pt x="9" y="23"/>
                        <a:pt x="9" y="23"/>
                      </a:cubicBezTo>
                      <a:cubicBezTo>
                        <a:pt x="9" y="23"/>
                        <a:pt x="8" y="24"/>
                        <a:pt x="8" y="24"/>
                      </a:cubicBezTo>
                      <a:cubicBezTo>
                        <a:pt x="8" y="24"/>
                        <a:pt x="10" y="25"/>
                        <a:pt x="10" y="25"/>
                      </a:cubicBezTo>
                      <a:cubicBezTo>
                        <a:pt x="10" y="25"/>
                        <a:pt x="11" y="27"/>
                        <a:pt x="11" y="27"/>
                      </a:cubicBezTo>
                      <a:cubicBezTo>
                        <a:pt x="11" y="27"/>
                        <a:pt x="9" y="28"/>
                        <a:pt x="9" y="28"/>
                      </a:cubicBezTo>
                      <a:cubicBezTo>
                        <a:pt x="9" y="28"/>
                        <a:pt x="11" y="30"/>
                        <a:pt x="11" y="30"/>
                      </a:cubicBezTo>
                      <a:cubicBezTo>
                        <a:pt x="11" y="30"/>
                        <a:pt x="9" y="30"/>
                        <a:pt x="9" y="30"/>
                      </a:cubicBezTo>
                      <a:cubicBezTo>
                        <a:pt x="9" y="30"/>
                        <a:pt x="9" y="32"/>
                        <a:pt x="9" y="32"/>
                      </a:cubicBezTo>
                      <a:cubicBezTo>
                        <a:pt x="9" y="32"/>
                        <a:pt x="8" y="33"/>
                        <a:pt x="8" y="33"/>
                      </a:cubicBezTo>
                      <a:cubicBezTo>
                        <a:pt x="8" y="33"/>
                        <a:pt x="8" y="34"/>
                        <a:pt x="8" y="34"/>
                      </a:cubicBezTo>
                      <a:cubicBezTo>
                        <a:pt x="8" y="34"/>
                        <a:pt x="8" y="36"/>
                        <a:pt x="8" y="36"/>
                      </a:cubicBezTo>
                      <a:cubicBezTo>
                        <a:pt x="8" y="36"/>
                        <a:pt x="7" y="38"/>
                        <a:pt x="7" y="38"/>
                      </a:cubicBezTo>
                      <a:cubicBezTo>
                        <a:pt x="7" y="38"/>
                        <a:pt x="6" y="40"/>
                        <a:pt x="6" y="40"/>
                      </a:cubicBezTo>
                      <a:cubicBezTo>
                        <a:pt x="6" y="40"/>
                        <a:pt x="8" y="41"/>
                        <a:pt x="8" y="41"/>
                      </a:cubicBezTo>
                      <a:cubicBezTo>
                        <a:pt x="8" y="41"/>
                        <a:pt x="9" y="41"/>
                        <a:pt x="9" y="41"/>
                      </a:cubicBezTo>
                      <a:cubicBezTo>
                        <a:pt x="9" y="41"/>
                        <a:pt x="10" y="39"/>
                        <a:pt x="10" y="39"/>
                      </a:cubicBezTo>
                      <a:cubicBezTo>
                        <a:pt x="10" y="39"/>
                        <a:pt x="11" y="38"/>
                        <a:pt x="11" y="38"/>
                      </a:cubicBezTo>
                      <a:cubicBezTo>
                        <a:pt x="11" y="38"/>
                        <a:pt x="13" y="37"/>
                        <a:pt x="13" y="37"/>
                      </a:cubicBezTo>
                      <a:cubicBezTo>
                        <a:pt x="13" y="37"/>
                        <a:pt x="14" y="38"/>
                        <a:pt x="14" y="38"/>
                      </a:cubicBezTo>
                      <a:cubicBezTo>
                        <a:pt x="14" y="38"/>
                        <a:pt x="13" y="38"/>
                        <a:pt x="13" y="38"/>
                      </a:cubicBezTo>
                      <a:cubicBezTo>
                        <a:pt x="13" y="38"/>
                        <a:pt x="11" y="39"/>
                        <a:pt x="11" y="39"/>
                      </a:cubicBezTo>
                      <a:cubicBezTo>
                        <a:pt x="11" y="39"/>
                        <a:pt x="11" y="43"/>
                        <a:pt x="11" y="43"/>
                      </a:cubicBezTo>
                      <a:cubicBezTo>
                        <a:pt x="11" y="43"/>
                        <a:pt x="10" y="43"/>
                        <a:pt x="10" y="43"/>
                      </a:cubicBezTo>
                      <a:cubicBezTo>
                        <a:pt x="10" y="43"/>
                        <a:pt x="9" y="45"/>
                        <a:pt x="9" y="45"/>
                      </a:cubicBezTo>
                      <a:cubicBezTo>
                        <a:pt x="9" y="45"/>
                        <a:pt x="8" y="48"/>
                        <a:pt x="8" y="48"/>
                      </a:cubicBezTo>
                      <a:cubicBezTo>
                        <a:pt x="8" y="48"/>
                        <a:pt x="7" y="50"/>
                        <a:pt x="7" y="50"/>
                      </a:cubicBezTo>
                      <a:cubicBezTo>
                        <a:pt x="7" y="50"/>
                        <a:pt x="8" y="51"/>
                        <a:pt x="8" y="51"/>
                      </a:cubicBezTo>
                      <a:cubicBezTo>
                        <a:pt x="8" y="51"/>
                        <a:pt x="8" y="53"/>
                        <a:pt x="8" y="53"/>
                      </a:cubicBezTo>
                      <a:cubicBezTo>
                        <a:pt x="8" y="53"/>
                        <a:pt x="9" y="55"/>
                        <a:pt x="9" y="55"/>
                      </a:cubicBezTo>
                      <a:cubicBezTo>
                        <a:pt x="9" y="55"/>
                        <a:pt x="10" y="55"/>
                        <a:pt x="10" y="55"/>
                      </a:cubicBezTo>
                      <a:cubicBezTo>
                        <a:pt x="10" y="55"/>
                        <a:pt x="10" y="52"/>
                        <a:pt x="10" y="52"/>
                      </a:cubicBezTo>
                      <a:cubicBezTo>
                        <a:pt x="10" y="52"/>
                        <a:pt x="11" y="51"/>
                        <a:pt x="11" y="51"/>
                      </a:cubicBezTo>
                      <a:cubicBezTo>
                        <a:pt x="11" y="51"/>
                        <a:pt x="11" y="49"/>
                        <a:pt x="11" y="49"/>
                      </a:cubicBezTo>
                      <a:cubicBezTo>
                        <a:pt x="11" y="49"/>
                        <a:pt x="12" y="49"/>
                        <a:pt x="12" y="49"/>
                      </a:cubicBezTo>
                      <a:cubicBezTo>
                        <a:pt x="12" y="49"/>
                        <a:pt x="13" y="47"/>
                        <a:pt x="13" y="47"/>
                      </a:cubicBezTo>
                      <a:cubicBezTo>
                        <a:pt x="13" y="47"/>
                        <a:pt x="15" y="47"/>
                        <a:pt x="15" y="47"/>
                      </a:cubicBezTo>
                      <a:cubicBezTo>
                        <a:pt x="15" y="47"/>
                        <a:pt x="16" y="48"/>
                        <a:pt x="16" y="48"/>
                      </a:cubicBezTo>
                      <a:cubicBezTo>
                        <a:pt x="16" y="48"/>
                        <a:pt x="16" y="51"/>
                        <a:pt x="16" y="51"/>
                      </a:cubicBezTo>
                      <a:cubicBezTo>
                        <a:pt x="16" y="51"/>
                        <a:pt x="16" y="53"/>
                        <a:pt x="16" y="53"/>
                      </a:cubicBezTo>
                      <a:cubicBezTo>
                        <a:pt x="16" y="53"/>
                        <a:pt x="15" y="54"/>
                        <a:pt x="15" y="54"/>
                      </a:cubicBezTo>
                      <a:cubicBezTo>
                        <a:pt x="15" y="54"/>
                        <a:pt x="15" y="55"/>
                        <a:pt x="15" y="55"/>
                      </a:cubicBezTo>
                      <a:cubicBezTo>
                        <a:pt x="15" y="55"/>
                        <a:pt x="14" y="58"/>
                        <a:pt x="14" y="58"/>
                      </a:cubicBezTo>
                      <a:cubicBezTo>
                        <a:pt x="14" y="58"/>
                        <a:pt x="15" y="59"/>
                        <a:pt x="15" y="59"/>
                      </a:cubicBezTo>
                      <a:cubicBezTo>
                        <a:pt x="15" y="59"/>
                        <a:pt x="16" y="59"/>
                        <a:pt x="16" y="59"/>
                      </a:cubicBezTo>
                      <a:cubicBezTo>
                        <a:pt x="16" y="59"/>
                        <a:pt x="16" y="62"/>
                        <a:pt x="16" y="62"/>
                      </a:cubicBezTo>
                      <a:cubicBezTo>
                        <a:pt x="16" y="62"/>
                        <a:pt x="15" y="63"/>
                        <a:pt x="15" y="63"/>
                      </a:cubicBezTo>
                      <a:cubicBezTo>
                        <a:pt x="15" y="63"/>
                        <a:pt x="14" y="65"/>
                        <a:pt x="14" y="65"/>
                      </a:cubicBezTo>
                      <a:cubicBezTo>
                        <a:pt x="14" y="65"/>
                        <a:pt x="14" y="68"/>
                        <a:pt x="14" y="68"/>
                      </a:cubicBezTo>
                      <a:cubicBezTo>
                        <a:pt x="14" y="68"/>
                        <a:pt x="13" y="67"/>
                        <a:pt x="13" y="67"/>
                      </a:cubicBezTo>
                      <a:cubicBezTo>
                        <a:pt x="13" y="67"/>
                        <a:pt x="12" y="69"/>
                        <a:pt x="12" y="69"/>
                      </a:cubicBezTo>
                      <a:cubicBezTo>
                        <a:pt x="12" y="69"/>
                        <a:pt x="12" y="72"/>
                        <a:pt x="12" y="72"/>
                      </a:cubicBezTo>
                      <a:cubicBezTo>
                        <a:pt x="12" y="72"/>
                        <a:pt x="11" y="72"/>
                        <a:pt x="11" y="72"/>
                      </a:cubicBezTo>
                      <a:cubicBezTo>
                        <a:pt x="11" y="72"/>
                        <a:pt x="11" y="75"/>
                        <a:pt x="11" y="75"/>
                      </a:cubicBezTo>
                      <a:cubicBezTo>
                        <a:pt x="11" y="75"/>
                        <a:pt x="12" y="77"/>
                        <a:pt x="12" y="77"/>
                      </a:cubicBezTo>
                      <a:cubicBezTo>
                        <a:pt x="12" y="77"/>
                        <a:pt x="13" y="78"/>
                        <a:pt x="13" y="78"/>
                      </a:cubicBezTo>
                      <a:cubicBezTo>
                        <a:pt x="13" y="78"/>
                        <a:pt x="14" y="78"/>
                        <a:pt x="14" y="78"/>
                      </a:cubicBezTo>
                      <a:cubicBezTo>
                        <a:pt x="14" y="78"/>
                        <a:pt x="13" y="77"/>
                        <a:pt x="13" y="77"/>
                      </a:cubicBezTo>
                      <a:cubicBezTo>
                        <a:pt x="13" y="77"/>
                        <a:pt x="13" y="75"/>
                        <a:pt x="13" y="75"/>
                      </a:cubicBezTo>
                      <a:cubicBezTo>
                        <a:pt x="13" y="75"/>
                        <a:pt x="13" y="74"/>
                        <a:pt x="13" y="74"/>
                      </a:cubicBezTo>
                      <a:cubicBezTo>
                        <a:pt x="13" y="74"/>
                        <a:pt x="15" y="74"/>
                        <a:pt x="15" y="74"/>
                      </a:cubicBezTo>
                      <a:cubicBezTo>
                        <a:pt x="15" y="74"/>
                        <a:pt x="15" y="76"/>
                        <a:pt x="15" y="76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8" y="76"/>
                        <a:pt x="18" y="76"/>
                      </a:cubicBezTo>
                      <a:cubicBezTo>
                        <a:pt x="18" y="76"/>
                        <a:pt x="18" y="75"/>
                        <a:pt x="18" y="75"/>
                      </a:cubicBezTo>
                      <a:cubicBezTo>
                        <a:pt x="18" y="75"/>
                        <a:pt x="19" y="74"/>
                        <a:pt x="19" y="74"/>
                      </a:cubicBezTo>
                      <a:cubicBezTo>
                        <a:pt x="19" y="74"/>
                        <a:pt x="20" y="75"/>
                        <a:pt x="20" y="75"/>
                      </a:cubicBezTo>
                      <a:cubicBezTo>
                        <a:pt x="20" y="75"/>
                        <a:pt x="22" y="76"/>
                        <a:pt x="22" y="76"/>
                      </a:cubicBezTo>
                      <a:cubicBezTo>
                        <a:pt x="22" y="76"/>
                        <a:pt x="23" y="75"/>
                        <a:pt x="23" y="75"/>
                      </a:cubicBezTo>
                      <a:cubicBezTo>
                        <a:pt x="23" y="75"/>
                        <a:pt x="24" y="74"/>
                        <a:pt x="24" y="74"/>
                      </a:cubicBezTo>
                      <a:cubicBezTo>
                        <a:pt x="24" y="74"/>
                        <a:pt x="25" y="73"/>
                        <a:pt x="25" y="73"/>
                      </a:cubicBezTo>
                      <a:cubicBezTo>
                        <a:pt x="25" y="73"/>
                        <a:pt x="26" y="71"/>
                        <a:pt x="26" y="71"/>
                      </a:cubicBezTo>
                      <a:cubicBezTo>
                        <a:pt x="26" y="71"/>
                        <a:pt x="28" y="70"/>
                        <a:pt x="28" y="70"/>
                      </a:cubicBezTo>
                      <a:cubicBezTo>
                        <a:pt x="28" y="70"/>
                        <a:pt x="30" y="71"/>
                        <a:pt x="30" y="71"/>
                      </a:cubicBezTo>
                      <a:cubicBezTo>
                        <a:pt x="30" y="71"/>
                        <a:pt x="31" y="73"/>
                        <a:pt x="31" y="73"/>
                      </a:cubicBezTo>
                      <a:cubicBezTo>
                        <a:pt x="31" y="73"/>
                        <a:pt x="28" y="73"/>
                        <a:pt x="28" y="73"/>
                      </a:cubicBezTo>
                      <a:cubicBezTo>
                        <a:pt x="28" y="73"/>
                        <a:pt x="27" y="76"/>
                        <a:pt x="27" y="76"/>
                      </a:cubicBezTo>
                      <a:cubicBezTo>
                        <a:pt x="27" y="76"/>
                        <a:pt x="25" y="79"/>
                        <a:pt x="25" y="79"/>
                      </a:cubicBezTo>
                      <a:cubicBezTo>
                        <a:pt x="25" y="79"/>
                        <a:pt x="25" y="81"/>
                        <a:pt x="25" y="81"/>
                      </a:cubicBezTo>
                      <a:cubicBezTo>
                        <a:pt x="25" y="81"/>
                        <a:pt x="25" y="83"/>
                        <a:pt x="25" y="83"/>
                      </a:cubicBezTo>
                      <a:cubicBezTo>
                        <a:pt x="25" y="83"/>
                        <a:pt x="26" y="86"/>
                        <a:pt x="26" y="86"/>
                      </a:cubicBezTo>
                      <a:cubicBezTo>
                        <a:pt x="26" y="86"/>
                        <a:pt x="27" y="87"/>
                        <a:pt x="27" y="87"/>
                      </a:cubicBezTo>
                      <a:cubicBezTo>
                        <a:pt x="27" y="87"/>
                        <a:pt x="28" y="89"/>
                        <a:pt x="28" y="89"/>
                      </a:cubicBezTo>
                      <a:cubicBezTo>
                        <a:pt x="28" y="89"/>
                        <a:pt x="29" y="87"/>
                        <a:pt x="29" y="87"/>
                      </a:cubicBezTo>
                      <a:cubicBezTo>
                        <a:pt x="29" y="87"/>
                        <a:pt x="30" y="87"/>
                        <a:pt x="30" y="87"/>
                      </a:cubicBezTo>
                      <a:cubicBezTo>
                        <a:pt x="30" y="87"/>
                        <a:pt x="31" y="88"/>
                        <a:pt x="31" y="88"/>
                      </a:cubicBezTo>
                      <a:cubicBezTo>
                        <a:pt x="31" y="88"/>
                        <a:pt x="31" y="91"/>
                        <a:pt x="31" y="91"/>
                      </a:cubicBezTo>
                      <a:cubicBezTo>
                        <a:pt x="31" y="91"/>
                        <a:pt x="29" y="92"/>
                        <a:pt x="29" y="92"/>
                      </a:cubicBezTo>
                      <a:cubicBezTo>
                        <a:pt x="29" y="92"/>
                        <a:pt x="29" y="94"/>
                        <a:pt x="29" y="94"/>
                      </a:cubicBezTo>
                      <a:cubicBezTo>
                        <a:pt x="29" y="94"/>
                        <a:pt x="30" y="96"/>
                        <a:pt x="30" y="96"/>
                      </a:cubicBezTo>
                      <a:cubicBezTo>
                        <a:pt x="30" y="96"/>
                        <a:pt x="29" y="98"/>
                        <a:pt x="29" y="98"/>
                      </a:cubicBezTo>
                      <a:cubicBezTo>
                        <a:pt x="29" y="98"/>
                        <a:pt x="28" y="100"/>
                        <a:pt x="28" y="100"/>
                      </a:cubicBezTo>
                      <a:cubicBezTo>
                        <a:pt x="28" y="100"/>
                        <a:pt x="28" y="102"/>
                        <a:pt x="28" y="102"/>
                      </a:cubicBezTo>
                      <a:cubicBezTo>
                        <a:pt x="28" y="102"/>
                        <a:pt x="28" y="102"/>
                        <a:pt x="28" y="102"/>
                      </a:cubicBezTo>
                      <a:cubicBezTo>
                        <a:pt x="28" y="102"/>
                        <a:pt x="27" y="104"/>
                        <a:pt x="27" y="104"/>
                      </a:cubicBezTo>
                      <a:cubicBezTo>
                        <a:pt x="27" y="104"/>
                        <a:pt x="25" y="105"/>
                        <a:pt x="25" y="105"/>
                      </a:cubicBezTo>
                      <a:cubicBezTo>
                        <a:pt x="25" y="105"/>
                        <a:pt x="24" y="106"/>
                        <a:pt x="24" y="106"/>
                      </a:cubicBezTo>
                      <a:cubicBezTo>
                        <a:pt x="24" y="106"/>
                        <a:pt x="23" y="105"/>
                        <a:pt x="23" y="105"/>
                      </a:cubicBezTo>
                      <a:cubicBezTo>
                        <a:pt x="23" y="105"/>
                        <a:pt x="21" y="105"/>
                        <a:pt x="21" y="105"/>
                      </a:cubicBezTo>
                      <a:cubicBezTo>
                        <a:pt x="21" y="105"/>
                        <a:pt x="20" y="106"/>
                        <a:pt x="20" y="106"/>
                      </a:cubicBezTo>
                      <a:cubicBezTo>
                        <a:pt x="20" y="106"/>
                        <a:pt x="19" y="107"/>
                        <a:pt x="19" y="107"/>
                      </a:cubicBezTo>
                      <a:cubicBezTo>
                        <a:pt x="19" y="107"/>
                        <a:pt x="17" y="108"/>
                        <a:pt x="17" y="108"/>
                      </a:cubicBezTo>
                      <a:cubicBezTo>
                        <a:pt x="17" y="108"/>
                        <a:pt x="16" y="109"/>
                        <a:pt x="16" y="109"/>
                      </a:cubicBezTo>
                      <a:cubicBezTo>
                        <a:pt x="16" y="109"/>
                        <a:pt x="16" y="110"/>
                        <a:pt x="16" y="110"/>
                      </a:cubicBezTo>
                      <a:cubicBezTo>
                        <a:pt x="16" y="110"/>
                        <a:pt x="15" y="112"/>
                        <a:pt x="15" y="112"/>
                      </a:cubicBezTo>
                      <a:cubicBezTo>
                        <a:pt x="15" y="112"/>
                        <a:pt x="13" y="113"/>
                        <a:pt x="13" y="113"/>
                      </a:cubicBezTo>
                      <a:cubicBezTo>
                        <a:pt x="13" y="113"/>
                        <a:pt x="12" y="114"/>
                        <a:pt x="12" y="114"/>
                      </a:cubicBezTo>
                      <a:cubicBezTo>
                        <a:pt x="12" y="114"/>
                        <a:pt x="13" y="115"/>
                        <a:pt x="13" y="115"/>
                      </a:cubicBezTo>
                      <a:cubicBezTo>
                        <a:pt x="13" y="115"/>
                        <a:pt x="14" y="115"/>
                        <a:pt x="14" y="115"/>
                      </a:cubicBezTo>
                      <a:cubicBezTo>
                        <a:pt x="14" y="115"/>
                        <a:pt x="15" y="114"/>
                        <a:pt x="15" y="114"/>
                      </a:cubicBezTo>
                      <a:cubicBezTo>
                        <a:pt x="15" y="114"/>
                        <a:pt x="16" y="113"/>
                        <a:pt x="16" y="113"/>
                      </a:cubicBezTo>
                      <a:cubicBezTo>
                        <a:pt x="16" y="113"/>
                        <a:pt x="17" y="112"/>
                        <a:pt x="17" y="112"/>
                      </a:cubicBezTo>
                      <a:cubicBezTo>
                        <a:pt x="17" y="112"/>
                        <a:pt x="18" y="113"/>
                        <a:pt x="18" y="113"/>
                      </a:cubicBezTo>
                      <a:cubicBezTo>
                        <a:pt x="18" y="113"/>
                        <a:pt x="19" y="116"/>
                        <a:pt x="19" y="116"/>
                      </a:cubicBezTo>
                      <a:cubicBezTo>
                        <a:pt x="19" y="116"/>
                        <a:pt x="19" y="119"/>
                        <a:pt x="19" y="119"/>
                      </a:cubicBezTo>
                      <a:cubicBezTo>
                        <a:pt x="19" y="119"/>
                        <a:pt x="18" y="121"/>
                        <a:pt x="18" y="121"/>
                      </a:cubicBezTo>
                      <a:cubicBezTo>
                        <a:pt x="18" y="121"/>
                        <a:pt x="17" y="123"/>
                        <a:pt x="17" y="123"/>
                      </a:cubicBezTo>
                      <a:cubicBezTo>
                        <a:pt x="17" y="123"/>
                        <a:pt x="17" y="125"/>
                        <a:pt x="17" y="125"/>
                      </a:cubicBezTo>
                      <a:cubicBezTo>
                        <a:pt x="17" y="125"/>
                        <a:pt x="15" y="127"/>
                        <a:pt x="15" y="127"/>
                      </a:cubicBezTo>
                      <a:cubicBezTo>
                        <a:pt x="15" y="127"/>
                        <a:pt x="14" y="128"/>
                        <a:pt x="14" y="128"/>
                      </a:cubicBezTo>
                      <a:cubicBezTo>
                        <a:pt x="14" y="128"/>
                        <a:pt x="11" y="129"/>
                        <a:pt x="11" y="129"/>
                      </a:cubicBezTo>
                      <a:cubicBezTo>
                        <a:pt x="11" y="129"/>
                        <a:pt x="10" y="130"/>
                        <a:pt x="10" y="130"/>
                      </a:cubicBezTo>
                      <a:cubicBezTo>
                        <a:pt x="10" y="130"/>
                        <a:pt x="8" y="131"/>
                        <a:pt x="8" y="131"/>
                      </a:cubicBezTo>
                      <a:cubicBezTo>
                        <a:pt x="8" y="131"/>
                        <a:pt x="7" y="133"/>
                        <a:pt x="7" y="133"/>
                      </a:cubicBezTo>
                      <a:cubicBezTo>
                        <a:pt x="7" y="133"/>
                        <a:pt x="7" y="134"/>
                        <a:pt x="7" y="134"/>
                      </a:cubicBezTo>
                      <a:cubicBezTo>
                        <a:pt x="7" y="134"/>
                        <a:pt x="8" y="136"/>
                        <a:pt x="8" y="136"/>
                      </a:cubicBezTo>
                      <a:cubicBezTo>
                        <a:pt x="8" y="136"/>
                        <a:pt x="9" y="138"/>
                        <a:pt x="9" y="138"/>
                      </a:cubicBezTo>
                      <a:cubicBezTo>
                        <a:pt x="9" y="138"/>
                        <a:pt x="10" y="139"/>
                        <a:pt x="10" y="139"/>
                      </a:cubicBezTo>
                      <a:cubicBezTo>
                        <a:pt x="10" y="139"/>
                        <a:pt x="11" y="138"/>
                        <a:pt x="11" y="138"/>
                      </a:cubicBezTo>
                      <a:cubicBezTo>
                        <a:pt x="11" y="138"/>
                        <a:pt x="12" y="136"/>
                        <a:pt x="12" y="136"/>
                      </a:cubicBezTo>
                      <a:cubicBezTo>
                        <a:pt x="12" y="136"/>
                        <a:pt x="13" y="135"/>
                        <a:pt x="13" y="135"/>
                      </a:cubicBezTo>
                      <a:cubicBezTo>
                        <a:pt x="13" y="135"/>
                        <a:pt x="14" y="135"/>
                        <a:pt x="14" y="135"/>
                      </a:cubicBezTo>
                      <a:cubicBezTo>
                        <a:pt x="14" y="135"/>
                        <a:pt x="14" y="134"/>
                        <a:pt x="14" y="134"/>
                      </a:cubicBezTo>
                      <a:cubicBezTo>
                        <a:pt x="14" y="134"/>
                        <a:pt x="15" y="137"/>
                        <a:pt x="15" y="137"/>
                      </a:cubicBezTo>
                      <a:cubicBezTo>
                        <a:pt x="15" y="137"/>
                        <a:pt x="16" y="139"/>
                        <a:pt x="16" y="139"/>
                      </a:cubicBezTo>
                      <a:cubicBezTo>
                        <a:pt x="16" y="139"/>
                        <a:pt x="17" y="140"/>
                        <a:pt x="17" y="140"/>
                      </a:cubicBezTo>
                      <a:cubicBezTo>
                        <a:pt x="17" y="140"/>
                        <a:pt x="18" y="139"/>
                        <a:pt x="18" y="139"/>
                      </a:cubicBezTo>
                      <a:cubicBezTo>
                        <a:pt x="18" y="139"/>
                        <a:pt x="19" y="138"/>
                        <a:pt x="19" y="138"/>
                      </a:cubicBezTo>
                      <a:cubicBezTo>
                        <a:pt x="19" y="138"/>
                        <a:pt x="20" y="138"/>
                        <a:pt x="20" y="138"/>
                      </a:cubicBezTo>
                      <a:cubicBezTo>
                        <a:pt x="20" y="138"/>
                        <a:pt x="21" y="141"/>
                        <a:pt x="21" y="141"/>
                      </a:cubicBezTo>
                      <a:cubicBezTo>
                        <a:pt x="21" y="141"/>
                        <a:pt x="22" y="143"/>
                        <a:pt x="22" y="143"/>
                      </a:cubicBezTo>
                      <a:cubicBezTo>
                        <a:pt x="22" y="143"/>
                        <a:pt x="25" y="143"/>
                        <a:pt x="25" y="143"/>
                      </a:cubicBezTo>
                      <a:cubicBezTo>
                        <a:pt x="25" y="143"/>
                        <a:pt x="26" y="142"/>
                        <a:pt x="26" y="142"/>
                      </a:cubicBezTo>
                      <a:cubicBezTo>
                        <a:pt x="26" y="142"/>
                        <a:pt x="27" y="140"/>
                        <a:pt x="27" y="140"/>
                      </a:cubicBezTo>
                      <a:cubicBezTo>
                        <a:pt x="27" y="140"/>
                        <a:pt x="28" y="140"/>
                        <a:pt x="28" y="140"/>
                      </a:cubicBezTo>
                      <a:cubicBezTo>
                        <a:pt x="28" y="140"/>
                        <a:pt x="29" y="139"/>
                        <a:pt x="29" y="139"/>
                      </a:cubicBezTo>
                      <a:cubicBezTo>
                        <a:pt x="29" y="139"/>
                        <a:pt x="31" y="138"/>
                        <a:pt x="31" y="138"/>
                      </a:cubicBezTo>
                      <a:cubicBezTo>
                        <a:pt x="31" y="138"/>
                        <a:pt x="32" y="136"/>
                        <a:pt x="32" y="136"/>
                      </a:cubicBezTo>
                      <a:cubicBezTo>
                        <a:pt x="32" y="136"/>
                        <a:pt x="33" y="135"/>
                        <a:pt x="33" y="135"/>
                      </a:cubicBezTo>
                      <a:cubicBezTo>
                        <a:pt x="33" y="135"/>
                        <a:pt x="33" y="136"/>
                        <a:pt x="33" y="136"/>
                      </a:cubicBezTo>
                      <a:cubicBezTo>
                        <a:pt x="33" y="136"/>
                        <a:pt x="32" y="137"/>
                        <a:pt x="32" y="137"/>
                      </a:cubicBezTo>
                      <a:cubicBezTo>
                        <a:pt x="32" y="137"/>
                        <a:pt x="30" y="140"/>
                        <a:pt x="30" y="140"/>
                      </a:cubicBezTo>
                      <a:cubicBezTo>
                        <a:pt x="30" y="140"/>
                        <a:pt x="28" y="142"/>
                        <a:pt x="28" y="142"/>
                      </a:cubicBezTo>
                      <a:cubicBezTo>
                        <a:pt x="28" y="142"/>
                        <a:pt x="27" y="145"/>
                        <a:pt x="27" y="145"/>
                      </a:cubicBezTo>
                      <a:cubicBezTo>
                        <a:pt x="27" y="145"/>
                        <a:pt x="26" y="146"/>
                        <a:pt x="26" y="146"/>
                      </a:cubicBezTo>
                      <a:cubicBezTo>
                        <a:pt x="26" y="146"/>
                        <a:pt x="25" y="147"/>
                        <a:pt x="25" y="147"/>
                      </a:cubicBezTo>
                      <a:cubicBezTo>
                        <a:pt x="25" y="147"/>
                        <a:pt x="23" y="147"/>
                        <a:pt x="23" y="147"/>
                      </a:cubicBezTo>
                      <a:cubicBezTo>
                        <a:pt x="23" y="147"/>
                        <a:pt x="22" y="146"/>
                        <a:pt x="22" y="146"/>
                      </a:cubicBezTo>
                      <a:cubicBezTo>
                        <a:pt x="22" y="146"/>
                        <a:pt x="19" y="146"/>
                        <a:pt x="19" y="146"/>
                      </a:cubicBezTo>
                      <a:cubicBezTo>
                        <a:pt x="19" y="146"/>
                        <a:pt x="17" y="147"/>
                        <a:pt x="17" y="147"/>
                      </a:cubicBezTo>
                      <a:cubicBezTo>
                        <a:pt x="17" y="147"/>
                        <a:pt x="16" y="148"/>
                        <a:pt x="16" y="148"/>
                      </a:cubicBezTo>
                      <a:cubicBezTo>
                        <a:pt x="16" y="148"/>
                        <a:pt x="15" y="150"/>
                        <a:pt x="15" y="150"/>
                      </a:cubicBezTo>
                      <a:cubicBezTo>
                        <a:pt x="15" y="150"/>
                        <a:pt x="13" y="151"/>
                        <a:pt x="13" y="151"/>
                      </a:cubicBezTo>
                      <a:cubicBezTo>
                        <a:pt x="13" y="151"/>
                        <a:pt x="12" y="153"/>
                        <a:pt x="12" y="153"/>
                      </a:cubicBezTo>
                      <a:cubicBezTo>
                        <a:pt x="12" y="153"/>
                        <a:pt x="12" y="155"/>
                        <a:pt x="12" y="155"/>
                      </a:cubicBezTo>
                      <a:cubicBezTo>
                        <a:pt x="12" y="155"/>
                        <a:pt x="10" y="157"/>
                        <a:pt x="10" y="157"/>
                      </a:cubicBezTo>
                      <a:cubicBezTo>
                        <a:pt x="10" y="157"/>
                        <a:pt x="9" y="160"/>
                        <a:pt x="9" y="160"/>
                      </a:cubicBezTo>
                      <a:cubicBezTo>
                        <a:pt x="9" y="160"/>
                        <a:pt x="8" y="160"/>
                        <a:pt x="8" y="160"/>
                      </a:cubicBezTo>
                      <a:cubicBezTo>
                        <a:pt x="8" y="160"/>
                        <a:pt x="8" y="159"/>
                        <a:pt x="8" y="159"/>
                      </a:cubicBezTo>
                      <a:cubicBezTo>
                        <a:pt x="8" y="159"/>
                        <a:pt x="7" y="160"/>
                        <a:pt x="7" y="160"/>
                      </a:cubicBezTo>
                      <a:cubicBezTo>
                        <a:pt x="7" y="160"/>
                        <a:pt x="6" y="163"/>
                        <a:pt x="6" y="163"/>
                      </a:cubicBezTo>
                      <a:cubicBezTo>
                        <a:pt x="6" y="163"/>
                        <a:pt x="5" y="164"/>
                        <a:pt x="5" y="164"/>
                      </a:cubicBezTo>
                      <a:cubicBezTo>
                        <a:pt x="5" y="164"/>
                        <a:pt x="3" y="165"/>
                        <a:pt x="3" y="165"/>
                      </a:cubicBezTo>
                      <a:cubicBezTo>
                        <a:pt x="3" y="165"/>
                        <a:pt x="2" y="166"/>
                        <a:pt x="2" y="166"/>
                      </a:cubicBezTo>
                      <a:cubicBezTo>
                        <a:pt x="2" y="166"/>
                        <a:pt x="0" y="167"/>
                        <a:pt x="0" y="167"/>
                      </a:cubicBezTo>
                      <a:cubicBezTo>
                        <a:pt x="0" y="167"/>
                        <a:pt x="1" y="169"/>
                        <a:pt x="1" y="169"/>
                      </a:cubicBezTo>
                      <a:cubicBezTo>
                        <a:pt x="1" y="169"/>
                        <a:pt x="1" y="170"/>
                        <a:pt x="1" y="170"/>
                      </a:cubicBezTo>
                      <a:cubicBezTo>
                        <a:pt x="1" y="170"/>
                        <a:pt x="1" y="168"/>
                        <a:pt x="1" y="168"/>
                      </a:cubicBezTo>
                      <a:cubicBezTo>
                        <a:pt x="1" y="168"/>
                        <a:pt x="2" y="168"/>
                        <a:pt x="2" y="168"/>
                      </a:cubicBezTo>
                      <a:cubicBezTo>
                        <a:pt x="2" y="168"/>
                        <a:pt x="4" y="168"/>
                        <a:pt x="4" y="168"/>
                      </a:cubicBezTo>
                      <a:cubicBezTo>
                        <a:pt x="4" y="168"/>
                        <a:pt x="5" y="170"/>
                        <a:pt x="5" y="170"/>
                      </a:cubicBezTo>
                      <a:cubicBezTo>
                        <a:pt x="5" y="170"/>
                        <a:pt x="6" y="169"/>
                        <a:pt x="6" y="169"/>
                      </a:cubicBezTo>
                      <a:cubicBezTo>
                        <a:pt x="6" y="169"/>
                        <a:pt x="7" y="167"/>
                        <a:pt x="7" y="167"/>
                      </a:cubicBezTo>
                      <a:cubicBezTo>
                        <a:pt x="7" y="167"/>
                        <a:pt x="9" y="165"/>
                        <a:pt x="9" y="165"/>
                      </a:cubicBezTo>
                      <a:cubicBezTo>
                        <a:pt x="9" y="165"/>
                        <a:pt x="11" y="164"/>
                        <a:pt x="11" y="164"/>
                      </a:cubicBezTo>
                      <a:cubicBezTo>
                        <a:pt x="11" y="164"/>
                        <a:pt x="12" y="163"/>
                        <a:pt x="12" y="163"/>
                      </a:cubicBezTo>
                      <a:cubicBezTo>
                        <a:pt x="12" y="163"/>
                        <a:pt x="14" y="163"/>
                        <a:pt x="14" y="163"/>
                      </a:cubicBezTo>
                      <a:cubicBezTo>
                        <a:pt x="14" y="163"/>
                        <a:pt x="15" y="162"/>
                        <a:pt x="15" y="162"/>
                      </a:cubicBezTo>
                      <a:cubicBezTo>
                        <a:pt x="15" y="162"/>
                        <a:pt x="15" y="161"/>
                        <a:pt x="15" y="161"/>
                      </a:cubicBezTo>
                      <a:cubicBezTo>
                        <a:pt x="15" y="161"/>
                        <a:pt x="16" y="164"/>
                        <a:pt x="16" y="164"/>
                      </a:cubicBezTo>
                      <a:cubicBezTo>
                        <a:pt x="16" y="164"/>
                        <a:pt x="17" y="164"/>
                        <a:pt x="17" y="164"/>
                      </a:cubicBezTo>
                      <a:cubicBezTo>
                        <a:pt x="17" y="164"/>
                        <a:pt x="19" y="165"/>
                        <a:pt x="19" y="165"/>
                      </a:cubicBezTo>
                      <a:cubicBezTo>
                        <a:pt x="19" y="165"/>
                        <a:pt x="20" y="165"/>
                        <a:pt x="20" y="165"/>
                      </a:cubicBezTo>
                      <a:cubicBezTo>
                        <a:pt x="20" y="165"/>
                        <a:pt x="21" y="162"/>
                        <a:pt x="21" y="162"/>
                      </a:cubicBezTo>
                      <a:cubicBezTo>
                        <a:pt x="21" y="162"/>
                        <a:pt x="22" y="160"/>
                        <a:pt x="22" y="160"/>
                      </a:cubicBezTo>
                      <a:cubicBezTo>
                        <a:pt x="22" y="160"/>
                        <a:pt x="23" y="158"/>
                        <a:pt x="23" y="158"/>
                      </a:cubicBezTo>
                      <a:cubicBezTo>
                        <a:pt x="23" y="158"/>
                        <a:pt x="24" y="156"/>
                        <a:pt x="24" y="156"/>
                      </a:cubicBezTo>
                      <a:cubicBezTo>
                        <a:pt x="24" y="156"/>
                        <a:pt x="26" y="156"/>
                        <a:pt x="26" y="156"/>
                      </a:cubicBezTo>
                      <a:cubicBezTo>
                        <a:pt x="26" y="156"/>
                        <a:pt x="28" y="155"/>
                        <a:pt x="28" y="155"/>
                      </a:cubicBezTo>
                      <a:cubicBezTo>
                        <a:pt x="28" y="155"/>
                        <a:pt x="30" y="157"/>
                        <a:pt x="30" y="157"/>
                      </a:cubicBezTo>
                      <a:cubicBezTo>
                        <a:pt x="30" y="157"/>
                        <a:pt x="32" y="159"/>
                        <a:pt x="32" y="159"/>
                      </a:cubicBezTo>
                      <a:cubicBezTo>
                        <a:pt x="32" y="159"/>
                        <a:pt x="32" y="158"/>
                        <a:pt x="32" y="158"/>
                      </a:cubicBezTo>
                      <a:cubicBezTo>
                        <a:pt x="32" y="158"/>
                        <a:pt x="34" y="158"/>
                        <a:pt x="34" y="158"/>
                      </a:cubicBezTo>
                      <a:cubicBezTo>
                        <a:pt x="34" y="158"/>
                        <a:pt x="35" y="158"/>
                        <a:pt x="35" y="158"/>
                      </a:cubicBezTo>
                      <a:cubicBezTo>
                        <a:pt x="35" y="158"/>
                        <a:pt x="35" y="156"/>
                        <a:pt x="35" y="156"/>
                      </a:cubicBezTo>
                      <a:cubicBezTo>
                        <a:pt x="35" y="156"/>
                        <a:pt x="36" y="156"/>
                        <a:pt x="36" y="156"/>
                      </a:cubicBezTo>
                      <a:cubicBezTo>
                        <a:pt x="36" y="156"/>
                        <a:pt x="38" y="156"/>
                        <a:pt x="38" y="156"/>
                      </a:cubicBezTo>
                      <a:cubicBezTo>
                        <a:pt x="38" y="156"/>
                        <a:pt x="39" y="155"/>
                        <a:pt x="39" y="15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8" name="Freeform 1118"/>
                <p:cNvSpPr>
                  <a:spLocks/>
                </p:cNvSpPr>
                <p:nvPr/>
              </p:nvSpPr>
              <p:spPr bwMode="gray">
                <a:xfrm>
                  <a:off x="3889376" y="2194336"/>
                  <a:ext cx="93663" cy="169863"/>
                </a:xfrm>
                <a:custGeom>
                  <a:avLst/>
                  <a:gdLst/>
                  <a:ahLst/>
                  <a:cxnLst>
                    <a:cxn ang="0">
                      <a:pos x="18" y="102"/>
                    </a:cxn>
                    <a:cxn ang="0">
                      <a:pos x="13" y="105"/>
                    </a:cxn>
                    <a:cxn ang="0">
                      <a:pos x="9" y="104"/>
                    </a:cxn>
                    <a:cxn ang="0">
                      <a:pos x="6" y="103"/>
                    </a:cxn>
                    <a:cxn ang="0">
                      <a:pos x="3" y="106"/>
                    </a:cxn>
                    <a:cxn ang="0">
                      <a:pos x="4" y="98"/>
                    </a:cxn>
                    <a:cxn ang="0">
                      <a:pos x="6" y="89"/>
                    </a:cxn>
                    <a:cxn ang="0">
                      <a:pos x="7" y="80"/>
                    </a:cxn>
                    <a:cxn ang="0">
                      <a:pos x="4" y="75"/>
                    </a:cxn>
                    <a:cxn ang="0">
                      <a:pos x="1" y="75"/>
                    </a:cxn>
                    <a:cxn ang="0">
                      <a:pos x="4" y="71"/>
                    </a:cxn>
                    <a:cxn ang="0">
                      <a:pos x="3" y="68"/>
                    </a:cxn>
                    <a:cxn ang="0">
                      <a:pos x="1" y="72"/>
                    </a:cxn>
                    <a:cxn ang="0">
                      <a:pos x="0" y="63"/>
                    </a:cxn>
                    <a:cxn ang="0">
                      <a:pos x="2" y="57"/>
                    </a:cxn>
                    <a:cxn ang="0">
                      <a:pos x="7" y="43"/>
                    </a:cxn>
                    <a:cxn ang="0">
                      <a:pos x="10" y="22"/>
                    </a:cxn>
                    <a:cxn ang="0">
                      <a:pos x="9" y="7"/>
                    </a:cxn>
                    <a:cxn ang="0">
                      <a:pos x="10" y="3"/>
                    </a:cxn>
                    <a:cxn ang="0">
                      <a:pos x="14" y="1"/>
                    </a:cxn>
                    <a:cxn ang="0">
                      <a:pos x="17" y="2"/>
                    </a:cxn>
                    <a:cxn ang="0">
                      <a:pos x="16" y="6"/>
                    </a:cxn>
                    <a:cxn ang="0">
                      <a:pos x="19" y="4"/>
                    </a:cxn>
                    <a:cxn ang="0">
                      <a:pos x="23" y="5"/>
                    </a:cxn>
                    <a:cxn ang="0">
                      <a:pos x="26" y="3"/>
                    </a:cxn>
                    <a:cxn ang="0">
                      <a:pos x="32" y="6"/>
                    </a:cxn>
                    <a:cxn ang="0">
                      <a:pos x="34" y="11"/>
                    </a:cxn>
                    <a:cxn ang="0">
                      <a:pos x="34" y="15"/>
                    </a:cxn>
                    <a:cxn ang="0">
                      <a:pos x="29" y="19"/>
                    </a:cxn>
                    <a:cxn ang="0">
                      <a:pos x="28" y="23"/>
                    </a:cxn>
                    <a:cxn ang="0">
                      <a:pos x="27" y="38"/>
                    </a:cxn>
                    <a:cxn ang="0">
                      <a:pos x="26" y="42"/>
                    </a:cxn>
                    <a:cxn ang="0">
                      <a:pos x="26" y="48"/>
                    </a:cxn>
                    <a:cxn ang="0">
                      <a:pos x="20" y="51"/>
                    </a:cxn>
                    <a:cxn ang="0">
                      <a:pos x="21" y="55"/>
                    </a:cxn>
                    <a:cxn ang="0">
                      <a:pos x="23" y="62"/>
                    </a:cxn>
                    <a:cxn ang="0">
                      <a:pos x="25" y="67"/>
                    </a:cxn>
                    <a:cxn ang="0">
                      <a:pos x="21" y="72"/>
                    </a:cxn>
                    <a:cxn ang="0">
                      <a:pos x="21" y="79"/>
                    </a:cxn>
                    <a:cxn ang="0">
                      <a:pos x="24" y="82"/>
                    </a:cxn>
                    <a:cxn ang="0">
                      <a:pos x="22" y="86"/>
                    </a:cxn>
                    <a:cxn ang="0">
                      <a:pos x="20" y="92"/>
                    </a:cxn>
                    <a:cxn ang="0">
                      <a:pos x="19" y="99"/>
                    </a:cxn>
                  </a:cxnLst>
                  <a:rect l="0" t="0" r="r" b="b"/>
                  <a:pathLst>
                    <a:path w="34" h="106">
                      <a:moveTo>
                        <a:pt x="19" y="102"/>
                      </a:moveTo>
                      <a:cubicBezTo>
                        <a:pt x="19" y="102"/>
                        <a:pt x="18" y="102"/>
                        <a:pt x="18" y="102"/>
                      </a:cubicBezTo>
                      <a:cubicBezTo>
                        <a:pt x="18" y="102"/>
                        <a:pt x="15" y="105"/>
                        <a:pt x="15" y="105"/>
                      </a:cubicBezTo>
                      <a:cubicBezTo>
                        <a:pt x="15" y="105"/>
                        <a:pt x="13" y="105"/>
                        <a:pt x="13" y="105"/>
                      </a:cubicBezTo>
                      <a:cubicBezTo>
                        <a:pt x="13" y="105"/>
                        <a:pt x="12" y="104"/>
                        <a:pt x="12" y="104"/>
                      </a:cubicBezTo>
                      <a:cubicBezTo>
                        <a:pt x="12" y="104"/>
                        <a:pt x="9" y="104"/>
                        <a:pt x="9" y="104"/>
                      </a:cubicBezTo>
                      <a:cubicBezTo>
                        <a:pt x="9" y="104"/>
                        <a:pt x="8" y="103"/>
                        <a:pt x="8" y="103"/>
                      </a:cubicBezTo>
                      <a:cubicBezTo>
                        <a:pt x="8" y="103"/>
                        <a:pt x="6" y="103"/>
                        <a:pt x="6" y="103"/>
                      </a:cubicBezTo>
                      <a:cubicBezTo>
                        <a:pt x="6" y="103"/>
                        <a:pt x="4" y="105"/>
                        <a:pt x="4" y="105"/>
                      </a:cubicBezTo>
                      <a:cubicBezTo>
                        <a:pt x="4" y="105"/>
                        <a:pt x="3" y="106"/>
                        <a:pt x="3" y="106"/>
                      </a:cubicBezTo>
                      <a:cubicBezTo>
                        <a:pt x="3" y="106"/>
                        <a:pt x="3" y="103"/>
                        <a:pt x="3" y="103"/>
                      </a:cubicBezTo>
                      <a:cubicBezTo>
                        <a:pt x="3" y="103"/>
                        <a:pt x="4" y="98"/>
                        <a:pt x="4" y="98"/>
                      </a:cubicBezTo>
                      <a:cubicBezTo>
                        <a:pt x="4" y="98"/>
                        <a:pt x="5" y="93"/>
                        <a:pt x="5" y="93"/>
                      </a:cubicBezTo>
                      <a:cubicBezTo>
                        <a:pt x="5" y="93"/>
                        <a:pt x="6" y="89"/>
                        <a:pt x="6" y="89"/>
                      </a:cubicBezTo>
                      <a:cubicBezTo>
                        <a:pt x="6" y="89"/>
                        <a:pt x="5" y="85"/>
                        <a:pt x="5" y="85"/>
                      </a:cubicBezTo>
                      <a:cubicBezTo>
                        <a:pt x="5" y="85"/>
                        <a:pt x="7" y="80"/>
                        <a:pt x="7" y="80"/>
                      </a:cubicBezTo>
                      <a:cubicBezTo>
                        <a:pt x="7" y="80"/>
                        <a:pt x="6" y="75"/>
                        <a:pt x="6" y="75"/>
                      </a:cubicBezTo>
                      <a:cubicBezTo>
                        <a:pt x="6" y="75"/>
                        <a:pt x="4" y="75"/>
                        <a:pt x="4" y="75"/>
                      </a:cubicBezTo>
                      <a:cubicBezTo>
                        <a:pt x="4" y="75"/>
                        <a:pt x="2" y="76"/>
                        <a:pt x="2" y="76"/>
                      </a:cubicBezTo>
                      <a:cubicBezTo>
                        <a:pt x="2" y="76"/>
                        <a:pt x="1" y="75"/>
                        <a:pt x="1" y="75"/>
                      </a:cubicBezTo>
                      <a:cubicBezTo>
                        <a:pt x="1" y="75"/>
                        <a:pt x="2" y="73"/>
                        <a:pt x="2" y="73"/>
                      </a:cubicBezTo>
                      <a:cubicBezTo>
                        <a:pt x="2" y="73"/>
                        <a:pt x="4" y="71"/>
                        <a:pt x="4" y="71"/>
                      </a:cubicBezTo>
                      <a:cubicBezTo>
                        <a:pt x="4" y="71"/>
                        <a:pt x="5" y="67"/>
                        <a:pt x="5" y="67"/>
                      </a:cubicBezTo>
                      <a:cubicBezTo>
                        <a:pt x="5" y="67"/>
                        <a:pt x="3" y="68"/>
                        <a:pt x="3" y="68"/>
                      </a:cubicBezTo>
                      <a:cubicBezTo>
                        <a:pt x="3" y="68"/>
                        <a:pt x="3" y="71"/>
                        <a:pt x="3" y="71"/>
                      </a:cubicBezTo>
                      <a:cubicBezTo>
                        <a:pt x="3" y="71"/>
                        <a:pt x="1" y="72"/>
                        <a:pt x="1" y="72"/>
                      </a:cubicBezTo>
                      <a:cubicBezTo>
                        <a:pt x="1" y="72"/>
                        <a:pt x="0" y="69"/>
                        <a:pt x="0" y="69"/>
                      </a:cubicBezTo>
                      <a:cubicBezTo>
                        <a:pt x="0" y="69"/>
                        <a:pt x="0" y="63"/>
                        <a:pt x="0" y="63"/>
                      </a:cubicBezTo>
                      <a:cubicBezTo>
                        <a:pt x="0" y="63"/>
                        <a:pt x="1" y="60"/>
                        <a:pt x="1" y="60"/>
                      </a:cubicBezTo>
                      <a:cubicBezTo>
                        <a:pt x="1" y="60"/>
                        <a:pt x="2" y="57"/>
                        <a:pt x="2" y="57"/>
                      </a:cubicBezTo>
                      <a:cubicBezTo>
                        <a:pt x="2" y="57"/>
                        <a:pt x="4" y="52"/>
                        <a:pt x="4" y="52"/>
                      </a:cubicBezTo>
                      <a:cubicBezTo>
                        <a:pt x="4" y="52"/>
                        <a:pt x="7" y="43"/>
                        <a:pt x="7" y="43"/>
                      </a:cubicBezTo>
                      <a:cubicBezTo>
                        <a:pt x="7" y="43"/>
                        <a:pt x="9" y="30"/>
                        <a:pt x="9" y="30"/>
                      </a:cubicBezTo>
                      <a:cubicBezTo>
                        <a:pt x="9" y="30"/>
                        <a:pt x="10" y="22"/>
                        <a:pt x="10" y="22"/>
                      </a:cubicBezTo>
                      <a:cubicBezTo>
                        <a:pt x="10" y="22"/>
                        <a:pt x="9" y="15"/>
                        <a:pt x="9" y="15"/>
                      </a:cubicBezTo>
                      <a:cubicBezTo>
                        <a:pt x="9" y="15"/>
                        <a:pt x="9" y="7"/>
                        <a:pt x="9" y="7"/>
                      </a:cubicBezTo>
                      <a:cubicBezTo>
                        <a:pt x="9" y="7"/>
                        <a:pt x="9" y="4"/>
                        <a:pt x="9" y="4"/>
                      </a:cubicBezTo>
                      <a:cubicBezTo>
                        <a:pt x="9" y="4"/>
                        <a:pt x="10" y="3"/>
                        <a:pt x="10" y="3"/>
                      </a:cubicBezTo>
                      <a:cubicBezTo>
                        <a:pt x="10" y="3"/>
                        <a:pt x="12" y="1"/>
                        <a:pt x="12" y="1"/>
                      </a:cubicBezTo>
                      <a:cubicBezTo>
                        <a:pt x="12" y="1"/>
                        <a:pt x="14" y="1"/>
                        <a:pt x="14" y="1"/>
                      </a:cubicBezTo>
                      <a:cubicBezTo>
                        <a:pt x="14" y="1"/>
                        <a:pt x="15" y="0"/>
                        <a:pt x="15" y="0"/>
                      </a:cubicBezTo>
                      <a:cubicBezTo>
                        <a:pt x="15" y="0"/>
                        <a:pt x="17" y="2"/>
                        <a:pt x="17" y="2"/>
                      </a:cubicBezTo>
                      <a:cubicBezTo>
                        <a:pt x="17" y="2"/>
                        <a:pt x="16" y="4"/>
                        <a:pt x="16" y="4"/>
                      </a:cubicBezTo>
                      <a:cubicBezTo>
                        <a:pt x="16" y="4"/>
                        <a:pt x="16" y="6"/>
                        <a:pt x="16" y="6"/>
                      </a:cubicBezTo>
                      <a:cubicBezTo>
                        <a:pt x="16" y="6"/>
                        <a:pt x="17" y="6"/>
                        <a:pt x="17" y="6"/>
                      </a:cubicBezTo>
                      <a:cubicBezTo>
                        <a:pt x="17" y="6"/>
                        <a:pt x="19" y="4"/>
                        <a:pt x="19" y="4"/>
                      </a:cubicBezTo>
                      <a:cubicBezTo>
                        <a:pt x="19" y="4"/>
                        <a:pt x="21" y="4"/>
                        <a:pt x="21" y="4"/>
                      </a:cubicBezTo>
                      <a:cubicBezTo>
                        <a:pt x="21" y="4"/>
                        <a:pt x="23" y="5"/>
                        <a:pt x="23" y="5"/>
                      </a:cubicBezTo>
                      <a:cubicBezTo>
                        <a:pt x="23" y="5"/>
                        <a:pt x="24" y="5"/>
                        <a:pt x="24" y="5"/>
                      </a:cubicBezTo>
                      <a:cubicBezTo>
                        <a:pt x="24" y="5"/>
                        <a:pt x="26" y="3"/>
                        <a:pt x="26" y="3"/>
                      </a:cubicBezTo>
                      <a:cubicBezTo>
                        <a:pt x="26" y="3"/>
                        <a:pt x="31" y="4"/>
                        <a:pt x="31" y="4"/>
                      </a:cubicBezTo>
                      <a:cubicBezTo>
                        <a:pt x="31" y="4"/>
                        <a:pt x="32" y="6"/>
                        <a:pt x="32" y="6"/>
                      </a:cubicBezTo>
                      <a:cubicBezTo>
                        <a:pt x="32" y="6"/>
                        <a:pt x="33" y="9"/>
                        <a:pt x="33" y="9"/>
                      </a:cubicBezTo>
                      <a:cubicBezTo>
                        <a:pt x="33" y="9"/>
                        <a:pt x="34" y="11"/>
                        <a:pt x="34" y="11"/>
                      </a:cubicBezTo>
                      <a:cubicBezTo>
                        <a:pt x="34" y="11"/>
                        <a:pt x="34" y="13"/>
                        <a:pt x="34" y="13"/>
                      </a:cubicBezTo>
                      <a:cubicBezTo>
                        <a:pt x="34" y="13"/>
                        <a:pt x="34" y="15"/>
                        <a:pt x="34" y="15"/>
                      </a:cubicBezTo>
                      <a:cubicBezTo>
                        <a:pt x="34" y="15"/>
                        <a:pt x="32" y="17"/>
                        <a:pt x="32" y="17"/>
                      </a:cubicBezTo>
                      <a:cubicBezTo>
                        <a:pt x="32" y="17"/>
                        <a:pt x="29" y="19"/>
                        <a:pt x="29" y="19"/>
                      </a:cubicBezTo>
                      <a:cubicBezTo>
                        <a:pt x="29" y="19"/>
                        <a:pt x="28" y="22"/>
                        <a:pt x="28" y="22"/>
                      </a:cubicBezTo>
                      <a:cubicBezTo>
                        <a:pt x="28" y="22"/>
                        <a:pt x="28" y="23"/>
                        <a:pt x="28" y="23"/>
                      </a:cubicBezTo>
                      <a:cubicBezTo>
                        <a:pt x="28" y="23"/>
                        <a:pt x="29" y="26"/>
                        <a:pt x="29" y="26"/>
                      </a:cubicBezTo>
                      <a:cubicBezTo>
                        <a:pt x="29" y="26"/>
                        <a:pt x="27" y="38"/>
                        <a:pt x="27" y="38"/>
                      </a:cubicBezTo>
                      <a:cubicBezTo>
                        <a:pt x="27" y="38"/>
                        <a:pt x="26" y="39"/>
                        <a:pt x="26" y="39"/>
                      </a:cubicBezTo>
                      <a:cubicBezTo>
                        <a:pt x="26" y="39"/>
                        <a:pt x="26" y="42"/>
                        <a:pt x="26" y="42"/>
                      </a:cubicBezTo>
                      <a:cubicBezTo>
                        <a:pt x="26" y="42"/>
                        <a:pt x="27" y="44"/>
                        <a:pt x="27" y="44"/>
                      </a:cubicBezTo>
                      <a:cubicBezTo>
                        <a:pt x="27" y="44"/>
                        <a:pt x="26" y="48"/>
                        <a:pt x="26" y="48"/>
                      </a:cubicBezTo>
                      <a:cubicBezTo>
                        <a:pt x="26" y="48"/>
                        <a:pt x="25" y="51"/>
                        <a:pt x="25" y="51"/>
                      </a:cubicBezTo>
                      <a:cubicBezTo>
                        <a:pt x="25" y="51"/>
                        <a:pt x="20" y="51"/>
                        <a:pt x="20" y="51"/>
                      </a:cubicBezTo>
                      <a:cubicBezTo>
                        <a:pt x="20" y="51"/>
                        <a:pt x="20" y="53"/>
                        <a:pt x="20" y="53"/>
                      </a:cubicBezTo>
                      <a:cubicBezTo>
                        <a:pt x="20" y="53"/>
                        <a:pt x="21" y="55"/>
                        <a:pt x="21" y="55"/>
                      </a:cubicBezTo>
                      <a:cubicBezTo>
                        <a:pt x="21" y="55"/>
                        <a:pt x="23" y="59"/>
                        <a:pt x="23" y="59"/>
                      </a:cubicBezTo>
                      <a:cubicBezTo>
                        <a:pt x="23" y="59"/>
                        <a:pt x="23" y="62"/>
                        <a:pt x="23" y="62"/>
                      </a:cubicBezTo>
                      <a:cubicBezTo>
                        <a:pt x="23" y="62"/>
                        <a:pt x="25" y="64"/>
                        <a:pt x="25" y="64"/>
                      </a:cubicBezTo>
                      <a:cubicBezTo>
                        <a:pt x="25" y="64"/>
                        <a:pt x="25" y="67"/>
                        <a:pt x="25" y="67"/>
                      </a:cubicBezTo>
                      <a:cubicBezTo>
                        <a:pt x="25" y="67"/>
                        <a:pt x="23" y="68"/>
                        <a:pt x="23" y="68"/>
                      </a:cubicBezTo>
                      <a:cubicBezTo>
                        <a:pt x="23" y="68"/>
                        <a:pt x="21" y="72"/>
                        <a:pt x="21" y="72"/>
                      </a:cubicBezTo>
                      <a:cubicBezTo>
                        <a:pt x="21" y="72"/>
                        <a:pt x="20" y="75"/>
                        <a:pt x="20" y="75"/>
                      </a:cubicBezTo>
                      <a:cubicBezTo>
                        <a:pt x="20" y="75"/>
                        <a:pt x="21" y="79"/>
                        <a:pt x="21" y="79"/>
                      </a:cubicBezTo>
                      <a:cubicBezTo>
                        <a:pt x="21" y="79"/>
                        <a:pt x="23" y="82"/>
                        <a:pt x="23" y="82"/>
                      </a:cubicBezTo>
                      <a:cubicBezTo>
                        <a:pt x="23" y="82"/>
                        <a:pt x="24" y="82"/>
                        <a:pt x="24" y="82"/>
                      </a:cubicBezTo>
                      <a:cubicBezTo>
                        <a:pt x="24" y="82"/>
                        <a:pt x="24" y="85"/>
                        <a:pt x="24" y="85"/>
                      </a:cubicBezTo>
                      <a:cubicBezTo>
                        <a:pt x="24" y="85"/>
                        <a:pt x="22" y="86"/>
                        <a:pt x="22" y="86"/>
                      </a:cubicBezTo>
                      <a:cubicBezTo>
                        <a:pt x="22" y="86"/>
                        <a:pt x="21" y="88"/>
                        <a:pt x="21" y="88"/>
                      </a:cubicBezTo>
                      <a:cubicBezTo>
                        <a:pt x="21" y="88"/>
                        <a:pt x="20" y="92"/>
                        <a:pt x="20" y="92"/>
                      </a:cubicBezTo>
                      <a:cubicBezTo>
                        <a:pt x="20" y="92"/>
                        <a:pt x="18" y="96"/>
                        <a:pt x="18" y="96"/>
                      </a:cubicBezTo>
                      <a:cubicBezTo>
                        <a:pt x="18" y="96"/>
                        <a:pt x="19" y="99"/>
                        <a:pt x="19" y="99"/>
                      </a:cubicBezTo>
                      <a:cubicBezTo>
                        <a:pt x="19" y="99"/>
                        <a:pt x="19" y="102"/>
                        <a:pt x="19" y="10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79" name="Freeform 1119"/>
                <p:cNvSpPr>
                  <a:spLocks/>
                </p:cNvSpPr>
                <p:nvPr/>
              </p:nvSpPr>
              <p:spPr bwMode="gray">
                <a:xfrm>
                  <a:off x="3906838" y="2138774"/>
                  <a:ext cx="334963" cy="258763"/>
                </a:xfrm>
                <a:custGeom>
                  <a:avLst/>
                  <a:gdLst/>
                  <a:ahLst/>
                  <a:cxnLst>
                    <a:cxn ang="0">
                      <a:pos x="121" y="32"/>
                    </a:cxn>
                    <a:cxn ang="0">
                      <a:pos x="117" y="44"/>
                    </a:cxn>
                    <a:cxn ang="0">
                      <a:pos x="105" y="52"/>
                    </a:cxn>
                    <a:cxn ang="0">
                      <a:pos x="97" y="64"/>
                    </a:cxn>
                    <a:cxn ang="0">
                      <a:pos x="91" y="74"/>
                    </a:cxn>
                    <a:cxn ang="0">
                      <a:pos x="86" y="88"/>
                    </a:cxn>
                    <a:cxn ang="0">
                      <a:pos x="88" y="101"/>
                    </a:cxn>
                    <a:cxn ang="0">
                      <a:pos x="88" y="106"/>
                    </a:cxn>
                    <a:cxn ang="0">
                      <a:pos x="81" y="119"/>
                    </a:cxn>
                    <a:cxn ang="0">
                      <a:pos x="80" y="128"/>
                    </a:cxn>
                    <a:cxn ang="0">
                      <a:pos x="71" y="133"/>
                    </a:cxn>
                    <a:cxn ang="0">
                      <a:pos x="66" y="145"/>
                    </a:cxn>
                    <a:cxn ang="0">
                      <a:pos x="60" y="146"/>
                    </a:cxn>
                    <a:cxn ang="0">
                      <a:pos x="52" y="147"/>
                    </a:cxn>
                    <a:cxn ang="0">
                      <a:pos x="42" y="147"/>
                    </a:cxn>
                    <a:cxn ang="0">
                      <a:pos x="35" y="152"/>
                    </a:cxn>
                    <a:cxn ang="0">
                      <a:pos x="31" y="159"/>
                    </a:cxn>
                    <a:cxn ang="0">
                      <a:pos x="27" y="157"/>
                    </a:cxn>
                    <a:cxn ang="0">
                      <a:pos x="22" y="147"/>
                    </a:cxn>
                    <a:cxn ang="0">
                      <a:pos x="17" y="135"/>
                    </a:cxn>
                    <a:cxn ang="0">
                      <a:pos x="12" y="130"/>
                    </a:cxn>
                    <a:cxn ang="0">
                      <a:pos x="18" y="119"/>
                    </a:cxn>
                    <a:cxn ang="0">
                      <a:pos x="14" y="109"/>
                    </a:cxn>
                    <a:cxn ang="0">
                      <a:pos x="19" y="98"/>
                    </a:cxn>
                    <a:cxn ang="0">
                      <a:pos x="14" y="87"/>
                    </a:cxn>
                    <a:cxn ang="0">
                      <a:pos x="21" y="78"/>
                    </a:cxn>
                    <a:cxn ang="0">
                      <a:pos x="23" y="60"/>
                    </a:cxn>
                    <a:cxn ang="0">
                      <a:pos x="26" y="51"/>
                    </a:cxn>
                    <a:cxn ang="0">
                      <a:pos x="27" y="43"/>
                    </a:cxn>
                    <a:cxn ang="0">
                      <a:pos x="18" y="39"/>
                    </a:cxn>
                    <a:cxn ang="0">
                      <a:pos x="11" y="40"/>
                    </a:cxn>
                    <a:cxn ang="0">
                      <a:pos x="9" y="34"/>
                    </a:cxn>
                    <a:cxn ang="0">
                      <a:pos x="3" y="38"/>
                    </a:cxn>
                    <a:cxn ang="0">
                      <a:pos x="4" y="28"/>
                    </a:cxn>
                    <a:cxn ang="0">
                      <a:pos x="3" y="23"/>
                    </a:cxn>
                    <a:cxn ang="0">
                      <a:pos x="0" y="16"/>
                    </a:cxn>
                    <a:cxn ang="0">
                      <a:pos x="6" y="9"/>
                    </a:cxn>
                    <a:cxn ang="0">
                      <a:pos x="11" y="6"/>
                    </a:cxn>
                    <a:cxn ang="0">
                      <a:pos x="12" y="2"/>
                    </a:cxn>
                    <a:cxn ang="0">
                      <a:pos x="18" y="1"/>
                    </a:cxn>
                    <a:cxn ang="0">
                      <a:pos x="28" y="5"/>
                    </a:cxn>
                    <a:cxn ang="0">
                      <a:pos x="36" y="4"/>
                    </a:cxn>
                    <a:cxn ang="0">
                      <a:pos x="49" y="8"/>
                    </a:cxn>
                    <a:cxn ang="0">
                      <a:pos x="59" y="8"/>
                    </a:cxn>
                    <a:cxn ang="0">
                      <a:pos x="66" y="8"/>
                    </a:cxn>
                    <a:cxn ang="0">
                      <a:pos x="74" y="10"/>
                    </a:cxn>
                    <a:cxn ang="0">
                      <a:pos x="78" y="14"/>
                    </a:cxn>
                    <a:cxn ang="0">
                      <a:pos x="84" y="18"/>
                    </a:cxn>
                    <a:cxn ang="0">
                      <a:pos x="90" y="21"/>
                    </a:cxn>
                    <a:cxn ang="0">
                      <a:pos x="96" y="23"/>
                    </a:cxn>
                    <a:cxn ang="0">
                      <a:pos x="102" y="22"/>
                    </a:cxn>
                    <a:cxn ang="0">
                      <a:pos x="106" y="28"/>
                    </a:cxn>
                    <a:cxn ang="0">
                      <a:pos x="113" y="29"/>
                    </a:cxn>
                    <a:cxn ang="0">
                      <a:pos x="118" y="28"/>
                    </a:cxn>
                  </a:cxnLst>
                  <a:rect l="0" t="0" r="r" b="b"/>
                  <a:pathLst>
                    <a:path w="122" h="161">
                      <a:moveTo>
                        <a:pt x="121" y="28"/>
                      </a:moveTo>
                      <a:cubicBezTo>
                        <a:pt x="121" y="28"/>
                        <a:pt x="122" y="29"/>
                        <a:pt x="122" y="29"/>
                      </a:cubicBezTo>
                      <a:cubicBezTo>
                        <a:pt x="122" y="29"/>
                        <a:pt x="122" y="31"/>
                        <a:pt x="122" y="31"/>
                      </a:cubicBezTo>
                      <a:cubicBezTo>
                        <a:pt x="122" y="31"/>
                        <a:pt x="121" y="32"/>
                        <a:pt x="121" y="32"/>
                      </a:cubicBezTo>
                      <a:cubicBezTo>
                        <a:pt x="121" y="32"/>
                        <a:pt x="121" y="35"/>
                        <a:pt x="121" y="35"/>
                      </a:cubicBezTo>
                      <a:cubicBezTo>
                        <a:pt x="121" y="35"/>
                        <a:pt x="122" y="37"/>
                        <a:pt x="122" y="37"/>
                      </a:cubicBezTo>
                      <a:cubicBezTo>
                        <a:pt x="122" y="37"/>
                        <a:pt x="121" y="39"/>
                        <a:pt x="121" y="39"/>
                      </a:cubicBezTo>
                      <a:cubicBezTo>
                        <a:pt x="121" y="39"/>
                        <a:pt x="117" y="44"/>
                        <a:pt x="117" y="44"/>
                      </a:cubicBezTo>
                      <a:cubicBezTo>
                        <a:pt x="117" y="44"/>
                        <a:pt x="112" y="47"/>
                        <a:pt x="112" y="47"/>
                      </a:cubicBezTo>
                      <a:cubicBezTo>
                        <a:pt x="112" y="47"/>
                        <a:pt x="111" y="49"/>
                        <a:pt x="111" y="49"/>
                      </a:cubicBezTo>
                      <a:cubicBezTo>
                        <a:pt x="111" y="49"/>
                        <a:pt x="109" y="51"/>
                        <a:pt x="109" y="51"/>
                      </a:cubicBezTo>
                      <a:cubicBezTo>
                        <a:pt x="109" y="51"/>
                        <a:pt x="105" y="52"/>
                        <a:pt x="105" y="52"/>
                      </a:cubicBezTo>
                      <a:cubicBezTo>
                        <a:pt x="105" y="52"/>
                        <a:pt x="101" y="55"/>
                        <a:pt x="101" y="55"/>
                      </a:cubicBezTo>
                      <a:cubicBezTo>
                        <a:pt x="101" y="55"/>
                        <a:pt x="99" y="56"/>
                        <a:pt x="99" y="56"/>
                      </a:cubicBezTo>
                      <a:cubicBezTo>
                        <a:pt x="99" y="56"/>
                        <a:pt x="96" y="60"/>
                        <a:pt x="96" y="60"/>
                      </a:cubicBezTo>
                      <a:cubicBezTo>
                        <a:pt x="96" y="60"/>
                        <a:pt x="97" y="64"/>
                        <a:pt x="97" y="64"/>
                      </a:cubicBezTo>
                      <a:cubicBezTo>
                        <a:pt x="97" y="64"/>
                        <a:pt x="96" y="66"/>
                        <a:pt x="96" y="66"/>
                      </a:cubicBezTo>
                      <a:cubicBezTo>
                        <a:pt x="96" y="66"/>
                        <a:pt x="94" y="68"/>
                        <a:pt x="94" y="68"/>
                      </a:cubicBezTo>
                      <a:cubicBezTo>
                        <a:pt x="94" y="68"/>
                        <a:pt x="93" y="70"/>
                        <a:pt x="93" y="70"/>
                      </a:cubicBezTo>
                      <a:cubicBezTo>
                        <a:pt x="93" y="70"/>
                        <a:pt x="91" y="74"/>
                        <a:pt x="91" y="74"/>
                      </a:cubicBezTo>
                      <a:cubicBezTo>
                        <a:pt x="91" y="74"/>
                        <a:pt x="89" y="76"/>
                        <a:pt x="89" y="76"/>
                      </a:cubicBezTo>
                      <a:cubicBezTo>
                        <a:pt x="89" y="76"/>
                        <a:pt x="87" y="82"/>
                        <a:pt x="87" y="82"/>
                      </a:cubicBezTo>
                      <a:cubicBezTo>
                        <a:pt x="87" y="82"/>
                        <a:pt x="86" y="86"/>
                        <a:pt x="86" y="86"/>
                      </a:cubicBezTo>
                      <a:cubicBezTo>
                        <a:pt x="86" y="86"/>
                        <a:pt x="86" y="88"/>
                        <a:pt x="86" y="88"/>
                      </a:cubicBezTo>
                      <a:cubicBezTo>
                        <a:pt x="86" y="88"/>
                        <a:pt x="85" y="91"/>
                        <a:pt x="85" y="91"/>
                      </a:cubicBezTo>
                      <a:cubicBezTo>
                        <a:pt x="85" y="91"/>
                        <a:pt x="86" y="96"/>
                        <a:pt x="86" y="96"/>
                      </a:cubicBezTo>
                      <a:cubicBezTo>
                        <a:pt x="86" y="96"/>
                        <a:pt x="87" y="98"/>
                        <a:pt x="87" y="98"/>
                      </a:cubicBezTo>
                      <a:cubicBezTo>
                        <a:pt x="87" y="98"/>
                        <a:pt x="88" y="101"/>
                        <a:pt x="88" y="101"/>
                      </a:cubicBezTo>
                      <a:cubicBezTo>
                        <a:pt x="88" y="101"/>
                        <a:pt x="90" y="101"/>
                        <a:pt x="90" y="101"/>
                      </a:cubicBezTo>
                      <a:cubicBezTo>
                        <a:pt x="90" y="101"/>
                        <a:pt x="90" y="103"/>
                        <a:pt x="90" y="103"/>
                      </a:cubicBezTo>
                      <a:cubicBezTo>
                        <a:pt x="90" y="103"/>
                        <a:pt x="90" y="105"/>
                        <a:pt x="90" y="105"/>
                      </a:cubicBezTo>
                      <a:cubicBezTo>
                        <a:pt x="90" y="105"/>
                        <a:pt x="88" y="106"/>
                        <a:pt x="88" y="106"/>
                      </a:cubicBezTo>
                      <a:cubicBezTo>
                        <a:pt x="88" y="106"/>
                        <a:pt x="87" y="108"/>
                        <a:pt x="87" y="108"/>
                      </a:cubicBezTo>
                      <a:cubicBezTo>
                        <a:pt x="87" y="108"/>
                        <a:pt x="85" y="109"/>
                        <a:pt x="85" y="109"/>
                      </a:cubicBezTo>
                      <a:cubicBezTo>
                        <a:pt x="85" y="109"/>
                        <a:pt x="83" y="114"/>
                        <a:pt x="83" y="114"/>
                      </a:cubicBezTo>
                      <a:cubicBezTo>
                        <a:pt x="83" y="114"/>
                        <a:pt x="81" y="119"/>
                        <a:pt x="81" y="119"/>
                      </a:cubicBezTo>
                      <a:cubicBezTo>
                        <a:pt x="81" y="119"/>
                        <a:pt x="81" y="121"/>
                        <a:pt x="81" y="121"/>
                      </a:cubicBezTo>
                      <a:cubicBezTo>
                        <a:pt x="81" y="121"/>
                        <a:pt x="80" y="123"/>
                        <a:pt x="80" y="123"/>
                      </a:cubicBezTo>
                      <a:cubicBezTo>
                        <a:pt x="80" y="123"/>
                        <a:pt x="80" y="126"/>
                        <a:pt x="80" y="126"/>
                      </a:cubicBezTo>
                      <a:cubicBezTo>
                        <a:pt x="80" y="126"/>
                        <a:pt x="80" y="128"/>
                        <a:pt x="80" y="128"/>
                      </a:cubicBezTo>
                      <a:cubicBezTo>
                        <a:pt x="80" y="128"/>
                        <a:pt x="77" y="128"/>
                        <a:pt x="77" y="128"/>
                      </a:cubicBezTo>
                      <a:cubicBezTo>
                        <a:pt x="77" y="128"/>
                        <a:pt x="74" y="129"/>
                        <a:pt x="74" y="129"/>
                      </a:cubicBezTo>
                      <a:cubicBezTo>
                        <a:pt x="74" y="129"/>
                        <a:pt x="72" y="130"/>
                        <a:pt x="72" y="130"/>
                      </a:cubicBezTo>
                      <a:cubicBezTo>
                        <a:pt x="72" y="130"/>
                        <a:pt x="71" y="133"/>
                        <a:pt x="71" y="133"/>
                      </a:cubicBezTo>
                      <a:cubicBezTo>
                        <a:pt x="71" y="133"/>
                        <a:pt x="69" y="135"/>
                        <a:pt x="69" y="135"/>
                      </a:cubicBezTo>
                      <a:cubicBezTo>
                        <a:pt x="69" y="135"/>
                        <a:pt x="69" y="139"/>
                        <a:pt x="69" y="139"/>
                      </a:cubicBezTo>
                      <a:cubicBezTo>
                        <a:pt x="69" y="139"/>
                        <a:pt x="68" y="142"/>
                        <a:pt x="68" y="142"/>
                      </a:cubicBezTo>
                      <a:cubicBezTo>
                        <a:pt x="68" y="142"/>
                        <a:pt x="66" y="145"/>
                        <a:pt x="66" y="145"/>
                      </a:cubicBezTo>
                      <a:cubicBezTo>
                        <a:pt x="66" y="145"/>
                        <a:pt x="65" y="146"/>
                        <a:pt x="65" y="146"/>
                      </a:cubicBezTo>
                      <a:cubicBezTo>
                        <a:pt x="65" y="146"/>
                        <a:pt x="64" y="145"/>
                        <a:pt x="64" y="145"/>
                      </a:cubicBezTo>
                      <a:cubicBezTo>
                        <a:pt x="64" y="145"/>
                        <a:pt x="62" y="144"/>
                        <a:pt x="62" y="144"/>
                      </a:cubicBezTo>
                      <a:cubicBezTo>
                        <a:pt x="62" y="144"/>
                        <a:pt x="60" y="146"/>
                        <a:pt x="60" y="146"/>
                      </a:cubicBezTo>
                      <a:cubicBezTo>
                        <a:pt x="60" y="146"/>
                        <a:pt x="59" y="146"/>
                        <a:pt x="59" y="146"/>
                      </a:cubicBezTo>
                      <a:cubicBezTo>
                        <a:pt x="59" y="146"/>
                        <a:pt x="58" y="145"/>
                        <a:pt x="58" y="145"/>
                      </a:cubicBezTo>
                      <a:cubicBezTo>
                        <a:pt x="58" y="145"/>
                        <a:pt x="54" y="145"/>
                        <a:pt x="54" y="145"/>
                      </a:cubicBezTo>
                      <a:cubicBezTo>
                        <a:pt x="54" y="145"/>
                        <a:pt x="52" y="147"/>
                        <a:pt x="52" y="147"/>
                      </a:cubicBezTo>
                      <a:cubicBezTo>
                        <a:pt x="52" y="147"/>
                        <a:pt x="50" y="145"/>
                        <a:pt x="50" y="145"/>
                      </a:cubicBezTo>
                      <a:cubicBezTo>
                        <a:pt x="50" y="145"/>
                        <a:pt x="48" y="145"/>
                        <a:pt x="48" y="145"/>
                      </a:cubicBezTo>
                      <a:cubicBezTo>
                        <a:pt x="48" y="145"/>
                        <a:pt x="45" y="145"/>
                        <a:pt x="45" y="145"/>
                      </a:cubicBezTo>
                      <a:cubicBezTo>
                        <a:pt x="45" y="145"/>
                        <a:pt x="42" y="147"/>
                        <a:pt x="42" y="147"/>
                      </a:cubicBezTo>
                      <a:cubicBezTo>
                        <a:pt x="42" y="147"/>
                        <a:pt x="41" y="149"/>
                        <a:pt x="41" y="149"/>
                      </a:cubicBezTo>
                      <a:cubicBezTo>
                        <a:pt x="41" y="149"/>
                        <a:pt x="38" y="150"/>
                        <a:pt x="38" y="150"/>
                      </a:cubicBezTo>
                      <a:cubicBezTo>
                        <a:pt x="38" y="150"/>
                        <a:pt x="36" y="151"/>
                        <a:pt x="36" y="151"/>
                      </a:cubicBezTo>
                      <a:cubicBezTo>
                        <a:pt x="36" y="151"/>
                        <a:pt x="35" y="152"/>
                        <a:pt x="35" y="152"/>
                      </a:cubicBezTo>
                      <a:cubicBezTo>
                        <a:pt x="35" y="152"/>
                        <a:pt x="32" y="153"/>
                        <a:pt x="32" y="153"/>
                      </a:cubicBezTo>
                      <a:cubicBezTo>
                        <a:pt x="32" y="153"/>
                        <a:pt x="31" y="154"/>
                        <a:pt x="31" y="154"/>
                      </a:cubicBezTo>
                      <a:cubicBezTo>
                        <a:pt x="31" y="154"/>
                        <a:pt x="31" y="156"/>
                        <a:pt x="31" y="156"/>
                      </a:cubicBezTo>
                      <a:cubicBezTo>
                        <a:pt x="31" y="156"/>
                        <a:pt x="31" y="159"/>
                        <a:pt x="31" y="159"/>
                      </a:cubicBezTo>
                      <a:cubicBezTo>
                        <a:pt x="31" y="159"/>
                        <a:pt x="31" y="161"/>
                        <a:pt x="31" y="161"/>
                      </a:cubicBezTo>
                      <a:cubicBezTo>
                        <a:pt x="31" y="161"/>
                        <a:pt x="29" y="161"/>
                        <a:pt x="29" y="161"/>
                      </a:cubicBezTo>
                      <a:cubicBezTo>
                        <a:pt x="29" y="161"/>
                        <a:pt x="28" y="159"/>
                        <a:pt x="28" y="159"/>
                      </a:cubicBezTo>
                      <a:cubicBezTo>
                        <a:pt x="28" y="159"/>
                        <a:pt x="27" y="157"/>
                        <a:pt x="27" y="157"/>
                      </a:cubicBezTo>
                      <a:cubicBezTo>
                        <a:pt x="27" y="157"/>
                        <a:pt x="25" y="155"/>
                        <a:pt x="25" y="155"/>
                      </a:cubicBezTo>
                      <a:cubicBezTo>
                        <a:pt x="25" y="155"/>
                        <a:pt x="24" y="152"/>
                        <a:pt x="24" y="152"/>
                      </a:cubicBezTo>
                      <a:cubicBezTo>
                        <a:pt x="24" y="152"/>
                        <a:pt x="24" y="150"/>
                        <a:pt x="24" y="150"/>
                      </a:cubicBezTo>
                      <a:cubicBezTo>
                        <a:pt x="24" y="150"/>
                        <a:pt x="22" y="147"/>
                        <a:pt x="22" y="147"/>
                      </a:cubicBezTo>
                      <a:cubicBezTo>
                        <a:pt x="22" y="147"/>
                        <a:pt x="24" y="143"/>
                        <a:pt x="24" y="143"/>
                      </a:cubicBezTo>
                      <a:cubicBezTo>
                        <a:pt x="24" y="143"/>
                        <a:pt x="21" y="140"/>
                        <a:pt x="21" y="140"/>
                      </a:cubicBezTo>
                      <a:cubicBezTo>
                        <a:pt x="21" y="140"/>
                        <a:pt x="19" y="137"/>
                        <a:pt x="19" y="137"/>
                      </a:cubicBezTo>
                      <a:cubicBezTo>
                        <a:pt x="19" y="137"/>
                        <a:pt x="17" y="135"/>
                        <a:pt x="17" y="135"/>
                      </a:cubicBezTo>
                      <a:cubicBezTo>
                        <a:pt x="17" y="135"/>
                        <a:pt x="14" y="135"/>
                        <a:pt x="14" y="135"/>
                      </a:cubicBezTo>
                      <a:cubicBezTo>
                        <a:pt x="14" y="135"/>
                        <a:pt x="13" y="136"/>
                        <a:pt x="13" y="136"/>
                      </a:cubicBezTo>
                      <a:cubicBezTo>
                        <a:pt x="13" y="136"/>
                        <a:pt x="13" y="133"/>
                        <a:pt x="13" y="133"/>
                      </a:cubicBezTo>
                      <a:cubicBezTo>
                        <a:pt x="13" y="133"/>
                        <a:pt x="12" y="130"/>
                        <a:pt x="12" y="130"/>
                      </a:cubicBezTo>
                      <a:cubicBezTo>
                        <a:pt x="12" y="130"/>
                        <a:pt x="14" y="126"/>
                        <a:pt x="14" y="126"/>
                      </a:cubicBezTo>
                      <a:cubicBezTo>
                        <a:pt x="14" y="126"/>
                        <a:pt x="15" y="122"/>
                        <a:pt x="15" y="122"/>
                      </a:cubicBezTo>
                      <a:cubicBezTo>
                        <a:pt x="15" y="122"/>
                        <a:pt x="16" y="120"/>
                        <a:pt x="16" y="120"/>
                      </a:cubicBezTo>
                      <a:cubicBezTo>
                        <a:pt x="16" y="120"/>
                        <a:pt x="18" y="119"/>
                        <a:pt x="18" y="119"/>
                      </a:cubicBezTo>
                      <a:cubicBezTo>
                        <a:pt x="18" y="119"/>
                        <a:pt x="18" y="116"/>
                        <a:pt x="18" y="116"/>
                      </a:cubicBezTo>
                      <a:cubicBezTo>
                        <a:pt x="18" y="116"/>
                        <a:pt x="17" y="116"/>
                        <a:pt x="17" y="116"/>
                      </a:cubicBezTo>
                      <a:cubicBezTo>
                        <a:pt x="17" y="116"/>
                        <a:pt x="15" y="113"/>
                        <a:pt x="15" y="113"/>
                      </a:cubicBezTo>
                      <a:cubicBezTo>
                        <a:pt x="15" y="113"/>
                        <a:pt x="14" y="109"/>
                        <a:pt x="14" y="109"/>
                      </a:cubicBezTo>
                      <a:cubicBezTo>
                        <a:pt x="14" y="109"/>
                        <a:pt x="15" y="106"/>
                        <a:pt x="15" y="106"/>
                      </a:cubicBezTo>
                      <a:cubicBezTo>
                        <a:pt x="15" y="106"/>
                        <a:pt x="17" y="102"/>
                        <a:pt x="17" y="102"/>
                      </a:cubicBezTo>
                      <a:cubicBezTo>
                        <a:pt x="17" y="102"/>
                        <a:pt x="19" y="101"/>
                        <a:pt x="19" y="101"/>
                      </a:cubicBezTo>
                      <a:cubicBezTo>
                        <a:pt x="19" y="101"/>
                        <a:pt x="19" y="98"/>
                        <a:pt x="19" y="98"/>
                      </a:cubicBezTo>
                      <a:cubicBezTo>
                        <a:pt x="19" y="98"/>
                        <a:pt x="17" y="96"/>
                        <a:pt x="17" y="96"/>
                      </a:cubicBezTo>
                      <a:cubicBezTo>
                        <a:pt x="17" y="96"/>
                        <a:pt x="17" y="93"/>
                        <a:pt x="17" y="93"/>
                      </a:cubicBezTo>
                      <a:cubicBezTo>
                        <a:pt x="17" y="93"/>
                        <a:pt x="15" y="89"/>
                        <a:pt x="15" y="89"/>
                      </a:cubicBezTo>
                      <a:cubicBezTo>
                        <a:pt x="15" y="89"/>
                        <a:pt x="14" y="87"/>
                        <a:pt x="14" y="87"/>
                      </a:cubicBezTo>
                      <a:cubicBezTo>
                        <a:pt x="14" y="87"/>
                        <a:pt x="14" y="85"/>
                        <a:pt x="14" y="85"/>
                      </a:cubicBezTo>
                      <a:cubicBezTo>
                        <a:pt x="14" y="85"/>
                        <a:pt x="19" y="85"/>
                        <a:pt x="19" y="85"/>
                      </a:cubicBezTo>
                      <a:cubicBezTo>
                        <a:pt x="19" y="85"/>
                        <a:pt x="20" y="82"/>
                        <a:pt x="20" y="82"/>
                      </a:cubicBezTo>
                      <a:cubicBezTo>
                        <a:pt x="20" y="82"/>
                        <a:pt x="21" y="78"/>
                        <a:pt x="21" y="78"/>
                      </a:cubicBezTo>
                      <a:cubicBezTo>
                        <a:pt x="21" y="78"/>
                        <a:pt x="20" y="76"/>
                        <a:pt x="20" y="76"/>
                      </a:cubicBezTo>
                      <a:cubicBezTo>
                        <a:pt x="20" y="76"/>
                        <a:pt x="20" y="73"/>
                        <a:pt x="20" y="73"/>
                      </a:cubicBezTo>
                      <a:cubicBezTo>
                        <a:pt x="20" y="73"/>
                        <a:pt x="21" y="72"/>
                        <a:pt x="21" y="72"/>
                      </a:cubicBezTo>
                      <a:cubicBezTo>
                        <a:pt x="21" y="72"/>
                        <a:pt x="23" y="60"/>
                        <a:pt x="23" y="60"/>
                      </a:cubicBezTo>
                      <a:cubicBezTo>
                        <a:pt x="23" y="60"/>
                        <a:pt x="22" y="57"/>
                        <a:pt x="22" y="57"/>
                      </a:cubicBezTo>
                      <a:cubicBezTo>
                        <a:pt x="22" y="57"/>
                        <a:pt x="22" y="56"/>
                        <a:pt x="22" y="56"/>
                      </a:cubicBezTo>
                      <a:cubicBezTo>
                        <a:pt x="22" y="56"/>
                        <a:pt x="23" y="53"/>
                        <a:pt x="23" y="53"/>
                      </a:cubicBezTo>
                      <a:cubicBezTo>
                        <a:pt x="23" y="53"/>
                        <a:pt x="26" y="51"/>
                        <a:pt x="26" y="51"/>
                      </a:cubicBezTo>
                      <a:cubicBezTo>
                        <a:pt x="26" y="51"/>
                        <a:pt x="28" y="49"/>
                        <a:pt x="28" y="49"/>
                      </a:cubicBezTo>
                      <a:cubicBezTo>
                        <a:pt x="28" y="49"/>
                        <a:pt x="28" y="47"/>
                        <a:pt x="28" y="47"/>
                      </a:cubicBezTo>
                      <a:cubicBezTo>
                        <a:pt x="28" y="47"/>
                        <a:pt x="28" y="45"/>
                        <a:pt x="28" y="45"/>
                      </a:cubicBezTo>
                      <a:cubicBezTo>
                        <a:pt x="28" y="45"/>
                        <a:pt x="27" y="43"/>
                        <a:pt x="27" y="43"/>
                      </a:cubicBezTo>
                      <a:cubicBezTo>
                        <a:pt x="27" y="43"/>
                        <a:pt x="26" y="40"/>
                        <a:pt x="26" y="40"/>
                      </a:cubicBezTo>
                      <a:cubicBezTo>
                        <a:pt x="26" y="40"/>
                        <a:pt x="25" y="38"/>
                        <a:pt x="25" y="38"/>
                      </a:cubicBezTo>
                      <a:cubicBezTo>
                        <a:pt x="25" y="38"/>
                        <a:pt x="20" y="37"/>
                        <a:pt x="20" y="37"/>
                      </a:cubicBezTo>
                      <a:cubicBezTo>
                        <a:pt x="20" y="37"/>
                        <a:pt x="18" y="39"/>
                        <a:pt x="18" y="39"/>
                      </a:cubicBezTo>
                      <a:cubicBezTo>
                        <a:pt x="18" y="39"/>
                        <a:pt x="17" y="39"/>
                        <a:pt x="17" y="39"/>
                      </a:cubicBezTo>
                      <a:cubicBezTo>
                        <a:pt x="17" y="39"/>
                        <a:pt x="15" y="38"/>
                        <a:pt x="15" y="38"/>
                      </a:cubicBezTo>
                      <a:cubicBezTo>
                        <a:pt x="15" y="38"/>
                        <a:pt x="13" y="38"/>
                        <a:pt x="13" y="38"/>
                      </a:cubicBezTo>
                      <a:cubicBezTo>
                        <a:pt x="13" y="38"/>
                        <a:pt x="11" y="40"/>
                        <a:pt x="11" y="40"/>
                      </a:cubicBezTo>
                      <a:cubicBezTo>
                        <a:pt x="11" y="40"/>
                        <a:pt x="10" y="40"/>
                        <a:pt x="10" y="40"/>
                      </a:cubicBezTo>
                      <a:cubicBezTo>
                        <a:pt x="10" y="40"/>
                        <a:pt x="10" y="38"/>
                        <a:pt x="10" y="38"/>
                      </a:cubicBezTo>
                      <a:cubicBezTo>
                        <a:pt x="10" y="38"/>
                        <a:pt x="11" y="36"/>
                        <a:pt x="11" y="36"/>
                      </a:cubicBezTo>
                      <a:cubicBezTo>
                        <a:pt x="11" y="36"/>
                        <a:pt x="9" y="34"/>
                        <a:pt x="9" y="34"/>
                      </a:cubicBezTo>
                      <a:cubicBezTo>
                        <a:pt x="9" y="34"/>
                        <a:pt x="8" y="35"/>
                        <a:pt x="8" y="35"/>
                      </a:cubicBezTo>
                      <a:cubicBezTo>
                        <a:pt x="8" y="35"/>
                        <a:pt x="6" y="35"/>
                        <a:pt x="6" y="35"/>
                      </a:cubicBezTo>
                      <a:cubicBezTo>
                        <a:pt x="6" y="35"/>
                        <a:pt x="4" y="37"/>
                        <a:pt x="4" y="37"/>
                      </a:cubicBezTo>
                      <a:cubicBezTo>
                        <a:pt x="4" y="37"/>
                        <a:pt x="3" y="38"/>
                        <a:pt x="3" y="38"/>
                      </a:cubicBezTo>
                      <a:cubicBezTo>
                        <a:pt x="3" y="38"/>
                        <a:pt x="2" y="35"/>
                        <a:pt x="2" y="35"/>
                      </a:cubicBezTo>
                      <a:cubicBezTo>
                        <a:pt x="2" y="35"/>
                        <a:pt x="6" y="29"/>
                        <a:pt x="6" y="29"/>
                      </a:cubicBezTo>
                      <a:cubicBezTo>
                        <a:pt x="6" y="29"/>
                        <a:pt x="5" y="27"/>
                        <a:pt x="5" y="27"/>
                      </a:cubicBezTo>
                      <a:cubicBezTo>
                        <a:pt x="5" y="27"/>
                        <a:pt x="4" y="28"/>
                        <a:pt x="4" y="28"/>
                      </a:cubicBezTo>
                      <a:cubicBezTo>
                        <a:pt x="4" y="28"/>
                        <a:pt x="4" y="25"/>
                        <a:pt x="4" y="25"/>
                      </a:cubicBezTo>
                      <a:cubicBezTo>
                        <a:pt x="4" y="25"/>
                        <a:pt x="5" y="24"/>
                        <a:pt x="5" y="24"/>
                      </a:cubicBezTo>
                      <a:cubicBezTo>
                        <a:pt x="5" y="24"/>
                        <a:pt x="5" y="22"/>
                        <a:pt x="5" y="22"/>
                      </a:cubicBezTo>
                      <a:cubicBezTo>
                        <a:pt x="5" y="22"/>
                        <a:pt x="3" y="23"/>
                        <a:pt x="3" y="23"/>
                      </a:cubicBezTo>
                      <a:cubicBezTo>
                        <a:pt x="3" y="23"/>
                        <a:pt x="2" y="24"/>
                        <a:pt x="2" y="24"/>
                      </a:cubicBezTo>
                      <a:cubicBezTo>
                        <a:pt x="2" y="24"/>
                        <a:pt x="2" y="21"/>
                        <a:pt x="2" y="21"/>
                      </a:cubicBezTo>
                      <a:cubicBezTo>
                        <a:pt x="2" y="21"/>
                        <a:pt x="1" y="18"/>
                        <a:pt x="1" y="18"/>
                      </a:cubicBezTo>
                      <a:cubicBezTo>
                        <a:pt x="1" y="18"/>
                        <a:pt x="0" y="16"/>
                        <a:pt x="0" y="16"/>
                      </a:cubicBezTo>
                      <a:cubicBezTo>
                        <a:pt x="0" y="16"/>
                        <a:pt x="0" y="13"/>
                        <a:pt x="0" y="13"/>
                      </a:cubicBezTo>
                      <a:cubicBezTo>
                        <a:pt x="0" y="13"/>
                        <a:pt x="3" y="11"/>
                        <a:pt x="3" y="11"/>
                      </a:cubicBezTo>
                      <a:cubicBezTo>
                        <a:pt x="3" y="11"/>
                        <a:pt x="4" y="9"/>
                        <a:pt x="4" y="9"/>
                      </a:cubicBezTo>
                      <a:cubicBezTo>
                        <a:pt x="4" y="9"/>
                        <a:pt x="6" y="9"/>
                        <a:pt x="6" y="9"/>
                      </a:cubicBezTo>
                      <a:cubicBezTo>
                        <a:pt x="6" y="9"/>
                        <a:pt x="7" y="8"/>
                        <a:pt x="7" y="8"/>
                      </a:cubicBezTo>
                      <a:cubicBezTo>
                        <a:pt x="7" y="8"/>
                        <a:pt x="9" y="8"/>
                        <a:pt x="9" y="8"/>
                      </a:cubicBezTo>
                      <a:cubicBezTo>
                        <a:pt x="9" y="8"/>
                        <a:pt x="11" y="8"/>
                        <a:pt x="11" y="8"/>
                      </a:cubicBezTo>
                      <a:cubicBezTo>
                        <a:pt x="11" y="8"/>
                        <a:pt x="11" y="6"/>
                        <a:pt x="11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0" y="4"/>
                        <a:pt x="11" y="3"/>
                        <a:pt x="11" y="3"/>
                      </a:cubicBezTo>
                      <a:cubicBezTo>
                        <a:pt x="11" y="3"/>
                        <a:pt x="12" y="2"/>
                        <a:pt x="12" y="2"/>
                      </a:cubicBezTo>
                      <a:cubicBezTo>
                        <a:pt x="12" y="2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cubicBezTo>
                        <a:pt x="15" y="0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20" y="3"/>
                        <a:pt x="20" y="3"/>
                      </a:cubicBezTo>
                      <a:cubicBezTo>
                        <a:pt x="20" y="3"/>
                        <a:pt x="22" y="5"/>
                        <a:pt x="22" y="5"/>
                      </a:cubicBezTo>
                      <a:cubicBezTo>
                        <a:pt x="22" y="5"/>
                        <a:pt x="25" y="4"/>
                        <a:pt x="25" y="4"/>
                      </a:cubicBezTo>
                      <a:cubicBezTo>
                        <a:pt x="25" y="4"/>
                        <a:pt x="28" y="5"/>
                        <a:pt x="28" y="5"/>
                      </a:cubicBezTo>
                      <a:cubicBezTo>
                        <a:pt x="28" y="5"/>
                        <a:pt x="31" y="4"/>
                        <a:pt x="31" y="4"/>
                      </a:cubicBezTo>
                      <a:cubicBezTo>
                        <a:pt x="31" y="4"/>
                        <a:pt x="33" y="3"/>
                        <a:pt x="33" y="3"/>
                      </a:cubicBezTo>
                      <a:cubicBezTo>
                        <a:pt x="33" y="3"/>
                        <a:pt x="35" y="3"/>
                        <a:pt x="35" y="3"/>
                      </a:cubicBezTo>
                      <a:cubicBezTo>
                        <a:pt x="35" y="3"/>
                        <a:pt x="36" y="4"/>
                        <a:pt x="36" y="4"/>
                      </a:cubicBezTo>
                      <a:cubicBezTo>
                        <a:pt x="36" y="4"/>
                        <a:pt x="39" y="5"/>
                        <a:pt x="39" y="5"/>
                      </a:cubicBezTo>
                      <a:cubicBezTo>
                        <a:pt x="39" y="5"/>
                        <a:pt x="41" y="6"/>
                        <a:pt x="41" y="6"/>
                      </a:cubicBezTo>
                      <a:cubicBezTo>
                        <a:pt x="41" y="6"/>
                        <a:pt x="44" y="7"/>
                        <a:pt x="44" y="7"/>
                      </a:cubicBezTo>
                      <a:cubicBezTo>
                        <a:pt x="44" y="7"/>
                        <a:pt x="49" y="8"/>
                        <a:pt x="49" y="8"/>
                      </a:cubicBezTo>
                      <a:cubicBezTo>
                        <a:pt x="49" y="8"/>
                        <a:pt x="51" y="7"/>
                        <a:pt x="51" y="7"/>
                      </a:cubicBezTo>
                      <a:cubicBezTo>
                        <a:pt x="51" y="7"/>
                        <a:pt x="53" y="6"/>
                        <a:pt x="53" y="6"/>
                      </a:cubicBezTo>
                      <a:cubicBezTo>
                        <a:pt x="53" y="6"/>
                        <a:pt x="56" y="5"/>
                        <a:pt x="56" y="5"/>
                      </a:cubicBezTo>
                      <a:cubicBezTo>
                        <a:pt x="56" y="5"/>
                        <a:pt x="59" y="8"/>
                        <a:pt x="59" y="8"/>
                      </a:cubicBezTo>
                      <a:cubicBezTo>
                        <a:pt x="59" y="8"/>
                        <a:pt x="60" y="9"/>
                        <a:pt x="60" y="9"/>
                      </a:cubicBezTo>
                      <a:cubicBezTo>
                        <a:pt x="60" y="9"/>
                        <a:pt x="61" y="8"/>
                        <a:pt x="61" y="8"/>
                      </a:cubicBezTo>
                      <a:cubicBezTo>
                        <a:pt x="61" y="8"/>
                        <a:pt x="63" y="7"/>
                        <a:pt x="63" y="7"/>
                      </a:cubicBezTo>
                      <a:cubicBezTo>
                        <a:pt x="63" y="7"/>
                        <a:pt x="66" y="8"/>
                        <a:pt x="66" y="8"/>
                      </a:cubicBezTo>
                      <a:cubicBezTo>
                        <a:pt x="66" y="8"/>
                        <a:pt x="69" y="9"/>
                        <a:pt x="69" y="9"/>
                      </a:cubicBezTo>
                      <a:cubicBezTo>
                        <a:pt x="69" y="9"/>
                        <a:pt x="71" y="9"/>
                        <a:pt x="71" y="9"/>
                      </a:cubicBezTo>
                      <a:cubicBezTo>
                        <a:pt x="71" y="9"/>
                        <a:pt x="72" y="9"/>
                        <a:pt x="72" y="9"/>
                      </a:cubicBezTo>
                      <a:cubicBezTo>
                        <a:pt x="72" y="9"/>
                        <a:pt x="74" y="10"/>
                        <a:pt x="74" y="10"/>
                      </a:cubicBezTo>
                      <a:cubicBezTo>
                        <a:pt x="74" y="10"/>
                        <a:pt x="76" y="11"/>
                        <a:pt x="76" y="11"/>
                      </a:cubicBezTo>
                      <a:cubicBezTo>
                        <a:pt x="76" y="11"/>
                        <a:pt x="77" y="11"/>
                        <a:pt x="77" y="11"/>
                      </a:cubicBezTo>
                      <a:cubicBezTo>
                        <a:pt x="77" y="11"/>
                        <a:pt x="77" y="12"/>
                        <a:pt x="77" y="12"/>
                      </a:cubicBezTo>
                      <a:cubicBezTo>
                        <a:pt x="77" y="12"/>
                        <a:pt x="78" y="14"/>
                        <a:pt x="78" y="14"/>
                      </a:cubicBezTo>
                      <a:cubicBezTo>
                        <a:pt x="78" y="14"/>
                        <a:pt x="79" y="15"/>
                        <a:pt x="79" y="15"/>
                      </a:cubicBezTo>
                      <a:cubicBezTo>
                        <a:pt x="79" y="15"/>
                        <a:pt x="81" y="16"/>
                        <a:pt x="81" y="16"/>
                      </a:cubicBezTo>
                      <a:cubicBezTo>
                        <a:pt x="81" y="16"/>
                        <a:pt x="83" y="17"/>
                        <a:pt x="83" y="17"/>
                      </a:cubicBezTo>
                      <a:cubicBezTo>
                        <a:pt x="83" y="17"/>
                        <a:pt x="84" y="18"/>
                        <a:pt x="84" y="18"/>
                      </a:cubicBezTo>
                      <a:cubicBezTo>
                        <a:pt x="84" y="18"/>
                        <a:pt x="85" y="20"/>
                        <a:pt x="85" y="20"/>
                      </a:cubicBezTo>
                      <a:cubicBezTo>
                        <a:pt x="85" y="20"/>
                        <a:pt x="87" y="20"/>
                        <a:pt x="87" y="20"/>
                      </a:cubicBezTo>
                      <a:cubicBezTo>
                        <a:pt x="87" y="20"/>
                        <a:pt x="88" y="20"/>
                        <a:pt x="88" y="20"/>
                      </a:cubicBezTo>
                      <a:cubicBezTo>
                        <a:pt x="88" y="20"/>
                        <a:pt x="90" y="21"/>
                        <a:pt x="90" y="21"/>
                      </a:cubicBezTo>
                      <a:cubicBezTo>
                        <a:pt x="90" y="21"/>
                        <a:pt x="91" y="22"/>
                        <a:pt x="91" y="22"/>
                      </a:cubicBezTo>
                      <a:cubicBezTo>
                        <a:pt x="91" y="22"/>
                        <a:pt x="93" y="22"/>
                        <a:pt x="93" y="22"/>
                      </a:cubicBezTo>
                      <a:cubicBezTo>
                        <a:pt x="93" y="22"/>
                        <a:pt x="94" y="23"/>
                        <a:pt x="94" y="23"/>
                      </a:cubicBezTo>
                      <a:cubicBezTo>
                        <a:pt x="94" y="23"/>
                        <a:pt x="96" y="23"/>
                        <a:pt x="96" y="23"/>
                      </a:cubicBezTo>
                      <a:cubicBezTo>
                        <a:pt x="96" y="23"/>
                        <a:pt x="97" y="21"/>
                        <a:pt x="97" y="21"/>
                      </a:cubicBezTo>
                      <a:cubicBezTo>
                        <a:pt x="97" y="21"/>
                        <a:pt x="98" y="20"/>
                        <a:pt x="98" y="20"/>
                      </a:cubicBezTo>
                      <a:cubicBezTo>
                        <a:pt x="98" y="20"/>
                        <a:pt x="101" y="21"/>
                        <a:pt x="101" y="21"/>
                      </a:cubicBezTo>
                      <a:cubicBezTo>
                        <a:pt x="101" y="21"/>
                        <a:pt x="102" y="22"/>
                        <a:pt x="102" y="22"/>
                      </a:cubicBezTo>
                      <a:cubicBezTo>
                        <a:pt x="102" y="22"/>
                        <a:pt x="104" y="23"/>
                        <a:pt x="104" y="23"/>
                      </a:cubicBezTo>
                      <a:cubicBezTo>
                        <a:pt x="104" y="23"/>
                        <a:pt x="104" y="25"/>
                        <a:pt x="104" y="25"/>
                      </a:cubicBezTo>
                      <a:cubicBezTo>
                        <a:pt x="104" y="25"/>
                        <a:pt x="105" y="27"/>
                        <a:pt x="105" y="27"/>
                      </a:cubicBezTo>
                      <a:cubicBezTo>
                        <a:pt x="105" y="27"/>
                        <a:pt x="106" y="28"/>
                        <a:pt x="106" y="28"/>
                      </a:cubicBezTo>
                      <a:cubicBezTo>
                        <a:pt x="106" y="28"/>
                        <a:pt x="108" y="27"/>
                        <a:pt x="108" y="27"/>
                      </a:cubicBezTo>
                      <a:cubicBezTo>
                        <a:pt x="108" y="27"/>
                        <a:pt x="109" y="28"/>
                        <a:pt x="109" y="28"/>
                      </a:cubicBezTo>
                      <a:cubicBezTo>
                        <a:pt x="109" y="28"/>
                        <a:pt x="111" y="29"/>
                        <a:pt x="111" y="29"/>
                      </a:cubicBezTo>
                      <a:cubicBezTo>
                        <a:pt x="111" y="29"/>
                        <a:pt x="113" y="29"/>
                        <a:pt x="113" y="29"/>
                      </a:cubicBezTo>
                      <a:cubicBezTo>
                        <a:pt x="113" y="29"/>
                        <a:pt x="114" y="29"/>
                        <a:pt x="114" y="29"/>
                      </a:cubicBezTo>
                      <a:cubicBezTo>
                        <a:pt x="114" y="29"/>
                        <a:pt x="115" y="30"/>
                        <a:pt x="115" y="30"/>
                      </a:cubicBezTo>
                      <a:cubicBezTo>
                        <a:pt x="115" y="30"/>
                        <a:pt x="117" y="30"/>
                        <a:pt x="117" y="30"/>
                      </a:cubicBezTo>
                      <a:cubicBezTo>
                        <a:pt x="117" y="30"/>
                        <a:pt x="118" y="28"/>
                        <a:pt x="118" y="28"/>
                      </a:cubicBezTo>
                      <a:cubicBezTo>
                        <a:pt x="118" y="28"/>
                        <a:pt x="120" y="27"/>
                        <a:pt x="120" y="27"/>
                      </a:cubicBezTo>
                      <a:cubicBezTo>
                        <a:pt x="120" y="27"/>
                        <a:pt x="121" y="28"/>
                        <a:pt x="121" y="28"/>
                      </a:cubicBezTo>
                      <a:cubicBezTo>
                        <a:pt x="121" y="28"/>
                        <a:pt x="121" y="28"/>
                        <a:pt x="121" y="28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0" name="Freeform 1122"/>
                <p:cNvSpPr>
                  <a:spLocks/>
                </p:cNvSpPr>
                <p:nvPr/>
              </p:nvSpPr>
              <p:spPr bwMode="gray">
                <a:xfrm>
                  <a:off x="4324351" y="1779999"/>
                  <a:ext cx="230188" cy="244475"/>
                </a:xfrm>
                <a:custGeom>
                  <a:avLst/>
                  <a:gdLst/>
                  <a:ahLst/>
                  <a:cxnLst>
                    <a:cxn ang="0">
                      <a:pos x="27" y="144"/>
                    </a:cxn>
                    <a:cxn ang="0">
                      <a:pos x="23" y="143"/>
                    </a:cxn>
                    <a:cxn ang="0">
                      <a:pos x="15" y="146"/>
                    </a:cxn>
                    <a:cxn ang="0">
                      <a:pos x="14" y="138"/>
                    </a:cxn>
                    <a:cxn ang="0">
                      <a:pos x="17" y="126"/>
                    </a:cxn>
                    <a:cxn ang="0">
                      <a:pos x="19" y="118"/>
                    </a:cxn>
                    <a:cxn ang="0">
                      <a:pos x="12" y="115"/>
                    </a:cxn>
                    <a:cxn ang="0">
                      <a:pos x="7" y="112"/>
                    </a:cxn>
                    <a:cxn ang="0">
                      <a:pos x="2" y="106"/>
                    </a:cxn>
                    <a:cxn ang="0">
                      <a:pos x="1" y="97"/>
                    </a:cxn>
                    <a:cxn ang="0">
                      <a:pos x="3" y="88"/>
                    </a:cxn>
                    <a:cxn ang="0">
                      <a:pos x="0" y="78"/>
                    </a:cxn>
                    <a:cxn ang="0">
                      <a:pos x="2" y="68"/>
                    </a:cxn>
                    <a:cxn ang="0">
                      <a:pos x="1" y="61"/>
                    </a:cxn>
                    <a:cxn ang="0">
                      <a:pos x="8" y="59"/>
                    </a:cxn>
                    <a:cxn ang="0">
                      <a:pos x="9" y="49"/>
                    </a:cxn>
                    <a:cxn ang="0">
                      <a:pos x="9" y="45"/>
                    </a:cxn>
                    <a:cxn ang="0">
                      <a:pos x="11" y="34"/>
                    </a:cxn>
                    <a:cxn ang="0">
                      <a:pos x="10" y="29"/>
                    </a:cxn>
                    <a:cxn ang="0">
                      <a:pos x="16" y="23"/>
                    </a:cxn>
                    <a:cxn ang="0">
                      <a:pos x="20" y="30"/>
                    </a:cxn>
                    <a:cxn ang="0">
                      <a:pos x="23" y="26"/>
                    </a:cxn>
                    <a:cxn ang="0">
                      <a:pos x="28" y="21"/>
                    </a:cxn>
                    <a:cxn ang="0">
                      <a:pos x="26" y="13"/>
                    </a:cxn>
                    <a:cxn ang="0">
                      <a:pos x="28" y="8"/>
                    </a:cxn>
                    <a:cxn ang="0">
                      <a:pos x="27" y="0"/>
                    </a:cxn>
                    <a:cxn ang="0">
                      <a:pos x="34" y="1"/>
                    </a:cxn>
                    <a:cxn ang="0">
                      <a:pos x="37" y="3"/>
                    </a:cxn>
                    <a:cxn ang="0">
                      <a:pos x="42" y="10"/>
                    </a:cxn>
                    <a:cxn ang="0">
                      <a:pos x="47" y="9"/>
                    </a:cxn>
                    <a:cxn ang="0">
                      <a:pos x="47" y="15"/>
                    </a:cxn>
                    <a:cxn ang="0">
                      <a:pos x="50" y="20"/>
                    </a:cxn>
                    <a:cxn ang="0">
                      <a:pos x="58" y="13"/>
                    </a:cxn>
                    <a:cxn ang="0">
                      <a:pos x="65" y="11"/>
                    </a:cxn>
                    <a:cxn ang="0">
                      <a:pos x="72" y="15"/>
                    </a:cxn>
                    <a:cxn ang="0">
                      <a:pos x="73" y="20"/>
                    </a:cxn>
                    <a:cxn ang="0">
                      <a:pos x="77" y="26"/>
                    </a:cxn>
                    <a:cxn ang="0">
                      <a:pos x="76" y="38"/>
                    </a:cxn>
                    <a:cxn ang="0">
                      <a:pos x="80" y="48"/>
                    </a:cxn>
                    <a:cxn ang="0">
                      <a:pos x="80" y="60"/>
                    </a:cxn>
                    <a:cxn ang="0">
                      <a:pos x="83" y="69"/>
                    </a:cxn>
                    <a:cxn ang="0">
                      <a:pos x="82" y="80"/>
                    </a:cxn>
                    <a:cxn ang="0">
                      <a:pos x="77" y="79"/>
                    </a:cxn>
                    <a:cxn ang="0">
                      <a:pos x="67" y="87"/>
                    </a:cxn>
                    <a:cxn ang="0">
                      <a:pos x="59" y="92"/>
                    </a:cxn>
                    <a:cxn ang="0">
                      <a:pos x="58" y="96"/>
                    </a:cxn>
                    <a:cxn ang="0">
                      <a:pos x="60" y="103"/>
                    </a:cxn>
                    <a:cxn ang="0">
                      <a:pos x="64" y="111"/>
                    </a:cxn>
                    <a:cxn ang="0">
                      <a:pos x="69" y="118"/>
                    </a:cxn>
                    <a:cxn ang="0">
                      <a:pos x="73" y="127"/>
                    </a:cxn>
                    <a:cxn ang="0">
                      <a:pos x="67" y="133"/>
                    </a:cxn>
                    <a:cxn ang="0">
                      <a:pos x="66" y="140"/>
                    </a:cxn>
                    <a:cxn ang="0">
                      <a:pos x="65" y="148"/>
                    </a:cxn>
                    <a:cxn ang="0">
                      <a:pos x="61" y="145"/>
                    </a:cxn>
                    <a:cxn ang="0">
                      <a:pos x="52" y="148"/>
                    </a:cxn>
                    <a:cxn ang="0">
                      <a:pos x="44" y="147"/>
                    </a:cxn>
                    <a:cxn ang="0">
                      <a:pos x="39" y="152"/>
                    </a:cxn>
                    <a:cxn ang="0">
                      <a:pos x="36" y="147"/>
                    </a:cxn>
                  </a:cxnLst>
                  <a:rect l="0" t="0" r="r" b="b"/>
                  <a:pathLst>
                    <a:path w="84" h="152">
                      <a:moveTo>
                        <a:pt x="33" y="149"/>
                      </a:moveTo>
                      <a:cubicBezTo>
                        <a:pt x="33" y="149"/>
                        <a:pt x="32" y="147"/>
                        <a:pt x="32" y="147"/>
                      </a:cubicBezTo>
                      <a:cubicBezTo>
                        <a:pt x="32" y="147"/>
                        <a:pt x="30" y="145"/>
                        <a:pt x="30" y="145"/>
                      </a:cubicBezTo>
                      <a:cubicBezTo>
                        <a:pt x="30" y="145"/>
                        <a:pt x="27" y="144"/>
                        <a:pt x="27" y="144"/>
                      </a:cubicBezTo>
                      <a:cubicBezTo>
                        <a:pt x="27" y="144"/>
                        <a:pt x="26" y="144"/>
                        <a:pt x="26" y="144"/>
                      </a:cubicBezTo>
                      <a:cubicBezTo>
                        <a:pt x="26" y="144"/>
                        <a:pt x="25" y="142"/>
                        <a:pt x="25" y="142"/>
                      </a:cubicBezTo>
                      <a:cubicBezTo>
                        <a:pt x="25" y="142"/>
                        <a:pt x="24" y="142"/>
                        <a:pt x="24" y="142"/>
                      </a:cubicBezTo>
                      <a:cubicBezTo>
                        <a:pt x="24" y="142"/>
                        <a:pt x="23" y="143"/>
                        <a:pt x="23" y="143"/>
                      </a:cubicBezTo>
                      <a:cubicBezTo>
                        <a:pt x="23" y="143"/>
                        <a:pt x="22" y="144"/>
                        <a:pt x="22" y="144"/>
                      </a:cubicBezTo>
                      <a:cubicBezTo>
                        <a:pt x="22" y="144"/>
                        <a:pt x="20" y="145"/>
                        <a:pt x="20" y="145"/>
                      </a:cubicBezTo>
                      <a:cubicBezTo>
                        <a:pt x="20" y="145"/>
                        <a:pt x="18" y="146"/>
                        <a:pt x="18" y="146"/>
                      </a:cubicBezTo>
                      <a:cubicBezTo>
                        <a:pt x="18" y="146"/>
                        <a:pt x="15" y="146"/>
                        <a:pt x="15" y="146"/>
                      </a:cubicBezTo>
                      <a:cubicBezTo>
                        <a:pt x="15" y="146"/>
                        <a:pt x="14" y="147"/>
                        <a:pt x="14" y="147"/>
                      </a:cubicBezTo>
                      <a:cubicBezTo>
                        <a:pt x="14" y="147"/>
                        <a:pt x="13" y="144"/>
                        <a:pt x="13" y="144"/>
                      </a:cubicBezTo>
                      <a:cubicBezTo>
                        <a:pt x="13" y="144"/>
                        <a:pt x="14" y="141"/>
                        <a:pt x="14" y="141"/>
                      </a:cubicBezTo>
                      <a:cubicBezTo>
                        <a:pt x="14" y="141"/>
                        <a:pt x="14" y="138"/>
                        <a:pt x="14" y="138"/>
                      </a:cubicBezTo>
                      <a:cubicBezTo>
                        <a:pt x="14" y="138"/>
                        <a:pt x="15" y="135"/>
                        <a:pt x="15" y="135"/>
                      </a:cubicBezTo>
                      <a:cubicBezTo>
                        <a:pt x="15" y="135"/>
                        <a:pt x="16" y="132"/>
                        <a:pt x="16" y="132"/>
                      </a:cubicBezTo>
                      <a:cubicBezTo>
                        <a:pt x="16" y="132"/>
                        <a:pt x="16" y="128"/>
                        <a:pt x="16" y="128"/>
                      </a:cubicBezTo>
                      <a:cubicBezTo>
                        <a:pt x="16" y="128"/>
                        <a:pt x="17" y="126"/>
                        <a:pt x="17" y="126"/>
                      </a:cubicBezTo>
                      <a:cubicBezTo>
                        <a:pt x="17" y="126"/>
                        <a:pt x="18" y="124"/>
                        <a:pt x="18" y="124"/>
                      </a:cubicBezTo>
                      <a:cubicBezTo>
                        <a:pt x="18" y="124"/>
                        <a:pt x="19" y="122"/>
                        <a:pt x="19" y="122"/>
                      </a:cubicBezTo>
                      <a:cubicBezTo>
                        <a:pt x="19" y="122"/>
                        <a:pt x="20" y="119"/>
                        <a:pt x="20" y="119"/>
                      </a:cubicBezTo>
                      <a:cubicBezTo>
                        <a:pt x="20" y="119"/>
                        <a:pt x="19" y="118"/>
                        <a:pt x="19" y="118"/>
                      </a:cubicBezTo>
                      <a:cubicBezTo>
                        <a:pt x="19" y="118"/>
                        <a:pt x="16" y="117"/>
                        <a:pt x="16" y="117"/>
                      </a:cubicBezTo>
                      <a:cubicBezTo>
                        <a:pt x="16" y="117"/>
                        <a:pt x="14" y="116"/>
                        <a:pt x="14" y="116"/>
                      </a:cubicBezTo>
                      <a:cubicBezTo>
                        <a:pt x="14" y="116"/>
                        <a:pt x="13" y="114"/>
                        <a:pt x="13" y="114"/>
                      </a:cubicBezTo>
                      <a:cubicBezTo>
                        <a:pt x="13" y="114"/>
                        <a:pt x="12" y="115"/>
                        <a:pt x="12" y="115"/>
                      </a:cubicBezTo>
                      <a:cubicBezTo>
                        <a:pt x="12" y="115"/>
                        <a:pt x="10" y="116"/>
                        <a:pt x="10" y="116"/>
                      </a:cubicBezTo>
                      <a:cubicBezTo>
                        <a:pt x="10" y="116"/>
                        <a:pt x="9" y="114"/>
                        <a:pt x="9" y="114"/>
                      </a:cubicBezTo>
                      <a:cubicBezTo>
                        <a:pt x="9" y="114"/>
                        <a:pt x="8" y="114"/>
                        <a:pt x="8" y="114"/>
                      </a:cubicBezTo>
                      <a:cubicBezTo>
                        <a:pt x="8" y="114"/>
                        <a:pt x="7" y="112"/>
                        <a:pt x="7" y="112"/>
                      </a:cubicBezTo>
                      <a:cubicBezTo>
                        <a:pt x="7" y="112"/>
                        <a:pt x="5" y="110"/>
                        <a:pt x="5" y="110"/>
                      </a:cubicBezTo>
                      <a:cubicBezTo>
                        <a:pt x="5" y="110"/>
                        <a:pt x="4" y="108"/>
                        <a:pt x="4" y="108"/>
                      </a:cubicBezTo>
                      <a:cubicBezTo>
                        <a:pt x="4" y="108"/>
                        <a:pt x="2" y="108"/>
                        <a:pt x="2" y="108"/>
                      </a:cubicBezTo>
                      <a:cubicBezTo>
                        <a:pt x="2" y="108"/>
                        <a:pt x="2" y="106"/>
                        <a:pt x="2" y="106"/>
                      </a:cubicBezTo>
                      <a:cubicBezTo>
                        <a:pt x="2" y="106"/>
                        <a:pt x="3" y="105"/>
                        <a:pt x="3" y="105"/>
                      </a:cubicBezTo>
                      <a:cubicBezTo>
                        <a:pt x="3" y="105"/>
                        <a:pt x="4" y="103"/>
                        <a:pt x="4" y="103"/>
                      </a:cubicBezTo>
                      <a:cubicBezTo>
                        <a:pt x="4" y="103"/>
                        <a:pt x="2" y="100"/>
                        <a:pt x="2" y="100"/>
                      </a:cubicBezTo>
                      <a:cubicBezTo>
                        <a:pt x="2" y="100"/>
                        <a:pt x="1" y="97"/>
                        <a:pt x="1" y="97"/>
                      </a:cubicBezTo>
                      <a:cubicBezTo>
                        <a:pt x="1" y="97"/>
                        <a:pt x="0" y="94"/>
                        <a:pt x="0" y="94"/>
                      </a:cubicBezTo>
                      <a:cubicBezTo>
                        <a:pt x="0" y="94"/>
                        <a:pt x="1" y="93"/>
                        <a:pt x="1" y="93"/>
                      </a:cubicBezTo>
                      <a:cubicBezTo>
                        <a:pt x="1" y="93"/>
                        <a:pt x="3" y="91"/>
                        <a:pt x="3" y="91"/>
                      </a:cubicBezTo>
                      <a:cubicBezTo>
                        <a:pt x="3" y="91"/>
                        <a:pt x="3" y="88"/>
                        <a:pt x="3" y="88"/>
                      </a:cubicBezTo>
                      <a:cubicBezTo>
                        <a:pt x="3" y="88"/>
                        <a:pt x="1" y="85"/>
                        <a:pt x="1" y="85"/>
                      </a:cubicBezTo>
                      <a:cubicBezTo>
                        <a:pt x="1" y="85"/>
                        <a:pt x="0" y="83"/>
                        <a:pt x="0" y="83"/>
                      </a:cubicBezTo>
                      <a:cubicBezTo>
                        <a:pt x="0" y="83"/>
                        <a:pt x="0" y="79"/>
                        <a:pt x="0" y="79"/>
                      </a:cubicBezTo>
                      <a:cubicBezTo>
                        <a:pt x="0" y="79"/>
                        <a:pt x="0" y="78"/>
                        <a:pt x="0" y="78"/>
                      </a:cubicBezTo>
                      <a:cubicBezTo>
                        <a:pt x="0" y="78"/>
                        <a:pt x="1" y="76"/>
                        <a:pt x="1" y="76"/>
                      </a:cubicBezTo>
                      <a:cubicBezTo>
                        <a:pt x="1" y="76"/>
                        <a:pt x="1" y="73"/>
                        <a:pt x="1" y="73"/>
                      </a:cubicBezTo>
                      <a:cubicBezTo>
                        <a:pt x="1" y="73"/>
                        <a:pt x="2" y="71"/>
                        <a:pt x="2" y="71"/>
                      </a:cubicBezTo>
                      <a:cubicBezTo>
                        <a:pt x="2" y="71"/>
                        <a:pt x="2" y="68"/>
                        <a:pt x="2" y="68"/>
                      </a:cubicBezTo>
                      <a:cubicBezTo>
                        <a:pt x="2" y="68"/>
                        <a:pt x="1" y="66"/>
                        <a:pt x="1" y="66"/>
                      </a:cubicBezTo>
                      <a:cubicBezTo>
                        <a:pt x="1" y="66"/>
                        <a:pt x="0" y="64"/>
                        <a:pt x="0" y="64"/>
                      </a:cubicBezTo>
                      <a:cubicBezTo>
                        <a:pt x="0" y="64"/>
                        <a:pt x="0" y="63"/>
                        <a:pt x="0" y="63"/>
                      </a:cubicBezTo>
                      <a:cubicBezTo>
                        <a:pt x="0" y="63"/>
                        <a:pt x="1" y="61"/>
                        <a:pt x="1" y="61"/>
                      </a:cubicBezTo>
                      <a:cubicBezTo>
                        <a:pt x="1" y="61"/>
                        <a:pt x="3" y="60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1"/>
                        <a:pt x="5" y="59"/>
                        <a:pt x="5" y="59"/>
                      </a:cubicBezTo>
                      <a:cubicBezTo>
                        <a:pt x="5" y="59"/>
                        <a:pt x="8" y="59"/>
                        <a:pt x="8" y="59"/>
                      </a:cubicBezTo>
                      <a:cubicBezTo>
                        <a:pt x="8" y="59"/>
                        <a:pt x="8" y="55"/>
                        <a:pt x="8" y="55"/>
                      </a:cubicBezTo>
                      <a:cubicBezTo>
                        <a:pt x="8" y="55"/>
                        <a:pt x="9" y="54"/>
                        <a:pt x="9" y="54"/>
                      </a:cubicBezTo>
                      <a:cubicBezTo>
                        <a:pt x="9" y="54"/>
                        <a:pt x="9" y="52"/>
                        <a:pt x="9" y="52"/>
                      </a:cubicBezTo>
                      <a:cubicBezTo>
                        <a:pt x="9" y="52"/>
                        <a:pt x="9" y="49"/>
                        <a:pt x="9" y="49"/>
                      </a:cubicBezTo>
                      <a:cubicBezTo>
                        <a:pt x="9" y="49"/>
                        <a:pt x="8" y="48"/>
                        <a:pt x="8" y="48"/>
                      </a:cubicBezTo>
                      <a:cubicBezTo>
                        <a:pt x="8" y="48"/>
                        <a:pt x="7" y="47"/>
                        <a:pt x="7" y="47"/>
                      </a:cubicBezTo>
                      <a:cubicBezTo>
                        <a:pt x="7" y="47"/>
                        <a:pt x="7" y="45"/>
                        <a:pt x="7" y="45"/>
                      </a:cubicBezTo>
                      <a:cubicBezTo>
                        <a:pt x="7" y="45"/>
                        <a:pt x="9" y="45"/>
                        <a:pt x="9" y="45"/>
                      </a:cubicBezTo>
                      <a:cubicBezTo>
                        <a:pt x="9" y="45"/>
                        <a:pt x="10" y="42"/>
                        <a:pt x="10" y="42"/>
                      </a:cubicBezTo>
                      <a:cubicBezTo>
                        <a:pt x="10" y="42"/>
                        <a:pt x="12" y="38"/>
                        <a:pt x="12" y="38"/>
                      </a:cubicBezTo>
                      <a:cubicBezTo>
                        <a:pt x="12" y="38"/>
                        <a:pt x="11" y="36"/>
                        <a:pt x="11" y="36"/>
                      </a:cubicBezTo>
                      <a:cubicBezTo>
                        <a:pt x="11" y="36"/>
                        <a:pt x="11" y="34"/>
                        <a:pt x="11" y="34"/>
                      </a:cubicBezTo>
                      <a:cubicBezTo>
                        <a:pt x="11" y="34"/>
                        <a:pt x="12" y="34"/>
                        <a:pt x="12" y="34"/>
                      </a:cubicBezTo>
                      <a:cubicBezTo>
                        <a:pt x="12" y="34"/>
                        <a:pt x="12" y="31"/>
                        <a:pt x="12" y="31"/>
                      </a:cubicBezTo>
                      <a:cubicBezTo>
                        <a:pt x="12" y="31"/>
                        <a:pt x="10" y="30"/>
                        <a:pt x="10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10" y="29"/>
                        <a:pt x="11" y="28"/>
                        <a:pt x="11" y="28"/>
                      </a:cubicBezTo>
                      <a:cubicBezTo>
                        <a:pt x="11" y="28"/>
                        <a:pt x="12" y="24"/>
                        <a:pt x="12" y="24"/>
                      </a:cubicBezTo>
                      <a:cubicBezTo>
                        <a:pt x="12" y="24"/>
                        <a:pt x="15" y="24"/>
                        <a:pt x="15" y="24"/>
                      </a:cubicBezTo>
                      <a:cubicBezTo>
                        <a:pt x="15" y="24"/>
                        <a:pt x="16" y="23"/>
                        <a:pt x="16" y="23"/>
                      </a:cubicBezTo>
                      <a:cubicBezTo>
                        <a:pt x="16" y="23"/>
                        <a:pt x="18" y="23"/>
                        <a:pt x="18" y="23"/>
                      </a:cubicBezTo>
                      <a:cubicBezTo>
                        <a:pt x="18" y="23"/>
                        <a:pt x="19" y="25"/>
                        <a:pt x="19" y="25"/>
                      </a:cubicBezTo>
                      <a:cubicBezTo>
                        <a:pt x="19" y="25"/>
                        <a:pt x="20" y="26"/>
                        <a:pt x="20" y="26"/>
                      </a:cubicBezTo>
                      <a:cubicBezTo>
                        <a:pt x="20" y="26"/>
                        <a:pt x="20" y="30"/>
                        <a:pt x="20" y="30"/>
                      </a:cubicBezTo>
                      <a:cubicBezTo>
                        <a:pt x="20" y="30"/>
                        <a:pt x="21" y="30"/>
                        <a:pt x="21" y="30"/>
                      </a:cubicBezTo>
                      <a:cubicBezTo>
                        <a:pt x="21" y="30"/>
                        <a:pt x="21" y="29"/>
                        <a:pt x="21" y="29"/>
                      </a:cubicBezTo>
                      <a:cubicBezTo>
                        <a:pt x="21" y="29"/>
                        <a:pt x="22" y="27"/>
                        <a:pt x="22" y="27"/>
                      </a:cubicBezTo>
                      <a:cubicBezTo>
                        <a:pt x="22" y="27"/>
                        <a:pt x="23" y="26"/>
                        <a:pt x="23" y="26"/>
                      </a:cubicBezTo>
                      <a:cubicBezTo>
                        <a:pt x="23" y="26"/>
                        <a:pt x="23" y="23"/>
                        <a:pt x="23" y="23"/>
                      </a:cubicBezTo>
                      <a:cubicBezTo>
                        <a:pt x="23" y="23"/>
                        <a:pt x="25" y="21"/>
                        <a:pt x="25" y="21"/>
                      </a:cubicBezTo>
                      <a:cubicBezTo>
                        <a:pt x="25" y="21"/>
                        <a:pt x="27" y="22"/>
                        <a:pt x="27" y="22"/>
                      </a:cubicBezTo>
                      <a:cubicBezTo>
                        <a:pt x="27" y="22"/>
                        <a:pt x="28" y="21"/>
                        <a:pt x="28" y="21"/>
                      </a:cubicBezTo>
                      <a:cubicBezTo>
                        <a:pt x="28" y="21"/>
                        <a:pt x="27" y="18"/>
                        <a:pt x="27" y="18"/>
                      </a:cubicBezTo>
                      <a:cubicBezTo>
                        <a:pt x="27" y="18"/>
                        <a:pt x="28" y="17"/>
                        <a:pt x="28" y="17"/>
                      </a:cubicBezTo>
                      <a:cubicBezTo>
                        <a:pt x="28" y="17"/>
                        <a:pt x="26" y="15"/>
                        <a:pt x="26" y="15"/>
                      </a:cubicBezTo>
                      <a:cubicBezTo>
                        <a:pt x="26" y="15"/>
                        <a:pt x="26" y="13"/>
                        <a:pt x="26" y="13"/>
                      </a:cubicBezTo>
                      <a:cubicBezTo>
                        <a:pt x="26" y="13"/>
                        <a:pt x="25" y="12"/>
                        <a:pt x="25" y="12"/>
                      </a:cubicBezTo>
                      <a:cubicBezTo>
                        <a:pt x="25" y="12"/>
                        <a:pt x="25" y="11"/>
                        <a:pt x="25" y="11"/>
                      </a:cubicBezTo>
                      <a:cubicBezTo>
                        <a:pt x="25" y="11"/>
                        <a:pt x="27" y="9"/>
                        <a:pt x="27" y="9"/>
                      </a:cubicBezTo>
                      <a:cubicBezTo>
                        <a:pt x="27" y="9"/>
                        <a:pt x="28" y="8"/>
                        <a:pt x="28" y="8"/>
                      </a:cubicBezTo>
                      <a:cubicBezTo>
                        <a:pt x="28" y="8"/>
                        <a:pt x="26" y="4"/>
                        <a:pt x="26" y="4"/>
                      </a:cubicBezTo>
                      <a:cubicBezTo>
                        <a:pt x="26" y="4"/>
                        <a:pt x="25" y="1"/>
                        <a:pt x="25" y="1"/>
                      </a:cubicBezTo>
                      <a:cubicBezTo>
                        <a:pt x="25" y="1"/>
                        <a:pt x="25" y="0"/>
                        <a:pt x="25" y="0"/>
                      </a:cubicBezTo>
                      <a:cubicBezTo>
                        <a:pt x="25" y="0"/>
                        <a:pt x="27" y="0"/>
                        <a:pt x="27" y="0"/>
                      </a:cubicBezTo>
                      <a:cubicBezTo>
                        <a:pt x="27" y="0"/>
                        <a:pt x="30" y="1"/>
                        <a:pt x="30" y="1"/>
                      </a:cubicBezTo>
                      <a:cubicBezTo>
                        <a:pt x="30" y="1"/>
                        <a:pt x="31" y="2"/>
                        <a:pt x="31" y="2"/>
                      </a:cubicBezTo>
                      <a:cubicBezTo>
                        <a:pt x="31" y="2"/>
                        <a:pt x="33" y="1"/>
                        <a:pt x="33" y="1"/>
                      </a:cubicBezTo>
                      <a:cubicBezTo>
                        <a:pt x="33" y="1"/>
                        <a:pt x="34" y="1"/>
                        <a:pt x="34" y="1"/>
                      </a:cubicBezTo>
                      <a:cubicBezTo>
                        <a:pt x="34" y="1"/>
                        <a:pt x="35" y="2"/>
                        <a:pt x="35" y="2"/>
                      </a:cubicBezTo>
                      <a:cubicBezTo>
                        <a:pt x="35" y="2"/>
                        <a:pt x="36" y="2"/>
                        <a:pt x="36" y="2"/>
                      </a:cubicBezTo>
                      <a:cubicBezTo>
                        <a:pt x="36" y="2"/>
                        <a:pt x="37" y="2"/>
                        <a:pt x="37" y="2"/>
                      </a:cubicBezTo>
                      <a:cubicBezTo>
                        <a:pt x="37" y="2"/>
                        <a:pt x="37" y="3"/>
                        <a:pt x="37" y="3"/>
                      </a:cubicBezTo>
                      <a:cubicBezTo>
                        <a:pt x="37" y="3"/>
                        <a:pt x="37" y="7"/>
                        <a:pt x="37" y="7"/>
                      </a:cubicBezTo>
                      <a:cubicBezTo>
                        <a:pt x="37" y="7"/>
                        <a:pt x="37" y="9"/>
                        <a:pt x="37" y="9"/>
                      </a:cubicBezTo>
                      <a:cubicBezTo>
                        <a:pt x="37" y="9"/>
                        <a:pt x="39" y="10"/>
                        <a:pt x="39" y="10"/>
                      </a:cubicBezTo>
                      <a:cubicBezTo>
                        <a:pt x="39" y="10"/>
                        <a:pt x="42" y="10"/>
                        <a:pt x="42" y="10"/>
                      </a:cubicBezTo>
                      <a:cubicBezTo>
                        <a:pt x="42" y="10"/>
                        <a:pt x="43" y="12"/>
                        <a:pt x="43" y="12"/>
                      </a:cubicBezTo>
                      <a:cubicBezTo>
                        <a:pt x="43" y="12"/>
                        <a:pt x="45" y="11"/>
                        <a:pt x="45" y="11"/>
                      </a:cubicBezTo>
                      <a:cubicBezTo>
                        <a:pt x="45" y="11"/>
                        <a:pt x="47" y="10"/>
                        <a:pt x="47" y="10"/>
                      </a:cubicBezTo>
                      <a:cubicBezTo>
                        <a:pt x="47" y="10"/>
                        <a:pt x="47" y="9"/>
                        <a:pt x="47" y="9"/>
                      </a:cubicBezTo>
                      <a:cubicBezTo>
                        <a:pt x="47" y="9"/>
                        <a:pt x="48" y="8"/>
                        <a:pt x="48" y="8"/>
                      </a:cubicBezTo>
                      <a:cubicBezTo>
                        <a:pt x="48" y="8"/>
                        <a:pt x="49" y="10"/>
                        <a:pt x="49" y="10"/>
                      </a:cubicBezTo>
                      <a:cubicBezTo>
                        <a:pt x="49" y="10"/>
                        <a:pt x="47" y="11"/>
                        <a:pt x="47" y="11"/>
                      </a:cubicBezTo>
                      <a:cubicBezTo>
                        <a:pt x="47" y="11"/>
                        <a:pt x="47" y="15"/>
                        <a:pt x="47" y="15"/>
                      </a:cubicBezTo>
                      <a:cubicBezTo>
                        <a:pt x="47" y="15"/>
                        <a:pt x="44" y="17"/>
                        <a:pt x="44" y="17"/>
                      </a:cubicBezTo>
                      <a:cubicBezTo>
                        <a:pt x="44" y="17"/>
                        <a:pt x="45" y="19"/>
                        <a:pt x="45" y="19"/>
                      </a:cubicBezTo>
                      <a:cubicBezTo>
                        <a:pt x="45" y="19"/>
                        <a:pt x="48" y="18"/>
                        <a:pt x="48" y="18"/>
                      </a:cubicBezTo>
                      <a:cubicBezTo>
                        <a:pt x="48" y="18"/>
                        <a:pt x="50" y="20"/>
                        <a:pt x="50" y="20"/>
                      </a:cubicBezTo>
                      <a:cubicBezTo>
                        <a:pt x="50" y="20"/>
                        <a:pt x="51" y="17"/>
                        <a:pt x="51" y="17"/>
                      </a:cubicBezTo>
                      <a:cubicBezTo>
                        <a:pt x="51" y="17"/>
                        <a:pt x="53" y="15"/>
                        <a:pt x="53" y="15"/>
                      </a:cubicBezTo>
                      <a:cubicBezTo>
                        <a:pt x="53" y="15"/>
                        <a:pt x="56" y="15"/>
                        <a:pt x="56" y="15"/>
                      </a:cubicBezTo>
                      <a:cubicBezTo>
                        <a:pt x="56" y="15"/>
                        <a:pt x="58" y="13"/>
                        <a:pt x="58" y="13"/>
                      </a:cubicBezTo>
                      <a:cubicBezTo>
                        <a:pt x="58" y="13"/>
                        <a:pt x="59" y="11"/>
                        <a:pt x="59" y="11"/>
                      </a:cubicBezTo>
                      <a:cubicBezTo>
                        <a:pt x="59" y="11"/>
                        <a:pt x="61" y="10"/>
                        <a:pt x="61" y="10"/>
                      </a:cubicBezTo>
                      <a:cubicBezTo>
                        <a:pt x="61" y="10"/>
                        <a:pt x="63" y="11"/>
                        <a:pt x="63" y="11"/>
                      </a:cubicBezTo>
                      <a:cubicBezTo>
                        <a:pt x="63" y="11"/>
                        <a:pt x="65" y="11"/>
                        <a:pt x="65" y="11"/>
                      </a:cubicBezTo>
                      <a:cubicBezTo>
                        <a:pt x="65" y="11"/>
                        <a:pt x="67" y="13"/>
                        <a:pt x="67" y="13"/>
                      </a:cubicBezTo>
                      <a:cubicBezTo>
                        <a:pt x="67" y="13"/>
                        <a:pt x="69" y="16"/>
                        <a:pt x="69" y="16"/>
                      </a:cubicBezTo>
                      <a:cubicBezTo>
                        <a:pt x="69" y="16"/>
                        <a:pt x="70" y="15"/>
                        <a:pt x="70" y="15"/>
                      </a:cubicBezTo>
                      <a:cubicBezTo>
                        <a:pt x="70" y="15"/>
                        <a:pt x="72" y="15"/>
                        <a:pt x="72" y="15"/>
                      </a:cubicBezTo>
                      <a:cubicBezTo>
                        <a:pt x="72" y="15"/>
                        <a:pt x="73" y="16"/>
                        <a:pt x="73" y="16"/>
                      </a:cubicBezTo>
                      <a:cubicBezTo>
                        <a:pt x="73" y="16"/>
                        <a:pt x="75" y="19"/>
                        <a:pt x="75" y="19"/>
                      </a:cubicBezTo>
                      <a:cubicBezTo>
                        <a:pt x="75" y="19"/>
                        <a:pt x="76" y="21"/>
                        <a:pt x="76" y="21"/>
                      </a:cubicBezTo>
                      <a:cubicBezTo>
                        <a:pt x="76" y="21"/>
                        <a:pt x="73" y="20"/>
                        <a:pt x="73" y="20"/>
                      </a:cubicBezTo>
                      <a:cubicBezTo>
                        <a:pt x="73" y="20"/>
                        <a:pt x="73" y="22"/>
                        <a:pt x="73" y="22"/>
                      </a:cubicBezTo>
                      <a:cubicBezTo>
                        <a:pt x="73" y="22"/>
                        <a:pt x="75" y="23"/>
                        <a:pt x="75" y="23"/>
                      </a:cubicBezTo>
                      <a:cubicBezTo>
                        <a:pt x="75" y="23"/>
                        <a:pt x="76" y="24"/>
                        <a:pt x="76" y="24"/>
                      </a:cubicBezTo>
                      <a:cubicBezTo>
                        <a:pt x="76" y="24"/>
                        <a:pt x="77" y="26"/>
                        <a:pt x="77" y="26"/>
                      </a:cubicBezTo>
                      <a:cubicBezTo>
                        <a:pt x="77" y="26"/>
                        <a:pt x="78" y="30"/>
                        <a:pt x="78" y="30"/>
                      </a:cubicBezTo>
                      <a:cubicBezTo>
                        <a:pt x="78" y="30"/>
                        <a:pt x="78" y="33"/>
                        <a:pt x="78" y="33"/>
                      </a:cubicBezTo>
                      <a:cubicBezTo>
                        <a:pt x="78" y="33"/>
                        <a:pt x="78" y="36"/>
                        <a:pt x="78" y="36"/>
                      </a:cubicBezTo>
                      <a:cubicBezTo>
                        <a:pt x="78" y="36"/>
                        <a:pt x="76" y="38"/>
                        <a:pt x="76" y="38"/>
                      </a:cubicBezTo>
                      <a:cubicBezTo>
                        <a:pt x="76" y="38"/>
                        <a:pt x="76" y="39"/>
                        <a:pt x="76" y="39"/>
                      </a:cubicBezTo>
                      <a:cubicBezTo>
                        <a:pt x="76" y="39"/>
                        <a:pt x="77" y="42"/>
                        <a:pt x="77" y="42"/>
                      </a:cubicBezTo>
                      <a:cubicBezTo>
                        <a:pt x="77" y="42"/>
                        <a:pt x="80" y="45"/>
                        <a:pt x="80" y="45"/>
                      </a:cubicBezTo>
                      <a:cubicBezTo>
                        <a:pt x="80" y="45"/>
                        <a:pt x="80" y="48"/>
                        <a:pt x="80" y="48"/>
                      </a:cubicBezTo>
                      <a:cubicBezTo>
                        <a:pt x="80" y="48"/>
                        <a:pt x="80" y="51"/>
                        <a:pt x="80" y="51"/>
                      </a:cubicBezTo>
                      <a:cubicBezTo>
                        <a:pt x="80" y="51"/>
                        <a:pt x="82" y="54"/>
                        <a:pt x="82" y="54"/>
                      </a:cubicBezTo>
                      <a:cubicBezTo>
                        <a:pt x="82" y="54"/>
                        <a:pt x="82" y="58"/>
                        <a:pt x="82" y="58"/>
                      </a:cubicBezTo>
                      <a:cubicBezTo>
                        <a:pt x="82" y="58"/>
                        <a:pt x="80" y="60"/>
                        <a:pt x="80" y="60"/>
                      </a:cubicBezTo>
                      <a:cubicBezTo>
                        <a:pt x="80" y="60"/>
                        <a:pt x="80" y="63"/>
                        <a:pt x="80" y="63"/>
                      </a:cubicBezTo>
                      <a:cubicBezTo>
                        <a:pt x="80" y="63"/>
                        <a:pt x="82" y="64"/>
                        <a:pt x="82" y="64"/>
                      </a:cubicBezTo>
                      <a:cubicBezTo>
                        <a:pt x="82" y="64"/>
                        <a:pt x="82" y="68"/>
                        <a:pt x="82" y="68"/>
                      </a:cubicBezTo>
                      <a:cubicBezTo>
                        <a:pt x="82" y="68"/>
                        <a:pt x="83" y="69"/>
                        <a:pt x="83" y="69"/>
                      </a:cubicBezTo>
                      <a:cubicBezTo>
                        <a:pt x="83" y="69"/>
                        <a:pt x="84" y="72"/>
                        <a:pt x="84" y="72"/>
                      </a:cubicBezTo>
                      <a:cubicBezTo>
                        <a:pt x="84" y="72"/>
                        <a:pt x="83" y="76"/>
                        <a:pt x="83" y="76"/>
                      </a:cubicBezTo>
                      <a:cubicBezTo>
                        <a:pt x="83" y="76"/>
                        <a:pt x="83" y="78"/>
                        <a:pt x="83" y="78"/>
                      </a:cubicBezTo>
                      <a:cubicBezTo>
                        <a:pt x="83" y="78"/>
                        <a:pt x="82" y="80"/>
                        <a:pt x="82" y="80"/>
                      </a:cubicBezTo>
                      <a:cubicBezTo>
                        <a:pt x="82" y="80"/>
                        <a:pt x="81" y="79"/>
                        <a:pt x="81" y="79"/>
                      </a:cubicBezTo>
                      <a:cubicBezTo>
                        <a:pt x="81" y="79"/>
                        <a:pt x="80" y="77"/>
                        <a:pt x="80" y="77"/>
                      </a:cubicBezTo>
                      <a:cubicBezTo>
                        <a:pt x="80" y="77"/>
                        <a:pt x="78" y="77"/>
                        <a:pt x="78" y="77"/>
                      </a:cubicBezTo>
                      <a:cubicBezTo>
                        <a:pt x="78" y="77"/>
                        <a:pt x="77" y="79"/>
                        <a:pt x="77" y="79"/>
                      </a:cubicBezTo>
                      <a:cubicBezTo>
                        <a:pt x="77" y="79"/>
                        <a:pt x="77" y="81"/>
                        <a:pt x="77" y="81"/>
                      </a:cubicBezTo>
                      <a:cubicBezTo>
                        <a:pt x="77" y="81"/>
                        <a:pt x="74" y="82"/>
                        <a:pt x="74" y="82"/>
                      </a:cubicBezTo>
                      <a:cubicBezTo>
                        <a:pt x="74" y="82"/>
                        <a:pt x="71" y="84"/>
                        <a:pt x="71" y="84"/>
                      </a:cubicBezTo>
                      <a:cubicBezTo>
                        <a:pt x="71" y="84"/>
                        <a:pt x="67" y="87"/>
                        <a:pt x="67" y="87"/>
                      </a:cubicBezTo>
                      <a:cubicBezTo>
                        <a:pt x="67" y="87"/>
                        <a:pt x="65" y="90"/>
                        <a:pt x="65" y="90"/>
                      </a:cubicBezTo>
                      <a:cubicBezTo>
                        <a:pt x="65" y="90"/>
                        <a:pt x="63" y="90"/>
                        <a:pt x="63" y="90"/>
                      </a:cubicBezTo>
                      <a:cubicBezTo>
                        <a:pt x="63" y="90"/>
                        <a:pt x="60" y="90"/>
                        <a:pt x="60" y="90"/>
                      </a:cubicBezTo>
                      <a:cubicBezTo>
                        <a:pt x="60" y="90"/>
                        <a:pt x="59" y="92"/>
                        <a:pt x="59" y="92"/>
                      </a:cubicBezTo>
                      <a:cubicBezTo>
                        <a:pt x="59" y="92"/>
                        <a:pt x="58" y="91"/>
                        <a:pt x="58" y="91"/>
                      </a:cubicBezTo>
                      <a:cubicBezTo>
                        <a:pt x="58" y="91"/>
                        <a:pt x="57" y="91"/>
                        <a:pt x="57" y="91"/>
                      </a:cubicBezTo>
                      <a:cubicBezTo>
                        <a:pt x="57" y="91"/>
                        <a:pt x="58" y="94"/>
                        <a:pt x="58" y="94"/>
                      </a:cubicBezTo>
                      <a:cubicBezTo>
                        <a:pt x="58" y="94"/>
                        <a:pt x="58" y="96"/>
                        <a:pt x="58" y="96"/>
                      </a:cubicBezTo>
                      <a:cubicBezTo>
                        <a:pt x="58" y="96"/>
                        <a:pt x="59" y="97"/>
                        <a:pt x="59" y="97"/>
                      </a:cubicBezTo>
                      <a:cubicBezTo>
                        <a:pt x="59" y="97"/>
                        <a:pt x="61" y="98"/>
                        <a:pt x="61" y="98"/>
                      </a:cubicBezTo>
                      <a:cubicBezTo>
                        <a:pt x="61" y="98"/>
                        <a:pt x="61" y="101"/>
                        <a:pt x="61" y="101"/>
                      </a:cubicBezTo>
                      <a:cubicBezTo>
                        <a:pt x="61" y="101"/>
                        <a:pt x="60" y="103"/>
                        <a:pt x="60" y="103"/>
                      </a:cubicBezTo>
                      <a:cubicBezTo>
                        <a:pt x="60" y="103"/>
                        <a:pt x="61" y="104"/>
                        <a:pt x="61" y="104"/>
                      </a:cubicBezTo>
                      <a:cubicBezTo>
                        <a:pt x="61" y="104"/>
                        <a:pt x="61" y="105"/>
                        <a:pt x="61" y="105"/>
                      </a:cubicBezTo>
                      <a:cubicBezTo>
                        <a:pt x="61" y="105"/>
                        <a:pt x="62" y="108"/>
                        <a:pt x="62" y="108"/>
                      </a:cubicBezTo>
                      <a:cubicBezTo>
                        <a:pt x="62" y="108"/>
                        <a:pt x="64" y="111"/>
                        <a:pt x="64" y="111"/>
                      </a:cubicBezTo>
                      <a:cubicBezTo>
                        <a:pt x="64" y="111"/>
                        <a:pt x="66" y="112"/>
                        <a:pt x="66" y="112"/>
                      </a:cubicBezTo>
                      <a:cubicBezTo>
                        <a:pt x="66" y="112"/>
                        <a:pt x="67" y="113"/>
                        <a:pt x="67" y="113"/>
                      </a:cubicBezTo>
                      <a:cubicBezTo>
                        <a:pt x="67" y="113"/>
                        <a:pt x="68" y="116"/>
                        <a:pt x="68" y="116"/>
                      </a:cubicBezTo>
                      <a:cubicBezTo>
                        <a:pt x="68" y="116"/>
                        <a:pt x="69" y="118"/>
                        <a:pt x="69" y="118"/>
                      </a:cubicBezTo>
                      <a:cubicBezTo>
                        <a:pt x="69" y="118"/>
                        <a:pt x="71" y="119"/>
                        <a:pt x="71" y="119"/>
                      </a:cubicBezTo>
                      <a:cubicBezTo>
                        <a:pt x="71" y="119"/>
                        <a:pt x="73" y="122"/>
                        <a:pt x="73" y="122"/>
                      </a:cubicBezTo>
                      <a:cubicBezTo>
                        <a:pt x="73" y="122"/>
                        <a:pt x="73" y="123"/>
                        <a:pt x="73" y="123"/>
                      </a:cubicBezTo>
                      <a:cubicBezTo>
                        <a:pt x="73" y="123"/>
                        <a:pt x="73" y="127"/>
                        <a:pt x="73" y="127"/>
                      </a:cubicBezTo>
                      <a:cubicBezTo>
                        <a:pt x="73" y="127"/>
                        <a:pt x="70" y="127"/>
                        <a:pt x="70" y="127"/>
                      </a:cubicBezTo>
                      <a:cubicBezTo>
                        <a:pt x="70" y="127"/>
                        <a:pt x="68" y="134"/>
                        <a:pt x="68" y="134"/>
                      </a:cubicBezTo>
                      <a:cubicBezTo>
                        <a:pt x="68" y="134"/>
                        <a:pt x="68" y="131"/>
                        <a:pt x="68" y="131"/>
                      </a:cubicBezTo>
                      <a:cubicBezTo>
                        <a:pt x="68" y="131"/>
                        <a:pt x="67" y="133"/>
                        <a:pt x="67" y="133"/>
                      </a:cubicBezTo>
                      <a:cubicBezTo>
                        <a:pt x="67" y="133"/>
                        <a:pt x="65" y="134"/>
                        <a:pt x="65" y="134"/>
                      </a:cubicBezTo>
                      <a:cubicBezTo>
                        <a:pt x="65" y="134"/>
                        <a:pt x="64" y="136"/>
                        <a:pt x="64" y="136"/>
                      </a:cubicBezTo>
                      <a:cubicBezTo>
                        <a:pt x="64" y="136"/>
                        <a:pt x="65" y="139"/>
                        <a:pt x="65" y="139"/>
                      </a:cubicBezTo>
                      <a:cubicBezTo>
                        <a:pt x="65" y="139"/>
                        <a:pt x="66" y="140"/>
                        <a:pt x="66" y="140"/>
                      </a:cubicBezTo>
                      <a:cubicBezTo>
                        <a:pt x="66" y="140"/>
                        <a:pt x="66" y="144"/>
                        <a:pt x="66" y="144"/>
                      </a:cubicBezTo>
                      <a:cubicBezTo>
                        <a:pt x="66" y="144"/>
                        <a:pt x="67" y="147"/>
                        <a:pt x="67" y="147"/>
                      </a:cubicBezTo>
                      <a:cubicBezTo>
                        <a:pt x="67" y="147"/>
                        <a:pt x="66" y="148"/>
                        <a:pt x="66" y="148"/>
                      </a:cubicBezTo>
                      <a:cubicBezTo>
                        <a:pt x="66" y="148"/>
                        <a:pt x="65" y="148"/>
                        <a:pt x="65" y="148"/>
                      </a:cubicBezTo>
                      <a:cubicBezTo>
                        <a:pt x="65" y="148"/>
                        <a:pt x="64" y="147"/>
                        <a:pt x="64" y="147"/>
                      </a:cubicBezTo>
                      <a:cubicBezTo>
                        <a:pt x="64" y="147"/>
                        <a:pt x="63" y="145"/>
                        <a:pt x="63" y="145"/>
                      </a:cubicBezTo>
                      <a:cubicBezTo>
                        <a:pt x="63" y="145"/>
                        <a:pt x="61" y="146"/>
                        <a:pt x="61" y="146"/>
                      </a:cubicBezTo>
                      <a:cubicBezTo>
                        <a:pt x="61" y="146"/>
                        <a:pt x="61" y="145"/>
                        <a:pt x="61" y="145"/>
                      </a:cubicBezTo>
                      <a:cubicBezTo>
                        <a:pt x="61" y="145"/>
                        <a:pt x="59" y="145"/>
                        <a:pt x="59" y="145"/>
                      </a:cubicBezTo>
                      <a:cubicBezTo>
                        <a:pt x="59" y="145"/>
                        <a:pt x="58" y="146"/>
                        <a:pt x="58" y="146"/>
                      </a:cubicBezTo>
                      <a:cubicBezTo>
                        <a:pt x="58" y="146"/>
                        <a:pt x="55" y="147"/>
                        <a:pt x="55" y="147"/>
                      </a:cubicBezTo>
                      <a:cubicBezTo>
                        <a:pt x="55" y="147"/>
                        <a:pt x="52" y="148"/>
                        <a:pt x="52" y="148"/>
                      </a:cubicBezTo>
                      <a:cubicBezTo>
                        <a:pt x="52" y="148"/>
                        <a:pt x="50" y="151"/>
                        <a:pt x="50" y="151"/>
                      </a:cubicBezTo>
                      <a:cubicBezTo>
                        <a:pt x="50" y="151"/>
                        <a:pt x="47" y="151"/>
                        <a:pt x="47" y="151"/>
                      </a:cubicBezTo>
                      <a:cubicBezTo>
                        <a:pt x="47" y="151"/>
                        <a:pt x="46" y="148"/>
                        <a:pt x="46" y="148"/>
                      </a:cubicBezTo>
                      <a:cubicBezTo>
                        <a:pt x="46" y="148"/>
                        <a:pt x="44" y="147"/>
                        <a:pt x="44" y="147"/>
                      </a:cubicBezTo>
                      <a:cubicBezTo>
                        <a:pt x="44" y="147"/>
                        <a:pt x="42" y="148"/>
                        <a:pt x="42" y="148"/>
                      </a:cubicBezTo>
                      <a:cubicBezTo>
                        <a:pt x="42" y="148"/>
                        <a:pt x="42" y="150"/>
                        <a:pt x="42" y="150"/>
                      </a:cubicBezTo>
                      <a:cubicBezTo>
                        <a:pt x="42" y="150"/>
                        <a:pt x="40" y="152"/>
                        <a:pt x="40" y="152"/>
                      </a:cubicBezTo>
                      <a:cubicBezTo>
                        <a:pt x="40" y="152"/>
                        <a:pt x="39" y="152"/>
                        <a:pt x="39" y="152"/>
                      </a:cubicBezTo>
                      <a:cubicBezTo>
                        <a:pt x="39" y="152"/>
                        <a:pt x="39" y="150"/>
                        <a:pt x="39" y="150"/>
                      </a:cubicBezTo>
                      <a:cubicBezTo>
                        <a:pt x="39" y="150"/>
                        <a:pt x="38" y="150"/>
                        <a:pt x="38" y="150"/>
                      </a:cubicBezTo>
                      <a:cubicBezTo>
                        <a:pt x="38" y="150"/>
                        <a:pt x="37" y="148"/>
                        <a:pt x="37" y="148"/>
                      </a:cubicBezTo>
                      <a:cubicBezTo>
                        <a:pt x="37" y="148"/>
                        <a:pt x="36" y="147"/>
                        <a:pt x="36" y="147"/>
                      </a:cubicBezTo>
                      <a:cubicBezTo>
                        <a:pt x="36" y="147"/>
                        <a:pt x="34" y="148"/>
                        <a:pt x="34" y="148"/>
                      </a:cubicBezTo>
                      <a:cubicBezTo>
                        <a:pt x="34" y="148"/>
                        <a:pt x="33" y="149"/>
                        <a:pt x="33" y="149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1" name="Freeform 1123"/>
                <p:cNvSpPr>
                  <a:spLocks/>
                </p:cNvSpPr>
                <p:nvPr/>
              </p:nvSpPr>
              <p:spPr bwMode="gray">
                <a:xfrm>
                  <a:off x="4386263" y="2165761"/>
                  <a:ext cx="28575" cy="52388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7" y="6"/>
                    </a:cxn>
                    <a:cxn ang="0">
                      <a:pos x="7" y="4"/>
                    </a:cxn>
                    <a:cxn ang="0">
                      <a:pos x="7" y="2"/>
                    </a:cxn>
                    <a:cxn ang="0">
                      <a:pos x="8" y="0"/>
                    </a:cxn>
                    <a:cxn ang="0">
                      <a:pos x="9" y="1"/>
                    </a:cxn>
                    <a:cxn ang="0">
                      <a:pos x="8" y="3"/>
                    </a:cxn>
                    <a:cxn ang="0">
                      <a:pos x="8" y="5"/>
                    </a:cxn>
                    <a:cxn ang="0">
                      <a:pos x="9" y="8"/>
                    </a:cxn>
                    <a:cxn ang="0">
                      <a:pos x="9" y="11"/>
                    </a:cxn>
                    <a:cxn ang="0">
                      <a:pos x="10" y="15"/>
                    </a:cxn>
                    <a:cxn ang="0">
                      <a:pos x="9" y="19"/>
                    </a:cxn>
                    <a:cxn ang="0">
                      <a:pos x="8" y="21"/>
                    </a:cxn>
                    <a:cxn ang="0">
                      <a:pos x="8" y="23"/>
                    </a:cxn>
                    <a:cxn ang="0">
                      <a:pos x="8" y="26"/>
                    </a:cxn>
                    <a:cxn ang="0">
                      <a:pos x="8" y="28"/>
                    </a:cxn>
                    <a:cxn ang="0">
                      <a:pos x="7" y="30"/>
                    </a:cxn>
                    <a:cxn ang="0">
                      <a:pos x="6" y="32"/>
                    </a:cxn>
                    <a:cxn ang="0">
                      <a:pos x="5" y="32"/>
                    </a:cxn>
                    <a:cxn ang="0">
                      <a:pos x="4" y="32"/>
                    </a:cxn>
                    <a:cxn ang="0">
                      <a:pos x="3" y="31"/>
                    </a:cxn>
                    <a:cxn ang="0">
                      <a:pos x="2" y="28"/>
                    </a:cxn>
                    <a:cxn ang="0">
                      <a:pos x="2" y="27"/>
                    </a:cxn>
                    <a:cxn ang="0">
                      <a:pos x="2" y="25"/>
                    </a:cxn>
                    <a:cxn ang="0">
                      <a:pos x="2" y="23"/>
                    </a:cxn>
                    <a:cxn ang="0">
                      <a:pos x="1" y="21"/>
                    </a:cxn>
                    <a:cxn ang="0">
                      <a:pos x="0" y="19"/>
                    </a:cxn>
                    <a:cxn ang="0">
                      <a:pos x="0" y="17"/>
                    </a:cxn>
                    <a:cxn ang="0">
                      <a:pos x="1" y="15"/>
                    </a:cxn>
                    <a:cxn ang="0">
                      <a:pos x="0" y="13"/>
                    </a:cxn>
                    <a:cxn ang="0">
                      <a:pos x="0" y="12"/>
                    </a:cxn>
                    <a:cxn ang="0">
                      <a:pos x="1" y="10"/>
                    </a:cxn>
                    <a:cxn ang="0">
                      <a:pos x="2" y="9"/>
                    </a:cxn>
                    <a:cxn ang="0">
                      <a:pos x="4" y="7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10" h="33">
                      <a:moveTo>
                        <a:pt x="6" y="6"/>
                      </a:move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7" y="1"/>
                        <a:pt x="8" y="0"/>
                        <a:pt x="8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9" y="1"/>
                        <a:pt x="9" y="2"/>
                        <a:pt x="8" y="3"/>
                      </a:cubicBezTo>
                      <a:cubicBezTo>
                        <a:pt x="8" y="4"/>
                        <a:pt x="8" y="4"/>
                        <a:pt x="8" y="5"/>
                      </a:cubicBezTo>
                      <a:cubicBezTo>
                        <a:pt x="8" y="6"/>
                        <a:pt x="9" y="7"/>
                        <a:pt x="9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10" y="12"/>
                        <a:pt x="10" y="14"/>
                        <a:pt x="10" y="15"/>
                      </a:cubicBezTo>
                      <a:cubicBezTo>
                        <a:pt x="9" y="17"/>
                        <a:pt x="9" y="18"/>
                        <a:pt x="9" y="19"/>
                      </a:cubicBezTo>
                      <a:cubicBezTo>
                        <a:pt x="9" y="19"/>
                        <a:pt x="8" y="20"/>
                        <a:pt x="8" y="21"/>
                      </a:cubicBezTo>
                      <a:cubicBezTo>
                        <a:pt x="8" y="22"/>
                        <a:pt x="8" y="23"/>
                        <a:pt x="8" y="23"/>
                      </a:cubicBezTo>
                      <a:cubicBezTo>
                        <a:pt x="8" y="24"/>
                        <a:pt x="8" y="25"/>
                        <a:pt x="8" y="26"/>
                      </a:cubicBezTo>
                      <a:cubicBezTo>
                        <a:pt x="8" y="27"/>
                        <a:pt x="8" y="27"/>
                        <a:pt x="8" y="28"/>
                      </a:cubicBezTo>
                      <a:cubicBezTo>
                        <a:pt x="8" y="29"/>
                        <a:pt x="7" y="29"/>
                        <a:pt x="7" y="30"/>
                      </a:cubicBezTo>
                      <a:cubicBezTo>
                        <a:pt x="7" y="30"/>
                        <a:pt x="6" y="31"/>
                        <a:pt x="6" y="32"/>
                      </a:cubicBezTo>
                      <a:cubicBezTo>
                        <a:pt x="6" y="33"/>
                        <a:pt x="6" y="33"/>
                        <a:pt x="5" y="32"/>
                      </a:cubicBezTo>
                      <a:cubicBezTo>
                        <a:pt x="5" y="32"/>
                        <a:pt x="4" y="32"/>
                        <a:pt x="4" y="32"/>
                      </a:cubicBezTo>
                      <a:cubicBezTo>
                        <a:pt x="4" y="32"/>
                        <a:pt x="3" y="31"/>
                        <a:pt x="3" y="31"/>
                      </a:cubicBezTo>
                      <a:cubicBezTo>
                        <a:pt x="3" y="30"/>
                        <a:pt x="3" y="29"/>
                        <a:pt x="2" y="28"/>
                      </a:cubicBezTo>
                      <a:cubicBezTo>
                        <a:pt x="2" y="28"/>
                        <a:pt x="2" y="27"/>
                        <a:pt x="2" y="27"/>
                      </a:cubicBezTo>
                      <a:cubicBezTo>
                        <a:pt x="2" y="26"/>
                        <a:pt x="2" y="26"/>
                        <a:pt x="2" y="25"/>
                      </a:cubicBezTo>
                      <a:cubicBezTo>
                        <a:pt x="2" y="24"/>
                        <a:pt x="2" y="24"/>
                        <a:pt x="2" y="23"/>
                      </a:cubicBezTo>
                      <a:cubicBezTo>
                        <a:pt x="1" y="22"/>
                        <a:pt x="1" y="22"/>
                        <a:pt x="1" y="21"/>
                      </a:cubicBezTo>
                      <a:cubicBezTo>
                        <a:pt x="1" y="20"/>
                        <a:pt x="1" y="19"/>
                        <a:pt x="0" y="19"/>
                      </a:cubicBezTo>
                      <a:cubicBezTo>
                        <a:pt x="0" y="18"/>
                        <a:pt x="0" y="17"/>
                        <a:pt x="0" y="17"/>
                      </a:cubicBezTo>
                      <a:cubicBezTo>
                        <a:pt x="1" y="16"/>
                        <a:pt x="1" y="16"/>
                        <a:pt x="1" y="15"/>
                      </a:cubicBezTo>
                      <a:cubicBezTo>
                        <a:pt x="0" y="14"/>
                        <a:pt x="0" y="14"/>
                        <a:pt x="0" y="13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0" y="11"/>
                        <a:pt x="0" y="11"/>
                        <a:pt x="1" y="10"/>
                      </a:cubicBezTo>
                      <a:cubicBezTo>
                        <a:pt x="1" y="10"/>
                        <a:pt x="1" y="9"/>
                        <a:pt x="2" y="9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5" y="7"/>
                        <a:pt x="5" y="6"/>
                        <a:pt x="6" y="6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2" name="Freeform 1124"/>
                <p:cNvSpPr>
                  <a:spLocks/>
                </p:cNvSpPr>
                <p:nvPr/>
              </p:nvSpPr>
              <p:spPr bwMode="gray">
                <a:xfrm>
                  <a:off x="4375151" y="2222911"/>
                  <a:ext cx="44450" cy="77788"/>
                </a:xfrm>
                <a:custGeom>
                  <a:avLst/>
                  <a:gdLst/>
                  <a:ahLst/>
                  <a:cxnLst>
                    <a:cxn ang="0">
                      <a:pos x="15" y="34"/>
                    </a:cxn>
                    <a:cxn ang="0">
                      <a:pos x="15" y="30"/>
                    </a:cxn>
                    <a:cxn ang="0">
                      <a:pos x="15" y="26"/>
                    </a:cxn>
                    <a:cxn ang="0">
                      <a:pos x="14" y="23"/>
                    </a:cxn>
                    <a:cxn ang="0">
                      <a:pos x="14" y="21"/>
                    </a:cxn>
                    <a:cxn ang="0">
                      <a:pos x="15" y="18"/>
                    </a:cxn>
                    <a:cxn ang="0">
                      <a:pos x="16" y="15"/>
                    </a:cxn>
                    <a:cxn ang="0">
                      <a:pos x="15" y="11"/>
                    </a:cxn>
                    <a:cxn ang="0">
                      <a:pos x="14" y="7"/>
                    </a:cxn>
                    <a:cxn ang="0">
                      <a:pos x="13" y="3"/>
                    </a:cxn>
                    <a:cxn ang="0">
                      <a:pos x="11" y="1"/>
                    </a:cxn>
                    <a:cxn ang="0">
                      <a:pos x="10" y="1"/>
                    </a:cxn>
                    <a:cxn ang="0">
                      <a:pos x="8" y="3"/>
                    </a:cxn>
                    <a:cxn ang="0">
                      <a:pos x="6" y="6"/>
                    </a:cxn>
                    <a:cxn ang="0">
                      <a:pos x="5" y="8"/>
                    </a:cxn>
                    <a:cxn ang="0">
                      <a:pos x="3" y="9"/>
                    </a:cxn>
                    <a:cxn ang="0">
                      <a:pos x="2" y="9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2" y="19"/>
                    </a:cxn>
                    <a:cxn ang="0">
                      <a:pos x="3" y="22"/>
                    </a:cxn>
                    <a:cxn ang="0">
                      <a:pos x="2" y="25"/>
                    </a:cxn>
                    <a:cxn ang="0">
                      <a:pos x="2" y="28"/>
                    </a:cxn>
                    <a:cxn ang="0">
                      <a:pos x="3" y="30"/>
                    </a:cxn>
                    <a:cxn ang="0">
                      <a:pos x="3" y="32"/>
                    </a:cxn>
                    <a:cxn ang="0">
                      <a:pos x="2" y="34"/>
                    </a:cxn>
                    <a:cxn ang="0">
                      <a:pos x="2" y="39"/>
                    </a:cxn>
                    <a:cxn ang="0">
                      <a:pos x="2" y="43"/>
                    </a:cxn>
                    <a:cxn ang="0">
                      <a:pos x="1" y="45"/>
                    </a:cxn>
                    <a:cxn ang="0">
                      <a:pos x="2" y="46"/>
                    </a:cxn>
                    <a:cxn ang="0">
                      <a:pos x="3" y="47"/>
                    </a:cxn>
                    <a:cxn ang="0">
                      <a:pos x="4" y="48"/>
                    </a:cxn>
                    <a:cxn ang="0">
                      <a:pos x="5" y="49"/>
                    </a:cxn>
                    <a:cxn ang="0">
                      <a:pos x="7" y="47"/>
                    </a:cxn>
                    <a:cxn ang="0">
                      <a:pos x="8" y="44"/>
                    </a:cxn>
                    <a:cxn ang="0">
                      <a:pos x="9" y="42"/>
                    </a:cxn>
                    <a:cxn ang="0">
                      <a:pos x="10" y="43"/>
                    </a:cxn>
                    <a:cxn ang="0">
                      <a:pos x="12" y="44"/>
                    </a:cxn>
                    <a:cxn ang="0">
                      <a:pos x="13" y="43"/>
                    </a:cxn>
                    <a:cxn ang="0">
                      <a:pos x="14" y="39"/>
                    </a:cxn>
                    <a:cxn ang="0">
                      <a:pos x="15" y="34"/>
                    </a:cxn>
                  </a:cxnLst>
                  <a:rect l="0" t="0" r="r" b="b"/>
                  <a:pathLst>
                    <a:path w="16" h="49">
                      <a:moveTo>
                        <a:pt x="15" y="34"/>
                      </a:moveTo>
                      <a:cubicBezTo>
                        <a:pt x="15" y="33"/>
                        <a:pt x="15" y="31"/>
                        <a:pt x="15" y="30"/>
                      </a:cubicBezTo>
                      <a:cubicBezTo>
                        <a:pt x="15" y="28"/>
                        <a:pt x="15" y="27"/>
                        <a:pt x="15" y="26"/>
                      </a:cubicBezTo>
                      <a:cubicBezTo>
                        <a:pt x="15" y="24"/>
                        <a:pt x="15" y="23"/>
                        <a:pt x="14" y="23"/>
                      </a:cubicBezTo>
                      <a:cubicBezTo>
                        <a:pt x="14" y="22"/>
                        <a:pt x="14" y="22"/>
                        <a:pt x="14" y="21"/>
                      </a:cubicBezTo>
                      <a:cubicBezTo>
                        <a:pt x="14" y="20"/>
                        <a:pt x="15" y="19"/>
                        <a:pt x="15" y="18"/>
                      </a:cubicBezTo>
                      <a:cubicBezTo>
                        <a:pt x="16" y="17"/>
                        <a:pt x="16" y="16"/>
                        <a:pt x="16" y="15"/>
                      </a:cubicBezTo>
                      <a:cubicBezTo>
                        <a:pt x="16" y="14"/>
                        <a:pt x="16" y="13"/>
                        <a:pt x="15" y="11"/>
                      </a:cubicBezTo>
                      <a:cubicBezTo>
                        <a:pt x="15" y="9"/>
                        <a:pt x="15" y="8"/>
                        <a:pt x="14" y="7"/>
                      </a:cubicBezTo>
                      <a:cubicBezTo>
                        <a:pt x="14" y="5"/>
                        <a:pt x="13" y="4"/>
                        <a:pt x="13" y="3"/>
                      </a:cubicBezTo>
                      <a:cubicBezTo>
                        <a:pt x="12" y="2"/>
                        <a:pt x="12" y="1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9" y="1"/>
                        <a:pt x="9" y="2"/>
                        <a:pt x="8" y="3"/>
                      </a:cubicBezTo>
                      <a:cubicBezTo>
                        <a:pt x="8" y="4"/>
                        <a:pt x="7" y="5"/>
                        <a:pt x="6" y="6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4" y="9"/>
                        <a:pt x="4" y="9"/>
                        <a:pt x="3" y="9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8"/>
                        <a:pt x="1" y="8"/>
                        <a:pt x="0" y="8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7"/>
                        <a:pt x="2" y="18"/>
                        <a:pt x="2" y="19"/>
                      </a:cubicBezTo>
                      <a:cubicBezTo>
                        <a:pt x="3" y="20"/>
                        <a:pt x="3" y="21"/>
                        <a:pt x="3" y="22"/>
                      </a:cubicBezTo>
                      <a:cubicBezTo>
                        <a:pt x="3" y="24"/>
                        <a:pt x="2" y="25"/>
                        <a:pt x="2" y="25"/>
                      </a:cubicBezTo>
                      <a:cubicBezTo>
                        <a:pt x="2" y="26"/>
                        <a:pt x="2" y="27"/>
                        <a:pt x="2" y="28"/>
                      </a:cubicBezTo>
                      <a:cubicBezTo>
                        <a:pt x="3" y="29"/>
                        <a:pt x="3" y="29"/>
                        <a:pt x="3" y="30"/>
                      </a:cubicBezTo>
                      <a:cubicBezTo>
                        <a:pt x="3" y="31"/>
                        <a:pt x="3" y="31"/>
                        <a:pt x="3" y="32"/>
                      </a:cubicBezTo>
                      <a:cubicBezTo>
                        <a:pt x="2" y="32"/>
                        <a:pt x="2" y="33"/>
                        <a:pt x="2" y="34"/>
                      </a:cubicBezTo>
                      <a:cubicBezTo>
                        <a:pt x="2" y="35"/>
                        <a:pt x="2" y="37"/>
                        <a:pt x="2" y="39"/>
                      </a:cubicBezTo>
                      <a:cubicBezTo>
                        <a:pt x="2" y="41"/>
                        <a:pt x="2" y="42"/>
                        <a:pt x="2" y="43"/>
                      </a:cubicBezTo>
                      <a:cubicBezTo>
                        <a:pt x="1" y="44"/>
                        <a:pt x="1" y="44"/>
                        <a:pt x="1" y="45"/>
                      </a:cubicBezTo>
                      <a:cubicBezTo>
                        <a:pt x="1" y="45"/>
                        <a:pt x="1" y="46"/>
                        <a:pt x="2" y="46"/>
                      </a:cubicBezTo>
                      <a:cubicBezTo>
                        <a:pt x="2" y="47"/>
                        <a:pt x="2" y="47"/>
                        <a:pt x="3" y="47"/>
                      </a:cubicBezTo>
                      <a:cubicBezTo>
                        <a:pt x="3" y="48"/>
                        <a:pt x="4" y="48"/>
                        <a:pt x="4" y="48"/>
                      </a:cubicBezTo>
                      <a:cubicBezTo>
                        <a:pt x="4" y="49"/>
                        <a:pt x="5" y="49"/>
                        <a:pt x="5" y="49"/>
                      </a:cubicBezTo>
                      <a:cubicBezTo>
                        <a:pt x="6" y="48"/>
                        <a:pt x="7" y="48"/>
                        <a:pt x="7" y="47"/>
                      </a:cubicBezTo>
                      <a:cubicBezTo>
                        <a:pt x="8" y="47"/>
                        <a:pt x="8" y="46"/>
                        <a:pt x="8" y="44"/>
                      </a:cubicBezTo>
                      <a:cubicBezTo>
                        <a:pt x="8" y="43"/>
                        <a:pt x="9" y="42"/>
                        <a:pt x="9" y="42"/>
                      </a:cubicBezTo>
                      <a:cubicBezTo>
                        <a:pt x="9" y="42"/>
                        <a:pt x="10" y="42"/>
                        <a:pt x="10" y="43"/>
                      </a:cubicBezTo>
                      <a:cubicBezTo>
                        <a:pt x="11" y="43"/>
                        <a:pt x="12" y="43"/>
                        <a:pt x="12" y="44"/>
                      </a:cubicBezTo>
                      <a:cubicBezTo>
                        <a:pt x="13" y="44"/>
                        <a:pt x="13" y="44"/>
                        <a:pt x="13" y="43"/>
                      </a:cubicBezTo>
                      <a:cubicBezTo>
                        <a:pt x="14" y="42"/>
                        <a:pt x="14" y="41"/>
                        <a:pt x="14" y="39"/>
                      </a:cubicBezTo>
                      <a:cubicBezTo>
                        <a:pt x="14" y="38"/>
                        <a:pt x="15" y="36"/>
                        <a:pt x="15" y="34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3" name="Freeform 1125"/>
                <p:cNvSpPr>
                  <a:spLocks/>
                </p:cNvSpPr>
                <p:nvPr/>
              </p:nvSpPr>
              <p:spPr bwMode="gray">
                <a:xfrm>
                  <a:off x="4254501" y="2262599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5" y="3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4" y="4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5" y="5"/>
                        <a:pt x="5" y="4"/>
                        <a:pt x="5" y="3"/>
                      </a:cubicBezTo>
                      <a:cubicBezTo>
                        <a:pt x="5" y="2"/>
                        <a:pt x="5" y="1"/>
                        <a:pt x="4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4" name="Freeform 1126"/>
                <p:cNvSpPr>
                  <a:spLocks/>
                </p:cNvSpPr>
                <p:nvPr/>
              </p:nvSpPr>
              <p:spPr bwMode="gray">
                <a:xfrm>
                  <a:off x="4183063" y="2294349"/>
                  <a:ext cx="9525" cy="793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1" y="5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5">
                      <a:moveTo>
                        <a:pt x="3" y="1"/>
                      </a:moveTo>
                      <a:cubicBezTo>
                        <a:pt x="3" y="1"/>
                        <a:pt x="3" y="2"/>
                        <a:pt x="2" y="3"/>
                      </a:cubicBezTo>
                      <a:cubicBezTo>
                        <a:pt x="2" y="4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5" name="Freeform 1127"/>
                <p:cNvSpPr>
                  <a:spLocks/>
                </p:cNvSpPr>
                <p:nvPr/>
              </p:nvSpPr>
              <p:spPr bwMode="gray">
                <a:xfrm>
                  <a:off x="4216401" y="2267361"/>
                  <a:ext cx="26988" cy="2063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7" y="1"/>
                    </a:cxn>
                    <a:cxn ang="0">
                      <a:pos x="8" y="3"/>
                    </a:cxn>
                    <a:cxn ang="0">
                      <a:pos x="9" y="3"/>
                    </a:cxn>
                    <a:cxn ang="0">
                      <a:pos x="10" y="4"/>
                    </a:cxn>
                    <a:cxn ang="0">
                      <a:pos x="10" y="6"/>
                    </a:cxn>
                    <a:cxn ang="0">
                      <a:pos x="9" y="8"/>
                    </a:cxn>
                    <a:cxn ang="0">
                      <a:pos x="8" y="10"/>
                    </a:cxn>
                    <a:cxn ang="0">
                      <a:pos x="8" y="12"/>
                    </a:cxn>
                    <a:cxn ang="0">
                      <a:pos x="7" y="12"/>
                    </a:cxn>
                    <a:cxn ang="0">
                      <a:pos x="6" y="12"/>
                    </a:cxn>
                    <a:cxn ang="0">
                      <a:pos x="4" y="11"/>
                    </a:cxn>
                    <a:cxn ang="0">
                      <a:pos x="3" y="10"/>
                    </a:cxn>
                    <a:cxn ang="0">
                      <a:pos x="3" y="8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7"/>
                    </a:cxn>
                    <a:cxn ang="0">
                      <a:pos x="1" y="4"/>
                    </a:cxn>
                    <a:cxn ang="0">
                      <a:pos x="4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0" h="13">
                      <a:moveTo>
                        <a:pt x="6" y="0"/>
                      </a:moveTo>
                      <a:cubicBezTo>
                        <a:pt x="7" y="0"/>
                        <a:pt x="7" y="0"/>
                        <a:pt x="7" y="1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6"/>
                      </a:cubicBezTo>
                      <a:cubicBezTo>
                        <a:pt x="10" y="6"/>
                        <a:pt x="9" y="7"/>
                        <a:pt x="9" y="8"/>
                      </a:cubicBezTo>
                      <a:cubicBezTo>
                        <a:pt x="8" y="8"/>
                        <a:pt x="8" y="9"/>
                        <a:pt x="8" y="10"/>
                      </a:cubicBezTo>
                      <a:cubicBezTo>
                        <a:pt x="8" y="10"/>
                        <a:pt x="8" y="11"/>
                        <a:pt x="8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3"/>
                        <a:pt x="6" y="12"/>
                        <a:pt x="6" y="12"/>
                      </a:cubicBezTo>
                      <a:cubicBezTo>
                        <a:pt x="5" y="11"/>
                        <a:pt x="5" y="11"/>
                        <a:pt x="4" y="11"/>
                      </a:cubicBezTo>
                      <a:cubicBezTo>
                        <a:pt x="4" y="11"/>
                        <a:pt x="3" y="11"/>
                        <a:pt x="3" y="10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" y="8"/>
                        <a:pt x="1" y="8"/>
                        <a:pt x="0" y="8"/>
                      </a:cubicBezTo>
                      <a:cubicBezTo>
                        <a:pt x="0" y="8"/>
                        <a:pt x="0" y="8"/>
                        <a:pt x="0" y="7"/>
                      </a:cubicBezTo>
                      <a:cubicBezTo>
                        <a:pt x="0" y="6"/>
                        <a:pt x="1" y="5"/>
                        <a:pt x="1" y="4"/>
                      </a:cubicBez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6" y="0"/>
                        <a:pt x="6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6" name="Freeform 1128"/>
                <p:cNvSpPr>
                  <a:spLocks/>
                </p:cNvSpPr>
                <p:nvPr/>
              </p:nvSpPr>
              <p:spPr bwMode="gray">
                <a:xfrm>
                  <a:off x="4337051" y="2032411"/>
                  <a:ext cx="322263" cy="301625"/>
                </a:xfrm>
                <a:custGeom>
                  <a:avLst/>
                  <a:gdLst/>
                  <a:ahLst/>
                  <a:cxnLst>
                    <a:cxn ang="0">
                      <a:pos x="62" y="28"/>
                    </a:cxn>
                    <a:cxn ang="0">
                      <a:pos x="53" y="36"/>
                    </a:cxn>
                    <a:cxn ang="0">
                      <a:pos x="55" y="46"/>
                    </a:cxn>
                    <a:cxn ang="0">
                      <a:pos x="56" y="60"/>
                    </a:cxn>
                    <a:cxn ang="0">
                      <a:pos x="68" y="73"/>
                    </a:cxn>
                    <a:cxn ang="0">
                      <a:pos x="75" y="96"/>
                    </a:cxn>
                    <a:cxn ang="0">
                      <a:pos x="90" y="105"/>
                    </a:cxn>
                    <a:cxn ang="0">
                      <a:pos x="90" y="113"/>
                    </a:cxn>
                    <a:cxn ang="0">
                      <a:pos x="97" y="120"/>
                    </a:cxn>
                    <a:cxn ang="0">
                      <a:pos x="112" y="133"/>
                    </a:cxn>
                    <a:cxn ang="0">
                      <a:pos x="116" y="146"/>
                    </a:cxn>
                    <a:cxn ang="0">
                      <a:pos x="112" y="142"/>
                    </a:cxn>
                    <a:cxn ang="0">
                      <a:pos x="104" y="136"/>
                    </a:cxn>
                    <a:cxn ang="0">
                      <a:pos x="98" y="147"/>
                    </a:cxn>
                    <a:cxn ang="0">
                      <a:pos x="102" y="155"/>
                    </a:cxn>
                    <a:cxn ang="0">
                      <a:pos x="102" y="167"/>
                    </a:cxn>
                    <a:cxn ang="0">
                      <a:pos x="98" y="176"/>
                    </a:cxn>
                    <a:cxn ang="0">
                      <a:pos x="95" y="181"/>
                    </a:cxn>
                    <a:cxn ang="0">
                      <a:pos x="89" y="185"/>
                    </a:cxn>
                    <a:cxn ang="0">
                      <a:pos x="92" y="173"/>
                    </a:cxn>
                    <a:cxn ang="0">
                      <a:pos x="92" y="163"/>
                    </a:cxn>
                    <a:cxn ang="0">
                      <a:pos x="88" y="144"/>
                    </a:cxn>
                    <a:cxn ang="0">
                      <a:pos x="81" y="140"/>
                    </a:cxn>
                    <a:cxn ang="0">
                      <a:pos x="76" y="131"/>
                    </a:cxn>
                    <a:cxn ang="0">
                      <a:pos x="70" y="122"/>
                    </a:cxn>
                    <a:cxn ang="0">
                      <a:pos x="64" y="118"/>
                    </a:cxn>
                    <a:cxn ang="0">
                      <a:pos x="58" y="115"/>
                    </a:cxn>
                    <a:cxn ang="0">
                      <a:pos x="52" y="104"/>
                    </a:cxn>
                    <a:cxn ang="0">
                      <a:pos x="43" y="92"/>
                    </a:cxn>
                    <a:cxn ang="0">
                      <a:pos x="35" y="73"/>
                    </a:cxn>
                    <a:cxn ang="0">
                      <a:pos x="26" y="57"/>
                    </a:cxn>
                    <a:cxn ang="0">
                      <a:pos x="16" y="59"/>
                    </a:cxn>
                    <a:cxn ang="0">
                      <a:pos x="8" y="65"/>
                    </a:cxn>
                    <a:cxn ang="0">
                      <a:pos x="7" y="60"/>
                    </a:cxn>
                    <a:cxn ang="0">
                      <a:pos x="3" y="48"/>
                    </a:cxn>
                    <a:cxn ang="0">
                      <a:pos x="3" y="38"/>
                    </a:cxn>
                    <a:cxn ang="0">
                      <a:pos x="2" y="28"/>
                    </a:cxn>
                    <a:cxn ang="0">
                      <a:pos x="6" y="23"/>
                    </a:cxn>
                    <a:cxn ang="0">
                      <a:pos x="13" y="21"/>
                    </a:cxn>
                    <a:cxn ang="0">
                      <a:pos x="17" y="13"/>
                    </a:cxn>
                    <a:cxn ang="0">
                      <a:pos x="22" y="25"/>
                    </a:cxn>
                    <a:cxn ang="0">
                      <a:pos x="25" y="17"/>
                    </a:cxn>
                    <a:cxn ang="0">
                      <a:pos x="28" y="14"/>
                    </a:cxn>
                    <a:cxn ang="0">
                      <a:pos x="34" y="14"/>
                    </a:cxn>
                    <a:cxn ang="0">
                      <a:pos x="35" y="10"/>
                    </a:cxn>
                    <a:cxn ang="0">
                      <a:pos x="38" y="4"/>
                    </a:cxn>
                    <a:cxn ang="0">
                      <a:pos x="43" y="2"/>
                    </a:cxn>
                    <a:cxn ang="0">
                      <a:pos x="50" y="1"/>
                    </a:cxn>
                    <a:cxn ang="0">
                      <a:pos x="55" y="7"/>
                    </a:cxn>
                    <a:cxn ang="0">
                      <a:pos x="66" y="11"/>
                    </a:cxn>
                    <a:cxn ang="0">
                      <a:pos x="67" y="19"/>
                    </a:cxn>
                    <a:cxn ang="0">
                      <a:pos x="67" y="27"/>
                    </a:cxn>
                  </a:cxnLst>
                  <a:rect l="0" t="0" r="r" b="b"/>
                  <a:pathLst>
                    <a:path w="117" h="188">
                      <a:moveTo>
                        <a:pt x="67" y="27"/>
                      </a:moveTo>
                      <a:cubicBezTo>
                        <a:pt x="67" y="27"/>
                        <a:pt x="66" y="27"/>
                        <a:pt x="66" y="27"/>
                      </a:cubicBezTo>
                      <a:cubicBezTo>
                        <a:pt x="66" y="27"/>
                        <a:pt x="64" y="28"/>
                        <a:pt x="64" y="28"/>
                      </a:cubicBezTo>
                      <a:cubicBezTo>
                        <a:pt x="64" y="28"/>
                        <a:pt x="63" y="27"/>
                        <a:pt x="63" y="27"/>
                      </a:cubicBezTo>
                      <a:cubicBezTo>
                        <a:pt x="63" y="27"/>
                        <a:pt x="62" y="28"/>
                        <a:pt x="62" y="28"/>
                      </a:cubicBezTo>
                      <a:cubicBezTo>
                        <a:pt x="62" y="28"/>
                        <a:pt x="59" y="30"/>
                        <a:pt x="59" y="30"/>
                      </a:cubicBezTo>
                      <a:cubicBezTo>
                        <a:pt x="59" y="30"/>
                        <a:pt x="57" y="31"/>
                        <a:pt x="57" y="31"/>
                      </a:cubicBezTo>
                      <a:cubicBezTo>
                        <a:pt x="57" y="31"/>
                        <a:pt x="55" y="31"/>
                        <a:pt x="55" y="31"/>
                      </a:cubicBezTo>
                      <a:cubicBezTo>
                        <a:pt x="55" y="31"/>
                        <a:pt x="54" y="34"/>
                        <a:pt x="54" y="34"/>
                      </a:cubicBezTo>
                      <a:cubicBezTo>
                        <a:pt x="54" y="34"/>
                        <a:pt x="53" y="36"/>
                        <a:pt x="53" y="36"/>
                      </a:cubicBezTo>
                      <a:cubicBezTo>
                        <a:pt x="53" y="36"/>
                        <a:pt x="54" y="38"/>
                        <a:pt x="54" y="38"/>
                      </a:cubicBezTo>
                      <a:cubicBezTo>
                        <a:pt x="54" y="38"/>
                        <a:pt x="54" y="40"/>
                        <a:pt x="54" y="40"/>
                      </a:cubicBezTo>
                      <a:cubicBezTo>
                        <a:pt x="54" y="40"/>
                        <a:pt x="56" y="42"/>
                        <a:pt x="56" y="42"/>
                      </a:cubicBezTo>
                      <a:cubicBezTo>
                        <a:pt x="56" y="42"/>
                        <a:pt x="56" y="44"/>
                        <a:pt x="56" y="44"/>
                      </a:cubicBezTo>
                      <a:cubicBezTo>
                        <a:pt x="56" y="44"/>
                        <a:pt x="55" y="46"/>
                        <a:pt x="55" y="46"/>
                      </a:cubicBezTo>
                      <a:cubicBezTo>
                        <a:pt x="55" y="46"/>
                        <a:pt x="54" y="46"/>
                        <a:pt x="54" y="46"/>
                      </a:cubicBezTo>
                      <a:cubicBezTo>
                        <a:pt x="54" y="46"/>
                        <a:pt x="54" y="49"/>
                        <a:pt x="54" y="49"/>
                      </a:cubicBezTo>
                      <a:cubicBezTo>
                        <a:pt x="54" y="49"/>
                        <a:pt x="54" y="53"/>
                        <a:pt x="54" y="53"/>
                      </a:cubicBezTo>
                      <a:cubicBezTo>
                        <a:pt x="54" y="53"/>
                        <a:pt x="55" y="57"/>
                        <a:pt x="55" y="57"/>
                      </a:cubicBezTo>
                      <a:cubicBezTo>
                        <a:pt x="55" y="57"/>
                        <a:pt x="56" y="60"/>
                        <a:pt x="56" y="60"/>
                      </a:cubicBezTo>
                      <a:cubicBezTo>
                        <a:pt x="56" y="60"/>
                        <a:pt x="58" y="63"/>
                        <a:pt x="58" y="63"/>
                      </a:cubicBezTo>
                      <a:cubicBezTo>
                        <a:pt x="58" y="63"/>
                        <a:pt x="61" y="65"/>
                        <a:pt x="61" y="65"/>
                      </a:cubicBezTo>
                      <a:cubicBezTo>
                        <a:pt x="61" y="65"/>
                        <a:pt x="63" y="69"/>
                        <a:pt x="63" y="69"/>
                      </a:cubicBezTo>
                      <a:cubicBezTo>
                        <a:pt x="63" y="69"/>
                        <a:pt x="66" y="71"/>
                        <a:pt x="66" y="71"/>
                      </a:cubicBezTo>
                      <a:cubicBezTo>
                        <a:pt x="66" y="71"/>
                        <a:pt x="68" y="73"/>
                        <a:pt x="68" y="73"/>
                      </a:cubicBezTo>
                      <a:cubicBezTo>
                        <a:pt x="68" y="73"/>
                        <a:pt x="69" y="78"/>
                        <a:pt x="69" y="78"/>
                      </a:cubicBezTo>
                      <a:cubicBezTo>
                        <a:pt x="69" y="78"/>
                        <a:pt x="70" y="81"/>
                        <a:pt x="70" y="81"/>
                      </a:cubicBezTo>
                      <a:cubicBezTo>
                        <a:pt x="70" y="81"/>
                        <a:pt x="71" y="87"/>
                        <a:pt x="71" y="87"/>
                      </a:cubicBezTo>
                      <a:cubicBezTo>
                        <a:pt x="71" y="87"/>
                        <a:pt x="73" y="92"/>
                        <a:pt x="73" y="92"/>
                      </a:cubicBezTo>
                      <a:cubicBezTo>
                        <a:pt x="73" y="92"/>
                        <a:pt x="75" y="96"/>
                        <a:pt x="75" y="96"/>
                      </a:cubicBezTo>
                      <a:cubicBezTo>
                        <a:pt x="75" y="96"/>
                        <a:pt x="78" y="101"/>
                        <a:pt x="78" y="101"/>
                      </a:cubicBezTo>
                      <a:cubicBezTo>
                        <a:pt x="78" y="101"/>
                        <a:pt x="81" y="104"/>
                        <a:pt x="81" y="104"/>
                      </a:cubicBezTo>
                      <a:cubicBezTo>
                        <a:pt x="81" y="104"/>
                        <a:pt x="84" y="106"/>
                        <a:pt x="84" y="106"/>
                      </a:cubicBezTo>
                      <a:cubicBezTo>
                        <a:pt x="84" y="106"/>
                        <a:pt x="87" y="105"/>
                        <a:pt x="87" y="105"/>
                      </a:cubicBezTo>
                      <a:cubicBezTo>
                        <a:pt x="87" y="105"/>
                        <a:pt x="90" y="105"/>
                        <a:pt x="90" y="105"/>
                      </a:cubicBezTo>
                      <a:cubicBezTo>
                        <a:pt x="90" y="105"/>
                        <a:pt x="92" y="105"/>
                        <a:pt x="92" y="105"/>
                      </a:cubicBezTo>
                      <a:cubicBezTo>
                        <a:pt x="92" y="105"/>
                        <a:pt x="93" y="108"/>
                        <a:pt x="93" y="108"/>
                      </a:cubicBezTo>
                      <a:cubicBezTo>
                        <a:pt x="93" y="108"/>
                        <a:pt x="93" y="110"/>
                        <a:pt x="93" y="110"/>
                      </a:cubicBezTo>
                      <a:cubicBezTo>
                        <a:pt x="93" y="110"/>
                        <a:pt x="91" y="111"/>
                        <a:pt x="91" y="111"/>
                      </a:cubicBezTo>
                      <a:cubicBezTo>
                        <a:pt x="91" y="111"/>
                        <a:pt x="90" y="113"/>
                        <a:pt x="90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0" y="113"/>
                        <a:pt x="91" y="115"/>
                        <a:pt x="91" y="115"/>
                      </a:cubicBezTo>
                      <a:cubicBezTo>
                        <a:pt x="91" y="115"/>
                        <a:pt x="92" y="116"/>
                        <a:pt x="92" y="116"/>
                      </a:cubicBezTo>
                      <a:cubicBezTo>
                        <a:pt x="92" y="116"/>
                        <a:pt x="97" y="120"/>
                        <a:pt x="97" y="120"/>
                      </a:cubicBezTo>
                      <a:cubicBezTo>
                        <a:pt x="97" y="120"/>
                        <a:pt x="100" y="122"/>
                        <a:pt x="100" y="122"/>
                      </a:cubicBezTo>
                      <a:cubicBezTo>
                        <a:pt x="100" y="122"/>
                        <a:pt x="103" y="124"/>
                        <a:pt x="103" y="124"/>
                      </a:cubicBezTo>
                      <a:cubicBezTo>
                        <a:pt x="103" y="124"/>
                        <a:pt x="106" y="128"/>
                        <a:pt x="106" y="128"/>
                      </a:cubicBezTo>
                      <a:cubicBezTo>
                        <a:pt x="106" y="128"/>
                        <a:pt x="109" y="130"/>
                        <a:pt x="109" y="130"/>
                      </a:cubicBezTo>
                      <a:cubicBezTo>
                        <a:pt x="109" y="130"/>
                        <a:pt x="112" y="133"/>
                        <a:pt x="112" y="133"/>
                      </a:cubicBezTo>
                      <a:cubicBezTo>
                        <a:pt x="112" y="133"/>
                        <a:pt x="114" y="136"/>
                        <a:pt x="114" y="136"/>
                      </a:cubicBezTo>
                      <a:cubicBezTo>
                        <a:pt x="114" y="136"/>
                        <a:pt x="116" y="140"/>
                        <a:pt x="116" y="140"/>
                      </a:cubicBezTo>
                      <a:cubicBezTo>
                        <a:pt x="116" y="140"/>
                        <a:pt x="117" y="142"/>
                        <a:pt x="117" y="142"/>
                      </a:cubicBezTo>
                      <a:cubicBezTo>
                        <a:pt x="117" y="142"/>
                        <a:pt x="116" y="144"/>
                        <a:pt x="116" y="144"/>
                      </a:cubicBezTo>
                      <a:cubicBezTo>
                        <a:pt x="116" y="144"/>
                        <a:pt x="116" y="146"/>
                        <a:pt x="116" y="146"/>
                      </a:cubicBezTo>
                      <a:cubicBezTo>
                        <a:pt x="116" y="146"/>
                        <a:pt x="115" y="149"/>
                        <a:pt x="115" y="149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2" y="147"/>
                        <a:pt x="112" y="147"/>
                      </a:cubicBezTo>
                      <a:cubicBezTo>
                        <a:pt x="112" y="147"/>
                        <a:pt x="112" y="144"/>
                        <a:pt x="112" y="144"/>
                      </a:cubicBezTo>
                      <a:cubicBezTo>
                        <a:pt x="112" y="144"/>
                        <a:pt x="112" y="142"/>
                        <a:pt x="112" y="142"/>
                      </a:cubicBezTo>
                      <a:cubicBezTo>
                        <a:pt x="112" y="142"/>
                        <a:pt x="110" y="141"/>
                        <a:pt x="110" y="141"/>
                      </a:cubicBezTo>
                      <a:cubicBezTo>
                        <a:pt x="110" y="141"/>
                        <a:pt x="109" y="139"/>
                        <a:pt x="109" y="139"/>
                      </a:cubicBezTo>
                      <a:cubicBezTo>
                        <a:pt x="109" y="139"/>
                        <a:pt x="106" y="139"/>
                        <a:pt x="106" y="139"/>
                      </a:cubicBezTo>
                      <a:cubicBezTo>
                        <a:pt x="106" y="139"/>
                        <a:pt x="104" y="138"/>
                        <a:pt x="104" y="138"/>
                      </a:cubicBezTo>
                      <a:cubicBezTo>
                        <a:pt x="104" y="138"/>
                        <a:pt x="104" y="136"/>
                        <a:pt x="104" y="136"/>
                      </a:cubicBezTo>
                      <a:cubicBezTo>
                        <a:pt x="104" y="136"/>
                        <a:pt x="102" y="135"/>
                        <a:pt x="102" y="135"/>
                      </a:cubicBezTo>
                      <a:cubicBezTo>
                        <a:pt x="102" y="135"/>
                        <a:pt x="100" y="137"/>
                        <a:pt x="100" y="137"/>
                      </a:cubicBezTo>
                      <a:cubicBezTo>
                        <a:pt x="100" y="137"/>
                        <a:pt x="99" y="141"/>
                        <a:pt x="99" y="141"/>
                      </a:cubicBezTo>
                      <a:cubicBezTo>
                        <a:pt x="99" y="141"/>
                        <a:pt x="98" y="144"/>
                        <a:pt x="98" y="144"/>
                      </a:cubicBezTo>
                      <a:cubicBezTo>
                        <a:pt x="98" y="144"/>
                        <a:pt x="98" y="147"/>
                        <a:pt x="98" y="147"/>
                      </a:cubicBezTo>
                      <a:cubicBezTo>
                        <a:pt x="98" y="147"/>
                        <a:pt x="97" y="149"/>
                        <a:pt x="97" y="149"/>
                      </a:cubicBezTo>
                      <a:cubicBezTo>
                        <a:pt x="97" y="149"/>
                        <a:pt x="97" y="151"/>
                        <a:pt x="97" y="151"/>
                      </a:cubicBezTo>
                      <a:cubicBezTo>
                        <a:pt x="97" y="151"/>
                        <a:pt x="98" y="153"/>
                        <a:pt x="98" y="153"/>
                      </a:cubicBezTo>
                      <a:cubicBezTo>
                        <a:pt x="98" y="153"/>
                        <a:pt x="100" y="153"/>
                        <a:pt x="100" y="153"/>
                      </a:cubicBezTo>
                      <a:cubicBezTo>
                        <a:pt x="100" y="153"/>
                        <a:pt x="102" y="155"/>
                        <a:pt x="102" y="155"/>
                      </a:cubicBezTo>
                      <a:cubicBezTo>
                        <a:pt x="102" y="155"/>
                        <a:pt x="103" y="158"/>
                        <a:pt x="103" y="158"/>
                      </a:cubicBezTo>
                      <a:cubicBezTo>
                        <a:pt x="103" y="158"/>
                        <a:pt x="103" y="161"/>
                        <a:pt x="103" y="161"/>
                      </a:cubicBezTo>
                      <a:cubicBezTo>
                        <a:pt x="103" y="161"/>
                        <a:pt x="104" y="163"/>
                        <a:pt x="104" y="163"/>
                      </a:cubicBezTo>
                      <a:cubicBezTo>
                        <a:pt x="104" y="163"/>
                        <a:pt x="103" y="167"/>
                        <a:pt x="103" y="167"/>
                      </a:cubicBezTo>
                      <a:cubicBezTo>
                        <a:pt x="103" y="167"/>
                        <a:pt x="102" y="167"/>
                        <a:pt x="102" y="167"/>
                      </a:cubicBezTo>
                      <a:cubicBezTo>
                        <a:pt x="102" y="167"/>
                        <a:pt x="100" y="167"/>
                        <a:pt x="100" y="167"/>
                      </a:cubicBezTo>
                      <a:cubicBezTo>
                        <a:pt x="100" y="167"/>
                        <a:pt x="99" y="169"/>
                        <a:pt x="99" y="169"/>
                      </a:cubicBezTo>
                      <a:cubicBezTo>
                        <a:pt x="99" y="169"/>
                        <a:pt x="98" y="171"/>
                        <a:pt x="98" y="171"/>
                      </a:cubicBezTo>
                      <a:cubicBezTo>
                        <a:pt x="98" y="171"/>
                        <a:pt x="98" y="174"/>
                        <a:pt x="98" y="174"/>
                      </a:cubicBezTo>
                      <a:cubicBezTo>
                        <a:pt x="98" y="174"/>
                        <a:pt x="98" y="176"/>
                        <a:pt x="98" y="176"/>
                      </a:cubicBezTo>
                      <a:cubicBezTo>
                        <a:pt x="98" y="176"/>
                        <a:pt x="97" y="179"/>
                        <a:pt x="97" y="179"/>
                      </a:cubicBezTo>
                      <a:cubicBezTo>
                        <a:pt x="97" y="179"/>
                        <a:pt x="96" y="180"/>
                        <a:pt x="96" y="180"/>
                      </a:cubicBezTo>
                      <a:cubicBezTo>
                        <a:pt x="96" y="180"/>
                        <a:pt x="96" y="180"/>
                        <a:pt x="96" y="180"/>
                      </a:cubicBezTo>
                      <a:cubicBezTo>
                        <a:pt x="96" y="180"/>
                        <a:pt x="96" y="180"/>
                        <a:pt x="96" y="180"/>
                      </a:cubicBezTo>
                      <a:cubicBezTo>
                        <a:pt x="96" y="180"/>
                        <a:pt x="95" y="181"/>
                        <a:pt x="95" y="181"/>
                      </a:cubicBezTo>
                      <a:cubicBezTo>
                        <a:pt x="95" y="181"/>
                        <a:pt x="94" y="184"/>
                        <a:pt x="94" y="184"/>
                      </a:cubicBezTo>
                      <a:cubicBezTo>
                        <a:pt x="94" y="184"/>
                        <a:pt x="93" y="187"/>
                        <a:pt x="93" y="187"/>
                      </a:cubicBezTo>
                      <a:cubicBezTo>
                        <a:pt x="93" y="187"/>
                        <a:pt x="91" y="188"/>
                        <a:pt x="91" y="188"/>
                      </a:cubicBezTo>
                      <a:cubicBezTo>
                        <a:pt x="91" y="188"/>
                        <a:pt x="89" y="187"/>
                        <a:pt x="89" y="187"/>
                      </a:cubicBezTo>
                      <a:cubicBezTo>
                        <a:pt x="89" y="187"/>
                        <a:pt x="89" y="185"/>
                        <a:pt x="89" y="185"/>
                      </a:cubicBezTo>
                      <a:cubicBezTo>
                        <a:pt x="89" y="185"/>
                        <a:pt x="89" y="183"/>
                        <a:pt x="89" y="183"/>
                      </a:cubicBezTo>
                      <a:cubicBezTo>
                        <a:pt x="89" y="183"/>
                        <a:pt x="90" y="180"/>
                        <a:pt x="90" y="180"/>
                      </a:cubicBezTo>
                      <a:cubicBezTo>
                        <a:pt x="90" y="180"/>
                        <a:pt x="91" y="177"/>
                        <a:pt x="91" y="177"/>
                      </a:cubicBezTo>
                      <a:cubicBezTo>
                        <a:pt x="91" y="177"/>
                        <a:pt x="92" y="174"/>
                        <a:pt x="92" y="174"/>
                      </a:cubicBezTo>
                      <a:cubicBezTo>
                        <a:pt x="92" y="174"/>
                        <a:pt x="92" y="173"/>
                        <a:pt x="92" y="173"/>
                      </a:cubicBezTo>
                      <a:cubicBezTo>
                        <a:pt x="92" y="173"/>
                        <a:pt x="94" y="172"/>
                        <a:pt x="94" y="172"/>
                      </a:cubicBezTo>
                      <a:cubicBezTo>
                        <a:pt x="94" y="172"/>
                        <a:pt x="94" y="171"/>
                        <a:pt x="94" y="171"/>
                      </a:cubicBezTo>
                      <a:cubicBezTo>
                        <a:pt x="94" y="171"/>
                        <a:pt x="94" y="170"/>
                        <a:pt x="94" y="170"/>
                      </a:cubicBezTo>
                      <a:cubicBezTo>
                        <a:pt x="94" y="170"/>
                        <a:pt x="93" y="167"/>
                        <a:pt x="93" y="167"/>
                      </a:cubicBezTo>
                      <a:cubicBezTo>
                        <a:pt x="93" y="167"/>
                        <a:pt x="92" y="163"/>
                        <a:pt x="92" y="163"/>
                      </a:cubicBezTo>
                      <a:cubicBezTo>
                        <a:pt x="92" y="163"/>
                        <a:pt x="92" y="159"/>
                        <a:pt x="92" y="159"/>
                      </a:cubicBezTo>
                      <a:cubicBezTo>
                        <a:pt x="92" y="159"/>
                        <a:pt x="91" y="155"/>
                        <a:pt x="91" y="155"/>
                      </a:cubicBezTo>
                      <a:cubicBezTo>
                        <a:pt x="91" y="155"/>
                        <a:pt x="90" y="151"/>
                        <a:pt x="90" y="151"/>
                      </a:cubicBezTo>
                      <a:cubicBezTo>
                        <a:pt x="90" y="151"/>
                        <a:pt x="89" y="147"/>
                        <a:pt x="89" y="147"/>
                      </a:cubicBezTo>
                      <a:cubicBezTo>
                        <a:pt x="89" y="147"/>
                        <a:pt x="88" y="144"/>
                        <a:pt x="88" y="144"/>
                      </a:cubicBezTo>
                      <a:cubicBezTo>
                        <a:pt x="88" y="144"/>
                        <a:pt x="87" y="144"/>
                        <a:pt x="87" y="144"/>
                      </a:cubicBezTo>
                      <a:cubicBezTo>
                        <a:pt x="87" y="144"/>
                        <a:pt x="86" y="145"/>
                        <a:pt x="86" y="145"/>
                      </a:cubicBezTo>
                      <a:cubicBezTo>
                        <a:pt x="86" y="145"/>
                        <a:pt x="84" y="144"/>
                        <a:pt x="84" y="144"/>
                      </a:cubicBezTo>
                      <a:cubicBezTo>
                        <a:pt x="84" y="144"/>
                        <a:pt x="83" y="141"/>
                        <a:pt x="83" y="141"/>
                      </a:cubicBezTo>
                      <a:cubicBezTo>
                        <a:pt x="83" y="141"/>
                        <a:pt x="81" y="140"/>
                        <a:pt x="81" y="140"/>
                      </a:cubicBezTo>
                      <a:cubicBezTo>
                        <a:pt x="81" y="140"/>
                        <a:pt x="82" y="137"/>
                        <a:pt x="82" y="137"/>
                      </a:cubicBezTo>
                      <a:cubicBezTo>
                        <a:pt x="82" y="137"/>
                        <a:pt x="80" y="133"/>
                        <a:pt x="80" y="133"/>
                      </a:cubicBezTo>
                      <a:cubicBezTo>
                        <a:pt x="80" y="133"/>
                        <a:pt x="79" y="131"/>
                        <a:pt x="79" y="131"/>
                      </a:cubicBezTo>
                      <a:cubicBezTo>
                        <a:pt x="79" y="131"/>
                        <a:pt x="78" y="132"/>
                        <a:pt x="78" y="132"/>
                      </a:cubicBezTo>
                      <a:cubicBezTo>
                        <a:pt x="78" y="132"/>
                        <a:pt x="76" y="131"/>
                        <a:pt x="76" y="131"/>
                      </a:cubicBezTo>
                      <a:cubicBezTo>
                        <a:pt x="76" y="131"/>
                        <a:pt x="76" y="129"/>
                        <a:pt x="76" y="129"/>
                      </a:cubicBezTo>
                      <a:cubicBezTo>
                        <a:pt x="76" y="129"/>
                        <a:pt x="75" y="128"/>
                        <a:pt x="75" y="128"/>
                      </a:cubicBezTo>
                      <a:cubicBezTo>
                        <a:pt x="75" y="128"/>
                        <a:pt x="72" y="127"/>
                        <a:pt x="72" y="127"/>
                      </a:cubicBezTo>
                      <a:cubicBezTo>
                        <a:pt x="72" y="127"/>
                        <a:pt x="71" y="124"/>
                        <a:pt x="71" y="124"/>
                      </a:cubicBezTo>
                      <a:cubicBezTo>
                        <a:pt x="71" y="124"/>
                        <a:pt x="70" y="122"/>
                        <a:pt x="70" y="122"/>
                      </a:cubicBezTo>
                      <a:cubicBezTo>
                        <a:pt x="70" y="122"/>
                        <a:pt x="69" y="120"/>
                        <a:pt x="69" y="120"/>
                      </a:cubicBezTo>
                      <a:cubicBezTo>
                        <a:pt x="69" y="120"/>
                        <a:pt x="68" y="120"/>
                        <a:pt x="68" y="120"/>
                      </a:cubicBezTo>
                      <a:cubicBezTo>
                        <a:pt x="68" y="120"/>
                        <a:pt x="67" y="121"/>
                        <a:pt x="67" y="121"/>
                      </a:cubicBezTo>
                      <a:cubicBezTo>
                        <a:pt x="67" y="121"/>
                        <a:pt x="65" y="119"/>
                        <a:pt x="65" y="119"/>
                      </a:cubicBezTo>
                      <a:cubicBezTo>
                        <a:pt x="65" y="119"/>
                        <a:pt x="64" y="118"/>
                        <a:pt x="64" y="118"/>
                      </a:cubicBezTo>
                      <a:cubicBezTo>
                        <a:pt x="64" y="118"/>
                        <a:pt x="63" y="119"/>
                        <a:pt x="63" y="119"/>
                      </a:cubicBezTo>
                      <a:cubicBezTo>
                        <a:pt x="63" y="119"/>
                        <a:pt x="62" y="120"/>
                        <a:pt x="62" y="120"/>
                      </a:cubicBezTo>
                      <a:cubicBezTo>
                        <a:pt x="62" y="120"/>
                        <a:pt x="61" y="117"/>
                        <a:pt x="61" y="117"/>
                      </a:cubicBezTo>
                      <a:cubicBezTo>
                        <a:pt x="61" y="117"/>
                        <a:pt x="60" y="117"/>
                        <a:pt x="60" y="117"/>
                      </a:cubicBezTo>
                      <a:cubicBezTo>
                        <a:pt x="60" y="117"/>
                        <a:pt x="58" y="115"/>
                        <a:pt x="58" y="115"/>
                      </a:cubicBezTo>
                      <a:cubicBezTo>
                        <a:pt x="58" y="115"/>
                        <a:pt x="57" y="113"/>
                        <a:pt x="57" y="113"/>
                      </a:cubicBezTo>
                      <a:cubicBezTo>
                        <a:pt x="57" y="113"/>
                        <a:pt x="55" y="110"/>
                        <a:pt x="55" y="110"/>
                      </a:cubicBezTo>
                      <a:cubicBezTo>
                        <a:pt x="55" y="110"/>
                        <a:pt x="54" y="108"/>
                        <a:pt x="54" y="108"/>
                      </a:cubicBezTo>
                      <a:cubicBezTo>
                        <a:pt x="54" y="108"/>
                        <a:pt x="52" y="104"/>
                        <a:pt x="5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2" y="104"/>
                        <a:pt x="50" y="100"/>
                        <a:pt x="50" y="100"/>
                      </a:cubicBezTo>
                      <a:cubicBezTo>
                        <a:pt x="50" y="100"/>
                        <a:pt x="48" y="98"/>
                        <a:pt x="48" y="98"/>
                      </a:cubicBezTo>
                      <a:cubicBezTo>
                        <a:pt x="48" y="98"/>
                        <a:pt x="45" y="96"/>
                        <a:pt x="45" y="96"/>
                      </a:cubicBezTo>
                      <a:cubicBezTo>
                        <a:pt x="45" y="96"/>
                        <a:pt x="43" y="95"/>
                        <a:pt x="43" y="95"/>
                      </a:cubicBezTo>
                      <a:cubicBezTo>
                        <a:pt x="43" y="95"/>
                        <a:pt x="43" y="92"/>
                        <a:pt x="43" y="92"/>
                      </a:cubicBezTo>
                      <a:cubicBezTo>
                        <a:pt x="43" y="92"/>
                        <a:pt x="40" y="90"/>
                        <a:pt x="40" y="90"/>
                      </a:cubicBezTo>
                      <a:cubicBezTo>
                        <a:pt x="40" y="90"/>
                        <a:pt x="39" y="85"/>
                        <a:pt x="39" y="85"/>
                      </a:cubicBezTo>
                      <a:cubicBezTo>
                        <a:pt x="39" y="85"/>
                        <a:pt x="37" y="85"/>
                        <a:pt x="37" y="85"/>
                      </a:cubicBezTo>
                      <a:cubicBezTo>
                        <a:pt x="37" y="85"/>
                        <a:pt x="37" y="79"/>
                        <a:pt x="37" y="79"/>
                      </a:cubicBezTo>
                      <a:cubicBezTo>
                        <a:pt x="37" y="79"/>
                        <a:pt x="35" y="73"/>
                        <a:pt x="35" y="73"/>
                      </a:cubicBezTo>
                      <a:cubicBezTo>
                        <a:pt x="35" y="73"/>
                        <a:pt x="34" y="66"/>
                        <a:pt x="34" y="66"/>
                      </a:cubicBezTo>
                      <a:cubicBezTo>
                        <a:pt x="34" y="66"/>
                        <a:pt x="33" y="63"/>
                        <a:pt x="33" y="63"/>
                      </a:cubicBezTo>
                      <a:cubicBezTo>
                        <a:pt x="33" y="63"/>
                        <a:pt x="32" y="61"/>
                        <a:pt x="32" y="61"/>
                      </a:cubicBezTo>
                      <a:cubicBezTo>
                        <a:pt x="32" y="61"/>
                        <a:pt x="30" y="61"/>
                        <a:pt x="30" y="61"/>
                      </a:cubicBezTo>
                      <a:cubicBezTo>
                        <a:pt x="30" y="61"/>
                        <a:pt x="26" y="57"/>
                        <a:pt x="26" y="57"/>
                      </a:cubicBezTo>
                      <a:cubicBezTo>
                        <a:pt x="26" y="57"/>
                        <a:pt x="24" y="56"/>
                        <a:pt x="24" y="56"/>
                      </a:cubicBezTo>
                      <a:cubicBezTo>
                        <a:pt x="24" y="56"/>
                        <a:pt x="22" y="54"/>
                        <a:pt x="22" y="54"/>
                      </a:cubicBezTo>
                      <a:cubicBezTo>
                        <a:pt x="22" y="54"/>
                        <a:pt x="19" y="54"/>
                        <a:pt x="19" y="54"/>
                      </a:cubicBezTo>
                      <a:cubicBezTo>
                        <a:pt x="19" y="54"/>
                        <a:pt x="17" y="56"/>
                        <a:pt x="17" y="56"/>
                      </a:cubicBezTo>
                      <a:cubicBezTo>
                        <a:pt x="17" y="56"/>
                        <a:pt x="16" y="59"/>
                        <a:pt x="16" y="59"/>
                      </a:cubicBezTo>
                      <a:cubicBezTo>
                        <a:pt x="16" y="59"/>
                        <a:pt x="14" y="64"/>
                        <a:pt x="14" y="64"/>
                      </a:cubicBezTo>
                      <a:cubicBezTo>
                        <a:pt x="14" y="64"/>
                        <a:pt x="12" y="66"/>
                        <a:pt x="12" y="66"/>
                      </a:cubicBezTo>
                      <a:cubicBezTo>
                        <a:pt x="12" y="66"/>
                        <a:pt x="9" y="67"/>
                        <a:pt x="9" y="67"/>
                      </a:cubicBezTo>
                      <a:cubicBezTo>
                        <a:pt x="9" y="67"/>
                        <a:pt x="8" y="67"/>
                        <a:pt x="8" y="67"/>
                      </a:cubicBezTo>
                      <a:cubicBezTo>
                        <a:pt x="8" y="67"/>
                        <a:pt x="8" y="65"/>
                        <a:pt x="8" y="65"/>
                      </a:cubicBezTo>
                      <a:cubicBezTo>
                        <a:pt x="8" y="65"/>
                        <a:pt x="9" y="62"/>
                        <a:pt x="9" y="62"/>
                      </a:cubicBezTo>
                      <a:cubicBezTo>
                        <a:pt x="9" y="62"/>
                        <a:pt x="10" y="60"/>
                        <a:pt x="10" y="60"/>
                      </a:cubicBezTo>
                      <a:cubicBezTo>
                        <a:pt x="10" y="60"/>
                        <a:pt x="9" y="58"/>
                        <a:pt x="9" y="58"/>
                      </a:cubicBezTo>
                      <a:cubicBezTo>
                        <a:pt x="9" y="58"/>
                        <a:pt x="8" y="59"/>
                        <a:pt x="8" y="59"/>
                      </a:cubicBezTo>
                      <a:cubicBezTo>
                        <a:pt x="8" y="59"/>
                        <a:pt x="7" y="60"/>
                        <a:pt x="7" y="60"/>
                      </a:cubicBezTo>
                      <a:cubicBezTo>
                        <a:pt x="7" y="60"/>
                        <a:pt x="4" y="58"/>
                        <a:pt x="4" y="58"/>
                      </a:cubicBezTo>
                      <a:cubicBezTo>
                        <a:pt x="4" y="58"/>
                        <a:pt x="2" y="56"/>
                        <a:pt x="2" y="56"/>
                      </a:cubicBezTo>
                      <a:cubicBezTo>
                        <a:pt x="2" y="56"/>
                        <a:pt x="2" y="53"/>
                        <a:pt x="2" y="53"/>
                      </a:cubicBezTo>
                      <a:cubicBezTo>
                        <a:pt x="2" y="53"/>
                        <a:pt x="2" y="50"/>
                        <a:pt x="2" y="50"/>
                      </a:cubicBezTo>
                      <a:cubicBezTo>
                        <a:pt x="2" y="50"/>
                        <a:pt x="3" y="48"/>
                        <a:pt x="3" y="48"/>
                      </a:cubicBezTo>
                      <a:cubicBezTo>
                        <a:pt x="3" y="48"/>
                        <a:pt x="3" y="46"/>
                        <a:pt x="3" y="46"/>
                      </a:cubicBezTo>
                      <a:cubicBezTo>
                        <a:pt x="3" y="46"/>
                        <a:pt x="1" y="44"/>
                        <a:pt x="1" y="44"/>
                      </a:cubicBezTo>
                      <a:cubicBezTo>
                        <a:pt x="1" y="44"/>
                        <a:pt x="0" y="42"/>
                        <a:pt x="0" y="42"/>
                      </a:cubicBezTo>
                      <a:cubicBezTo>
                        <a:pt x="0" y="42"/>
                        <a:pt x="0" y="39"/>
                        <a:pt x="0" y="39"/>
                      </a:cubicBezTo>
                      <a:cubicBezTo>
                        <a:pt x="0" y="39"/>
                        <a:pt x="3" y="38"/>
                        <a:pt x="3" y="38"/>
                      </a:cubicBezTo>
                      <a:cubicBezTo>
                        <a:pt x="3" y="38"/>
                        <a:pt x="4" y="36"/>
                        <a:pt x="4" y="36"/>
                      </a:cubicBezTo>
                      <a:cubicBezTo>
                        <a:pt x="4" y="36"/>
                        <a:pt x="5" y="35"/>
                        <a:pt x="5" y="35"/>
                      </a:cubicBezTo>
                      <a:cubicBezTo>
                        <a:pt x="5" y="35"/>
                        <a:pt x="4" y="33"/>
                        <a:pt x="4" y="33"/>
                      </a:cubicBezTo>
                      <a:cubicBezTo>
                        <a:pt x="4" y="33"/>
                        <a:pt x="3" y="30"/>
                        <a:pt x="3" y="30"/>
                      </a:cubicBezTo>
                      <a:cubicBezTo>
                        <a:pt x="3" y="30"/>
                        <a:pt x="2" y="28"/>
                        <a:pt x="2" y="28"/>
                      </a:cubicBezTo>
                      <a:cubicBezTo>
                        <a:pt x="2" y="28"/>
                        <a:pt x="2" y="26"/>
                        <a:pt x="2" y="26"/>
                      </a:cubicBezTo>
                      <a:cubicBezTo>
                        <a:pt x="2" y="26"/>
                        <a:pt x="3" y="24"/>
                        <a:pt x="3" y="24"/>
                      </a:cubicBezTo>
                      <a:cubicBezTo>
                        <a:pt x="3" y="24"/>
                        <a:pt x="4" y="23"/>
                        <a:pt x="4" y="23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5" y="23"/>
                        <a:pt x="6" y="23"/>
                        <a:pt x="6" y="23"/>
                      </a:cubicBezTo>
                      <a:cubicBezTo>
                        <a:pt x="6" y="23"/>
                        <a:pt x="8" y="21"/>
                        <a:pt x="8" y="21"/>
                      </a:cubicBezTo>
                      <a:cubicBezTo>
                        <a:pt x="8" y="21"/>
                        <a:pt x="10" y="22"/>
                        <a:pt x="10" y="22"/>
                      </a:cubicBezTo>
                      <a:cubicBezTo>
                        <a:pt x="10" y="22"/>
                        <a:pt x="11" y="23"/>
                        <a:pt x="11" y="23"/>
                      </a:cubicBezTo>
                      <a:cubicBezTo>
                        <a:pt x="11" y="23"/>
                        <a:pt x="12" y="22"/>
                        <a:pt x="12" y="22"/>
                      </a:cubicBezTo>
                      <a:cubicBezTo>
                        <a:pt x="12" y="22"/>
                        <a:pt x="13" y="21"/>
                        <a:pt x="13" y="21"/>
                      </a:cubicBezTo>
                      <a:cubicBezTo>
                        <a:pt x="13" y="21"/>
                        <a:pt x="14" y="20"/>
                        <a:pt x="14" y="20"/>
                      </a:cubicBezTo>
                      <a:cubicBezTo>
                        <a:pt x="14" y="20"/>
                        <a:pt x="14" y="17"/>
                        <a:pt x="14" y="17"/>
                      </a:cubicBezTo>
                      <a:cubicBezTo>
                        <a:pt x="14" y="17"/>
                        <a:pt x="15" y="16"/>
                        <a:pt x="15" y="16"/>
                      </a:cubicBezTo>
                      <a:cubicBezTo>
                        <a:pt x="15" y="16"/>
                        <a:pt x="16" y="13"/>
                        <a:pt x="16" y="13"/>
                      </a:cubicBezTo>
                      <a:cubicBezTo>
                        <a:pt x="16" y="13"/>
                        <a:pt x="17" y="13"/>
                        <a:pt x="17" y="13"/>
                      </a:cubicBezTo>
                      <a:cubicBezTo>
                        <a:pt x="17" y="13"/>
                        <a:pt x="17" y="16"/>
                        <a:pt x="17" y="16"/>
                      </a:cubicBezTo>
                      <a:cubicBezTo>
                        <a:pt x="17" y="16"/>
                        <a:pt x="18" y="18"/>
                        <a:pt x="18" y="18"/>
                      </a:cubicBezTo>
                      <a:cubicBezTo>
                        <a:pt x="18" y="18"/>
                        <a:pt x="19" y="20"/>
                        <a:pt x="19" y="20"/>
                      </a:cubicBezTo>
                      <a:cubicBezTo>
                        <a:pt x="19" y="20"/>
                        <a:pt x="20" y="22"/>
                        <a:pt x="20" y="22"/>
                      </a:cubicBezTo>
                      <a:cubicBezTo>
                        <a:pt x="20" y="22"/>
                        <a:pt x="22" y="25"/>
                        <a:pt x="22" y="25"/>
                      </a:cubicBezTo>
                      <a:cubicBezTo>
                        <a:pt x="22" y="25"/>
                        <a:pt x="23" y="25"/>
                        <a:pt x="23" y="25"/>
                      </a:cubicBezTo>
                      <a:cubicBezTo>
                        <a:pt x="23" y="25"/>
                        <a:pt x="23" y="23"/>
                        <a:pt x="23" y="23"/>
                      </a:cubicBezTo>
                      <a:cubicBezTo>
                        <a:pt x="23" y="23"/>
                        <a:pt x="23" y="21"/>
                        <a:pt x="23" y="21"/>
                      </a:cubicBezTo>
                      <a:cubicBezTo>
                        <a:pt x="23" y="21"/>
                        <a:pt x="24" y="19"/>
                        <a:pt x="24" y="19"/>
                      </a:cubicBezTo>
                      <a:cubicBezTo>
                        <a:pt x="24" y="19"/>
                        <a:pt x="25" y="17"/>
                        <a:pt x="25" y="17"/>
                      </a:cubicBezTo>
                      <a:cubicBezTo>
                        <a:pt x="25" y="17"/>
                        <a:pt x="25" y="15"/>
                        <a:pt x="25" y="15"/>
                      </a:cubicBezTo>
                      <a:cubicBezTo>
                        <a:pt x="25" y="15"/>
                        <a:pt x="25" y="12"/>
                        <a:pt x="25" y="12"/>
                      </a:cubicBezTo>
                      <a:cubicBezTo>
                        <a:pt x="25" y="12"/>
                        <a:pt x="26" y="11"/>
                        <a:pt x="26" y="11"/>
                      </a:cubicBezTo>
                      <a:cubicBezTo>
                        <a:pt x="26" y="11"/>
                        <a:pt x="27" y="12"/>
                        <a:pt x="27" y="12"/>
                      </a:cubicBezTo>
                      <a:cubicBezTo>
                        <a:pt x="27" y="12"/>
                        <a:pt x="28" y="14"/>
                        <a:pt x="28" y="14"/>
                      </a:cubicBezTo>
                      <a:cubicBezTo>
                        <a:pt x="28" y="14"/>
                        <a:pt x="29" y="15"/>
                        <a:pt x="29" y="15"/>
                      </a:cubicBezTo>
                      <a:cubicBezTo>
                        <a:pt x="29" y="15"/>
                        <a:pt x="31" y="14"/>
                        <a:pt x="31" y="14"/>
                      </a:cubicBezTo>
                      <a:cubicBezTo>
                        <a:pt x="31" y="14"/>
                        <a:pt x="32" y="15"/>
                        <a:pt x="32" y="15"/>
                      </a:cubicBezTo>
                      <a:cubicBezTo>
                        <a:pt x="32" y="15"/>
                        <a:pt x="33" y="16"/>
                        <a:pt x="33" y="16"/>
                      </a:cubicBezTo>
                      <a:cubicBezTo>
                        <a:pt x="33" y="16"/>
                        <a:pt x="34" y="14"/>
                        <a:pt x="34" y="14"/>
                      </a:cubicBezTo>
                      <a:cubicBezTo>
                        <a:pt x="34" y="14"/>
                        <a:pt x="33" y="13"/>
                        <a:pt x="33" y="13"/>
                      </a:cubicBezTo>
                      <a:cubicBezTo>
                        <a:pt x="33" y="13"/>
                        <a:pt x="33" y="12"/>
                        <a:pt x="33" y="12"/>
                      </a:cubicBezTo>
                      <a:cubicBezTo>
                        <a:pt x="33" y="12"/>
                        <a:pt x="33" y="10"/>
                        <a:pt x="33" y="10"/>
                      </a:cubicBezTo>
                      <a:cubicBezTo>
                        <a:pt x="33" y="10"/>
                        <a:pt x="35" y="9"/>
                        <a:pt x="35" y="9"/>
                      </a:cubicBezTo>
                      <a:cubicBezTo>
                        <a:pt x="35" y="9"/>
                        <a:pt x="35" y="10"/>
                        <a:pt x="35" y="10"/>
                      </a:cubicBezTo>
                      <a:cubicBezTo>
                        <a:pt x="35" y="10"/>
                        <a:pt x="36" y="9"/>
                        <a:pt x="36" y="9"/>
                      </a:cubicBezTo>
                      <a:cubicBezTo>
                        <a:pt x="36" y="9"/>
                        <a:pt x="37" y="8"/>
                        <a:pt x="37" y="8"/>
                      </a:cubicBezTo>
                      <a:cubicBezTo>
                        <a:pt x="37" y="8"/>
                        <a:pt x="36" y="6"/>
                        <a:pt x="36" y="6"/>
                      </a:cubicBezTo>
                      <a:cubicBezTo>
                        <a:pt x="36" y="6"/>
                        <a:pt x="37" y="5"/>
                        <a:pt x="37" y="5"/>
                      </a:cubicBezTo>
                      <a:cubicBezTo>
                        <a:pt x="37" y="5"/>
                        <a:pt x="38" y="4"/>
                        <a:pt x="38" y="4"/>
                      </a:cubicBezTo>
                      <a:cubicBezTo>
                        <a:pt x="38" y="4"/>
                        <a:pt x="40" y="4"/>
                        <a:pt x="40" y="4"/>
                      </a:cubicBezTo>
                      <a:cubicBezTo>
                        <a:pt x="40" y="4"/>
                        <a:pt x="41" y="5"/>
                        <a:pt x="41" y="5"/>
                      </a:cubicBezTo>
                      <a:cubicBezTo>
                        <a:pt x="41" y="5"/>
                        <a:pt x="41" y="6"/>
                        <a:pt x="41" y="6"/>
                      </a:cubicBezTo>
                      <a:cubicBezTo>
                        <a:pt x="41" y="6"/>
                        <a:pt x="42" y="4"/>
                        <a:pt x="42" y="4"/>
                      </a:cubicBezTo>
                      <a:cubicBezTo>
                        <a:pt x="42" y="4"/>
                        <a:pt x="43" y="2"/>
                        <a:pt x="43" y="2"/>
                      </a:cubicBezTo>
                      <a:cubicBezTo>
                        <a:pt x="43" y="2"/>
                        <a:pt x="45" y="1"/>
                        <a:pt x="45" y="1"/>
                      </a:cubicBezTo>
                      <a:cubicBezTo>
                        <a:pt x="45" y="1"/>
                        <a:pt x="47" y="1"/>
                        <a:pt x="47" y="1"/>
                      </a:cubicBezTo>
                      <a:cubicBezTo>
                        <a:pt x="47" y="1"/>
                        <a:pt x="48" y="1"/>
                        <a:pt x="48" y="1"/>
                      </a:cubicBezTo>
                      <a:cubicBezTo>
                        <a:pt x="48" y="1"/>
                        <a:pt x="49" y="1"/>
                        <a:pt x="49" y="1"/>
                      </a:cubicBezTo>
                      <a:cubicBezTo>
                        <a:pt x="49" y="1"/>
                        <a:pt x="50" y="1"/>
                        <a:pt x="50" y="1"/>
                      </a:cubicBezTo>
                      <a:cubicBezTo>
                        <a:pt x="50" y="1"/>
                        <a:pt x="51" y="0"/>
                        <a:pt x="51" y="0"/>
                      </a:cubicBezTo>
                      <a:cubicBezTo>
                        <a:pt x="51" y="0"/>
                        <a:pt x="53" y="1"/>
                        <a:pt x="53" y="1"/>
                      </a:cubicBezTo>
                      <a:cubicBezTo>
                        <a:pt x="53" y="1"/>
                        <a:pt x="53" y="3"/>
                        <a:pt x="53" y="3"/>
                      </a:cubicBezTo>
                      <a:cubicBezTo>
                        <a:pt x="53" y="3"/>
                        <a:pt x="54" y="4"/>
                        <a:pt x="54" y="4"/>
                      </a:cubicBezTo>
                      <a:cubicBezTo>
                        <a:pt x="54" y="4"/>
                        <a:pt x="55" y="7"/>
                        <a:pt x="55" y="7"/>
                      </a:cubicBezTo>
                      <a:cubicBezTo>
                        <a:pt x="55" y="7"/>
                        <a:pt x="59" y="9"/>
                        <a:pt x="59" y="9"/>
                      </a:cubicBezTo>
                      <a:cubicBezTo>
                        <a:pt x="59" y="9"/>
                        <a:pt x="60" y="9"/>
                        <a:pt x="60" y="9"/>
                      </a:cubicBezTo>
                      <a:cubicBezTo>
                        <a:pt x="60" y="9"/>
                        <a:pt x="63" y="9"/>
                        <a:pt x="63" y="9"/>
                      </a:cubicBezTo>
                      <a:cubicBezTo>
                        <a:pt x="63" y="9"/>
                        <a:pt x="65" y="9"/>
                        <a:pt x="65" y="9"/>
                      </a:cubicBezTo>
                      <a:cubicBezTo>
                        <a:pt x="65" y="9"/>
                        <a:pt x="66" y="11"/>
                        <a:pt x="66" y="11"/>
                      </a:cubicBezTo>
                      <a:cubicBezTo>
                        <a:pt x="66" y="11"/>
                        <a:pt x="66" y="13"/>
                        <a:pt x="66" y="13"/>
                      </a:cubicBezTo>
                      <a:cubicBezTo>
                        <a:pt x="66" y="13"/>
                        <a:pt x="64" y="14"/>
                        <a:pt x="64" y="14"/>
                      </a:cubicBezTo>
                      <a:cubicBezTo>
                        <a:pt x="64" y="14"/>
                        <a:pt x="65" y="16"/>
                        <a:pt x="65" y="16"/>
                      </a:cubicBezTo>
                      <a:cubicBezTo>
                        <a:pt x="65" y="16"/>
                        <a:pt x="66" y="17"/>
                        <a:pt x="66" y="17"/>
                      </a:cubicBezTo>
                      <a:cubicBezTo>
                        <a:pt x="66" y="17"/>
                        <a:pt x="67" y="19"/>
                        <a:pt x="67" y="19"/>
                      </a:cubicBezTo>
                      <a:cubicBezTo>
                        <a:pt x="67" y="19"/>
                        <a:pt x="66" y="20"/>
                        <a:pt x="66" y="20"/>
                      </a:cubicBezTo>
                      <a:cubicBezTo>
                        <a:pt x="66" y="20"/>
                        <a:pt x="66" y="22"/>
                        <a:pt x="66" y="22"/>
                      </a:cubicBezTo>
                      <a:cubicBezTo>
                        <a:pt x="66" y="22"/>
                        <a:pt x="67" y="24"/>
                        <a:pt x="67" y="24"/>
                      </a:cubicBezTo>
                      <a:cubicBezTo>
                        <a:pt x="67" y="24"/>
                        <a:pt x="67" y="26"/>
                        <a:pt x="67" y="26"/>
                      </a:cubicBezTo>
                      <a:cubicBezTo>
                        <a:pt x="67" y="26"/>
                        <a:pt x="67" y="27"/>
                        <a:pt x="67" y="27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7" name="Freeform 1130"/>
                <p:cNvSpPr>
                  <a:spLocks/>
                </p:cNvSpPr>
                <p:nvPr/>
              </p:nvSpPr>
              <p:spPr bwMode="gray">
                <a:xfrm>
                  <a:off x="4040188" y="1900649"/>
                  <a:ext cx="338138" cy="287338"/>
                </a:xfrm>
                <a:custGeom>
                  <a:avLst/>
                  <a:gdLst/>
                  <a:ahLst/>
                  <a:cxnLst>
                    <a:cxn ang="0">
                      <a:pos x="113" y="74"/>
                    </a:cxn>
                    <a:cxn ang="0">
                      <a:pos x="108" y="82"/>
                    </a:cxn>
                    <a:cxn ang="0">
                      <a:pos x="103" y="97"/>
                    </a:cxn>
                    <a:cxn ang="0">
                      <a:pos x="104" y="99"/>
                    </a:cxn>
                    <a:cxn ang="0">
                      <a:pos x="109" y="96"/>
                    </a:cxn>
                    <a:cxn ang="0">
                      <a:pos x="112" y="105"/>
                    </a:cxn>
                    <a:cxn ang="0">
                      <a:pos x="112" y="115"/>
                    </a:cxn>
                    <a:cxn ang="0">
                      <a:pos x="108" y="124"/>
                    </a:cxn>
                    <a:cxn ang="0">
                      <a:pos x="110" y="135"/>
                    </a:cxn>
                    <a:cxn ang="0">
                      <a:pos x="117" y="140"/>
                    </a:cxn>
                    <a:cxn ang="0">
                      <a:pos x="116" y="149"/>
                    </a:cxn>
                    <a:cxn ang="0">
                      <a:pos x="107" y="160"/>
                    </a:cxn>
                    <a:cxn ang="0">
                      <a:pos x="95" y="161"/>
                    </a:cxn>
                    <a:cxn ang="0">
                      <a:pos x="88" y="156"/>
                    </a:cxn>
                    <a:cxn ang="0">
                      <a:pos x="79" y="155"/>
                    </a:cxn>
                    <a:cxn ang="0">
                      <a:pos x="70" y="167"/>
                    </a:cxn>
                    <a:cxn ang="0">
                      <a:pos x="72" y="177"/>
                    </a:cxn>
                    <a:cxn ang="0">
                      <a:pos x="65" y="178"/>
                    </a:cxn>
                    <a:cxn ang="0">
                      <a:pos x="59" y="176"/>
                    </a:cxn>
                    <a:cxn ang="0">
                      <a:pos x="56" y="172"/>
                    </a:cxn>
                    <a:cxn ang="0">
                      <a:pos x="52" y="170"/>
                    </a:cxn>
                    <a:cxn ang="0">
                      <a:pos x="44" y="171"/>
                    </a:cxn>
                    <a:cxn ang="0">
                      <a:pos x="36" y="169"/>
                    </a:cxn>
                    <a:cxn ang="0">
                      <a:pos x="29" y="163"/>
                    </a:cxn>
                    <a:cxn ang="0">
                      <a:pos x="23" y="158"/>
                    </a:cxn>
                    <a:cxn ang="0">
                      <a:pos x="30" y="137"/>
                    </a:cxn>
                    <a:cxn ang="0">
                      <a:pos x="34" y="115"/>
                    </a:cxn>
                    <a:cxn ang="0">
                      <a:pos x="33" y="110"/>
                    </a:cxn>
                    <a:cxn ang="0">
                      <a:pos x="33" y="99"/>
                    </a:cxn>
                    <a:cxn ang="0">
                      <a:pos x="25" y="89"/>
                    </a:cxn>
                    <a:cxn ang="0">
                      <a:pos x="23" y="80"/>
                    </a:cxn>
                    <a:cxn ang="0">
                      <a:pos x="18" y="73"/>
                    </a:cxn>
                    <a:cxn ang="0">
                      <a:pos x="12" y="67"/>
                    </a:cxn>
                    <a:cxn ang="0">
                      <a:pos x="3" y="64"/>
                    </a:cxn>
                    <a:cxn ang="0">
                      <a:pos x="5" y="56"/>
                    </a:cxn>
                    <a:cxn ang="0">
                      <a:pos x="0" y="52"/>
                    </a:cxn>
                    <a:cxn ang="0">
                      <a:pos x="15" y="46"/>
                    </a:cxn>
                    <a:cxn ang="0">
                      <a:pos x="23" y="49"/>
                    </a:cxn>
                    <a:cxn ang="0">
                      <a:pos x="31" y="50"/>
                    </a:cxn>
                    <a:cxn ang="0">
                      <a:pos x="28" y="31"/>
                    </a:cxn>
                    <a:cxn ang="0">
                      <a:pos x="33" y="28"/>
                    </a:cxn>
                    <a:cxn ang="0">
                      <a:pos x="35" y="35"/>
                    </a:cxn>
                    <a:cxn ang="0">
                      <a:pos x="50" y="34"/>
                    </a:cxn>
                    <a:cxn ang="0">
                      <a:pos x="51" y="26"/>
                    </a:cxn>
                    <a:cxn ang="0">
                      <a:pos x="61" y="18"/>
                    </a:cxn>
                    <a:cxn ang="0">
                      <a:pos x="61" y="6"/>
                    </a:cxn>
                    <a:cxn ang="0">
                      <a:pos x="71" y="1"/>
                    </a:cxn>
                    <a:cxn ang="0">
                      <a:pos x="74" y="7"/>
                    </a:cxn>
                    <a:cxn ang="0">
                      <a:pos x="82" y="15"/>
                    </a:cxn>
                    <a:cxn ang="0">
                      <a:pos x="85" y="23"/>
                    </a:cxn>
                    <a:cxn ang="0">
                      <a:pos x="92" y="22"/>
                    </a:cxn>
                    <a:cxn ang="0">
                      <a:pos x="97" y="31"/>
                    </a:cxn>
                    <a:cxn ang="0">
                      <a:pos x="101" y="33"/>
                    </a:cxn>
                    <a:cxn ang="0">
                      <a:pos x="108" y="35"/>
                    </a:cxn>
                    <a:cxn ang="0">
                      <a:pos x="115" y="40"/>
                    </a:cxn>
                    <a:cxn ang="0">
                      <a:pos x="123" y="44"/>
                    </a:cxn>
                    <a:cxn ang="0">
                      <a:pos x="119" y="57"/>
                    </a:cxn>
                    <a:cxn ang="0">
                      <a:pos x="117" y="72"/>
                    </a:cxn>
                  </a:cxnLst>
                  <a:rect l="0" t="0" r="r" b="b"/>
                  <a:pathLst>
                    <a:path w="123" h="179">
                      <a:moveTo>
                        <a:pt x="117" y="72"/>
                      </a:moveTo>
                      <a:cubicBezTo>
                        <a:pt x="117" y="72"/>
                        <a:pt x="116" y="72"/>
                        <a:pt x="116" y="72"/>
                      </a:cubicBezTo>
                      <a:cubicBezTo>
                        <a:pt x="116" y="72"/>
                        <a:pt x="116" y="74"/>
                        <a:pt x="116" y="74"/>
                      </a:cubicBezTo>
                      <a:cubicBezTo>
                        <a:pt x="116" y="74"/>
                        <a:pt x="114" y="75"/>
                        <a:pt x="114" y="75"/>
                      </a:cubicBezTo>
                      <a:cubicBezTo>
                        <a:pt x="114" y="75"/>
                        <a:pt x="113" y="74"/>
                        <a:pt x="113" y="74"/>
                      </a:cubicBezTo>
                      <a:cubicBezTo>
                        <a:pt x="113" y="74"/>
                        <a:pt x="112" y="74"/>
                        <a:pt x="112" y="74"/>
                      </a:cubicBezTo>
                      <a:cubicBezTo>
                        <a:pt x="112" y="74"/>
                        <a:pt x="111" y="75"/>
                        <a:pt x="111" y="75"/>
                      </a:cubicBezTo>
                      <a:cubicBezTo>
                        <a:pt x="111" y="75"/>
                        <a:pt x="111" y="77"/>
                        <a:pt x="111" y="77"/>
                      </a:cubicBezTo>
                      <a:cubicBezTo>
                        <a:pt x="111" y="77"/>
                        <a:pt x="111" y="79"/>
                        <a:pt x="111" y="79"/>
                      </a:cubicBezTo>
                      <a:cubicBezTo>
                        <a:pt x="111" y="79"/>
                        <a:pt x="108" y="82"/>
                        <a:pt x="108" y="82"/>
                      </a:cubicBezTo>
                      <a:cubicBezTo>
                        <a:pt x="108" y="82"/>
                        <a:pt x="107" y="85"/>
                        <a:pt x="107" y="85"/>
                      </a:cubicBezTo>
                      <a:cubicBezTo>
                        <a:pt x="107" y="85"/>
                        <a:pt x="106" y="88"/>
                        <a:pt x="106" y="88"/>
                      </a:cubicBezTo>
                      <a:cubicBezTo>
                        <a:pt x="106" y="88"/>
                        <a:pt x="103" y="91"/>
                        <a:pt x="103" y="91"/>
                      </a:cubicBezTo>
                      <a:cubicBezTo>
                        <a:pt x="103" y="91"/>
                        <a:pt x="103" y="95"/>
                        <a:pt x="103" y="95"/>
                      </a:cubicBezTo>
                      <a:cubicBezTo>
                        <a:pt x="103" y="95"/>
                        <a:pt x="103" y="97"/>
                        <a:pt x="103" y="97"/>
                      </a:cubicBezTo>
                      <a:cubicBezTo>
                        <a:pt x="103" y="97"/>
                        <a:pt x="102" y="99"/>
                        <a:pt x="102" y="99"/>
                      </a:cubicBezTo>
                      <a:cubicBezTo>
                        <a:pt x="102" y="99"/>
                        <a:pt x="102" y="101"/>
                        <a:pt x="102" y="101"/>
                      </a:cubicBezTo>
                      <a:cubicBezTo>
                        <a:pt x="102" y="101"/>
                        <a:pt x="102" y="101"/>
                        <a:pt x="102" y="101"/>
                      </a:cubicBezTo>
                      <a:cubicBezTo>
                        <a:pt x="102" y="101"/>
                        <a:pt x="103" y="100"/>
                        <a:pt x="103" y="100"/>
                      </a:cubicBezTo>
                      <a:cubicBezTo>
                        <a:pt x="103" y="100"/>
                        <a:pt x="104" y="99"/>
                        <a:pt x="104" y="99"/>
                      </a:cubicBezTo>
                      <a:cubicBezTo>
                        <a:pt x="104" y="99"/>
                        <a:pt x="104" y="97"/>
                        <a:pt x="104" y="97"/>
                      </a:cubicBezTo>
                      <a:cubicBezTo>
                        <a:pt x="104" y="97"/>
                        <a:pt x="105" y="95"/>
                        <a:pt x="105" y="95"/>
                      </a:cubicBezTo>
                      <a:cubicBezTo>
                        <a:pt x="105" y="95"/>
                        <a:pt x="106" y="94"/>
                        <a:pt x="106" y="94"/>
                      </a:cubicBezTo>
                      <a:cubicBezTo>
                        <a:pt x="106" y="94"/>
                        <a:pt x="108" y="94"/>
                        <a:pt x="108" y="94"/>
                      </a:cubicBezTo>
                      <a:cubicBezTo>
                        <a:pt x="108" y="94"/>
                        <a:pt x="109" y="96"/>
                        <a:pt x="109" y="96"/>
                      </a:cubicBezTo>
                      <a:cubicBezTo>
                        <a:pt x="109" y="96"/>
                        <a:pt x="110" y="97"/>
                        <a:pt x="110" y="97"/>
                      </a:cubicBezTo>
                      <a:cubicBezTo>
                        <a:pt x="110" y="97"/>
                        <a:pt x="110" y="100"/>
                        <a:pt x="110" y="100"/>
                      </a:cubicBezTo>
                      <a:cubicBezTo>
                        <a:pt x="110" y="100"/>
                        <a:pt x="110" y="102"/>
                        <a:pt x="110" y="102"/>
                      </a:cubicBezTo>
                      <a:cubicBezTo>
                        <a:pt x="110" y="102"/>
                        <a:pt x="111" y="104"/>
                        <a:pt x="111" y="104"/>
                      </a:cubicBezTo>
                      <a:cubicBezTo>
                        <a:pt x="111" y="104"/>
                        <a:pt x="112" y="105"/>
                        <a:pt x="112" y="105"/>
                      </a:cubicBezTo>
                      <a:cubicBezTo>
                        <a:pt x="112" y="105"/>
                        <a:pt x="111" y="106"/>
                        <a:pt x="111" y="106"/>
                      </a:cubicBezTo>
                      <a:cubicBezTo>
                        <a:pt x="111" y="106"/>
                        <a:pt x="110" y="108"/>
                        <a:pt x="110" y="108"/>
                      </a:cubicBezTo>
                      <a:cubicBezTo>
                        <a:pt x="110" y="108"/>
                        <a:pt x="110" y="110"/>
                        <a:pt x="110" y="110"/>
                      </a:cubicBezTo>
                      <a:cubicBezTo>
                        <a:pt x="110" y="110"/>
                        <a:pt x="111" y="112"/>
                        <a:pt x="111" y="112"/>
                      </a:cubicBezTo>
                      <a:cubicBezTo>
                        <a:pt x="111" y="112"/>
                        <a:pt x="112" y="115"/>
                        <a:pt x="112" y="115"/>
                      </a:cubicBezTo>
                      <a:cubicBezTo>
                        <a:pt x="112" y="115"/>
                        <a:pt x="113" y="117"/>
                        <a:pt x="113" y="117"/>
                      </a:cubicBezTo>
                      <a:cubicBezTo>
                        <a:pt x="113" y="117"/>
                        <a:pt x="112" y="118"/>
                        <a:pt x="112" y="118"/>
                      </a:cubicBezTo>
                      <a:cubicBezTo>
                        <a:pt x="112" y="118"/>
                        <a:pt x="111" y="120"/>
                        <a:pt x="111" y="120"/>
                      </a:cubicBezTo>
                      <a:cubicBezTo>
                        <a:pt x="111" y="120"/>
                        <a:pt x="108" y="121"/>
                        <a:pt x="108" y="121"/>
                      </a:cubicBezTo>
                      <a:cubicBezTo>
                        <a:pt x="108" y="121"/>
                        <a:pt x="108" y="124"/>
                        <a:pt x="108" y="124"/>
                      </a:cubicBezTo>
                      <a:cubicBezTo>
                        <a:pt x="108" y="124"/>
                        <a:pt x="109" y="126"/>
                        <a:pt x="109" y="126"/>
                      </a:cubicBezTo>
                      <a:cubicBezTo>
                        <a:pt x="109" y="126"/>
                        <a:pt x="111" y="128"/>
                        <a:pt x="111" y="128"/>
                      </a:cubicBezTo>
                      <a:cubicBezTo>
                        <a:pt x="111" y="128"/>
                        <a:pt x="111" y="130"/>
                        <a:pt x="111" y="130"/>
                      </a:cubicBezTo>
                      <a:cubicBezTo>
                        <a:pt x="111" y="130"/>
                        <a:pt x="110" y="132"/>
                        <a:pt x="110" y="132"/>
                      </a:cubicBezTo>
                      <a:cubicBezTo>
                        <a:pt x="110" y="132"/>
                        <a:pt x="110" y="135"/>
                        <a:pt x="110" y="135"/>
                      </a:cubicBezTo>
                      <a:cubicBezTo>
                        <a:pt x="110" y="135"/>
                        <a:pt x="110" y="138"/>
                        <a:pt x="110" y="138"/>
                      </a:cubicBezTo>
                      <a:cubicBezTo>
                        <a:pt x="110" y="138"/>
                        <a:pt x="112" y="140"/>
                        <a:pt x="112" y="140"/>
                      </a:cubicBezTo>
                      <a:cubicBezTo>
                        <a:pt x="112" y="140"/>
                        <a:pt x="115" y="142"/>
                        <a:pt x="115" y="142"/>
                      </a:cubicBezTo>
                      <a:cubicBezTo>
                        <a:pt x="115" y="142"/>
                        <a:pt x="116" y="141"/>
                        <a:pt x="116" y="141"/>
                      </a:cubicBezTo>
                      <a:cubicBezTo>
                        <a:pt x="116" y="141"/>
                        <a:pt x="117" y="140"/>
                        <a:pt x="117" y="140"/>
                      </a:cubicBezTo>
                      <a:cubicBezTo>
                        <a:pt x="117" y="140"/>
                        <a:pt x="118" y="142"/>
                        <a:pt x="118" y="142"/>
                      </a:cubicBezTo>
                      <a:cubicBezTo>
                        <a:pt x="118" y="142"/>
                        <a:pt x="117" y="144"/>
                        <a:pt x="117" y="144"/>
                      </a:cubicBezTo>
                      <a:cubicBezTo>
                        <a:pt x="117" y="144"/>
                        <a:pt x="116" y="147"/>
                        <a:pt x="116" y="147"/>
                      </a:cubicBezTo>
                      <a:cubicBezTo>
                        <a:pt x="116" y="147"/>
                        <a:pt x="116" y="149"/>
                        <a:pt x="116" y="149"/>
                      </a:cubicBezTo>
                      <a:cubicBezTo>
                        <a:pt x="116" y="149"/>
                        <a:pt x="116" y="149"/>
                        <a:pt x="116" y="149"/>
                      </a:cubicBezTo>
                      <a:cubicBezTo>
                        <a:pt x="116" y="149"/>
                        <a:pt x="114" y="149"/>
                        <a:pt x="114" y="149"/>
                      </a:cubicBezTo>
                      <a:cubicBezTo>
                        <a:pt x="114" y="149"/>
                        <a:pt x="112" y="152"/>
                        <a:pt x="112" y="152"/>
                      </a:cubicBezTo>
                      <a:cubicBezTo>
                        <a:pt x="112" y="152"/>
                        <a:pt x="110" y="154"/>
                        <a:pt x="110" y="154"/>
                      </a:cubicBezTo>
                      <a:cubicBezTo>
                        <a:pt x="110" y="154"/>
                        <a:pt x="109" y="157"/>
                        <a:pt x="109" y="157"/>
                      </a:cubicBezTo>
                      <a:cubicBezTo>
                        <a:pt x="109" y="157"/>
                        <a:pt x="107" y="160"/>
                        <a:pt x="107" y="160"/>
                      </a:cubicBezTo>
                      <a:cubicBezTo>
                        <a:pt x="107" y="160"/>
                        <a:pt x="104" y="162"/>
                        <a:pt x="104" y="162"/>
                      </a:cubicBezTo>
                      <a:cubicBezTo>
                        <a:pt x="104" y="162"/>
                        <a:pt x="102" y="163"/>
                        <a:pt x="102" y="163"/>
                      </a:cubicBezTo>
                      <a:cubicBezTo>
                        <a:pt x="102" y="163"/>
                        <a:pt x="99" y="162"/>
                        <a:pt x="99" y="162"/>
                      </a:cubicBezTo>
                      <a:cubicBezTo>
                        <a:pt x="99" y="162"/>
                        <a:pt x="97" y="161"/>
                        <a:pt x="97" y="161"/>
                      </a:cubicBezTo>
                      <a:cubicBezTo>
                        <a:pt x="97" y="161"/>
                        <a:pt x="95" y="161"/>
                        <a:pt x="95" y="161"/>
                      </a:cubicBezTo>
                      <a:cubicBezTo>
                        <a:pt x="95" y="161"/>
                        <a:pt x="94" y="158"/>
                        <a:pt x="94" y="158"/>
                      </a:cubicBezTo>
                      <a:cubicBezTo>
                        <a:pt x="94" y="158"/>
                        <a:pt x="92" y="158"/>
                        <a:pt x="92" y="158"/>
                      </a:cubicBezTo>
                      <a:cubicBezTo>
                        <a:pt x="92" y="158"/>
                        <a:pt x="92" y="154"/>
                        <a:pt x="92" y="154"/>
                      </a:cubicBezTo>
                      <a:cubicBezTo>
                        <a:pt x="92" y="154"/>
                        <a:pt x="90" y="156"/>
                        <a:pt x="90" y="156"/>
                      </a:cubicBezTo>
                      <a:cubicBezTo>
                        <a:pt x="90" y="156"/>
                        <a:pt x="88" y="156"/>
                        <a:pt x="88" y="156"/>
                      </a:cubicBezTo>
                      <a:cubicBezTo>
                        <a:pt x="88" y="156"/>
                        <a:pt x="87" y="157"/>
                        <a:pt x="87" y="157"/>
                      </a:cubicBezTo>
                      <a:cubicBezTo>
                        <a:pt x="87" y="157"/>
                        <a:pt x="86" y="155"/>
                        <a:pt x="86" y="155"/>
                      </a:cubicBezTo>
                      <a:cubicBezTo>
                        <a:pt x="86" y="155"/>
                        <a:pt x="82" y="155"/>
                        <a:pt x="82" y="155"/>
                      </a:cubicBezTo>
                      <a:cubicBezTo>
                        <a:pt x="82" y="155"/>
                        <a:pt x="81" y="153"/>
                        <a:pt x="81" y="153"/>
                      </a:cubicBezTo>
                      <a:cubicBezTo>
                        <a:pt x="81" y="153"/>
                        <a:pt x="79" y="155"/>
                        <a:pt x="79" y="155"/>
                      </a:cubicBezTo>
                      <a:cubicBezTo>
                        <a:pt x="79" y="155"/>
                        <a:pt x="76" y="157"/>
                        <a:pt x="76" y="157"/>
                      </a:cubicBezTo>
                      <a:cubicBezTo>
                        <a:pt x="76" y="157"/>
                        <a:pt x="74" y="160"/>
                        <a:pt x="74" y="160"/>
                      </a:cubicBezTo>
                      <a:cubicBezTo>
                        <a:pt x="74" y="160"/>
                        <a:pt x="72" y="162"/>
                        <a:pt x="72" y="162"/>
                      </a:cubicBezTo>
                      <a:cubicBezTo>
                        <a:pt x="72" y="162"/>
                        <a:pt x="70" y="164"/>
                        <a:pt x="70" y="164"/>
                      </a:cubicBezTo>
                      <a:cubicBezTo>
                        <a:pt x="70" y="164"/>
                        <a:pt x="70" y="167"/>
                        <a:pt x="70" y="167"/>
                      </a:cubicBezTo>
                      <a:cubicBezTo>
                        <a:pt x="70" y="167"/>
                        <a:pt x="71" y="170"/>
                        <a:pt x="71" y="170"/>
                      </a:cubicBezTo>
                      <a:cubicBezTo>
                        <a:pt x="71" y="170"/>
                        <a:pt x="71" y="174"/>
                        <a:pt x="71" y="174"/>
                      </a:cubicBezTo>
                      <a:cubicBezTo>
                        <a:pt x="71" y="174"/>
                        <a:pt x="72" y="176"/>
                        <a:pt x="72" y="176"/>
                      </a:cubicBezTo>
                      <a:cubicBezTo>
                        <a:pt x="72" y="176"/>
                        <a:pt x="72" y="177"/>
                        <a:pt x="72" y="177"/>
                      </a:cubicBezTo>
                      <a:cubicBezTo>
                        <a:pt x="72" y="177"/>
                        <a:pt x="72" y="177"/>
                        <a:pt x="72" y="177"/>
                      </a:cubicBezTo>
                      <a:cubicBezTo>
                        <a:pt x="72" y="177"/>
                        <a:pt x="71" y="176"/>
                        <a:pt x="71" y="176"/>
                      </a:cubicBezTo>
                      <a:cubicBezTo>
                        <a:pt x="71" y="176"/>
                        <a:pt x="69" y="177"/>
                        <a:pt x="69" y="177"/>
                      </a:cubicBezTo>
                      <a:cubicBezTo>
                        <a:pt x="69" y="177"/>
                        <a:pt x="68" y="179"/>
                        <a:pt x="68" y="179"/>
                      </a:cubicBezTo>
                      <a:cubicBezTo>
                        <a:pt x="68" y="179"/>
                        <a:pt x="66" y="179"/>
                        <a:pt x="66" y="179"/>
                      </a:cubicBezTo>
                      <a:cubicBezTo>
                        <a:pt x="66" y="179"/>
                        <a:pt x="65" y="178"/>
                        <a:pt x="65" y="178"/>
                      </a:cubicBezTo>
                      <a:cubicBezTo>
                        <a:pt x="65" y="178"/>
                        <a:pt x="64" y="178"/>
                        <a:pt x="64" y="178"/>
                      </a:cubicBezTo>
                      <a:cubicBezTo>
                        <a:pt x="64" y="178"/>
                        <a:pt x="62" y="178"/>
                        <a:pt x="62" y="178"/>
                      </a:cubicBezTo>
                      <a:cubicBezTo>
                        <a:pt x="62" y="178"/>
                        <a:pt x="60" y="177"/>
                        <a:pt x="60" y="177"/>
                      </a:cubicBezTo>
                      <a:cubicBezTo>
                        <a:pt x="60" y="177"/>
                        <a:pt x="59" y="176"/>
                        <a:pt x="59" y="176"/>
                      </a:cubicBezTo>
                      <a:cubicBezTo>
                        <a:pt x="59" y="176"/>
                        <a:pt x="59" y="176"/>
                        <a:pt x="59" y="176"/>
                      </a:cubicBezTo>
                      <a:cubicBezTo>
                        <a:pt x="59" y="176"/>
                        <a:pt x="59" y="176"/>
                        <a:pt x="59" y="176"/>
                      </a:cubicBezTo>
                      <a:cubicBezTo>
                        <a:pt x="59" y="176"/>
                        <a:pt x="59" y="175"/>
                        <a:pt x="59" y="175"/>
                      </a:cubicBezTo>
                      <a:cubicBezTo>
                        <a:pt x="59" y="175"/>
                        <a:pt x="58" y="173"/>
                        <a:pt x="58" y="173"/>
                      </a:cubicBezTo>
                      <a:cubicBezTo>
                        <a:pt x="58" y="173"/>
                        <a:pt x="57" y="173"/>
                        <a:pt x="57" y="173"/>
                      </a:cubicBezTo>
                      <a:cubicBezTo>
                        <a:pt x="57" y="173"/>
                        <a:pt x="56" y="172"/>
                        <a:pt x="56" y="172"/>
                      </a:cubicBezTo>
                      <a:cubicBezTo>
                        <a:pt x="56" y="172"/>
                        <a:pt x="55" y="173"/>
                        <a:pt x="55" y="173"/>
                      </a:cubicBezTo>
                      <a:cubicBezTo>
                        <a:pt x="55" y="173"/>
                        <a:pt x="55" y="174"/>
                        <a:pt x="55" y="174"/>
                      </a:cubicBezTo>
                      <a:cubicBezTo>
                        <a:pt x="55" y="174"/>
                        <a:pt x="55" y="172"/>
                        <a:pt x="55" y="172"/>
                      </a:cubicBezTo>
                      <a:cubicBezTo>
                        <a:pt x="55" y="172"/>
                        <a:pt x="53" y="171"/>
                        <a:pt x="53" y="171"/>
                      </a:cubicBezTo>
                      <a:cubicBezTo>
                        <a:pt x="53" y="171"/>
                        <a:pt x="52" y="170"/>
                        <a:pt x="52" y="170"/>
                      </a:cubicBezTo>
                      <a:cubicBezTo>
                        <a:pt x="52" y="170"/>
                        <a:pt x="49" y="169"/>
                        <a:pt x="49" y="169"/>
                      </a:cubicBezTo>
                      <a:cubicBezTo>
                        <a:pt x="49" y="169"/>
                        <a:pt x="48" y="170"/>
                        <a:pt x="48" y="170"/>
                      </a:cubicBezTo>
                      <a:cubicBezTo>
                        <a:pt x="48" y="170"/>
                        <a:pt x="47" y="172"/>
                        <a:pt x="47" y="172"/>
                      </a:cubicBezTo>
                      <a:cubicBezTo>
                        <a:pt x="47" y="172"/>
                        <a:pt x="45" y="172"/>
                        <a:pt x="45" y="172"/>
                      </a:cubicBezTo>
                      <a:cubicBezTo>
                        <a:pt x="45" y="172"/>
                        <a:pt x="44" y="171"/>
                        <a:pt x="44" y="171"/>
                      </a:cubicBezTo>
                      <a:cubicBezTo>
                        <a:pt x="44" y="171"/>
                        <a:pt x="42" y="171"/>
                        <a:pt x="42" y="171"/>
                      </a:cubicBezTo>
                      <a:cubicBezTo>
                        <a:pt x="42" y="171"/>
                        <a:pt x="41" y="170"/>
                        <a:pt x="41" y="170"/>
                      </a:cubicBezTo>
                      <a:cubicBezTo>
                        <a:pt x="41" y="170"/>
                        <a:pt x="39" y="169"/>
                        <a:pt x="39" y="169"/>
                      </a:cubicBezTo>
                      <a:cubicBezTo>
                        <a:pt x="39" y="169"/>
                        <a:pt x="38" y="169"/>
                        <a:pt x="38" y="169"/>
                      </a:cubicBezTo>
                      <a:cubicBezTo>
                        <a:pt x="38" y="169"/>
                        <a:pt x="36" y="169"/>
                        <a:pt x="36" y="169"/>
                      </a:cubicBezTo>
                      <a:cubicBezTo>
                        <a:pt x="36" y="169"/>
                        <a:pt x="35" y="167"/>
                        <a:pt x="35" y="167"/>
                      </a:cubicBezTo>
                      <a:cubicBezTo>
                        <a:pt x="35" y="167"/>
                        <a:pt x="34" y="166"/>
                        <a:pt x="34" y="166"/>
                      </a:cubicBezTo>
                      <a:cubicBezTo>
                        <a:pt x="34" y="166"/>
                        <a:pt x="32" y="165"/>
                        <a:pt x="32" y="165"/>
                      </a:cubicBezTo>
                      <a:cubicBezTo>
                        <a:pt x="32" y="165"/>
                        <a:pt x="30" y="164"/>
                        <a:pt x="30" y="164"/>
                      </a:cubicBezTo>
                      <a:cubicBezTo>
                        <a:pt x="30" y="164"/>
                        <a:pt x="29" y="163"/>
                        <a:pt x="29" y="163"/>
                      </a:cubicBezTo>
                      <a:cubicBezTo>
                        <a:pt x="29" y="163"/>
                        <a:pt x="28" y="161"/>
                        <a:pt x="28" y="161"/>
                      </a:cubicBezTo>
                      <a:cubicBezTo>
                        <a:pt x="28" y="161"/>
                        <a:pt x="28" y="160"/>
                        <a:pt x="28" y="160"/>
                      </a:cubicBezTo>
                      <a:cubicBezTo>
                        <a:pt x="28" y="160"/>
                        <a:pt x="27" y="160"/>
                        <a:pt x="27" y="160"/>
                      </a:cubicBezTo>
                      <a:cubicBezTo>
                        <a:pt x="27" y="160"/>
                        <a:pt x="25" y="159"/>
                        <a:pt x="25" y="159"/>
                      </a:cubicBezTo>
                      <a:cubicBezTo>
                        <a:pt x="25" y="159"/>
                        <a:pt x="23" y="158"/>
                        <a:pt x="23" y="158"/>
                      </a:cubicBezTo>
                      <a:cubicBezTo>
                        <a:pt x="23" y="158"/>
                        <a:pt x="24" y="157"/>
                        <a:pt x="24" y="157"/>
                      </a:cubicBezTo>
                      <a:cubicBezTo>
                        <a:pt x="24" y="157"/>
                        <a:pt x="26" y="157"/>
                        <a:pt x="26" y="157"/>
                      </a:cubicBezTo>
                      <a:cubicBezTo>
                        <a:pt x="26" y="157"/>
                        <a:pt x="27" y="154"/>
                        <a:pt x="27" y="154"/>
                      </a:cubicBezTo>
                      <a:cubicBezTo>
                        <a:pt x="27" y="154"/>
                        <a:pt x="28" y="149"/>
                        <a:pt x="28" y="149"/>
                      </a:cubicBezTo>
                      <a:cubicBezTo>
                        <a:pt x="28" y="149"/>
                        <a:pt x="30" y="137"/>
                        <a:pt x="30" y="137"/>
                      </a:cubicBezTo>
                      <a:cubicBezTo>
                        <a:pt x="30" y="137"/>
                        <a:pt x="31" y="127"/>
                        <a:pt x="31" y="127"/>
                      </a:cubicBezTo>
                      <a:cubicBezTo>
                        <a:pt x="31" y="127"/>
                        <a:pt x="32" y="119"/>
                        <a:pt x="32" y="119"/>
                      </a:cubicBezTo>
                      <a:cubicBezTo>
                        <a:pt x="32" y="119"/>
                        <a:pt x="32" y="114"/>
                        <a:pt x="32" y="114"/>
                      </a:cubicBezTo>
                      <a:cubicBezTo>
                        <a:pt x="32" y="114"/>
                        <a:pt x="33" y="113"/>
                        <a:pt x="33" y="113"/>
                      </a:cubicBezTo>
                      <a:cubicBezTo>
                        <a:pt x="33" y="113"/>
                        <a:pt x="34" y="115"/>
                        <a:pt x="34" y="115"/>
                      </a:cubicBezTo>
                      <a:cubicBezTo>
                        <a:pt x="34" y="115"/>
                        <a:pt x="36" y="116"/>
                        <a:pt x="36" y="116"/>
                      </a:cubicBezTo>
                      <a:cubicBezTo>
                        <a:pt x="36" y="116"/>
                        <a:pt x="36" y="116"/>
                        <a:pt x="36" y="116"/>
                      </a:cubicBezTo>
                      <a:cubicBezTo>
                        <a:pt x="36" y="116"/>
                        <a:pt x="36" y="116"/>
                        <a:pt x="36" y="116"/>
                      </a:cubicBezTo>
                      <a:cubicBezTo>
                        <a:pt x="36" y="116"/>
                        <a:pt x="35" y="112"/>
                        <a:pt x="35" y="112"/>
                      </a:cubicBezTo>
                      <a:cubicBezTo>
                        <a:pt x="35" y="112"/>
                        <a:pt x="33" y="110"/>
                        <a:pt x="33" y="110"/>
                      </a:cubicBezTo>
                      <a:cubicBezTo>
                        <a:pt x="33" y="110"/>
                        <a:pt x="32" y="110"/>
                        <a:pt x="32" y="110"/>
                      </a:cubicBezTo>
                      <a:cubicBezTo>
                        <a:pt x="32" y="110"/>
                        <a:pt x="33" y="108"/>
                        <a:pt x="33" y="108"/>
                      </a:cubicBezTo>
                      <a:cubicBezTo>
                        <a:pt x="33" y="108"/>
                        <a:pt x="31" y="105"/>
                        <a:pt x="31" y="105"/>
                      </a:cubicBezTo>
                      <a:cubicBezTo>
                        <a:pt x="31" y="105"/>
                        <a:pt x="33" y="104"/>
                        <a:pt x="33" y="104"/>
                      </a:cubicBezTo>
                      <a:cubicBezTo>
                        <a:pt x="33" y="104"/>
                        <a:pt x="33" y="99"/>
                        <a:pt x="33" y="99"/>
                      </a:cubicBezTo>
                      <a:cubicBezTo>
                        <a:pt x="33" y="99"/>
                        <a:pt x="32" y="97"/>
                        <a:pt x="32" y="97"/>
                      </a:cubicBezTo>
                      <a:cubicBezTo>
                        <a:pt x="32" y="97"/>
                        <a:pt x="30" y="97"/>
                        <a:pt x="30" y="97"/>
                      </a:cubicBezTo>
                      <a:cubicBezTo>
                        <a:pt x="30" y="97"/>
                        <a:pt x="28" y="94"/>
                        <a:pt x="28" y="94"/>
                      </a:cubicBezTo>
                      <a:cubicBezTo>
                        <a:pt x="28" y="94"/>
                        <a:pt x="26" y="91"/>
                        <a:pt x="26" y="91"/>
                      </a:cubicBezTo>
                      <a:cubicBezTo>
                        <a:pt x="26" y="91"/>
                        <a:pt x="25" y="89"/>
                        <a:pt x="25" y="89"/>
                      </a:cubicBezTo>
                      <a:cubicBezTo>
                        <a:pt x="25" y="89"/>
                        <a:pt x="23" y="86"/>
                        <a:pt x="23" y="86"/>
                      </a:cubicBezTo>
                      <a:cubicBezTo>
                        <a:pt x="23" y="86"/>
                        <a:pt x="22" y="84"/>
                        <a:pt x="22" y="84"/>
                      </a:cubicBezTo>
                      <a:cubicBezTo>
                        <a:pt x="22" y="84"/>
                        <a:pt x="25" y="83"/>
                        <a:pt x="25" y="83"/>
                      </a:cubicBezTo>
                      <a:cubicBezTo>
                        <a:pt x="25" y="83"/>
                        <a:pt x="25" y="81"/>
                        <a:pt x="25" y="81"/>
                      </a:cubicBezTo>
                      <a:cubicBezTo>
                        <a:pt x="25" y="81"/>
                        <a:pt x="23" y="80"/>
                        <a:pt x="23" y="80"/>
                      </a:cubicBezTo>
                      <a:cubicBezTo>
                        <a:pt x="23" y="80"/>
                        <a:pt x="23" y="77"/>
                        <a:pt x="23" y="77"/>
                      </a:cubicBezTo>
                      <a:cubicBezTo>
                        <a:pt x="23" y="77"/>
                        <a:pt x="20" y="76"/>
                        <a:pt x="20" y="76"/>
                      </a:cubicBezTo>
                      <a:cubicBezTo>
                        <a:pt x="20" y="76"/>
                        <a:pt x="21" y="73"/>
                        <a:pt x="21" y="73"/>
                      </a:cubicBezTo>
                      <a:cubicBezTo>
                        <a:pt x="21" y="73"/>
                        <a:pt x="19" y="72"/>
                        <a:pt x="19" y="72"/>
                      </a:cubicBezTo>
                      <a:cubicBezTo>
                        <a:pt x="19" y="72"/>
                        <a:pt x="18" y="73"/>
                        <a:pt x="18" y="73"/>
                      </a:cubicBezTo>
                      <a:cubicBezTo>
                        <a:pt x="18" y="73"/>
                        <a:pt x="18" y="71"/>
                        <a:pt x="18" y="71"/>
                      </a:cubicBezTo>
                      <a:cubicBezTo>
                        <a:pt x="18" y="71"/>
                        <a:pt x="16" y="70"/>
                        <a:pt x="16" y="70"/>
                      </a:cubicBezTo>
                      <a:cubicBezTo>
                        <a:pt x="16" y="70"/>
                        <a:pt x="15" y="70"/>
                        <a:pt x="15" y="70"/>
                      </a:cubicBezTo>
                      <a:cubicBezTo>
                        <a:pt x="15" y="70"/>
                        <a:pt x="14" y="68"/>
                        <a:pt x="14" y="68"/>
                      </a:cubicBezTo>
                      <a:cubicBezTo>
                        <a:pt x="14" y="68"/>
                        <a:pt x="12" y="67"/>
                        <a:pt x="12" y="67"/>
                      </a:cubicBezTo>
                      <a:cubicBezTo>
                        <a:pt x="12" y="67"/>
                        <a:pt x="9" y="67"/>
                        <a:pt x="9" y="67"/>
                      </a:cubicBezTo>
                      <a:cubicBezTo>
                        <a:pt x="9" y="67"/>
                        <a:pt x="7" y="65"/>
                        <a:pt x="7" y="65"/>
                      </a:cubicBezTo>
                      <a:cubicBezTo>
                        <a:pt x="7" y="65"/>
                        <a:pt x="5" y="65"/>
                        <a:pt x="5" y="65"/>
                      </a:cubicBezTo>
                      <a:cubicBezTo>
                        <a:pt x="5" y="65"/>
                        <a:pt x="4" y="66"/>
                        <a:pt x="4" y="66"/>
                      </a:cubicBezTo>
                      <a:cubicBezTo>
                        <a:pt x="4" y="66"/>
                        <a:pt x="3" y="64"/>
                        <a:pt x="3" y="64"/>
                      </a:cubicBezTo>
                      <a:cubicBezTo>
                        <a:pt x="3" y="64"/>
                        <a:pt x="0" y="63"/>
                        <a:pt x="0" y="63"/>
                      </a:cubicBezTo>
                      <a:cubicBezTo>
                        <a:pt x="0" y="63"/>
                        <a:pt x="0" y="61"/>
                        <a:pt x="0" y="61"/>
                      </a:cubicBezTo>
                      <a:cubicBezTo>
                        <a:pt x="0" y="61"/>
                        <a:pt x="4" y="61"/>
                        <a:pt x="4" y="61"/>
                      </a:cubicBezTo>
                      <a:cubicBezTo>
                        <a:pt x="4" y="61"/>
                        <a:pt x="4" y="57"/>
                        <a:pt x="4" y="57"/>
                      </a:cubicBezTo>
                      <a:cubicBezTo>
                        <a:pt x="4" y="57"/>
                        <a:pt x="5" y="56"/>
                        <a:pt x="5" y="56"/>
                      </a:cubicBezTo>
                      <a:cubicBezTo>
                        <a:pt x="5" y="56"/>
                        <a:pt x="3" y="54"/>
                        <a:pt x="3" y="54"/>
                      </a:cubicBezTo>
                      <a:cubicBezTo>
                        <a:pt x="3" y="54"/>
                        <a:pt x="1" y="54"/>
                        <a:pt x="1" y="54"/>
                      </a:cubicBezTo>
                      <a:cubicBezTo>
                        <a:pt x="1" y="54"/>
                        <a:pt x="1" y="55"/>
                        <a:pt x="1" y="55"/>
                      </a:cubicBezTo>
                      <a:cubicBezTo>
                        <a:pt x="1" y="55"/>
                        <a:pt x="0" y="55"/>
                        <a:pt x="0" y="55"/>
                      </a:cubicBezTo>
                      <a:cubicBezTo>
                        <a:pt x="0" y="55"/>
                        <a:pt x="0" y="52"/>
                        <a:pt x="0" y="52"/>
                      </a:cubicBezTo>
                      <a:cubicBezTo>
                        <a:pt x="0" y="52"/>
                        <a:pt x="3" y="50"/>
                        <a:pt x="3" y="50"/>
                      </a:cubicBezTo>
                      <a:cubicBezTo>
                        <a:pt x="3" y="50"/>
                        <a:pt x="7" y="49"/>
                        <a:pt x="7" y="49"/>
                      </a:cubicBezTo>
                      <a:cubicBezTo>
                        <a:pt x="7" y="49"/>
                        <a:pt x="11" y="49"/>
                        <a:pt x="11" y="49"/>
                      </a:cubicBezTo>
                      <a:cubicBezTo>
                        <a:pt x="11" y="49"/>
                        <a:pt x="12" y="47"/>
                        <a:pt x="12" y="47"/>
                      </a:cubicBezTo>
                      <a:cubicBezTo>
                        <a:pt x="12" y="47"/>
                        <a:pt x="15" y="46"/>
                        <a:pt x="15" y="46"/>
                      </a:cubicBezTo>
                      <a:cubicBezTo>
                        <a:pt x="15" y="46"/>
                        <a:pt x="17" y="48"/>
                        <a:pt x="17" y="48"/>
                      </a:cubicBezTo>
                      <a:cubicBezTo>
                        <a:pt x="17" y="48"/>
                        <a:pt x="19" y="51"/>
                        <a:pt x="19" y="51"/>
                      </a:cubicBezTo>
                      <a:cubicBezTo>
                        <a:pt x="19" y="51"/>
                        <a:pt x="20" y="52"/>
                        <a:pt x="20" y="52"/>
                      </a:cubicBezTo>
                      <a:cubicBezTo>
                        <a:pt x="20" y="52"/>
                        <a:pt x="22" y="49"/>
                        <a:pt x="22" y="49"/>
                      </a:cubicBezTo>
                      <a:cubicBezTo>
                        <a:pt x="22" y="49"/>
                        <a:pt x="23" y="49"/>
                        <a:pt x="23" y="49"/>
                      </a:cubicBezTo>
                      <a:cubicBezTo>
                        <a:pt x="23" y="49"/>
                        <a:pt x="24" y="50"/>
                        <a:pt x="24" y="50"/>
                      </a:cubicBezTo>
                      <a:cubicBezTo>
                        <a:pt x="24" y="50"/>
                        <a:pt x="26" y="50"/>
                        <a:pt x="26" y="50"/>
                      </a:cubicBezTo>
                      <a:cubicBezTo>
                        <a:pt x="26" y="50"/>
                        <a:pt x="27" y="48"/>
                        <a:pt x="27" y="48"/>
                      </a:cubicBezTo>
                      <a:cubicBezTo>
                        <a:pt x="27" y="48"/>
                        <a:pt x="28" y="50"/>
                        <a:pt x="28" y="50"/>
                      </a:cubicBezTo>
                      <a:cubicBezTo>
                        <a:pt x="28" y="50"/>
                        <a:pt x="31" y="50"/>
                        <a:pt x="31" y="50"/>
                      </a:cubicBezTo>
                      <a:cubicBezTo>
                        <a:pt x="31" y="50"/>
                        <a:pt x="32" y="49"/>
                        <a:pt x="32" y="49"/>
                      </a:cubicBezTo>
                      <a:cubicBezTo>
                        <a:pt x="32" y="49"/>
                        <a:pt x="31" y="46"/>
                        <a:pt x="31" y="46"/>
                      </a:cubicBezTo>
                      <a:cubicBezTo>
                        <a:pt x="31" y="46"/>
                        <a:pt x="31" y="37"/>
                        <a:pt x="31" y="37"/>
                      </a:cubicBezTo>
                      <a:cubicBezTo>
                        <a:pt x="31" y="37"/>
                        <a:pt x="29" y="35"/>
                        <a:pt x="29" y="35"/>
                      </a:cubicBezTo>
                      <a:cubicBezTo>
                        <a:pt x="29" y="35"/>
                        <a:pt x="28" y="31"/>
                        <a:pt x="28" y="31"/>
                      </a:cubicBezTo>
                      <a:cubicBezTo>
                        <a:pt x="28" y="31"/>
                        <a:pt x="28" y="28"/>
                        <a:pt x="28" y="28"/>
                      </a:cubicBezTo>
                      <a:cubicBezTo>
                        <a:pt x="28" y="28"/>
                        <a:pt x="28" y="27"/>
                        <a:pt x="28" y="27"/>
                      </a:cubicBezTo>
                      <a:cubicBezTo>
                        <a:pt x="28" y="27"/>
                        <a:pt x="30" y="29"/>
                        <a:pt x="30" y="29"/>
                      </a:cubicBezTo>
                      <a:cubicBezTo>
                        <a:pt x="30" y="29"/>
                        <a:pt x="31" y="29"/>
                        <a:pt x="31" y="29"/>
                      </a:cubicBezTo>
                      <a:cubicBezTo>
                        <a:pt x="31" y="29"/>
                        <a:pt x="33" y="28"/>
                        <a:pt x="33" y="28"/>
                      </a:cubicBezTo>
                      <a:cubicBezTo>
                        <a:pt x="33" y="28"/>
                        <a:pt x="34" y="29"/>
                        <a:pt x="34" y="29"/>
                      </a:cubicBezTo>
                      <a:cubicBezTo>
                        <a:pt x="34" y="29"/>
                        <a:pt x="34" y="32"/>
                        <a:pt x="34" y="32"/>
                      </a:cubicBezTo>
                      <a:cubicBezTo>
                        <a:pt x="34" y="32"/>
                        <a:pt x="34" y="33"/>
                        <a:pt x="34" y="33"/>
                      </a:cubicBezTo>
                      <a:cubicBezTo>
                        <a:pt x="34" y="33"/>
                        <a:pt x="35" y="33"/>
                        <a:pt x="35" y="33"/>
                      </a:cubicBezTo>
                      <a:cubicBezTo>
                        <a:pt x="35" y="33"/>
                        <a:pt x="35" y="35"/>
                        <a:pt x="35" y="35"/>
                      </a:cubicBezTo>
                      <a:cubicBezTo>
                        <a:pt x="35" y="35"/>
                        <a:pt x="38" y="35"/>
                        <a:pt x="38" y="35"/>
                      </a:cubicBezTo>
                      <a:cubicBezTo>
                        <a:pt x="38" y="35"/>
                        <a:pt x="43" y="36"/>
                        <a:pt x="43" y="36"/>
                      </a:cubicBezTo>
                      <a:cubicBezTo>
                        <a:pt x="43" y="36"/>
                        <a:pt x="46" y="36"/>
                        <a:pt x="46" y="36"/>
                      </a:cubicBezTo>
                      <a:cubicBezTo>
                        <a:pt x="46" y="36"/>
                        <a:pt x="47" y="35"/>
                        <a:pt x="47" y="35"/>
                      </a:cubicBezTo>
                      <a:cubicBezTo>
                        <a:pt x="47" y="35"/>
                        <a:pt x="50" y="34"/>
                        <a:pt x="50" y="34"/>
                      </a:cubicBezTo>
                      <a:cubicBezTo>
                        <a:pt x="50" y="34"/>
                        <a:pt x="49" y="32"/>
                        <a:pt x="49" y="32"/>
                      </a:cubicBezTo>
                      <a:cubicBezTo>
                        <a:pt x="49" y="32"/>
                        <a:pt x="47" y="32"/>
                        <a:pt x="47" y="32"/>
                      </a:cubicBezTo>
                      <a:cubicBezTo>
                        <a:pt x="47" y="32"/>
                        <a:pt x="47" y="30"/>
                        <a:pt x="47" y="30"/>
                      </a:cubicBezTo>
                      <a:cubicBezTo>
                        <a:pt x="47" y="30"/>
                        <a:pt x="48" y="28"/>
                        <a:pt x="48" y="28"/>
                      </a:cubicBezTo>
                      <a:cubicBezTo>
                        <a:pt x="48" y="28"/>
                        <a:pt x="51" y="26"/>
                        <a:pt x="51" y="26"/>
                      </a:cubicBezTo>
                      <a:cubicBezTo>
                        <a:pt x="51" y="26"/>
                        <a:pt x="53" y="24"/>
                        <a:pt x="53" y="24"/>
                      </a:cubicBezTo>
                      <a:cubicBezTo>
                        <a:pt x="53" y="24"/>
                        <a:pt x="55" y="24"/>
                        <a:pt x="55" y="24"/>
                      </a:cubicBezTo>
                      <a:cubicBezTo>
                        <a:pt x="55" y="24"/>
                        <a:pt x="57" y="23"/>
                        <a:pt x="57" y="23"/>
                      </a:cubicBezTo>
                      <a:cubicBezTo>
                        <a:pt x="57" y="23"/>
                        <a:pt x="60" y="20"/>
                        <a:pt x="60" y="20"/>
                      </a:cubicBezTo>
                      <a:cubicBezTo>
                        <a:pt x="60" y="20"/>
                        <a:pt x="61" y="18"/>
                        <a:pt x="61" y="18"/>
                      </a:cubicBezTo>
                      <a:cubicBezTo>
                        <a:pt x="61" y="18"/>
                        <a:pt x="61" y="15"/>
                        <a:pt x="61" y="15"/>
                      </a:cubicBezTo>
                      <a:cubicBezTo>
                        <a:pt x="61" y="15"/>
                        <a:pt x="62" y="12"/>
                        <a:pt x="62" y="12"/>
                      </a:cubicBezTo>
                      <a:cubicBezTo>
                        <a:pt x="62" y="12"/>
                        <a:pt x="62" y="9"/>
                        <a:pt x="62" y="9"/>
                      </a:cubicBezTo>
                      <a:cubicBezTo>
                        <a:pt x="62" y="9"/>
                        <a:pt x="61" y="7"/>
                        <a:pt x="61" y="7"/>
                      </a:cubicBezTo>
                      <a:cubicBezTo>
                        <a:pt x="61" y="7"/>
                        <a:pt x="61" y="6"/>
                        <a:pt x="61" y="6"/>
                      </a:cubicBezTo>
                      <a:cubicBezTo>
                        <a:pt x="61" y="6"/>
                        <a:pt x="63" y="5"/>
                        <a:pt x="63" y="5"/>
                      </a:cubicBezTo>
                      <a:cubicBezTo>
                        <a:pt x="63" y="5"/>
                        <a:pt x="63" y="3"/>
                        <a:pt x="63" y="3"/>
                      </a:cubicBezTo>
                      <a:cubicBezTo>
                        <a:pt x="63" y="3"/>
                        <a:pt x="66" y="2"/>
                        <a:pt x="66" y="2"/>
                      </a:cubicBezTo>
                      <a:cubicBezTo>
                        <a:pt x="66" y="2"/>
                        <a:pt x="68" y="2"/>
                        <a:pt x="68" y="2"/>
                      </a:cubicBezTo>
                      <a:cubicBezTo>
                        <a:pt x="68" y="2"/>
                        <a:pt x="71" y="1"/>
                        <a:pt x="71" y="1"/>
                      </a:cubicBezTo>
                      <a:cubicBezTo>
                        <a:pt x="71" y="1"/>
                        <a:pt x="71" y="0"/>
                        <a:pt x="71" y="0"/>
                      </a:cubicBezTo>
                      <a:cubicBezTo>
                        <a:pt x="71" y="0"/>
                        <a:pt x="71" y="1"/>
                        <a:pt x="71" y="1"/>
                      </a:cubicBezTo>
                      <a:cubicBezTo>
                        <a:pt x="71" y="1"/>
                        <a:pt x="71" y="4"/>
                        <a:pt x="71" y="4"/>
                      </a:cubicBezTo>
                      <a:cubicBezTo>
                        <a:pt x="71" y="4"/>
                        <a:pt x="73" y="5"/>
                        <a:pt x="73" y="5"/>
                      </a:cubicBezTo>
                      <a:cubicBezTo>
                        <a:pt x="73" y="5"/>
                        <a:pt x="74" y="7"/>
                        <a:pt x="74" y="7"/>
                      </a:cubicBezTo>
                      <a:cubicBezTo>
                        <a:pt x="74" y="7"/>
                        <a:pt x="76" y="8"/>
                        <a:pt x="76" y="8"/>
                      </a:cubicBezTo>
                      <a:cubicBezTo>
                        <a:pt x="76" y="8"/>
                        <a:pt x="77" y="10"/>
                        <a:pt x="77" y="10"/>
                      </a:cubicBezTo>
                      <a:cubicBezTo>
                        <a:pt x="77" y="10"/>
                        <a:pt x="79" y="12"/>
                        <a:pt x="79" y="12"/>
                      </a:cubicBezTo>
                      <a:cubicBezTo>
                        <a:pt x="79" y="12"/>
                        <a:pt x="80" y="14"/>
                        <a:pt x="80" y="14"/>
                      </a:cubicBezTo>
                      <a:cubicBezTo>
                        <a:pt x="80" y="14"/>
                        <a:pt x="82" y="15"/>
                        <a:pt x="82" y="15"/>
                      </a:cubicBezTo>
                      <a:cubicBezTo>
                        <a:pt x="82" y="15"/>
                        <a:pt x="84" y="15"/>
                        <a:pt x="84" y="15"/>
                      </a:cubicBezTo>
                      <a:cubicBezTo>
                        <a:pt x="84" y="15"/>
                        <a:pt x="84" y="16"/>
                        <a:pt x="84" y="16"/>
                      </a:cubicBezTo>
                      <a:cubicBezTo>
                        <a:pt x="84" y="16"/>
                        <a:pt x="85" y="18"/>
                        <a:pt x="85" y="18"/>
                      </a:cubicBezTo>
                      <a:cubicBezTo>
                        <a:pt x="85" y="18"/>
                        <a:pt x="85" y="21"/>
                        <a:pt x="85" y="21"/>
                      </a:cubicBezTo>
                      <a:cubicBezTo>
                        <a:pt x="85" y="21"/>
                        <a:pt x="85" y="23"/>
                        <a:pt x="85" y="23"/>
                      </a:cubicBezTo>
                      <a:cubicBezTo>
                        <a:pt x="85" y="23"/>
                        <a:pt x="86" y="24"/>
                        <a:pt x="86" y="24"/>
                      </a:cubicBezTo>
                      <a:cubicBezTo>
                        <a:pt x="86" y="24"/>
                        <a:pt x="89" y="24"/>
                        <a:pt x="89" y="24"/>
                      </a:cubicBezTo>
                      <a:cubicBezTo>
                        <a:pt x="89" y="24"/>
                        <a:pt x="90" y="22"/>
                        <a:pt x="90" y="22"/>
                      </a:cubicBezTo>
                      <a:cubicBezTo>
                        <a:pt x="90" y="22"/>
                        <a:pt x="92" y="21"/>
                        <a:pt x="92" y="21"/>
                      </a:cubicBezTo>
                      <a:cubicBezTo>
                        <a:pt x="92" y="21"/>
                        <a:pt x="92" y="22"/>
                        <a:pt x="92" y="22"/>
                      </a:cubicBezTo>
                      <a:cubicBezTo>
                        <a:pt x="92" y="22"/>
                        <a:pt x="92" y="24"/>
                        <a:pt x="92" y="24"/>
                      </a:cubicBezTo>
                      <a:cubicBezTo>
                        <a:pt x="92" y="24"/>
                        <a:pt x="93" y="26"/>
                        <a:pt x="93" y="26"/>
                      </a:cubicBezTo>
                      <a:cubicBezTo>
                        <a:pt x="93" y="26"/>
                        <a:pt x="94" y="27"/>
                        <a:pt x="94" y="27"/>
                      </a:cubicBezTo>
                      <a:cubicBezTo>
                        <a:pt x="94" y="27"/>
                        <a:pt x="96" y="29"/>
                        <a:pt x="96" y="29"/>
                      </a:cubicBezTo>
                      <a:cubicBezTo>
                        <a:pt x="96" y="29"/>
                        <a:pt x="97" y="31"/>
                        <a:pt x="97" y="31"/>
                      </a:cubicBezTo>
                      <a:cubicBezTo>
                        <a:pt x="97" y="31"/>
                        <a:pt x="98" y="33"/>
                        <a:pt x="98" y="33"/>
                      </a:cubicBezTo>
                      <a:cubicBezTo>
                        <a:pt x="98" y="33"/>
                        <a:pt x="99" y="32"/>
                        <a:pt x="99" y="32"/>
                      </a:cubicBezTo>
                      <a:cubicBezTo>
                        <a:pt x="99" y="32"/>
                        <a:pt x="100" y="31"/>
                        <a:pt x="100" y="31"/>
                      </a:cubicBezTo>
                      <a:cubicBezTo>
                        <a:pt x="100" y="31"/>
                        <a:pt x="100" y="31"/>
                        <a:pt x="100" y="31"/>
                      </a:cubicBezTo>
                      <a:cubicBezTo>
                        <a:pt x="100" y="31"/>
                        <a:pt x="101" y="33"/>
                        <a:pt x="101" y="33"/>
                      </a:cubicBezTo>
                      <a:cubicBezTo>
                        <a:pt x="101" y="33"/>
                        <a:pt x="103" y="34"/>
                        <a:pt x="103" y="34"/>
                      </a:cubicBezTo>
                      <a:cubicBezTo>
                        <a:pt x="103" y="34"/>
                        <a:pt x="105" y="33"/>
                        <a:pt x="105" y="33"/>
                      </a:cubicBezTo>
                      <a:cubicBezTo>
                        <a:pt x="105" y="33"/>
                        <a:pt x="106" y="33"/>
                        <a:pt x="106" y="33"/>
                      </a:cubicBezTo>
                      <a:cubicBezTo>
                        <a:pt x="106" y="33"/>
                        <a:pt x="107" y="33"/>
                        <a:pt x="107" y="33"/>
                      </a:cubicBezTo>
                      <a:cubicBezTo>
                        <a:pt x="107" y="33"/>
                        <a:pt x="108" y="35"/>
                        <a:pt x="108" y="35"/>
                      </a:cubicBezTo>
                      <a:cubicBezTo>
                        <a:pt x="108" y="35"/>
                        <a:pt x="110" y="37"/>
                        <a:pt x="110" y="37"/>
                      </a:cubicBezTo>
                      <a:cubicBezTo>
                        <a:pt x="110" y="37"/>
                        <a:pt x="111" y="39"/>
                        <a:pt x="111" y="39"/>
                      </a:cubicBezTo>
                      <a:cubicBezTo>
                        <a:pt x="111" y="39"/>
                        <a:pt x="112" y="39"/>
                        <a:pt x="112" y="39"/>
                      </a:cubicBezTo>
                      <a:cubicBezTo>
                        <a:pt x="112" y="39"/>
                        <a:pt x="113" y="41"/>
                        <a:pt x="113" y="41"/>
                      </a:cubicBezTo>
                      <a:cubicBezTo>
                        <a:pt x="113" y="41"/>
                        <a:pt x="115" y="40"/>
                        <a:pt x="115" y="40"/>
                      </a:cubicBezTo>
                      <a:cubicBezTo>
                        <a:pt x="115" y="40"/>
                        <a:pt x="116" y="39"/>
                        <a:pt x="116" y="39"/>
                      </a:cubicBezTo>
                      <a:cubicBezTo>
                        <a:pt x="116" y="39"/>
                        <a:pt x="117" y="41"/>
                        <a:pt x="117" y="41"/>
                      </a:cubicBezTo>
                      <a:cubicBezTo>
                        <a:pt x="117" y="41"/>
                        <a:pt x="119" y="42"/>
                        <a:pt x="119" y="42"/>
                      </a:cubicBezTo>
                      <a:cubicBezTo>
                        <a:pt x="119" y="42"/>
                        <a:pt x="122" y="43"/>
                        <a:pt x="122" y="43"/>
                      </a:cubicBezTo>
                      <a:cubicBezTo>
                        <a:pt x="122" y="43"/>
                        <a:pt x="123" y="44"/>
                        <a:pt x="123" y="44"/>
                      </a:cubicBezTo>
                      <a:cubicBezTo>
                        <a:pt x="123" y="44"/>
                        <a:pt x="122" y="47"/>
                        <a:pt x="122" y="47"/>
                      </a:cubicBezTo>
                      <a:cubicBezTo>
                        <a:pt x="122" y="47"/>
                        <a:pt x="121" y="49"/>
                        <a:pt x="121" y="49"/>
                      </a:cubicBezTo>
                      <a:cubicBezTo>
                        <a:pt x="121" y="49"/>
                        <a:pt x="120" y="51"/>
                        <a:pt x="120" y="51"/>
                      </a:cubicBezTo>
                      <a:cubicBezTo>
                        <a:pt x="120" y="51"/>
                        <a:pt x="119" y="53"/>
                        <a:pt x="119" y="53"/>
                      </a:cubicBezTo>
                      <a:cubicBezTo>
                        <a:pt x="119" y="53"/>
                        <a:pt x="119" y="57"/>
                        <a:pt x="119" y="57"/>
                      </a:cubicBezTo>
                      <a:cubicBezTo>
                        <a:pt x="119" y="57"/>
                        <a:pt x="118" y="60"/>
                        <a:pt x="118" y="60"/>
                      </a:cubicBezTo>
                      <a:cubicBezTo>
                        <a:pt x="118" y="60"/>
                        <a:pt x="117" y="63"/>
                        <a:pt x="117" y="63"/>
                      </a:cubicBezTo>
                      <a:cubicBezTo>
                        <a:pt x="117" y="63"/>
                        <a:pt x="117" y="66"/>
                        <a:pt x="117" y="66"/>
                      </a:cubicBezTo>
                      <a:cubicBezTo>
                        <a:pt x="117" y="66"/>
                        <a:pt x="116" y="69"/>
                        <a:pt x="116" y="69"/>
                      </a:cubicBezTo>
                      <a:cubicBezTo>
                        <a:pt x="116" y="69"/>
                        <a:pt x="117" y="72"/>
                        <a:pt x="117" y="7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8" name="Freeform 1131"/>
                <p:cNvSpPr>
                  <a:spLocks/>
                </p:cNvSpPr>
                <p:nvPr/>
              </p:nvSpPr>
              <p:spPr bwMode="gray">
                <a:xfrm>
                  <a:off x="4427538" y="2170524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89" name="Freeform 1147"/>
                <p:cNvSpPr>
                  <a:spLocks/>
                </p:cNvSpPr>
                <p:nvPr/>
              </p:nvSpPr>
              <p:spPr bwMode="gray">
                <a:xfrm>
                  <a:off x="4491038" y="2322924"/>
                  <a:ext cx="87313" cy="5238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2"/>
                    </a:cxn>
                    <a:cxn ang="0">
                      <a:pos x="31" y="5"/>
                    </a:cxn>
                    <a:cxn ang="0">
                      <a:pos x="29" y="8"/>
                    </a:cxn>
                    <a:cxn ang="0">
                      <a:pos x="29" y="11"/>
                    </a:cxn>
                    <a:cxn ang="0">
                      <a:pos x="28" y="15"/>
                    </a:cxn>
                    <a:cxn ang="0">
                      <a:pos x="27" y="17"/>
                    </a:cxn>
                    <a:cxn ang="0">
                      <a:pos x="27" y="20"/>
                    </a:cxn>
                    <a:cxn ang="0">
                      <a:pos x="28" y="21"/>
                    </a:cxn>
                    <a:cxn ang="0">
                      <a:pos x="29" y="23"/>
                    </a:cxn>
                    <a:cxn ang="0">
                      <a:pos x="30" y="25"/>
                    </a:cxn>
                    <a:cxn ang="0">
                      <a:pos x="29" y="28"/>
                    </a:cxn>
                    <a:cxn ang="0">
                      <a:pos x="27" y="29"/>
                    </a:cxn>
                    <a:cxn ang="0">
                      <a:pos x="27" y="33"/>
                    </a:cxn>
                    <a:cxn ang="0">
                      <a:pos x="25" y="33"/>
                    </a:cxn>
                    <a:cxn ang="0">
                      <a:pos x="23" y="32"/>
                    </a:cxn>
                    <a:cxn ang="0">
                      <a:pos x="21" y="30"/>
                    </a:cxn>
                    <a:cxn ang="0">
                      <a:pos x="20" y="27"/>
                    </a:cxn>
                    <a:cxn ang="0">
                      <a:pos x="18" y="25"/>
                    </a:cxn>
                    <a:cxn ang="0">
                      <a:pos x="16" y="25"/>
                    </a:cxn>
                    <a:cxn ang="0">
                      <a:pos x="13" y="23"/>
                    </a:cxn>
                    <a:cxn ang="0">
                      <a:pos x="11" y="20"/>
                    </a:cxn>
                    <a:cxn ang="0">
                      <a:pos x="8" y="17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4" y="15"/>
                    </a:cxn>
                    <a:cxn ang="0">
                      <a:pos x="2" y="14"/>
                    </a:cxn>
                    <a:cxn ang="0">
                      <a:pos x="0" y="11"/>
                    </a:cxn>
                    <a:cxn ang="0">
                      <a:pos x="1" y="8"/>
                    </a:cxn>
                    <a:cxn ang="0">
                      <a:pos x="1" y="6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7" y="2"/>
                    </a:cxn>
                    <a:cxn ang="0">
                      <a:pos x="9" y="2"/>
                    </a:cxn>
                    <a:cxn ang="0">
                      <a:pos x="10" y="2"/>
                    </a:cxn>
                    <a:cxn ang="0">
                      <a:pos x="12" y="5"/>
                    </a:cxn>
                    <a:cxn ang="0">
                      <a:pos x="14" y="7"/>
                    </a:cxn>
                    <a:cxn ang="0">
                      <a:pos x="15" y="6"/>
                    </a:cxn>
                    <a:cxn ang="0">
                      <a:pos x="17" y="6"/>
                    </a:cxn>
                    <a:cxn ang="0">
                      <a:pos x="21" y="5"/>
                    </a:cxn>
                    <a:cxn ang="0">
                      <a:pos x="23" y="4"/>
                    </a:cxn>
                    <a:cxn ang="0">
                      <a:pos x="25" y="2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9" y="1"/>
                    </a:cxn>
                    <a:cxn ang="0">
                      <a:pos x="31" y="1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2" h="33">
                      <a:moveTo>
                        <a:pt x="32" y="0"/>
                      </a:moveTo>
                      <a:cubicBezTo>
                        <a:pt x="32" y="0"/>
                        <a:pt x="32" y="2"/>
                        <a:pt x="32" y="2"/>
                      </a:cubicBezTo>
                      <a:cubicBezTo>
                        <a:pt x="32" y="2"/>
                        <a:pt x="31" y="5"/>
                        <a:pt x="31" y="5"/>
                      </a:cubicBezTo>
                      <a:cubicBezTo>
                        <a:pt x="31" y="5"/>
                        <a:pt x="29" y="8"/>
                        <a:pt x="29" y="8"/>
                      </a:cubicBezTo>
                      <a:cubicBezTo>
                        <a:pt x="29" y="8"/>
                        <a:pt x="29" y="11"/>
                        <a:pt x="29" y="11"/>
                      </a:cubicBezTo>
                      <a:cubicBezTo>
                        <a:pt x="29" y="11"/>
                        <a:pt x="28" y="15"/>
                        <a:pt x="28" y="15"/>
                      </a:cubicBezTo>
                      <a:cubicBezTo>
                        <a:pt x="28" y="15"/>
                        <a:pt x="27" y="17"/>
                        <a:pt x="27" y="17"/>
                      </a:cubicBezTo>
                      <a:cubicBezTo>
                        <a:pt x="27" y="17"/>
                        <a:pt x="27" y="20"/>
                        <a:pt x="27" y="20"/>
                      </a:cubicBezTo>
                      <a:cubicBezTo>
                        <a:pt x="27" y="20"/>
                        <a:pt x="28" y="21"/>
                        <a:pt x="28" y="21"/>
                      </a:cubicBezTo>
                      <a:cubicBezTo>
                        <a:pt x="28" y="21"/>
                        <a:pt x="29" y="23"/>
                        <a:pt x="29" y="23"/>
                      </a:cubicBezTo>
                      <a:cubicBezTo>
                        <a:pt x="29" y="23"/>
                        <a:pt x="30" y="25"/>
                        <a:pt x="30" y="25"/>
                      </a:cubicBezTo>
                      <a:cubicBezTo>
                        <a:pt x="30" y="25"/>
                        <a:pt x="29" y="28"/>
                        <a:pt x="29" y="28"/>
                      </a:cubicBezTo>
                      <a:cubicBezTo>
                        <a:pt x="29" y="28"/>
                        <a:pt x="27" y="29"/>
                        <a:pt x="27" y="29"/>
                      </a:cubicBezTo>
                      <a:cubicBezTo>
                        <a:pt x="27" y="29"/>
                        <a:pt x="27" y="33"/>
                        <a:pt x="27" y="33"/>
                      </a:cubicBezTo>
                      <a:cubicBezTo>
                        <a:pt x="27" y="33"/>
                        <a:pt x="25" y="33"/>
                        <a:pt x="25" y="33"/>
                      </a:cubicBezTo>
                      <a:cubicBezTo>
                        <a:pt x="25" y="33"/>
                        <a:pt x="23" y="32"/>
                        <a:pt x="23" y="32"/>
                      </a:cubicBezTo>
                      <a:cubicBezTo>
                        <a:pt x="23" y="32"/>
                        <a:pt x="21" y="30"/>
                        <a:pt x="21" y="30"/>
                      </a:cubicBezTo>
                      <a:cubicBezTo>
                        <a:pt x="21" y="30"/>
                        <a:pt x="20" y="27"/>
                        <a:pt x="20" y="27"/>
                      </a:cubicBezTo>
                      <a:cubicBezTo>
                        <a:pt x="20" y="27"/>
                        <a:pt x="18" y="25"/>
                        <a:pt x="18" y="25"/>
                      </a:cubicBezTo>
                      <a:cubicBezTo>
                        <a:pt x="18" y="25"/>
                        <a:pt x="16" y="25"/>
                        <a:pt x="16" y="25"/>
                      </a:cubicBezTo>
                      <a:cubicBezTo>
                        <a:pt x="16" y="25"/>
                        <a:pt x="13" y="23"/>
                        <a:pt x="13" y="23"/>
                      </a:cubicBezTo>
                      <a:cubicBezTo>
                        <a:pt x="13" y="23"/>
                        <a:pt x="11" y="20"/>
                        <a:pt x="11" y="20"/>
                      </a:cubicBezTo>
                      <a:cubicBezTo>
                        <a:pt x="11" y="20"/>
                        <a:pt x="8" y="17"/>
                        <a:pt x="8" y="17"/>
                      </a:cubicBezTo>
                      <a:cubicBezTo>
                        <a:pt x="8" y="17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4" y="15"/>
                        <a:pt x="4" y="15"/>
                      </a:cubicBezTo>
                      <a:cubicBezTo>
                        <a:pt x="4" y="15"/>
                        <a:pt x="2" y="14"/>
                        <a:pt x="2" y="14"/>
                      </a:cubicBezTo>
                      <a:cubicBezTo>
                        <a:pt x="2" y="14"/>
                        <a:pt x="0" y="11"/>
                        <a:pt x="0" y="11"/>
                      </a:cubicBezTo>
                      <a:cubicBezTo>
                        <a:pt x="0" y="11"/>
                        <a:pt x="1" y="8"/>
                        <a:pt x="1" y="8"/>
                      </a:cubicBezTo>
                      <a:cubicBezTo>
                        <a:pt x="1" y="8"/>
                        <a:pt x="1" y="6"/>
                        <a:pt x="1" y="6"/>
                      </a:cubicBezTo>
                      <a:cubicBezTo>
                        <a:pt x="1" y="6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5" y="5"/>
                        <a:pt x="5" y="5"/>
                      </a:cubicBezTo>
                      <a:cubicBezTo>
                        <a:pt x="5" y="5"/>
                        <a:pt x="6" y="5"/>
                        <a:pt x="6" y="5"/>
                      </a:cubicBezTo>
                      <a:cubicBezTo>
                        <a:pt x="6" y="5"/>
                        <a:pt x="7" y="2"/>
                        <a:pt x="7" y="2"/>
                      </a:cubicBezTo>
                      <a:cubicBezTo>
                        <a:pt x="7" y="2"/>
                        <a:pt x="9" y="2"/>
                        <a:pt x="9" y="2"/>
                      </a:cubicBezTo>
                      <a:cubicBezTo>
                        <a:pt x="9" y="2"/>
                        <a:pt x="10" y="2"/>
                        <a:pt x="10" y="2"/>
                      </a:cubicBezTo>
                      <a:cubicBezTo>
                        <a:pt x="10" y="2"/>
                        <a:pt x="12" y="5"/>
                        <a:pt x="12" y="5"/>
                      </a:cubicBezTo>
                      <a:cubicBezTo>
                        <a:pt x="12" y="5"/>
                        <a:pt x="14" y="7"/>
                        <a:pt x="14" y="7"/>
                      </a:cubicBezTo>
                      <a:cubicBezTo>
                        <a:pt x="14" y="7"/>
                        <a:pt x="15" y="6"/>
                        <a:pt x="15" y="6"/>
                      </a:cubicBezTo>
                      <a:cubicBezTo>
                        <a:pt x="15" y="6"/>
                        <a:pt x="17" y="6"/>
                        <a:pt x="17" y="6"/>
                      </a:cubicBezTo>
                      <a:cubicBezTo>
                        <a:pt x="17" y="6"/>
                        <a:pt x="21" y="5"/>
                        <a:pt x="21" y="5"/>
                      </a:cubicBezTo>
                      <a:cubicBezTo>
                        <a:pt x="21" y="5"/>
                        <a:pt x="23" y="4"/>
                        <a:pt x="23" y="4"/>
                      </a:cubicBezTo>
                      <a:cubicBezTo>
                        <a:pt x="23" y="4"/>
                        <a:pt x="25" y="2"/>
                        <a:pt x="25" y="2"/>
                      </a:cubicBezTo>
                      <a:cubicBezTo>
                        <a:pt x="25" y="2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9" y="1"/>
                        <a:pt x="29" y="1"/>
                      </a:cubicBezTo>
                      <a:cubicBezTo>
                        <a:pt x="29" y="1"/>
                        <a:pt x="31" y="1"/>
                        <a:pt x="31" y="1"/>
                      </a:cubicBezTo>
                      <a:cubicBezTo>
                        <a:pt x="31" y="1"/>
                        <a:pt x="32" y="0"/>
                        <a:pt x="32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0" name="Freeform 1149"/>
                <p:cNvSpPr>
                  <a:spLocks/>
                </p:cNvSpPr>
                <p:nvPr/>
              </p:nvSpPr>
              <p:spPr bwMode="gray">
                <a:xfrm>
                  <a:off x="4678363" y="2178461"/>
                  <a:ext cx="49213" cy="96838"/>
                </a:xfrm>
                <a:custGeom>
                  <a:avLst/>
                  <a:gdLst/>
                  <a:ahLst/>
                  <a:cxnLst>
                    <a:cxn ang="0">
                      <a:pos x="17" y="37"/>
                    </a:cxn>
                    <a:cxn ang="0">
                      <a:pos x="17" y="39"/>
                    </a:cxn>
                    <a:cxn ang="0">
                      <a:pos x="18" y="42"/>
                    </a:cxn>
                    <a:cxn ang="0">
                      <a:pos x="17" y="44"/>
                    </a:cxn>
                    <a:cxn ang="0">
                      <a:pos x="16" y="45"/>
                    </a:cxn>
                    <a:cxn ang="0">
                      <a:pos x="16" y="48"/>
                    </a:cxn>
                    <a:cxn ang="0">
                      <a:pos x="15" y="49"/>
                    </a:cxn>
                    <a:cxn ang="0">
                      <a:pos x="15" y="53"/>
                    </a:cxn>
                    <a:cxn ang="0">
                      <a:pos x="12" y="54"/>
                    </a:cxn>
                    <a:cxn ang="0">
                      <a:pos x="11" y="54"/>
                    </a:cxn>
                    <a:cxn ang="0">
                      <a:pos x="12" y="57"/>
                    </a:cxn>
                    <a:cxn ang="0">
                      <a:pos x="12" y="59"/>
                    </a:cxn>
                    <a:cxn ang="0">
                      <a:pos x="10" y="61"/>
                    </a:cxn>
                    <a:cxn ang="0">
                      <a:pos x="8" y="61"/>
                    </a:cxn>
                    <a:cxn ang="0">
                      <a:pos x="8" y="61"/>
                    </a:cxn>
                    <a:cxn ang="0">
                      <a:pos x="7" y="58"/>
                    </a:cxn>
                    <a:cxn ang="0">
                      <a:pos x="7" y="55"/>
                    </a:cxn>
                    <a:cxn ang="0">
                      <a:pos x="5" y="53"/>
                    </a:cxn>
                    <a:cxn ang="0">
                      <a:pos x="5" y="53"/>
                    </a:cxn>
                    <a:cxn ang="0">
                      <a:pos x="3" y="50"/>
                    </a:cxn>
                    <a:cxn ang="0">
                      <a:pos x="2" y="48"/>
                    </a:cxn>
                    <a:cxn ang="0">
                      <a:pos x="1" y="44"/>
                    </a:cxn>
                    <a:cxn ang="0">
                      <a:pos x="1" y="40"/>
                    </a:cxn>
                    <a:cxn ang="0">
                      <a:pos x="1" y="37"/>
                    </a:cxn>
                    <a:cxn ang="0">
                      <a:pos x="2" y="35"/>
                    </a:cxn>
                    <a:cxn ang="0">
                      <a:pos x="1" y="33"/>
                    </a:cxn>
                    <a:cxn ang="0">
                      <a:pos x="2" y="29"/>
                    </a:cxn>
                    <a:cxn ang="0">
                      <a:pos x="1" y="27"/>
                    </a:cxn>
                    <a:cxn ang="0">
                      <a:pos x="2" y="23"/>
                    </a:cxn>
                    <a:cxn ang="0">
                      <a:pos x="2" y="21"/>
                    </a:cxn>
                    <a:cxn ang="0">
                      <a:pos x="2" y="17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0" y="10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5" y="3"/>
                    </a:cxn>
                    <a:cxn ang="0">
                      <a:pos x="7" y="2"/>
                    </a:cxn>
                    <a:cxn ang="0">
                      <a:pos x="8" y="1"/>
                    </a:cxn>
                    <a:cxn ang="0">
                      <a:pos x="9" y="7"/>
                    </a:cxn>
                    <a:cxn ang="0">
                      <a:pos x="11" y="8"/>
                    </a:cxn>
                    <a:cxn ang="0">
                      <a:pos x="12" y="13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12" y="22"/>
                    </a:cxn>
                    <a:cxn ang="0">
                      <a:pos x="12" y="26"/>
                    </a:cxn>
                    <a:cxn ang="0">
                      <a:pos x="14" y="26"/>
                    </a:cxn>
                    <a:cxn ang="0">
                      <a:pos x="12" y="27"/>
                    </a:cxn>
                    <a:cxn ang="0">
                      <a:pos x="12" y="30"/>
                    </a:cxn>
                    <a:cxn ang="0">
                      <a:pos x="14" y="32"/>
                    </a:cxn>
                    <a:cxn ang="0">
                      <a:pos x="15" y="35"/>
                    </a:cxn>
                    <a:cxn ang="0">
                      <a:pos x="16" y="35"/>
                    </a:cxn>
                    <a:cxn ang="0">
                      <a:pos x="17" y="37"/>
                    </a:cxn>
                  </a:cxnLst>
                  <a:rect l="0" t="0" r="r" b="b"/>
                  <a:pathLst>
                    <a:path w="18" h="61">
                      <a:moveTo>
                        <a:pt x="17" y="37"/>
                      </a:moveTo>
                      <a:cubicBezTo>
                        <a:pt x="17" y="37"/>
                        <a:pt x="17" y="39"/>
                        <a:pt x="17" y="39"/>
                      </a:cubicBezTo>
                      <a:cubicBezTo>
                        <a:pt x="17" y="39"/>
                        <a:pt x="18" y="42"/>
                        <a:pt x="18" y="42"/>
                      </a:cubicBezTo>
                      <a:cubicBezTo>
                        <a:pt x="18" y="42"/>
                        <a:pt x="17" y="44"/>
                        <a:pt x="17" y="44"/>
                      </a:cubicBezTo>
                      <a:cubicBezTo>
                        <a:pt x="17" y="44"/>
                        <a:pt x="16" y="45"/>
                        <a:pt x="16" y="45"/>
                      </a:cubicBezTo>
                      <a:cubicBezTo>
                        <a:pt x="16" y="45"/>
                        <a:pt x="16" y="48"/>
                        <a:pt x="16" y="48"/>
                      </a:cubicBezTo>
                      <a:cubicBezTo>
                        <a:pt x="16" y="48"/>
                        <a:pt x="15" y="49"/>
                        <a:pt x="15" y="49"/>
                      </a:cubicBezTo>
                      <a:cubicBezTo>
                        <a:pt x="15" y="49"/>
                        <a:pt x="15" y="53"/>
                        <a:pt x="15" y="53"/>
                      </a:cubicBezTo>
                      <a:cubicBezTo>
                        <a:pt x="15" y="53"/>
                        <a:pt x="12" y="54"/>
                        <a:pt x="12" y="54"/>
                      </a:cubicBezTo>
                      <a:cubicBezTo>
                        <a:pt x="12" y="54"/>
                        <a:pt x="11" y="54"/>
                        <a:pt x="11" y="54"/>
                      </a:cubicBezTo>
                      <a:cubicBezTo>
                        <a:pt x="11" y="54"/>
                        <a:pt x="12" y="57"/>
                        <a:pt x="12" y="57"/>
                      </a:cubicBezTo>
                      <a:cubicBezTo>
                        <a:pt x="12" y="57"/>
                        <a:pt x="12" y="59"/>
                        <a:pt x="12" y="59"/>
                      </a:cubicBezTo>
                      <a:cubicBezTo>
                        <a:pt x="12" y="59"/>
                        <a:pt x="10" y="61"/>
                        <a:pt x="10" y="61"/>
                      </a:cubicBezTo>
                      <a:cubicBezTo>
                        <a:pt x="10" y="61"/>
                        <a:pt x="8" y="61"/>
                        <a:pt x="8" y="61"/>
                      </a:cubicBezTo>
                      <a:cubicBezTo>
                        <a:pt x="8" y="61"/>
                        <a:pt x="8" y="61"/>
                        <a:pt x="8" y="61"/>
                      </a:cubicBezTo>
                      <a:cubicBezTo>
                        <a:pt x="8" y="61"/>
                        <a:pt x="7" y="58"/>
                        <a:pt x="7" y="58"/>
                      </a:cubicBezTo>
                      <a:cubicBezTo>
                        <a:pt x="7" y="58"/>
                        <a:pt x="7" y="55"/>
                        <a:pt x="7" y="55"/>
                      </a:cubicBezTo>
                      <a:cubicBezTo>
                        <a:pt x="7" y="55"/>
                        <a:pt x="5" y="53"/>
                        <a:pt x="5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53"/>
                        <a:pt x="3" y="50"/>
                        <a:pt x="3" y="50"/>
                      </a:cubicBezTo>
                      <a:cubicBezTo>
                        <a:pt x="3" y="50"/>
                        <a:pt x="2" y="48"/>
                        <a:pt x="2" y="48"/>
                      </a:cubicBezTo>
                      <a:cubicBezTo>
                        <a:pt x="2" y="48"/>
                        <a:pt x="1" y="44"/>
                        <a:pt x="1" y="44"/>
                      </a:cubicBezTo>
                      <a:cubicBezTo>
                        <a:pt x="1" y="44"/>
                        <a:pt x="1" y="40"/>
                        <a:pt x="1" y="40"/>
                      </a:cubicBezTo>
                      <a:cubicBezTo>
                        <a:pt x="1" y="40"/>
                        <a:pt x="1" y="37"/>
                        <a:pt x="1" y="37"/>
                      </a:cubicBezTo>
                      <a:cubicBezTo>
                        <a:pt x="1" y="37"/>
                        <a:pt x="2" y="35"/>
                        <a:pt x="2" y="35"/>
                      </a:cubicBezTo>
                      <a:cubicBezTo>
                        <a:pt x="2" y="35"/>
                        <a:pt x="1" y="33"/>
                        <a:pt x="1" y="33"/>
                      </a:cubicBezTo>
                      <a:cubicBezTo>
                        <a:pt x="1" y="33"/>
                        <a:pt x="2" y="29"/>
                        <a:pt x="2" y="29"/>
                      </a:cubicBezTo>
                      <a:cubicBezTo>
                        <a:pt x="2" y="29"/>
                        <a:pt x="1" y="27"/>
                        <a:pt x="1" y="27"/>
                      </a:cubicBezTo>
                      <a:cubicBezTo>
                        <a:pt x="1" y="27"/>
                        <a:pt x="2" y="23"/>
                        <a:pt x="2" y="23"/>
                      </a:cubicBezTo>
                      <a:cubicBezTo>
                        <a:pt x="2" y="23"/>
                        <a:pt x="2" y="21"/>
                        <a:pt x="2" y="21"/>
                      </a:cubicBezTo>
                      <a:cubicBezTo>
                        <a:pt x="2" y="21"/>
                        <a:pt x="2" y="17"/>
                        <a:pt x="2" y="17"/>
                      </a:cubicBezTo>
                      <a:cubicBezTo>
                        <a:pt x="2" y="17"/>
                        <a:pt x="1" y="15"/>
                        <a:pt x="1" y="15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0" y="15"/>
                        <a:pt x="0" y="13"/>
                        <a:pt x="0" y="13"/>
                      </a:cubicBezTo>
                      <a:cubicBezTo>
                        <a:pt x="0" y="13"/>
                        <a:pt x="0" y="10"/>
                        <a:pt x="0" y="10"/>
                      </a:cubicBezTo>
                      <a:cubicBezTo>
                        <a:pt x="0" y="10"/>
                        <a:pt x="0" y="7"/>
                        <a:pt x="0" y="7"/>
                      </a:cubicBezTo>
                      <a:cubicBezTo>
                        <a:pt x="0" y="7"/>
                        <a:pt x="1" y="5"/>
                        <a:pt x="1" y="5"/>
                      </a:cubicBezTo>
                      <a:cubicBezTo>
                        <a:pt x="1" y="5"/>
                        <a:pt x="3" y="2"/>
                        <a:pt x="3" y="2"/>
                      </a:cubicBezTo>
                      <a:cubicBezTo>
                        <a:pt x="3" y="2"/>
                        <a:pt x="3" y="0"/>
                        <a:pt x="3" y="0"/>
                      </a:cubicBezTo>
                      <a:cubicBezTo>
                        <a:pt x="3" y="0"/>
                        <a:pt x="5" y="3"/>
                        <a:pt x="5" y="3"/>
                      </a:cubicBezTo>
                      <a:cubicBezTo>
                        <a:pt x="5" y="3"/>
                        <a:pt x="7" y="2"/>
                        <a:pt x="7" y="2"/>
                      </a:cubicBezTo>
                      <a:cubicBezTo>
                        <a:pt x="7" y="2"/>
                        <a:pt x="8" y="1"/>
                        <a:pt x="8" y="1"/>
                      </a:cubicBezTo>
                      <a:cubicBezTo>
                        <a:pt x="8" y="1"/>
                        <a:pt x="9" y="7"/>
                        <a:pt x="9" y="7"/>
                      </a:cubicBezTo>
                      <a:cubicBezTo>
                        <a:pt x="9" y="7"/>
                        <a:pt x="11" y="8"/>
                        <a:pt x="11" y="8"/>
                      </a:cubicBezTo>
                      <a:cubicBezTo>
                        <a:pt x="11" y="8"/>
                        <a:pt x="12" y="13"/>
                        <a:pt x="12" y="13"/>
                      </a:cubicBezTo>
                      <a:cubicBezTo>
                        <a:pt x="12" y="13"/>
                        <a:pt x="12" y="16"/>
                        <a:pt x="12" y="16"/>
                      </a:cubicBezTo>
                      <a:cubicBezTo>
                        <a:pt x="12" y="16"/>
                        <a:pt x="12" y="18"/>
                        <a:pt x="12" y="18"/>
                      </a:cubicBezTo>
                      <a:cubicBezTo>
                        <a:pt x="12" y="18"/>
                        <a:pt x="12" y="22"/>
                        <a:pt x="12" y="22"/>
                      </a:cubicBezTo>
                      <a:cubicBezTo>
                        <a:pt x="12" y="22"/>
                        <a:pt x="12" y="26"/>
                        <a:pt x="12" y="26"/>
                      </a:cubicBezTo>
                      <a:cubicBezTo>
                        <a:pt x="12" y="26"/>
                        <a:pt x="14" y="26"/>
                        <a:pt x="14" y="26"/>
                      </a:cubicBezTo>
                      <a:cubicBezTo>
                        <a:pt x="14" y="26"/>
                        <a:pt x="12" y="27"/>
                        <a:pt x="12" y="27"/>
                      </a:cubicBezTo>
                      <a:cubicBezTo>
                        <a:pt x="12" y="27"/>
                        <a:pt x="12" y="30"/>
                        <a:pt x="12" y="30"/>
                      </a:cubicBezTo>
                      <a:cubicBezTo>
                        <a:pt x="12" y="30"/>
                        <a:pt x="14" y="32"/>
                        <a:pt x="14" y="32"/>
                      </a:cubicBezTo>
                      <a:cubicBezTo>
                        <a:pt x="14" y="32"/>
                        <a:pt x="15" y="35"/>
                        <a:pt x="15" y="35"/>
                      </a:cubicBezTo>
                      <a:cubicBezTo>
                        <a:pt x="15" y="35"/>
                        <a:pt x="16" y="35"/>
                        <a:pt x="16" y="35"/>
                      </a:cubicBezTo>
                      <a:cubicBezTo>
                        <a:pt x="16" y="35"/>
                        <a:pt x="17" y="37"/>
                        <a:pt x="17" y="37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1" name="Freeform 1153"/>
                <p:cNvSpPr>
                  <a:spLocks/>
                </p:cNvSpPr>
                <p:nvPr/>
              </p:nvSpPr>
              <p:spPr bwMode="gray">
                <a:xfrm>
                  <a:off x="4192588" y="2176874"/>
                  <a:ext cx="9525" cy="7938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2" y="5"/>
                    </a:cxn>
                    <a:cxn ang="0">
                      <a:pos x="1" y="4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4" y="4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4" y="4"/>
                        <a:pt x="2" y="5"/>
                        <a:pt x="2" y="5"/>
                      </a:cubicBezTo>
                      <a:cubicBezTo>
                        <a:pt x="2" y="5"/>
                        <a:pt x="1" y="4"/>
                        <a:pt x="1" y="4"/>
                      </a:cubicBezTo>
                      <a:cubicBezTo>
                        <a:pt x="1" y="4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2" name="Freeform 1154"/>
                <p:cNvSpPr>
                  <a:spLocks/>
                </p:cNvSpPr>
                <p:nvPr/>
              </p:nvSpPr>
              <p:spPr bwMode="gray">
                <a:xfrm>
                  <a:off x="4321176" y="2008599"/>
                  <a:ext cx="117475" cy="63500"/>
                </a:xfrm>
                <a:custGeom>
                  <a:avLst/>
                  <a:gdLst/>
                  <a:ahLst/>
                  <a:cxnLst>
                    <a:cxn ang="0">
                      <a:pos x="43" y="20"/>
                    </a:cxn>
                    <a:cxn ang="0">
                      <a:pos x="43" y="23"/>
                    </a:cxn>
                    <a:cxn ang="0">
                      <a:pos x="41" y="25"/>
                    </a:cxn>
                    <a:cxn ang="0">
                      <a:pos x="39" y="25"/>
                    </a:cxn>
                    <a:cxn ang="0">
                      <a:pos x="39" y="28"/>
                    </a:cxn>
                    <a:cxn ang="0">
                      <a:pos x="39" y="31"/>
                    </a:cxn>
                    <a:cxn ang="0">
                      <a:pos x="37" y="29"/>
                    </a:cxn>
                    <a:cxn ang="0">
                      <a:pos x="34" y="29"/>
                    </a:cxn>
                    <a:cxn ang="0">
                      <a:pos x="32" y="26"/>
                    </a:cxn>
                    <a:cxn ang="0">
                      <a:pos x="31" y="30"/>
                    </a:cxn>
                    <a:cxn ang="0">
                      <a:pos x="30" y="34"/>
                    </a:cxn>
                    <a:cxn ang="0">
                      <a:pos x="29" y="38"/>
                    </a:cxn>
                    <a:cxn ang="0">
                      <a:pos x="28" y="40"/>
                    </a:cxn>
                    <a:cxn ang="0">
                      <a:pos x="25" y="35"/>
                    </a:cxn>
                    <a:cxn ang="0">
                      <a:pos x="23" y="31"/>
                    </a:cxn>
                    <a:cxn ang="0">
                      <a:pos x="22" y="28"/>
                    </a:cxn>
                    <a:cxn ang="0">
                      <a:pos x="20" y="32"/>
                    </a:cxn>
                    <a:cxn ang="0">
                      <a:pos x="19" y="36"/>
                    </a:cxn>
                    <a:cxn ang="0">
                      <a:pos x="17" y="38"/>
                    </a:cxn>
                    <a:cxn ang="0">
                      <a:pos x="14" y="36"/>
                    </a:cxn>
                    <a:cxn ang="0">
                      <a:pos x="11" y="38"/>
                    </a:cxn>
                    <a:cxn ang="0">
                      <a:pos x="10" y="38"/>
                    </a:cxn>
                    <a:cxn ang="0">
                      <a:pos x="8" y="35"/>
                    </a:cxn>
                    <a:cxn ang="0">
                      <a:pos x="8" y="30"/>
                    </a:cxn>
                    <a:cxn ang="0">
                      <a:pos x="6" y="27"/>
                    </a:cxn>
                    <a:cxn ang="0">
                      <a:pos x="3" y="28"/>
                    </a:cxn>
                    <a:cxn ang="0">
                      <a:pos x="2" y="32"/>
                    </a:cxn>
                    <a:cxn ang="0">
                      <a:pos x="0" y="34"/>
                    </a:cxn>
                    <a:cxn ang="0">
                      <a:pos x="0" y="32"/>
                    </a:cxn>
                    <a:cxn ang="0">
                      <a:pos x="1" y="28"/>
                    </a:cxn>
                    <a:cxn ang="0">
                      <a:pos x="4" y="21"/>
                    </a:cxn>
                    <a:cxn ang="0">
                      <a:pos x="6" y="15"/>
                    </a:cxn>
                    <a:cxn ang="0">
                      <a:pos x="9" y="10"/>
                    </a:cxn>
                    <a:cxn ang="0">
                      <a:pos x="10" y="7"/>
                    </a:cxn>
                    <a:cxn ang="0">
                      <a:pos x="12" y="8"/>
                    </a:cxn>
                    <a:cxn ang="0">
                      <a:pos x="14" y="5"/>
                    </a:cxn>
                    <a:cxn ang="0">
                      <a:pos x="19" y="4"/>
                    </a:cxn>
                    <a:cxn ang="0">
                      <a:pos x="23" y="2"/>
                    </a:cxn>
                    <a:cxn ang="0">
                      <a:pos x="25" y="0"/>
                    </a:cxn>
                    <a:cxn ang="0">
                      <a:pos x="27" y="2"/>
                    </a:cxn>
                    <a:cxn ang="0">
                      <a:pos x="31" y="3"/>
                    </a:cxn>
                    <a:cxn ang="0">
                      <a:pos x="34" y="7"/>
                    </a:cxn>
                    <a:cxn ang="0">
                      <a:pos x="33" y="11"/>
                    </a:cxn>
                    <a:cxn ang="0">
                      <a:pos x="34" y="15"/>
                    </a:cxn>
                    <a:cxn ang="0">
                      <a:pos x="37" y="16"/>
                    </a:cxn>
                    <a:cxn ang="0">
                      <a:pos x="39" y="18"/>
                    </a:cxn>
                    <a:cxn ang="0">
                      <a:pos x="41" y="16"/>
                    </a:cxn>
                    <a:cxn ang="0">
                      <a:pos x="43" y="20"/>
                    </a:cxn>
                  </a:cxnLst>
                  <a:rect l="0" t="0" r="r" b="b"/>
                  <a:pathLst>
                    <a:path w="43" h="40">
                      <a:moveTo>
                        <a:pt x="43" y="20"/>
                      </a:move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3" y="20"/>
                        <a:pt x="42" y="21"/>
                        <a:pt x="42" y="21"/>
                      </a:cubicBezTo>
                      <a:cubicBezTo>
                        <a:pt x="42" y="21"/>
                        <a:pt x="43" y="23"/>
                        <a:pt x="43" y="23"/>
                      </a:cubicBezTo>
                      <a:cubicBezTo>
                        <a:pt x="43" y="23"/>
                        <a:pt x="42" y="24"/>
                        <a:pt x="42" y="24"/>
                      </a:cubicBezTo>
                      <a:cubicBezTo>
                        <a:pt x="42" y="24"/>
                        <a:pt x="41" y="25"/>
                        <a:pt x="41" y="25"/>
                      </a:cubicBezTo>
                      <a:cubicBezTo>
                        <a:pt x="41" y="25"/>
                        <a:pt x="41" y="24"/>
                        <a:pt x="41" y="24"/>
                      </a:cubicBezTo>
                      <a:cubicBezTo>
                        <a:pt x="41" y="24"/>
                        <a:pt x="39" y="25"/>
                        <a:pt x="39" y="25"/>
                      </a:cubicBezTo>
                      <a:cubicBezTo>
                        <a:pt x="39" y="25"/>
                        <a:pt x="39" y="27"/>
                        <a:pt x="39" y="27"/>
                      </a:cubicBezTo>
                      <a:cubicBezTo>
                        <a:pt x="39" y="27"/>
                        <a:pt x="39" y="28"/>
                        <a:pt x="39" y="28"/>
                      </a:cubicBezTo>
                      <a:cubicBezTo>
                        <a:pt x="39" y="28"/>
                        <a:pt x="40" y="29"/>
                        <a:pt x="40" y="29"/>
                      </a:cubicBezTo>
                      <a:cubicBezTo>
                        <a:pt x="40" y="29"/>
                        <a:pt x="39" y="31"/>
                        <a:pt x="39" y="31"/>
                      </a:cubicBezTo>
                      <a:cubicBezTo>
                        <a:pt x="39" y="31"/>
                        <a:pt x="38" y="30"/>
                        <a:pt x="38" y="30"/>
                      </a:cubicBezTo>
                      <a:cubicBezTo>
                        <a:pt x="38" y="30"/>
                        <a:pt x="37" y="29"/>
                        <a:pt x="37" y="29"/>
                      </a:cubicBezTo>
                      <a:cubicBezTo>
                        <a:pt x="37" y="29"/>
                        <a:pt x="35" y="30"/>
                        <a:pt x="35" y="30"/>
                      </a:cubicBezTo>
                      <a:cubicBezTo>
                        <a:pt x="35" y="30"/>
                        <a:pt x="34" y="29"/>
                        <a:pt x="34" y="29"/>
                      </a:cubicBezTo>
                      <a:cubicBezTo>
                        <a:pt x="34" y="29"/>
                        <a:pt x="33" y="27"/>
                        <a:pt x="33" y="27"/>
                      </a:cubicBezTo>
                      <a:cubicBezTo>
                        <a:pt x="33" y="27"/>
                        <a:pt x="32" y="26"/>
                        <a:pt x="32" y="26"/>
                      </a:cubicBezTo>
                      <a:cubicBezTo>
                        <a:pt x="32" y="26"/>
                        <a:pt x="31" y="27"/>
                        <a:pt x="31" y="27"/>
                      </a:cubicBezTo>
                      <a:cubicBezTo>
                        <a:pt x="31" y="27"/>
                        <a:pt x="31" y="30"/>
                        <a:pt x="31" y="30"/>
                      </a:cubicBezTo>
                      <a:cubicBezTo>
                        <a:pt x="31" y="30"/>
                        <a:pt x="31" y="32"/>
                        <a:pt x="31" y="32"/>
                      </a:cubicBezTo>
                      <a:cubicBezTo>
                        <a:pt x="31" y="32"/>
                        <a:pt x="30" y="34"/>
                        <a:pt x="30" y="34"/>
                      </a:cubicBezTo>
                      <a:cubicBezTo>
                        <a:pt x="30" y="34"/>
                        <a:pt x="29" y="36"/>
                        <a:pt x="29" y="36"/>
                      </a:cubicBezTo>
                      <a:cubicBezTo>
                        <a:pt x="29" y="36"/>
                        <a:pt x="29" y="38"/>
                        <a:pt x="29" y="38"/>
                      </a:cubicBezTo>
                      <a:cubicBezTo>
                        <a:pt x="29" y="38"/>
                        <a:pt x="29" y="40"/>
                        <a:pt x="29" y="40"/>
                      </a:cubicBezTo>
                      <a:cubicBezTo>
                        <a:pt x="29" y="40"/>
                        <a:pt x="28" y="40"/>
                        <a:pt x="28" y="40"/>
                      </a:cubicBezTo>
                      <a:cubicBezTo>
                        <a:pt x="28" y="40"/>
                        <a:pt x="26" y="37"/>
                        <a:pt x="26" y="37"/>
                      </a:cubicBezTo>
                      <a:cubicBezTo>
                        <a:pt x="26" y="37"/>
                        <a:pt x="25" y="35"/>
                        <a:pt x="25" y="35"/>
                      </a:cubicBezTo>
                      <a:cubicBezTo>
                        <a:pt x="25" y="35"/>
                        <a:pt x="24" y="33"/>
                        <a:pt x="24" y="33"/>
                      </a:cubicBezTo>
                      <a:cubicBezTo>
                        <a:pt x="24" y="33"/>
                        <a:pt x="23" y="31"/>
                        <a:pt x="23" y="31"/>
                      </a:cubicBezTo>
                      <a:cubicBezTo>
                        <a:pt x="23" y="31"/>
                        <a:pt x="23" y="28"/>
                        <a:pt x="23" y="28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28"/>
                        <a:pt x="21" y="31"/>
                        <a:pt x="21" y="31"/>
                      </a:cubicBezTo>
                      <a:cubicBezTo>
                        <a:pt x="21" y="31"/>
                        <a:pt x="20" y="32"/>
                        <a:pt x="20" y="32"/>
                      </a:cubicBezTo>
                      <a:cubicBezTo>
                        <a:pt x="20" y="32"/>
                        <a:pt x="20" y="35"/>
                        <a:pt x="20" y="35"/>
                      </a:cubicBezTo>
                      <a:cubicBezTo>
                        <a:pt x="20" y="35"/>
                        <a:pt x="19" y="36"/>
                        <a:pt x="19" y="36"/>
                      </a:cubicBezTo>
                      <a:cubicBezTo>
                        <a:pt x="19" y="36"/>
                        <a:pt x="18" y="37"/>
                        <a:pt x="18" y="37"/>
                      </a:cubicBezTo>
                      <a:cubicBezTo>
                        <a:pt x="18" y="37"/>
                        <a:pt x="17" y="38"/>
                        <a:pt x="17" y="38"/>
                      </a:cubicBezTo>
                      <a:cubicBezTo>
                        <a:pt x="17" y="38"/>
                        <a:pt x="16" y="37"/>
                        <a:pt x="16" y="37"/>
                      </a:cubicBezTo>
                      <a:cubicBezTo>
                        <a:pt x="16" y="37"/>
                        <a:pt x="14" y="36"/>
                        <a:pt x="14" y="36"/>
                      </a:cubicBezTo>
                      <a:cubicBezTo>
                        <a:pt x="14" y="36"/>
                        <a:pt x="12" y="38"/>
                        <a:pt x="12" y="38"/>
                      </a:cubicBezTo>
                      <a:cubicBezTo>
                        <a:pt x="12" y="38"/>
                        <a:pt x="11" y="38"/>
                        <a:pt x="11" y="38"/>
                      </a:cubicBezTo>
                      <a:cubicBezTo>
                        <a:pt x="11" y="38"/>
                        <a:pt x="10" y="38"/>
                        <a:pt x="10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9" y="37"/>
                        <a:pt x="9" y="37"/>
                      </a:cubicBezTo>
                      <a:cubicBezTo>
                        <a:pt x="9" y="37"/>
                        <a:pt x="8" y="35"/>
                        <a:pt x="8" y="35"/>
                      </a:cubicBezTo>
                      <a:cubicBezTo>
                        <a:pt x="8" y="35"/>
                        <a:pt x="8" y="33"/>
                        <a:pt x="8" y="33"/>
                      </a:cubicBezTo>
                      <a:cubicBezTo>
                        <a:pt x="8" y="33"/>
                        <a:pt x="8" y="30"/>
                        <a:pt x="8" y="30"/>
                      </a:cubicBezTo>
                      <a:cubicBezTo>
                        <a:pt x="8" y="30"/>
                        <a:pt x="7" y="29"/>
                        <a:pt x="7" y="29"/>
                      </a:cubicBezTo>
                      <a:cubicBezTo>
                        <a:pt x="7" y="29"/>
                        <a:pt x="6" y="27"/>
                        <a:pt x="6" y="27"/>
                      </a:cubicBezTo>
                      <a:cubicBezTo>
                        <a:pt x="6" y="27"/>
                        <a:pt x="4" y="27"/>
                        <a:pt x="4" y="27"/>
                      </a:cubicBezTo>
                      <a:cubicBezTo>
                        <a:pt x="4" y="27"/>
                        <a:pt x="3" y="28"/>
                        <a:pt x="3" y="28"/>
                      </a:cubicBezTo>
                      <a:cubicBezTo>
                        <a:pt x="3" y="28"/>
                        <a:pt x="2" y="30"/>
                        <a:pt x="2" y="30"/>
                      </a:cubicBezTo>
                      <a:cubicBezTo>
                        <a:pt x="2" y="30"/>
                        <a:pt x="2" y="32"/>
                        <a:pt x="2" y="32"/>
                      </a:cubicBezTo>
                      <a:cubicBezTo>
                        <a:pt x="2" y="32"/>
                        <a:pt x="1" y="33"/>
                        <a:pt x="1" y="33"/>
                      </a:cubicBezTo>
                      <a:cubicBezTo>
                        <a:pt x="1" y="33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2"/>
                        <a:pt x="0" y="32"/>
                      </a:cubicBezTo>
                      <a:cubicBezTo>
                        <a:pt x="0" y="32"/>
                        <a:pt x="1" y="30"/>
                        <a:pt x="1" y="30"/>
                      </a:cubicBezTo>
                      <a:cubicBezTo>
                        <a:pt x="1" y="30"/>
                        <a:pt x="1" y="28"/>
                        <a:pt x="1" y="28"/>
                      </a:cubicBezTo>
                      <a:cubicBezTo>
                        <a:pt x="1" y="28"/>
                        <a:pt x="1" y="24"/>
                        <a:pt x="1" y="24"/>
                      </a:cubicBezTo>
                      <a:cubicBezTo>
                        <a:pt x="1" y="24"/>
                        <a:pt x="4" y="21"/>
                        <a:pt x="4" y="21"/>
                      </a:cubicBezTo>
                      <a:cubicBezTo>
                        <a:pt x="4" y="21"/>
                        <a:pt x="5" y="18"/>
                        <a:pt x="5" y="18"/>
                      </a:cubicBezTo>
                      <a:cubicBezTo>
                        <a:pt x="5" y="18"/>
                        <a:pt x="6" y="15"/>
                        <a:pt x="6" y="15"/>
                      </a:cubicBezTo>
                      <a:cubicBezTo>
                        <a:pt x="6" y="15"/>
                        <a:pt x="9" y="12"/>
                        <a:pt x="9" y="12"/>
                      </a:cubicBezTo>
                      <a:cubicBezTo>
                        <a:pt x="9" y="12"/>
                        <a:pt x="9" y="10"/>
                        <a:pt x="9" y="10"/>
                      </a:cubicBezTo>
                      <a:cubicBezTo>
                        <a:pt x="9" y="10"/>
                        <a:pt x="9" y="8"/>
                        <a:pt x="9" y="8"/>
                      </a:cubicBezTo>
                      <a:cubicBezTo>
                        <a:pt x="9" y="8"/>
                        <a:pt x="10" y="7"/>
                        <a:pt x="10" y="7"/>
                      </a:cubicBezTo>
                      <a:cubicBezTo>
                        <a:pt x="10" y="7"/>
                        <a:pt x="11" y="7"/>
                        <a:pt x="11" y="7"/>
                      </a:cubicBezTo>
                      <a:cubicBezTo>
                        <a:pt x="11" y="7"/>
                        <a:pt x="12" y="8"/>
                        <a:pt x="12" y="8"/>
                      </a:cubicBezTo>
                      <a:cubicBezTo>
                        <a:pt x="12" y="8"/>
                        <a:pt x="14" y="7"/>
                        <a:pt x="14" y="7"/>
                      </a:cubicBezTo>
                      <a:cubicBezTo>
                        <a:pt x="14" y="7"/>
                        <a:pt x="14" y="5"/>
                        <a:pt x="14" y="5"/>
                      </a:cubicBezTo>
                      <a:cubicBezTo>
                        <a:pt x="14" y="5"/>
                        <a:pt x="16" y="4"/>
                        <a:pt x="16" y="4"/>
                      </a:cubicBezTo>
                      <a:cubicBezTo>
                        <a:pt x="16" y="4"/>
                        <a:pt x="19" y="4"/>
                        <a:pt x="19" y="4"/>
                      </a:cubicBezTo>
                      <a:cubicBezTo>
                        <a:pt x="19" y="4"/>
                        <a:pt x="21" y="3"/>
                        <a:pt x="21" y="3"/>
                      </a:cubicBezTo>
                      <a:cubicBezTo>
                        <a:pt x="21" y="3"/>
                        <a:pt x="23" y="2"/>
                        <a:pt x="23" y="2"/>
                      </a:cubicBezTo>
                      <a:cubicBezTo>
                        <a:pt x="23" y="2"/>
                        <a:pt x="24" y="1"/>
                        <a:pt x="24" y="1"/>
                      </a:cubicBezTo>
                      <a:cubicBezTo>
                        <a:pt x="24" y="1"/>
                        <a:pt x="25" y="0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26" y="0"/>
                        <a:pt x="27" y="2"/>
                        <a:pt x="27" y="2"/>
                      </a:cubicBezTo>
                      <a:cubicBezTo>
                        <a:pt x="27" y="2"/>
                        <a:pt x="28" y="2"/>
                        <a:pt x="28" y="2"/>
                      </a:cubicBezTo>
                      <a:cubicBezTo>
                        <a:pt x="28" y="2"/>
                        <a:pt x="31" y="3"/>
                        <a:pt x="31" y="3"/>
                      </a:cubicBezTo>
                      <a:cubicBezTo>
                        <a:pt x="31" y="3"/>
                        <a:pt x="33" y="5"/>
                        <a:pt x="33" y="5"/>
                      </a:cubicBezTo>
                      <a:cubicBezTo>
                        <a:pt x="33" y="5"/>
                        <a:pt x="34" y="7"/>
                        <a:pt x="34" y="7"/>
                      </a:cubicBezTo>
                      <a:cubicBezTo>
                        <a:pt x="34" y="7"/>
                        <a:pt x="34" y="9"/>
                        <a:pt x="34" y="9"/>
                      </a:cubicBezTo>
                      <a:cubicBezTo>
                        <a:pt x="34" y="9"/>
                        <a:pt x="33" y="11"/>
                        <a:pt x="33" y="11"/>
                      </a:cubicBezTo>
                      <a:cubicBezTo>
                        <a:pt x="33" y="11"/>
                        <a:pt x="34" y="14"/>
                        <a:pt x="34" y="14"/>
                      </a:cubicBezTo>
                      <a:cubicBezTo>
                        <a:pt x="34" y="14"/>
                        <a:pt x="34" y="15"/>
                        <a:pt x="34" y="15"/>
                      </a:cubicBezTo>
                      <a:cubicBezTo>
                        <a:pt x="34" y="15"/>
                        <a:pt x="36" y="15"/>
                        <a:pt x="36" y="15"/>
                      </a:cubicBezTo>
                      <a:cubicBezTo>
                        <a:pt x="36" y="15"/>
                        <a:pt x="37" y="16"/>
                        <a:pt x="37" y="16"/>
                      </a:cubicBezTo>
                      <a:cubicBezTo>
                        <a:pt x="37" y="16"/>
                        <a:pt x="37" y="18"/>
                        <a:pt x="37" y="18"/>
                      </a:cubicBezTo>
                      <a:cubicBezTo>
                        <a:pt x="37" y="18"/>
                        <a:pt x="39" y="18"/>
                        <a:pt x="39" y="18"/>
                      </a:cubicBezTo>
                      <a:cubicBezTo>
                        <a:pt x="39" y="18"/>
                        <a:pt x="40" y="18"/>
                        <a:pt x="40" y="18"/>
                      </a:cubicBezTo>
                      <a:cubicBezTo>
                        <a:pt x="40" y="18"/>
                        <a:pt x="41" y="16"/>
                        <a:pt x="41" y="16"/>
                      </a:cubicBezTo>
                      <a:cubicBezTo>
                        <a:pt x="41" y="16"/>
                        <a:pt x="43" y="17"/>
                        <a:pt x="43" y="17"/>
                      </a:cubicBezTo>
                      <a:cubicBezTo>
                        <a:pt x="43" y="17"/>
                        <a:pt x="43" y="20"/>
                        <a:pt x="43" y="2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3" name="Freeform 1021"/>
                <p:cNvSpPr>
                  <a:spLocks/>
                </p:cNvSpPr>
                <p:nvPr/>
              </p:nvSpPr>
              <p:spPr bwMode="gray">
                <a:xfrm>
                  <a:off x="4002088" y="1694274"/>
                  <a:ext cx="7938" cy="635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4" name="Freeform 1102"/>
                <p:cNvSpPr>
                  <a:spLocks/>
                </p:cNvSpPr>
                <p:nvPr/>
              </p:nvSpPr>
              <p:spPr bwMode="gray">
                <a:xfrm>
                  <a:off x="3975101" y="1768886"/>
                  <a:ext cx="65088" cy="39688"/>
                </a:xfrm>
                <a:custGeom>
                  <a:avLst/>
                  <a:gdLst/>
                  <a:ahLst/>
                  <a:cxnLst>
                    <a:cxn ang="0">
                      <a:pos x="16" y="23"/>
                    </a:cxn>
                    <a:cxn ang="0">
                      <a:pos x="15" y="24"/>
                    </a:cxn>
                    <a:cxn ang="0">
                      <a:pos x="14" y="23"/>
                    </a:cxn>
                    <a:cxn ang="0">
                      <a:pos x="13" y="22"/>
                    </a:cxn>
                    <a:cxn ang="0">
                      <a:pos x="12" y="20"/>
                    </a:cxn>
                    <a:cxn ang="0">
                      <a:pos x="10" y="17"/>
                    </a:cxn>
                    <a:cxn ang="0">
                      <a:pos x="9" y="18"/>
                    </a:cxn>
                    <a:cxn ang="0">
                      <a:pos x="8" y="19"/>
                    </a:cxn>
                    <a:cxn ang="0">
                      <a:pos x="7" y="21"/>
                    </a:cxn>
                    <a:cxn ang="0">
                      <a:pos x="6" y="22"/>
                    </a:cxn>
                    <a:cxn ang="0">
                      <a:pos x="4" y="22"/>
                    </a:cxn>
                    <a:cxn ang="0">
                      <a:pos x="3" y="21"/>
                    </a:cxn>
                    <a:cxn ang="0">
                      <a:pos x="1" y="19"/>
                    </a:cxn>
                    <a:cxn ang="0">
                      <a:pos x="0" y="17"/>
                    </a:cxn>
                    <a:cxn ang="0">
                      <a:pos x="0" y="15"/>
                    </a:cxn>
                    <a:cxn ang="0">
                      <a:pos x="2" y="15"/>
                    </a:cxn>
                    <a:cxn ang="0">
                      <a:pos x="3" y="14"/>
                    </a:cxn>
                    <a:cxn ang="0">
                      <a:pos x="3" y="12"/>
                    </a:cxn>
                    <a:cxn ang="0">
                      <a:pos x="4" y="11"/>
                    </a:cxn>
                    <a:cxn ang="0">
                      <a:pos x="5" y="10"/>
                    </a:cxn>
                    <a:cxn ang="0">
                      <a:pos x="6" y="9"/>
                    </a:cxn>
                    <a:cxn ang="0">
                      <a:pos x="7" y="8"/>
                    </a:cxn>
                    <a:cxn ang="0">
                      <a:pos x="7" y="5"/>
                    </a:cxn>
                    <a:cxn ang="0">
                      <a:pos x="8" y="4"/>
                    </a:cxn>
                    <a:cxn ang="0">
                      <a:pos x="9" y="5"/>
                    </a:cxn>
                    <a:cxn ang="0">
                      <a:pos x="10" y="5"/>
                    </a:cxn>
                    <a:cxn ang="0">
                      <a:pos x="11" y="4"/>
                    </a:cxn>
                    <a:cxn ang="0">
                      <a:pos x="11" y="2"/>
                    </a:cxn>
                    <a:cxn ang="0">
                      <a:pos x="11" y="2"/>
                    </a:cxn>
                    <a:cxn ang="0">
                      <a:pos x="13" y="2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7" y="2"/>
                    </a:cxn>
                    <a:cxn ang="0">
                      <a:pos x="18" y="2"/>
                    </a:cxn>
                    <a:cxn ang="0">
                      <a:pos x="19" y="4"/>
                    </a:cxn>
                    <a:cxn ang="0">
                      <a:pos x="20" y="6"/>
                    </a:cxn>
                    <a:cxn ang="0">
                      <a:pos x="21" y="6"/>
                    </a:cxn>
                    <a:cxn ang="0">
                      <a:pos x="22" y="9"/>
                    </a:cxn>
                    <a:cxn ang="0">
                      <a:pos x="22" y="11"/>
                    </a:cxn>
                    <a:cxn ang="0">
                      <a:pos x="24" y="12"/>
                    </a:cxn>
                    <a:cxn ang="0">
                      <a:pos x="24" y="15"/>
                    </a:cxn>
                    <a:cxn ang="0">
                      <a:pos x="24" y="17"/>
                    </a:cxn>
                    <a:cxn ang="0">
                      <a:pos x="22" y="18"/>
                    </a:cxn>
                    <a:cxn ang="0">
                      <a:pos x="22" y="20"/>
                    </a:cxn>
                    <a:cxn ang="0">
                      <a:pos x="20" y="20"/>
                    </a:cxn>
                    <a:cxn ang="0">
                      <a:pos x="20" y="22"/>
                    </a:cxn>
                    <a:cxn ang="0">
                      <a:pos x="19" y="24"/>
                    </a:cxn>
                    <a:cxn ang="0">
                      <a:pos x="16" y="23"/>
                    </a:cxn>
                  </a:cxnLst>
                  <a:rect l="0" t="0" r="r" b="b"/>
                  <a:pathLst>
                    <a:path w="24" h="24">
                      <a:moveTo>
                        <a:pt x="16" y="23"/>
                      </a:moveTo>
                      <a:cubicBezTo>
                        <a:pt x="16" y="23"/>
                        <a:pt x="15" y="24"/>
                        <a:pt x="15" y="24"/>
                      </a:cubicBezTo>
                      <a:cubicBezTo>
                        <a:pt x="15" y="24"/>
                        <a:pt x="14" y="23"/>
                        <a:pt x="14" y="23"/>
                      </a:cubicBezTo>
                      <a:cubicBezTo>
                        <a:pt x="14" y="23"/>
                        <a:pt x="13" y="22"/>
                        <a:pt x="13" y="22"/>
                      </a:cubicBezTo>
                      <a:cubicBezTo>
                        <a:pt x="13" y="22"/>
                        <a:pt x="12" y="20"/>
                        <a:pt x="12" y="20"/>
                      </a:cubicBezTo>
                      <a:cubicBezTo>
                        <a:pt x="12" y="20"/>
                        <a:pt x="10" y="17"/>
                        <a:pt x="10" y="17"/>
                      </a:cubicBezTo>
                      <a:cubicBezTo>
                        <a:pt x="10" y="17"/>
                        <a:pt x="9" y="18"/>
                        <a:pt x="9" y="18"/>
                      </a:cubicBezTo>
                      <a:cubicBezTo>
                        <a:pt x="9" y="18"/>
                        <a:pt x="8" y="19"/>
                        <a:pt x="8" y="19"/>
                      </a:cubicBezTo>
                      <a:cubicBezTo>
                        <a:pt x="8" y="19"/>
                        <a:pt x="7" y="21"/>
                        <a:pt x="7" y="21"/>
                      </a:cubicBezTo>
                      <a:cubicBezTo>
                        <a:pt x="7" y="21"/>
                        <a:pt x="6" y="22"/>
                        <a:pt x="6" y="22"/>
                      </a:cubicBezTo>
                      <a:cubicBezTo>
                        <a:pt x="6" y="22"/>
                        <a:pt x="4" y="22"/>
                        <a:pt x="4" y="22"/>
                      </a:cubicBezTo>
                      <a:cubicBezTo>
                        <a:pt x="4" y="22"/>
                        <a:pt x="3" y="21"/>
                        <a:pt x="3" y="21"/>
                      </a:cubicBezTo>
                      <a:cubicBezTo>
                        <a:pt x="3" y="21"/>
                        <a:pt x="1" y="19"/>
                        <a:pt x="1" y="19"/>
                      </a:cubicBezTo>
                      <a:cubicBezTo>
                        <a:pt x="1" y="19"/>
                        <a:pt x="0" y="17"/>
                        <a:pt x="0" y="17"/>
                      </a:cubicBezTo>
                      <a:cubicBezTo>
                        <a:pt x="0" y="17"/>
                        <a:pt x="0" y="15"/>
                        <a:pt x="0" y="15"/>
                      </a:cubicBezTo>
                      <a:cubicBezTo>
                        <a:pt x="0" y="15"/>
                        <a:pt x="2" y="15"/>
                        <a:pt x="2" y="15"/>
                      </a:cubicBezTo>
                      <a:cubicBezTo>
                        <a:pt x="2" y="15"/>
                        <a:pt x="3" y="14"/>
                        <a:pt x="3" y="14"/>
                      </a:cubicBezTo>
                      <a:cubicBezTo>
                        <a:pt x="3" y="14"/>
                        <a:pt x="3" y="12"/>
                        <a:pt x="3" y="12"/>
                      </a:cubicBezTo>
                      <a:cubicBezTo>
                        <a:pt x="3" y="12"/>
                        <a:pt x="4" y="11"/>
                        <a:pt x="4" y="11"/>
                      </a:cubicBezTo>
                      <a:cubicBezTo>
                        <a:pt x="4" y="11"/>
                        <a:pt x="5" y="10"/>
                        <a:pt x="5" y="10"/>
                      </a:cubicBezTo>
                      <a:cubicBezTo>
                        <a:pt x="5" y="10"/>
                        <a:pt x="6" y="9"/>
                        <a:pt x="6" y="9"/>
                      </a:cubicBezTo>
                      <a:cubicBezTo>
                        <a:pt x="6" y="9"/>
                        <a:pt x="7" y="8"/>
                        <a:pt x="7" y="8"/>
                      </a:cubicBezTo>
                      <a:cubicBezTo>
                        <a:pt x="7" y="8"/>
                        <a:pt x="7" y="5"/>
                        <a:pt x="7" y="5"/>
                      </a:cubicBezTo>
                      <a:cubicBezTo>
                        <a:pt x="7" y="5"/>
                        <a:pt x="8" y="4"/>
                        <a:pt x="8" y="4"/>
                      </a:cubicBezTo>
                      <a:cubicBezTo>
                        <a:pt x="8" y="4"/>
                        <a:pt x="9" y="5"/>
                        <a:pt x="9" y="5"/>
                      </a:cubicBezTo>
                      <a:cubicBezTo>
                        <a:pt x="9" y="5"/>
                        <a:pt x="10" y="5"/>
                        <a:pt x="10" y="5"/>
                      </a:cubicBezTo>
                      <a:cubicBezTo>
                        <a:pt x="10" y="5"/>
                        <a:pt x="11" y="4"/>
                        <a:pt x="11" y="4"/>
                      </a:cubicBezTo>
                      <a:cubicBezTo>
                        <a:pt x="11" y="4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3" y="2"/>
                        <a:pt x="13" y="2"/>
                      </a:cubicBezTo>
                      <a:cubicBezTo>
                        <a:pt x="13" y="2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cubicBezTo>
                        <a:pt x="15" y="0"/>
                        <a:pt x="17" y="2"/>
                        <a:pt x="17" y="2"/>
                      </a:cubicBezTo>
                      <a:cubicBezTo>
                        <a:pt x="17" y="2"/>
                        <a:pt x="18" y="2"/>
                        <a:pt x="18" y="2"/>
                      </a:cubicBezTo>
                      <a:cubicBezTo>
                        <a:pt x="18" y="2"/>
                        <a:pt x="19" y="4"/>
                        <a:pt x="19" y="4"/>
                      </a:cubicBezTo>
                      <a:cubicBezTo>
                        <a:pt x="19" y="4"/>
                        <a:pt x="20" y="6"/>
                        <a:pt x="20" y="6"/>
                      </a:cubicBezTo>
                      <a:cubicBezTo>
                        <a:pt x="20" y="6"/>
                        <a:pt x="21" y="6"/>
                        <a:pt x="21" y="6"/>
                      </a:cubicBezTo>
                      <a:cubicBezTo>
                        <a:pt x="21" y="6"/>
                        <a:pt x="22" y="9"/>
                        <a:pt x="22" y="9"/>
                      </a:cubicBezTo>
                      <a:cubicBezTo>
                        <a:pt x="22" y="9"/>
                        <a:pt x="22" y="11"/>
                        <a:pt x="22" y="11"/>
                      </a:cubicBezTo>
                      <a:cubicBezTo>
                        <a:pt x="22" y="11"/>
                        <a:pt x="24" y="12"/>
                        <a:pt x="24" y="12"/>
                      </a:cubicBezTo>
                      <a:cubicBezTo>
                        <a:pt x="24" y="12"/>
                        <a:pt x="24" y="15"/>
                        <a:pt x="24" y="15"/>
                      </a:cubicBezTo>
                      <a:cubicBezTo>
                        <a:pt x="24" y="15"/>
                        <a:pt x="24" y="17"/>
                        <a:pt x="24" y="17"/>
                      </a:cubicBezTo>
                      <a:cubicBezTo>
                        <a:pt x="24" y="17"/>
                        <a:pt x="22" y="18"/>
                        <a:pt x="22" y="18"/>
                      </a:cubicBezTo>
                      <a:cubicBezTo>
                        <a:pt x="22" y="18"/>
                        <a:pt x="22" y="20"/>
                        <a:pt x="22" y="20"/>
                      </a:cubicBezTo>
                      <a:cubicBezTo>
                        <a:pt x="22" y="20"/>
                        <a:pt x="20" y="20"/>
                        <a:pt x="20" y="20"/>
                      </a:cubicBezTo>
                      <a:cubicBezTo>
                        <a:pt x="20" y="20"/>
                        <a:pt x="20" y="22"/>
                        <a:pt x="20" y="22"/>
                      </a:cubicBezTo>
                      <a:cubicBezTo>
                        <a:pt x="20" y="22"/>
                        <a:pt x="19" y="24"/>
                        <a:pt x="19" y="24"/>
                      </a:cubicBezTo>
                      <a:cubicBezTo>
                        <a:pt x="19" y="24"/>
                        <a:pt x="16" y="23"/>
                        <a:pt x="16" y="2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5" name="Freeform 1104"/>
                <p:cNvSpPr>
                  <a:spLocks/>
                </p:cNvSpPr>
                <p:nvPr/>
              </p:nvSpPr>
              <p:spPr bwMode="gray">
                <a:xfrm>
                  <a:off x="4060826" y="1827624"/>
                  <a:ext cx="9525" cy="79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4"/>
                      </a:cubicBezTo>
                      <a:cubicBezTo>
                        <a:pt x="3" y="3"/>
                        <a:pt x="4" y="3"/>
                        <a:pt x="3" y="3"/>
                      </a:cubicBezTo>
                      <a:cubicBezTo>
                        <a:pt x="3" y="3"/>
                        <a:pt x="2" y="3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6" name="Freeform 1107"/>
                <p:cNvSpPr>
                  <a:spLocks/>
                </p:cNvSpPr>
                <p:nvPr/>
              </p:nvSpPr>
              <p:spPr bwMode="gray">
                <a:xfrm>
                  <a:off x="4002088" y="1703799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7">
                      <a:moveTo>
                        <a:pt x="1" y="1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7" name="Freeform 1108"/>
                <p:cNvSpPr>
                  <a:spLocks/>
                </p:cNvSpPr>
                <p:nvPr/>
              </p:nvSpPr>
              <p:spPr bwMode="gray">
                <a:xfrm>
                  <a:off x="3997326" y="171491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8" name="Freeform 1109"/>
                <p:cNvSpPr>
                  <a:spLocks/>
                </p:cNvSpPr>
                <p:nvPr/>
              </p:nvSpPr>
              <p:spPr bwMode="gray">
                <a:xfrm>
                  <a:off x="4019551" y="1692686"/>
                  <a:ext cx="23813" cy="2222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2" y="8"/>
                    </a:cxn>
                    <a:cxn ang="0">
                      <a:pos x="3" y="10"/>
                    </a:cxn>
                    <a:cxn ang="0">
                      <a:pos x="4" y="11"/>
                    </a:cxn>
                    <a:cxn ang="0">
                      <a:pos x="4" y="11"/>
                    </a:cxn>
                    <a:cxn ang="0">
                      <a:pos x="5" y="11"/>
                    </a:cxn>
                    <a:cxn ang="0">
                      <a:pos x="5" y="12"/>
                    </a:cxn>
                    <a:cxn ang="0">
                      <a:pos x="5" y="12"/>
                    </a:cxn>
                    <a:cxn ang="0">
                      <a:pos x="5" y="11"/>
                    </a:cxn>
                    <a:cxn ang="0">
                      <a:pos x="6" y="11"/>
                    </a:cxn>
                    <a:cxn ang="0">
                      <a:pos x="6" y="12"/>
                    </a:cxn>
                    <a:cxn ang="0">
                      <a:pos x="6" y="12"/>
                    </a:cxn>
                    <a:cxn ang="0">
                      <a:pos x="6" y="13"/>
                    </a:cxn>
                    <a:cxn ang="0">
                      <a:pos x="6" y="14"/>
                    </a:cxn>
                    <a:cxn ang="0">
                      <a:pos x="7" y="14"/>
                    </a:cxn>
                    <a:cxn ang="0">
                      <a:pos x="8" y="12"/>
                    </a:cxn>
                    <a:cxn ang="0">
                      <a:pos x="8" y="11"/>
                    </a:cxn>
                    <a:cxn ang="0">
                      <a:pos x="9" y="11"/>
                    </a:cxn>
                    <a:cxn ang="0">
                      <a:pos x="8" y="10"/>
                    </a:cxn>
                    <a:cxn ang="0">
                      <a:pos x="7" y="10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5" y="7"/>
                    </a:cxn>
                    <a:cxn ang="0">
                      <a:pos x="5" y="6"/>
                    </a:cxn>
                    <a:cxn ang="0">
                      <a:pos x="5" y="5"/>
                    </a:cxn>
                    <a:cxn ang="0">
                      <a:pos x="5" y="3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" h="14">
                      <a:moveTo>
                        <a:pt x="4" y="0"/>
                      </a:moveTo>
                      <a:cubicBezTo>
                        <a:pt x="4" y="0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1" y="8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8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9"/>
                        <a:pt x="2" y="9"/>
                        <a:pt x="3" y="10"/>
                      </a:cubicBezTo>
                      <a:cubicBezTo>
                        <a:pt x="3" y="11"/>
                        <a:pt x="3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8" y="12"/>
                      </a:cubicBezTo>
                      <a:cubicBezTo>
                        <a:pt x="8" y="12"/>
                        <a:pt x="8" y="12"/>
                        <a:pt x="8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0"/>
                        <a:pt x="9" y="10"/>
                        <a:pt x="8" y="10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7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4"/>
                        <a:pt x="6" y="4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9" name="Freeform 1110"/>
                <p:cNvSpPr>
                  <a:spLocks/>
                </p:cNvSpPr>
                <p:nvPr/>
              </p:nvSpPr>
              <p:spPr bwMode="gray">
                <a:xfrm>
                  <a:off x="4024313" y="171332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0" name="Freeform 1111"/>
                <p:cNvSpPr>
                  <a:spLocks/>
                </p:cNvSpPr>
                <p:nvPr/>
              </p:nvSpPr>
              <p:spPr bwMode="gray">
                <a:xfrm>
                  <a:off x="4024313" y="1724436"/>
                  <a:ext cx="19050" cy="1270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3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2" y="7"/>
                    </a:cxn>
                    <a:cxn ang="0">
                      <a:pos x="3" y="7"/>
                    </a:cxn>
                    <a:cxn ang="0">
                      <a:pos x="4" y="7"/>
                    </a:cxn>
                    <a:cxn ang="0">
                      <a:pos x="4" y="7"/>
                    </a:cxn>
                    <a:cxn ang="0">
                      <a:pos x="4" y="6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6" y="6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4" y="3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7" h="8">
                      <a:moveTo>
                        <a:pt x="1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2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7"/>
                        <a:pt x="1" y="6"/>
                      </a:cubicBezTo>
                      <a:cubicBezTo>
                        <a:pt x="1" y="6"/>
                        <a:pt x="1" y="6"/>
                        <a:pt x="0" y="6"/>
                      </a:cubicBezTo>
                      <a:cubicBezTo>
                        <a:pt x="0" y="7"/>
                        <a:pt x="0" y="7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1" y="8"/>
                        <a:pt x="1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1" name="Freeform 1112"/>
                <p:cNvSpPr>
                  <a:spLocks/>
                </p:cNvSpPr>
                <p:nvPr/>
              </p:nvSpPr>
              <p:spPr bwMode="gray">
                <a:xfrm>
                  <a:off x="4029076" y="1738724"/>
                  <a:ext cx="11113" cy="952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2" y="3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1" y="6"/>
                        <a:pt x="1" y="5"/>
                      </a:cubicBezTo>
                      <a:cubicBezTo>
                        <a:pt x="2" y="5"/>
                        <a:pt x="2" y="4"/>
                        <a:pt x="2" y="3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3" y="1"/>
                        <a:pt x="4" y="0"/>
                        <a:pt x="3" y="0"/>
                      </a:cubicBezTo>
                      <a:cubicBezTo>
                        <a:pt x="3" y="1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2" name="Freeform 1113"/>
                <p:cNvSpPr>
                  <a:spLocks/>
                </p:cNvSpPr>
                <p:nvPr/>
              </p:nvSpPr>
              <p:spPr bwMode="gray">
                <a:xfrm>
                  <a:off x="4021138" y="1746661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3" y="6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3" y="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4" h="7">
                      <a:moveTo>
                        <a:pt x="3" y="1"/>
                      </a:move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2" y="1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3" name="Freeform 1114"/>
                <p:cNvSpPr>
                  <a:spLocks/>
                </p:cNvSpPr>
                <p:nvPr/>
              </p:nvSpPr>
              <p:spPr bwMode="gray">
                <a:xfrm>
                  <a:off x="4046538" y="1754599"/>
                  <a:ext cx="4763" cy="952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6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4" name="Freeform 1115"/>
                <p:cNvSpPr>
                  <a:spLocks/>
                </p:cNvSpPr>
                <p:nvPr/>
              </p:nvSpPr>
              <p:spPr bwMode="gray">
                <a:xfrm>
                  <a:off x="4057651" y="1797461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7">
                      <a:moveTo>
                        <a:pt x="3" y="0"/>
                      </a:move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1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5" name="Freeform 1116"/>
                <p:cNvSpPr>
                  <a:spLocks/>
                </p:cNvSpPr>
                <p:nvPr/>
              </p:nvSpPr>
              <p:spPr bwMode="gray">
                <a:xfrm>
                  <a:off x="4049713" y="174348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06" name="Freeform 1117"/>
                <p:cNvSpPr>
                  <a:spLocks/>
                </p:cNvSpPr>
                <p:nvPr/>
              </p:nvSpPr>
              <p:spPr bwMode="gray">
                <a:xfrm>
                  <a:off x="4035426" y="1754599"/>
                  <a:ext cx="7938" cy="127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3" y="3"/>
                    </a:cxn>
                    <a:cxn ang="0">
                      <a:pos x="2" y="5"/>
                    </a:cxn>
                    <a:cxn ang="0">
                      <a:pos x="2" y="7"/>
                    </a:cxn>
                    <a:cxn ang="0">
                      <a:pos x="1" y="8"/>
                    </a:cxn>
                    <a:cxn ang="0">
                      <a:pos x="0" y="7"/>
                    </a:cxn>
                    <a:cxn ang="0">
                      <a:pos x="1" y="4"/>
                    </a:cxn>
                    <a:cxn ang="0">
                      <a:pos x="1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0" y="8"/>
                        <a:pt x="0" y="7"/>
                        <a:pt x="0" y="7"/>
                      </a:cubicBezTo>
                      <a:cubicBezTo>
                        <a:pt x="0" y="6"/>
                        <a:pt x="1" y="5"/>
                        <a:pt x="1" y="4"/>
                      </a:cubicBez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2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" name="Group 1013"/>
              <p:cNvGrpSpPr/>
              <p:nvPr/>
            </p:nvGrpSpPr>
            <p:grpSpPr bwMode="gray">
              <a:xfrm>
                <a:off x="4235451" y="1826036"/>
                <a:ext cx="120650" cy="128588"/>
                <a:chOff x="4235451" y="1826036"/>
                <a:chExt cx="120650" cy="128588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460" name="Freeform 1129"/>
                <p:cNvSpPr>
                  <a:spLocks/>
                </p:cNvSpPr>
                <p:nvPr/>
              </p:nvSpPr>
              <p:spPr bwMode="gray">
                <a:xfrm>
                  <a:off x="4235451" y="1891124"/>
                  <a:ext cx="96838" cy="61913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9" y="3"/>
                    </a:cxn>
                    <a:cxn ang="0">
                      <a:pos x="11" y="4"/>
                    </a:cxn>
                    <a:cxn ang="0">
                      <a:pos x="14" y="2"/>
                    </a:cxn>
                    <a:cxn ang="0">
                      <a:pos x="16" y="2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3"/>
                    </a:cxn>
                    <a:cxn ang="0">
                      <a:pos x="29" y="5"/>
                    </a:cxn>
                    <a:cxn ang="0">
                      <a:pos x="30" y="7"/>
                    </a:cxn>
                    <a:cxn ang="0">
                      <a:pos x="29" y="10"/>
                    </a:cxn>
                    <a:cxn ang="0">
                      <a:pos x="30" y="13"/>
                    </a:cxn>
                    <a:cxn ang="0">
                      <a:pos x="32" y="13"/>
                    </a:cxn>
                    <a:cxn ang="0">
                      <a:pos x="33" y="16"/>
                    </a:cxn>
                    <a:cxn ang="0">
                      <a:pos x="35" y="22"/>
                    </a:cxn>
                    <a:cxn ang="0">
                      <a:pos x="32" y="25"/>
                    </a:cxn>
                    <a:cxn ang="0">
                      <a:pos x="32" y="25"/>
                    </a:cxn>
                    <a:cxn ang="0">
                      <a:pos x="29" y="30"/>
                    </a:cxn>
                    <a:cxn ang="0">
                      <a:pos x="30" y="33"/>
                    </a:cxn>
                    <a:cxn ang="0">
                      <a:pos x="29" y="37"/>
                    </a:cxn>
                    <a:cxn ang="0">
                      <a:pos x="29" y="37"/>
                    </a:cxn>
                    <a:cxn ang="0">
                      <a:pos x="27" y="39"/>
                    </a:cxn>
                    <a:cxn ang="0">
                      <a:pos x="25" y="35"/>
                    </a:cxn>
                    <a:cxn ang="0">
                      <a:pos x="22" y="32"/>
                    </a:cxn>
                    <a:cxn ang="0">
                      <a:pos x="21" y="28"/>
                    </a:cxn>
                    <a:cxn ang="0">
                      <a:pos x="19" y="28"/>
                    </a:cxn>
                    <a:cxn ang="0">
                      <a:pos x="15" y="30"/>
                    </a:cxn>
                    <a:cxn ang="0">
                      <a:pos x="14" y="27"/>
                    </a:cxn>
                    <a:cxn ang="0">
                      <a:pos x="13" y="22"/>
                    </a:cxn>
                    <a:cxn ang="0">
                      <a:pos x="11" y="21"/>
                    </a:cxn>
                    <a:cxn ang="0">
                      <a:pos x="8" y="18"/>
                    </a:cxn>
                    <a:cxn ang="0">
                      <a:pos x="5" y="14"/>
                    </a:cxn>
                    <a:cxn ang="0">
                      <a:pos x="2" y="11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5" h="39">
                      <a:moveTo>
                        <a:pt x="0" y="6"/>
                      </a:moveTo>
                      <a:cubicBezTo>
                        <a:pt x="0" y="6"/>
                        <a:pt x="2" y="5"/>
                        <a:pt x="2" y="5"/>
                      </a:cubicBezTo>
                      <a:cubicBezTo>
                        <a:pt x="2" y="5"/>
                        <a:pt x="4" y="3"/>
                        <a:pt x="4" y="3"/>
                      </a:cubicBezTo>
                      <a:cubicBezTo>
                        <a:pt x="4" y="3"/>
                        <a:pt x="7" y="2"/>
                        <a:pt x="7" y="2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8" y="2"/>
                        <a:pt x="8" y="3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9" y="3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1" y="4"/>
                      </a:cubicBezTo>
                      <a:cubicBezTo>
                        <a:pt x="11" y="4"/>
                        <a:pt x="13" y="4"/>
                        <a:pt x="13" y="4"/>
                      </a:cubicBezTo>
                      <a:cubicBezTo>
                        <a:pt x="13" y="4"/>
                        <a:pt x="14" y="2"/>
                        <a:pt x="14" y="2"/>
                      </a:cubicBezTo>
                      <a:cubicBezTo>
                        <a:pt x="14" y="2"/>
                        <a:pt x="15" y="2"/>
                        <a:pt x="15" y="2"/>
                      </a:cubicBezTo>
                      <a:cubicBezTo>
                        <a:pt x="15" y="2"/>
                        <a:pt x="16" y="2"/>
                        <a:pt x="16" y="2"/>
                      </a:cubicBezTo>
                      <a:cubicBezTo>
                        <a:pt x="16" y="2"/>
                        <a:pt x="17" y="1"/>
                        <a:pt x="17" y="1"/>
                      </a:cubicBezTo>
                      <a:cubicBezTo>
                        <a:pt x="17" y="1"/>
                        <a:pt x="18" y="0"/>
                        <a:pt x="18" y="0"/>
                      </a:cubicBezTo>
                      <a:cubicBezTo>
                        <a:pt x="18" y="0"/>
                        <a:pt x="21" y="0"/>
                        <a:pt x="21" y="0"/>
                      </a:cubicBezTo>
                      <a:cubicBezTo>
                        <a:pt x="21" y="0"/>
                        <a:pt x="22" y="0"/>
                        <a:pt x="22" y="0"/>
                      </a:cubicBezTo>
                      <a:cubicBezTo>
                        <a:pt x="22" y="0"/>
                        <a:pt x="23" y="2"/>
                        <a:pt x="23" y="2"/>
                      </a:cubicBezTo>
                      <a:cubicBezTo>
                        <a:pt x="23" y="2"/>
                        <a:pt x="25" y="3"/>
                        <a:pt x="25" y="3"/>
                      </a:cubicBezTo>
                      <a:cubicBezTo>
                        <a:pt x="25" y="3"/>
                        <a:pt x="28" y="4"/>
                        <a:pt x="28" y="4"/>
                      </a:cubicBezTo>
                      <a:cubicBezTo>
                        <a:pt x="28" y="4"/>
                        <a:pt x="29" y="5"/>
                        <a:pt x="29" y="5"/>
                      </a:cubicBezTo>
                      <a:cubicBezTo>
                        <a:pt x="29" y="5"/>
                        <a:pt x="30" y="5"/>
                        <a:pt x="30" y="5"/>
                      </a:cubicBezTo>
                      <a:cubicBezTo>
                        <a:pt x="30" y="5"/>
                        <a:pt x="30" y="7"/>
                        <a:pt x="30" y="7"/>
                      </a:cubicBezTo>
                      <a:cubicBezTo>
                        <a:pt x="30" y="7"/>
                        <a:pt x="30" y="9"/>
                        <a:pt x="30" y="9"/>
                      </a:cubicBezTo>
                      <a:cubicBezTo>
                        <a:pt x="30" y="9"/>
                        <a:pt x="29" y="10"/>
                        <a:pt x="29" y="10"/>
                      </a:cubicBezTo>
                      <a:cubicBezTo>
                        <a:pt x="29" y="10"/>
                        <a:pt x="29" y="11"/>
                        <a:pt x="29" y="11"/>
                      </a:cubicBezTo>
                      <a:cubicBezTo>
                        <a:pt x="29" y="11"/>
                        <a:pt x="30" y="13"/>
                        <a:pt x="30" y="13"/>
                      </a:cubicBezTo>
                      <a:cubicBezTo>
                        <a:pt x="30" y="13"/>
                        <a:pt x="31" y="13"/>
                        <a:pt x="31" y="13"/>
                      </a:cubicBezTo>
                      <a:cubicBezTo>
                        <a:pt x="31" y="13"/>
                        <a:pt x="32" y="13"/>
                        <a:pt x="32" y="13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3" y="16"/>
                        <a:pt x="33" y="16"/>
                      </a:cubicBezTo>
                      <a:cubicBezTo>
                        <a:pt x="33" y="16"/>
                        <a:pt x="35" y="19"/>
                        <a:pt x="35" y="19"/>
                      </a:cubicBezTo>
                      <a:cubicBezTo>
                        <a:pt x="35" y="19"/>
                        <a:pt x="35" y="22"/>
                        <a:pt x="35" y="22"/>
                      </a:cubicBezTo>
                      <a:cubicBezTo>
                        <a:pt x="35" y="22"/>
                        <a:pt x="33" y="24"/>
                        <a:pt x="33" y="24"/>
                      </a:cubicBezTo>
                      <a:cubicBezTo>
                        <a:pt x="33" y="24"/>
                        <a:pt x="32" y="25"/>
                        <a:pt x="32" y="25"/>
                      </a:cubicBezTo>
                      <a:cubicBezTo>
                        <a:pt x="32" y="25"/>
                        <a:pt x="32" y="26"/>
                        <a:pt x="32" y="26"/>
                      </a:cubicBezTo>
                      <a:cubicBezTo>
                        <a:pt x="32" y="26"/>
                        <a:pt x="32" y="25"/>
                        <a:pt x="32" y="25"/>
                      </a:cubicBezTo>
                      <a:cubicBezTo>
                        <a:pt x="32" y="25"/>
                        <a:pt x="30" y="28"/>
                        <a:pt x="30" y="28"/>
                      </a:cubicBezTo>
                      <a:cubicBezTo>
                        <a:pt x="30" y="28"/>
                        <a:pt x="29" y="30"/>
                        <a:pt x="29" y="30"/>
                      </a:cubicBezTo>
                      <a:cubicBezTo>
                        <a:pt x="29" y="30"/>
                        <a:pt x="29" y="31"/>
                        <a:pt x="29" y="31"/>
                      </a:cubicBezTo>
                      <a:cubicBezTo>
                        <a:pt x="29" y="31"/>
                        <a:pt x="30" y="33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30" y="35"/>
                        <a:pt x="29" y="37"/>
                        <a:pt x="29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7"/>
                        <a:pt x="28" y="38"/>
                        <a:pt x="28" y="38"/>
                      </a:cubicBezTo>
                      <a:cubicBezTo>
                        <a:pt x="28" y="38"/>
                        <a:pt x="27" y="39"/>
                        <a:pt x="27" y="39"/>
                      </a:cubicBezTo>
                      <a:cubicBezTo>
                        <a:pt x="27" y="39"/>
                        <a:pt x="26" y="37"/>
                        <a:pt x="26" y="37"/>
                      </a:cubicBezTo>
                      <a:cubicBezTo>
                        <a:pt x="26" y="37"/>
                        <a:pt x="25" y="35"/>
                        <a:pt x="25" y="35"/>
                      </a:cubicBezTo>
                      <a:cubicBezTo>
                        <a:pt x="25" y="35"/>
                        <a:pt x="23" y="33"/>
                        <a:pt x="23" y="33"/>
                      </a:cubicBezTo>
                      <a:cubicBezTo>
                        <a:pt x="23" y="33"/>
                        <a:pt x="22" y="32"/>
                        <a:pt x="22" y="32"/>
                      </a:cubicBezTo>
                      <a:cubicBezTo>
                        <a:pt x="22" y="32"/>
                        <a:pt x="21" y="30"/>
                        <a:pt x="21" y="30"/>
                      </a:cubicBezTo>
                      <a:cubicBezTo>
                        <a:pt x="21" y="30"/>
                        <a:pt x="21" y="28"/>
                        <a:pt x="21" y="28"/>
                      </a:cubicBezTo>
                      <a:cubicBezTo>
                        <a:pt x="21" y="28"/>
                        <a:pt x="21" y="27"/>
                        <a:pt x="21" y="27"/>
                      </a:cubicBezTo>
                      <a:cubicBezTo>
                        <a:pt x="21" y="27"/>
                        <a:pt x="19" y="28"/>
                        <a:pt x="19" y="28"/>
                      </a:cubicBezTo>
                      <a:cubicBezTo>
                        <a:pt x="19" y="28"/>
                        <a:pt x="18" y="30"/>
                        <a:pt x="18" y="30"/>
                      </a:cubicBezTo>
                      <a:cubicBezTo>
                        <a:pt x="18" y="30"/>
                        <a:pt x="15" y="30"/>
                        <a:pt x="15" y="30"/>
                      </a:cubicBezTo>
                      <a:cubicBezTo>
                        <a:pt x="15" y="30"/>
                        <a:pt x="14" y="29"/>
                        <a:pt x="14" y="29"/>
                      </a:cubicBezTo>
                      <a:cubicBezTo>
                        <a:pt x="14" y="29"/>
                        <a:pt x="14" y="27"/>
                        <a:pt x="14" y="27"/>
                      </a:cubicBezTo>
                      <a:cubicBezTo>
                        <a:pt x="14" y="27"/>
                        <a:pt x="14" y="24"/>
                        <a:pt x="14" y="24"/>
                      </a:cubicBezTo>
                      <a:cubicBezTo>
                        <a:pt x="14" y="24"/>
                        <a:pt x="13" y="22"/>
                        <a:pt x="13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3" y="21"/>
                        <a:pt x="11" y="21"/>
                        <a:pt x="11" y="21"/>
                      </a:cubicBezTo>
                      <a:cubicBezTo>
                        <a:pt x="11" y="21"/>
                        <a:pt x="9" y="20"/>
                        <a:pt x="9" y="20"/>
                      </a:cubicBezTo>
                      <a:cubicBezTo>
                        <a:pt x="9" y="20"/>
                        <a:pt x="8" y="18"/>
                        <a:pt x="8" y="18"/>
                      </a:cubicBezTo>
                      <a:cubicBezTo>
                        <a:pt x="8" y="18"/>
                        <a:pt x="6" y="16"/>
                        <a:pt x="6" y="16"/>
                      </a:cubicBezTo>
                      <a:cubicBezTo>
                        <a:pt x="6" y="16"/>
                        <a:pt x="5" y="14"/>
                        <a:pt x="5" y="14"/>
                      </a:cubicBezTo>
                      <a:cubicBezTo>
                        <a:pt x="5" y="14"/>
                        <a:pt x="3" y="13"/>
                        <a:pt x="3" y="13"/>
                      </a:cubicBezTo>
                      <a:cubicBezTo>
                        <a:pt x="3" y="13"/>
                        <a:pt x="2" y="11"/>
                        <a:pt x="2" y="11"/>
                      </a:cubicBezTo>
                      <a:cubicBezTo>
                        <a:pt x="2" y="11"/>
                        <a:pt x="0" y="10"/>
                        <a:pt x="0" y="10"/>
                      </a:cubicBezTo>
                      <a:cubicBezTo>
                        <a:pt x="0" y="10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1" name="Freeform 1135"/>
                <p:cNvSpPr>
                  <a:spLocks/>
                </p:cNvSpPr>
                <p:nvPr/>
              </p:nvSpPr>
              <p:spPr bwMode="gray">
                <a:xfrm>
                  <a:off x="4314826" y="1930811"/>
                  <a:ext cx="19050" cy="23813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4" y="3"/>
                    </a:cxn>
                    <a:cxn ang="0">
                      <a:pos x="5" y="6"/>
                    </a:cxn>
                    <a:cxn ang="0">
                      <a:pos x="7" y="9"/>
                    </a:cxn>
                    <a:cxn ang="0">
                      <a:pos x="6" y="11"/>
                    </a:cxn>
                    <a:cxn ang="0">
                      <a:pos x="5" y="12"/>
                    </a:cxn>
                    <a:cxn ang="0">
                      <a:pos x="5" y="14"/>
                    </a:cxn>
                    <a:cxn ang="0">
                      <a:pos x="6" y="14"/>
                    </a:cxn>
                    <a:cxn ang="0">
                      <a:pos x="5" y="14"/>
                    </a:cxn>
                    <a:cxn ang="0">
                      <a:pos x="3" y="15"/>
                    </a:cxn>
                    <a:cxn ang="0">
                      <a:pos x="1" y="14"/>
                    </a:cxn>
                    <a:cxn ang="0">
                      <a:pos x="0" y="12"/>
                    </a:cxn>
                    <a:cxn ang="0">
                      <a:pos x="1" y="10"/>
                    </a:cxn>
                    <a:cxn ang="0">
                      <a:pos x="1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3" y="0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7" h="15">
                      <a:moveTo>
                        <a:pt x="3" y="1"/>
                      </a:moveTo>
                      <a:cubicBezTo>
                        <a:pt x="3" y="1"/>
                        <a:pt x="4" y="3"/>
                        <a:pt x="4" y="3"/>
                      </a:cubicBezTo>
                      <a:cubicBezTo>
                        <a:pt x="4" y="3"/>
                        <a:pt x="5" y="6"/>
                        <a:pt x="5" y="6"/>
                      </a:cubicBezTo>
                      <a:cubicBezTo>
                        <a:pt x="5" y="6"/>
                        <a:pt x="7" y="9"/>
                        <a:pt x="7" y="9"/>
                      </a:cubicBezTo>
                      <a:cubicBezTo>
                        <a:pt x="7" y="9"/>
                        <a:pt x="6" y="11"/>
                        <a:pt x="6" y="11"/>
                      </a:cubicBezTo>
                      <a:cubicBezTo>
                        <a:pt x="6" y="11"/>
                        <a:pt x="5" y="12"/>
                        <a:pt x="5" y="12"/>
                      </a:cubicBezTo>
                      <a:cubicBezTo>
                        <a:pt x="5" y="12"/>
                        <a:pt x="5" y="14"/>
                        <a:pt x="5" y="14"/>
                      </a:cubicBezTo>
                      <a:cubicBezTo>
                        <a:pt x="5" y="14"/>
                        <a:pt x="6" y="14"/>
                        <a:pt x="6" y="14"/>
                      </a:cubicBezTo>
                      <a:cubicBezTo>
                        <a:pt x="6" y="14"/>
                        <a:pt x="5" y="14"/>
                        <a:pt x="5" y="14"/>
                      </a:cubicBezTo>
                      <a:cubicBezTo>
                        <a:pt x="5" y="14"/>
                        <a:pt x="3" y="15"/>
                        <a:pt x="3" y="15"/>
                      </a:cubicBezTo>
                      <a:cubicBezTo>
                        <a:pt x="3" y="15"/>
                        <a:pt x="1" y="14"/>
                        <a:pt x="1" y="14"/>
                      </a:cubicBezTo>
                      <a:cubicBezTo>
                        <a:pt x="1" y="14"/>
                        <a:pt x="0" y="12"/>
                        <a:pt x="0" y="12"/>
                      </a:cubicBezTo>
                      <a:cubicBezTo>
                        <a:pt x="0" y="12"/>
                        <a:pt x="1" y="10"/>
                        <a:pt x="1" y="10"/>
                      </a:cubicBezTo>
                      <a:cubicBezTo>
                        <a:pt x="1" y="10"/>
                        <a:pt x="1" y="8"/>
                        <a:pt x="1" y="8"/>
                      </a:cubicBezTo>
                      <a:cubicBezTo>
                        <a:pt x="1" y="8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1" y="3"/>
                        <a:pt x="1" y="3"/>
                      </a:cubicBezTo>
                      <a:cubicBezTo>
                        <a:pt x="1" y="3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2" name="Freeform 1138"/>
                <p:cNvSpPr>
                  <a:spLocks/>
                </p:cNvSpPr>
                <p:nvPr/>
              </p:nvSpPr>
              <p:spPr bwMode="gray">
                <a:xfrm>
                  <a:off x="4257676" y="1884774"/>
                  <a:ext cx="14288" cy="635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5" y="2"/>
                    </a:cxn>
                    <a:cxn ang="0">
                      <a:pos x="4" y="4"/>
                    </a:cxn>
                    <a:cxn ang="0">
                      <a:pos x="3" y="4"/>
                    </a:cxn>
                    <a:cxn ang="0">
                      <a:pos x="1" y="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" h="4">
                      <a:moveTo>
                        <a:pt x="0" y="2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4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2" y="4"/>
                        <a:pt x="1" y="4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3" name="Freeform 1139"/>
                <p:cNvSpPr>
                  <a:spLocks/>
                </p:cNvSpPr>
                <p:nvPr/>
              </p:nvSpPr>
              <p:spPr bwMode="gray">
                <a:xfrm>
                  <a:off x="4254501" y="1826036"/>
                  <a:ext cx="101600" cy="85725"/>
                </a:xfrm>
                <a:custGeom>
                  <a:avLst/>
                  <a:gdLst/>
                  <a:ahLst/>
                  <a:cxnLst>
                    <a:cxn ang="0">
                      <a:pos x="1" y="42"/>
                    </a:cxn>
                    <a:cxn ang="0">
                      <a:pos x="4" y="43"/>
                    </a:cxn>
                    <a:cxn ang="0">
                      <a:pos x="7" y="41"/>
                    </a:cxn>
                    <a:cxn ang="0">
                      <a:pos x="10" y="40"/>
                    </a:cxn>
                    <a:cxn ang="0">
                      <a:pos x="9" y="38"/>
                    </a:cxn>
                    <a:cxn ang="0">
                      <a:pos x="14" y="35"/>
                    </a:cxn>
                    <a:cxn ang="0">
                      <a:pos x="12" y="34"/>
                    </a:cxn>
                    <a:cxn ang="0">
                      <a:pos x="9" y="33"/>
                    </a:cxn>
                    <a:cxn ang="0">
                      <a:pos x="7" y="32"/>
                    </a:cxn>
                    <a:cxn ang="0">
                      <a:pos x="12" y="23"/>
                    </a:cxn>
                    <a:cxn ang="0">
                      <a:pos x="13" y="14"/>
                    </a:cxn>
                    <a:cxn ang="0">
                      <a:pos x="14" y="11"/>
                    </a:cxn>
                    <a:cxn ang="0">
                      <a:pos x="16" y="4"/>
                    </a:cxn>
                    <a:cxn ang="0">
                      <a:pos x="18" y="11"/>
                    </a:cxn>
                    <a:cxn ang="0">
                      <a:pos x="18" y="16"/>
                    </a:cxn>
                    <a:cxn ang="0">
                      <a:pos x="17" y="20"/>
                    </a:cxn>
                    <a:cxn ang="0">
                      <a:pos x="18" y="23"/>
                    </a:cxn>
                    <a:cxn ang="0">
                      <a:pos x="21" y="25"/>
                    </a:cxn>
                    <a:cxn ang="0">
                      <a:pos x="23" y="21"/>
                    </a:cxn>
                    <a:cxn ang="0">
                      <a:pos x="22" y="17"/>
                    </a:cxn>
                    <a:cxn ang="0">
                      <a:pos x="20" y="12"/>
                    </a:cxn>
                    <a:cxn ang="0">
                      <a:pos x="20" y="6"/>
                    </a:cxn>
                    <a:cxn ang="0">
                      <a:pos x="23" y="3"/>
                    </a:cxn>
                    <a:cxn ang="0">
                      <a:pos x="27" y="2"/>
                    </a:cxn>
                    <a:cxn ang="0">
                      <a:pos x="31" y="0"/>
                    </a:cxn>
                    <a:cxn ang="0">
                      <a:pos x="36" y="6"/>
                    </a:cxn>
                    <a:cxn ang="0">
                      <a:pos x="36" y="8"/>
                    </a:cxn>
                    <a:cxn ang="0">
                      <a:pos x="35" y="14"/>
                    </a:cxn>
                    <a:cxn ang="0">
                      <a:pos x="32" y="17"/>
                    </a:cxn>
                    <a:cxn ang="0">
                      <a:pos x="33" y="20"/>
                    </a:cxn>
                    <a:cxn ang="0">
                      <a:pos x="34" y="24"/>
                    </a:cxn>
                    <a:cxn ang="0">
                      <a:pos x="33" y="27"/>
                    </a:cxn>
                    <a:cxn ang="0">
                      <a:pos x="30" y="31"/>
                    </a:cxn>
                    <a:cxn ang="0">
                      <a:pos x="28" y="32"/>
                    </a:cxn>
                    <a:cxn ang="0">
                      <a:pos x="25" y="35"/>
                    </a:cxn>
                    <a:cxn ang="0">
                      <a:pos x="26" y="38"/>
                    </a:cxn>
                    <a:cxn ang="0">
                      <a:pos x="27" y="43"/>
                    </a:cxn>
                    <a:cxn ang="0">
                      <a:pos x="26" y="48"/>
                    </a:cxn>
                    <a:cxn ang="0">
                      <a:pos x="25" y="51"/>
                    </a:cxn>
                    <a:cxn ang="0">
                      <a:pos x="24" y="54"/>
                    </a:cxn>
                    <a:cxn ang="0">
                      <a:pos x="22" y="52"/>
                    </a:cxn>
                    <a:cxn ang="0">
                      <a:pos x="23" y="50"/>
                    </a:cxn>
                    <a:cxn ang="0">
                      <a:pos x="23" y="46"/>
                    </a:cxn>
                    <a:cxn ang="0">
                      <a:pos x="21" y="45"/>
                    </a:cxn>
                    <a:cxn ang="0">
                      <a:pos x="16" y="43"/>
                    </a:cxn>
                    <a:cxn ang="0">
                      <a:pos x="14" y="41"/>
                    </a:cxn>
                    <a:cxn ang="0">
                      <a:pos x="10" y="42"/>
                    </a:cxn>
                    <a:cxn ang="0">
                      <a:pos x="8" y="43"/>
                    </a:cxn>
                    <a:cxn ang="0">
                      <a:pos x="6" y="45"/>
                    </a:cxn>
                    <a:cxn ang="0">
                      <a:pos x="3" y="45"/>
                    </a:cxn>
                    <a:cxn ang="0">
                      <a:pos x="1" y="44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7" h="54">
                      <a:moveTo>
                        <a:pt x="0" y="42"/>
                      </a:moveTo>
                      <a:cubicBezTo>
                        <a:pt x="0" y="42"/>
                        <a:pt x="1" y="42"/>
                        <a:pt x="1" y="42"/>
                      </a:cubicBezTo>
                      <a:cubicBezTo>
                        <a:pt x="1" y="42"/>
                        <a:pt x="3" y="42"/>
                        <a:pt x="3" y="42"/>
                      </a:cubicBezTo>
                      <a:cubicBezTo>
                        <a:pt x="3" y="42"/>
                        <a:pt x="4" y="43"/>
                        <a:pt x="4" y="43"/>
                      </a:cubicBezTo>
                      <a:cubicBezTo>
                        <a:pt x="4" y="43"/>
                        <a:pt x="6" y="42"/>
                        <a:pt x="6" y="42"/>
                      </a:cubicBezTo>
                      <a:cubicBezTo>
                        <a:pt x="6" y="42"/>
                        <a:pt x="7" y="41"/>
                        <a:pt x="7" y="41"/>
                      </a:cubicBezTo>
                      <a:cubicBezTo>
                        <a:pt x="7" y="41"/>
                        <a:pt x="9" y="41"/>
                        <a:pt x="9" y="41"/>
                      </a:cubicBezTo>
                      <a:cubicBezTo>
                        <a:pt x="9" y="41"/>
                        <a:pt x="10" y="40"/>
                        <a:pt x="10" y="40"/>
                      </a:cubicBezTo>
                      <a:cubicBezTo>
                        <a:pt x="10" y="40"/>
                        <a:pt x="9" y="39"/>
                        <a:pt x="9" y="39"/>
                      </a:cubicBezTo>
                      <a:cubicBezTo>
                        <a:pt x="9" y="39"/>
                        <a:pt x="9" y="38"/>
                        <a:pt x="9" y="38"/>
                      </a:cubicBezTo>
                      <a:cubicBezTo>
                        <a:pt x="9" y="38"/>
                        <a:pt x="12" y="36"/>
                        <a:pt x="12" y="36"/>
                      </a:cubicBezTo>
                      <a:cubicBezTo>
                        <a:pt x="12" y="36"/>
                        <a:pt x="14" y="35"/>
                        <a:pt x="14" y="35"/>
                      </a:cubicBezTo>
                      <a:cubicBezTo>
                        <a:pt x="14" y="35"/>
                        <a:pt x="13" y="34"/>
                        <a:pt x="13" y="34"/>
                      </a:cubicBezTo>
                      <a:cubicBezTo>
                        <a:pt x="13" y="34"/>
                        <a:pt x="12" y="34"/>
                        <a:pt x="12" y="34"/>
                      </a:cubicBezTo>
                      <a:cubicBezTo>
                        <a:pt x="12" y="34"/>
                        <a:pt x="10" y="34"/>
                        <a:pt x="10" y="34"/>
                      </a:cubicBezTo>
                      <a:cubicBezTo>
                        <a:pt x="10" y="34"/>
                        <a:pt x="9" y="33"/>
                        <a:pt x="9" y="33"/>
                      </a:cubicBezTo>
                      <a:cubicBezTo>
                        <a:pt x="9" y="33"/>
                        <a:pt x="7" y="33"/>
                        <a:pt x="7" y="33"/>
                      </a:cubicBezTo>
                      <a:cubicBezTo>
                        <a:pt x="7" y="33"/>
                        <a:pt x="7" y="32"/>
                        <a:pt x="7" y="32"/>
                      </a:cubicBezTo>
                      <a:cubicBezTo>
                        <a:pt x="7" y="32"/>
                        <a:pt x="8" y="29"/>
                        <a:pt x="8" y="29"/>
                      </a:cubicBezTo>
                      <a:cubicBezTo>
                        <a:pt x="8" y="29"/>
                        <a:pt x="12" y="23"/>
                        <a:pt x="12" y="23"/>
                      </a:cubicBezTo>
                      <a:cubicBezTo>
                        <a:pt x="12" y="23"/>
                        <a:pt x="13" y="17"/>
                        <a:pt x="13" y="17"/>
                      </a:cubicBezTo>
                      <a:cubicBezTo>
                        <a:pt x="13" y="17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4" y="11"/>
                        <a:pt x="14" y="11"/>
                      </a:cubicBezTo>
                      <a:cubicBezTo>
                        <a:pt x="14" y="11"/>
                        <a:pt x="14" y="7"/>
                        <a:pt x="14" y="7"/>
                      </a:cubicBezTo>
                      <a:cubicBezTo>
                        <a:pt x="14" y="7"/>
                        <a:pt x="16" y="4"/>
                        <a:pt x="16" y="4"/>
                      </a:cubicBezTo>
                      <a:cubicBezTo>
                        <a:pt x="16" y="4"/>
                        <a:pt x="17" y="8"/>
                        <a:pt x="17" y="8"/>
                      </a:cubicBezTo>
                      <a:cubicBezTo>
                        <a:pt x="17" y="8"/>
                        <a:pt x="18" y="11"/>
                        <a:pt x="18" y="11"/>
                      </a:cubicBezTo>
                      <a:cubicBezTo>
                        <a:pt x="18" y="11"/>
                        <a:pt x="18" y="15"/>
                        <a:pt x="18" y="15"/>
                      </a:cubicBezTo>
                      <a:cubicBezTo>
                        <a:pt x="18" y="15"/>
                        <a:pt x="18" y="16"/>
                        <a:pt x="18" y="16"/>
                      </a:cubicBezTo>
                      <a:cubicBezTo>
                        <a:pt x="18" y="16"/>
                        <a:pt x="17" y="17"/>
                        <a:pt x="17" y="17"/>
                      </a:cubicBezTo>
                      <a:cubicBezTo>
                        <a:pt x="17" y="17"/>
                        <a:pt x="17" y="20"/>
                        <a:pt x="17" y="20"/>
                      </a:cubicBezTo>
                      <a:cubicBezTo>
                        <a:pt x="17" y="20"/>
                        <a:pt x="18" y="21"/>
                        <a:pt x="18" y="21"/>
                      </a:cubicBezTo>
                      <a:cubicBezTo>
                        <a:pt x="18" y="21"/>
                        <a:pt x="18" y="23"/>
                        <a:pt x="18" y="23"/>
                      </a:cubicBezTo>
                      <a:cubicBezTo>
                        <a:pt x="18" y="23"/>
                        <a:pt x="19" y="25"/>
                        <a:pt x="19" y="25"/>
                      </a:cubicBezTo>
                      <a:cubicBezTo>
                        <a:pt x="19" y="25"/>
                        <a:pt x="21" y="25"/>
                        <a:pt x="21" y="25"/>
                      </a:cubicBezTo>
                      <a:cubicBezTo>
                        <a:pt x="21" y="25"/>
                        <a:pt x="22" y="22"/>
                        <a:pt x="22" y="22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3" y="21"/>
                        <a:pt x="24" y="18"/>
                        <a:pt x="24" y="18"/>
                      </a:cubicBezTo>
                      <a:cubicBezTo>
                        <a:pt x="24" y="18"/>
                        <a:pt x="22" y="17"/>
                        <a:pt x="22" y="17"/>
                      </a:cubicBezTo>
                      <a:cubicBezTo>
                        <a:pt x="22" y="17"/>
                        <a:pt x="22" y="14"/>
                        <a:pt x="22" y="14"/>
                      </a:cubicBezTo>
                      <a:cubicBezTo>
                        <a:pt x="22" y="14"/>
                        <a:pt x="20" y="12"/>
                        <a:pt x="20" y="12"/>
                      </a:cubicBezTo>
                      <a:cubicBezTo>
                        <a:pt x="20" y="12"/>
                        <a:pt x="19" y="9"/>
                        <a:pt x="19" y="9"/>
                      </a:cubicBezTo>
                      <a:cubicBezTo>
                        <a:pt x="19" y="9"/>
                        <a:pt x="20" y="6"/>
                        <a:pt x="20" y="6"/>
                      </a:cubicBezTo>
                      <a:cubicBezTo>
                        <a:pt x="20" y="6"/>
                        <a:pt x="21" y="4"/>
                        <a:pt x="21" y="4"/>
                      </a:cubicBezTo>
                      <a:cubicBezTo>
                        <a:pt x="21" y="4"/>
                        <a:pt x="23" y="3"/>
                        <a:pt x="23" y="3"/>
                      </a:cubicBezTo>
                      <a:cubicBezTo>
                        <a:pt x="23" y="3"/>
                        <a:pt x="25" y="2"/>
                        <a:pt x="25" y="2"/>
                      </a:cubicBezTo>
                      <a:cubicBezTo>
                        <a:pt x="25" y="2"/>
                        <a:pt x="27" y="2"/>
                        <a:pt x="27" y="2"/>
                      </a:cubicBezTo>
                      <a:cubicBezTo>
                        <a:pt x="27" y="2"/>
                        <a:pt x="29" y="2"/>
                        <a:pt x="29" y="2"/>
                      </a:cubicBezTo>
                      <a:cubicBezTo>
                        <a:pt x="29" y="2"/>
                        <a:pt x="31" y="0"/>
                        <a:pt x="31" y="0"/>
                      </a:cubicBezTo>
                      <a:cubicBezTo>
                        <a:pt x="31" y="0"/>
                        <a:pt x="33" y="1"/>
                        <a:pt x="33" y="1"/>
                      </a:cubicBezTo>
                      <a:cubicBezTo>
                        <a:pt x="33" y="1"/>
                        <a:pt x="36" y="6"/>
                        <a:pt x="36" y="6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6"/>
                        <a:pt x="36" y="8"/>
                        <a:pt x="36" y="8"/>
                      </a:cubicBezTo>
                      <a:cubicBezTo>
                        <a:pt x="36" y="8"/>
                        <a:pt x="37" y="10"/>
                        <a:pt x="37" y="10"/>
                      </a:cubicBezTo>
                      <a:cubicBezTo>
                        <a:pt x="37" y="10"/>
                        <a:pt x="35" y="14"/>
                        <a:pt x="35" y="14"/>
                      </a:cubicBezTo>
                      <a:cubicBezTo>
                        <a:pt x="35" y="14"/>
                        <a:pt x="34" y="17"/>
                        <a:pt x="34" y="17"/>
                      </a:cubicBezTo>
                      <a:cubicBezTo>
                        <a:pt x="34" y="17"/>
                        <a:pt x="32" y="17"/>
                        <a:pt x="32" y="17"/>
                      </a:cubicBezTo>
                      <a:cubicBezTo>
                        <a:pt x="32" y="17"/>
                        <a:pt x="32" y="19"/>
                        <a:pt x="32" y="19"/>
                      </a:cubicBezTo>
                      <a:cubicBezTo>
                        <a:pt x="32" y="19"/>
                        <a:pt x="33" y="20"/>
                        <a:pt x="33" y="20"/>
                      </a:cubicBezTo>
                      <a:cubicBezTo>
                        <a:pt x="33" y="20"/>
                        <a:pt x="34" y="21"/>
                        <a:pt x="34" y="21"/>
                      </a:cubicBezTo>
                      <a:cubicBezTo>
                        <a:pt x="34" y="21"/>
                        <a:pt x="34" y="24"/>
                        <a:pt x="34" y="24"/>
                      </a:cubicBezTo>
                      <a:cubicBezTo>
                        <a:pt x="34" y="24"/>
                        <a:pt x="34" y="26"/>
                        <a:pt x="34" y="26"/>
                      </a:cubicBezTo>
                      <a:cubicBezTo>
                        <a:pt x="34" y="26"/>
                        <a:pt x="33" y="27"/>
                        <a:pt x="33" y="27"/>
                      </a:cubicBezTo>
                      <a:cubicBezTo>
                        <a:pt x="33" y="27"/>
                        <a:pt x="33" y="31"/>
                        <a:pt x="33" y="31"/>
                      </a:cubicBezTo>
                      <a:cubicBezTo>
                        <a:pt x="33" y="31"/>
                        <a:pt x="30" y="31"/>
                        <a:pt x="30" y="31"/>
                      </a:cubicBezTo>
                      <a:cubicBezTo>
                        <a:pt x="30" y="31"/>
                        <a:pt x="29" y="33"/>
                        <a:pt x="29" y="33"/>
                      </a:cubicBezTo>
                      <a:cubicBezTo>
                        <a:pt x="29" y="33"/>
                        <a:pt x="28" y="32"/>
                        <a:pt x="28" y="32"/>
                      </a:cubicBezTo>
                      <a:cubicBezTo>
                        <a:pt x="28" y="32"/>
                        <a:pt x="26" y="33"/>
                        <a:pt x="26" y="33"/>
                      </a:cubicBezTo>
                      <a:cubicBezTo>
                        <a:pt x="26" y="33"/>
                        <a:pt x="25" y="35"/>
                        <a:pt x="25" y="35"/>
                      </a:cubicBezTo>
                      <a:cubicBezTo>
                        <a:pt x="25" y="35"/>
                        <a:pt x="25" y="36"/>
                        <a:pt x="25" y="36"/>
                      </a:cubicBezTo>
                      <a:cubicBezTo>
                        <a:pt x="25" y="36"/>
                        <a:pt x="26" y="38"/>
                        <a:pt x="26" y="38"/>
                      </a:cubicBezTo>
                      <a:cubicBezTo>
                        <a:pt x="26" y="38"/>
                        <a:pt x="27" y="40"/>
                        <a:pt x="27" y="40"/>
                      </a:cubicBezTo>
                      <a:cubicBezTo>
                        <a:pt x="27" y="40"/>
                        <a:pt x="27" y="43"/>
                        <a:pt x="27" y="43"/>
                      </a:cubicBezTo>
                      <a:cubicBezTo>
                        <a:pt x="27" y="43"/>
                        <a:pt x="26" y="45"/>
                        <a:pt x="26" y="45"/>
                      </a:cubicBezTo>
                      <a:cubicBezTo>
                        <a:pt x="26" y="45"/>
                        <a:pt x="26" y="48"/>
                        <a:pt x="26" y="48"/>
                      </a:cubicBezTo>
                      <a:cubicBezTo>
                        <a:pt x="26" y="48"/>
                        <a:pt x="25" y="50"/>
                        <a:pt x="25" y="50"/>
                      </a:cubicBezTo>
                      <a:cubicBezTo>
                        <a:pt x="25" y="50"/>
                        <a:pt x="25" y="51"/>
                        <a:pt x="25" y="51"/>
                      </a:cubicBezTo>
                      <a:cubicBezTo>
                        <a:pt x="25" y="51"/>
                        <a:pt x="25" y="54"/>
                        <a:pt x="25" y="54"/>
                      </a:cubicBezTo>
                      <a:cubicBezTo>
                        <a:pt x="25" y="54"/>
                        <a:pt x="24" y="54"/>
                        <a:pt x="24" y="54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2" y="52"/>
                        <a:pt x="22" y="52"/>
                      </a:cubicBezTo>
                      <a:cubicBezTo>
                        <a:pt x="22" y="52"/>
                        <a:pt x="22" y="51"/>
                        <a:pt x="22" y="51"/>
                      </a:cubicBezTo>
                      <a:cubicBezTo>
                        <a:pt x="22" y="51"/>
                        <a:pt x="23" y="50"/>
                        <a:pt x="23" y="50"/>
                      </a:cubicBezTo>
                      <a:cubicBezTo>
                        <a:pt x="23" y="50"/>
                        <a:pt x="23" y="48"/>
                        <a:pt x="23" y="48"/>
                      </a:cubicBezTo>
                      <a:cubicBezTo>
                        <a:pt x="23" y="48"/>
                        <a:pt x="23" y="46"/>
                        <a:pt x="23" y="46"/>
                      </a:cubicBezTo>
                      <a:cubicBezTo>
                        <a:pt x="23" y="46"/>
                        <a:pt x="22" y="46"/>
                        <a:pt x="22" y="46"/>
                      </a:cubicBezTo>
                      <a:cubicBezTo>
                        <a:pt x="22" y="46"/>
                        <a:pt x="21" y="45"/>
                        <a:pt x="21" y="45"/>
                      </a:cubicBezTo>
                      <a:cubicBezTo>
                        <a:pt x="21" y="45"/>
                        <a:pt x="18" y="44"/>
                        <a:pt x="18" y="44"/>
                      </a:cubicBezTo>
                      <a:cubicBezTo>
                        <a:pt x="18" y="44"/>
                        <a:pt x="16" y="43"/>
                        <a:pt x="16" y="43"/>
                      </a:cubicBezTo>
                      <a:cubicBezTo>
                        <a:pt x="16" y="43"/>
                        <a:pt x="15" y="41"/>
                        <a:pt x="15" y="41"/>
                      </a:cubicBezTo>
                      <a:cubicBezTo>
                        <a:pt x="15" y="41"/>
                        <a:pt x="14" y="41"/>
                        <a:pt x="14" y="41"/>
                      </a:cubicBezTo>
                      <a:cubicBezTo>
                        <a:pt x="14" y="41"/>
                        <a:pt x="11" y="41"/>
                        <a:pt x="11" y="41"/>
                      </a:cubicBezTo>
                      <a:cubicBezTo>
                        <a:pt x="11" y="41"/>
                        <a:pt x="10" y="42"/>
                        <a:pt x="10" y="42"/>
                      </a:cubicBezTo>
                      <a:cubicBezTo>
                        <a:pt x="10" y="42"/>
                        <a:pt x="9" y="43"/>
                        <a:pt x="9" y="43"/>
                      </a:cubicBezTo>
                      <a:cubicBezTo>
                        <a:pt x="9" y="43"/>
                        <a:pt x="8" y="43"/>
                        <a:pt x="8" y="43"/>
                      </a:cubicBezTo>
                      <a:cubicBezTo>
                        <a:pt x="8" y="43"/>
                        <a:pt x="7" y="43"/>
                        <a:pt x="7" y="43"/>
                      </a:cubicBezTo>
                      <a:cubicBezTo>
                        <a:pt x="7" y="43"/>
                        <a:pt x="6" y="45"/>
                        <a:pt x="6" y="45"/>
                      </a:cubicBezTo>
                      <a:cubicBezTo>
                        <a:pt x="6" y="45"/>
                        <a:pt x="4" y="45"/>
                        <a:pt x="4" y="45"/>
                      </a:cubicBezTo>
                      <a:cubicBezTo>
                        <a:pt x="4" y="45"/>
                        <a:pt x="3" y="45"/>
                        <a:pt x="3" y="45"/>
                      </a:cubicBezTo>
                      <a:cubicBezTo>
                        <a:pt x="3" y="45"/>
                        <a:pt x="2" y="44"/>
                        <a:pt x="2" y="44"/>
                      </a:cubicBezTo>
                      <a:cubicBezTo>
                        <a:pt x="2" y="44"/>
                        <a:pt x="1" y="44"/>
                        <a:pt x="1" y="44"/>
                      </a:cubicBezTo>
                      <a:cubicBezTo>
                        <a:pt x="1" y="44"/>
                        <a:pt x="1" y="43"/>
                        <a:pt x="1" y="43"/>
                      </a:cubicBezTo>
                      <a:cubicBezTo>
                        <a:pt x="1" y="43"/>
                        <a:pt x="0" y="42"/>
                        <a:pt x="0" y="4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4" name="Freeform 1160"/>
                <p:cNvSpPr>
                  <a:spLocks/>
                </p:cNvSpPr>
                <p:nvPr/>
              </p:nvSpPr>
              <p:spPr bwMode="gray">
                <a:xfrm>
                  <a:off x="4268788" y="1880011"/>
                  <a:ext cx="142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8" name="Group 1020"/>
            <p:cNvGrpSpPr/>
            <p:nvPr/>
          </p:nvGrpSpPr>
          <p:grpSpPr bwMode="gray">
            <a:xfrm>
              <a:off x="4411663" y="1375187"/>
              <a:ext cx="798513" cy="871537"/>
              <a:chOff x="4411663" y="1375187"/>
              <a:chExt cx="798513" cy="871537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437" name="Freeform 1120"/>
              <p:cNvSpPr>
                <a:spLocks/>
              </p:cNvSpPr>
              <p:nvPr/>
            </p:nvSpPr>
            <p:spPr bwMode="gray">
              <a:xfrm>
                <a:off x="4603751" y="1948274"/>
                <a:ext cx="147638" cy="63500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4" y="16"/>
                  </a:cxn>
                  <a:cxn ang="0">
                    <a:pos x="8" y="15"/>
                  </a:cxn>
                  <a:cxn ang="0">
                    <a:pos x="12" y="11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25" y="3"/>
                  </a:cxn>
                  <a:cxn ang="0">
                    <a:pos x="28" y="7"/>
                  </a:cxn>
                  <a:cxn ang="0">
                    <a:pos x="31" y="8"/>
                  </a:cxn>
                  <a:cxn ang="0">
                    <a:pos x="34" y="6"/>
                  </a:cxn>
                  <a:cxn ang="0">
                    <a:pos x="39" y="7"/>
                  </a:cxn>
                  <a:cxn ang="0">
                    <a:pos x="43" y="4"/>
                  </a:cxn>
                  <a:cxn ang="0">
                    <a:pos x="48" y="7"/>
                  </a:cxn>
                  <a:cxn ang="0">
                    <a:pos x="51" y="10"/>
                  </a:cxn>
                  <a:cxn ang="0">
                    <a:pos x="54" y="12"/>
                  </a:cxn>
                  <a:cxn ang="0">
                    <a:pos x="53" y="15"/>
                  </a:cxn>
                  <a:cxn ang="0">
                    <a:pos x="52" y="19"/>
                  </a:cxn>
                  <a:cxn ang="0">
                    <a:pos x="51" y="23"/>
                  </a:cxn>
                  <a:cxn ang="0">
                    <a:pos x="51" y="25"/>
                  </a:cxn>
                  <a:cxn ang="0">
                    <a:pos x="48" y="25"/>
                  </a:cxn>
                  <a:cxn ang="0">
                    <a:pos x="45" y="23"/>
                  </a:cxn>
                  <a:cxn ang="0">
                    <a:pos x="41" y="22"/>
                  </a:cxn>
                  <a:cxn ang="0">
                    <a:pos x="37" y="21"/>
                  </a:cxn>
                  <a:cxn ang="0">
                    <a:pos x="34" y="24"/>
                  </a:cxn>
                  <a:cxn ang="0">
                    <a:pos x="30" y="28"/>
                  </a:cxn>
                  <a:cxn ang="0">
                    <a:pos x="25" y="27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20" y="34"/>
                  </a:cxn>
                  <a:cxn ang="0">
                    <a:pos x="18" y="37"/>
                  </a:cxn>
                  <a:cxn ang="0">
                    <a:pos x="12" y="38"/>
                  </a:cxn>
                  <a:cxn ang="0">
                    <a:pos x="7" y="37"/>
                  </a:cxn>
                  <a:cxn ang="0">
                    <a:pos x="4" y="31"/>
                  </a:cxn>
                  <a:cxn ang="0">
                    <a:pos x="2" y="32"/>
                  </a:cxn>
                  <a:cxn ang="0">
                    <a:pos x="1" y="29"/>
                  </a:cxn>
                  <a:cxn ang="0">
                    <a:pos x="0" y="25"/>
                  </a:cxn>
                  <a:cxn ang="0">
                    <a:pos x="1" y="21"/>
                  </a:cxn>
                </a:cxnLst>
                <a:rect l="0" t="0" r="r" b="b"/>
                <a:pathLst>
                  <a:path w="54" h="3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3" y="17"/>
                      <a:pt x="3" y="17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4" y="16"/>
                      <a:pt x="6" y="17"/>
                      <a:pt x="6" y="17"/>
                    </a:cubicBezTo>
                    <a:cubicBezTo>
                      <a:pt x="6" y="17"/>
                      <a:pt x="8" y="15"/>
                      <a:pt x="8" y="15"/>
                    </a:cubicBezTo>
                    <a:cubicBezTo>
                      <a:pt x="8" y="15"/>
                      <a:pt x="10" y="13"/>
                      <a:pt x="10" y="13"/>
                    </a:cubicBezTo>
                    <a:cubicBezTo>
                      <a:pt x="10" y="13"/>
                      <a:pt x="12" y="11"/>
                      <a:pt x="12" y="11"/>
                    </a:cubicBezTo>
                    <a:cubicBezTo>
                      <a:pt x="12" y="11"/>
                      <a:pt x="13" y="9"/>
                      <a:pt x="13" y="9"/>
                    </a:cubicBezTo>
                    <a:cubicBezTo>
                      <a:pt x="13" y="9"/>
                      <a:pt x="14" y="5"/>
                      <a:pt x="14" y="5"/>
                    </a:cubicBezTo>
                    <a:cubicBezTo>
                      <a:pt x="14" y="5"/>
                      <a:pt x="17" y="3"/>
                      <a:pt x="17" y="3"/>
                    </a:cubicBezTo>
                    <a:cubicBezTo>
                      <a:pt x="17" y="3"/>
                      <a:pt x="19" y="3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21" y="5"/>
                      <a:pt x="21" y="5"/>
                    </a:cubicBezTo>
                    <a:cubicBezTo>
                      <a:pt x="21" y="5"/>
                      <a:pt x="22" y="4"/>
                      <a:pt x="22" y="4"/>
                    </a:cubicBezTo>
                    <a:cubicBezTo>
                      <a:pt x="22" y="4"/>
                      <a:pt x="22" y="2"/>
                      <a:pt x="22" y="2"/>
                    </a:cubicBezTo>
                    <a:cubicBezTo>
                      <a:pt x="22" y="2"/>
                      <a:pt x="24" y="0"/>
                      <a:pt x="24" y="0"/>
                    </a:cubicBezTo>
                    <a:cubicBezTo>
                      <a:pt x="24" y="0"/>
                      <a:pt x="25" y="1"/>
                      <a:pt x="25" y="1"/>
                    </a:cubicBezTo>
                    <a:cubicBezTo>
                      <a:pt x="25" y="1"/>
                      <a:pt x="25" y="3"/>
                      <a:pt x="25" y="3"/>
                    </a:cubicBezTo>
                    <a:cubicBezTo>
                      <a:pt x="25" y="3"/>
                      <a:pt x="27" y="5"/>
                      <a:pt x="27" y="5"/>
                    </a:cubicBezTo>
                    <a:cubicBezTo>
                      <a:pt x="27" y="5"/>
                      <a:pt x="28" y="7"/>
                      <a:pt x="28" y="7"/>
                    </a:cubicBezTo>
                    <a:cubicBezTo>
                      <a:pt x="28" y="7"/>
                      <a:pt x="28" y="8"/>
                      <a:pt x="28" y="8"/>
                    </a:cubicBezTo>
                    <a:cubicBezTo>
                      <a:pt x="28" y="8"/>
                      <a:pt x="31" y="8"/>
                      <a:pt x="31" y="8"/>
                    </a:cubicBezTo>
                    <a:cubicBezTo>
                      <a:pt x="31" y="8"/>
                      <a:pt x="32" y="6"/>
                      <a:pt x="32" y="6"/>
                    </a:cubicBezTo>
                    <a:cubicBezTo>
                      <a:pt x="32" y="6"/>
                      <a:pt x="34" y="6"/>
                      <a:pt x="34" y="6"/>
                    </a:cubicBezTo>
                    <a:cubicBezTo>
                      <a:pt x="34" y="6"/>
                      <a:pt x="37" y="6"/>
                      <a:pt x="37" y="6"/>
                    </a:cubicBezTo>
                    <a:cubicBezTo>
                      <a:pt x="37" y="6"/>
                      <a:pt x="39" y="7"/>
                      <a:pt x="39" y="7"/>
                    </a:cubicBezTo>
                    <a:cubicBezTo>
                      <a:pt x="39" y="7"/>
                      <a:pt x="41" y="5"/>
                      <a:pt x="41" y="5"/>
                    </a:cubicBezTo>
                    <a:cubicBezTo>
                      <a:pt x="41" y="5"/>
                      <a:pt x="43" y="4"/>
                      <a:pt x="43" y="4"/>
                    </a:cubicBezTo>
                    <a:cubicBezTo>
                      <a:pt x="43" y="4"/>
                      <a:pt x="47" y="4"/>
                      <a:pt x="47" y="4"/>
                    </a:cubicBezTo>
                    <a:cubicBezTo>
                      <a:pt x="47" y="4"/>
                      <a:pt x="48" y="7"/>
                      <a:pt x="48" y="7"/>
                    </a:cubicBezTo>
                    <a:cubicBezTo>
                      <a:pt x="48" y="7"/>
                      <a:pt x="50" y="8"/>
                      <a:pt x="50" y="8"/>
                    </a:cubicBezTo>
                    <a:cubicBezTo>
                      <a:pt x="50" y="8"/>
                      <a:pt x="51" y="10"/>
                      <a:pt x="51" y="10"/>
                    </a:cubicBezTo>
                    <a:cubicBezTo>
                      <a:pt x="51" y="10"/>
                      <a:pt x="53" y="11"/>
                      <a:pt x="53" y="11"/>
                    </a:cubicBezTo>
                    <a:cubicBezTo>
                      <a:pt x="53" y="11"/>
                      <a:pt x="54" y="12"/>
                      <a:pt x="54" y="12"/>
                    </a:cubicBezTo>
                    <a:cubicBezTo>
                      <a:pt x="54" y="12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3" y="15"/>
                    </a:cubicBezTo>
                    <a:cubicBezTo>
                      <a:pt x="53" y="15"/>
                      <a:pt x="53" y="17"/>
                      <a:pt x="53" y="17"/>
                    </a:cubicBezTo>
                    <a:cubicBezTo>
                      <a:pt x="53" y="17"/>
                      <a:pt x="52" y="19"/>
                      <a:pt x="52" y="19"/>
                    </a:cubicBezTo>
                    <a:cubicBezTo>
                      <a:pt x="52" y="19"/>
                      <a:pt x="51" y="21"/>
                      <a:pt x="51" y="21"/>
                    </a:cubicBezTo>
                    <a:cubicBezTo>
                      <a:pt x="51" y="21"/>
                      <a:pt x="51" y="23"/>
                      <a:pt x="51" y="23"/>
                    </a:cubicBezTo>
                    <a:cubicBezTo>
                      <a:pt x="51" y="23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48" y="25"/>
                      <a:pt x="48" y="25"/>
                    </a:cubicBezTo>
                    <a:cubicBezTo>
                      <a:pt x="48" y="25"/>
                      <a:pt x="47" y="26"/>
                      <a:pt x="47" y="26"/>
                    </a:cubicBezTo>
                    <a:cubicBezTo>
                      <a:pt x="47" y="26"/>
                      <a:pt x="45" y="23"/>
                      <a:pt x="45" y="23"/>
                    </a:cubicBezTo>
                    <a:cubicBezTo>
                      <a:pt x="45" y="23"/>
                      <a:pt x="44" y="22"/>
                      <a:pt x="44" y="22"/>
                    </a:cubicBezTo>
                    <a:cubicBezTo>
                      <a:pt x="44" y="22"/>
                      <a:pt x="41" y="22"/>
                      <a:pt x="41" y="22"/>
                    </a:cubicBezTo>
                    <a:cubicBezTo>
                      <a:pt x="41" y="22"/>
                      <a:pt x="39" y="21"/>
                      <a:pt x="39" y="21"/>
                    </a:cubicBezTo>
                    <a:cubicBezTo>
                      <a:pt x="39" y="21"/>
                      <a:pt x="37" y="21"/>
                      <a:pt x="37" y="21"/>
                    </a:cubicBezTo>
                    <a:cubicBezTo>
                      <a:pt x="37" y="21"/>
                      <a:pt x="35" y="22"/>
                      <a:pt x="35" y="22"/>
                    </a:cubicBezTo>
                    <a:cubicBezTo>
                      <a:pt x="35" y="22"/>
                      <a:pt x="34" y="24"/>
                      <a:pt x="34" y="24"/>
                    </a:cubicBezTo>
                    <a:cubicBezTo>
                      <a:pt x="34" y="24"/>
                      <a:pt x="32" y="28"/>
                      <a:pt x="32" y="28"/>
                    </a:cubicBezTo>
                    <a:cubicBezTo>
                      <a:pt x="32" y="28"/>
                      <a:pt x="30" y="28"/>
                      <a:pt x="30" y="28"/>
                    </a:cubicBezTo>
                    <a:cubicBezTo>
                      <a:pt x="30" y="28"/>
                      <a:pt x="28" y="27"/>
                      <a:pt x="28" y="27"/>
                    </a:cubicBezTo>
                    <a:cubicBezTo>
                      <a:pt x="28" y="27"/>
                      <a:pt x="25" y="27"/>
                      <a:pt x="25" y="27"/>
                    </a:cubicBezTo>
                    <a:cubicBezTo>
                      <a:pt x="25" y="27"/>
                      <a:pt x="25" y="29"/>
                      <a:pt x="25" y="29"/>
                    </a:cubicBezTo>
                    <a:cubicBezTo>
                      <a:pt x="25" y="29"/>
                      <a:pt x="24" y="30"/>
                      <a:pt x="24" y="30"/>
                    </a:cubicBezTo>
                    <a:cubicBezTo>
                      <a:pt x="24" y="30"/>
                      <a:pt x="21" y="29"/>
                      <a:pt x="21" y="29"/>
                    </a:cubicBezTo>
                    <a:cubicBezTo>
                      <a:pt x="21" y="29"/>
                      <a:pt x="20" y="30"/>
                      <a:pt x="20" y="30"/>
                    </a:cubicBezTo>
                    <a:cubicBezTo>
                      <a:pt x="20" y="30"/>
                      <a:pt x="19" y="32"/>
                      <a:pt x="19" y="32"/>
                    </a:cubicBezTo>
                    <a:cubicBezTo>
                      <a:pt x="19" y="32"/>
                      <a:pt x="20" y="34"/>
                      <a:pt x="20" y="34"/>
                    </a:cubicBezTo>
                    <a:cubicBezTo>
                      <a:pt x="20" y="34"/>
                      <a:pt x="20" y="36"/>
                      <a:pt x="20" y="36"/>
                    </a:cubicBezTo>
                    <a:cubicBezTo>
                      <a:pt x="20" y="36"/>
                      <a:pt x="18" y="37"/>
                      <a:pt x="18" y="37"/>
                    </a:cubicBezTo>
                    <a:cubicBezTo>
                      <a:pt x="18" y="37"/>
                      <a:pt x="15" y="38"/>
                      <a:pt x="15" y="38"/>
                    </a:cubicBezTo>
                    <a:cubicBezTo>
                      <a:pt x="15" y="38"/>
                      <a:pt x="12" y="38"/>
                      <a:pt x="12" y="38"/>
                    </a:cubicBezTo>
                    <a:cubicBezTo>
                      <a:pt x="12" y="38"/>
                      <a:pt x="9" y="39"/>
                      <a:pt x="9" y="39"/>
                    </a:cubicBezTo>
                    <a:cubicBezTo>
                      <a:pt x="9" y="39"/>
                      <a:pt x="7" y="37"/>
                      <a:pt x="7" y="37"/>
                    </a:cubicBezTo>
                    <a:cubicBezTo>
                      <a:pt x="7" y="37"/>
                      <a:pt x="6" y="34"/>
                      <a:pt x="6" y="34"/>
                    </a:cubicBezTo>
                    <a:cubicBezTo>
                      <a:pt x="6" y="34"/>
                      <a:pt x="4" y="31"/>
                      <a:pt x="4" y="31"/>
                    </a:cubicBezTo>
                    <a:cubicBezTo>
                      <a:pt x="4" y="31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0"/>
                      <a:pt x="2" y="30"/>
                    </a:cubicBezTo>
                    <a:cubicBezTo>
                      <a:pt x="2" y="30"/>
                      <a:pt x="1" y="29"/>
                      <a:pt x="1" y="29"/>
                    </a:cubicBezTo>
                    <a:cubicBezTo>
                      <a:pt x="1" y="29"/>
                      <a:pt x="1" y="27"/>
                      <a:pt x="1" y="27"/>
                    </a:cubicBezTo>
                    <a:cubicBezTo>
                      <a:pt x="1" y="27"/>
                      <a:pt x="0" y="25"/>
                      <a:pt x="0" y="25"/>
                    </a:cubicBezTo>
                    <a:cubicBezTo>
                      <a:pt x="0" y="25"/>
                      <a:pt x="1" y="23"/>
                      <a:pt x="1" y="23"/>
                    </a:cubicBezTo>
                    <a:cubicBezTo>
                      <a:pt x="1" y="23"/>
                      <a:pt x="1" y="21"/>
                      <a:pt x="1" y="21"/>
                    </a:cubicBezTo>
                    <a:cubicBezTo>
                      <a:pt x="1" y="21"/>
                      <a:pt x="1" y="19"/>
                      <a:pt x="1" y="1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8" name="Freeform 1121"/>
              <p:cNvSpPr>
                <a:spLocks/>
              </p:cNvSpPr>
              <p:nvPr/>
            </p:nvSpPr>
            <p:spPr bwMode="gray">
              <a:xfrm>
                <a:off x="4743451" y="1864136"/>
                <a:ext cx="466725" cy="255588"/>
              </a:xfrm>
              <a:custGeom>
                <a:avLst/>
                <a:gdLst/>
                <a:ahLst/>
                <a:cxnLst>
                  <a:cxn ang="0">
                    <a:pos x="145" y="109"/>
                  </a:cxn>
                  <a:cxn ang="0">
                    <a:pos x="133" y="115"/>
                  </a:cxn>
                  <a:cxn ang="0">
                    <a:pos x="127" y="119"/>
                  </a:cxn>
                  <a:cxn ang="0">
                    <a:pos x="120" y="125"/>
                  </a:cxn>
                  <a:cxn ang="0">
                    <a:pos x="113" y="125"/>
                  </a:cxn>
                  <a:cxn ang="0">
                    <a:pos x="122" y="131"/>
                  </a:cxn>
                  <a:cxn ang="0">
                    <a:pos x="130" y="142"/>
                  </a:cxn>
                  <a:cxn ang="0">
                    <a:pos x="139" y="139"/>
                  </a:cxn>
                  <a:cxn ang="0">
                    <a:pos x="138" y="147"/>
                  </a:cxn>
                  <a:cxn ang="0">
                    <a:pos x="127" y="151"/>
                  </a:cxn>
                  <a:cxn ang="0">
                    <a:pos x="115" y="159"/>
                  </a:cxn>
                  <a:cxn ang="0">
                    <a:pos x="112" y="146"/>
                  </a:cxn>
                  <a:cxn ang="0">
                    <a:pos x="103" y="141"/>
                  </a:cxn>
                  <a:cxn ang="0">
                    <a:pos x="109" y="133"/>
                  </a:cxn>
                  <a:cxn ang="0">
                    <a:pos x="112" y="125"/>
                  </a:cxn>
                  <a:cxn ang="0">
                    <a:pos x="99" y="125"/>
                  </a:cxn>
                  <a:cxn ang="0">
                    <a:pos x="101" y="116"/>
                  </a:cxn>
                  <a:cxn ang="0">
                    <a:pos x="95" y="113"/>
                  </a:cxn>
                  <a:cxn ang="0">
                    <a:pos x="84" y="117"/>
                  </a:cxn>
                  <a:cxn ang="0">
                    <a:pos x="74" y="133"/>
                  </a:cxn>
                  <a:cxn ang="0">
                    <a:pos x="73" y="139"/>
                  </a:cxn>
                  <a:cxn ang="0">
                    <a:pos x="62" y="137"/>
                  </a:cxn>
                  <a:cxn ang="0">
                    <a:pos x="68" y="117"/>
                  </a:cxn>
                  <a:cxn ang="0">
                    <a:pos x="73" y="119"/>
                  </a:cxn>
                  <a:cxn ang="0">
                    <a:pos x="77" y="117"/>
                  </a:cxn>
                  <a:cxn ang="0">
                    <a:pos x="70" y="100"/>
                  </a:cxn>
                  <a:cxn ang="0">
                    <a:pos x="63" y="85"/>
                  </a:cxn>
                  <a:cxn ang="0">
                    <a:pos x="48" y="78"/>
                  </a:cxn>
                  <a:cxn ang="0">
                    <a:pos x="37" y="87"/>
                  </a:cxn>
                  <a:cxn ang="0">
                    <a:pos x="24" y="88"/>
                  </a:cxn>
                  <a:cxn ang="0">
                    <a:pos x="11" y="85"/>
                  </a:cxn>
                  <a:cxn ang="0">
                    <a:pos x="2" y="81"/>
                  </a:cxn>
                  <a:cxn ang="0">
                    <a:pos x="2" y="69"/>
                  </a:cxn>
                  <a:cxn ang="0">
                    <a:pos x="5" y="57"/>
                  </a:cxn>
                  <a:cxn ang="0">
                    <a:pos x="16" y="34"/>
                  </a:cxn>
                  <a:cxn ang="0">
                    <a:pos x="11" y="15"/>
                  </a:cxn>
                  <a:cxn ang="0">
                    <a:pos x="19" y="9"/>
                  </a:cxn>
                  <a:cxn ang="0">
                    <a:pos x="33" y="8"/>
                  </a:cxn>
                  <a:cxn ang="0">
                    <a:pos x="45" y="14"/>
                  </a:cxn>
                  <a:cxn ang="0">
                    <a:pos x="56" y="15"/>
                  </a:cxn>
                  <a:cxn ang="0">
                    <a:pos x="64" y="18"/>
                  </a:cxn>
                  <a:cxn ang="0">
                    <a:pos x="74" y="20"/>
                  </a:cxn>
                  <a:cxn ang="0">
                    <a:pos x="78" y="6"/>
                  </a:cxn>
                  <a:cxn ang="0">
                    <a:pos x="88" y="5"/>
                  </a:cxn>
                  <a:cxn ang="0">
                    <a:pos x="97" y="0"/>
                  </a:cxn>
                  <a:cxn ang="0">
                    <a:pos x="110" y="10"/>
                  </a:cxn>
                  <a:cxn ang="0">
                    <a:pos x="114" y="22"/>
                  </a:cxn>
                  <a:cxn ang="0">
                    <a:pos x="125" y="39"/>
                  </a:cxn>
                  <a:cxn ang="0">
                    <a:pos x="136" y="39"/>
                  </a:cxn>
                  <a:cxn ang="0">
                    <a:pos x="147" y="46"/>
                  </a:cxn>
                  <a:cxn ang="0">
                    <a:pos x="157" y="50"/>
                  </a:cxn>
                  <a:cxn ang="0">
                    <a:pos x="167" y="55"/>
                  </a:cxn>
                  <a:cxn ang="0">
                    <a:pos x="168" y="70"/>
                  </a:cxn>
                  <a:cxn ang="0">
                    <a:pos x="170" y="81"/>
                  </a:cxn>
                  <a:cxn ang="0">
                    <a:pos x="159" y="91"/>
                  </a:cxn>
                </a:cxnLst>
                <a:rect l="0" t="0" r="r" b="b"/>
                <a:pathLst>
                  <a:path w="170" h="160">
                    <a:moveTo>
                      <a:pt x="155" y="104"/>
                    </a:moveTo>
                    <a:cubicBezTo>
                      <a:pt x="155" y="105"/>
                      <a:pt x="154" y="105"/>
                      <a:pt x="154" y="105"/>
                    </a:cubicBezTo>
                    <a:cubicBezTo>
                      <a:pt x="154" y="105"/>
                      <a:pt x="153" y="105"/>
                      <a:pt x="152" y="105"/>
                    </a:cubicBezTo>
                    <a:cubicBezTo>
                      <a:pt x="151" y="105"/>
                      <a:pt x="151" y="105"/>
                      <a:pt x="150" y="105"/>
                    </a:cubicBezTo>
                    <a:cubicBezTo>
                      <a:pt x="149" y="105"/>
                      <a:pt x="148" y="105"/>
                      <a:pt x="148" y="105"/>
                    </a:cubicBezTo>
                    <a:cubicBezTo>
                      <a:pt x="147" y="106"/>
                      <a:pt x="147" y="106"/>
                      <a:pt x="147" y="107"/>
                    </a:cubicBezTo>
                    <a:cubicBezTo>
                      <a:pt x="146" y="108"/>
                      <a:pt x="146" y="108"/>
                      <a:pt x="145" y="109"/>
                    </a:cubicBezTo>
                    <a:cubicBezTo>
                      <a:pt x="144" y="109"/>
                      <a:pt x="144" y="110"/>
                      <a:pt x="143" y="110"/>
                    </a:cubicBezTo>
                    <a:cubicBezTo>
                      <a:pt x="143" y="111"/>
                      <a:pt x="142" y="111"/>
                      <a:pt x="142" y="112"/>
                    </a:cubicBezTo>
                    <a:cubicBezTo>
                      <a:pt x="141" y="112"/>
                      <a:pt x="141" y="112"/>
                      <a:pt x="140" y="112"/>
                    </a:cubicBezTo>
                    <a:cubicBezTo>
                      <a:pt x="140" y="112"/>
                      <a:pt x="139" y="112"/>
                      <a:pt x="139" y="112"/>
                    </a:cubicBezTo>
                    <a:cubicBezTo>
                      <a:pt x="138" y="113"/>
                      <a:pt x="137" y="113"/>
                      <a:pt x="137" y="113"/>
                    </a:cubicBezTo>
                    <a:cubicBezTo>
                      <a:pt x="137" y="114"/>
                      <a:pt x="136" y="114"/>
                      <a:pt x="135" y="114"/>
                    </a:cubicBezTo>
                    <a:cubicBezTo>
                      <a:pt x="135" y="115"/>
                      <a:pt x="134" y="115"/>
                      <a:pt x="133" y="115"/>
                    </a:cubicBezTo>
                    <a:cubicBezTo>
                      <a:pt x="133" y="115"/>
                      <a:pt x="132" y="115"/>
                      <a:pt x="132" y="114"/>
                    </a:cubicBezTo>
                    <a:cubicBezTo>
                      <a:pt x="132" y="114"/>
                      <a:pt x="132" y="114"/>
                      <a:pt x="132" y="114"/>
                    </a:cubicBezTo>
                    <a:cubicBezTo>
                      <a:pt x="132" y="114"/>
                      <a:pt x="132" y="115"/>
                      <a:pt x="132" y="115"/>
                    </a:cubicBezTo>
                    <a:cubicBezTo>
                      <a:pt x="131" y="115"/>
                      <a:pt x="131" y="116"/>
                      <a:pt x="131" y="117"/>
                    </a:cubicBezTo>
                    <a:cubicBezTo>
                      <a:pt x="130" y="117"/>
                      <a:pt x="130" y="118"/>
                      <a:pt x="129" y="119"/>
                    </a:cubicBezTo>
                    <a:cubicBezTo>
                      <a:pt x="129" y="120"/>
                      <a:pt x="128" y="120"/>
                      <a:pt x="128" y="120"/>
                    </a:cubicBezTo>
                    <a:cubicBezTo>
                      <a:pt x="128" y="120"/>
                      <a:pt x="127" y="120"/>
                      <a:pt x="127" y="119"/>
                    </a:cubicBezTo>
                    <a:cubicBezTo>
                      <a:pt x="127" y="118"/>
                      <a:pt x="127" y="118"/>
                      <a:pt x="126" y="118"/>
                    </a:cubicBezTo>
                    <a:cubicBezTo>
                      <a:pt x="126" y="119"/>
                      <a:pt x="126" y="119"/>
                      <a:pt x="126" y="120"/>
                    </a:cubicBezTo>
                    <a:cubicBezTo>
                      <a:pt x="126" y="121"/>
                      <a:pt x="125" y="121"/>
                      <a:pt x="125" y="122"/>
                    </a:cubicBezTo>
                    <a:cubicBezTo>
                      <a:pt x="124" y="122"/>
                      <a:pt x="124" y="123"/>
                      <a:pt x="124" y="123"/>
                    </a:cubicBezTo>
                    <a:cubicBezTo>
                      <a:pt x="123" y="124"/>
                      <a:pt x="123" y="124"/>
                      <a:pt x="122" y="124"/>
                    </a:cubicBezTo>
                    <a:cubicBezTo>
                      <a:pt x="122" y="125"/>
                      <a:pt x="121" y="125"/>
                      <a:pt x="121" y="125"/>
                    </a:cubicBezTo>
                    <a:cubicBezTo>
                      <a:pt x="121" y="125"/>
                      <a:pt x="120" y="125"/>
                      <a:pt x="120" y="125"/>
                    </a:cubicBezTo>
                    <a:cubicBezTo>
                      <a:pt x="120" y="124"/>
                      <a:pt x="119" y="124"/>
                      <a:pt x="119" y="124"/>
                    </a:cubicBezTo>
                    <a:cubicBezTo>
                      <a:pt x="118" y="124"/>
                      <a:pt x="118" y="123"/>
                      <a:pt x="118" y="123"/>
                    </a:cubicBezTo>
                    <a:cubicBezTo>
                      <a:pt x="117" y="123"/>
                      <a:pt x="117" y="122"/>
                      <a:pt x="117" y="123"/>
                    </a:cubicBezTo>
                    <a:cubicBezTo>
                      <a:pt x="116" y="123"/>
                      <a:pt x="116" y="123"/>
                      <a:pt x="116" y="123"/>
                    </a:cubicBezTo>
                    <a:cubicBezTo>
                      <a:pt x="115" y="123"/>
                      <a:pt x="114" y="122"/>
                      <a:pt x="114" y="122"/>
                    </a:cubicBezTo>
                    <a:cubicBezTo>
                      <a:pt x="113" y="122"/>
                      <a:pt x="113" y="122"/>
                      <a:pt x="113" y="123"/>
                    </a:cubicBezTo>
                    <a:cubicBezTo>
                      <a:pt x="112" y="123"/>
                      <a:pt x="113" y="124"/>
                      <a:pt x="113" y="125"/>
                    </a:cubicBezTo>
                    <a:cubicBezTo>
                      <a:pt x="113" y="125"/>
                      <a:pt x="114" y="126"/>
                      <a:pt x="114" y="126"/>
                    </a:cubicBezTo>
                    <a:cubicBezTo>
                      <a:pt x="115" y="127"/>
                      <a:pt x="115" y="127"/>
                      <a:pt x="116" y="127"/>
                    </a:cubicBezTo>
                    <a:cubicBezTo>
                      <a:pt x="116" y="127"/>
                      <a:pt x="117" y="127"/>
                      <a:pt x="117" y="127"/>
                    </a:cubicBezTo>
                    <a:cubicBezTo>
                      <a:pt x="117" y="128"/>
                      <a:pt x="117" y="128"/>
                      <a:pt x="118" y="128"/>
                    </a:cubicBezTo>
                    <a:cubicBezTo>
                      <a:pt x="119" y="128"/>
                      <a:pt x="119" y="128"/>
                      <a:pt x="119" y="128"/>
                    </a:cubicBezTo>
                    <a:cubicBezTo>
                      <a:pt x="120" y="129"/>
                      <a:pt x="120" y="129"/>
                      <a:pt x="121" y="130"/>
                    </a:cubicBezTo>
                    <a:cubicBezTo>
                      <a:pt x="121" y="130"/>
                      <a:pt x="121" y="131"/>
                      <a:pt x="122" y="131"/>
                    </a:cubicBezTo>
                    <a:cubicBezTo>
                      <a:pt x="122" y="132"/>
                      <a:pt x="123" y="132"/>
                      <a:pt x="123" y="132"/>
                    </a:cubicBezTo>
                    <a:cubicBezTo>
                      <a:pt x="124" y="132"/>
                      <a:pt x="124" y="133"/>
                      <a:pt x="125" y="133"/>
                    </a:cubicBezTo>
                    <a:cubicBezTo>
                      <a:pt x="125" y="134"/>
                      <a:pt x="126" y="135"/>
                      <a:pt x="126" y="135"/>
                    </a:cubicBezTo>
                    <a:cubicBezTo>
                      <a:pt x="126" y="136"/>
                      <a:pt x="127" y="136"/>
                      <a:pt x="127" y="137"/>
                    </a:cubicBezTo>
                    <a:cubicBezTo>
                      <a:pt x="127" y="138"/>
                      <a:pt x="127" y="139"/>
                      <a:pt x="127" y="140"/>
                    </a:cubicBezTo>
                    <a:cubicBezTo>
                      <a:pt x="127" y="140"/>
                      <a:pt x="127" y="141"/>
                      <a:pt x="128" y="141"/>
                    </a:cubicBezTo>
                    <a:cubicBezTo>
                      <a:pt x="128" y="142"/>
                      <a:pt x="129" y="142"/>
                      <a:pt x="130" y="142"/>
                    </a:cubicBezTo>
                    <a:cubicBezTo>
                      <a:pt x="130" y="142"/>
                      <a:pt x="131" y="142"/>
                      <a:pt x="131" y="142"/>
                    </a:cubicBezTo>
                    <a:cubicBezTo>
                      <a:pt x="132" y="142"/>
                      <a:pt x="132" y="141"/>
                      <a:pt x="133" y="140"/>
                    </a:cubicBezTo>
                    <a:cubicBezTo>
                      <a:pt x="133" y="140"/>
                      <a:pt x="134" y="139"/>
                      <a:pt x="134" y="140"/>
                    </a:cubicBezTo>
                    <a:cubicBezTo>
                      <a:pt x="135" y="140"/>
                      <a:pt x="135" y="140"/>
                      <a:pt x="136" y="140"/>
                    </a:cubicBezTo>
                    <a:cubicBezTo>
                      <a:pt x="136" y="140"/>
                      <a:pt x="137" y="140"/>
                      <a:pt x="137" y="140"/>
                    </a:cubicBezTo>
                    <a:cubicBezTo>
                      <a:pt x="137" y="139"/>
                      <a:pt x="138" y="139"/>
                      <a:pt x="138" y="139"/>
                    </a:cubicBezTo>
                    <a:cubicBezTo>
                      <a:pt x="138" y="139"/>
                      <a:pt x="139" y="139"/>
                      <a:pt x="139" y="139"/>
                    </a:cubicBezTo>
                    <a:cubicBezTo>
                      <a:pt x="140" y="138"/>
                      <a:pt x="140" y="139"/>
                      <a:pt x="141" y="139"/>
                    </a:cubicBezTo>
                    <a:cubicBezTo>
                      <a:pt x="141" y="139"/>
                      <a:pt x="141" y="140"/>
                      <a:pt x="141" y="140"/>
                    </a:cubicBezTo>
                    <a:cubicBezTo>
                      <a:pt x="141" y="140"/>
                      <a:pt x="141" y="141"/>
                      <a:pt x="140" y="141"/>
                    </a:cubicBezTo>
                    <a:cubicBezTo>
                      <a:pt x="140" y="142"/>
                      <a:pt x="140" y="143"/>
                      <a:pt x="140" y="143"/>
                    </a:cubicBezTo>
                    <a:cubicBezTo>
                      <a:pt x="140" y="144"/>
                      <a:pt x="140" y="144"/>
                      <a:pt x="140" y="145"/>
                    </a:cubicBezTo>
                    <a:cubicBezTo>
                      <a:pt x="140" y="146"/>
                      <a:pt x="140" y="146"/>
                      <a:pt x="140" y="147"/>
                    </a:cubicBezTo>
                    <a:cubicBezTo>
                      <a:pt x="139" y="147"/>
                      <a:pt x="139" y="147"/>
                      <a:pt x="138" y="147"/>
                    </a:cubicBezTo>
                    <a:cubicBezTo>
                      <a:pt x="137" y="147"/>
                      <a:pt x="136" y="148"/>
                      <a:pt x="136" y="148"/>
                    </a:cubicBezTo>
                    <a:cubicBezTo>
                      <a:pt x="135" y="148"/>
                      <a:pt x="135" y="148"/>
                      <a:pt x="134" y="147"/>
                    </a:cubicBezTo>
                    <a:cubicBezTo>
                      <a:pt x="133" y="146"/>
                      <a:pt x="133" y="146"/>
                      <a:pt x="132" y="146"/>
                    </a:cubicBezTo>
                    <a:cubicBezTo>
                      <a:pt x="131" y="146"/>
                      <a:pt x="131" y="146"/>
                      <a:pt x="131" y="147"/>
                    </a:cubicBezTo>
                    <a:cubicBezTo>
                      <a:pt x="130" y="147"/>
                      <a:pt x="130" y="148"/>
                      <a:pt x="129" y="148"/>
                    </a:cubicBezTo>
                    <a:cubicBezTo>
                      <a:pt x="129" y="149"/>
                      <a:pt x="129" y="149"/>
                      <a:pt x="128" y="150"/>
                    </a:cubicBezTo>
                    <a:cubicBezTo>
                      <a:pt x="128" y="150"/>
                      <a:pt x="128" y="151"/>
                      <a:pt x="127" y="151"/>
                    </a:cubicBezTo>
                    <a:cubicBezTo>
                      <a:pt x="126" y="151"/>
                      <a:pt x="125" y="151"/>
                      <a:pt x="124" y="151"/>
                    </a:cubicBezTo>
                    <a:cubicBezTo>
                      <a:pt x="124" y="152"/>
                      <a:pt x="123" y="152"/>
                      <a:pt x="122" y="153"/>
                    </a:cubicBezTo>
                    <a:cubicBezTo>
                      <a:pt x="122" y="153"/>
                      <a:pt x="122" y="154"/>
                      <a:pt x="121" y="154"/>
                    </a:cubicBezTo>
                    <a:cubicBezTo>
                      <a:pt x="121" y="155"/>
                      <a:pt x="121" y="156"/>
                      <a:pt x="121" y="156"/>
                    </a:cubicBezTo>
                    <a:cubicBezTo>
                      <a:pt x="120" y="157"/>
                      <a:pt x="120" y="158"/>
                      <a:pt x="119" y="159"/>
                    </a:cubicBezTo>
                    <a:cubicBezTo>
                      <a:pt x="118" y="159"/>
                      <a:pt x="118" y="160"/>
                      <a:pt x="117" y="160"/>
                    </a:cubicBezTo>
                    <a:cubicBezTo>
                      <a:pt x="116" y="160"/>
                      <a:pt x="116" y="160"/>
                      <a:pt x="115" y="159"/>
                    </a:cubicBezTo>
                    <a:cubicBezTo>
                      <a:pt x="114" y="159"/>
                      <a:pt x="114" y="158"/>
                      <a:pt x="113" y="158"/>
                    </a:cubicBezTo>
                    <a:cubicBezTo>
                      <a:pt x="113" y="157"/>
                      <a:pt x="112" y="157"/>
                      <a:pt x="112" y="157"/>
                    </a:cubicBezTo>
                    <a:cubicBezTo>
                      <a:pt x="112" y="156"/>
                      <a:pt x="112" y="156"/>
                      <a:pt x="112" y="155"/>
                    </a:cubicBezTo>
                    <a:cubicBezTo>
                      <a:pt x="112" y="155"/>
                      <a:pt x="112" y="154"/>
                      <a:pt x="113" y="154"/>
                    </a:cubicBezTo>
                    <a:cubicBezTo>
                      <a:pt x="113" y="153"/>
                      <a:pt x="113" y="152"/>
                      <a:pt x="113" y="151"/>
                    </a:cubicBezTo>
                    <a:cubicBezTo>
                      <a:pt x="113" y="149"/>
                      <a:pt x="113" y="148"/>
                      <a:pt x="113" y="148"/>
                    </a:cubicBezTo>
                    <a:cubicBezTo>
                      <a:pt x="113" y="147"/>
                      <a:pt x="112" y="146"/>
                      <a:pt x="112" y="146"/>
                    </a:cubicBezTo>
                    <a:cubicBezTo>
                      <a:pt x="112" y="145"/>
                      <a:pt x="111" y="145"/>
                      <a:pt x="111" y="145"/>
                    </a:cubicBezTo>
                    <a:cubicBezTo>
                      <a:pt x="111" y="145"/>
                      <a:pt x="111" y="144"/>
                      <a:pt x="111" y="144"/>
                    </a:cubicBezTo>
                    <a:cubicBezTo>
                      <a:pt x="111" y="144"/>
                      <a:pt x="111" y="144"/>
                      <a:pt x="110" y="144"/>
                    </a:cubicBezTo>
                    <a:cubicBezTo>
                      <a:pt x="109" y="144"/>
                      <a:pt x="109" y="144"/>
                      <a:pt x="108" y="143"/>
                    </a:cubicBezTo>
                    <a:cubicBezTo>
                      <a:pt x="108" y="143"/>
                      <a:pt x="107" y="142"/>
                      <a:pt x="107" y="142"/>
                    </a:cubicBezTo>
                    <a:cubicBezTo>
                      <a:pt x="107" y="141"/>
                      <a:pt x="106" y="141"/>
                      <a:pt x="105" y="141"/>
                    </a:cubicBezTo>
                    <a:cubicBezTo>
                      <a:pt x="104" y="142"/>
                      <a:pt x="103" y="141"/>
                      <a:pt x="103" y="141"/>
                    </a:cubicBezTo>
                    <a:cubicBezTo>
                      <a:pt x="102" y="141"/>
                      <a:pt x="102" y="140"/>
                      <a:pt x="102" y="139"/>
                    </a:cubicBezTo>
                    <a:cubicBezTo>
                      <a:pt x="102" y="139"/>
                      <a:pt x="102" y="138"/>
                      <a:pt x="103" y="138"/>
                    </a:cubicBezTo>
                    <a:cubicBezTo>
                      <a:pt x="103" y="137"/>
                      <a:pt x="103" y="137"/>
                      <a:pt x="104" y="137"/>
                    </a:cubicBezTo>
                    <a:cubicBezTo>
                      <a:pt x="104" y="136"/>
                      <a:pt x="105" y="136"/>
                      <a:pt x="105" y="135"/>
                    </a:cubicBezTo>
                    <a:cubicBezTo>
                      <a:pt x="106" y="134"/>
                      <a:pt x="106" y="134"/>
                      <a:pt x="107" y="134"/>
                    </a:cubicBezTo>
                    <a:cubicBezTo>
                      <a:pt x="107" y="134"/>
                      <a:pt x="107" y="134"/>
                      <a:pt x="108" y="133"/>
                    </a:cubicBezTo>
                    <a:cubicBezTo>
                      <a:pt x="108" y="133"/>
                      <a:pt x="108" y="133"/>
                      <a:pt x="109" y="133"/>
                    </a:cubicBezTo>
                    <a:cubicBezTo>
                      <a:pt x="109" y="132"/>
                      <a:pt x="110" y="132"/>
                      <a:pt x="110" y="131"/>
                    </a:cubicBezTo>
                    <a:cubicBezTo>
                      <a:pt x="110" y="131"/>
                      <a:pt x="111" y="130"/>
                      <a:pt x="111" y="130"/>
                    </a:cubicBezTo>
                    <a:cubicBezTo>
                      <a:pt x="111" y="130"/>
                      <a:pt x="112" y="130"/>
                      <a:pt x="112" y="129"/>
                    </a:cubicBezTo>
                    <a:cubicBezTo>
                      <a:pt x="113" y="129"/>
                      <a:pt x="113" y="129"/>
                      <a:pt x="113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3" y="128"/>
                      <a:pt x="113" y="127"/>
                      <a:pt x="112" y="127"/>
                    </a:cubicBezTo>
                    <a:cubicBezTo>
                      <a:pt x="112" y="126"/>
                      <a:pt x="112" y="126"/>
                      <a:pt x="112" y="125"/>
                    </a:cubicBezTo>
                    <a:cubicBezTo>
                      <a:pt x="112" y="125"/>
                      <a:pt x="111" y="124"/>
                      <a:pt x="111" y="125"/>
                    </a:cubicBezTo>
                    <a:cubicBezTo>
                      <a:pt x="111" y="125"/>
                      <a:pt x="110" y="125"/>
                      <a:pt x="110" y="125"/>
                    </a:cubicBezTo>
                    <a:cubicBezTo>
                      <a:pt x="109" y="124"/>
                      <a:pt x="109" y="124"/>
                      <a:pt x="108" y="124"/>
                    </a:cubicBezTo>
                    <a:cubicBezTo>
                      <a:pt x="107" y="124"/>
                      <a:pt x="107" y="124"/>
                      <a:pt x="106" y="125"/>
                    </a:cubicBezTo>
                    <a:cubicBezTo>
                      <a:pt x="105" y="125"/>
                      <a:pt x="105" y="125"/>
                      <a:pt x="104" y="125"/>
                    </a:cubicBezTo>
                    <a:cubicBezTo>
                      <a:pt x="103" y="126"/>
                      <a:pt x="103" y="125"/>
                      <a:pt x="102" y="125"/>
                    </a:cubicBezTo>
                    <a:cubicBezTo>
                      <a:pt x="101" y="125"/>
                      <a:pt x="100" y="125"/>
                      <a:pt x="99" y="125"/>
                    </a:cubicBezTo>
                    <a:cubicBezTo>
                      <a:pt x="99" y="125"/>
                      <a:pt x="98" y="124"/>
                      <a:pt x="98" y="124"/>
                    </a:cubicBezTo>
                    <a:cubicBezTo>
                      <a:pt x="98" y="123"/>
                      <a:pt x="97" y="123"/>
                      <a:pt x="97" y="122"/>
                    </a:cubicBezTo>
                    <a:cubicBezTo>
                      <a:pt x="96" y="121"/>
                      <a:pt x="96" y="121"/>
                      <a:pt x="96" y="120"/>
                    </a:cubicBezTo>
                    <a:cubicBezTo>
                      <a:pt x="96" y="119"/>
                      <a:pt x="96" y="118"/>
                      <a:pt x="96" y="118"/>
                    </a:cubicBezTo>
                    <a:cubicBezTo>
                      <a:pt x="97" y="118"/>
                      <a:pt x="97" y="118"/>
                      <a:pt x="98" y="118"/>
                    </a:cubicBezTo>
                    <a:cubicBezTo>
                      <a:pt x="99" y="118"/>
                      <a:pt x="99" y="118"/>
                      <a:pt x="100" y="118"/>
                    </a:cubicBezTo>
                    <a:cubicBezTo>
                      <a:pt x="100" y="117"/>
                      <a:pt x="101" y="117"/>
                      <a:pt x="101" y="116"/>
                    </a:cubicBezTo>
                    <a:cubicBezTo>
                      <a:pt x="101" y="115"/>
                      <a:pt x="102" y="115"/>
                      <a:pt x="101" y="114"/>
                    </a:cubicBezTo>
                    <a:cubicBezTo>
                      <a:pt x="101" y="114"/>
                      <a:pt x="101" y="114"/>
                      <a:pt x="100" y="114"/>
                    </a:cubicBezTo>
                    <a:cubicBezTo>
                      <a:pt x="100" y="115"/>
                      <a:pt x="99" y="115"/>
                      <a:pt x="99" y="115"/>
                    </a:cubicBezTo>
                    <a:cubicBezTo>
                      <a:pt x="98" y="115"/>
                      <a:pt x="98" y="115"/>
                      <a:pt x="97" y="114"/>
                    </a:cubicBezTo>
                    <a:cubicBezTo>
                      <a:pt x="97" y="114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5" y="113"/>
                    </a:cubicBezTo>
                    <a:cubicBezTo>
                      <a:pt x="95" y="112"/>
                      <a:pt x="95" y="113"/>
                      <a:pt x="95" y="113"/>
                    </a:cubicBezTo>
                    <a:cubicBezTo>
                      <a:pt x="94" y="114"/>
                      <a:pt x="94" y="114"/>
                      <a:pt x="93" y="114"/>
                    </a:cubicBezTo>
                    <a:cubicBezTo>
                      <a:pt x="91" y="115"/>
                      <a:pt x="91" y="115"/>
                      <a:pt x="91" y="114"/>
                    </a:cubicBezTo>
                    <a:cubicBezTo>
                      <a:pt x="91" y="113"/>
                      <a:pt x="90" y="112"/>
                      <a:pt x="90" y="112"/>
                    </a:cubicBezTo>
                    <a:cubicBezTo>
                      <a:pt x="90" y="112"/>
                      <a:pt x="90" y="112"/>
                      <a:pt x="90" y="113"/>
                    </a:cubicBezTo>
                    <a:cubicBezTo>
                      <a:pt x="89" y="114"/>
                      <a:pt x="89" y="115"/>
                      <a:pt x="88" y="114"/>
                    </a:cubicBezTo>
                    <a:cubicBezTo>
                      <a:pt x="87" y="114"/>
                      <a:pt x="87" y="114"/>
                      <a:pt x="86" y="115"/>
                    </a:cubicBezTo>
                    <a:cubicBezTo>
                      <a:pt x="85" y="116"/>
                      <a:pt x="84" y="116"/>
                      <a:pt x="84" y="117"/>
                    </a:cubicBezTo>
                    <a:cubicBezTo>
                      <a:pt x="84" y="118"/>
                      <a:pt x="83" y="119"/>
                      <a:pt x="83" y="119"/>
                    </a:cubicBezTo>
                    <a:cubicBezTo>
                      <a:pt x="83" y="120"/>
                      <a:pt x="83" y="121"/>
                      <a:pt x="83" y="122"/>
                    </a:cubicBezTo>
                    <a:cubicBezTo>
                      <a:pt x="82" y="123"/>
                      <a:pt x="82" y="124"/>
                      <a:pt x="81" y="126"/>
                    </a:cubicBezTo>
                    <a:cubicBezTo>
                      <a:pt x="80" y="128"/>
                      <a:pt x="79" y="129"/>
                      <a:pt x="78" y="130"/>
                    </a:cubicBezTo>
                    <a:cubicBezTo>
                      <a:pt x="78" y="130"/>
                      <a:pt x="77" y="130"/>
                      <a:pt x="77" y="131"/>
                    </a:cubicBezTo>
                    <a:cubicBezTo>
                      <a:pt x="76" y="132"/>
                      <a:pt x="76" y="132"/>
                      <a:pt x="75" y="132"/>
                    </a:cubicBezTo>
                    <a:cubicBezTo>
                      <a:pt x="75" y="132"/>
                      <a:pt x="74" y="133"/>
                      <a:pt x="74" y="133"/>
                    </a:cubicBezTo>
                    <a:cubicBezTo>
                      <a:pt x="74" y="134"/>
                      <a:pt x="74" y="134"/>
                      <a:pt x="74" y="135"/>
                    </a:cubicBezTo>
                    <a:cubicBezTo>
                      <a:pt x="74" y="136"/>
                      <a:pt x="74" y="137"/>
                      <a:pt x="75" y="138"/>
                    </a:cubicBezTo>
                    <a:cubicBezTo>
                      <a:pt x="75" y="138"/>
                      <a:pt x="75" y="139"/>
                      <a:pt x="75" y="140"/>
                    </a:cubicBezTo>
                    <a:cubicBezTo>
                      <a:pt x="75" y="141"/>
                      <a:pt x="75" y="141"/>
                      <a:pt x="75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5" y="141"/>
                      <a:pt x="74" y="141"/>
                      <a:pt x="74" y="141"/>
                    </a:cubicBezTo>
                    <a:cubicBezTo>
                      <a:pt x="74" y="140"/>
                      <a:pt x="74" y="140"/>
                      <a:pt x="73" y="139"/>
                    </a:cubicBezTo>
                    <a:cubicBezTo>
                      <a:pt x="73" y="139"/>
                      <a:pt x="73" y="139"/>
                      <a:pt x="72" y="139"/>
                    </a:cubicBezTo>
                    <a:cubicBezTo>
                      <a:pt x="72" y="139"/>
                      <a:pt x="71" y="139"/>
                      <a:pt x="70" y="139"/>
                    </a:cubicBezTo>
                    <a:cubicBezTo>
                      <a:pt x="70" y="140"/>
                      <a:pt x="69" y="140"/>
                      <a:pt x="68" y="141"/>
                    </a:cubicBezTo>
                    <a:cubicBezTo>
                      <a:pt x="67" y="142"/>
                      <a:pt x="67" y="142"/>
                      <a:pt x="66" y="143"/>
                    </a:cubicBezTo>
                    <a:cubicBezTo>
                      <a:pt x="66" y="143"/>
                      <a:pt x="65" y="143"/>
                      <a:pt x="64" y="143"/>
                    </a:cubicBezTo>
                    <a:cubicBezTo>
                      <a:pt x="62" y="142"/>
                      <a:pt x="61" y="141"/>
                      <a:pt x="61" y="140"/>
                    </a:cubicBezTo>
                    <a:cubicBezTo>
                      <a:pt x="60" y="138"/>
                      <a:pt x="61" y="137"/>
                      <a:pt x="62" y="137"/>
                    </a:cubicBezTo>
                    <a:cubicBezTo>
                      <a:pt x="63" y="137"/>
                      <a:pt x="63" y="136"/>
                      <a:pt x="63" y="135"/>
                    </a:cubicBezTo>
                    <a:cubicBezTo>
                      <a:pt x="63" y="134"/>
                      <a:pt x="64" y="132"/>
                      <a:pt x="65" y="129"/>
                    </a:cubicBezTo>
                    <a:cubicBezTo>
                      <a:pt x="67" y="126"/>
                      <a:pt x="68" y="124"/>
                      <a:pt x="68" y="124"/>
                    </a:cubicBezTo>
                    <a:cubicBezTo>
                      <a:pt x="67" y="123"/>
                      <a:pt x="67" y="123"/>
                      <a:pt x="67" y="122"/>
                    </a:cubicBezTo>
                    <a:cubicBezTo>
                      <a:pt x="67" y="121"/>
                      <a:pt x="66" y="120"/>
                      <a:pt x="66" y="120"/>
                    </a:cubicBezTo>
                    <a:cubicBezTo>
                      <a:pt x="66" y="119"/>
                      <a:pt x="67" y="118"/>
                      <a:pt x="67" y="118"/>
                    </a:cubicBezTo>
                    <a:cubicBezTo>
                      <a:pt x="67" y="117"/>
                      <a:pt x="68" y="117"/>
                      <a:pt x="68" y="117"/>
                    </a:cubicBezTo>
                    <a:cubicBezTo>
                      <a:pt x="69" y="116"/>
                      <a:pt x="69" y="116"/>
                      <a:pt x="69" y="117"/>
                    </a:cubicBezTo>
                    <a:cubicBezTo>
                      <a:pt x="69" y="118"/>
                      <a:pt x="70" y="118"/>
                      <a:pt x="70" y="119"/>
                    </a:cubicBezTo>
                    <a:cubicBezTo>
                      <a:pt x="69" y="120"/>
                      <a:pt x="70" y="120"/>
                      <a:pt x="70" y="120"/>
                    </a:cubicBezTo>
                    <a:cubicBezTo>
                      <a:pt x="70" y="120"/>
                      <a:pt x="70" y="120"/>
                      <a:pt x="70" y="119"/>
                    </a:cubicBezTo>
                    <a:cubicBezTo>
                      <a:pt x="71" y="119"/>
                      <a:pt x="71" y="118"/>
                      <a:pt x="71" y="118"/>
                    </a:cubicBezTo>
                    <a:cubicBezTo>
                      <a:pt x="71" y="118"/>
                      <a:pt x="72" y="118"/>
                      <a:pt x="72" y="118"/>
                    </a:cubicBezTo>
                    <a:cubicBezTo>
                      <a:pt x="72" y="118"/>
                      <a:pt x="72" y="119"/>
                      <a:pt x="73" y="119"/>
                    </a:cubicBezTo>
                    <a:cubicBezTo>
                      <a:pt x="73" y="120"/>
                      <a:pt x="73" y="120"/>
                      <a:pt x="73" y="119"/>
                    </a:cubicBezTo>
                    <a:cubicBezTo>
                      <a:pt x="74" y="119"/>
                      <a:pt x="74" y="119"/>
                      <a:pt x="74" y="119"/>
                    </a:cubicBezTo>
                    <a:cubicBezTo>
                      <a:pt x="74" y="119"/>
                      <a:pt x="75" y="119"/>
                      <a:pt x="75" y="120"/>
                    </a:cubicBezTo>
                    <a:cubicBezTo>
                      <a:pt x="75" y="120"/>
                      <a:pt x="75" y="120"/>
                      <a:pt x="76" y="121"/>
                    </a:cubicBezTo>
                    <a:cubicBezTo>
                      <a:pt x="76" y="121"/>
                      <a:pt x="76" y="121"/>
                      <a:pt x="77" y="120"/>
                    </a:cubicBezTo>
                    <a:cubicBezTo>
                      <a:pt x="77" y="120"/>
                      <a:pt x="78" y="120"/>
                      <a:pt x="78" y="119"/>
                    </a:cubicBezTo>
                    <a:cubicBezTo>
                      <a:pt x="78" y="119"/>
                      <a:pt x="77" y="118"/>
                      <a:pt x="77" y="117"/>
                    </a:cubicBezTo>
                    <a:cubicBezTo>
                      <a:pt x="76" y="116"/>
                      <a:pt x="76" y="115"/>
                      <a:pt x="76" y="114"/>
                    </a:cubicBezTo>
                    <a:cubicBezTo>
                      <a:pt x="76" y="113"/>
                      <a:pt x="75" y="112"/>
                      <a:pt x="75" y="111"/>
                    </a:cubicBezTo>
                    <a:cubicBezTo>
                      <a:pt x="75" y="110"/>
                      <a:pt x="75" y="109"/>
                      <a:pt x="74" y="109"/>
                    </a:cubicBezTo>
                    <a:cubicBezTo>
                      <a:pt x="73" y="108"/>
                      <a:pt x="73" y="107"/>
                      <a:pt x="72" y="107"/>
                    </a:cubicBezTo>
                    <a:cubicBezTo>
                      <a:pt x="72" y="106"/>
                      <a:pt x="72" y="105"/>
                      <a:pt x="72" y="104"/>
                    </a:cubicBezTo>
                    <a:cubicBezTo>
                      <a:pt x="73" y="103"/>
                      <a:pt x="73" y="102"/>
                      <a:pt x="72" y="101"/>
                    </a:cubicBezTo>
                    <a:cubicBezTo>
                      <a:pt x="71" y="101"/>
                      <a:pt x="71" y="100"/>
                      <a:pt x="70" y="100"/>
                    </a:cubicBezTo>
                    <a:cubicBezTo>
                      <a:pt x="69" y="100"/>
                      <a:pt x="69" y="100"/>
                      <a:pt x="69" y="99"/>
                    </a:cubicBezTo>
                    <a:cubicBezTo>
                      <a:pt x="69" y="99"/>
                      <a:pt x="68" y="98"/>
                      <a:pt x="68" y="98"/>
                    </a:cubicBezTo>
                    <a:cubicBezTo>
                      <a:pt x="67" y="98"/>
                      <a:pt x="67" y="97"/>
                      <a:pt x="67" y="95"/>
                    </a:cubicBezTo>
                    <a:cubicBezTo>
                      <a:pt x="67" y="94"/>
                      <a:pt x="67" y="93"/>
                      <a:pt x="67" y="92"/>
                    </a:cubicBezTo>
                    <a:cubicBezTo>
                      <a:pt x="67" y="91"/>
                      <a:pt x="67" y="90"/>
                      <a:pt x="66" y="89"/>
                    </a:cubicBezTo>
                    <a:cubicBezTo>
                      <a:pt x="65" y="88"/>
                      <a:pt x="65" y="87"/>
                      <a:pt x="64" y="87"/>
                    </a:cubicBezTo>
                    <a:cubicBezTo>
                      <a:pt x="64" y="86"/>
                      <a:pt x="63" y="86"/>
                      <a:pt x="63" y="85"/>
                    </a:cubicBezTo>
                    <a:cubicBezTo>
                      <a:pt x="63" y="85"/>
                      <a:pt x="62" y="84"/>
                      <a:pt x="61" y="83"/>
                    </a:cubicBezTo>
                    <a:cubicBezTo>
                      <a:pt x="61" y="83"/>
                      <a:pt x="60" y="83"/>
                      <a:pt x="59" y="82"/>
                    </a:cubicBezTo>
                    <a:cubicBezTo>
                      <a:pt x="59" y="82"/>
                      <a:pt x="58" y="82"/>
                      <a:pt x="57" y="81"/>
                    </a:cubicBezTo>
                    <a:cubicBezTo>
                      <a:pt x="57" y="80"/>
                      <a:pt x="56" y="79"/>
                      <a:pt x="55" y="79"/>
                    </a:cubicBezTo>
                    <a:cubicBezTo>
                      <a:pt x="54" y="78"/>
                      <a:pt x="53" y="78"/>
                      <a:pt x="52" y="78"/>
                    </a:cubicBezTo>
                    <a:cubicBezTo>
                      <a:pt x="51" y="77"/>
                      <a:pt x="51" y="78"/>
                      <a:pt x="50" y="78"/>
                    </a:cubicBezTo>
                    <a:cubicBezTo>
                      <a:pt x="49" y="78"/>
                      <a:pt x="49" y="78"/>
                      <a:pt x="48" y="78"/>
                    </a:cubicBezTo>
                    <a:cubicBezTo>
                      <a:pt x="47" y="78"/>
                      <a:pt x="46" y="79"/>
                      <a:pt x="45" y="79"/>
                    </a:cubicBezTo>
                    <a:cubicBezTo>
                      <a:pt x="44" y="79"/>
                      <a:pt x="44" y="79"/>
                      <a:pt x="44" y="80"/>
                    </a:cubicBezTo>
                    <a:cubicBezTo>
                      <a:pt x="43" y="80"/>
                      <a:pt x="43" y="81"/>
                      <a:pt x="43" y="81"/>
                    </a:cubicBezTo>
                    <a:cubicBezTo>
                      <a:pt x="42" y="81"/>
                      <a:pt x="42" y="82"/>
                      <a:pt x="41" y="82"/>
                    </a:cubicBezTo>
                    <a:cubicBezTo>
                      <a:pt x="40" y="83"/>
                      <a:pt x="40" y="83"/>
                      <a:pt x="39" y="84"/>
                    </a:cubicBezTo>
                    <a:cubicBezTo>
                      <a:pt x="39" y="84"/>
                      <a:pt x="39" y="85"/>
                      <a:pt x="38" y="86"/>
                    </a:cubicBezTo>
                    <a:cubicBezTo>
                      <a:pt x="38" y="86"/>
                      <a:pt x="37" y="87"/>
                      <a:pt x="37" y="87"/>
                    </a:cubicBezTo>
                    <a:cubicBezTo>
                      <a:pt x="36" y="87"/>
                      <a:pt x="35" y="87"/>
                      <a:pt x="34" y="87"/>
                    </a:cubicBezTo>
                    <a:cubicBezTo>
                      <a:pt x="34" y="87"/>
                      <a:pt x="33" y="87"/>
                      <a:pt x="32" y="88"/>
                    </a:cubicBezTo>
                    <a:cubicBezTo>
                      <a:pt x="31" y="88"/>
                      <a:pt x="30" y="88"/>
                      <a:pt x="30" y="89"/>
                    </a:cubicBezTo>
                    <a:cubicBezTo>
                      <a:pt x="30" y="90"/>
                      <a:pt x="29" y="90"/>
                      <a:pt x="28" y="91"/>
                    </a:cubicBezTo>
                    <a:cubicBezTo>
                      <a:pt x="28" y="91"/>
                      <a:pt x="27" y="91"/>
                      <a:pt x="27" y="91"/>
                    </a:cubicBezTo>
                    <a:cubicBezTo>
                      <a:pt x="26" y="91"/>
                      <a:pt x="26" y="91"/>
                      <a:pt x="26" y="90"/>
                    </a:cubicBezTo>
                    <a:cubicBezTo>
                      <a:pt x="25" y="89"/>
                      <a:pt x="25" y="89"/>
                      <a:pt x="24" y="88"/>
                    </a:cubicBezTo>
                    <a:cubicBezTo>
                      <a:pt x="24" y="88"/>
                      <a:pt x="23" y="87"/>
                      <a:pt x="22" y="87"/>
                    </a:cubicBezTo>
                    <a:cubicBezTo>
                      <a:pt x="22" y="87"/>
                      <a:pt x="21" y="87"/>
                      <a:pt x="21" y="88"/>
                    </a:cubicBezTo>
                    <a:cubicBezTo>
                      <a:pt x="20" y="88"/>
                      <a:pt x="20" y="89"/>
                      <a:pt x="19" y="88"/>
                    </a:cubicBezTo>
                    <a:cubicBezTo>
                      <a:pt x="18" y="88"/>
                      <a:pt x="18" y="88"/>
                      <a:pt x="17" y="88"/>
                    </a:cubicBezTo>
                    <a:cubicBezTo>
                      <a:pt x="16" y="88"/>
                      <a:pt x="16" y="87"/>
                      <a:pt x="15" y="87"/>
                    </a:cubicBezTo>
                    <a:cubicBezTo>
                      <a:pt x="14" y="86"/>
                      <a:pt x="14" y="86"/>
                      <a:pt x="13" y="86"/>
                    </a:cubicBezTo>
                    <a:cubicBezTo>
                      <a:pt x="12" y="86"/>
                      <a:pt x="12" y="86"/>
                      <a:pt x="11" y="85"/>
                    </a:cubicBezTo>
                    <a:cubicBezTo>
                      <a:pt x="11" y="84"/>
                      <a:pt x="11" y="84"/>
                      <a:pt x="10" y="84"/>
                    </a:cubicBezTo>
                    <a:cubicBezTo>
                      <a:pt x="10" y="84"/>
                      <a:pt x="9" y="84"/>
                      <a:pt x="9" y="85"/>
                    </a:cubicBezTo>
                    <a:cubicBezTo>
                      <a:pt x="8" y="86"/>
                      <a:pt x="8" y="86"/>
                      <a:pt x="7" y="87"/>
                    </a:cubicBezTo>
                    <a:cubicBezTo>
                      <a:pt x="7" y="87"/>
                      <a:pt x="7" y="87"/>
                      <a:pt x="6" y="86"/>
                    </a:cubicBezTo>
                    <a:cubicBezTo>
                      <a:pt x="6" y="85"/>
                      <a:pt x="6" y="85"/>
                      <a:pt x="5" y="84"/>
                    </a:cubicBezTo>
                    <a:cubicBezTo>
                      <a:pt x="5" y="84"/>
                      <a:pt x="4" y="84"/>
                      <a:pt x="4" y="83"/>
                    </a:cubicBezTo>
                    <a:cubicBezTo>
                      <a:pt x="3" y="82"/>
                      <a:pt x="3" y="81"/>
                      <a:pt x="2" y="81"/>
                    </a:cubicBezTo>
                    <a:cubicBezTo>
                      <a:pt x="2" y="81"/>
                      <a:pt x="1" y="81"/>
                      <a:pt x="1" y="80"/>
                    </a:cubicBezTo>
                    <a:cubicBezTo>
                      <a:pt x="1" y="80"/>
                      <a:pt x="1" y="79"/>
                      <a:pt x="1" y="79"/>
                    </a:cubicBezTo>
                    <a:cubicBezTo>
                      <a:pt x="0" y="78"/>
                      <a:pt x="0" y="78"/>
                      <a:pt x="0" y="77"/>
                    </a:cubicBezTo>
                    <a:cubicBezTo>
                      <a:pt x="0" y="76"/>
                      <a:pt x="0" y="76"/>
                      <a:pt x="0" y="75"/>
                    </a:cubicBezTo>
                    <a:cubicBezTo>
                      <a:pt x="0" y="74"/>
                      <a:pt x="0" y="73"/>
                      <a:pt x="0" y="73"/>
                    </a:cubicBezTo>
                    <a:cubicBezTo>
                      <a:pt x="1" y="72"/>
                      <a:pt x="1" y="72"/>
                      <a:pt x="1" y="71"/>
                    </a:cubicBezTo>
                    <a:cubicBezTo>
                      <a:pt x="2" y="71"/>
                      <a:pt x="2" y="70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3" y="66"/>
                      <a:pt x="3" y="66"/>
                    </a:cubicBezTo>
                    <a:cubicBezTo>
                      <a:pt x="3" y="65"/>
                      <a:pt x="3" y="65"/>
                      <a:pt x="4" y="65"/>
                    </a:cubicBezTo>
                    <a:cubicBezTo>
                      <a:pt x="5" y="65"/>
                      <a:pt x="6" y="65"/>
                      <a:pt x="6" y="64"/>
                    </a:cubicBezTo>
                    <a:cubicBezTo>
                      <a:pt x="6" y="64"/>
                      <a:pt x="6" y="63"/>
                      <a:pt x="6" y="63"/>
                    </a:cubicBezTo>
                    <a:cubicBezTo>
                      <a:pt x="5" y="63"/>
                      <a:pt x="5" y="62"/>
                      <a:pt x="5" y="61"/>
                    </a:cubicBezTo>
                    <a:cubicBezTo>
                      <a:pt x="5" y="59"/>
                      <a:pt x="5" y="58"/>
                      <a:pt x="5" y="57"/>
                    </a:cubicBezTo>
                    <a:cubicBezTo>
                      <a:pt x="4" y="57"/>
                      <a:pt x="4" y="56"/>
                      <a:pt x="4" y="55"/>
                    </a:cubicBezTo>
                    <a:cubicBezTo>
                      <a:pt x="4" y="54"/>
                      <a:pt x="5" y="52"/>
                      <a:pt x="6" y="50"/>
                    </a:cubicBezTo>
                    <a:cubicBezTo>
                      <a:pt x="7" y="47"/>
                      <a:pt x="8" y="46"/>
                      <a:pt x="9" y="44"/>
                    </a:cubicBezTo>
                    <a:cubicBezTo>
                      <a:pt x="10" y="43"/>
                      <a:pt x="11" y="41"/>
                      <a:pt x="12" y="40"/>
                    </a:cubicBezTo>
                    <a:cubicBezTo>
                      <a:pt x="13" y="39"/>
                      <a:pt x="13" y="38"/>
                      <a:pt x="14" y="38"/>
                    </a:cubicBezTo>
                    <a:cubicBezTo>
                      <a:pt x="15" y="38"/>
                      <a:pt x="15" y="37"/>
                      <a:pt x="16" y="36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6" y="34"/>
                      <a:pt x="16" y="33"/>
                      <a:pt x="16" y="33"/>
                    </a:cubicBezTo>
                    <a:cubicBezTo>
                      <a:pt x="16" y="32"/>
                      <a:pt x="15" y="32"/>
                      <a:pt x="15" y="31"/>
                    </a:cubicBezTo>
                    <a:cubicBezTo>
                      <a:pt x="15" y="30"/>
                      <a:pt x="16" y="30"/>
                      <a:pt x="16" y="29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5" y="27"/>
                      <a:pt x="14" y="25"/>
                      <a:pt x="13" y="23"/>
                    </a:cubicBezTo>
                    <a:cubicBezTo>
                      <a:pt x="13" y="21"/>
                      <a:pt x="12" y="19"/>
                      <a:pt x="12" y="18"/>
                    </a:cubicBezTo>
                    <a:cubicBezTo>
                      <a:pt x="11" y="17"/>
                      <a:pt x="11" y="16"/>
                      <a:pt x="11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3"/>
                      <a:pt x="16" y="13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2" y="8"/>
                      <a:pt x="23" y="8"/>
                      <a:pt x="23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6"/>
                      <a:pt x="26" y="6"/>
                      <a:pt x="26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9" y="7"/>
                      <a:pt x="30" y="7"/>
                      <a:pt x="31" y="7"/>
                    </a:cubicBezTo>
                    <a:cubicBezTo>
                      <a:pt x="32" y="7"/>
                      <a:pt x="33" y="8"/>
                      <a:pt x="33" y="8"/>
                    </a:cubicBezTo>
                    <a:cubicBezTo>
                      <a:pt x="34" y="8"/>
                      <a:pt x="35" y="9"/>
                      <a:pt x="36" y="9"/>
                    </a:cubicBezTo>
                    <a:cubicBezTo>
                      <a:pt x="36" y="9"/>
                      <a:pt x="37" y="9"/>
                      <a:pt x="37" y="10"/>
                    </a:cubicBezTo>
                    <a:cubicBezTo>
                      <a:pt x="38" y="10"/>
                      <a:pt x="38" y="10"/>
                      <a:pt x="39" y="10"/>
                    </a:cubicBezTo>
                    <a:cubicBezTo>
                      <a:pt x="39" y="10"/>
                      <a:pt x="40" y="10"/>
                      <a:pt x="40" y="11"/>
                    </a:cubicBezTo>
                    <a:cubicBezTo>
                      <a:pt x="41" y="11"/>
                      <a:pt x="41" y="11"/>
                      <a:pt x="42" y="11"/>
                    </a:cubicBezTo>
                    <a:cubicBezTo>
                      <a:pt x="43" y="11"/>
                      <a:pt x="44" y="11"/>
                      <a:pt x="44" y="12"/>
                    </a:cubicBezTo>
                    <a:cubicBezTo>
                      <a:pt x="44" y="13"/>
                      <a:pt x="45" y="13"/>
                      <a:pt x="45" y="14"/>
                    </a:cubicBezTo>
                    <a:cubicBezTo>
                      <a:pt x="46" y="14"/>
                      <a:pt x="46" y="14"/>
                      <a:pt x="47" y="14"/>
                    </a:cubicBezTo>
                    <a:cubicBezTo>
                      <a:pt x="47" y="14"/>
                      <a:pt x="48" y="14"/>
                      <a:pt x="48" y="15"/>
                    </a:cubicBezTo>
                    <a:cubicBezTo>
                      <a:pt x="48" y="15"/>
                      <a:pt x="49" y="15"/>
                      <a:pt x="49" y="15"/>
                    </a:cubicBezTo>
                    <a:cubicBezTo>
                      <a:pt x="49" y="15"/>
                      <a:pt x="50" y="15"/>
                      <a:pt x="51" y="15"/>
                    </a:cubicBezTo>
                    <a:cubicBezTo>
                      <a:pt x="51" y="15"/>
                      <a:pt x="52" y="14"/>
                      <a:pt x="52" y="14"/>
                    </a:cubicBezTo>
                    <a:cubicBezTo>
                      <a:pt x="53" y="14"/>
                      <a:pt x="54" y="14"/>
                      <a:pt x="54" y="14"/>
                    </a:cubicBezTo>
                    <a:cubicBezTo>
                      <a:pt x="55" y="15"/>
                      <a:pt x="55" y="15"/>
                      <a:pt x="56" y="15"/>
                    </a:cubicBezTo>
                    <a:cubicBezTo>
                      <a:pt x="57" y="15"/>
                      <a:pt x="57" y="15"/>
                      <a:pt x="58" y="16"/>
                    </a:cubicBezTo>
                    <a:cubicBezTo>
                      <a:pt x="58" y="17"/>
                      <a:pt x="59" y="17"/>
                      <a:pt x="59" y="17"/>
                    </a:cubicBezTo>
                    <a:cubicBezTo>
                      <a:pt x="59" y="16"/>
                      <a:pt x="60" y="16"/>
                      <a:pt x="60" y="15"/>
                    </a:cubicBezTo>
                    <a:cubicBezTo>
                      <a:pt x="60" y="15"/>
                      <a:pt x="61" y="14"/>
                      <a:pt x="61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4"/>
                      <a:pt x="63" y="15"/>
                      <a:pt x="63" y="16"/>
                    </a:cubicBezTo>
                    <a:cubicBezTo>
                      <a:pt x="63" y="17"/>
                      <a:pt x="63" y="17"/>
                      <a:pt x="64" y="18"/>
                    </a:cubicBezTo>
                    <a:cubicBezTo>
                      <a:pt x="64" y="18"/>
                      <a:pt x="65" y="18"/>
                      <a:pt x="65" y="18"/>
                    </a:cubicBezTo>
                    <a:cubicBezTo>
                      <a:pt x="66" y="18"/>
                      <a:pt x="66" y="17"/>
                      <a:pt x="67" y="16"/>
                    </a:cubicBezTo>
                    <a:cubicBezTo>
                      <a:pt x="68" y="15"/>
                      <a:pt x="68" y="15"/>
                      <a:pt x="69" y="16"/>
                    </a:cubicBezTo>
                    <a:cubicBezTo>
                      <a:pt x="69" y="16"/>
                      <a:pt x="70" y="16"/>
                      <a:pt x="71" y="16"/>
                    </a:cubicBezTo>
                    <a:cubicBezTo>
                      <a:pt x="71" y="16"/>
                      <a:pt x="72" y="16"/>
                      <a:pt x="72" y="16"/>
                    </a:cubicBezTo>
                    <a:cubicBezTo>
                      <a:pt x="73" y="17"/>
                      <a:pt x="73" y="17"/>
                      <a:pt x="73" y="18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0"/>
                      <a:pt x="75" y="20"/>
                    </a:cubicBezTo>
                    <a:cubicBezTo>
                      <a:pt x="75" y="20"/>
                      <a:pt x="76" y="20"/>
                      <a:pt x="76" y="19"/>
                    </a:cubicBezTo>
                    <a:cubicBezTo>
                      <a:pt x="76" y="19"/>
                      <a:pt x="76" y="18"/>
                      <a:pt x="76" y="18"/>
                    </a:cubicBezTo>
                    <a:cubicBezTo>
                      <a:pt x="76" y="17"/>
                      <a:pt x="76" y="16"/>
                      <a:pt x="75" y="15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6" y="12"/>
                      <a:pt x="76" y="11"/>
                      <a:pt x="77" y="9"/>
                    </a:cubicBezTo>
                    <a:cubicBezTo>
                      <a:pt x="77" y="8"/>
                      <a:pt x="78" y="7"/>
                      <a:pt x="78" y="6"/>
                    </a:cubicBezTo>
                    <a:cubicBezTo>
                      <a:pt x="79" y="5"/>
                      <a:pt x="79" y="5"/>
                      <a:pt x="80" y="5"/>
                    </a:cubicBezTo>
                    <a:cubicBezTo>
                      <a:pt x="81" y="6"/>
                      <a:pt x="81" y="6"/>
                      <a:pt x="82" y="5"/>
                    </a:cubicBezTo>
                    <a:cubicBezTo>
                      <a:pt x="82" y="5"/>
                      <a:pt x="83" y="5"/>
                      <a:pt x="83" y="5"/>
                    </a:cubicBezTo>
                    <a:cubicBezTo>
                      <a:pt x="84" y="5"/>
                      <a:pt x="84" y="5"/>
                      <a:pt x="85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3"/>
                      <a:pt x="86" y="3"/>
                      <a:pt x="87" y="4"/>
                    </a:cubicBezTo>
                    <a:cubicBezTo>
                      <a:pt x="87" y="4"/>
                      <a:pt x="87" y="5"/>
                      <a:pt x="88" y="5"/>
                    </a:cubicBezTo>
                    <a:cubicBezTo>
                      <a:pt x="88" y="5"/>
                      <a:pt x="89" y="5"/>
                      <a:pt x="90" y="5"/>
                    </a:cubicBezTo>
                    <a:cubicBezTo>
                      <a:pt x="90" y="4"/>
                      <a:pt x="91" y="4"/>
                      <a:pt x="91" y="3"/>
                    </a:cubicBezTo>
                    <a:cubicBezTo>
                      <a:pt x="91" y="3"/>
                      <a:pt x="91" y="2"/>
                      <a:pt x="91" y="1"/>
                    </a:cubicBezTo>
                    <a:cubicBezTo>
                      <a:pt x="91" y="1"/>
                      <a:pt x="92" y="0"/>
                      <a:pt x="92" y="0"/>
                    </a:cubicBezTo>
                    <a:cubicBezTo>
                      <a:pt x="93" y="0"/>
                      <a:pt x="94" y="0"/>
                      <a:pt x="94" y="1"/>
                    </a:cubicBezTo>
                    <a:cubicBezTo>
                      <a:pt x="95" y="1"/>
                      <a:pt x="95" y="1"/>
                      <a:pt x="96" y="1"/>
                    </a:cubicBezTo>
                    <a:cubicBezTo>
                      <a:pt x="96" y="1"/>
                      <a:pt x="97" y="1"/>
                      <a:pt x="97" y="0"/>
                    </a:cubicBezTo>
                    <a:cubicBezTo>
                      <a:pt x="98" y="0"/>
                      <a:pt x="99" y="0"/>
                      <a:pt x="99" y="0"/>
                    </a:cubicBezTo>
                    <a:cubicBezTo>
                      <a:pt x="100" y="0"/>
                      <a:pt x="100" y="0"/>
                      <a:pt x="101" y="0"/>
                    </a:cubicBezTo>
                    <a:cubicBezTo>
                      <a:pt x="102" y="1"/>
                      <a:pt x="103" y="1"/>
                      <a:pt x="103" y="0"/>
                    </a:cubicBezTo>
                    <a:cubicBezTo>
                      <a:pt x="103" y="0"/>
                      <a:pt x="104" y="0"/>
                      <a:pt x="105" y="1"/>
                    </a:cubicBezTo>
                    <a:cubicBezTo>
                      <a:pt x="106" y="1"/>
                      <a:pt x="106" y="2"/>
                      <a:pt x="107" y="4"/>
                    </a:cubicBezTo>
                    <a:cubicBezTo>
                      <a:pt x="107" y="5"/>
                      <a:pt x="108" y="6"/>
                      <a:pt x="109" y="7"/>
                    </a:cubicBezTo>
                    <a:cubicBezTo>
                      <a:pt x="109" y="9"/>
                      <a:pt x="110" y="9"/>
                      <a:pt x="110" y="10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2"/>
                      <a:pt x="110" y="12"/>
                      <a:pt x="110" y="12"/>
                    </a:cubicBezTo>
                    <a:cubicBezTo>
                      <a:pt x="109" y="12"/>
                      <a:pt x="109" y="13"/>
                      <a:pt x="109" y="14"/>
                    </a:cubicBezTo>
                    <a:cubicBezTo>
                      <a:pt x="110" y="15"/>
                      <a:pt x="110" y="16"/>
                      <a:pt x="110" y="18"/>
                    </a:cubicBezTo>
                    <a:cubicBezTo>
                      <a:pt x="110" y="19"/>
                      <a:pt x="111" y="20"/>
                      <a:pt x="111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3" y="21"/>
                      <a:pt x="113" y="21"/>
                      <a:pt x="114" y="22"/>
                    </a:cubicBezTo>
                    <a:cubicBezTo>
                      <a:pt x="115" y="23"/>
                      <a:pt x="116" y="23"/>
                      <a:pt x="116" y="22"/>
                    </a:cubicBezTo>
                    <a:cubicBezTo>
                      <a:pt x="117" y="22"/>
                      <a:pt x="117" y="22"/>
                      <a:pt x="118" y="23"/>
                    </a:cubicBezTo>
                    <a:cubicBezTo>
                      <a:pt x="119" y="24"/>
                      <a:pt x="120" y="25"/>
                      <a:pt x="120" y="25"/>
                    </a:cubicBezTo>
                    <a:cubicBezTo>
                      <a:pt x="121" y="25"/>
                      <a:pt x="121" y="26"/>
                      <a:pt x="122" y="28"/>
                    </a:cubicBezTo>
                    <a:cubicBezTo>
                      <a:pt x="122" y="30"/>
                      <a:pt x="122" y="32"/>
                      <a:pt x="123" y="34"/>
                    </a:cubicBezTo>
                    <a:cubicBezTo>
                      <a:pt x="123" y="36"/>
                      <a:pt x="123" y="37"/>
                      <a:pt x="124" y="38"/>
                    </a:cubicBezTo>
                    <a:cubicBezTo>
                      <a:pt x="124" y="39"/>
                      <a:pt x="125" y="39"/>
                      <a:pt x="125" y="39"/>
                    </a:cubicBezTo>
                    <a:cubicBezTo>
                      <a:pt x="126" y="38"/>
                      <a:pt x="126" y="38"/>
                      <a:pt x="127" y="38"/>
                    </a:cubicBezTo>
                    <a:cubicBezTo>
                      <a:pt x="127" y="37"/>
                      <a:pt x="128" y="37"/>
                      <a:pt x="128" y="37"/>
                    </a:cubicBezTo>
                    <a:cubicBezTo>
                      <a:pt x="129" y="37"/>
                      <a:pt x="129" y="38"/>
                      <a:pt x="130" y="39"/>
                    </a:cubicBezTo>
                    <a:cubicBezTo>
                      <a:pt x="130" y="39"/>
                      <a:pt x="131" y="40"/>
                      <a:pt x="131" y="40"/>
                    </a:cubicBezTo>
                    <a:cubicBezTo>
                      <a:pt x="132" y="40"/>
                      <a:pt x="133" y="40"/>
                      <a:pt x="133" y="41"/>
                    </a:cubicBezTo>
                    <a:cubicBezTo>
                      <a:pt x="134" y="41"/>
                      <a:pt x="134" y="41"/>
                      <a:pt x="135" y="40"/>
                    </a:cubicBezTo>
                    <a:cubicBezTo>
                      <a:pt x="135" y="40"/>
                      <a:pt x="136" y="39"/>
                      <a:pt x="136" y="39"/>
                    </a:cubicBezTo>
                    <a:cubicBezTo>
                      <a:pt x="137" y="39"/>
                      <a:pt x="138" y="39"/>
                      <a:pt x="138" y="39"/>
                    </a:cubicBezTo>
                    <a:cubicBezTo>
                      <a:pt x="139" y="39"/>
                      <a:pt x="140" y="39"/>
                      <a:pt x="140" y="39"/>
                    </a:cubicBezTo>
                    <a:cubicBezTo>
                      <a:pt x="140" y="38"/>
                      <a:pt x="140" y="38"/>
                      <a:pt x="141" y="38"/>
                    </a:cubicBezTo>
                    <a:cubicBezTo>
                      <a:pt x="141" y="38"/>
                      <a:pt x="142" y="39"/>
                      <a:pt x="142" y="40"/>
                    </a:cubicBezTo>
                    <a:cubicBezTo>
                      <a:pt x="143" y="41"/>
                      <a:pt x="143" y="41"/>
                      <a:pt x="144" y="42"/>
                    </a:cubicBezTo>
                    <a:cubicBezTo>
                      <a:pt x="144" y="43"/>
                      <a:pt x="145" y="43"/>
                      <a:pt x="145" y="44"/>
                    </a:cubicBezTo>
                    <a:cubicBezTo>
                      <a:pt x="146" y="44"/>
                      <a:pt x="146" y="45"/>
                      <a:pt x="147" y="46"/>
                    </a:cubicBezTo>
                    <a:cubicBezTo>
                      <a:pt x="147" y="47"/>
                      <a:pt x="147" y="47"/>
                      <a:pt x="147" y="48"/>
                    </a:cubicBezTo>
                    <a:cubicBezTo>
                      <a:pt x="148" y="48"/>
                      <a:pt x="148" y="48"/>
                      <a:pt x="149" y="48"/>
                    </a:cubicBezTo>
                    <a:cubicBezTo>
                      <a:pt x="149" y="47"/>
                      <a:pt x="149" y="47"/>
                      <a:pt x="150" y="47"/>
                    </a:cubicBezTo>
                    <a:cubicBezTo>
                      <a:pt x="150" y="46"/>
                      <a:pt x="151" y="47"/>
                      <a:pt x="151" y="47"/>
                    </a:cubicBezTo>
                    <a:cubicBezTo>
                      <a:pt x="152" y="48"/>
                      <a:pt x="152" y="48"/>
                      <a:pt x="153" y="48"/>
                    </a:cubicBezTo>
                    <a:cubicBezTo>
                      <a:pt x="154" y="48"/>
                      <a:pt x="154" y="48"/>
                      <a:pt x="155" y="49"/>
                    </a:cubicBezTo>
                    <a:cubicBezTo>
                      <a:pt x="155" y="49"/>
                      <a:pt x="156" y="50"/>
                      <a:pt x="157" y="50"/>
                    </a:cubicBezTo>
                    <a:cubicBezTo>
                      <a:pt x="157" y="50"/>
                      <a:pt x="158" y="50"/>
                      <a:pt x="158" y="50"/>
                    </a:cubicBezTo>
                    <a:cubicBezTo>
                      <a:pt x="158" y="50"/>
                      <a:pt x="159" y="50"/>
                      <a:pt x="159" y="50"/>
                    </a:cubicBezTo>
                    <a:cubicBezTo>
                      <a:pt x="160" y="50"/>
                      <a:pt x="161" y="51"/>
                      <a:pt x="161" y="51"/>
                    </a:cubicBezTo>
                    <a:cubicBezTo>
                      <a:pt x="162" y="51"/>
                      <a:pt x="163" y="51"/>
                      <a:pt x="163" y="52"/>
                    </a:cubicBezTo>
                    <a:cubicBezTo>
                      <a:pt x="164" y="53"/>
                      <a:pt x="164" y="53"/>
                      <a:pt x="164" y="54"/>
                    </a:cubicBezTo>
                    <a:cubicBezTo>
                      <a:pt x="165" y="54"/>
                      <a:pt x="165" y="55"/>
                      <a:pt x="166" y="54"/>
                    </a:cubicBezTo>
                    <a:cubicBezTo>
                      <a:pt x="167" y="54"/>
                      <a:pt x="167" y="55"/>
                      <a:pt x="167" y="55"/>
                    </a:cubicBezTo>
                    <a:cubicBezTo>
                      <a:pt x="168" y="56"/>
                      <a:pt x="168" y="56"/>
                      <a:pt x="168" y="57"/>
                    </a:cubicBezTo>
                    <a:cubicBezTo>
                      <a:pt x="169" y="58"/>
                      <a:pt x="169" y="59"/>
                      <a:pt x="169" y="60"/>
                    </a:cubicBezTo>
                    <a:cubicBezTo>
                      <a:pt x="169" y="61"/>
                      <a:pt x="169" y="62"/>
                      <a:pt x="168" y="63"/>
                    </a:cubicBezTo>
                    <a:cubicBezTo>
                      <a:pt x="168" y="64"/>
                      <a:pt x="167" y="65"/>
                      <a:pt x="167" y="65"/>
                    </a:cubicBezTo>
                    <a:cubicBezTo>
                      <a:pt x="166" y="66"/>
                      <a:pt x="166" y="67"/>
                      <a:pt x="166" y="67"/>
                    </a:cubicBezTo>
                    <a:cubicBezTo>
                      <a:pt x="166" y="68"/>
                      <a:pt x="166" y="69"/>
                      <a:pt x="167" y="69"/>
                    </a:cubicBezTo>
                    <a:cubicBezTo>
                      <a:pt x="168" y="69"/>
                      <a:pt x="168" y="69"/>
                      <a:pt x="168" y="70"/>
                    </a:cubicBezTo>
                    <a:cubicBezTo>
                      <a:pt x="168" y="70"/>
                      <a:pt x="168" y="70"/>
                      <a:pt x="167" y="70"/>
                    </a:cubicBezTo>
                    <a:cubicBezTo>
                      <a:pt x="167" y="71"/>
                      <a:pt x="166" y="71"/>
                      <a:pt x="166" y="72"/>
                    </a:cubicBezTo>
                    <a:cubicBezTo>
                      <a:pt x="166" y="72"/>
                      <a:pt x="166" y="73"/>
                      <a:pt x="166" y="73"/>
                    </a:cubicBezTo>
                    <a:cubicBezTo>
                      <a:pt x="166" y="74"/>
                      <a:pt x="166" y="74"/>
                      <a:pt x="167" y="75"/>
                    </a:cubicBezTo>
                    <a:cubicBezTo>
                      <a:pt x="167" y="75"/>
                      <a:pt x="167" y="76"/>
                      <a:pt x="168" y="76"/>
                    </a:cubicBezTo>
                    <a:cubicBezTo>
                      <a:pt x="168" y="77"/>
                      <a:pt x="169" y="78"/>
                      <a:pt x="169" y="79"/>
                    </a:cubicBezTo>
                    <a:cubicBezTo>
                      <a:pt x="169" y="79"/>
                      <a:pt x="169" y="80"/>
                      <a:pt x="170" y="81"/>
                    </a:cubicBezTo>
                    <a:cubicBezTo>
                      <a:pt x="170" y="81"/>
                      <a:pt x="170" y="82"/>
                      <a:pt x="170" y="83"/>
                    </a:cubicBezTo>
                    <a:cubicBezTo>
                      <a:pt x="169" y="84"/>
                      <a:pt x="169" y="85"/>
                      <a:pt x="169" y="86"/>
                    </a:cubicBezTo>
                    <a:cubicBezTo>
                      <a:pt x="169" y="87"/>
                      <a:pt x="169" y="88"/>
                      <a:pt x="168" y="88"/>
                    </a:cubicBezTo>
                    <a:cubicBezTo>
                      <a:pt x="168" y="89"/>
                      <a:pt x="167" y="89"/>
                      <a:pt x="166" y="90"/>
                    </a:cubicBezTo>
                    <a:cubicBezTo>
                      <a:pt x="166" y="90"/>
                      <a:pt x="164" y="90"/>
                      <a:pt x="163" y="90"/>
                    </a:cubicBezTo>
                    <a:cubicBezTo>
                      <a:pt x="161" y="90"/>
                      <a:pt x="161" y="90"/>
                      <a:pt x="160" y="90"/>
                    </a:cubicBezTo>
                    <a:cubicBezTo>
                      <a:pt x="160" y="90"/>
                      <a:pt x="160" y="91"/>
                      <a:pt x="159" y="91"/>
                    </a:cubicBezTo>
                    <a:cubicBezTo>
                      <a:pt x="159" y="92"/>
                      <a:pt x="159" y="92"/>
                      <a:pt x="158" y="93"/>
                    </a:cubicBezTo>
                    <a:cubicBezTo>
                      <a:pt x="157" y="94"/>
                      <a:pt x="157" y="95"/>
                      <a:pt x="156" y="95"/>
                    </a:cubicBezTo>
                    <a:cubicBezTo>
                      <a:pt x="155" y="96"/>
                      <a:pt x="155" y="96"/>
                      <a:pt x="155" y="97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155" y="101"/>
                      <a:pt x="155" y="102"/>
                      <a:pt x="155" y="103"/>
                    </a:cubicBezTo>
                    <a:cubicBezTo>
                      <a:pt x="155" y="103"/>
                      <a:pt x="155" y="104"/>
                      <a:pt x="155" y="10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9" name="Freeform 1132"/>
              <p:cNvSpPr>
                <a:spLocks/>
              </p:cNvSpPr>
              <p:nvPr/>
            </p:nvSpPr>
            <p:spPr bwMode="gray">
              <a:xfrm>
                <a:off x="4479926" y="1903824"/>
                <a:ext cx="176213" cy="80963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30" y="2"/>
                  </a:cxn>
                  <a:cxn ang="0">
                    <a:pos x="34" y="5"/>
                  </a:cxn>
                  <a:cxn ang="0">
                    <a:pos x="37" y="7"/>
                  </a:cxn>
                  <a:cxn ang="0">
                    <a:pos x="40" y="8"/>
                  </a:cxn>
                  <a:cxn ang="0">
                    <a:pos x="40" y="14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1" y="18"/>
                  </a:cxn>
                  <a:cxn ang="0">
                    <a:pos x="53" y="20"/>
                  </a:cxn>
                  <a:cxn ang="0">
                    <a:pos x="56" y="20"/>
                  </a:cxn>
                  <a:cxn ang="0">
                    <a:pos x="58" y="22"/>
                  </a:cxn>
                  <a:cxn ang="0">
                    <a:pos x="61" y="24"/>
                  </a:cxn>
                  <a:cxn ang="0">
                    <a:pos x="63" y="27"/>
                  </a:cxn>
                  <a:cxn ang="0">
                    <a:pos x="64" y="31"/>
                  </a:cxn>
                  <a:cxn ang="0">
                    <a:pos x="59" y="33"/>
                  </a:cxn>
                  <a:cxn ang="0">
                    <a:pos x="57" y="39"/>
                  </a:cxn>
                  <a:cxn ang="0">
                    <a:pos x="53" y="43"/>
                  </a:cxn>
                  <a:cxn ang="0">
                    <a:pos x="49" y="44"/>
                  </a:cxn>
                  <a:cxn ang="0">
                    <a:pos x="46" y="47"/>
                  </a:cxn>
                  <a:cxn ang="0">
                    <a:pos x="42" y="44"/>
                  </a:cxn>
                  <a:cxn ang="0">
                    <a:pos x="39" y="46"/>
                  </a:cxn>
                  <a:cxn ang="0">
                    <a:pos x="36" y="44"/>
                  </a:cxn>
                  <a:cxn ang="0">
                    <a:pos x="32" y="42"/>
                  </a:cxn>
                  <a:cxn ang="0">
                    <a:pos x="28" y="41"/>
                  </a:cxn>
                  <a:cxn ang="0">
                    <a:pos x="25" y="46"/>
                  </a:cxn>
                  <a:cxn ang="0">
                    <a:pos x="23" y="48"/>
                  </a:cxn>
                  <a:cxn ang="0">
                    <a:pos x="20" y="50"/>
                  </a:cxn>
                  <a:cxn ang="0">
                    <a:pos x="16" y="46"/>
                  </a:cxn>
                  <a:cxn ang="0">
                    <a:pos x="14" y="42"/>
                  </a:cxn>
                  <a:cxn ang="0">
                    <a:pos x="11" y="39"/>
                  </a:cxn>
                  <a:cxn ang="0">
                    <a:pos x="9" y="35"/>
                  </a:cxn>
                  <a:cxn ang="0">
                    <a:pos x="5" y="31"/>
                  </a:cxn>
                  <a:cxn ang="0">
                    <a:pos x="4" y="27"/>
                  </a:cxn>
                  <a:cxn ang="0">
                    <a:pos x="4" y="24"/>
                  </a:cxn>
                  <a:cxn ang="0">
                    <a:pos x="2" y="20"/>
                  </a:cxn>
                  <a:cxn ang="0">
                    <a:pos x="1" y="17"/>
                  </a:cxn>
                  <a:cxn ang="0">
                    <a:pos x="1" y="14"/>
                  </a:cxn>
                  <a:cxn ang="0">
                    <a:pos x="3" y="13"/>
                  </a:cxn>
                  <a:cxn ang="0">
                    <a:pos x="8" y="13"/>
                  </a:cxn>
                  <a:cxn ang="0">
                    <a:pos x="14" y="7"/>
                  </a:cxn>
                  <a:cxn ang="0">
                    <a:pos x="20" y="4"/>
                  </a:cxn>
                  <a:cxn ang="0">
                    <a:pos x="21" y="0"/>
                  </a:cxn>
                  <a:cxn ang="0">
                    <a:pos x="24" y="2"/>
                  </a:cxn>
                  <a:cxn ang="0">
                    <a:pos x="26" y="1"/>
                  </a:cxn>
                </a:cxnLst>
                <a:rect l="0" t="0" r="r" b="b"/>
                <a:pathLst>
                  <a:path w="64" h="50">
                    <a:moveTo>
                      <a:pt x="26" y="1"/>
                    </a:move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8" y="1"/>
                      <a:pt x="28" y="1"/>
                    </a:cubicBezTo>
                    <a:cubicBezTo>
                      <a:pt x="28" y="1"/>
                      <a:pt x="30" y="2"/>
                      <a:pt x="30" y="2"/>
                    </a:cubicBezTo>
                    <a:cubicBezTo>
                      <a:pt x="30" y="2"/>
                      <a:pt x="31" y="4"/>
                      <a:pt x="31" y="4"/>
                    </a:cubicBezTo>
                    <a:cubicBezTo>
                      <a:pt x="31" y="4"/>
                      <a:pt x="34" y="5"/>
                      <a:pt x="34" y="5"/>
                    </a:cubicBezTo>
                    <a:cubicBezTo>
                      <a:pt x="34" y="5"/>
                      <a:pt x="35" y="6"/>
                      <a:pt x="35" y="6"/>
                    </a:cubicBezTo>
                    <a:cubicBezTo>
                      <a:pt x="35" y="6"/>
                      <a:pt x="37" y="7"/>
                      <a:pt x="37" y="7"/>
                    </a:cubicBezTo>
                    <a:cubicBezTo>
                      <a:pt x="37" y="7"/>
                      <a:pt x="39" y="8"/>
                      <a:pt x="39" y="8"/>
                    </a:cubicBezTo>
                    <a:cubicBezTo>
                      <a:pt x="39" y="8"/>
                      <a:pt x="40" y="8"/>
                      <a:pt x="40" y="8"/>
                    </a:cubicBezTo>
                    <a:cubicBezTo>
                      <a:pt x="40" y="8"/>
                      <a:pt x="41" y="11"/>
                      <a:pt x="41" y="11"/>
                    </a:cubicBezTo>
                    <a:cubicBezTo>
                      <a:pt x="41" y="11"/>
                      <a:pt x="40" y="14"/>
                      <a:pt x="40" y="14"/>
                    </a:cubicBezTo>
                    <a:cubicBezTo>
                      <a:pt x="40" y="14"/>
                      <a:pt x="41" y="16"/>
                      <a:pt x="41" y="16"/>
                    </a:cubicBezTo>
                    <a:cubicBezTo>
                      <a:pt x="41" y="16"/>
                      <a:pt x="42" y="16"/>
                      <a:pt x="42" y="16"/>
                    </a:cubicBezTo>
                    <a:cubicBezTo>
                      <a:pt x="42" y="16"/>
                      <a:pt x="45" y="15"/>
                      <a:pt x="45" y="15"/>
                    </a:cubicBezTo>
                    <a:cubicBezTo>
                      <a:pt x="45" y="15"/>
                      <a:pt x="47" y="14"/>
                      <a:pt x="47" y="14"/>
                    </a:cubicBezTo>
                    <a:cubicBezTo>
                      <a:pt x="47" y="14"/>
                      <a:pt x="49" y="16"/>
                      <a:pt x="49" y="16"/>
                    </a:cubicBezTo>
                    <a:cubicBezTo>
                      <a:pt x="49" y="16"/>
                      <a:pt x="51" y="18"/>
                      <a:pt x="51" y="18"/>
                    </a:cubicBezTo>
                    <a:cubicBezTo>
                      <a:pt x="51" y="18"/>
                      <a:pt x="53" y="18"/>
                      <a:pt x="53" y="18"/>
                    </a:cubicBezTo>
                    <a:cubicBezTo>
                      <a:pt x="53" y="18"/>
                      <a:pt x="53" y="20"/>
                      <a:pt x="53" y="20"/>
                    </a:cubicBezTo>
                    <a:cubicBezTo>
                      <a:pt x="53" y="20"/>
                      <a:pt x="54" y="20"/>
                      <a:pt x="54" y="20"/>
                    </a:cubicBezTo>
                    <a:cubicBezTo>
                      <a:pt x="54" y="20"/>
                      <a:pt x="56" y="20"/>
                      <a:pt x="56" y="20"/>
                    </a:cubicBezTo>
                    <a:cubicBezTo>
                      <a:pt x="56" y="20"/>
                      <a:pt x="57" y="20"/>
                      <a:pt x="57" y="20"/>
                    </a:cubicBezTo>
                    <a:cubicBezTo>
                      <a:pt x="57" y="20"/>
                      <a:pt x="58" y="22"/>
                      <a:pt x="58" y="22"/>
                    </a:cubicBezTo>
                    <a:cubicBezTo>
                      <a:pt x="58" y="22"/>
                      <a:pt x="61" y="22"/>
                      <a:pt x="61" y="22"/>
                    </a:cubicBezTo>
                    <a:cubicBezTo>
                      <a:pt x="61" y="22"/>
                      <a:pt x="61" y="24"/>
                      <a:pt x="61" y="24"/>
                    </a:cubicBezTo>
                    <a:cubicBezTo>
                      <a:pt x="61" y="24"/>
                      <a:pt x="62" y="26"/>
                      <a:pt x="62" y="26"/>
                    </a:cubicBezTo>
                    <a:cubicBezTo>
                      <a:pt x="62" y="26"/>
                      <a:pt x="63" y="27"/>
                      <a:pt x="63" y="27"/>
                    </a:cubicBezTo>
                    <a:cubicBezTo>
                      <a:pt x="63" y="27"/>
                      <a:pt x="64" y="30"/>
                      <a:pt x="64" y="30"/>
                    </a:cubicBezTo>
                    <a:cubicBezTo>
                      <a:pt x="64" y="30"/>
                      <a:pt x="64" y="31"/>
                      <a:pt x="64" y="31"/>
                    </a:cubicBezTo>
                    <a:cubicBezTo>
                      <a:pt x="64" y="31"/>
                      <a:pt x="62" y="31"/>
                      <a:pt x="62" y="31"/>
                    </a:cubicBezTo>
                    <a:cubicBezTo>
                      <a:pt x="62" y="31"/>
                      <a:pt x="59" y="33"/>
                      <a:pt x="59" y="33"/>
                    </a:cubicBezTo>
                    <a:cubicBezTo>
                      <a:pt x="59" y="33"/>
                      <a:pt x="58" y="37"/>
                      <a:pt x="58" y="37"/>
                    </a:cubicBezTo>
                    <a:cubicBezTo>
                      <a:pt x="58" y="37"/>
                      <a:pt x="57" y="39"/>
                      <a:pt x="57" y="39"/>
                    </a:cubicBezTo>
                    <a:cubicBezTo>
                      <a:pt x="57" y="39"/>
                      <a:pt x="55" y="41"/>
                      <a:pt x="55" y="41"/>
                    </a:cubicBezTo>
                    <a:cubicBezTo>
                      <a:pt x="55" y="41"/>
                      <a:pt x="53" y="43"/>
                      <a:pt x="53" y="43"/>
                    </a:cubicBezTo>
                    <a:cubicBezTo>
                      <a:pt x="53" y="43"/>
                      <a:pt x="51" y="45"/>
                      <a:pt x="51" y="45"/>
                    </a:cubicBezTo>
                    <a:cubicBezTo>
                      <a:pt x="51" y="45"/>
                      <a:pt x="49" y="44"/>
                      <a:pt x="49" y="44"/>
                    </a:cubicBezTo>
                    <a:cubicBezTo>
                      <a:pt x="49" y="44"/>
                      <a:pt x="48" y="45"/>
                      <a:pt x="48" y="45"/>
                    </a:cubicBezTo>
                    <a:cubicBezTo>
                      <a:pt x="48" y="45"/>
                      <a:pt x="46" y="47"/>
                      <a:pt x="46" y="47"/>
                    </a:cubicBezTo>
                    <a:cubicBezTo>
                      <a:pt x="46" y="47"/>
                      <a:pt x="44" y="46"/>
                      <a:pt x="44" y="46"/>
                    </a:cubicBezTo>
                    <a:cubicBezTo>
                      <a:pt x="44" y="46"/>
                      <a:pt x="42" y="44"/>
                      <a:pt x="42" y="44"/>
                    </a:cubicBezTo>
                    <a:cubicBezTo>
                      <a:pt x="42" y="44"/>
                      <a:pt x="40" y="46"/>
                      <a:pt x="40" y="46"/>
                    </a:cubicBezTo>
                    <a:cubicBezTo>
                      <a:pt x="40" y="46"/>
                      <a:pt x="39" y="46"/>
                      <a:pt x="39" y="46"/>
                    </a:cubicBezTo>
                    <a:cubicBezTo>
                      <a:pt x="39" y="46"/>
                      <a:pt x="37" y="45"/>
                      <a:pt x="37" y="45"/>
                    </a:cubicBezTo>
                    <a:cubicBezTo>
                      <a:pt x="37" y="45"/>
                      <a:pt x="36" y="44"/>
                      <a:pt x="36" y="44"/>
                    </a:cubicBezTo>
                    <a:cubicBezTo>
                      <a:pt x="36" y="44"/>
                      <a:pt x="33" y="43"/>
                      <a:pt x="33" y="43"/>
                    </a:cubicBezTo>
                    <a:cubicBezTo>
                      <a:pt x="33" y="43"/>
                      <a:pt x="32" y="42"/>
                      <a:pt x="32" y="42"/>
                    </a:cubicBezTo>
                    <a:cubicBezTo>
                      <a:pt x="32" y="42"/>
                      <a:pt x="29" y="41"/>
                      <a:pt x="29" y="41"/>
                    </a:cubicBezTo>
                    <a:cubicBezTo>
                      <a:pt x="29" y="41"/>
                      <a:pt x="28" y="41"/>
                      <a:pt x="28" y="41"/>
                    </a:cubicBezTo>
                    <a:cubicBezTo>
                      <a:pt x="28" y="41"/>
                      <a:pt x="28" y="45"/>
                      <a:pt x="28" y="45"/>
                    </a:cubicBezTo>
                    <a:cubicBezTo>
                      <a:pt x="28" y="45"/>
                      <a:pt x="25" y="46"/>
                      <a:pt x="25" y="46"/>
                    </a:cubicBezTo>
                    <a:cubicBezTo>
                      <a:pt x="25" y="46"/>
                      <a:pt x="25" y="49"/>
                      <a:pt x="25" y="49"/>
                    </a:cubicBezTo>
                    <a:cubicBezTo>
                      <a:pt x="25" y="49"/>
                      <a:pt x="23" y="48"/>
                      <a:pt x="23" y="48"/>
                    </a:cubicBezTo>
                    <a:cubicBezTo>
                      <a:pt x="23" y="48"/>
                      <a:pt x="21" y="50"/>
                      <a:pt x="21" y="50"/>
                    </a:cubicBezTo>
                    <a:cubicBezTo>
                      <a:pt x="21" y="50"/>
                      <a:pt x="20" y="50"/>
                      <a:pt x="20" y="50"/>
                    </a:cubicBezTo>
                    <a:cubicBezTo>
                      <a:pt x="20" y="50"/>
                      <a:pt x="16" y="45"/>
                      <a:pt x="16" y="45"/>
                    </a:cubicBezTo>
                    <a:cubicBezTo>
                      <a:pt x="16" y="45"/>
                      <a:pt x="16" y="46"/>
                      <a:pt x="16" y="46"/>
                    </a:cubicBezTo>
                    <a:cubicBezTo>
                      <a:pt x="16" y="46"/>
                      <a:pt x="16" y="45"/>
                      <a:pt x="16" y="45"/>
                    </a:cubicBezTo>
                    <a:cubicBezTo>
                      <a:pt x="16" y="45"/>
                      <a:pt x="14" y="42"/>
                      <a:pt x="14" y="42"/>
                    </a:cubicBezTo>
                    <a:cubicBezTo>
                      <a:pt x="14" y="42"/>
                      <a:pt x="12" y="41"/>
                      <a:pt x="12" y="41"/>
                    </a:cubicBezTo>
                    <a:cubicBezTo>
                      <a:pt x="12" y="41"/>
                      <a:pt x="11" y="39"/>
                      <a:pt x="11" y="39"/>
                    </a:cubicBezTo>
                    <a:cubicBezTo>
                      <a:pt x="11" y="39"/>
                      <a:pt x="10" y="36"/>
                      <a:pt x="10" y="36"/>
                    </a:cubicBezTo>
                    <a:cubicBezTo>
                      <a:pt x="10" y="36"/>
                      <a:pt x="9" y="35"/>
                      <a:pt x="9" y="35"/>
                    </a:cubicBezTo>
                    <a:cubicBezTo>
                      <a:pt x="9" y="35"/>
                      <a:pt x="7" y="34"/>
                      <a:pt x="7" y="34"/>
                    </a:cubicBezTo>
                    <a:cubicBezTo>
                      <a:pt x="7" y="34"/>
                      <a:pt x="5" y="31"/>
                      <a:pt x="5" y="31"/>
                    </a:cubicBezTo>
                    <a:cubicBezTo>
                      <a:pt x="5" y="31"/>
                      <a:pt x="4" y="28"/>
                      <a:pt x="4" y="28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7"/>
                      <a:pt x="3" y="26"/>
                      <a:pt x="3" y="26"/>
                    </a:cubicBezTo>
                    <a:cubicBezTo>
                      <a:pt x="3" y="26"/>
                      <a:pt x="4" y="24"/>
                      <a:pt x="4" y="24"/>
                    </a:cubicBezTo>
                    <a:cubicBezTo>
                      <a:pt x="4" y="24"/>
                      <a:pt x="4" y="21"/>
                      <a:pt x="4" y="21"/>
                    </a:cubicBezTo>
                    <a:cubicBezTo>
                      <a:pt x="4" y="21"/>
                      <a:pt x="2" y="20"/>
                      <a:pt x="2" y="20"/>
                    </a:cubicBezTo>
                    <a:cubicBezTo>
                      <a:pt x="2" y="20"/>
                      <a:pt x="1" y="19"/>
                      <a:pt x="1" y="19"/>
                    </a:cubicBezTo>
                    <a:cubicBezTo>
                      <a:pt x="1" y="19"/>
                      <a:pt x="1" y="17"/>
                      <a:pt x="1" y="17"/>
                    </a:cubicBezTo>
                    <a:cubicBezTo>
                      <a:pt x="1" y="17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5"/>
                      <a:pt x="3" y="13"/>
                      <a:pt x="3" y="13"/>
                    </a:cubicBezTo>
                    <a:cubicBezTo>
                      <a:pt x="3" y="13"/>
                      <a:pt x="6" y="13"/>
                      <a:pt x="6" y="13"/>
                    </a:cubicBezTo>
                    <a:cubicBezTo>
                      <a:pt x="6" y="13"/>
                      <a:pt x="8" y="13"/>
                      <a:pt x="8" y="13"/>
                    </a:cubicBezTo>
                    <a:cubicBezTo>
                      <a:pt x="8" y="13"/>
                      <a:pt x="10" y="10"/>
                      <a:pt x="10" y="10"/>
                    </a:cubicBezTo>
                    <a:cubicBezTo>
                      <a:pt x="10" y="10"/>
                      <a:pt x="14" y="7"/>
                      <a:pt x="14" y="7"/>
                    </a:cubicBezTo>
                    <a:cubicBezTo>
                      <a:pt x="14" y="7"/>
                      <a:pt x="17" y="5"/>
                      <a:pt x="17" y="5"/>
                    </a:cubicBezTo>
                    <a:cubicBezTo>
                      <a:pt x="17" y="5"/>
                      <a:pt x="20" y="4"/>
                      <a:pt x="20" y="4"/>
                    </a:cubicBezTo>
                    <a:cubicBezTo>
                      <a:pt x="20" y="4"/>
                      <a:pt x="20" y="2"/>
                      <a:pt x="20" y="2"/>
                    </a:cubicBezTo>
                    <a:cubicBezTo>
                      <a:pt x="20" y="2"/>
                      <a:pt x="21" y="0"/>
                      <a:pt x="21" y="0"/>
                    </a:cubicBezTo>
                    <a:cubicBezTo>
                      <a:pt x="21" y="0"/>
                      <a:pt x="23" y="0"/>
                      <a:pt x="23" y="0"/>
                    </a:cubicBezTo>
                    <a:cubicBezTo>
                      <a:pt x="23" y="0"/>
                      <a:pt x="24" y="2"/>
                      <a:pt x="24" y="2"/>
                    </a:cubicBezTo>
                    <a:cubicBezTo>
                      <a:pt x="24" y="2"/>
                      <a:pt x="25" y="3"/>
                      <a:pt x="25" y="3"/>
                    </a:cubicBezTo>
                    <a:cubicBezTo>
                      <a:pt x="25" y="3"/>
                      <a:pt x="26" y="1"/>
                      <a:pt x="2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0" name="Freeform 1133"/>
              <p:cNvSpPr>
                <a:spLocks/>
              </p:cNvSpPr>
              <p:nvPr/>
            </p:nvSpPr>
            <p:spPr bwMode="gray">
              <a:xfrm>
                <a:off x="4532313" y="1781586"/>
                <a:ext cx="258763" cy="187325"/>
              </a:xfrm>
              <a:custGeom>
                <a:avLst/>
                <a:gdLst/>
                <a:ahLst/>
                <a:cxnLst>
                  <a:cxn ang="0">
                    <a:pos x="79" y="115"/>
                  </a:cxn>
                  <a:cxn ang="0">
                    <a:pos x="74" y="111"/>
                  </a:cxn>
                  <a:cxn ang="0">
                    <a:pos x="67" y="109"/>
                  </a:cxn>
                  <a:cxn ang="0">
                    <a:pos x="60" y="110"/>
                  </a:cxn>
                  <a:cxn ang="0">
                    <a:pos x="54" y="112"/>
                  </a:cxn>
                  <a:cxn ang="0">
                    <a:pos x="51" y="107"/>
                  </a:cxn>
                  <a:cxn ang="0">
                    <a:pos x="48" y="106"/>
                  </a:cxn>
                  <a:cxn ang="0">
                    <a:pos x="45" y="106"/>
                  </a:cxn>
                  <a:cxn ang="0">
                    <a:pos x="42" y="100"/>
                  </a:cxn>
                  <a:cxn ang="0">
                    <a:pos x="38" y="96"/>
                  </a:cxn>
                  <a:cxn ang="0">
                    <a:pos x="34" y="96"/>
                  </a:cxn>
                  <a:cxn ang="0">
                    <a:pos x="30" y="92"/>
                  </a:cxn>
                  <a:cxn ang="0">
                    <a:pos x="23" y="92"/>
                  </a:cxn>
                  <a:cxn ang="0">
                    <a:pos x="22" y="87"/>
                  </a:cxn>
                  <a:cxn ang="0">
                    <a:pos x="18" y="83"/>
                  </a:cxn>
                  <a:cxn ang="0">
                    <a:pos x="12" y="80"/>
                  </a:cxn>
                  <a:cxn ang="0">
                    <a:pos x="7" y="77"/>
                  </a:cxn>
                  <a:cxn ang="0">
                    <a:pos x="7" y="68"/>
                  </a:cxn>
                  <a:cxn ang="0">
                    <a:pos x="4" y="62"/>
                  </a:cxn>
                  <a:cxn ang="0">
                    <a:pos x="6" y="53"/>
                  </a:cxn>
                  <a:cxn ang="0">
                    <a:pos x="4" y="44"/>
                  </a:cxn>
                  <a:cxn ang="0">
                    <a:pos x="0" y="37"/>
                  </a:cxn>
                  <a:cxn ang="0">
                    <a:pos x="2" y="29"/>
                  </a:cxn>
                  <a:cxn ang="0">
                    <a:pos x="2" y="23"/>
                  </a:cxn>
                  <a:cxn ang="0">
                    <a:pos x="2" y="19"/>
                  </a:cxn>
                  <a:cxn ang="0">
                    <a:pos x="14" y="13"/>
                  </a:cxn>
                  <a:cxn ang="0">
                    <a:pos x="21" y="8"/>
                  </a:cxn>
                  <a:cxn ang="0">
                    <a:pos x="27" y="3"/>
                  </a:cxn>
                  <a:cxn ang="0">
                    <a:pos x="35" y="0"/>
                  </a:cxn>
                  <a:cxn ang="0">
                    <a:pos x="40" y="5"/>
                  </a:cxn>
                  <a:cxn ang="0">
                    <a:pos x="38" y="5"/>
                  </a:cxn>
                  <a:cxn ang="0">
                    <a:pos x="42" y="11"/>
                  </a:cxn>
                  <a:cxn ang="0">
                    <a:pos x="47" y="11"/>
                  </a:cxn>
                  <a:cxn ang="0">
                    <a:pos x="50" y="6"/>
                  </a:cxn>
                  <a:cxn ang="0">
                    <a:pos x="50" y="7"/>
                  </a:cxn>
                  <a:cxn ang="0">
                    <a:pos x="52" y="8"/>
                  </a:cxn>
                  <a:cxn ang="0">
                    <a:pos x="67" y="11"/>
                  </a:cxn>
                  <a:cxn ang="0">
                    <a:pos x="77" y="9"/>
                  </a:cxn>
                  <a:cxn ang="0">
                    <a:pos x="82" y="12"/>
                  </a:cxn>
                  <a:cxn ang="0">
                    <a:pos x="86" y="23"/>
                  </a:cxn>
                  <a:cxn ang="0">
                    <a:pos x="90" y="42"/>
                  </a:cxn>
                  <a:cxn ang="0">
                    <a:pos x="84" y="50"/>
                  </a:cxn>
                  <a:cxn ang="0">
                    <a:pos x="87" y="55"/>
                  </a:cxn>
                  <a:cxn ang="0">
                    <a:pos x="88" y="68"/>
                  </a:cxn>
                  <a:cxn ang="0">
                    <a:pos x="94" y="80"/>
                  </a:cxn>
                  <a:cxn ang="0">
                    <a:pos x="93" y="84"/>
                  </a:cxn>
                  <a:cxn ang="0">
                    <a:pos x="90" y="89"/>
                  </a:cxn>
                  <a:cxn ang="0">
                    <a:pos x="81" y="104"/>
                  </a:cxn>
                  <a:cxn ang="0">
                    <a:pos x="82" y="114"/>
                  </a:cxn>
                  <a:cxn ang="0">
                    <a:pos x="80" y="116"/>
                  </a:cxn>
                </a:cxnLst>
                <a:rect l="0" t="0" r="r" b="b"/>
                <a:pathLst>
                  <a:path w="94" h="116">
                    <a:moveTo>
                      <a:pt x="80" y="116"/>
                    </a:move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116"/>
                      <a:pt x="79" y="115"/>
                      <a:pt x="79" y="115"/>
                    </a:cubicBezTo>
                    <a:cubicBezTo>
                      <a:pt x="79" y="115"/>
                      <a:pt x="77" y="114"/>
                      <a:pt x="77" y="114"/>
                    </a:cubicBezTo>
                    <a:cubicBezTo>
                      <a:pt x="77" y="114"/>
                      <a:pt x="76" y="112"/>
                      <a:pt x="76" y="112"/>
                    </a:cubicBezTo>
                    <a:cubicBezTo>
                      <a:pt x="76" y="112"/>
                      <a:pt x="74" y="111"/>
                      <a:pt x="74" y="111"/>
                    </a:cubicBezTo>
                    <a:cubicBezTo>
                      <a:pt x="74" y="111"/>
                      <a:pt x="73" y="108"/>
                      <a:pt x="73" y="108"/>
                    </a:cubicBezTo>
                    <a:cubicBezTo>
                      <a:pt x="73" y="108"/>
                      <a:pt x="69" y="108"/>
                      <a:pt x="69" y="108"/>
                    </a:cubicBezTo>
                    <a:cubicBezTo>
                      <a:pt x="69" y="108"/>
                      <a:pt x="67" y="109"/>
                      <a:pt x="67" y="109"/>
                    </a:cubicBezTo>
                    <a:cubicBezTo>
                      <a:pt x="67" y="109"/>
                      <a:pt x="65" y="111"/>
                      <a:pt x="65" y="111"/>
                    </a:cubicBezTo>
                    <a:cubicBezTo>
                      <a:pt x="65" y="111"/>
                      <a:pt x="63" y="110"/>
                      <a:pt x="63" y="110"/>
                    </a:cubicBezTo>
                    <a:cubicBezTo>
                      <a:pt x="63" y="110"/>
                      <a:pt x="60" y="110"/>
                      <a:pt x="60" y="110"/>
                    </a:cubicBezTo>
                    <a:cubicBezTo>
                      <a:pt x="60" y="110"/>
                      <a:pt x="58" y="110"/>
                      <a:pt x="58" y="110"/>
                    </a:cubicBezTo>
                    <a:cubicBezTo>
                      <a:pt x="58" y="110"/>
                      <a:pt x="57" y="112"/>
                      <a:pt x="57" y="112"/>
                    </a:cubicBezTo>
                    <a:cubicBezTo>
                      <a:pt x="57" y="112"/>
                      <a:pt x="54" y="112"/>
                      <a:pt x="54" y="112"/>
                    </a:cubicBezTo>
                    <a:cubicBezTo>
                      <a:pt x="54" y="112"/>
                      <a:pt x="54" y="111"/>
                      <a:pt x="54" y="111"/>
                    </a:cubicBezTo>
                    <a:cubicBezTo>
                      <a:pt x="54" y="111"/>
                      <a:pt x="53" y="109"/>
                      <a:pt x="53" y="109"/>
                    </a:cubicBezTo>
                    <a:cubicBezTo>
                      <a:pt x="53" y="109"/>
                      <a:pt x="51" y="107"/>
                      <a:pt x="51" y="107"/>
                    </a:cubicBezTo>
                    <a:cubicBezTo>
                      <a:pt x="51" y="107"/>
                      <a:pt x="51" y="105"/>
                      <a:pt x="51" y="105"/>
                    </a:cubicBezTo>
                    <a:cubicBezTo>
                      <a:pt x="51" y="105"/>
                      <a:pt x="50" y="104"/>
                      <a:pt x="50" y="104"/>
                    </a:cubicBezTo>
                    <a:cubicBezTo>
                      <a:pt x="50" y="104"/>
                      <a:pt x="48" y="106"/>
                      <a:pt x="48" y="106"/>
                    </a:cubicBezTo>
                    <a:cubicBezTo>
                      <a:pt x="48" y="106"/>
                      <a:pt x="48" y="108"/>
                      <a:pt x="48" y="108"/>
                    </a:cubicBezTo>
                    <a:cubicBezTo>
                      <a:pt x="48" y="108"/>
                      <a:pt x="47" y="109"/>
                      <a:pt x="47" y="109"/>
                    </a:cubicBezTo>
                    <a:cubicBezTo>
                      <a:pt x="47" y="109"/>
                      <a:pt x="45" y="106"/>
                      <a:pt x="45" y="106"/>
                    </a:cubicBezTo>
                    <a:cubicBezTo>
                      <a:pt x="45" y="106"/>
                      <a:pt x="44" y="103"/>
                      <a:pt x="44" y="103"/>
                    </a:cubicBezTo>
                    <a:cubicBezTo>
                      <a:pt x="44" y="103"/>
                      <a:pt x="43" y="102"/>
                      <a:pt x="43" y="102"/>
                    </a:cubicBezTo>
                    <a:cubicBezTo>
                      <a:pt x="43" y="102"/>
                      <a:pt x="42" y="100"/>
                      <a:pt x="42" y="100"/>
                    </a:cubicBezTo>
                    <a:cubicBezTo>
                      <a:pt x="42" y="100"/>
                      <a:pt x="42" y="98"/>
                      <a:pt x="42" y="98"/>
                    </a:cubicBezTo>
                    <a:cubicBezTo>
                      <a:pt x="42" y="98"/>
                      <a:pt x="39" y="98"/>
                      <a:pt x="39" y="98"/>
                    </a:cubicBezTo>
                    <a:cubicBezTo>
                      <a:pt x="39" y="98"/>
                      <a:pt x="38" y="96"/>
                      <a:pt x="38" y="96"/>
                    </a:cubicBezTo>
                    <a:cubicBezTo>
                      <a:pt x="38" y="96"/>
                      <a:pt x="37" y="96"/>
                      <a:pt x="37" y="96"/>
                    </a:cubicBezTo>
                    <a:cubicBezTo>
                      <a:pt x="37" y="96"/>
                      <a:pt x="35" y="96"/>
                      <a:pt x="35" y="96"/>
                    </a:cubicBezTo>
                    <a:cubicBezTo>
                      <a:pt x="35" y="96"/>
                      <a:pt x="34" y="96"/>
                      <a:pt x="34" y="96"/>
                    </a:cubicBezTo>
                    <a:cubicBezTo>
                      <a:pt x="34" y="96"/>
                      <a:pt x="34" y="94"/>
                      <a:pt x="34" y="94"/>
                    </a:cubicBezTo>
                    <a:cubicBezTo>
                      <a:pt x="34" y="94"/>
                      <a:pt x="32" y="94"/>
                      <a:pt x="32" y="94"/>
                    </a:cubicBezTo>
                    <a:cubicBezTo>
                      <a:pt x="32" y="94"/>
                      <a:pt x="30" y="92"/>
                      <a:pt x="30" y="92"/>
                    </a:cubicBezTo>
                    <a:cubicBezTo>
                      <a:pt x="30" y="92"/>
                      <a:pt x="28" y="90"/>
                      <a:pt x="28" y="90"/>
                    </a:cubicBezTo>
                    <a:cubicBezTo>
                      <a:pt x="28" y="90"/>
                      <a:pt x="26" y="91"/>
                      <a:pt x="26" y="91"/>
                    </a:cubicBezTo>
                    <a:cubicBezTo>
                      <a:pt x="26" y="91"/>
                      <a:pt x="23" y="92"/>
                      <a:pt x="23" y="92"/>
                    </a:cubicBezTo>
                    <a:cubicBezTo>
                      <a:pt x="23" y="92"/>
                      <a:pt x="22" y="92"/>
                      <a:pt x="22" y="92"/>
                    </a:cubicBezTo>
                    <a:cubicBezTo>
                      <a:pt x="22" y="92"/>
                      <a:pt x="21" y="90"/>
                      <a:pt x="21" y="90"/>
                    </a:cubicBezTo>
                    <a:cubicBezTo>
                      <a:pt x="21" y="90"/>
                      <a:pt x="22" y="87"/>
                      <a:pt x="22" y="87"/>
                    </a:cubicBezTo>
                    <a:cubicBezTo>
                      <a:pt x="22" y="87"/>
                      <a:pt x="21" y="84"/>
                      <a:pt x="21" y="84"/>
                    </a:cubicBezTo>
                    <a:cubicBezTo>
                      <a:pt x="21" y="84"/>
                      <a:pt x="20" y="84"/>
                      <a:pt x="20" y="84"/>
                    </a:cubicBezTo>
                    <a:cubicBezTo>
                      <a:pt x="20" y="84"/>
                      <a:pt x="18" y="83"/>
                      <a:pt x="18" y="83"/>
                    </a:cubicBezTo>
                    <a:cubicBezTo>
                      <a:pt x="18" y="83"/>
                      <a:pt x="16" y="82"/>
                      <a:pt x="16" y="82"/>
                    </a:cubicBezTo>
                    <a:cubicBezTo>
                      <a:pt x="16" y="82"/>
                      <a:pt x="15" y="81"/>
                      <a:pt x="15" y="81"/>
                    </a:cubicBezTo>
                    <a:cubicBezTo>
                      <a:pt x="15" y="81"/>
                      <a:pt x="12" y="80"/>
                      <a:pt x="12" y="80"/>
                    </a:cubicBezTo>
                    <a:cubicBezTo>
                      <a:pt x="12" y="80"/>
                      <a:pt x="11" y="78"/>
                      <a:pt x="11" y="78"/>
                    </a:cubicBezTo>
                    <a:cubicBezTo>
                      <a:pt x="11" y="78"/>
                      <a:pt x="9" y="77"/>
                      <a:pt x="9" y="77"/>
                    </a:cubicBezTo>
                    <a:cubicBezTo>
                      <a:pt x="9" y="77"/>
                      <a:pt x="7" y="77"/>
                      <a:pt x="7" y="77"/>
                    </a:cubicBezTo>
                    <a:cubicBezTo>
                      <a:pt x="7" y="77"/>
                      <a:pt x="7" y="75"/>
                      <a:pt x="7" y="75"/>
                    </a:cubicBezTo>
                    <a:cubicBezTo>
                      <a:pt x="7" y="75"/>
                      <a:pt x="8" y="71"/>
                      <a:pt x="8" y="71"/>
                    </a:cubicBezTo>
                    <a:cubicBezTo>
                      <a:pt x="8" y="71"/>
                      <a:pt x="7" y="68"/>
                      <a:pt x="7" y="68"/>
                    </a:cubicBezTo>
                    <a:cubicBezTo>
                      <a:pt x="7" y="68"/>
                      <a:pt x="6" y="67"/>
                      <a:pt x="6" y="67"/>
                    </a:cubicBezTo>
                    <a:cubicBezTo>
                      <a:pt x="6" y="67"/>
                      <a:pt x="6" y="63"/>
                      <a:pt x="6" y="63"/>
                    </a:cubicBezTo>
                    <a:cubicBezTo>
                      <a:pt x="6" y="63"/>
                      <a:pt x="4" y="62"/>
                      <a:pt x="4" y="62"/>
                    </a:cubicBezTo>
                    <a:cubicBezTo>
                      <a:pt x="4" y="62"/>
                      <a:pt x="4" y="59"/>
                      <a:pt x="4" y="59"/>
                    </a:cubicBezTo>
                    <a:cubicBezTo>
                      <a:pt x="4" y="59"/>
                      <a:pt x="6" y="57"/>
                      <a:pt x="6" y="57"/>
                    </a:cubicBezTo>
                    <a:cubicBezTo>
                      <a:pt x="6" y="57"/>
                      <a:pt x="6" y="53"/>
                      <a:pt x="6" y="53"/>
                    </a:cubicBezTo>
                    <a:cubicBezTo>
                      <a:pt x="6" y="53"/>
                      <a:pt x="4" y="50"/>
                      <a:pt x="4" y="50"/>
                    </a:cubicBezTo>
                    <a:cubicBezTo>
                      <a:pt x="4" y="50"/>
                      <a:pt x="4" y="47"/>
                      <a:pt x="4" y="47"/>
                    </a:cubicBezTo>
                    <a:cubicBezTo>
                      <a:pt x="4" y="47"/>
                      <a:pt x="4" y="44"/>
                      <a:pt x="4" y="44"/>
                    </a:cubicBezTo>
                    <a:cubicBezTo>
                      <a:pt x="4" y="44"/>
                      <a:pt x="1" y="41"/>
                      <a:pt x="1" y="41"/>
                    </a:cubicBezTo>
                    <a:cubicBezTo>
                      <a:pt x="1" y="41"/>
                      <a:pt x="0" y="38"/>
                      <a:pt x="0" y="38"/>
                    </a:cubicBezTo>
                    <a:cubicBezTo>
                      <a:pt x="0" y="38"/>
                      <a:pt x="0" y="37"/>
                      <a:pt x="0" y="37"/>
                    </a:cubicBezTo>
                    <a:cubicBezTo>
                      <a:pt x="0" y="37"/>
                      <a:pt x="2" y="35"/>
                      <a:pt x="2" y="35"/>
                    </a:cubicBezTo>
                    <a:cubicBezTo>
                      <a:pt x="2" y="35"/>
                      <a:pt x="2" y="32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9"/>
                      <a:pt x="1" y="25"/>
                      <a:pt x="1" y="25"/>
                    </a:cubicBezTo>
                    <a:cubicBezTo>
                      <a:pt x="1" y="25"/>
                      <a:pt x="0" y="23"/>
                      <a:pt x="0" y="23"/>
                    </a:cubicBezTo>
                    <a:cubicBezTo>
                      <a:pt x="0" y="23"/>
                      <a:pt x="2" y="23"/>
                      <a:pt x="2" y="23"/>
                    </a:cubicBezTo>
                    <a:cubicBezTo>
                      <a:pt x="2" y="23"/>
                      <a:pt x="3" y="23"/>
                      <a:pt x="3" y="23"/>
                    </a:cubicBezTo>
                    <a:cubicBezTo>
                      <a:pt x="3" y="23"/>
                      <a:pt x="3" y="20"/>
                      <a:pt x="3" y="20"/>
                    </a:cubicBezTo>
                    <a:cubicBezTo>
                      <a:pt x="3" y="20"/>
                      <a:pt x="2" y="19"/>
                      <a:pt x="2" y="19"/>
                    </a:cubicBezTo>
                    <a:cubicBezTo>
                      <a:pt x="2" y="19"/>
                      <a:pt x="5" y="17"/>
                      <a:pt x="5" y="17"/>
                    </a:cubicBezTo>
                    <a:cubicBezTo>
                      <a:pt x="5" y="17"/>
                      <a:pt x="11" y="14"/>
                      <a:pt x="11" y="14"/>
                    </a:cubicBezTo>
                    <a:cubicBezTo>
                      <a:pt x="11" y="14"/>
                      <a:pt x="14" y="13"/>
                      <a:pt x="14" y="13"/>
                    </a:cubicBezTo>
                    <a:cubicBezTo>
                      <a:pt x="14" y="13"/>
                      <a:pt x="17" y="12"/>
                      <a:pt x="17" y="12"/>
                    </a:cubicBezTo>
                    <a:cubicBezTo>
                      <a:pt x="17" y="12"/>
                      <a:pt x="19" y="10"/>
                      <a:pt x="19" y="10"/>
                    </a:cubicBezTo>
                    <a:cubicBezTo>
                      <a:pt x="19" y="10"/>
                      <a:pt x="21" y="8"/>
                      <a:pt x="21" y="8"/>
                    </a:cubicBezTo>
                    <a:cubicBezTo>
                      <a:pt x="21" y="8"/>
                      <a:pt x="22" y="7"/>
                      <a:pt x="22" y="7"/>
                    </a:cubicBezTo>
                    <a:cubicBezTo>
                      <a:pt x="22" y="7"/>
                      <a:pt x="25" y="6"/>
                      <a:pt x="25" y="6"/>
                    </a:cubicBezTo>
                    <a:cubicBezTo>
                      <a:pt x="25" y="6"/>
                      <a:pt x="27" y="3"/>
                      <a:pt x="27" y="3"/>
                    </a:cubicBezTo>
                    <a:cubicBezTo>
                      <a:pt x="27" y="3"/>
                      <a:pt x="30" y="3"/>
                      <a:pt x="30" y="3"/>
                    </a:cubicBezTo>
                    <a:cubicBezTo>
                      <a:pt x="30" y="3"/>
                      <a:pt x="31" y="1"/>
                      <a:pt x="31" y="1"/>
                    </a:cubicBezTo>
                    <a:cubicBezTo>
                      <a:pt x="31" y="1"/>
                      <a:pt x="35" y="0"/>
                      <a:pt x="35" y="0"/>
                    </a:cubicBezTo>
                    <a:cubicBezTo>
                      <a:pt x="35" y="0"/>
                      <a:pt x="38" y="1"/>
                      <a:pt x="38" y="1"/>
                    </a:cubicBezTo>
                    <a:cubicBezTo>
                      <a:pt x="38" y="1"/>
                      <a:pt x="40" y="3"/>
                      <a:pt x="40" y="3"/>
                    </a:cubicBezTo>
                    <a:cubicBezTo>
                      <a:pt x="40" y="3"/>
                      <a:pt x="40" y="5"/>
                      <a:pt x="40" y="5"/>
                    </a:cubicBezTo>
                    <a:cubicBezTo>
                      <a:pt x="40" y="5"/>
                      <a:pt x="39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4"/>
                      <a:pt x="38" y="5"/>
                      <a:pt x="38" y="5"/>
                    </a:cubicBezTo>
                    <a:cubicBezTo>
                      <a:pt x="38" y="5"/>
                      <a:pt x="39" y="7"/>
                      <a:pt x="39" y="7"/>
                    </a:cubicBezTo>
                    <a:cubicBezTo>
                      <a:pt x="39" y="7"/>
                      <a:pt x="41" y="10"/>
                      <a:pt x="41" y="10"/>
                    </a:cubicBezTo>
                    <a:cubicBezTo>
                      <a:pt x="41" y="10"/>
                      <a:pt x="42" y="11"/>
                      <a:pt x="42" y="11"/>
                    </a:cubicBezTo>
                    <a:cubicBezTo>
                      <a:pt x="42" y="11"/>
                      <a:pt x="45" y="10"/>
                      <a:pt x="45" y="10"/>
                    </a:cubicBezTo>
                    <a:cubicBezTo>
                      <a:pt x="45" y="10"/>
                      <a:pt x="46" y="12"/>
                      <a:pt x="46" y="12"/>
                    </a:cubicBezTo>
                    <a:cubicBezTo>
                      <a:pt x="46" y="12"/>
                      <a:pt x="47" y="11"/>
                      <a:pt x="47" y="11"/>
                    </a:cubicBezTo>
                    <a:cubicBezTo>
                      <a:pt x="47" y="11"/>
                      <a:pt x="47" y="10"/>
                      <a:pt x="47" y="10"/>
                    </a:cubicBezTo>
                    <a:cubicBezTo>
                      <a:pt x="47" y="10"/>
                      <a:pt x="48" y="8"/>
                      <a:pt x="48" y="8"/>
                    </a:cubicBezTo>
                    <a:cubicBezTo>
                      <a:pt x="48" y="8"/>
                      <a:pt x="50" y="6"/>
                      <a:pt x="50" y="6"/>
                    </a:cubicBezTo>
                    <a:cubicBezTo>
                      <a:pt x="50" y="6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0" y="7"/>
                      <a:pt x="50" y="7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0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5" y="9"/>
                      <a:pt x="55" y="9"/>
                    </a:cubicBezTo>
                    <a:cubicBezTo>
                      <a:pt x="55" y="9"/>
                      <a:pt x="61" y="11"/>
                      <a:pt x="61" y="11"/>
                    </a:cubicBezTo>
                    <a:cubicBezTo>
                      <a:pt x="61" y="11"/>
                      <a:pt x="67" y="11"/>
                      <a:pt x="67" y="11"/>
                    </a:cubicBezTo>
                    <a:cubicBezTo>
                      <a:pt x="67" y="11"/>
                      <a:pt x="74" y="11"/>
                      <a:pt x="74" y="11"/>
                    </a:cubicBezTo>
                    <a:cubicBezTo>
                      <a:pt x="74" y="11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8" y="9"/>
                      <a:pt x="78" y="9"/>
                    </a:cubicBezTo>
                    <a:cubicBezTo>
                      <a:pt x="78" y="9"/>
                      <a:pt x="80" y="10"/>
                      <a:pt x="80" y="10"/>
                    </a:cubicBezTo>
                    <a:cubicBezTo>
                      <a:pt x="80" y="10"/>
                      <a:pt x="82" y="12"/>
                      <a:pt x="82" y="12"/>
                    </a:cubicBezTo>
                    <a:cubicBezTo>
                      <a:pt x="82" y="12"/>
                      <a:pt x="84" y="14"/>
                      <a:pt x="84" y="14"/>
                    </a:cubicBezTo>
                    <a:cubicBezTo>
                      <a:pt x="84" y="14"/>
                      <a:pt x="85" y="19"/>
                      <a:pt x="85" y="19"/>
                    </a:cubicBezTo>
                    <a:cubicBezTo>
                      <a:pt x="85" y="19"/>
                      <a:pt x="86" y="23"/>
                      <a:pt x="86" y="23"/>
                    </a:cubicBezTo>
                    <a:cubicBezTo>
                      <a:pt x="86" y="23"/>
                      <a:pt x="87" y="28"/>
                      <a:pt x="87" y="28"/>
                    </a:cubicBezTo>
                    <a:cubicBezTo>
                      <a:pt x="87" y="28"/>
                      <a:pt x="90" y="37"/>
                      <a:pt x="90" y="37"/>
                    </a:cubicBezTo>
                    <a:cubicBezTo>
                      <a:pt x="90" y="37"/>
                      <a:pt x="90" y="42"/>
                      <a:pt x="90" y="42"/>
                    </a:cubicBezTo>
                    <a:cubicBezTo>
                      <a:pt x="90" y="42"/>
                      <a:pt x="88" y="46"/>
                      <a:pt x="88" y="46"/>
                    </a:cubicBezTo>
                    <a:cubicBezTo>
                      <a:pt x="88" y="46"/>
                      <a:pt x="86" y="47"/>
                      <a:pt x="86" y="47"/>
                    </a:cubicBezTo>
                    <a:cubicBezTo>
                      <a:pt x="86" y="47"/>
                      <a:pt x="84" y="50"/>
                      <a:pt x="84" y="50"/>
                    </a:cubicBezTo>
                    <a:cubicBezTo>
                      <a:pt x="84" y="50"/>
                      <a:pt x="84" y="53"/>
                      <a:pt x="84" y="53"/>
                    </a:cubicBezTo>
                    <a:cubicBezTo>
                      <a:pt x="84" y="53"/>
                      <a:pt x="86" y="54"/>
                      <a:pt x="86" y="54"/>
                    </a:cubicBezTo>
                    <a:cubicBezTo>
                      <a:pt x="86" y="54"/>
                      <a:pt x="87" y="55"/>
                      <a:pt x="87" y="55"/>
                    </a:cubicBezTo>
                    <a:cubicBezTo>
                      <a:pt x="87" y="55"/>
                      <a:pt x="87" y="59"/>
                      <a:pt x="87" y="59"/>
                    </a:cubicBezTo>
                    <a:cubicBezTo>
                      <a:pt x="87" y="59"/>
                      <a:pt x="87" y="64"/>
                      <a:pt x="87" y="64"/>
                    </a:cubicBezTo>
                    <a:cubicBezTo>
                      <a:pt x="87" y="64"/>
                      <a:pt x="88" y="68"/>
                      <a:pt x="88" y="68"/>
                    </a:cubicBezTo>
                    <a:cubicBezTo>
                      <a:pt x="88" y="68"/>
                      <a:pt x="89" y="71"/>
                      <a:pt x="89" y="71"/>
                    </a:cubicBezTo>
                    <a:cubicBezTo>
                      <a:pt x="89" y="71"/>
                      <a:pt x="92" y="77"/>
                      <a:pt x="92" y="77"/>
                    </a:cubicBezTo>
                    <a:cubicBezTo>
                      <a:pt x="92" y="77"/>
                      <a:pt x="94" y="80"/>
                      <a:pt x="94" y="80"/>
                    </a:cubicBezTo>
                    <a:cubicBezTo>
                      <a:pt x="94" y="80"/>
                      <a:pt x="92" y="81"/>
                      <a:pt x="92" y="81"/>
                    </a:cubicBezTo>
                    <a:cubicBezTo>
                      <a:pt x="92" y="81"/>
                      <a:pt x="92" y="83"/>
                      <a:pt x="92" y="83"/>
                    </a:cubicBezTo>
                    <a:cubicBezTo>
                      <a:pt x="92" y="83"/>
                      <a:pt x="93" y="84"/>
                      <a:pt x="93" y="84"/>
                    </a:cubicBezTo>
                    <a:cubicBezTo>
                      <a:pt x="93" y="84"/>
                      <a:pt x="93" y="86"/>
                      <a:pt x="93" y="86"/>
                    </a:cubicBezTo>
                    <a:cubicBezTo>
                      <a:pt x="93" y="86"/>
                      <a:pt x="92" y="89"/>
                      <a:pt x="92" y="89"/>
                    </a:cubicBezTo>
                    <a:cubicBezTo>
                      <a:pt x="92" y="89"/>
                      <a:pt x="90" y="89"/>
                      <a:pt x="90" y="89"/>
                    </a:cubicBezTo>
                    <a:cubicBezTo>
                      <a:pt x="90" y="89"/>
                      <a:pt x="88" y="93"/>
                      <a:pt x="88" y="93"/>
                    </a:cubicBezTo>
                    <a:cubicBezTo>
                      <a:pt x="88" y="93"/>
                      <a:pt x="85" y="97"/>
                      <a:pt x="85" y="97"/>
                    </a:cubicBezTo>
                    <a:cubicBezTo>
                      <a:pt x="85" y="97"/>
                      <a:pt x="81" y="104"/>
                      <a:pt x="81" y="104"/>
                    </a:cubicBezTo>
                    <a:cubicBezTo>
                      <a:pt x="81" y="104"/>
                      <a:pt x="81" y="107"/>
                      <a:pt x="81" y="107"/>
                    </a:cubicBezTo>
                    <a:cubicBezTo>
                      <a:pt x="81" y="107"/>
                      <a:pt x="82" y="110"/>
                      <a:pt x="82" y="110"/>
                    </a:cubicBezTo>
                    <a:cubicBezTo>
                      <a:pt x="82" y="110"/>
                      <a:pt x="82" y="114"/>
                      <a:pt x="82" y="114"/>
                    </a:cubicBezTo>
                    <a:cubicBezTo>
                      <a:pt x="82" y="114"/>
                      <a:pt x="83" y="115"/>
                      <a:pt x="83" y="115"/>
                    </a:cubicBezTo>
                    <a:cubicBezTo>
                      <a:pt x="83" y="115"/>
                      <a:pt x="83" y="116"/>
                      <a:pt x="83" y="116"/>
                    </a:cubicBezTo>
                    <a:cubicBezTo>
                      <a:pt x="83" y="116"/>
                      <a:pt x="80" y="116"/>
                      <a:pt x="80" y="11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1" name="Freeform 1134"/>
              <p:cNvSpPr>
                <a:spLocks/>
              </p:cNvSpPr>
              <p:nvPr/>
            </p:nvSpPr>
            <p:spPr bwMode="gray">
              <a:xfrm>
                <a:off x="4414838" y="1970499"/>
                <a:ext cx="193675" cy="84138"/>
              </a:xfrm>
              <a:custGeom>
                <a:avLst/>
                <a:gdLst/>
                <a:ahLst/>
                <a:cxnLst>
                  <a:cxn ang="0">
                    <a:pos x="38" y="52"/>
                  </a:cxn>
                  <a:cxn ang="0">
                    <a:pos x="35" y="48"/>
                  </a:cxn>
                  <a:cxn ang="0">
                    <a:pos x="27" y="46"/>
                  </a:cxn>
                  <a:cxn ang="0">
                    <a:pos x="25" y="40"/>
                  </a:cxn>
                  <a:cxn ang="0">
                    <a:pos x="21" y="40"/>
                  </a:cxn>
                  <a:cxn ang="0">
                    <a:pos x="17" y="40"/>
                  </a:cxn>
                  <a:cxn ang="0">
                    <a:pos x="13" y="45"/>
                  </a:cxn>
                  <a:cxn ang="0">
                    <a:pos x="10" y="43"/>
                  </a:cxn>
                  <a:cxn ang="0">
                    <a:pos x="7" y="40"/>
                  </a:cxn>
                  <a:cxn ang="0">
                    <a:pos x="3" y="42"/>
                  </a:cxn>
                  <a:cxn ang="0">
                    <a:pos x="1" y="39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7" y="34"/>
                  </a:cxn>
                  <a:cxn ang="0">
                    <a:pos x="11" y="29"/>
                  </a:cxn>
                  <a:cxn ang="0">
                    <a:pos x="17" y="33"/>
                  </a:cxn>
                  <a:cxn ang="0">
                    <a:pos x="25" y="28"/>
                  </a:cxn>
                  <a:cxn ang="0">
                    <a:pos x="28" y="28"/>
                  </a:cxn>
                  <a:cxn ang="0">
                    <a:pos x="32" y="30"/>
                  </a:cxn>
                  <a:cxn ang="0">
                    <a:pos x="33" y="26"/>
                  </a:cxn>
                  <a:cxn ang="0">
                    <a:pos x="31" y="18"/>
                  </a:cxn>
                  <a:cxn ang="0">
                    <a:pos x="35" y="13"/>
                  </a:cxn>
                  <a:cxn ang="0">
                    <a:pos x="40" y="9"/>
                  </a:cxn>
                  <a:cxn ang="0">
                    <a:pos x="45" y="9"/>
                  </a:cxn>
                  <a:cxn ang="0">
                    <a:pos x="49" y="5"/>
                  </a:cxn>
                  <a:cxn ang="0">
                    <a:pos x="53" y="0"/>
                  </a:cxn>
                  <a:cxn ang="0">
                    <a:pos x="60" y="3"/>
                  </a:cxn>
                  <a:cxn ang="0">
                    <a:pos x="64" y="5"/>
                  </a:cxn>
                  <a:cxn ang="0">
                    <a:pos x="70" y="6"/>
                  </a:cxn>
                  <a:cxn ang="0">
                    <a:pos x="69" y="12"/>
                  </a:cxn>
                  <a:cxn ang="0">
                    <a:pos x="71" y="17"/>
                  </a:cxn>
                  <a:cxn ang="0">
                    <a:pos x="71" y="20"/>
                  </a:cxn>
                  <a:cxn ang="0">
                    <a:pos x="69" y="26"/>
                  </a:cxn>
                  <a:cxn ang="0">
                    <a:pos x="67" y="27"/>
                  </a:cxn>
                  <a:cxn ang="0">
                    <a:pos x="65" y="33"/>
                  </a:cxn>
                  <a:cxn ang="0">
                    <a:pos x="66" y="40"/>
                  </a:cxn>
                  <a:cxn ang="0">
                    <a:pos x="62" y="44"/>
                  </a:cxn>
                  <a:cxn ang="0">
                    <a:pos x="58" y="48"/>
                  </a:cxn>
                  <a:cxn ang="0">
                    <a:pos x="48" y="52"/>
                  </a:cxn>
                  <a:cxn ang="0">
                    <a:pos x="42" y="50"/>
                  </a:cxn>
                  <a:cxn ang="0">
                    <a:pos x="38" y="53"/>
                  </a:cxn>
                </a:cxnLst>
                <a:rect l="0" t="0" r="r" b="b"/>
                <a:pathLst>
                  <a:path w="71" h="53">
                    <a:moveTo>
                      <a:pt x="36" y="53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53"/>
                      <a:pt x="38" y="52"/>
                      <a:pt x="38" y="52"/>
                    </a:cubicBezTo>
                    <a:cubicBezTo>
                      <a:pt x="38" y="52"/>
                      <a:pt x="38" y="50"/>
                      <a:pt x="38" y="50"/>
                    </a:cubicBezTo>
                    <a:cubicBezTo>
                      <a:pt x="38" y="50"/>
                      <a:pt x="37" y="48"/>
                      <a:pt x="37" y="48"/>
                    </a:cubicBezTo>
                    <a:cubicBezTo>
                      <a:pt x="37" y="48"/>
                      <a:pt x="35" y="48"/>
                      <a:pt x="35" y="48"/>
                    </a:cubicBezTo>
                    <a:cubicBezTo>
                      <a:pt x="35" y="48"/>
                      <a:pt x="32" y="48"/>
                      <a:pt x="32" y="48"/>
                    </a:cubicBezTo>
                    <a:cubicBezTo>
                      <a:pt x="32" y="48"/>
                      <a:pt x="31" y="48"/>
                      <a:pt x="31" y="48"/>
                    </a:cubicBezTo>
                    <a:cubicBezTo>
                      <a:pt x="31" y="48"/>
                      <a:pt x="27" y="46"/>
                      <a:pt x="27" y="46"/>
                    </a:cubicBezTo>
                    <a:cubicBezTo>
                      <a:pt x="27" y="46"/>
                      <a:pt x="26" y="43"/>
                      <a:pt x="26" y="43"/>
                    </a:cubicBezTo>
                    <a:cubicBezTo>
                      <a:pt x="26" y="43"/>
                      <a:pt x="25" y="42"/>
                      <a:pt x="25" y="42"/>
                    </a:cubicBezTo>
                    <a:cubicBezTo>
                      <a:pt x="25" y="42"/>
                      <a:pt x="25" y="40"/>
                      <a:pt x="25" y="40"/>
                    </a:cubicBezTo>
                    <a:cubicBezTo>
                      <a:pt x="25" y="40"/>
                      <a:pt x="23" y="39"/>
                      <a:pt x="23" y="39"/>
                    </a:cubicBezTo>
                    <a:cubicBezTo>
                      <a:pt x="23" y="39"/>
                      <a:pt x="22" y="40"/>
                      <a:pt x="22" y="40"/>
                    </a:cubicBezTo>
                    <a:cubicBezTo>
                      <a:pt x="22" y="40"/>
                      <a:pt x="21" y="40"/>
                      <a:pt x="21" y="40"/>
                    </a:cubicBezTo>
                    <a:cubicBezTo>
                      <a:pt x="21" y="40"/>
                      <a:pt x="20" y="40"/>
                      <a:pt x="20" y="40"/>
                    </a:cubicBezTo>
                    <a:cubicBezTo>
                      <a:pt x="20" y="40"/>
                      <a:pt x="19" y="40"/>
                      <a:pt x="19" y="40"/>
                    </a:cubicBezTo>
                    <a:cubicBezTo>
                      <a:pt x="19" y="40"/>
                      <a:pt x="17" y="40"/>
                      <a:pt x="17" y="40"/>
                    </a:cubicBezTo>
                    <a:cubicBezTo>
                      <a:pt x="17" y="40"/>
                      <a:pt x="15" y="41"/>
                      <a:pt x="15" y="41"/>
                    </a:cubicBezTo>
                    <a:cubicBezTo>
                      <a:pt x="15" y="41"/>
                      <a:pt x="14" y="43"/>
                      <a:pt x="14" y="43"/>
                    </a:cubicBezTo>
                    <a:cubicBezTo>
                      <a:pt x="14" y="43"/>
                      <a:pt x="13" y="45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2" y="43"/>
                      <a:pt x="12" y="43"/>
                    </a:cubicBezTo>
                    <a:cubicBezTo>
                      <a:pt x="12" y="43"/>
                      <a:pt x="10" y="43"/>
                      <a:pt x="10" y="43"/>
                    </a:cubicBezTo>
                    <a:cubicBezTo>
                      <a:pt x="10" y="43"/>
                      <a:pt x="9" y="44"/>
                      <a:pt x="9" y="44"/>
                    </a:cubicBezTo>
                    <a:cubicBezTo>
                      <a:pt x="9" y="44"/>
                      <a:pt x="9" y="41"/>
                      <a:pt x="9" y="41"/>
                    </a:cubicBezTo>
                    <a:cubicBezTo>
                      <a:pt x="9" y="41"/>
                      <a:pt x="7" y="40"/>
                      <a:pt x="7" y="40"/>
                    </a:cubicBezTo>
                    <a:cubicBezTo>
                      <a:pt x="7" y="40"/>
                      <a:pt x="6" y="42"/>
                      <a:pt x="6" y="42"/>
                    </a:cubicBezTo>
                    <a:cubicBezTo>
                      <a:pt x="6" y="42"/>
                      <a:pt x="5" y="42"/>
                      <a:pt x="5" y="42"/>
                    </a:cubicBezTo>
                    <a:cubicBezTo>
                      <a:pt x="5" y="42"/>
                      <a:pt x="3" y="42"/>
                      <a:pt x="3" y="42"/>
                    </a:cubicBezTo>
                    <a:cubicBezTo>
                      <a:pt x="3" y="42"/>
                      <a:pt x="3" y="40"/>
                      <a:pt x="3" y="40"/>
                    </a:cubicBezTo>
                    <a:cubicBezTo>
                      <a:pt x="3" y="40"/>
                      <a:pt x="2" y="39"/>
                      <a:pt x="2" y="39"/>
                    </a:cubicBezTo>
                    <a:cubicBezTo>
                      <a:pt x="2" y="39"/>
                      <a:pt x="1" y="39"/>
                      <a:pt x="1" y="39"/>
                    </a:cubicBezTo>
                    <a:cubicBezTo>
                      <a:pt x="1" y="39"/>
                      <a:pt x="1" y="37"/>
                      <a:pt x="1" y="37"/>
                    </a:cubicBezTo>
                    <a:cubicBezTo>
                      <a:pt x="1" y="37"/>
                      <a:pt x="1" y="36"/>
                      <a:pt x="1" y="36"/>
                    </a:cubicBezTo>
                    <a:cubicBezTo>
                      <a:pt x="1" y="36"/>
                      <a:pt x="1" y="34"/>
                      <a:pt x="1" y="34"/>
                    </a:cubicBezTo>
                    <a:cubicBezTo>
                      <a:pt x="1" y="34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0"/>
                      <a:pt x="1" y="30"/>
                    </a:cubicBezTo>
                    <a:cubicBezTo>
                      <a:pt x="1" y="30"/>
                      <a:pt x="3" y="29"/>
                      <a:pt x="3" y="29"/>
                    </a:cubicBezTo>
                    <a:cubicBezTo>
                      <a:pt x="3" y="29"/>
                      <a:pt x="4" y="30"/>
                      <a:pt x="4" y="30"/>
                    </a:cubicBezTo>
                    <a:cubicBezTo>
                      <a:pt x="4" y="30"/>
                      <a:pt x="5" y="32"/>
                      <a:pt x="5" y="32"/>
                    </a:cubicBezTo>
                    <a:cubicBezTo>
                      <a:pt x="5" y="32"/>
                      <a:pt x="6" y="32"/>
                      <a:pt x="6" y="32"/>
                    </a:cubicBezTo>
                    <a:cubicBezTo>
                      <a:pt x="6" y="32"/>
                      <a:pt x="6" y="34"/>
                      <a:pt x="6" y="34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7" y="34"/>
                      <a:pt x="9" y="32"/>
                      <a:pt x="9" y="32"/>
                    </a:cubicBezTo>
                    <a:cubicBezTo>
                      <a:pt x="9" y="32"/>
                      <a:pt x="9" y="30"/>
                      <a:pt x="9" y="30"/>
                    </a:cubicBezTo>
                    <a:cubicBezTo>
                      <a:pt x="9" y="30"/>
                      <a:pt x="11" y="29"/>
                      <a:pt x="11" y="29"/>
                    </a:cubicBezTo>
                    <a:cubicBezTo>
                      <a:pt x="11" y="29"/>
                      <a:pt x="13" y="30"/>
                      <a:pt x="13" y="30"/>
                    </a:cubicBezTo>
                    <a:cubicBezTo>
                      <a:pt x="13" y="30"/>
                      <a:pt x="14" y="33"/>
                      <a:pt x="14" y="33"/>
                    </a:cubicBezTo>
                    <a:cubicBezTo>
                      <a:pt x="14" y="33"/>
                      <a:pt x="17" y="33"/>
                      <a:pt x="17" y="33"/>
                    </a:cubicBezTo>
                    <a:cubicBezTo>
                      <a:pt x="17" y="33"/>
                      <a:pt x="19" y="30"/>
                      <a:pt x="19" y="30"/>
                    </a:cubicBezTo>
                    <a:cubicBezTo>
                      <a:pt x="19" y="30"/>
                      <a:pt x="22" y="29"/>
                      <a:pt x="22" y="29"/>
                    </a:cubicBezTo>
                    <a:cubicBezTo>
                      <a:pt x="22" y="29"/>
                      <a:pt x="25" y="28"/>
                      <a:pt x="25" y="28"/>
                    </a:cubicBezTo>
                    <a:cubicBezTo>
                      <a:pt x="25" y="28"/>
                      <a:pt x="26" y="27"/>
                      <a:pt x="26" y="27"/>
                    </a:cubicBezTo>
                    <a:cubicBezTo>
                      <a:pt x="26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30" y="27"/>
                      <a:pt x="30" y="27"/>
                    </a:cubicBezTo>
                    <a:cubicBezTo>
                      <a:pt x="30" y="27"/>
                      <a:pt x="31" y="29"/>
                      <a:pt x="31" y="29"/>
                    </a:cubicBezTo>
                    <a:cubicBezTo>
                      <a:pt x="31" y="29"/>
                      <a:pt x="32" y="30"/>
                      <a:pt x="32" y="30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3" y="30"/>
                      <a:pt x="34" y="29"/>
                      <a:pt x="34" y="29"/>
                    </a:cubicBezTo>
                    <a:cubicBezTo>
                      <a:pt x="34" y="29"/>
                      <a:pt x="33" y="26"/>
                      <a:pt x="33" y="26"/>
                    </a:cubicBezTo>
                    <a:cubicBezTo>
                      <a:pt x="33" y="26"/>
                      <a:pt x="33" y="22"/>
                      <a:pt x="33" y="22"/>
                    </a:cubicBezTo>
                    <a:cubicBezTo>
                      <a:pt x="33" y="22"/>
                      <a:pt x="32" y="21"/>
                      <a:pt x="32" y="21"/>
                    </a:cubicBezTo>
                    <a:cubicBezTo>
                      <a:pt x="32" y="21"/>
                      <a:pt x="31" y="18"/>
                      <a:pt x="31" y="18"/>
                    </a:cubicBezTo>
                    <a:cubicBezTo>
                      <a:pt x="31" y="18"/>
                      <a:pt x="32" y="16"/>
                      <a:pt x="32" y="16"/>
                    </a:cubicBezTo>
                    <a:cubicBezTo>
                      <a:pt x="32" y="16"/>
                      <a:pt x="34" y="15"/>
                      <a:pt x="34" y="15"/>
                    </a:cubicBezTo>
                    <a:cubicBezTo>
                      <a:pt x="34" y="15"/>
                      <a:pt x="35" y="13"/>
                      <a:pt x="35" y="13"/>
                    </a:cubicBezTo>
                    <a:cubicBezTo>
                      <a:pt x="35" y="13"/>
                      <a:pt x="35" y="16"/>
                      <a:pt x="35" y="16"/>
                    </a:cubicBezTo>
                    <a:cubicBezTo>
                      <a:pt x="35" y="16"/>
                      <a:pt x="37" y="9"/>
                      <a:pt x="37" y="9"/>
                    </a:cubicBezTo>
                    <a:cubicBezTo>
                      <a:pt x="37" y="9"/>
                      <a:pt x="40" y="9"/>
                      <a:pt x="40" y="9"/>
                    </a:cubicBezTo>
                    <a:cubicBezTo>
                      <a:pt x="40" y="9"/>
                      <a:pt x="40" y="4"/>
                      <a:pt x="40" y="4"/>
                    </a:cubicBezTo>
                    <a:cubicBezTo>
                      <a:pt x="40" y="4"/>
                      <a:pt x="44" y="9"/>
                      <a:pt x="44" y="9"/>
                    </a:cubicBezTo>
                    <a:cubicBezTo>
                      <a:pt x="44" y="9"/>
                      <a:pt x="45" y="9"/>
                      <a:pt x="45" y="9"/>
                    </a:cubicBezTo>
                    <a:cubicBezTo>
                      <a:pt x="45" y="9"/>
                      <a:pt x="47" y="7"/>
                      <a:pt x="47" y="7"/>
                    </a:cubicBezTo>
                    <a:cubicBezTo>
                      <a:pt x="47" y="7"/>
                      <a:pt x="49" y="8"/>
                      <a:pt x="49" y="8"/>
                    </a:cubicBezTo>
                    <a:cubicBezTo>
                      <a:pt x="49" y="8"/>
                      <a:pt x="49" y="5"/>
                      <a:pt x="49" y="5"/>
                    </a:cubicBezTo>
                    <a:cubicBezTo>
                      <a:pt x="49" y="5"/>
                      <a:pt x="52" y="4"/>
                      <a:pt x="52" y="4"/>
                    </a:cubicBezTo>
                    <a:cubicBezTo>
                      <a:pt x="52" y="4"/>
                      <a:pt x="52" y="0"/>
                      <a:pt x="52" y="0"/>
                    </a:cubicBezTo>
                    <a:cubicBezTo>
                      <a:pt x="52" y="0"/>
                      <a:pt x="53" y="0"/>
                      <a:pt x="53" y="0"/>
                    </a:cubicBezTo>
                    <a:cubicBezTo>
                      <a:pt x="53" y="0"/>
                      <a:pt x="56" y="1"/>
                      <a:pt x="56" y="1"/>
                    </a:cubicBezTo>
                    <a:cubicBezTo>
                      <a:pt x="56" y="1"/>
                      <a:pt x="57" y="2"/>
                      <a:pt x="57" y="2"/>
                    </a:cubicBezTo>
                    <a:cubicBezTo>
                      <a:pt x="57" y="2"/>
                      <a:pt x="60" y="3"/>
                      <a:pt x="60" y="3"/>
                    </a:cubicBezTo>
                    <a:cubicBezTo>
                      <a:pt x="60" y="3"/>
                      <a:pt x="61" y="4"/>
                      <a:pt x="61" y="4"/>
                    </a:cubicBezTo>
                    <a:cubicBezTo>
                      <a:pt x="61" y="4"/>
                      <a:pt x="63" y="5"/>
                      <a:pt x="63" y="5"/>
                    </a:cubicBezTo>
                    <a:cubicBezTo>
                      <a:pt x="63" y="5"/>
                      <a:pt x="64" y="5"/>
                      <a:pt x="64" y="5"/>
                    </a:cubicBezTo>
                    <a:cubicBezTo>
                      <a:pt x="64" y="5"/>
                      <a:pt x="66" y="3"/>
                      <a:pt x="66" y="3"/>
                    </a:cubicBezTo>
                    <a:cubicBezTo>
                      <a:pt x="66" y="3"/>
                      <a:pt x="68" y="5"/>
                      <a:pt x="68" y="5"/>
                    </a:cubicBezTo>
                    <a:cubicBezTo>
                      <a:pt x="68" y="5"/>
                      <a:pt x="70" y="6"/>
                      <a:pt x="70" y="6"/>
                    </a:cubicBezTo>
                    <a:cubicBezTo>
                      <a:pt x="70" y="6"/>
                      <a:pt x="70" y="8"/>
                      <a:pt x="70" y="8"/>
                    </a:cubicBezTo>
                    <a:cubicBezTo>
                      <a:pt x="70" y="8"/>
                      <a:pt x="70" y="10"/>
                      <a:pt x="70" y="10"/>
                    </a:cubicBezTo>
                    <a:cubicBezTo>
                      <a:pt x="70" y="10"/>
                      <a:pt x="69" y="12"/>
                      <a:pt x="69" y="12"/>
                    </a:cubicBezTo>
                    <a:cubicBezTo>
                      <a:pt x="69" y="12"/>
                      <a:pt x="70" y="14"/>
                      <a:pt x="70" y="14"/>
                    </a:cubicBezTo>
                    <a:cubicBezTo>
                      <a:pt x="70" y="14"/>
                      <a:pt x="70" y="16"/>
                      <a:pt x="70" y="16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1" y="17"/>
                      <a:pt x="71" y="19"/>
                      <a:pt x="71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1" y="19"/>
                      <a:pt x="71" y="20"/>
                      <a:pt x="71" y="20"/>
                    </a:cubicBezTo>
                    <a:cubicBezTo>
                      <a:pt x="71" y="20"/>
                      <a:pt x="71" y="24"/>
                      <a:pt x="71" y="24"/>
                    </a:cubicBezTo>
                    <a:cubicBezTo>
                      <a:pt x="71" y="24"/>
                      <a:pt x="70" y="26"/>
                      <a:pt x="70" y="26"/>
                    </a:cubicBezTo>
                    <a:cubicBezTo>
                      <a:pt x="70" y="26"/>
                      <a:pt x="69" y="26"/>
                      <a:pt x="69" y="26"/>
                    </a:cubicBezTo>
                    <a:cubicBezTo>
                      <a:pt x="69" y="26"/>
                      <a:pt x="68" y="24"/>
                      <a:pt x="68" y="24"/>
                    </a:cubicBezTo>
                    <a:cubicBezTo>
                      <a:pt x="68" y="24"/>
                      <a:pt x="67" y="26"/>
                      <a:pt x="67" y="26"/>
                    </a:cubicBezTo>
                    <a:cubicBezTo>
                      <a:pt x="67" y="26"/>
                      <a:pt x="67" y="27"/>
                      <a:pt x="67" y="27"/>
                    </a:cubicBezTo>
                    <a:cubicBezTo>
                      <a:pt x="67" y="27"/>
                      <a:pt x="68" y="28"/>
                      <a:pt x="68" y="28"/>
                    </a:cubicBezTo>
                    <a:cubicBezTo>
                      <a:pt x="68" y="28"/>
                      <a:pt x="67" y="31"/>
                      <a:pt x="67" y="31"/>
                    </a:cubicBezTo>
                    <a:cubicBezTo>
                      <a:pt x="67" y="31"/>
                      <a:pt x="65" y="33"/>
                      <a:pt x="65" y="33"/>
                    </a:cubicBezTo>
                    <a:cubicBezTo>
                      <a:pt x="65" y="33"/>
                      <a:pt x="66" y="35"/>
                      <a:pt x="66" y="35"/>
                    </a:cubicBezTo>
                    <a:cubicBezTo>
                      <a:pt x="66" y="35"/>
                      <a:pt x="66" y="38"/>
                      <a:pt x="66" y="38"/>
                    </a:cubicBezTo>
                    <a:cubicBezTo>
                      <a:pt x="66" y="38"/>
                      <a:pt x="66" y="40"/>
                      <a:pt x="66" y="40"/>
                    </a:cubicBezTo>
                    <a:cubicBezTo>
                      <a:pt x="66" y="40"/>
                      <a:pt x="64" y="40"/>
                      <a:pt x="64" y="40"/>
                    </a:cubicBezTo>
                    <a:cubicBezTo>
                      <a:pt x="64" y="40"/>
                      <a:pt x="63" y="42"/>
                      <a:pt x="63" y="42"/>
                    </a:cubicBezTo>
                    <a:cubicBezTo>
                      <a:pt x="63" y="42"/>
                      <a:pt x="62" y="44"/>
                      <a:pt x="62" y="44"/>
                    </a:cubicBezTo>
                    <a:cubicBezTo>
                      <a:pt x="62" y="44"/>
                      <a:pt x="61" y="46"/>
                      <a:pt x="61" y="46"/>
                    </a:cubicBezTo>
                    <a:cubicBezTo>
                      <a:pt x="61" y="46"/>
                      <a:pt x="59" y="47"/>
                      <a:pt x="59" y="47"/>
                    </a:cubicBezTo>
                    <a:cubicBezTo>
                      <a:pt x="59" y="47"/>
                      <a:pt x="58" y="48"/>
                      <a:pt x="58" y="48"/>
                    </a:cubicBezTo>
                    <a:cubicBezTo>
                      <a:pt x="58" y="48"/>
                      <a:pt x="52" y="48"/>
                      <a:pt x="52" y="48"/>
                    </a:cubicBezTo>
                    <a:cubicBezTo>
                      <a:pt x="52" y="48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8" y="52"/>
                      <a:pt x="46" y="50"/>
                      <a:pt x="46" y="50"/>
                    </a:cubicBezTo>
                    <a:cubicBezTo>
                      <a:pt x="46" y="50"/>
                      <a:pt x="44" y="50"/>
                      <a:pt x="44" y="50"/>
                    </a:cubicBezTo>
                    <a:cubicBezTo>
                      <a:pt x="44" y="50"/>
                      <a:pt x="42" y="50"/>
                      <a:pt x="42" y="50"/>
                    </a:cubicBezTo>
                    <a:cubicBezTo>
                      <a:pt x="42" y="50"/>
                      <a:pt x="40" y="51"/>
                      <a:pt x="40" y="51"/>
                    </a:cubicBezTo>
                    <a:cubicBezTo>
                      <a:pt x="40" y="51"/>
                      <a:pt x="39" y="52"/>
                      <a:pt x="39" y="52"/>
                    </a:cubicBezTo>
                    <a:cubicBezTo>
                      <a:pt x="39" y="52"/>
                      <a:pt x="38" y="53"/>
                      <a:pt x="38" y="53"/>
                    </a:cubicBezTo>
                    <a:cubicBezTo>
                      <a:pt x="38" y="53"/>
                      <a:pt x="36" y="53"/>
                      <a:pt x="36" y="5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2" name="Freeform 1136"/>
              <p:cNvSpPr>
                <a:spLocks/>
              </p:cNvSpPr>
              <p:nvPr/>
            </p:nvSpPr>
            <p:spPr bwMode="gray">
              <a:xfrm>
                <a:off x="4589463" y="1983199"/>
                <a:ext cx="173038" cy="90488"/>
              </a:xfrm>
              <a:custGeom>
                <a:avLst/>
                <a:gdLst/>
                <a:ahLst/>
                <a:cxnLst>
                  <a:cxn ang="0">
                    <a:pos x="37" y="51"/>
                  </a:cxn>
                  <a:cxn ang="0">
                    <a:pos x="34" y="50"/>
                  </a:cxn>
                  <a:cxn ang="0">
                    <a:pos x="30" y="53"/>
                  </a:cxn>
                  <a:cxn ang="0">
                    <a:pos x="26" y="55"/>
                  </a:cxn>
                  <a:cxn ang="0">
                    <a:pos x="24" y="56"/>
                  </a:cxn>
                  <a:cxn ang="0">
                    <a:pos x="20" y="57"/>
                  </a:cxn>
                  <a:cxn ang="0">
                    <a:pos x="16" y="56"/>
                  </a:cxn>
                  <a:cxn ang="0">
                    <a:pos x="13" y="54"/>
                  </a:cxn>
                  <a:cxn ang="0">
                    <a:pos x="9" y="51"/>
                  </a:cxn>
                  <a:cxn ang="0">
                    <a:pos x="7" y="48"/>
                  </a:cxn>
                  <a:cxn ang="0">
                    <a:pos x="4" y="44"/>
                  </a:cxn>
                  <a:cxn ang="0">
                    <a:pos x="3" y="42"/>
                  </a:cxn>
                  <a:cxn ang="0">
                    <a:pos x="2" y="39"/>
                  </a:cxn>
                  <a:cxn ang="0">
                    <a:pos x="0" y="35"/>
                  </a:cxn>
                  <a:cxn ang="0">
                    <a:pos x="0" y="32"/>
                  </a:cxn>
                  <a:cxn ang="0">
                    <a:pos x="2" y="30"/>
                  </a:cxn>
                  <a:cxn ang="0">
                    <a:pos x="1" y="25"/>
                  </a:cxn>
                  <a:cxn ang="0">
                    <a:pos x="4" y="20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7" y="16"/>
                  </a:cxn>
                  <a:cxn ang="0">
                    <a:pos x="9" y="10"/>
                  </a:cxn>
                  <a:cxn ang="0">
                    <a:pos x="12" y="16"/>
                  </a:cxn>
                  <a:cxn ang="0">
                    <a:pos x="17" y="17"/>
                  </a:cxn>
                  <a:cxn ang="0">
                    <a:pos x="23" y="16"/>
                  </a:cxn>
                  <a:cxn ang="0">
                    <a:pos x="25" y="13"/>
                  </a:cxn>
                  <a:cxn ang="0">
                    <a:pos x="25" y="9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35" y="7"/>
                  </a:cxn>
                  <a:cxn ang="0">
                    <a:pos x="39" y="3"/>
                  </a:cxn>
                  <a:cxn ang="0">
                    <a:pos x="42" y="0"/>
                  </a:cxn>
                  <a:cxn ang="0">
                    <a:pos x="46" y="1"/>
                  </a:cxn>
                  <a:cxn ang="0">
                    <a:pos x="50" y="2"/>
                  </a:cxn>
                  <a:cxn ang="0">
                    <a:pos x="53" y="4"/>
                  </a:cxn>
                  <a:cxn ang="0">
                    <a:pos x="56" y="4"/>
                  </a:cxn>
                  <a:cxn ang="0">
                    <a:pos x="57" y="7"/>
                  </a:cxn>
                  <a:cxn ang="0">
                    <a:pos x="60" y="10"/>
                  </a:cxn>
                  <a:cxn ang="0">
                    <a:pos x="63" y="13"/>
                  </a:cxn>
                  <a:cxn ang="0">
                    <a:pos x="61" y="15"/>
                  </a:cxn>
                  <a:cxn ang="0">
                    <a:pos x="57" y="18"/>
                  </a:cxn>
                  <a:cxn ang="0">
                    <a:pos x="54" y="24"/>
                  </a:cxn>
                  <a:cxn ang="0">
                    <a:pos x="52" y="31"/>
                  </a:cxn>
                  <a:cxn ang="0">
                    <a:pos x="50" y="39"/>
                  </a:cxn>
                  <a:cxn ang="0">
                    <a:pos x="46" y="48"/>
                  </a:cxn>
                  <a:cxn ang="0">
                    <a:pos x="43" y="50"/>
                  </a:cxn>
                </a:cxnLst>
                <a:rect l="0" t="0" r="r" b="b"/>
                <a:pathLst>
                  <a:path w="63" h="57">
                    <a:moveTo>
                      <a:pt x="39" y="51"/>
                    </a:moveTo>
                    <a:cubicBezTo>
                      <a:pt x="39" y="51"/>
                      <a:pt x="37" y="51"/>
                      <a:pt x="37" y="51"/>
                    </a:cubicBezTo>
                    <a:cubicBezTo>
                      <a:pt x="37" y="51"/>
                      <a:pt x="35" y="51"/>
                      <a:pt x="35" y="51"/>
                    </a:cubicBezTo>
                    <a:cubicBezTo>
                      <a:pt x="35" y="51"/>
                      <a:pt x="34" y="50"/>
                      <a:pt x="34" y="50"/>
                    </a:cubicBezTo>
                    <a:cubicBezTo>
                      <a:pt x="34" y="50"/>
                      <a:pt x="31" y="51"/>
                      <a:pt x="31" y="51"/>
                    </a:cubicBezTo>
                    <a:cubicBezTo>
                      <a:pt x="31" y="51"/>
                      <a:pt x="30" y="53"/>
                      <a:pt x="30" y="53"/>
                    </a:cubicBezTo>
                    <a:cubicBezTo>
                      <a:pt x="30" y="53"/>
                      <a:pt x="27" y="53"/>
                      <a:pt x="27" y="53"/>
                    </a:cubicBezTo>
                    <a:cubicBezTo>
                      <a:pt x="27" y="53"/>
                      <a:pt x="26" y="55"/>
                      <a:pt x="26" y="55"/>
                    </a:cubicBezTo>
                    <a:cubicBezTo>
                      <a:pt x="26" y="55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4" y="56"/>
                    </a:cubicBezTo>
                    <a:cubicBezTo>
                      <a:pt x="24" y="56"/>
                      <a:pt x="23" y="57"/>
                      <a:pt x="23" y="57"/>
                    </a:cubicBezTo>
                    <a:cubicBezTo>
                      <a:pt x="23" y="57"/>
                      <a:pt x="20" y="57"/>
                      <a:pt x="20" y="57"/>
                    </a:cubicBezTo>
                    <a:cubicBezTo>
                      <a:pt x="20" y="57"/>
                      <a:pt x="19" y="56"/>
                      <a:pt x="19" y="56"/>
                    </a:cubicBezTo>
                    <a:cubicBezTo>
                      <a:pt x="19" y="56"/>
                      <a:pt x="16" y="56"/>
                      <a:pt x="16" y="56"/>
                    </a:cubicBezTo>
                    <a:cubicBezTo>
                      <a:pt x="16" y="56"/>
                      <a:pt x="14" y="56"/>
                      <a:pt x="14" y="56"/>
                    </a:cubicBezTo>
                    <a:cubicBezTo>
                      <a:pt x="14" y="56"/>
                      <a:pt x="13" y="54"/>
                      <a:pt x="13" y="54"/>
                    </a:cubicBezTo>
                    <a:cubicBezTo>
                      <a:pt x="13" y="54"/>
                      <a:pt x="11" y="54"/>
                      <a:pt x="11" y="54"/>
                    </a:cubicBezTo>
                    <a:cubicBezTo>
                      <a:pt x="11" y="54"/>
                      <a:pt x="9" y="51"/>
                      <a:pt x="9" y="51"/>
                    </a:cubicBezTo>
                    <a:cubicBezTo>
                      <a:pt x="9" y="51"/>
                      <a:pt x="8" y="49"/>
                      <a:pt x="8" y="49"/>
                    </a:cubicBezTo>
                    <a:cubicBezTo>
                      <a:pt x="8" y="49"/>
                      <a:pt x="7" y="48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6"/>
                      <a:pt x="4" y="44"/>
                      <a:pt x="4" y="44"/>
                    </a:cubicBezTo>
                    <a:cubicBezTo>
                      <a:pt x="4" y="44"/>
                      <a:pt x="3" y="42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3" y="41"/>
                      <a:pt x="3" y="41"/>
                    </a:cubicBezTo>
                    <a:cubicBezTo>
                      <a:pt x="3" y="41"/>
                      <a:pt x="2" y="39"/>
                      <a:pt x="2" y="39"/>
                    </a:cubicBezTo>
                    <a:cubicBezTo>
                      <a:pt x="2" y="39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5"/>
                    </a:cubicBezTo>
                    <a:cubicBezTo>
                      <a:pt x="0" y="35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2" y="32"/>
                      <a:pt x="2" y="32"/>
                    </a:cubicBezTo>
                    <a:cubicBezTo>
                      <a:pt x="2" y="32"/>
                      <a:pt x="2" y="30"/>
                      <a:pt x="2" y="30"/>
                    </a:cubicBezTo>
                    <a:cubicBezTo>
                      <a:pt x="2" y="30"/>
                      <a:pt x="2" y="27"/>
                      <a:pt x="2" y="27"/>
                    </a:cubicBezTo>
                    <a:cubicBezTo>
                      <a:pt x="2" y="27"/>
                      <a:pt x="1" y="25"/>
                      <a:pt x="1" y="25"/>
                    </a:cubicBezTo>
                    <a:cubicBezTo>
                      <a:pt x="1" y="25"/>
                      <a:pt x="3" y="23"/>
                      <a:pt x="3" y="23"/>
                    </a:cubicBezTo>
                    <a:cubicBezTo>
                      <a:pt x="3" y="23"/>
                      <a:pt x="4" y="20"/>
                      <a:pt x="4" y="20"/>
                    </a:cubicBezTo>
                    <a:cubicBezTo>
                      <a:pt x="4" y="20"/>
                      <a:pt x="3" y="19"/>
                      <a:pt x="3" y="19"/>
                    </a:cubicBezTo>
                    <a:cubicBezTo>
                      <a:pt x="3" y="19"/>
                      <a:pt x="3" y="18"/>
                      <a:pt x="3" y="18"/>
                    </a:cubicBezTo>
                    <a:cubicBezTo>
                      <a:pt x="3" y="18"/>
                      <a:pt x="4" y="16"/>
                      <a:pt x="4" y="16"/>
                    </a:cubicBezTo>
                    <a:cubicBezTo>
                      <a:pt x="4" y="16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8"/>
                      <a:pt x="7" y="16"/>
                      <a:pt x="7" y="16"/>
                    </a:cubicBezTo>
                    <a:cubicBezTo>
                      <a:pt x="7" y="16"/>
                      <a:pt x="7" y="12"/>
                      <a:pt x="7" y="12"/>
                    </a:cubicBezTo>
                    <a:cubicBezTo>
                      <a:pt x="7" y="12"/>
                      <a:pt x="9" y="10"/>
                      <a:pt x="9" y="10"/>
                    </a:cubicBezTo>
                    <a:cubicBezTo>
                      <a:pt x="9" y="10"/>
                      <a:pt x="11" y="13"/>
                      <a:pt x="11" y="13"/>
                    </a:cubicBezTo>
                    <a:cubicBezTo>
                      <a:pt x="11" y="13"/>
                      <a:pt x="12" y="16"/>
                      <a:pt x="12" y="16"/>
                    </a:cubicBezTo>
                    <a:cubicBezTo>
                      <a:pt x="12" y="16"/>
                      <a:pt x="14" y="18"/>
                      <a:pt x="14" y="18"/>
                    </a:cubicBezTo>
                    <a:cubicBezTo>
                      <a:pt x="14" y="18"/>
                      <a:pt x="17" y="17"/>
                      <a:pt x="17" y="17"/>
                    </a:cubicBezTo>
                    <a:cubicBezTo>
                      <a:pt x="17" y="17"/>
                      <a:pt x="20" y="17"/>
                      <a:pt x="20" y="17"/>
                    </a:cubicBezTo>
                    <a:cubicBezTo>
                      <a:pt x="20" y="17"/>
                      <a:pt x="23" y="16"/>
                      <a:pt x="23" y="16"/>
                    </a:cubicBezTo>
                    <a:cubicBezTo>
                      <a:pt x="23" y="16"/>
                      <a:pt x="25" y="15"/>
                      <a:pt x="25" y="15"/>
                    </a:cubicBezTo>
                    <a:cubicBezTo>
                      <a:pt x="25" y="15"/>
                      <a:pt x="25" y="13"/>
                      <a:pt x="25" y="13"/>
                    </a:cubicBezTo>
                    <a:cubicBezTo>
                      <a:pt x="25" y="13"/>
                      <a:pt x="24" y="11"/>
                      <a:pt x="24" y="11"/>
                    </a:cubicBezTo>
                    <a:cubicBezTo>
                      <a:pt x="24" y="11"/>
                      <a:pt x="25" y="9"/>
                      <a:pt x="25" y="9"/>
                    </a:cubicBezTo>
                    <a:cubicBezTo>
                      <a:pt x="25" y="9"/>
                      <a:pt x="26" y="8"/>
                      <a:pt x="26" y="8"/>
                    </a:cubicBezTo>
                    <a:cubicBezTo>
                      <a:pt x="26" y="8"/>
                      <a:pt x="29" y="9"/>
                      <a:pt x="29" y="9"/>
                    </a:cubicBezTo>
                    <a:cubicBezTo>
                      <a:pt x="29" y="9"/>
                      <a:pt x="30" y="8"/>
                      <a:pt x="30" y="8"/>
                    </a:cubicBezTo>
                    <a:cubicBezTo>
                      <a:pt x="30" y="8"/>
                      <a:pt x="30" y="6"/>
                      <a:pt x="30" y="6"/>
                    </a:cubicBezTo>
                    <a:cubicBezTo>
                      <a:pt x="30" y="6"/>
                      <a:pt x="33" y="6"/>
                      <a:pt x="33" y="6"/>
                    </a:cubicBezTo>
                    <a:cubicBezTo>
                      <a:pt x="33" y="6"/>
                      <a:pt x="35" y="7"/>
                      <a:pt x="35" y="7"/>
                    </a:cubicBezTo>
                    <a:cubicBezTo>
                      <a:pt x="35" y="7"/>
                      <a:pt x="37" y="7"/>
                      <a:pt x="37" y="7"/>
                    </a:cubicBezTo>
                    <a:cubicBezTo>
                      <a:pt x="37" y="7"/>
                      <a:pt x="39" y="3"/>
                      <a:pt x="39" y="3"/>
                    </a:cubicBezTo>
                    <a:cubicBezTo>
                      <a:pt x="39" y="3"/>
                      <a:pt x="40" y="1"/>
                      <a:pt x="40" y="1"/>
                    </a:cubicBezTo>
                    <a:cubicBezTo>
                      <a:pt x="40" y="1"/>
                      <a:pt x="42" y="0"/>
                      <a:pt x="42" y="0"/>
                    </a:cubicBezTo>
                    <a:cubicBezTo>
                      <a:pt x="42" y="0"/>
                      <a:pt x="44" y="0"/>
                      <a:pt x="44" y="0"/>
                    </a:cubicBezTo>
                    <a:cubicBezTo>
                      <a:pt x="44" y="0"/>
                      <a:pt x="46" y="1"/>
                      <a:pt x="46" y="1"/>
                    </a:cubicBezTo>
                    <a:cubicBezTo>
                      <a:pt x="46" y="1"/>
                      <a:pt x="49" y="1"/>
                      <a:pt x="49" y="1"/>
                    </a:cubicBezTo>
                    <a:cubicBezTo>
                      <a:pt x="49" y="1"/>
                      <a:pt x="50" y="2"/>
                      <a:pt x="50" y="2"/>
                    </a:cubicBezTo>
                    <a:cubicBezTo>
                      <a:pt x="50" y="2"/>
                      <a:pt x="52" y="5"/>
                      <a:pt x="52" y="5"/>
                    </a:cubicBezTo>
                    <a:cubicBezTo>
                      <a:pt x="52" y="5"/>
                      <a:pt x="53" y="4"/>
                      <a:pt x="53" y="4"/>
                    </a:cubicBezTo>
                    <a:cubicBezTo>
                      <a:pt x="53" y="4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4"/>
                      <a:pt x="57" y="5"/>
                      <a:pt x="57" y="5"/>
                    </a:cubicBezTo>
                    <a:cubicBezTo>
                      <a:pt x="57" y="5"/>
                      <a:pt x="57" y="7"/>
                      <a:pt x="57" y="7"/>
                    </a:cubicBezTo>
                    <a:cubicBezTo>
                      <a:pt x="57" y="7"/>
                      <a:pt x="59" y="7"/>
                      <a:pt x="59" y="7"/>
                    </a:cubicBezTo>
                    <a:cubicBezTo>
                      <a:pt x="59" y="7"/>
                      <a:pt x="60" y="10"/>
                      <a:pt x="60" y="10"/>
                    </a:cubicBezTo>
                    <a:cubicBezTo>
                      <a:pt x="60" y="10"/>
                      <a:pt x="62" y="11"/>
                      <a:pt x="62" y="11"/>
                    </a:cubicBezTo>
                    <a:cubicBezTo>
                      <a:pt x="62" y="11"/>
                      <a:pt x="63" y="13"/>
                      <a:pt x="63" y="13"/>
                    </a:cubicBezTo>
                    <a:cubicBezTo>
                      <a:pt x="63" y="13"/>
                      <a:pt x="62" y="14"/>
                      <a:pt x="62" y="14"/>
                    </a:cubicBezTo>
                    <a:cubicBezTo>
                      <a:pt x="62" y="14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0" y="17"/>
                    </a:cubicBezTo>
                    <a:cubicBezTo>
                      <a:pt x="60" y="17"/>
                      <a:pt x="57" y="18"/>
                      <a:pt x="57" y="18"/>
                    </a:cubicBezTo>
                    <a:cubicBezTo>
                      <a:pt x="57" y="18"/>
                      <a:pt x="55" y="20"/>
                      <a:pt x="55" y="20"/>
                    </a:cubicBezTo>
                    <a:cubicBezTo>
                      <a:pt x="55" y="20"/>
                      <a:pt x="54" y="24"/>
                      <a:pt x="54" y="24"/>
                    </a:cubicBezTo>
                    <a:cubicBezTo>
                      <a:pt x="54" y="24"/>
                      <a:pt x="53" y="28"/>
                      <a:pt x="53" y="28"/>
                    </a:cubicBezTo>
                    <a:cubicBezTo>
                      <a:pt x="53" y="28"/>
                      <a:pt x="52" y="31"/>
                      <a:pt x="52" y="31"/>
                    </a:cubicBezTo>
                    <a:cubicBezTo>
                      <a:pt x="52" y="31"/>
                      <a:pt x="51" y="36"/>
                      <a:pt x="51" y="36"/>
                    </a:cubicBezTo>
                    <a:cubicBezTo>
                      <a:pt x="51" y="36"/>
                      <a:pt x="50" y="39"/>
                      <a:pt x="50" y="39"/>
                    </a:cubicBezTo>
                    <a:cubicBezTo>
                      <a:pt x="50" y="39"/>
                      <a:pt x="48" y="44"/>
                      <a:pt x="48" y="44"/>
                    </a:cubicBezTo>
                    <a:cubicBezTo>
                      <a:pt x="48" y="44"/>
                      <a:pt x="46" y="48"/>
                      <a:pt x="46" y="48"/>
                    </a:cubicBezTo>
                    <a:cubicBezTo>
                      <a:pt x="46" y="48"/>
                      <a:pt x="44" y="48"/>
                      <a:pt x="44" y="48"/>
                    </a:cubicBezTo>
                    <a:cubicBezTo>
                      <a:pt x="44" y="48"/>
                      <a:pt x="43" y="50"/>
                      <a:pt x="43" y="50"/>
                    </a:cubicBezTo>
                    <a:cubicBezTo>
                      <a:pt x="43" y="50"/>
                      <a:pt x="39" y="51"/>
                      <a:pt x="39" y="5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3" name="Freeform 1137"/>
              <p:cNvSpPr>
                <a:spLocks/>
              </p:cNvSpPr>
              <p:nvPr/>
            </p:nvSpPr>
            <p:spPr bwMode="gray">
              <a:xfrm>
                <a:off x="4697413" y="1994311"/>
                <a:ext cx="252413" cy="152400"/>
              </a:xfrm>
              <a:custGeom>
                <a:avLst/>
                <a:gdLst/>
                <a:ahLst/>
                <a:cxnLst>
                  <a:cxn ang="0">
                    <a:pos x="91" y="70"/>
                  </a:cxn>
                  <a:cxn ang="0">
                    <a:pos x="87" y="70"/>
                  </a:cxn>
                  <a:cxn ang="0">
                    <a:pos x="85" y="70"/>
                  </a:cxn>
                  <a:cxn ang="0">
                    <a:pos x="83" y="80"/>
                  </a:cxn>
                  <a:cxn ang="0">
                    <a:pos x="82" y="90"/>
                  </a:cxn>
                  <a:cxn ang="0">
                    <a:pos x="79" y="91"/>
                  </a:cxn>
                  <a:cxn ang="0">
                    <a:pos x="75" y="87"/>
                  </a:cxn>
                  <a:cxn ang="0">
                    <a:pos x="69" y="85"/>
                  </a:cxn>
                  <a:cxn ang="0">
                    <a:pos x="62" y="86"/>
                  </a:cxn>
                  <a:cxn ang="0">
                    <a:pos x="56" y="93"/>
                  </a:cxn>
                  <a:cxn ang="0">
                    <a:pos x="49" y="93"/>
                  </a:cxn>
                  <a:cxn ang="0">
                    <a:pos x="43" y="93"/>
                  </a:cxn>
                  <a:cxn ang="0">
                    <a:pos x="35" y="92"/>
                  </a:cxn>
                  <a:cxn ang="0">
                    <a:pos x="27" y="90"/>
                  </a:cxn>
                  <a:cxn ang="0">
                    <a:pos x="28" y="85"/>
                  </a:cxn>
                  <a:cxn ang="0">
                    <a:pos x="23" y="80"/>
                  </a:cxn>
                  <a:cxn ang="0">
                    <a:pos x="25" y="76"/>
                  </a:cxn>
                  <a:cxn ang="0">
                    <a:pos x="21" y="73"/>
                  </a:cxn>
                  <a:cxn ang="0">
                    <a:pos x="19" y="77"/>
                  </a:cxn>
                  <a:cxn ang="0">
                    <a:pos x="14" y="72"/>
                  </a:cxn>
                  <a:cxn ang="0">
                    <a:pos x="12" y="67"/>
                  </a:cxn>
                  <a:cxn ang="0">
                    <a:pos x="9" y="61"/>
                  </a:cxn>
                  <a:cxn ang="0">
                    <a:pos x="5" y="55"/>
                  </a:cxn>
                  <a:cxn ang="0">
                    <a:pos x="0" y="44"/>
                  </a:cxn>
                  <a:cxn ang="0">
                    <a:pos x="5" y="41"/>
                  </a:cxn>
                  <a:cxn ang="0">
                    <a:pos x="11" y="32"/>
                  </a:cxn>
                  <a:cxn ang="0">
                    <a:pos x="14" y="21"/>
                  </a:cxn>
                  <a:cxn ang="0">
                    <a:pos x="18" y="11"/>
                  </a:cxn>
                  <a:cxn ang="0">
                    <a:pos x="23" y="7"/>
                  </a:cxn>
                  <a:cxn ang="0">
                    <a:pos x="25" y="5"/>
                  </a:cxn>
                  <a:cxn ang="0">
                    <a:pos x="29" y="5"/>
                  </a:cxn>
                  <a:cxn ang="0">
                    <a:pos x="35" y="7"/>
                  </a:cxn>
                  <a:cxn ang="0">
                    <a:pos x="40" y="6"/>
                  </a:cxn>
                  <a:cxn ang="0">
                    <a:pos x="45" y="10"/>
                  </a:cxn>
                  <a:cxn ang="0">
                    <a:pos x="50" y="6"/>
                  </a:cxn>
                  <a:cxn ang="0">
                    <a:pos x="56" y="4"/>
                  </a:cxn>
                  <a:cxn ang="0">
                    <a:pos x="60" y="0"/>
                  </a:cxn>
                  <a:cxn ang="0">
                    <a:pos x="62" y="2"/>
                  </a:cxn>
                  <a:cxn ang="0">
                    <a:pos x="65" y="8"/>
                  </a:cxn>
                  <a:cxn ang="0">
                    <a:pos x="68" y="16"/>
                  </a:cxn>
                  <a:cxn ang="0">
                    <a:pos x="70" y="19"/>
                  </a:cxn>
                  <a:cxn ang="0">
                    <a:pos x="74" y="26"/>
                  </a:cxn>
                  <a:cxn ang="0">
                    <a:pos x="76" y="39"/>
                  </a:cxn>
                  <a:cxn ang="0">
                    <a:pos x="75" y="45"/>
                  </a:cxn>
                  <a:cxn ang="0">
                    <a:pos x="77" y="50"/>
                  </a:cxn>
                  <a:cxn ang="0">
                    <a:pos x="77" y="55"/>
                  </a:cxn>
                  <a:cxn ang="0">
                    <a:pos x="77" y="57"/>
                  </a:cxn>
                  <a:cxn ang="0">
                    <a:pos x="77" y="57"/>
                  </a:cxn>
                  <a:cxn ang="0">
                    <a:pos x="84" y="61"/>
                  </a:cxn>
                  <a:cxn ang="0">
                    <a:pos x="90" y="58"/>
                  </a:cxn>
                  <a:cxn ang="0">
                    <a:pos x="92" y="61"/>
                  </a:cxn>
                </a:cxnLst>
                <a:rect l="0" t="0" r="r" b="b"/>
                <a:pathLst>
                  <a:path w="92" h="95">
                    <a:moveTo>
                      <a:pt x="92" y="61"/>
                    </a:moveTo>
                    <a:cubicBezTo>
                      <a:pt x="92" y="61"/>
                      <a:pt x="92" y="66"/>
                      <a:pt x="92" y="66"/>
                    </a:cubicBezTo>
                    <a:cubicBezTo>
                      <a:pt x="92" y="66"/>
                      <a:pt x="91" y="70"/>
                      <a:pt x="91" y="70"/>
                    </a:cubicBezTo>
                    <a:cubicBezTo>
                      <a:pt x="91" y="70"/>
                      <a:pt x="88" y="70"/>
                      <a:pt x="88" y="70"/>
                    </a:cubicBezTo>
                    <a:cubicBezTo>
                      <a:pt x="88" y="70"/>
                      <a:pt x="86" y="72"/>
                      <a:pt x="86" y="72"/>
                    </a:cubicBezTo>
                    <a:cubicBezTo>
                      <a:pt x="86" y="72"/>
                      <a:pt x="87" y="70"/>
                      <a:pt x="87" y="70"/>
                    </a:cubicBezTo>
                    <a:cubicBezTo>
                      <a:pt x="87" y="70"/>
                      <a:pt x="86" y="68"/>
                      <a:pt x="86" y="68"/>
                    </a:cubicBezTo>
                    <a:cubicBezTo>
                      <a:pt x="86" y="68"/>
                      <a:pt x="85" y="68"/>
                      <a:pt x="85" y="68"/>
                    </a:cubicBezTo>
                    <a:cubicBezTo>
                      <a:pt x="85" y="68"/>
                      <a:pt x="85" y="70"/>
                      <a:pt x="85" y="70"/>
                    </a:cubicBezTo>
                    <a:cubicBezTo>
                      <a:pt x="85" y="70"/>
                      <a:pt x="84" y="73"/>
                      <a:pt x="84" y="73"/>
                    </a:cubicBezTo>
                    <a:cubicBezTo>
                      <a:pt x="84" y="73"/>
                      <a:pt x="84" y="76"/>
                      <a:pt x="84" y="76"/>
                    </a:cubicBezTo>
                    <a:cubicBezTo>
                      <a:pt x="84" y="76"/>
                      <a:pt x="83" y="80"/>
                      <a:pt x="83" y="80"/>
                    </a:cubicBezTo>
                    <a:cubicBezTo>
                      <a:pt x="83" y="80"/>
                      <a:pt x="82" y="83"/>
                      <a:pt x="82" y="83"/>
                    </a:cubicBezTo>
                    <a:cubicBezTo>
                      <a:pt x="82" y="83"/>
                      <a:pt x="83" y="87"/>
                      <a:pt x="83" y="87"/>
                    </a:cubicBezTo>
                    <a:cubicBezTo>
                      <a:pt x="83" y="87"/>
                      <a:pt x="82" y="90"/>
                      <a:pt x="82" y="90"/>
                    </a:cubicBezTo>
                    <a:cubicBezTo>
                      <a:pt x="82" y="90"/>
                      <a:pt x="82" y="91"/>
                      <a:pt x="82" y="91"/>
                    </a:cubicBezTo>
                    <a:cubicBezTo>
                      <a:pt x="82" y="91"/>
                      <a:pt x="81" y="91"/>
                      <a:pt x="81" y="91"/>
                    </a:cubicBezTo>
                    <a:cubicBezTo>
                      <a:pt x="81" y="91"/>
                      <a:pt x="79" y="91"/>
                      <a:pt x="79" y="91"/>
                    </a:cubicBezTo>
                    <a:cubicBezTo>
                      <a:pt x="79" y="91"/>
                      <a:pt x="77" y="90"/>
                      <a:pt x="77" y="90"/>
                    </a:cubicBezTo>
                    <a:cubicBezTo>
                      <a:pt x="77" y="90"/>
                      <a:pt x="77" y="88"/>
                      <a:pt x="77" y="88"/>
                    </a:cubicBezTo>
                    <a:cubicBezTo>
                      <a:pt x="77" y="88"/>
                      <a:pt x="75" y="87"/>
                      <a:pt x="75" y="87"/>
                    </a:cubicBezTo>
                    <a:cubicBezTo>
                      <a:pt x="75" y="87"/>
                      <a:pt x="73" y="87"/>
                      <a:pt x="73" y="87"/>
                    </a:cubicBezTo>
                    <a:cubicBezTo>
                      <a:pt x="73" y="87"/>
                      <a:pt x="71" y="86"/>
                      <a:pt x="71" y="86"/>
                    </a:cubicBezTo>
                    <a:cubicBezTo>
                      <a:pt x="71" y="86"/>
                      <a:pt x="69" y="85"/>
                      <a:pt x="69" y="85"/>
                    </a:cubicBezTo>
                    <a:cubicBezTo>
                      <a:pt x="69" y="85"/>
                      <a:pt x="67" y="84"/>
                      <a:pt x="67" y="84"/>
                    </a:cubicBezTo>
                    <a:cubicBezTo>
                      <a:pt x="67" y="84"/>
                      <a:pt x="65" y="86"/>
                      <a:pt x="65" y="86"/>
                    </a:cubicBezTo>
                    <a:cubicBezTo>
                      <a:pt x="65" y="86"/>
                      <a:pt x="62" y="86"/>
                      <a:pt x="62" y="86"/>
                    </a:cubicBezTo>
                    <a:cubicBezTo>
                      <a:pt x="62" y="86"/>
                      <a:pt x="59" y="87"/>
                      <a:pt x="59" y="87"/>
                    </a:cubicBezTo>
                    <a:cubicBezTo>
                      <a:pt x="59" y="87"/>
                      <a:pt x="57" y="90"/>
                      <a:pt x="57" y="90"/>
                    </a:cubicBezTo>
                    <a:cubicBezTo>
                      <a:pt x="57" y="90"/>
                      <a:pt x="56" y="93"/>
                      <a:pt x="56" y="93"/>
                    </a:cubicBezTo>
                    <a:cubicBezTo>
                      <a:pt x="56" y="93"/>
                      <a:pt x="54" y="94"/>
                      <a:pt x="54" y="94"/>
                    </a:cubicBezTo>
                    <a:cubicBezTo>
                      <a:pt x="54" y="94"/>
                      <a:pt x="52" y="95"/>
                      <a:pt x="52" y="95"/>
                    </a:cubicBezTo>
                    <a:cubicBezTo>
                      <a:pt x="52" y="95"/>
                      <a:pt x="49" y="93"/>
                      <a:pt x="49" y="93"/>
                    </a:cubicBezTo>
                    <a:cubicBezTo>
                      <a:pt x="49" y="93"/>
                      <a:pt x="47" y="93"/>
                      <a:pt x="47" y="93"/>
                    </a:cubicBezTo>
                    <a:cubicBezTo>
                      <a:pt x="47" y="93"/>
                      <a:pt x="44" y="92"/>
                      <a:pt x="44" y="92"/>
                    </a:cubicBezTo>
                    <a:cubicBezTo>
                      <a:pt x="44" y="92"/>
                      <a:pt x="43" y="93"/>
                      <a:pt x="43" y="93"/>
                    </a:cubicBezTo>
                    <a:cubicBezTo>
                      <a:pt x="43" y="93"/>
                      <a:pt x="40" y="94"/>
                      <a:pt x="40" y="94"/>
                    </a:cubicBezTo>
                    <a:cubicBezTo>
                      <a:pt x="40" y="94"/>
                      <a:pt x="37" y="93"/>
                      <a:pt x="37" y="93"/>
                    </a:cubicBezTo>
                    <a:cubicBezTo>
                      <a:pt x="37" y="93"/>
                      <a:pt x="35" y="92"/>
                      <a:pt x="35" y="92"/>
                    </a:cubicBezTo>
                    <a:cubicBezTo>
                      <a:pt x="35" y="92"/>
                      <a:pt x="31" y="90"/>
                      <a:pt x="31" y="90"/>
                    </a:cubicBezTo>
                    <a:cubicBezTo>
                      <a:pt x="31" y="90"/>
                      <a:pt x="29" y="91"/>
                      <a:pt x="29" y="91"/>
                    </a:cubicBezTo>
                    <a:cubicBezTo>
                      <a:pt x="29" y="91"/>
                      <a:pt x="27" y="90"/>
                      <a:pt x="27" y="90"/>
                    </a:cubicBezTo>
                    <a:cubicBezTo>
                      <a:pt x="27" y="90"/>
                      <a:pt x="27" y="88"/>
                      <a:pt x="27" y="88"/>
                    </a:cubicBezTo>
                    <a:cubicBezTo>
                      <a:pt x="27" y="88"/>
                      <a:pt x="28" y="86"/>
                      <a:pt x="28" y="86"/>
                    </a:cubicBezTo>
                    <a:cubicBezTo>
                      <a:pt x="28" y="86"/>
                      <a:pt x="28" y="85"/>
                      <a:pt x="28" y="85"/>
                    </a:cubicBezTo>
                    <a:cubicBezTo>
                      <a:pt x="28" y="85"/>
                      <a:pt x="27" y="84"/>
                      <a:pt x="27" y="84"/>
                    </a:cubicBezTo>
                    <a:cubicBezTo>
                      <a:pt x="27" y="84"/>
                      <a:pt x="25" y="82"/>
                      <a:pt x="25" y="82"/>
                    </a:cubicBezTo>
                    <a:cubicBezTo>
                      <a:pt x="25" y="82"/>
                      <a:pt x="23" y="80"/>
                      <a:pt x="23" y="80"/>
                    </a:cubicBezTo>
                    <a:cubicBezTo>
                      <a:pt x="23" y="80"/>
                      <a:pt x="23" y="77"/>
                      <a:pt x="23" y="77"/>
                    </a:cubicBezTo>
                    <a:cubicBezTo>
                      <a:pt x="23" y="77"/>
                      <a:pt x="24" y="76"/>
                      <a:pt x="24" y="76"/>
                    </a:cubicBezTo>
                    <a:cubicBezTo>
                      <a:pt x="24" y="76"/>
                      <a:pt x="25" y="76"/>
                      <a:pt x="25" y="76"/>
                    </a:cubicBezTo>
                    <a:cubicBezTo>
                      <a:pt x="25" y="76"/>
                      <a:pt x="25" y="74"/>
                      <a:pt x="25" y="74"/>
                    </a:cubicBezTo>
                    <a:cubicBezTo>
                      <a:pt x="25" y="74"/>
                      <a:pt x="23" y="73"/>
                      <a:pt x="23" y="73"/>
                    </a:cubicBezTo>
                    <a:cubicBezTo>
                      <a:pt x="23" y="73"/>
                      <a:pt x="21" y="73"/>
                      <a:pt x="21" y="73"/>
                    </a:cubicBezTo>
                    <a:cubicBezTo>
                      <a:pt x="21" y="73"/>
                      <a:pt x="20" y="74"/>
                      <a:pt x="20" y="74"/>
                    </a:cubicBezTo>
                    <a:cubicBezTo>
                      <a:pt x="20" y="74"/>
                      <a:pt x="20" y="77"/>
                      <a:pt x="20" y="77"/>
                    </a:cubicBezTo>
                    <a:cubicBezTo>
                      <a:pt x="20" y="77"/>
                      <a:pt x="19" y="77"/>
                      <a:pt x="19" y="77"/>
                    </a:cubicBezTo>
                    <a:cubicBezTo>
                      <a:pt x="19" y="77"/>
                      <a:pt x="18" y="73"/>
                      <a:pt x="18" y="73"/>
                    </a:cubicBezTo>
                    <a:cubicBezTo>
                      <a:pt x="18" y="73"/>
                      <a:pt x="15" y="73"/>
                      <a:pt x="15" y="73"/>
                    </a:cubicBezTo>
                    <a:cubicBezTo>
                      <a:pt x="15" y="73"/>
                      <a:pt x="14" y="72"/>
                      <a:pt x="14" y="72"/>
                    </a:cubicBezTo>
                    <a:cubicBezTo>
                      <a:pt x="14" y="72"/>
                      <a:pt x="13" y="71"/>
                      <a:pt x="13" y="71"/>
                    </a:cubicBezTo>
                    <a:cubicBezTo>
                      <a:pt x="13" y="71"/>
                      <a:pt x="13" y="69"/>
                      <a:pt x="13" y="69"/>
                    </a:cubicBezTo>
                    <a:cubicBezTo>
                      <a:pt x="13" y="69"/>
                      <a:pt x="12" y="67"/>
                      <a:pt x="12" y="67"/>
                    </a:cubicBezTo>
                    <a:cubicBezTo>
                      <a:pt x="12" y="67"/>
                      <a:pt x="12" y="65"/>
                      <a:pt x="12" y="65"/>
                    </a:cubicBezTo>
                    <a:cubicBezTo>
                      <a:pt x="12" y="65"/>
                      <a:pt x="11" y="63"/>
                      <a:pt x="11" y="63"/>
                    </a:cubicBezTo>
                    <a:cubicBezTo>
                      <a:pt x="11" y="63"/>
                      <a:pt x="9" y="61"/>
                      <a:pt x="9" y="61"/>
                    </a:cubicBezTo>
                    <a:cubicBezTo>
                      <a:pt x="9" y="61"/>
                      <a:pt x="7" y="59"/>
                      <a:pt x="7" y="59"/>
                    </a:cubicBezTo>
                    <a:cubicBezTo>
                      <a:pt x="7" y="59"/>
                      <a:pt x="6" y="58"/>
                      <a:pt x="6" y="58"/>
                    </a:cubicBezTo>
                    <a:cubicBezTo>
                      <a:pt x="6" y="58"/>
                      <a:pt x="5" y="55"/>
                      <a:pt x="5" y="55"/>
                    </a:cubicBezTo>
                    <a:cubicBezTo>
                      <a:pt x="5" y="55"/>
                      <a:pt x="5" y="51"/>
                      <a:pt x="5" y="51"/>
                    </a:cubicBezTo>
                    <a:cubicBezTo>
                      <a:pt x="5" y="51"/>
                      <a:pt x="2" y="47"/>
                      <a:pt x="2" y="47"/>
                    </a:cubicBezTo>
                    <a:cubicBezTo>
                      <a:pt x="2" y="47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4" y="43"/>
                      <a:pt x="4" y="43"/>
                    </a:cubicBezTo>
                    <a:cubicBezTo>
                      <a:pt x="4" y="43"/>
                      <a:pt x="5" y="41"/>
                      <a:pt x="5" y="41"/>
                    </a:cubicBezTo>
                    <a:cubicBezTo>
                      <a:pt x="5" y="41"/>
                      <a:pt x="7" y="41"/>
                      <a:pt x="7" y="41"/>
                    </a:cubicBezTo>
                    <a:cubicBezTo>
                      <a:pt x="7" y="41"/>
                      <a:pt x="9" y="37"/>
                      <a:pt x="9" y="37"/>
                    </a:cubicBezTo>
                    <a:cubicBezTo>
                      <a:pt x="9" y="37"/>
                      <a:pt x="11" y="32"/>
                      <a:pt x="11" y="32"/>
                    </a:cubicBezTo>
                    <a:cubicBezTo>
                      <a:pt x="11" y="32"/>
                      <a:pt x="12" y="29"/>
                      <a:pt x="12" y="29"/>
                    </a:cubicBezTo>
                    <a:cubicBezTo>
                      <a:pt x="12" y="29"/>
                      <a:pt x="13" y="24"/>
                      <a:pt x="13" y="24"/>
                    </a:cubicBezTo>
                    <a:cubicBezTo>
                      <a:pt x="13" y="24"/>
                      <a:pt x="14" y="21"/>
                      <a:pt x="14" y="21"/>
                    </a:cubicBezTo>
                    <a:cubicBezTo>
                      <a:pt x="14" y="21"/>
                      <a:pt x="15" y="17"/>
                      <a:pt x="15" y="17"/>
                    </a:cubicBezTo>
                    <a:cubicBezTo>
                      <a:pt x="15" y="17"/>
                      <a:pt x="16" y="13"/>
                      <a:pt x="16" y="13"/>
                    </a:cubicBezTo>
                    <a:cubicBezTo>
                      <a:pt x="16" y="13"/>
                      <a:pt x="18" y="11"/>
                      <a:pt x="18" y="11"/>
                    </a:cubicBezTo>
                    <a:cubicBezTo>
                      <a:pt x="18" y="11"/>
                      <a:pt x="21" y="10"/>
                      <a:pt x="21" y="10"/>
                    </a:cubicBezTo>
                    <a:cubicBezTo>
                      <a:pt x="21" y="10"/>
                      <a:pt x="22" y="8"/>
                      <a:pt x="22" y="8"/>
                    </a:cubicBezTo>
                    <a:cubicBezTo>
                      <a:pt x="22" y="8"/>
                      <a:pt x="23" y="7"/>
                      <a:pt x="23" y="7"/>
                    </a:cubicBezTo>
                    <a:cubicBezTo>
                      <a:pt x="23" y="7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5" y="5"/>
                      <a:pt x="25" y="5"/>
                    </a:cubicBezTo>
                    <a:cubicBezTo>
                      <a:pt x="25" y="5"/>
                      <a:pt x="27" y="3"/>
                      <a:pt x="27" y="3"/>
                    </a:cubicBezTo>
                    <a:cubicBezTo>
                      <a:pt x="27" y="3"/>
                      <a:pt x="28" y="3"/>
                      <a:pt x="28" y="3"/>
                    </a:cubicBezTo>
                    <a:cubicBezTo>
                      <a:pt x="28" y="3"/>
                      <a:pt x="29" y="5"/>
                      <a:pt x="29" y="5"/>
                    </a:cubicBezTo>
                    <a:cubicBezTo>
                      <a:pt x="29" y="5"/>
                      <a:pt x="31" y="5"/>
                      <a:pt x="31" y="5"/>
                    </a:cubicBezTo>
                    <a:cubicBezTo>
                      <a:pt x="31" y="5"/>
                      <a:pt x="33" y="7"/>
                      <a:pt x="33" y="7"/>
                    </a:cubicBezTo>
                    <a:cubicBezTo>
                      <a:pt x="33" y="7"/>
                      <a:pt x="35" y="7"/>
                      <a:pt x="35" y="7"/>
                    </a:cubicBezTo>
                    <a:cubicBezTo>
                      <a:pt x="35" y="7"/>
                      <a:pt x="37" y="8"/>
                      <a:pt x="37" y="8"/>
                    </a:cubicBezTo>
                    <a:cubicBezTo>
                      <a:pt x="37" y="8"/>
                      <a:pt x="39" y="6"/>
                      <a:pt x="39" y="6"/>
                    </a:cubicBezTo>
                    <a:cubicBezTo>
                      <a:pt x="39" y="6"/>
                      <a:pt x="40" y="6"/>
                      <a:pt x="40" y="6"/>
                    </a:cubicBezTo>
                    <a:cubicBezTo>
                      <a:pt x="40" y="6"/>
                      <a:pt x="42" y="8"/>
                      <a:pt x="42" y="8"/>
                    </a:cubicBezTo>
                    <a:cubicBezTo>
                      <a:pt x="42" y="8"/>
                      <a:pt x="43" y="10"/>
                      <a:pt x="43" y="10"/>
                    </a:cubicBezTo>
                    <a:cubicBezTo>
                      <a:pt x="43" y="10"/>
                      <a:pt x="45" y="10"/>
                      <a:pt x="45" y="10"/>
                    </a:cubicBezTo>
                    <a:cubicBezTo>
                      <a:pt x="45" y="10"/>
                      <a:pt x="46" y="9"/>
                      <a:pt x="46" y="9"/>
                    </a:cubicBezTo>
                    <a:cubicBezTo>
                      <a:pt x="46" y="9"/>
                      <a:pt x="48" y="7"/>
                      <a:pt x="48" y="7"/>
                    </a:cubicBezTo>
                    <a:cubicBezTo>
                      <a:pt x="48" y="7"/>
                      <a:pt x="50" y="6"/>
                      <a:pt x="50" y="6"/>
                    </a:cubicBezTo>
                    <a:cubicBezTo>
                      <a:pt x="50" y="6"/>
                      <a:pt x="53" y="6"/>
                      <a:pt x="53" y="6"/>
                    </a:cubicBezTo>
                    <a:cubicBezTo>
                      <a:pt x="53" y="6"/>
                      <a:pt x="55" y="6"/>
                      <a:pt x="55" y="6"/>
                    </a:cubicBezTo>
                    <a:cubicBezTo>
                      <a:pt x="55" y="6"/>
                      <a:pt x="56" y="4"/>
                      <a:pt x="56" y="4"/>
                    </a:cubicBezTo>
                    <a:cubicBezTo>
                      <a:pt x="56" y="4"/>
                      <a:pt x="57" y="2"/>
                      <a:pt x="57" y="2"/>
                    </a:cubicBezTo>
                    <a:cubicBezTo>
                      <a:pt x="57" y="2"/>
                      <a:pt x="59" y="1"/>
                      <a:pt x="59" y="1"/>
                    </a:cubicBezTo>
                    <a:cubicBezTo>
                      <a:pt x="59" y="1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1"/>
                    </a:cubicBezTo>
                    <a:cubicBezTo>
                      <a:pt x="61" y="1"/>
                      <a:pt x="62" y="2"/>
                      <a:pt x="62" y="2"/>
                    </a:cubicBezTo>
                    <a:cubicBezTo>
                      <a:pt x="62" y="2"/>
                      <a:pt x="63" y="4"/>
                      <a:pt x="63" y="4"/>
                    </a:cubicBezTo>
                    <a:cubicBezTo>
                      <a:pt x="63" y="4"/>
                      <a:pt x="64" y="6"/>
                      <a:pt x="64" y="6"/>
                    </a:cubicBezTo>
                    <a:cubicBezTo>
                      <a:pt x="64" y="6"/>
                      <a:pt x="65" y="8"/>
                      <a:pt x="65" y="8"/>
                    </a:cubicBezTo>
                    <a:cubicBezTo>
                      <a:pt x="65" y="8"/>
                      <a:pt x="66" y="10"/>
                      <a:pt x="66" y="10"/>
                    </a:cubicBezTo>
                    <a:cubicBezTo>
                      <a:pt x="66" y="10"/>
                      <a:pt x="66" y="12"/>
                      <a:pt x="66" y="12"/>
                    </a:cubicBezTo>
                    <a:cubicBezTo>
                      <a:pt x="66" y="12"/>
                      <a:pt x="68" y="16"/>
                      <a:pt x="68" y="16"/>
                    </a:cubicBezTo>
                    <a:cubicBezTo>
                      <a:pt x="68" y="16"/>
                      <a:pt x="69" y="16"/>
                      <a:pt x="69" y="16"/>
                    </a:cubicBezTo>
                    <a:cubicBezTo>
                      <a:pt x="69" y="16"/>
                      <a:pt x="69" y="18"/>
                      <a:pt x="69" y="18"/>
                    </a:cubicBezTo>
                    <a:cubicBezTo>
                      <a:pt x="69" y="18"/>
                      <a:pt x="70" y="19"/>
                      <a:pt x="70" y="19"/>
                    </a:cubicBezTo>
                    <a:cubicBezTo>
                      <a:pt x="70" y="19"/>
                      <a:pt x="71" y="21"/>
                      <a:pt x="71" y="21"/>
                    </a:cubicBezTo>
                    <a:cubicBezTo>
                      <a:pt x="71" y="21"/>
                      <a:pt x="71" y="23"/>
                      <a:pt x="71" y="23"/>
                    </a:cubicBezTo>
                    <a:cubicBezTo>
                      <a:pt x="71" y="23"/>
                      <a:pt x="74" y="26"/>
                      <a:pt x="74" y="26"/>
                    </a:cubicBezTo>
                    <a:cubicBezTo>
                      <a:pt x="74" y="26"/>
                      <a:pt x="76" y="34"/>
                      <a:pt x="76" y="34"/>
                    </a:cubicBezTo>
                    <a:cubicBezTo>
                      <a:pt x="76" y="34"/>
                      <a:pt x="76" y="37"/>
                      <a:pt x="76" y="37"/>
                    </a:cubicBezTo>
                    <a:cubicBezTo>
                      <a:pt x="76" y="37"/>
                      <a:pt x="76" y="39"/>
                      <a:pt x="76" y="39"/>
                    </a:cubicBezTo>
                    <a:cubicBezTo>
                      <a:pt x="76" y="39"/>
                      <a:pt x="76" y="42"/>
                      <a:pt x="76" y="42"/>
                    </a:cubicBezTo>
                    <a:cubicBezTo>
                      <a:pt x="76" y="42"/>
                      <a:pt x="76" y="43"/>
                      <a:pt x="76" y="43"/>
                    </a:cubicBezTo>
                    <a:cubicBezTo>
                      <a:pt x="76" y="43"/>
                      <a:pt x="75" y="45"/>
                      <a:pt x="75" y="45"/>
                    </a:cubicBezTo>
                    <a:cubicBezTo>
                      <a:pt x="75" y="45"/>
                      <a:pt x="76" y="48"/>
                      <a:pt x="76" y="48"/>
                    </a:cubicBezTo>
                    <a:cubicBezTo>
                      <a:pt x="76" y="48"/>
                      <a:pt x="76" y="49"/>
                      <a:pt x="76" y="49"/>
                    </a:cubicBezTo>
                    <a:cubicBezTo>
                      <a:pt x="76" y="49"/>
                      <a:pt x="77" y="50"/>
                      <a:pt x="77" y="50"/>
                    </a:cubicBezTo>
                    <a:cubicBezTo>
                      <a:pt x="77" y="50"/>
                      <a:pt x="77" y="53"/>
                      <a:pt x="77" y="53"/>
                    </a:cubicBezTo>
                    <a:cubicBezTo>
                      <a:pt x="77" y="53"/>
                      <a:pt x="77" y="54"/>
                      <a:pt x="77" y="54"/>
                    </a:cubicBezTo>
                    <a:cubicBezTo>
                      <a:pt x="77" y="54"/>
                      <a:pt x="77" y="55"/>
                      <a:pt x="77" y="55"/>
                    </a:cubicBezTo>
                    <a:cubicBezTo>
                      <a:pt x="77" y="55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7"/>
                      <a:pt x="77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9" y="61"/>
                      <a:pt x="79" y="61"/>
                    </a:cubicBezTo>
                    <a:cubicBezTo>
                      <a:pt x="79" y="61"/>
                      <a:pt x="83" y="62"/>
                      <a:pt x="83" y="62"/>
                    </a:cubicBezTo>
                    <a:cubicBezTo>
                      <a:pt x="83" y="62"/>
                      <a:pt x="84" y="61"/>
                      <a:pt x="84" y="61"/>
                    </a:cubicBezTo>
                    <a:cubicBezTo>
                      <a:pt x="84" y="61"/>
                      <a:pt x="86" y="59"/>
                      <a:pt x="86" y="59"/>
                    </a:cubicBezTo>
                    <a:cubicBezTo>
                      <a:pt x="86" y="59"/>
                      <a:pt x="88" y="58"/>
                      <a:pt x="88" y="58"/>
                    </a:cubicBezTo>
                    <a:cubicBezTo>
                      <a:pt x="88" y="58"/>
                      <a:pt x="90" y="58"/>
                      <a:pt x="90" y="58"/>
                    </a:cubicBezTo>
                    <a:cubicBezTo>
                      <a:pt x="90" y="58"/>
                      <a:pt x="91" y="59"/>
                      <a:pt x="91" y="59"/>
                    </a:cubicBezTo>
                    <a:cubicBezTo>
                      <a:pt x="91" y="59"/>
                      <a:pt x="92" y="60"/>
                      <a:pt x="92" y="60"/>
                    </a:cubicBezTo>
                    <a:cubicBezTo>
                      <a:pt x="92" y="60"/>
                      <a:pt x="92" y="61"/>
                      <a:pt x="92" y="6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4" name="Freeform 1140"/>
              <p:cNvSpPr>
                <a:spLocks/>
              </p:cNvSpPr>
              <p:nvPr/>
            </p:nvSpPr>
            <p:spPr bwMode="gray">
              <a:xfrm>
                <a:off x="4674394" y="1765711"/>
                <a:ext cx="71438" cy="34925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1" y="17"/>
                  </a:cxn>
                  <a:cxn ang="0">
                    <a:pos x="3" y="16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7" y="7"/>
                  </a:cxn>
                  <a:cxn ang="0">
                    <a:pos x="6" y="8"/>
                  </a:cxn>
                  <a:cxn ang="0">
                    <a:pos x="7" y="9"/>
                  </a:cxn>
                  <a:cxn ang="0">
                    <a:pos x="8" y="10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8"/>
                  </a:cxn>
                  <a:cxn ang="0">
                    <a:pos x="11" y="6"/>
                  </a:cxn>
                  <a:cxn ang="0">
                    <a:pos x="11" y="3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7"/>
                  </a:cxn>
                  <a:cxn ang="0">
                    <a:pos x="21" y="7"/>
                  </a:cxn>
                  <a:cxn ang="0">
                    <a:pos x="24" y="7"/>
                  </a:cxn>
                  <a:cxn ang="0">
                    <a:pos x="26" y="9"/>
                  </a:cxn>
                  <a:cxn ang="0">
                    <a:pos x="26" y="12"/>
                  </a:cxn>
                  <a:cxn ang="0">
                    <a:pos x="26" y="17"/>
                  </a:cxn>
                  <a:cxn ang="0">
                    <a:pos x="26" y="19"/>
                  </a:cxn>
                  <a:cxn ang="0">
                    <a:pos x="26" y="19"/>
                  </a:cxn>
                  <a:cxn ang="0">
                    <a:pos x="23" y="21"/>
                  </a:cxn>
                  <a:cxn ang="0">
                    <a:pos x="16" y="21"/>
                  </a:cxn>
                  <a:cxn ang="0">
                    <a:pos x="10" y="21"/>
                  </a:cxn>
                  <a:cxn ang="0">
                    <a:pos x="4" y="19"/>
                  </a:cxn>
                  <a:cxn ang="0">
                    <a:pos x="1" y="18"/>
                  </a:cxn>
                </a:cxnLst>
                <a:rect l="0" t="0" r="r" b="b"/>
                <a:pathLst>
                  <a:path w="26" h="21">
                    <a:moveTo>
                      <a:pt x="1" y="18"/>
                    </a:move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3" y="16"/>
                      <a:pt x="3" y="16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2" y="15"/>
                      <a:pt x="2" y="15"/>
                    </a:cubicBezTo>
                    <a:cubicBezTo>
                      <a:pt x="2" y="15"/>
                      <a:pt x="0" y="13"/>
                      <a:pt x="0" y="13"/>
                    </a:cubicBezTo>
                    <a:cubicBezTo>
                      <a:pt x="0" y="13"/>
                      <a:pt x="0" y="10"/>
                      <a:pt x="0" y="10"/>
                    </a:cubicBezTo>
                    <a:cubicBezTo>
                      <a:pt x="0" y="10"/>
                      <a:pt x="1" y="8"/>
                      <a:pt x="1" y="8"/>
                    </a:cubicBezTo>
                    <a:cubicBezTo>
                      <a:pt x="1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6" y="7"/>
                      <a:pt x="6" y="7"/>
                    </a:cubicBezTo>
                    <a:cubicBezTo>
                      <a:pt x="6" y="7"/>
                      <a:pt x="7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8" y="4"/>
                      <a:pt x="9" y="2"/>
                      <a:pt x="9" y="2"/>
                    </a:cubicBezTo>
                    <a:cubicBezTo>
                      <a:pt x="9" y="2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2"/>
                      <a:pt x="9" y="4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5"/>
                      <a:pt x="7" y="7"/>
                      <a:pt x="7" y="7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8" y="10"/>
                      <a:pt x="8" y="10"/>
                    </a:cubicBezTo>
                    <a:cubicBezTo>
                      <a:pt x="8" y="10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1" y="6"/>
                      <a:pt x="11" y="6"/>
                    </a:cubicBezTo>
                    <a:cubicBezTo>
                      <a:pt x="11" y="6"/>
                      <a:pt x="11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2" y="2"/>
                      <a:pt x="14" y="2"/>
                      <a:pt x="14" y="2"/>
                    </a:cubicBezTo>
                    <a:cubicBezTo>
                      <a:pt x="14" y="2"/>
                      <a:pt x="16" y="4"/>
                      <a:pt x="16" y="4"/>
                    </a:cubicBezTo>
                    <a:cubicBezTo>
                      <a:pt x="16" y="4"/>
                      <a:pt x="18" y="7"/>
                      <a:pt x="18" y="7"/>
                    </a:cubicBezTo>
                    <a:cubicBezTo>
                      <a:pt x="18" y="7"/>
                      <a:pt x="21" y="7"/>
                      <a:pt x="21" y="7"/>
                    </a:cubicBezTo>
                    <a:cubicBezTo>
                      <a:pt x="21" y="7"/>
                      <a:pt x="24" y="7"/>
                      <a:pt x="24" y="7"/>
                    </a:cubicBezTo>
                    <a:cubicBezTo>
                      <a:pt x="24" y="7"/>
                      <a:pt x="26" y="9"/>
                      <a:pt x="26" y="9"/>
                    </a:cubicBezTo>
                    <a:cubicBezTo>
                      <a:pt x="26" y="9"/>
                      <a:pt x="26" y="12"/>
                      <a:pt x="26" y="12"/>
                    </a:cubicBezTo>
                    <a:cubicBezTo>
                      <a:pt x="26" y="12"/>
                      <a:pt x="26" y="17"/>
                      <a:pt x="26" y="17"/>
                    </a:cubicBezTo>
                    <a:cubicBezTo>
                      <a:pt x="26" y="17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3" y="21"/>
                      <a:pt x="23" y="21"/>
                    </a:cubicBezTo>
                    <a:cubicBezTo>
                      <a:pt x="23" y="21"/>
                      <a:pt x="16" y="21"/>
                      <a:pt x="16" y="21"/>
                    </a:cubicBezTo>
                    <a:cubicBezTo>
                      <a:pt x="16" y="21"/>
                      <a:pt x="10" y="21"/>
                      <a:pt x="10" y="21"/>
                    </a:cubicBezTo>
                    <a:cubicBezTo>
                      <a:pt x="10" y="21"/>
                      <a:pt x="4" y="19"/>
                      <a:pt x="4" y="19"/>
                    </a:cubicBezTo>
                    <a:cubicBezTo>
                      <a:pt x="4" y="19"/>
                      <a:pt x="1" y="18"/>
                      <a:pt x="1" y="1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5" name="Freeform 1148"/>
              <p:cNvSpPr>
                <a:spLocks/>
              </p:cNvSpPr>
              <p:nvPr/>
            </p:nvSpPr>
            <p:spPr bwMode="gray">
              <a:xfrm>
                <a:off x="4576763" y="2091149"/>
                <a:ext cx="103188" cy="88900"/>
              </a:xfrm>
              <a:custGeom>
                <a:avLst/>
                <a:gdLst/>
                <a:ahLst/>
                <a:cxnLst>
                  <a:cxn ang="0">
                    <a:pos x="29" y="55"/>
                  </a:cxn>
                  <a:cxn ang="0">
                    <a:pos x="28" y="55"/>
                  </a:cxn>
                  <a:cxn ang="0">
                    <a:pos x="26" y="54"/>
                  </a:cxn>
                  <a:cxn ang="0">
                    <a:pos x="22" y="49"/>
                  </a:cxn>
                  <a:cxn ang="0">
                    <a:pos x="21" y="48"/>
                  </a:cxn>
                  <a:cxn ang="0">
                    <a:pos x="20" y="48"/>
                  </a:cxn>
                  <a:cxn ang="0">
                    <a:pos x="20" y="45"/>
                  </a:cxn>
                  <a:cxn ang="0">
                    <a:pos x="18" y="41"/>
                  </a:cxn>
                  <a:cxn ang="0">
                    <a:pos x="16" y="37"/>
                  </a:cxn>
                  <a:cxn ang="0">
                    <a:pos x="15" y="35"/>
                  </a:cxn>
                  <a:cxn ang="0">
                    <a:pos x="13" y="34"/>
                  </a:cxn>
                  <a:cxn ang="0">
                    <a:pos x="12" y="31"/>
                  </a:cxn>
                  <a:cxn ang="0">
                    <a:pos x="10" y="28"/>
                  </a:cxn>
                  <a:cxn ang="0">
                    <a:pos x="8" y="25"/>
                  </a:cxn>
                  <a:cxn ang="0">
                    <a:pos x="6" y="23"/>
                  </a:cxn>
                  <a:cxn ang="0">
                    <a:pos x="4" y="20"/>
                  </a:cxn>
                  <a:cxn ang="0">
                    <a:pos x="3" y="17"/>
                  </a:cxn>
                  <a:cxn ang="0">
                    <a:pos x="4" y="13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3" y="0"/>
                  </a:cxn>
                  <a:cxn ang="0">
                    <a:pos x="15" y="2"/>
                  </a:cxn>
                  <a:cxn ang="0">
                    <a:pos x="16" y="1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4" y="4"/>
                  </a:cxn>
                  <a:cxn ang="0">
                    <a:pos x="26" y="3"/>
                  </a:cxn>
                  <a:cxn ang="0">
                    <a:pos x="29" y="5"/>
                  </a:cxn>
                  <a:cxn ang="0">
                    <a:pos x="30" y="7"/>
                  </a:cxn>
                  <a:cxn ang="0">
                    <a:pos x="32" y="9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7"/>
                  </a:cxn>
                  <a:cxn ang="0">
                    <a:pos x="36" y="6"/>
                  </a:cxn>
                  <a:cxn ang="0">
                    <a:pos x="37" y="9"/>
                  </a:cxn>
                  <a:cxn ang="0">
                    <a:pos x="35" y="12"/>
                  </a:cxn>
                  <a:cxn ang="0">
                    <a:pos x="33" y="16"/>
                  </a:cxn>
                  <a:cxn ang="0">
                    <a:pos x="34" y="20"/>
                  </a:cxn>
                  <a:cxn ang="0">
                    <a:pos x="36" y="20"/>
                  </a:cxn>
                  <a:cxn ang="0">
                    <a:pos x="38" y="25"/>
                  </a:cxn>
                  <a:cxn ang="0">
                    <a:pos x="38" y="27"/>
                  </a:cxn>
                  <a:cxn ang="0">
                    <a:pos x="35" y="27"/>
                  </a:cxn>
                  <a:cxn ang="0">
                    <a:pos x="38" y="31"/>
                  </a:cxn>
                  <a:cxn ang="0">
                    <a:pos x="38" y="35"/>
                  </a:cxn>
                  <a:cxn ang="0">
                    <a:pos x="36" y="35"/>
                  </a:cxn>
                  <a:cxn ang="0">
                    <a:pos x="35" y="35"/>
                  </a:cxn>
                  <a:cxn ang="0">
                    <a:pos x="32" y="36"/>
                  </a:cxn>
                  <a:cxn ang="0">
                    <a:pos x="33" y="40"/>
                  </a:cxn>
                  <a:cxn ang="0">
                    <a:pos x="31" y="40"/>
                  </a:cxn>
                  <a:cxn ang="0">
                    <a:pos x="30" y="42"/>
                  </a:cxn>
                  <a:cxn ang="0">
                    <a:pos x="30" y="46"/>
                  </a:cxn>
                  <a:cxn ang="0">
                    <a:pos x="28" y="47"/>
                  </a:cxn>
                  <a:cxn ang="0">
                    <a:pos x="28" y="50"/>
                  </a:cxn>
                  <a:cxn ang="0">
                    <a:pos x="29" y="53"/>
                  </a:cxn>
                  <a:cxn ang="0">
                    <a:pos x="29" y="55"/>
                  </a:cxn>
                </a:cxnLst>
                <a:rect l="0" t="0" r="r" b="b"/>
                <a:pathLst>
                  <a:path w="38" h="55">
                    <a:moveTo>
                      <a:pt x="29" y="55"/>
                    </a:moveTo>
                    <a:cubicBezTo>
                      <a:pt x="29" y="55"/>
                      <a:pt x="28" y="55"/>
                      <a:pt x="28" y="55"/>
                    </a:cubicBezTo>
                    <a:cubicBezTo>
                      <a:pt x="28" y="55"/>
                      <a:pt x="26" y="54"/>
                      <a:pt x="26" y="54"/>
                    </a:cubicBezTo>
                    <a:cubicBezTo>
                      <a:pt x="26" y="54"/>
                      <a:pt x="22" y="49"/>
                      <a:pt x="22" y="49"/>
                    </a:cubicBezTo>
                    <a:cubicBezTo>
                      <a:pt x="22" y="49"/>
                      <a:pt x="21" y="48"/>
                      <a:pt x="21" y="48"/>
                    </a:cubicBezTo>
                    <a:cubicBezTo>
                      <a:pt x="21" y="48"/>
                      <a:pt x="20" y="48"/>
                      <a:pt x="20" y="48"/>
                    </a:cubicBezTo>
                    <a:cubicBezTo>
                      <a:pt x="20" y="48"/>
                      <a:pt x="20" y="45"/>
                      <a:pt x="20" y="45"/>
                    </a:cubicBezTo>
                    <a:cubicBezTo>
                      <a:pt x="20" y="45"/>
                      <a:pt x="18" y="41"/>
                      <a:pt x="18" y="41"/>
                    </a:cubicBezTo>
                    <a:cubicBezTo>
                      <a:pt x="18" y="41"/>
                      <a:pt x="16" y="37"/>
                      <a:pt x="16" y="37"/>
                    </a:cubicBezTo>
                    <a:cubicBezTo>
                      <a:pt x="16" y="37"/>
                      <a:pt x="15" y="35"/>
                      <a:pt x="15" y="35"/>
                    </a:cubicBezTo>
                    <a:cubicBezTo>
                      <a:pt x="15" y="35"/>
                      <a:pt x="13" y="34"/>
                      <a:pt x="13" y="34"/>
                    </a:cubicBezTo>
                    <a:cubicBezTo>
                      <a:pt x="13" y="34"/>
                      <a:pt x="12" y="31"/>
                      <a:pt x="12" y="31"/>
                    </a:cubicBezTo>
                    <a:cubicBezTo>
                      <a:pt x="12" y="31"/>
                      <a:pt x="10" y="28"/>
                      <a:pt x="10" y="28"/>
                    </a:cubicBezTo>
                    <a:cubicBezTo>
                      <a:pt x="10" y="28"/>
                      <a:pt x="8" y="25"/>
                      <a:pt x="8" y="25"/>
                    </a:cubicBezTo>
                    <a:cubicBezTo>
                      <a:pt x="8" y="25"/>
                      <a:pt x="6" y="23"/>
                      <a:pt x="6" y="23"/>
                    </a:cubicBezTo>
                    <a:cubicBezTo>
                      <a:pt x="6" y="23"/>
                      <a:pt x="4" y="20"/>
                      <a:pt x="4" y="20"/>
                    </a:cubicBezTo>
                    <a:cubicBezTo>
                      <a:pt x="4" y="20"/>
                      <a:pt x="3" y="17"/>
                      <a:pt x="3" y="17"/>
                    </a:cubicBezTo>
                    <a:cubicBezTo>
                      <a:pt x="3" y="17"/>
                      <a:pt x="4" y="13"/>
                      <a:pt x="4" y="13"/>
                    </a:cubicBezTo>
                    <a:cubicBezTo>
                      <a:pt x="4" y="13"/>
                      <a:pt x="2" y="10"/>
                      <a:pt x="2" y="10"/>
                    </a:cubicBezTo>
                    <a:cubicBezTo>
                      <a:pt x="2" y="10"/>
                      <a:pt x="2" y="7"/>
                      <a:pt x="2" y="7"/>
                    </a:cubicBezTo>
                    <a:cubicBezTo>
                      <a:pt x="2" y="7"/>
                      <a:pt x="0" y="4"/>
                      <a:pt x="0" y="4"/>
                    </a:cubicBezTo>
                    <a:cubicBezTo>
                      <a:pt x="0" y="4"/>
                      <a:pt x="1" y="0"/>
                      <a:pt x="1" y="0"/>
                    </a:cubicBezTo>
                    <a:cubicBezTo>
                      <a:pt x="1" y="0"/>
                      <a:pt x="3" y="0"/>
                      <a:pt x="3" y="0"/>
                    </a:cubicBezTo>
                    <a:cubicBezTo>
                      <a:pt x="3" y="0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9" y="1"/>
                      <a:pt x="9" y="1"/>
                    </a:cubicBezTo>
                    <a:cubicBezTo>
                      <a:pt x="9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3" y="0"/>
                    </a:cubicBezTo>
                    <a:cubicBezTo>
                      <a:pt x="13" y="0"/>
                      <a:pt x="15" y="2"/>
                      <a:pt x="15" y="2"/>
                    </a:cubicBezTo>
                    <a:cubicBezTo>
                      <a:pt x="15" y="2"/>
                      <a:pt x="16" y="1"/>
                      <a:pt x="16" y="1"/>
                    </a:cubicBezTo>
                    <a:cubicBezTo>
                      <a:pt x="16" y="1"/>
                      <a:pt x="20" y="2"/>
                      <a:pt x="20" y="2"/>
                    </a:cubicBezTo>
                    <a:cubicBezTo>
                      <a:pt x="20" y="2"/>
                      <a:pt x="22" y="4"/>
                      <a:pt x="22" y="4"/>
                    </a:cubicBezTo>
                    <a:cubicBezTo>
                      <a:pt x="22" y="4"/>
                      <a:pt x="22" y="2"/>
                      <a:pt x="22" y="2"/>
                    </a:cubicBezTo>
                    <a:cubicBezTo>
                      <a:pt x="22" y="2"/>
                      <a:pt x="24" y="4"/>
                      <a:pt x="24" y="4"/>
                    </a:cubicBezTo>
                    <a:cubicBezTo>
                      <a:pt x="24" y="4"/>
                      <a:pt x="26" y="3"/>
                      <a:pt x="26" y="3"/>
                    </a:cubicBezTo>
                    <a:cubicBezTo>
                      <a:pt x="26" y="3"/>
                      <a:pt x="29" y="5"/>
                      <a:pt x="29" y="5"/>
                    </a:cubicBezTo>
                    <a:cubicBezTo>
                      <a:pt x="29" y="5"/>
                      <a:pt x="30" y="7"/>
                      <a:pt x="30" y="7"/>
                    </a:cubicBezTo>
                    <a:cubicBezTo>
                      <a:pt x="30" y="7"/>
                      <a:pt x="32" y="9"/>
                      <a:pt x="32" y="9"/>
                    </a:cubicBezTo>
                    <a:cubicBezTo>
                      <a:pt x="32" y="9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3" y="7"/>
                      <a:pt x="36" y="6"/>
                      <a:pt x="36" y="6"/>
                    </a:cubicBezTo>
                    <a:cubicBezTo>
                      <a:pt x="36" y="6"/>
                      <a:pt x="37" y="9"/>
                      <a:pt x="37" y="9"/>
                    </a:cubicBezTo>
                    <a:cubicBezTo>
                      <a:pt x="37" y="9"/>
                      <a:pt x="35" y="12"/>
                      <a:pt x="35" y="12"/>
                    </a:cubicBezTo>
                    <a:cubicBezTo>
                      <a:pt x="35" y="12"/>
                      <a:pt x="33" y="16"/>
                      <a:pt x="33" y="16"/>
                    </a:cubicBezTo>
                    <a:cubicBezTo>
                      <a:pt x="33" y="16"/>
                      <a:pt x="34" y="20"/>
                      <a:pt x="34" y="20"/>
                    </a:cubicBezTo>
                    <a:cubicBezTo>
                      <a:pt x="34" y="20"/>
                      <a:pt x="36" y="20"/>
                      <a:pt x="36" y="20"/>
                    </a:cubicBezTo>
                    <a:cubicBezTo>
                      <a:pt x="36" y="20"/>
                      <a:pt x="38" y="25"/>
                      <a:pt x="38" y="25"/>
                    </a:cubicBezTo>
                    <a:cubicBezTo>
                      <a:pt x="38" y="25"/>
                      <a:pt x="38" y="27"/>
                      <a:pt x="38" y="27"/>
                    </a:cubicBezTo>
                    <a:cubicBezTo>
                      <a:pt x="38" y="27"/>
                      <a:pt x="35" y="27"/>
                      <a:pt x="35" y="27"/>
                    </a:cubicBezTo>
                    <a:cubicBezTo>
                      <a:pt x="35" y="27"/>
                      <a:pt x="38" y="31"/>
                      <a:pt x="38" y="31"/>
                    </a:cubicBezTo>
                    <a:cubicBezTo>
                      <a:pt x="38" y="31"/>
                      <a:pt x="38" y="35"/>
                      <a:pt x="38" y="35"/>
                    </a:cubicBezTo>
                    <a:cubicBezTo>
                      <a:pt x="38" y="35"/>
                      <a:pt x="36" y="35"/>
                      <a:pt x="36" y="35"/>
                    </a:cubicBezTo>
                    <a:cubicBezTo>
                      <a:pt x="36" y="35"/>
                      <a:pt x="35" y="35"/>
                      <a:pt x="35" y="35"/>
                    </a:cubicBezTo>
                    <a:cubicBezTo>
                      <a:pt x="35" y="35"/>
                      <a:pt x="32" y="36"/>
                      <a:pt x="32" y="36"/>
                    </a:cubicBezTo>
                    <a:cubicBezTo>
                      <a:pt x="32" y="36"/>
                      <a:pt x="33" y="40"/>
                      <a:pt x="33" y="40"/>
                    </a:cubicBezTo>
                    <a:cubicBezTo>
                      <a:pt x="33" y="40"/>
                      <a:pt x="31" y="40"/>
                      <a:pt x="31" y="40"/>
                    </a:cubicBezTo>
                    <a:cubicBezTo>
                      <a:pt x="31" y="40"/>
                      <a:pt x="30" y="42"/>
                      <a:pt x="30" y="42"/>
                    </a:cubicBezTo>
                    <a:cubicBezTo>
                      <a:pt x="30" y="42"/>
                      <a:pt x="30" y="46"/>
                      <a:pt x="30" y="46"/>
                    </a:cubicBezTo>
                    <a:cubicBezTo>
                      <a:pt x="30" y="46"/>
                      <a:pt x="28" y="47"/>
                      <a:pt x="28" y="47"/>
                    </a:cubicBezTo>
                    <a:cubicBezTo>
                      <a:pt x="28" y="47"/>
                      <a:pt x="28" y="50"/>
                      <a:pt x="28" y="50"/>
                    </a:cubicBezTo>
                    <a:cubicBezTo>
                      <a:pt x="28" y="50"/>
                      <a:pt x="29" y="53"/>
                      <a:pt x="29" y="53"/>
                    </a:cubicBezTo>
                    <a:cubicBezTo>
                      <a:pt x="29" y="53"/>
                      <a:pt x="29" y="55"/>
                      <a:pt x="29" y="5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6" name="Freeform 1150"/>
              <p:cNvSpPr>
                <a:spLocks/>
              </p:cNvSpPr>
              <p:nvPr/>
            </p:nvSpPr>
            <p:spPr bwMode="gray">
              <a:xfrm>
                <a:off x="4862513" y="2197511"/>
                <a:ext cx="80963" cy="49213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19" y="1"/>
                  </a:cxn>
                  <a:cxn ang="0">
                    <a:pos x="19" y="5"/>
                  </a:cxn>
                  <a:cxn ang="0">
                    <a:pos x="20" y="9"/>
                  </a:cxn>
                  <a:cxn ang="0">
                    <a:pos x="23" y="12"/>
                  </a:cxn>
                  <a:cxn ang="0">
                    <a:pos x="26" y="16"/>
                  </a:cxn>
                  <a:cxn ang="0">
                    <a:pos x="29" y="16"/>
                  </a:cxn>
                  <a:cxn ang="0">
                    <a:pos x="30" y="19"/>
                  </a:cxn>
                  <a:cxn ang="0">
                    <a:pos x="29" y="21"/>
                  </a:cxn>
                  <a:cxn ang="0">
                    <a:pos x="28" y="23"/>
                  </a:cxn>
                  <a:cxn ang="0">
                    <a:pos x="26" y="23"/>
                  </a:cxn>
                  <a:cxn ang="0">
                    <a:pos x="24" y="21"/>
                  </a:cxn>
                  <a:cxn ang="0">
                    <a:pos x="21" y="20"/>
                  </a:cxn>
                  <a:cxn ang="0">
                    <a:pos x="20" y="22"/>
                  </a:cxn>
                  <a:cxn ang="0">
                    <a:pos x="18" y="21"/>
                  </a:cxn>
                  <a:cxn ang="0">
                    <a:pos x="15" y="22"/>
                  </a:cxn>
                  <a:cxn ang="0">
                    <a:pos x="14" y="24"/>
                  </a:cxn>
                  <a:cxn ang="0">
                    <a:pos x="12" y="29"/>
                  </a:cxn>
                  <a:cxn ang="0">
                    <a:pos x="11" y="29"/>
                  </a:cxn>
                  <a:cxn ang="0">
                    <a:pos x="10" y="31"/>
                  </a:cxn>
                  <a:cxn ang="0">
                    <a:pos x="8" y="31"/>
                  </a:cxn>
                  <a:cxn ang="0">
                    <a:pos x="8" y="29"/>
                  </a:cxn>
                  <a:cxn ang="0">
                    <a:pos x="7" y="29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1" y="26"/>
                  </a:cxn>
                  <a:cxn ang="0">
                    <a:pos x="2" y="24"/>
                  </a:cxn>
                  <a:cxn ang="0">
                    <a:pos x="3" y="22"/>
                  </a:cxn>
                  <a:cxn ang="0">
                    <a:pos x="3" y="19"/>
                  </a:cxn>
                  <a:cxn ang="0">
                    <a:pos x="3" y="16"/>
                  </a:cxn>
                  <a:cxn ang="0">
                    <a:pos x="4" y="15"/>
                  </a:cxn>
                  <a:cxn ang="0">
                    <a:pos x="6" y="13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4" y="3"/>
                  </a:cxn>
                  <a:cxn ang="0">
                    <a:pos x="16" y="1"/>
                  </a:cxn>
                  <a:cxn ang="0">
                    <a:pos x="17" y="1"/>
                  </a:cxn>
                  <a:cxn ang="0">
                    <a:pos x="18" y="1"/>
                  </a:cxn>
                </a:cxnLst>
                <a:rect l="0" t="0" r="r" b="b"/>
                <a:pathLst>
                  <a:path w="30" h="31">
                    <a:moveTo>
                      <a:pt x="18" y="1"/>
                    </a:moveTo>
                    <a:cubicBezTo>
                      <a:pt x="18" y="1"/>
                      <a:pt x="19" y="1"/>
                      <a:pt x="19" y="1"/>
                    </a:cubicBezTo>
                    <a:cubicBezTo>
                      <a:pt x="19" y="1"/>
                      <a:pt x="19" y="5"/>
                      <a:pt x="19" y="5"/>
                    </a:cubicBezTo>
                    <a:cubicBezTo>
                      <a:pt x="19" y="5"/>
                      <a:pt x="20" y="9"/>
                      <a:pt x="20" y="9"/>
                    </a:cubicBezTo>
                    <a:cubicBezTo>
                      <a:pt x="20" y="9"/>
                      <a:pt x="23" y="12"/>
                      <a:pt x="23" y="12"/>
                    </a:cubicBezTo>
                    <a:cubicBezTo>
                      <a:pt x="23" y="12"/>
                      <a:pt x="26" y="16"/>
                      <a:pt x="26" y="16"/>
                    </a:cubicBezTo>
                    <a:cubicBezTo>
                      <a:pt x="26" y="16"/>
                      <a:pt x="29" y="16"/>
                      <a:pt x="29" y="16"/>
                    </a:cubicBezTo>
                    <a:cubicBezTo>
                      <a:pt x="29" y="16"/>
                      <a:pt x="30" y="19"/>
                      <a:pt x="30" y="19"/>
                    </a:cubicBezTo>
                    <a:cubicBezTo>
                      <a:pt x="30" y="19"/>
                      <a:pt x="29" y="21"/>
                      <a:pt x="29" y="21"/>
                    </a:cubicBezTo>
                    <a:cubicBezTo>
                      <a:pt x="29" y="21"/>
                      <a:pt x="28" y="23"/>
                      <a:pt x="28" y="23"/>
                    </a:cubicBezTo>
                    <a:cubicBezTo>
                      <a:pt x="28" y="23"/>
                      <a:pt x="26" y="23"/>
                      <a:pt x="26" y="23"/>
                    </a:cubicBezTo>
                    <a:cubicBezTo>
                      <a:pt x="26" y="23"/>
                      <a:pt x="24" y="21"/>
                      <a:pt x="24" y="21"/>
                    </a:cubicBezTo>
                    <a:cubicBezTo>
                      <a:pt x="24" y="21"/>
                      <a:pt x="21" y="20"/>
                      <a:pt x="21" y="20"/>
                    </a:cubicBezTo>
                    <a:cubicBezTo>
                      <a:pt x="21" y="20"/>
                      <a:pt x="20" y="22"/>
                      <a:pt x="20" y="22"/>
                    </a:cubicBezTo>
                    <a:cubicBezTo>
                      <a:pt x="20" y="22"/>
                      <a:pt x="18" y="21"/>
                      <a:pt x="18" y="21"/>
                    </a:cubicBezTo>
                    <a:cubicBezTo>
                      <a:pt x="18" y="21"/>
                      <a:pt x="15" y="22"/>
                      <a:pt x="15" y="22"/>
                    </a:cubicBezTo>
                    <a:cubicBezTo>
                      <a:pt x="15" y="22"/>
                      <a:pt x="14" y="24"/>
                      <a:pt x="14" y="24"/>
                    </a:cubicBezTo>
                    <a:cubicBezTo>
                      <a:pt x="14" y="24"/>
                      <a:pt x="12" y="29"/>
                      <a:pt x="12" y="29"/>
                    </a:cubicBezTo>
                    <a:cubicBezTo>
                      <a:pt x="12" y="29"/>
                      <a:pt x="11" y="29"/>
                      <a:pt x="11" y="29"/>
                    </a:cubicBezTo>
                    <a:cubicBezTo>
                      <a:pt x="11" y="29"/>
                      <a:pt x="10" y="31"/>
                      <a:pt x="10" y="31"/>
                    </a:cubicBezTo>
                    <a:cubicBezTo>
                      <a:pt x="10" y="31"/>
                      <a:pt x="8" y="31"/>
                      <a:pt x="8" y="31"/>
                    </a:cubicBezTo>
                    <a:cubicBezTo>
                      <a:pt x="8" y="31"/>
                      <a:pt x="8" y="29"/>
                      <a:pt x="8" y="29"/>
                    </a:cubicBezTo>
                    <a:cubicBezTo>
                      <a:pt x="8" y="29"/>
                      <a:pt x="7" y="29"/>
                      <a:pt x="7" y="29"/>
                    </a:cubicBezTo>
                    <a:cubicBezTo>
                      <a:pt x="7" y="29"/>
                      <a:pt x="4" y="29"/>
                      <a:pt x="4" y="29"/>
                    </a:cubicBezTo>
                    <a:cubicBezTo>
                      <a:pt x="4" y="29"/>
                      <a:pt x="2" y="29"/>
                      <a:pt x="2" y="29"/>
                    </a:cubicBezTo>
                    <a:cubicBezTo>
                      <a:pt x="2" y="29"/>
                      <a:pt x="0" y="28"/>
                      <a:pt x="0" y="28"/>
                    </a:cubicBezTo>
                    <a:cubicBezTo>
                      <a:pt x="0" y="28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2" y="24"/>
                      <a:pt x="2" y="24"/>
                    </a:cubicBezTo>
                    <a:cubicBezTo>
                      <a:pt x="2" y="24"/>
                      <a:pt x="3" y="22"/>
                      <a:pt x="3" y="22"/>
                    </a:cubicBezTo>
                    <a:cubicBezTo>
                      <a:pt x="3" y="22"/>
                      <a:pt x="3" y="19"/>
                      <a:pt x="3" y="19"/>
                    </a:cubicBezTo>
                    <a:cubicBezTo>
                      <a:pt x="3" y="19"/>
                      <a:pt x="3" y="16"/>
                      <a:pt x="3" y="16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6" y="13"/>
                      <a:pt x="6" y="13"/>
                    </a:cubicBezTo>
                    <a:cubicBezTo>
                      <a:pt x="6" y="13"/>
                      <a:pt x="5" y="10"/>
                      <a:pt x="5" y="10"/>
                    </a:cubicBezTo>
                    <a:cubicBezTo>
                      <a:pt x="5" y="10"/>
                      <a:pt x="4" y="8"/>
                      <a:pt x="4" y="8"/>
                    </a:cubicBezTo>
                    <a:cubicBezTo>
                      <a:pt x="4" y="8"/>
                      <a:pt x="2" y="6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4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8" y="1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9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4" y="3"/>
                      <a:pt x="14" y="3"/>
                    </a:cubicBezTo>
                    <a:cubicBezTo>
                      <a:pt x="14" y="3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7" name="Freeform 1152"/>
              <p:cNvSpPr>
                <a:spLocks/>
              </p:cNvSpPr>
              <p:nvPr/>
            </p:nvSpPr>
            <p:spPr bwMode="gray">
              <a:xfrm>
                <a:off x="4757738" y="2126074"/>
                <a:ext cx="166688" cy="98425"/>
              </a:xfrm>
              <a:custGeom>
                <a:avLst/>
                <a:gdLst/>
                <a:ahLst/>
                <a:cxnLst>
                  <a:cxn ang="0">
                    <a:pos x="61" y="11"/>
                  </a:cxn>
                  <a:cxn ang="0">
                    <a:pos x="61" y="17"/>
                  </a:cxn>
                  <a:cxn ang="0">
                    <a:pos x="55" y="20"/>
                  </a:cxn>
                  <a:cxn ang="0">
                    <a:pos x="55" y="30"/>
                  </a:cxn>
                  <a:cxn ang="0">
                    <a:pos x="52" y="35"/>
                  </a:cxn>
                  <a:cxn ang="0">
                    <a:pos x="55" y="42"/>
                  </a:cxn>
                  <a:cxn ang="0">
                    <a:pos x="55" y="45"/>
                  </a:cxn>
                  <a:cxn ang="0">
                    <a:pos x="52" y="47"/>
                  </a:cxn>
                  <a:cxn ang="0">
                    <a:pos x="50" y="44"/>
                  </a:cxn>
                  <a:cxn ang="0">
                    <a:pos x="47" y="44"/>
                  </a:cxn>
                  <a:cxn ang="0">
                    <a:pos x="44" y="45"/>
                  </a:cxn>
                  <a:cxn ang="0">
                    <a:pos x="42" y="48"/>
                  </a:cxn>
                  <a:cxn ang="0">
                    <a:pos x="40" y="49"/>
                  </a:cxn>
                  <a:cxn ang="0">
                    <a:pos x="38" y="51"/>
                  </a:cxn>
                  <a:cxn ang="0">
                    <a:pos x="39" y="53"/>
                  </a:cxn>
                  <a:cxn ang="0">
                    <a:pos x="38" y="59"/>
                  </a:cxn>
                  <a:cxn ang="0">
                    <a:pos x="33" y="59"/>
                  </a:cxn>
                  <a:cxn ang="0">
                    <a:pos x="30" y="59"/>
                  </a:cxn>
                  <a:cxn ang="0">
                    <a:pos x="24" y="58"/>
                  </a:cxn>
                  <a:cxn ang="0">
                    <a:pos x="19" y="54"/>
                  </a:cxn>
                  <a:cxn ang="0">
                    <a:pos x="16" y="55"/>
                  </a:cxn>
                  <a:cxn ang="0">
                    <a:pos x="13" y="53"/>
                  </a:cxn>
                  <a:cxn ang="0">
                    <a:pos x="10" y="54"/>
                  </a:cxn>
                  <a:cxn ang="0">
                    <a:pos x="9" y="51"/>
                  </a:cxn>
                  <a:cxn ang="0">
                    <a:pos x="7" y="47"/>
                  </a:cxn>
                  <a:cxn ang="0">
                    <a:pos x="4" y="43"/>
                  </a:cxn>
                  <a:cxn ang="0">
                    <a:pos x="2" y="39"/>
                  </a:cxn>
                  <a:cxn ang="0">
                    <a:pos x="1" y="33"/>
                  </a:cxn>
                  <a:cxn ang="0">
                    <a:pos x="2" y="26"/>
                  </a:cxn>
                  <a:cxn ang="0">
                    <a:pos x="6" y="22"/>
                  </a:cxn>
                  <a:cxn ang="0">
                    <a:pos x="5" y="16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5" y="5"/>
                  </a:cxn>
                  <a:cxn ang="0">
                    <a:pos x="7" y="8"/>
                  </a:cxn>
                  <a:cxn ang="0">
                    <a:pos x="13" y="9"/>
                  </a:cxn>
                  <a:cxn ang="0">
                    <a:pos x="18" y="11"/>
                  </a:cxn>
                  <a:cxn ang="0">
                    <a:pos x="22" y="9"/>
                  </a:cxn>
                  <a:cxn ang="0">
                    <a:pos x="27" y="10"/>
                  </a:cxn>
                  <a:cxn ang="0">
                    <a:pos x="32" y="11"/>
                  </a:cxn>
                  <a:cxn ang="0">
                    <a:pos x="35" y="7"/>
                  </a:cxn>
                  <a:cxn ang="0">
                    <a:pos x="40" y="3"/>
                  </a:cxn>
                  <a:cxn ang="0">
                    <a:pos x="45" y="1"/>
                  </a:cxn>
                  <a:cxn ang="0">
                    <a:pos x="49" y="3"/>
                  </a:cxn>
                  <a:cxn ang="0">
                    <a:pos x="53" y="4"/>
                  </a:cxn>
                  <a:cxn ang="0">
                    <a:pos x="55" y="7"/>
                  </a:cxn>
                  <a:cxn ang="0">
                    <a:pos x="59" y="8"/>
                  </a:cxn>
                </a:cxnLst>
                <a:rect l="0" t="0" r="r" b="b"/>
                <a:pathLst>
                  <a:path w="61" h="61">
                    <a:moveTo>
                      <a:pt x="60" y="8"/>
                    </a:moveTo>
                    <a:cubicBezTo>
                      <a:pt x="60" y="8"/>
                      <a:pt x="61" y="11"/>
                      <a:pt x="61" y="11"/>
                    </a:cubicBezTo>
                    <a:cubicBezTo>
                      <a:pt x="61" y="11"/>
                      <a:pt x="61" y="15"/>
                      <a:pt x="61" y="15"/>
                    </a:cubicBezTo>
                    <a:cubicBezTo>
                      <a:pt x="61" y="15"/>
                      <a:pt x="61" y="17"/>
                      <a:pt x="61" y="17"/>
                    </a:cubicBezTo>
                    <a:cubicBezTo>
                      <a:pt x="61" y="17"/>
                      <a:pt x="57" y="16"/>
                      <a:pt x="57" y="16"/>
                    </a:cubicBezTo>
                    <a:cubicBezTo>
                      <a:pt x="57" y="16"/>
                      <a:pt x="55" y="20"/>
                      <a:pt x="55" y="20"/>
                    </a:cubicBezTo>
                    <a:cubicBezTo>
                      <a:pt x="55" y="20"/>
                      <a:pt x="55" y="24"/>
                      <a:pt x="55" y="24"/>
                    </a:cubicBezTo>
                    <a:cubicBezTo>
                      <a:pt x="55" y="24"/>
                      <a:pt x="55" y="30"/>
                      <a:pt x="55" y="30"/>
                    </a:cubicBezTo>
                    <a:cubicBezTo>
                      <a:pt x="55" y="30"/>
                      <a:pt x="53" y="33"/>
                      <a:pt x="53" y="33"/>
                    </a:cubicBezTo>
                    <a:cubicBezTo>
                      <a:pt x="53" y="33"/>
                      <a:pt x="52" y="35"/>
                      <a:pt x="52" y="35"/>
                    </a:cubicBezTo>
                    <a:cubicBezTo>
                      <a:pt x="52" y="35"/>
                      <a:pt x="53" y="38"/>
                      <a:pt x="53" y="38"/>
                    </a:cubicBezTo>
                    <a:cubicBezTo>
                      <a:pt x="53" y="38"/>
                      <a:pt x="55" y="42"/>
                      <a:pt x="55" y="42"/>
                    </a:cubicBezTo>
                    <a:cubicBezTo>
                      <a:pt x="55" y="42"/>
                      <a:pt x="56" y="45"/>
                      <a:pt x="56" y="45"/>
                    </a:cubicBezTo>
                    <a:cubicBezTo>
                      <a:pt x="56" y="45"/>
                      <a:pt x="55" y="45"/>
                      <a:pt x="55" y="45"/>
                    </a:cubicBezTo>
                    <a:cubicBezTo>
                      <a:pt x="55" y="45"/>
                      <a:pt x="54" y="45"/>
                      <a:pt x="54" y="45"/>
                    </a:cubicBezTo>
                    <a:cubicBezTo>
                      <a:pt x="54" y="45"/>
                      <a:pt x="52" y="47"/>
                      <a:pt x="52" y="47"/>
                    </a:cubicBezTo>
                    <a:cubicBezTo>
                      <a:pt x="52" y="47"/>
                      <a:pt x="51" y="44"/>
                      <a:pt x="51" y="44"/>
                    </a:cubicBezTo>
                    <a:cubicBezTo>
                      <a:pt x="51" y="44"/>
                      <a:pt x="50" y="44"/>
                      <a:pt x="50" y="44"/>
                    </a:cubicBezTo>
                    <a:cubicBezTo>
                      <a:pt x="50" y="44"/>
                      <a:pt x="49" y="44"/>
                      <a:pt x="49" y="44"/>
                    </a:cubicBezTo>
                    <a:cubicBezTo>
                      <a:pt x="49" y="44"/>
                      <a:pt x="47" y="44"/>
                      <a:pt x="47" y="44"/>
                    </a:cubicBezTo>
                    <a:cubicBezTo>
                      <a:pt x="47" y="44"/>
                      <a:pt x="46" y="45"/>
                      <a:pt x="46" y="45"/>
                    </a:cubicBezTo>
                    <a:cubicBezTo>
                      <a:pt x="46" y="45"/>
                      <a:pt x="44" y="45"/>
                      <a:pt x="44" y="45"/>
                    </a:cubicBezTo>
                    <a:cubicBezTo>
                      <a:pt x="44" y="45"/>
                      <a:pt x="44" y="46"/>
                      <a:pt x="44" y="46"/>
                    </a:cubicBezTo>
                    <a:cubicBezTo>
                      <a:pt x="44" y="46"/>
                      <a:pt x="42" y="48"/>
                      <a:pt x="42" y="48"/>
                    </a:cubicBezTo>
                    <a:cubicBezTo>
                      <a:pt x="42" y="48"/>
                      <a:pt x="41" y="49"/>
                      <a:pt x="41" y="49"/>
                    </a:cubicBezTo>
                    <a:cubicBezTo>
                      <a:pt x="41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38" y="51"/>
                      <a:pt x="38" y="51"/>
                    </a:cubicBezTo>
                    <a:cubicBezTo>
                      <a:pt x="38" y="51"/>
                      <a:pt x="38" y="53"/>
                      <a:pt x="38" y="53"/>
                    </a:cubicBezTo>
                    <a:cubicBezTo>
                      <a:pt x="38" y="53"/>
                      <a:pt x="39" y="53"/>
                      <a:pt x="39" y="53"/>
                    </a:cubicBezTo>
                    <a:cubicBezTo>
                      <a:pt x="39" y="53"/>
                      <a:pt x="40" y="57"/>
                      <a:pt x="40" y="57"/>
                    </a:cubicBezTo>
                    <a:cubicBezTo>
                      <a:pt x="40" y="57"/>
                      <a:pt x="38" y="59"/>
                      <a:pt x="38" y="59"/>
                    </a:cubicBezTo>
                    <a:cubicBezTo>
                      <a:pt x="38" y="59"/>
                      <a:pt x="35" y="59"/>
                      <a:pt x="35" y="59"/>
                    </a:cubicBezTo>
                    <a:cubicBezTo>
                      <a:pt x="35" y="59"/>
                      <a:pt x="33" y="59"/>
                      <a:pt x="33" y="59"/>
                    </a:cubicBezTo>
                    <a:cubicBezTo>
                      <a:pt x="33" y="59"/>
                      <a:pt x="30" y="61"/>
                      <a:pt x="30" y="61"/>
                    </a:cubicBezTo>
                    <a:cubicBezTo>
                      <a:pt x="30" y="61"/>
                      <a:pt x="30" y="59"/>
                      <a:pt x="30" y="59"/>
                    </a:cubicBezTo>
                    <a:cubicBezTo>
                      <a:pt x="30" y="59"/>
                      <a:pt x="27" y="57"/>
                      <a:pt x="27" y="57"/>
                    </a:cubicBezTo>
                    <a:cubicBezTo>
                      <a:pt x="27" y="57"/>
                      <a:pt x="24" y="58"/>
                      <a:pt x="24" y="58"/>
                    </a:cubicBezTo>
                    <a:cubicBezTo>
                      <a:pt x="24" y="58"/>
                      <a:pt x="23" y="54"/>
                      <a:pt x="23" y="54"/>
                    </a:cubicBezTo>
                    <a:cubicBezTo>
                      <a:pt x="23" y="54"/>
                      <a:pt x="19" y="54"/>
                      <a:pt x="19" y="54"/>
                    </a:cubicBezTo>
                    <a:cubicBezTo>
                      <a:pt x="19" y="54"/>
                      <a:pt x="17" y="55"/>
                      <a:pt x="17" y="55"/>
                    </a:cubicBezTo>
                    <a:cubicBezTo>
                      <a:pt x="17" y="55"/>
                      <a:pt x="16" y="55"/>
                      <a:pt x="16" y="55"/>
                    </a:cubicBezTo>
                    <a:cubicBezTo>
                      <a:pt x="16" y="55"/>
                      <a:pt x="14" y="53"/>
                      <a:pt x="14" y="53"/>
                    </a:cubicBezTo>
                    <a:cubicBezTo>
                      <a:pt x="14" y="53"/>
                      <a:pt x="13" y="53"/>
                      <a:pt x="13" y="53"/>
                    </a:cubicBezTo>
                    <a:cubicBezTo>
                      <a:pt x="13" y="53"/>
                      <a:pt x="11" y="55"/>
                      <a:pt x="11" y="55"/>
                    </a:cubicBezTo>
                    <a:cubicBezTo>
                      <a:pt x="11" y="55"/>
                      <a:pt x="10" y="54"/>
                      <a:pt x="10" y="54"/>
                    </a:cubicBezTo>
                    <a:cubicBezTo>
                      <a:pt x="10" y="54"/>
                      <a:pt x="9" y="54"/>
                      <a:pt x="9" y="54"/>
                    </a:cubicBezTo>
                    <a:cubicBezTo>
                      <a:pt x="9" y="54"/>
                      <a:pt x="9" y="51"/>
                      <a:pt x="9" y="51"/>
                    </a:cubicBezTo>
                    <a:cubicBezTo>
                      <a:pt x="9" y="51"/>
                      <a:pt x="8" y="49"/>
                      <a:pt x="8" y="49"/>
                    </a:cubicBezTo>
                    <a:cubicBezTo>
                      <a:pt x="8" y="49"/>
                      <a:pt x="7" y="47"/>
                      <a:pt x="7" y="47"/>
                    </a:cubicBezTo>
                    <a:cubicBezTo>
                      <a:pt x="7" y="47"/>
                      <a:pt x="7" y="44"/>
                      <a:pt x="7" y="44"/>
                    </a:cubicBezTo>
                    <a:cubicBezTo>
                      <a:pt x="7" y="44"/>
                      <a:pt x="4" y="43"/>
                      <a:pt x="4" y="43"/>
                    </a:cubicBezTo>
                    <a:cubicBezTo>
                      <a:pt x="4" y="43"/>
                      <a:pt x="2" y="42"/>
                      <a:pt x="2" y="42"/>
                    </a:cubicBezTo>
                    <a:cubicBezTo>
                      <a:pt x="2" y="42"/>
                      <a:pt x="2" y="39"/>
                      <a:pt x="2" y="39"/>
                    </a:cubicBezTo>
                    <a:cubicBezTo>
                      <a:pt x="2" y="39"/>
                      <a:pt x="3" y="36"/>
                      <a:pt x="3" y="36"/>
                    </a:cubicBezTo>
                    <a:cubicBezTo>
                      <a:pt x="3" y="36"/>
                      <a:pt x="1" y="33"/>
                      <a:pt x="1" y="33"/>
                    </a:cubicBezTo>
                    <a:cubicBezTo>
                      <a:pt x="1" y="33"/>
                      <a:pt x="2" y="28"/>
                      <a:pt x="2" y="28"/>
                    </a:cubicBezTo>
                    <a:cubicBezTo>
                      <a:pt x="2" y="28"/>
                      <a:pt x="2" y="26"/>
                      <a:pt x="2" y="26"/>
                    </a:cubicBezTo>
                    <a:cubicBezTo>
                      <a:pt x="2" y="26"/>
                      <a:pt x="4" y="25"/>
                      <a:pt x="4" y="25"/>
                    </a:cubicBezTo>
                    <a:cubicBezTo>
                      <a:pt x="4" y="25"/>
                      <a:pt x="6" y="22"/>
                      <a:pt x="6" y="22"/>
                    </a:cubicBezTo>
                    <a:cubicBezTo>
                      <a:pt x="6" y="22"/>
                      <a:pt x="6" y="20"/>
                      <a:pt x="6" y="20"/>
                    </a:cubicBezTo>
                    <a:cubicBezTo>
                      <a:pt x="6" y="20"/>
                      <a:pt x="5" y="16"/>
                      <a:pt x="5" y="16"/>
                    </a:cubicBezTo>
                    <a:cubicBezTo>
                      <a:pt x="5" y="16"/>
                      <a:pt x="3" y="15"/>
                      <a:pt x="3" y="15"/>
                    </a:cubicBezTo>
                    <a:cubicBezTo>
                      <a:pt x="3" y="15"/>
                      <a:pt x="1" y="14"/>
                      <a:pt x="1" y="14"/>
                    </a:cubicBezTo>
                    <a:cubicBezTo>
                      <a:pt x="1" y="14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0" y="8"/>
                      <a:pt x="0" y="8"/>
                    </a:cubicBezTo>
                    <a:cubicBezTo>
                      <a:pt x="0" y="8"/>
                      <a:pt x="0" y="5"/>
                      <a:pt x="0" y="5"/>
                    </a:cubicBezTo>
                    <a:cubicBezTo>
                      <a:pt x="0" y="5"/>
                      <a:pt x="2" y="2"/>
                      <a:pt x="2" y="2"/>
                    </a:cubicBezTo>
                    <a:cubicBezTo>
                      <a:pt x="2" y="2"/>
                      <a:pt x="4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5" y="5"/>
                      <a:pt x="5" y="5"/>
                    </a:cubicBezTo>
                    <a:cubicBezTo>
                      <a:pt x="5" y="5"/>
                      <a:pt x="5" y="7"/>
                      <a:pt x="5" y="7"/>
                    </a:cubicBezTo>
                    <a:cubicBezTo>
                      <a:pt x="5" y="7"/>
                      <a:pt x="7" y="8"/>
                      <a:pt x="7" y="8"/>
                    </a:cubicBezTo>
                    <a:cubicBezTo>
                      <a:pt x="7" y="8"/>
                      <a:pt x="9" y="7"/>
                      <a:pt x="9" y="7"/>
                    </a:cubicBezTo>
                    <a:cubicBezTo>
                      <a:pt x="9" y="7"/>
                      <a:pt x="13" y="9"/>
                      <a:pt x="13" y="9"/>
                    </a:cubicBezTo>
                    <a:cubicBezTo>
                      <a:pt x="13" y="9"/>
                      <a:pt x="15" y="10"/>
                      <a:pt x="15" y="10"/>
                    </a:cubicBezTo>
                    <a:cubicBezTo>
                      <a:pt x="15" y="10"/>
                      <a:pt x="18" y="11"/>
                      <a:pt x="18" y="11"/>
                    </a:cubicBezTo>
                    <a:cubicBezTo>
                      <a:pt x="18" y="11"/>
                      <a:pt x="21" y="10"/>
                      <a:pt x="21" y="10"/>
                    </a:cubicBezTo>
                    <a:cubicBezTo>
                      <a:pt x="21" y="10"/>
                      <a:pt x="22" y="9"/>
                      <a:pt x="22" y="9"/>
                    </a:cubicBezTo>
                    <a:cubicBezTo>
                      <a:pt x="22" y="9"/>
                      <a:pt x="25" y="10"/>
                      <a:pt x="25" y="10"/>
                    </a:cubicBezTo>
                    <a:cubicBezTo>
                      <a:pt x="25" y="10"/>
                      <a:pt x="27" y="10"/>
                      <a:pt x="27" y="10"/>
                    </a:cubicBezTo>
                    <a:cubicBezTo>
                      <a:pt x="27" y="10"/>
                      <a:pt x="30" y="12"/>
                      <a:pt x="30" y="12"/>
                    </a:cubicBezTo>
                    <a:cubicBezTo>
                      <a:pt x="30" y="12"/>
                      <a:pt x="32" y="11"/>
                      <a:pt x="32" y="11"/>
                    </a:cubicBezTo>
                    <a:cubicBezTo>
                      <a:pt x="32" y="11"/>
                      <a:pt x="34" y="10"/>
                      <a:pt x="34" y="10"/>
                    </a:cubicBezTo>
                    <a:cubicBezTo>
                      <a:pt x="34" y="10"/>
                      <a:pt x="35" y="7"/>
                      <a:pt x="35" y="7"/>
                    </a:cubicBezTo>
                    <a:cubicBezTo>
                      <a:pt x="35" y="7"/>
                      <a:pt x="37" y="4"/>
                      <a:pt x="37" y="4"/>
                    </a:cubicBezTo>
                    <a:cubicBezTo>
                      <a:pt x="37" y="4"/>
                      <a:pt x="40" y="3"/>
                      <a:pt x="40" y="3"/>
                    </a:cubicBezTo>
                    <a:cubicBezTo>
                      <a:pt x="40" y="3"/>
                      <a:pt x="43" y="3"/>
                      <a:pt x="43" y="3"/>
                    </a:cubicBezTo>
                    <a:cubicBezTo>
                      <a:pt x="43" y="3"/>
                      <a:pt x="45" y="1"/>
                      <a:pt x="45" y="1"/>
                    </a:cubicBezTo>
                    <a:cubicBezTo>
                      <a:pt x="45" y="1"/>
                      <a:pt x="47" y="2"/>
                      <a:pt x="47" y="2"/>
                    </a:cubicBezTo>
                    <a:cubicBezTo>
                      <a:pt x="47" y="2"/>
                      <a:pt x="49" y="3"/>
                      <a:pt x="49" y="3"/>
                    </a:cubicBezTo>
                    <a:cubicBezTo>
                      <a:pt x="49" y="3"/>
                      <a:pt x="51" y="4"/>
                      <a:pt x="51" y="4"/>
                    </a:cubicBezTo>
                    <a:cubicBezTo>
                      <a:pt x="51" y="4"/>
                      <a:pt x="53" y="4"/>
                      <a:pt x="53" y="4"/>
                    </a:cubicBezTo>
                    <a:cubicBezTo>
                      <a:pt x="53" y="4"/>
                      <a:pt x="55" y="5"/>
                      <a:pt x="55" y="5"/>
                    </a:cubicBezTo>
                    <a:cubicBezTo>
                      <a:pt x="55" y="5"/>
                      <a:pt x="55" y="7"/>
                      <a:pt x="55" y="7"/>
                    </a:cubicBezTo>
                    <a:cubicBezTo>
                      <a:pt x="55" y="7"/>
                      <a:pt x="57" y="8"/>
                      <a:pt x="57" y="8"/>
                    </a:cubicBezTo>
                    <a:cubicBezTo>
                      <a:pt x="57" y="8"/>
                      <a:pt x="59" y="8"/>
                      <a:pt x="59" y="8"/>
                    </a:cubicBezTo>
                    <a:cubicBezTo>
                      <a:pt x="59" y="8"/>
                      <a:pt x="60" y="8"/>
                      <a:pt x="60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8" name="Freeform 1155"/>
              <p:cNvSpPr>
                <a:spLocks/>
              </p:cNvSpPr>
              <p:nvPr/>
            </p:nvSpPr>
            <p:spPr bwMode="gray">
              <a:xfrm>
                <a:off x="4513263" y="2033999"/>
                <a:ext cx="84138" cy="52388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30" y="11"/>
                  </a:cxn>
                  <a:cxn ang="0">
                    <a:pos x="29" y="12"/>
                  </a:cxn>
                  <a:cxn ang="0">
                    <a:pos x="28" y="14"/>
                  </a:cxn>
                  <a:cxn ang="0">
                    <a:pos x="27" y="14"/>
                  </a:cxn>
                  <a:cxn ang="0">
                    <a:pos x="26" y="15"/>
                  </a:cxn>
                  <a:cxn ang="0">
                    <a:pos x="25" y="16"/>
                  </a:cxn>
                  <a:cxn ang="0">
                    <a:pos x="23" y="17"/>
                  </a:cxn>
                  <a:cxn ang="0">
                    <a:pos x="23" y="19"/>
                  </a:cxn>
                  <a:cxn ang="0">
                    <a:pos x="23" y="21"/>
                  </a:cxn>
                  <a:cxn ang="0">
                    <a:pos x="23" y="24"/>
                  </a:cxn>
                  <a:cxn ang="0">
                    <a:pos x="21" y="24"/>
                  </a:cxn>
                  <a:cxn ang="0">
                    <a:pos x="20" y="27"/>
                  </a:cxn>
                  <a:cxn ang="0">
                    <a:pos x="20" y="31"/>
                  </a:cxn>
                  <a:cxn ang="0">
                    <a:pos x="19" y="33"/>
                  </a:cxn>
                  <a:cxn ang="0">
                    <a:pos x="17" y="32"/>
                  </a:cxn>
                  <a:cxn ang="0">
                    <a:pos x="15" y="32"/>
                  </a:cxn>
                  <a:cxn ang="0">
                    <a:pos x="12" y="29"/>
                  </a:cxn>
                  <a:cxn ang="0">
                    <a:pos x="11" y="32"/>
                  </a:cxn>
                  <a:cxn ang="0">
                    <a:pos x="9" y="31"/>
                  </a:cxn>
                  <a:cxn ang="0">
                    <a:pos x="7" y="32"/>
                  </a:cxn>
                  <a:cxn ang="0">
                    <a:pos x="5" y="32"/>
                  </a:cxn>
                  <a:cxn ang="0">
                    <a:pos x="4" y="33"/>
                  </a:cxn>
                  <a:cxn ang="0">
                    <a:pos x="4" y="32"/>
                  </a:cxn>
                  <a:cxn ang="0">
                    <a:pos x="3" y="30"/>
                  </a:cxn>
                  <a:cxn ang="0">
                    <a:pos x="4" y="29"/>
                  </a:cxn>
                  <a:cxn ang="0">
                    <a:pos x="5" y="28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3" y="25"/>
                  </a:cxn>
                  <a:cxn ang="0">
                    <a:pos x="3" y="23"/>
                  </a:cxn>
                  <a:cxn ang="0">
                    <a:pos x="2" y="21"/>
                  </a:cxn>
                  <a:cxn ang="0">
                    <a:pos x="2" y="19"/>
                  </a:cxn>
                  <a:cxn ang="0">
                    <a:pos x="3" y="18"/>
                  </a:cxn>
                  <a:cxn ang="0">
                    <a:pos x="2" y="16"/>
                  </a:cxn>
                  <a:cxn ang="0">
                    <a:pos x="1" y="15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4" y="11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12"/>
                  </a:cxn>
                  <a:cxn ang="0">
                    <a:pos x="14" y="11"/>
                  </a:cxn>
                  <a:cxn ang="0">
                    <a:pos x="16" y="8"/>
                  </a:cxn>
                  <a:cxn ang="0">
                    <a:pos x="22" y="8"/>
                  </a:cxn>
                  <a:cxn ang="0">
                    <a:pos x="23" y="7"/>
                  </a:cxn>
                  <a:cxn ang="0">
                    <a:pos x="25" y="6"/>
                  </a:cxn>
                  <a:cxn ang="0">
                    <a:pos x="26" y="4"/>
                  </a:cxn>
                  <a:cxn ang="0">
                    <a:pos x="27" y="2"/>
                  </a:cxn>
                  <a:cxn ang="0">
                    <a:pos x="28" y="0"/>
                  </a:cxn>
                  <a:cxn ang="0">
                    <a:pos x="28" y="3"/>
                  </a:cxn>
                  <a:cxn ang="0">
                    <a:pos x="29" y="4"/>
                  </a:cxn>
                  <a:cxn ang="0">
                    <a:pos x="30" y="7"/>
                  </a:cxn>
                  <a:cxn ang="0">
                    <a:pos x="31" y="9"/>
                  </a:cxn>
                  <a:cxn ang="0">
                    <a:pos x="31" y="10"/>
                  </a:cxn>
                </a:cxnLst>
                <a:rect l="0" t="0" r="r" b="b"/>
                <a:pathLst>
                  <a:path w="31" h="33">
                    <a:moveTo>
                      <a:pt x="31" y="10"/>
                    </a:moveTo>
                    <a:cubicBezTo>
                      <a:pt x="31" y="10"/>
                      <a:pt x="30" y="11"/>
                      <a:pt x="30" y="11"/>
                    </a:cubicBezTo>
                    <a:cubicBezTo>
                      <a:pt x="30" y="11"/>
                      <a:pt x="29" y="12"/>
                      <a:pt x="29" y="12"/>
                    </a:cubicBezTo>
                    <a:cubicBezTo>
                      <a:pt x="29" y="12"/>
                      <a:pt x="28" y="14"/>
                      <a:pt x="28" y="14"/>
                    </a:cubicBezTo>
                    <a:cubicBezTo>
                      <a:pt x="28" y="14"/>
                      <a:pt x="27" y="14"/>
                      <a:pt x="27" y="14"/>
                    </a:cubicBezTo>
                    <a:cubicBezTo>
                      <a:pt x="27" y="14"/>
                      <a:pt x="26" y="15"/>
                      <a:pt x="26" y="15"/>
                    </a:cubicBezTo>
                    <a:cubicBezTo>
                      <a:pt x="26" y="15"/>
                      <a:pt x="25" y="16"/>
                      <a:pt x="25" y="16"/>
                    </a:cubicBezTo>
                    <a:cubicBezTo>
                      <a:pt x="25" y="16"/>
                      <a:pt x="23" y="17"/>
                      <a:pt x="23" y="17"/>
                    </a:cubicBezTo>
                    <a:cubicBezTo>
                      <a:pt x="23" y="17"/>
                      <a:pt x="23" y="19"/>
                      <a:pt x="23" y="19"/>
                    </a:cubicBezTo>
                    <a:cubicBezTo>
                      <a:pt x="23" y="19"/>
                      <a:pt x="23" y="21"/>
                      <a:pt x="23" y="21"/>
                    </a:cubicBezTo>
                    <a:cubicBezTo>
                      <a:pt x="23" y="21"/>
                      <a:pt x="23" y="24"/>
                      <a:pt x="23" y="24"/>
                    </a:cubicBezTo>
                    <a:cubicBezTo>
                      <a:pt x="23" y="24"/>
                      <a:pt x="21" y="24"/>
                      <a:pt x="21" y="24"/>
                    </a:cubicBezTo>
                    <a:cubicBezTo>
                      <a:pt x="21" y="24"/>
                      <a:pt x="20" y="27"/>
                      <a:pt x="20" y="27"/>
                    </a:cubicBezTo>
                    <a:cubicBezTo>
                      <a:pt x="20" y="27"/>
                      <a:pt x="20" y="31"/>
                      <a:pt x="20" y="31"/>
                    </a:cubicBezTo>
                    <a:cubicBezTo>
                      <a:pt x="20" y="31"/>
                      <a:pt x="19" y="33"/>
                      <a:pt x="19" y="33"/>
                    </a:cubicBezTo>
                    <a:cubicBezTo>
                      <a:pt x="19" y="33"/>
                      <a:pt x="17" y="32"/>
                      <a:pt x="17" y="32"/>
                    </a:cubicBezTo>
                    <a:cubicBezTo>
                      <a:pt x="17" y="32"/>
                      <a:pt x="15" y="32"/>
                      <a:pt x="15" y="32"/>
                    </a:cubicBezTo>
                    <a:cubicBezTo>
                      <a:pt x="15" y="32"/>
                      <a:pt x="12" y="29"/>
                      <a:pt x="12" y="29"/>
                    </a:cubicBezTo>
                    <a:cubicBezTo>
                      <a:pt x="12" y="29"/>
                      <a:pt x="11" y="32"/>
                      <a:pt x="11" y="32"/>
                    </a:cubicBezTo>
                    <a:cubicBezTo>
                      <a:pt x="11" y="32"/>
                      <a:pt x="9" y="31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7" y="32"/>
                      <a:pt x="5" y="32"/>
                      <a:pt x="5" y="32"/>
                    </a:cubicBezTo>
                    <a:cubicBezTo>
                      <a:pt x="5" y="32"/>
                      <a:pt x="4" y="33"/>
                      <a:pt x="4" y="33"/>
                    </a:cubicBezTo>
                    <a:cubicBezTo>
                      <a:pt x="4" y="33"/>
                      <a:pt x="4" y="32"/>
                      <a:pt x="4" y="32"/>
                    </a:cubicBezTo>
                    <a:cubicBezTo>
                      <a:pt x="4" y="32"/>
                      <a:pt x="3" y="30"/>
                      <a:pt x="3" y="30"/>
                    </a:cubicBezTo>
                    <a:cubicBezTo>
                      <a:pt x="3" y="30"/>
                      <a:pt x="4" y="29"/>
                      <a:pt x="4" y="29"/>
                    </a:cubicBezTo>
                    <a:cubicBezTo>
                      <a:pt x="4" y="29"/>
                      <a:pt x="5" y="28"/>
                      <a:pt x="5" y="28"/>
                    </a:cubicBezTo>
                    <a:cubicBezTo>
                      <a:pt x="5" y="28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5"/>
                      <a:pt x="3" y="25"/>
                    </a:cubicBezTo>
                    <a:cubicBezTo>
                      <a:pt x="3" y="25"/>
                      <a:pt x="3" y="23"/>
                      <a:pt x="3" y="23"/>
                    </a:cubicBezTo>
                    <a:cubicBezTo>
                      <a:pt x="3" y="23"/>
                      <a:pt x="2" y="21"/>
                      <a:pt x="2" y="21"/>
                    </a:cubicBezTo>
                    <a:cubicBezTo>
                      <a:pt x="2" y="21"/>
                      <a:pt x="2" y="19"/>
                      <a:pt x="2" y="19"/>
                    </a:cubicBezTo>
                    <a:cubicBezTo>
                      <a:pt x="2" y="19"/>
                      <a:pt x="3" y="18"/>
                      <a:pt x="3" y="18"/>
                    </a:cubicBezTo>
                    <a:cubicBezTo>
                      <a:pt x="3" y="18"/>
                      <a:pt x="2" y="16"/>
                      <a:pt x="2" y="16"/>
                    </a:cubicBezTo>
                    <a:cubicBezTo>
                      <a:pt x="2" y="16"/>
                      <a:pt x="1" y="15"/>
                      <a:pt x="1" y="15"/>
                    </a:cubicBezTo>
                    <a:cubicBezTo>
                      <a:pt x="1" y="15"/>
                      <a:pt x="0" y="13"/>
                      <a:pt x="0" y="13"/>
                    </a:cubicBezTo>
                    <a:cubicBezTo>
                      <a:pt x="0" y="13"/>
                      <a:pt x="2" y="13"/>
                      <a:pt x="2" y="13"/>
                    </a:cubicBezTo>
                    <a:cubicBezTo>
                      <a:pt x="2" y="13"/>
                      <a:pt x="3" y="12"/>
                      <a:pt x="3" y="12"/>
                    </a:cubicBezTo>
                    <a:cubicBezTo>
                      <a:pt x="3" y="12"/>
                      <a:pt x="4" y="11"/>
                      <a:pt x="4" y="11"/>
                    </a:cubicBezTo>
                    <a:cubicBezTo>
                      <a:pt x="4" y="11"/>
                      <a:pt x="6" y="10"/>
                      <a:pt x="6" y="10"/>
                    </a:cubicBezTo>
                    <a:cubicBezTo>
                      <a:pt x="6" y="10"/>
                      <a:pt x="8" y="10"/>
                      <a:pt x="8" y="10"/>
                    </a:cubicBezTo>
                    <a:cubicBezTo>
                      <a:pt x="8" y="10"/>
                      <a:pt x="10" y="10"/>
                      <a:pt x="10" y="10"/>
                    </a:cubicBezTo>
                    <a:cubicBezTo>
                      <a:pt x="10" y="10"/>
                      <a:pt x="12" y="12"/>
                      <a:pt x="12" y="12"/>
                    </a:cubicBezTo>
                    <a:cubicBezTo>
                      <a:pt x="12" y="12"/>
                      <a:pt x="14" y="11"/>
                      <a:pt x="14" y="11"/>
                    </a:cubicBezTo>
                    <a:cubicBezTo>
                      <a:pt x="14" y="11"/>
                      <a:pt x="16" y="8"/>
                      <a:pt x="16" y="8"/>
                    </a:cubicBezTo>
                    <a:cubicBezTo>
                      <a:pt x="16" y="8"/>
                      <a:pt x="22" y="8"/>
                      <a:pt x="22" y="8"/>
                    </a:cubicBezTo>
                    <a:cubicBezTo>
                      <a:pt x="22" y="8"/>
                      <a:pt x="23" y="7"/>
                      <a:pt x="23" y="7"/>
                    </a:cubicBezTo>
                    <a:cubicBezTo>
                      <a:pt x="23" y="7"/>
                      <a:pt x="25" y="6"/>
                      <a:pt x="25" y="6"/>
                    </a:cubicBezTo>
                    <a:cubicBezTo>
                      <a:pt x="25" y="6"/>
                      <a:pt x="26" y="4"/>
                      <a:pt x="26" y="4"/>
                    </a:cubicBezTo>
                    <a:cubicBezTo>
                      <a:pt x="26" y="4"/>
                      <a:pt x="27" y="2"/>
                      <a:pt x="27" y="2"/>
                    </a:cubicBezTo>
                    <a:cubicBezTo>
                      <a:pt x="27" y="2"/>
                      <a:pt x="28" y="0"/>
                      <a:pt x="28" y="0"/>
                    </a:cubicBezTo>
                    <a:cubicBezTo>
                      <a:pt x="28" y="0"/>
                      <a:pt x="28" y="3"/>
                      <a:pt x="28" y="3"/>
                    </a:cubicBezTo>
                    <a:cubicBezTo>
                      <a:pt x="28" y="3"/>
                      <a:pt x="29" y="4"/>
                      <a:pt x="29" y="4"/>
                    </a:cubicBezTo>
                    <a:cubicBezTo>
                      <a:pt x="29" y="4"/>
                      <a:pt x="30" y="7"/>
                      <a:pt x="30" y="7"/>
                    </a:cubicBezTo>
                    <a:cubicBezTo>
                      <a:pt x="30" y="7"/>
                      <a:pt x="31" y="9"/>
                      <a:pt x="31" y="9"/>
                    </a:cubicBezTo>
                    <a:cubicBezTo>
                      <a:pt x="31" y="9"/>
                      <a:pt x="31" y="10"/>
                      <a:pt x="31" y="1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9" name="Freeform 1156"/>
              <p:cNvSpPr>
                <a:spLocks/>
              </p:cNvSpPr>
              <p:nvPr/>
            </p:nvSpPr>
            <p:spPr bwMode="gray">
              <a:xfrm>
                <a:off x="4659313" y="2062574"/>
                <a:ext cx="114300" cy="128588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19" y="8"/>
                  </a:cxn>
                  <a:cxn ang="0">
                    <a:pos x="20" y="15"/>
                  </a:cxn>
                  <a:cxn ang="0">
                    <a:pos x="21" y="16"/>
                  </a:cxn>
                  <a:cxn ang="0">
                    <a:pos x="25" y="20"/>
                  </a:cxn>
                  <a:cxn ang="0">
                    <a:pos x="26" y="24"/>
                  </a:cxn>
                  <a:cxn ang="0">
                    <a:pos x="27" y="28"/>
                  </a:cxn>
                  <a:cxn ang="0">
                    <a:pos x="29" y="30"/>
                  </a:cxn>
                  <a:cxn ang="0">
                    <a:pos x="33" y="34"/>
                  </a:cxn>
                  <a:cxn ang="0">
                    <a:pos x="34" y="31"/>
                  </a:cxn>
                  <a:cxn ang="0">
                    <a:pos x="37" y="30"/>
                  </a:cxn>
                  <a:cxn ang="0">
                    <a:pos x="39" y="33"/>
                  </a:cxn>
                  <a:cxn ang="0">
                    <a:pos x="37" y="34"/>
                  </a:cxn>
                  <a:cxn ang="0">
                    <a:pos x="39" y="39"/>
                  </a:cxn>
                  <a:cxn ang="0">
                    <a:pos x="38" y="42"/>
                  </a:cxn>
                  <a:cxn ang="0">
                    <a:pos x="36" y="48"/>
                  </a:cxn>
                  <a:cxn ang="0">
                    <a:pos x="37" y="51"/>
                  </a:cxn>
                  <a:cxn ang="0">
                    <a:pos x="39" y="55"/>
                  </a:cxn>
                  <a:cxn ang="0">
                    <a:pos x="42" y="60"/>
                  </a:cxn>
                  <a:cxn ang="0">
                    <a:pos x="40" y="65"/>
                  </a:cxn>
                  <a:cxn ang="0">
                    <a:pos x="38" y="68"/>
                  </a:cxn>
                  <a:cxn ang="0">
                    <a:pos x="39" y="76"/>
                  </a:cxn>
                  <a:cxn ang="0">
                    <a:pos x="36" y="77"/>
                  </a:cxn>
                  <a:cxn ang="0">
                    <a:pos x="32" y="78"/>
                  </a:cxn>
                  <a:cxn ang="0">
                    <a:pos x="28" y="80"/>
                  </a:cxn>
                  <a:cxn ang="0">
                    <a:pos x="28" y="79"/>
                  </a:cxn>
                  <a:cxn ang="0">
                    <a:pos x="29" y="76"/>
                  </a:cxn>
                  <a:cxn ang="0">
                    <a:pos x="30" y="73"/>
                  </a:cxn>
                  <a:cxn ang="0">
                    <a:pos x="29" y="71"/>
                  </a:cxn>
                  <a:cxn ang="0">
                    <a:pos x="28" y="70"/>
                  </a:cxn>
                  <a:cxn ang="0">
                    <a:pos x="26" y="69"/>
                  </a:cxn>
                  <a:cxn ang="0">
                    <a:pos x="25" y="66"/>
                  </a:cxn>
                  <a:cxn ang="0">
                    <a:pos x="21" y="62"/>
                  </a:cxn>
                  <a:cxn ang="0">
                    <a:pos x="20" y="59"/>
                  </a:cxn>
                  <a:cxn ang="0">
                    <a:pos x="19" y="61"/>
                  </a:cxn>
                  <a:cxn ang="0">
                    <a:pos x="20" y="63"/>
                  </a:cxn>
                  <a:cxn ang="0">
                    <a:pos x="18" y="66"/>
                  </a:cxn>
                  <a:cxn ang="0">
                    <a:pos x="18" y="68"/>
                  </a:cxn>
                  <a:cxn ang="0">
                    <a:pos x="16" y="68"/>
                  </a:cxn>
                  <a:cxn ang="0">
                    <a:pos x="16" y="66"/>
                  </a:cxn>
                  <a:cxn ang="0">
                    <a:pos x="13" y="63"/>
                  </a:cxn>
                  <a:cxn ang="0">
                    <a:pos x="10" y="62"/>
                  </a:cxn>
                  <a:cxn ang="0">
                    <a:pos x="8" y="60"/>
                  </a:cxn>
                  <a:cxn ang="0">
                    <a:pos x="6" y="56"/>
                  </a:cxn>
                  <a:cxn ang="0">
                    <a:pos x="3" y="55"/>
                  </a:cxn>
                  <a:cxn ang="0">
                    <a:pos x="2" y="54"/>
                  </a:cxn>
                  <a:cxn ang="0">
                    <a:pos x="6" y="53"/>
                  </a:cxn>
                  <a:cxn ang="0">
                    <a:pos x="8" y="49"/>
                  </a:cxn>
                  <a:cxn ang="0">
                    <a:pos x="8" y="45"/>
                  </a:cxn>
                  <a:cxn ang="0">
                    <a:pos x="6" y="38"/>
                  </a:cxn>
                  <a:cxn ang="0">
                    <a:pos x="3" y="34"/>
                  </a:cxn>
                  <a:cxn ang="0">
                    <a:pos x="7" y="27"/>
                  </a:cxn>
                  <a:cxn ang="0">
                    <a:pos x="3" y="25"/>
                  </a:cxn>
                </a:cxnLst>
                <a:rect l="0" t="0" r="r" b="b"/>
                <a:pathLst>
                  <a:path w="42" h="80">
                    <a:moveTo>
                      <a:pt x="3" y="24"/>
                    </a:moveTo>
                    <a:cubicBezTo>
                      <a:pt x="3" y="24"/>
                      <a:pt x="3" y="21"/>
                      <a:pt x="3" y="21"/>
                    </a:cubicBezTo>
                    <a:cubicBezTo>
                      <a:pt x="3" y="21"/>
                      <a:pt x="6" y="18"/>
                      <a:pt x="6" y="18"/>
                    </a:cubicBezTo>
                    <a:cubicBezTo>
                      <a:pt x="6" y="18"/>
                      <a:pt x="2" y="16"/>
                      <a:pt x="2" y="16"/>
                    </a:cubicBezTo>
                    <a:cubicBezTo>
                      <a:pt x="2" y="16"/>
                      <a:pt x="2" y="12"/>
                      <a:pt x="2" y="12"/>
                    </a:cubicBezTo>
                    <a:cubicBezTo>
                      <a:pt x="2" y="12"/>
                      <a:pt x="2" y="10"/>
                      <a:pt x="2" y="10"/>
                    </a:cubicBezTo>
                    <a:cubicBezTo>
                      <a:pt x="2" y="10"/>
                      <a:pt x="1" y="7"/>
                      <a:pt x="1" y="7"/>
                    </a:cubicBezTo>
                    <a:cubicBezTo>
                      <a:pt x="1" y="7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2" y="3"/>
                      <a:pt x="2" y="3"/>
                    </a:cubicBezTo>
                    <a:cubicBezTo>
                      <a:pt x="2" y="3"/>
                      <a:pt x="5" y="3"/>
                      <a:pt x="5" y="3"/>
                    </a:cubicBezTo>
                    <a:cubicBezTo>
                      <a:pt x="5" y="3"/>
                      <a:pt x="6" y="1"/>
                      <a:pt x="6" y="1"/>
                    </a:cubicBezTo>
                    <a:cubicBezTo>
                      <a:pt x="6" y="1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cubicBezTo>
                      <a:pt x="10" y="1"/>
                      <a:pt x="12" y="1"/>
                      <a:pt x="12" y="1"/>
                    </a:cubicBezTo>
                    <a:cubicBezTo>
                      <a:pt x="12" y="1"/>
                      <a:pt x="14" y="1"/>
                      <a:pt x="14" y="1"/>
                    </a:cubicBezTo>
                    <a:cubicBezTo>
                      <a:pt x="14" y="1"/>
                      <a:pt x="16" y="4"/>
                      <a:pt x="16" y="4"/>
                    </a:cubicBezTo>
                    <a:cubicBezTo>
                      <a:pt x="16" y="4"/>
                      <a:pt x="19" y="8"/>
                      <a:pt x="19" y="8"/>
                    </a:cubicBezTo>
                    <a:cubicBezTo>
                      <a:pt x="19" y="8"/>
                      <a:pt x="19" y="12"/>
                      <a:pt x="19" y="12"/>
                    </a:cubicBezTo>
                    <a:cubicBezTo>
                      <a:pt x="19" y="12"/>
                      <a:pt x="20" y="15"/>
                      <a:pt x="20" y="15"/>
                    </a:cubicBezTo>
                    <a:cubicBezTo>
                      <a:pt x="20" y="15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3" y="18"/>
                      <a:pt x="23" y="18"/>
                    </a:cubicBezTo>
                    <a:cubicBezTo>
                      <a:pt x="23" y="18"/>
                      <a:pt x="25" y="20"/>
                      <a:pt x="25" y="20"/>
                    </a:cubicBezTo>
                    <a:cubicBezTo>
                      <a:pt x="25" y="20"/>
                      <a:pt x="26" y="22"/>
                      <a:pt x="26" y="22"/>
                    </a:cubicBezTo>
                    <a:cubicBezTo>
                      <a:pt x="26" y="22"/>
                      <a:pt x="26" y="24"/>
                      <a:pt x="26" y="24"/>
                    </a:cubicBezTo>
                    <a:cubicBezTo>
                      <a:pt x="26" y="24"/>
                      <a:pt x="27" y="26"/>
                      <a:pt x="27" y="26"/>
                    </a:cubicBezTo>
                    <a:cubicBezTo>
                      <a:pt x="27" y="26"/>
                      <a:pt x="27" y="28"/>
                      <a:pt x="27" y="28"/>
                    </a:cubicBezTo>
                    <a:cubicBezTo>
                      <a:pt x="27" y="28"/>
                      <a:pt x="28" y="29"/>
                      <a:pt x="28" y="29"/>
                    </a:cubicBezTo>
                    <a:cubicBezTo>
                      <a:pt x="28" y="29"/>
                      <a:pt x="29" y="30"/>
                      <a:pt x="29" y="30"/>
                    </a:cubicBezTo>
                    <a:cubicBezTo>
                      <a:pt x="29" y="30"/>
                      <a:pt x="32" y="30"/>
                      <a:pt x="32" y="30"/>
                    </a:cubicBezTo>
                    <a:cubicBezTo>
                      <a:pt x="32" y="30"/>
                      <a:pt x="33" y="34"/>
                      <a:pt x="33" y="34"/>
                    </a:cubicBezTo>
                    <a:cubicBezTo>
                      <a:pt x="33" y="34"/>
                      <a:pt x="34" y="34"/>
                      <a:pt x="34" y="34"/>
                    </a:cubicBezTo>
                    <a:cubicBezTo>
                      <a:pt x="34" y="34"/>
                      <a:pt x="34" y="31"/>
                      <a:pt x="34" y="31"/>
                    </a:cubicBezTo>
                    <a:cubicBezTo>
                      <a:pt x="34" y="31"/>
                      <a:pt x="35" y="30"/>
                      <a:pt x="35" y="30"/>
                    </a:cubicBezTo>
                    <a:cubicBezTo>
                      <a:pt x="35" y="30"/>
                      <a:pt x="37" y="30"/>
                      <a:pt x="37" y="30"/>
                    </a:cubicBezTo>
                    <a:cubicBezTo>
                      <a:pt x="37" y="30"/>
                      <a:pt x="39" y="31"/>
                      <a:pt x="39" y="31"/>
                    </a:cubicBezTo>
                    <a:cubicBezTo>
                      <a:pt x="39" y="31"/>
                      <a:pt x="39" y="33"/>
                      <a:pt x="39" y="33"/>
                    </a:cubicBezTo>
                    <a:cubicBezTo>
                      <a:pt x="39" y="33"/>
                      <a:pt x="38" y="33"/>
                      <a:pt x="38" y="33"/>
                    </a:cubicBezTo>
                    <a:cubicBezTo>
                      <a:pt x="38" y="33"/>
                      <a:pt x="37" y="34"/>
                      <a:pt x="37" y="34"/>
                    </a:cubicBezTo>
                    <a:cubicBezTo>
                      <a:pt x="37" y="34"/>
                      <a:pt x="37" y="37"/>
                      <a:pt x="37" y="37"/>
                    </a:cubicBezTo>
                    <a:cubicBezTo>
                      <a:pt x="37" y="37"/>
                      <a:pt x="39" y="39"/>
                      <a:pt x="39" y="39"/>
                    </a:cubicBezTo>
                    <a:cubicBezTo>
                      <a:pt x="39" y="39"/>
                      <a:pt x="40" y="40"/>
                      <a:pt x="40" y="40"/>
                    </a:cubicBezTo>
                    <a:cubicBezTo>
                      <a:pt x="40" y="40"/>
                      <a:pt x="38" y="42"/>
                      <a:pt x="38" y="42"/>
                    </a:cubicBezTo>
                    <a:cubicBezTo>
                      <a:pt x="38" y="42"/>
                      <a:pt x="36" y="45"/>
                      <a:pt x="36" y="45"/>
                    </a:cubicBezTo>
                    <a:cubicBezTo>
                      <a:pt x="36" y="45"/>
                      <a:pt x="36" y="48"/>
                      <a:pt x="36" y="48"/>
                    </a:cubicBezTo>
                    <a:cubicBezTo>
                      <a:pt x="36" y="48"/>
                      <a:pt x="36" y="51"/>
                      <a:pt x="36" y="51"/>
                    </a:cubicBezTo>
                    <a:cubicBezTo>
                      <a:pt x="36" y="51"/>
                      <a:pt x="37" y="51"/>
                      <a:pt x="37" y="51"/>
                    </a:cubicBezTo>
                    <a:cubicBezTo>
                      <a:pt x="37" y="51"/>
                      <a:pt x="37" y="54"/>
                      <a:pt x="37" y="54"/>
                    </a:cubicBezTo>
                    <a:cubicBezTo>
                      <a:pt x="37" y="54"/>
                      <a:pt x="39" y="55"/>
                      <a:pt x="39" y="55"/>
                    </a:cubicBezTo>
                    <a:cubicBezTo>
                      <a:pt x="39" y="55"/>
                      <a:pt x="41" y="56"/>
                      <a:pt x="41" y="56"/>
                    </a:cubicBezTo>
                    <a:cubicBezTo>
                      <a:pt x="41" y="56"/>
                      <a:pt x="42" y="60"/>
                      <a:pt x="42" y="60"/>
                    </a:cubicBezTo>
                    <a:cubicBezTo>
                      <a:pt x="42" y="60"/>
                      <a:pt x="42" y="62"/>
                      <a:pt x="42" y="62"/>
                    </a:cubicBezTo>
                    <a:cubicBezTo>
                      <a:pt x="42" y="62"/>
                      <a:pt x="40" y="65"/>
                      <a:pt x="40" y="65"/>
                    </a:cubicBezTo>
                    <a:cubicBezTo>
                      <a:pt x="40" y="65"/>
                      <a:pt x="38" y="66"/>
                      <a:pt x="38" y="66"/>
                    </a:cubicBezTo>
                    <a:cubicBezTo>
                      <a:pt x="38" y="66"/>
                      <a:pt x="38" y="68"/>
                      <a:pt x="38" y="68"/>
                    </a:cubicBezTo>
                    <a:cubicBezTo>
                      <a:pt x="38" y="68"/>
                      <a:pt x="37" y="73"/>
                      <a:pt x="37" y="73"/>
                    </a:cubicBezTo>
                    <a:cubicBezTo>
                      <a:pt x="37" y="73"/>
                      <a:pt x="39" y="76"/>
                      <a:pt x="39" y="76"/>
                    </a:cubicBezTo>
                    <a:cubicBezTo>
                      <a:pt x="39" y="76"/>
                      <a:pt x="38" y="79"/>
                      <a:pt x="38" y="79"/>
                    </a:cubicBezTo>
                    <a:cubicBezTo>
                      <a:pt x="38" y="79"/>
                      <a:pt x="36" y="77"/>
                      <a:pt x="36" y="77"/>
                    </a:cubicBezTo>
                    <a:cubicBezTo>
                      <a:pt x="36" y="77"/>
                      <a:pt x="33" y="79"/>
                      <a:pt x="33" y="79"/>
                    </a:cubicBezTo>
                    <a:cubicBezTo>
                      <a:pt x="33" y="79"/>
                      <a:pt x="32" y="78"/>
                      <a:pt x="32" y="78"/>
                    </a:cubicBezTo>
                    <a:cubicBezTo>
                      <a:pt x="32" y="78"/>
                      <a:pt x="30" y="80"/>
                      <a:pt x="30" y="80"/>
                    </a:cubicBezTo>
                    <a:cubicBezTo>
                      <a:pt x="30" y="80"/>
                      <a:pt x="28" y="80"/>
                      <a:pt x="28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28" y="80"/>
                      <a:pt x="28" y="79"/>
                      <a:pt x="28" y="79"/>
                    </a:cubicBezTo>
                    <a:cubicBezTo>
                      <a:pt x="28" y="79"/>
                      <a:pt x="29" y="77"/>
                      <a:pt x="29" y="77"/>
                    </a:cubicBezTo>
                    <a:cubicBezTo>
                      <a:pt x="29" y="77"/>
                      <a:pt x="29" y="76"/>
                      <a:pt x="29" y="76"/>
                    </a:cubicBezTo>
                    <a:cubicBezTo>
                      <a:pt x="29" y="76"/>
                      <a:pt x="30" y="74"/>
                      <a:pt x="30" y="74"/>
                    </a:cubicBezTo>
                    <a:cubicBezTo>
                      <a:pt x="30" y="74"/>
                      <a:pt x="30" y="73"/>
                      <a:pt x="30" y="73"/>
                    </a:cubicBezTo>
                    <a:cubicBezTo>
                      <a:pt x="30" y="73"/>
                      <a:pt x="30" y="72"/>
                      <a:pt x="30" y="72"/>
                    </a:cubicBezTo>
                    <a:cubicBezTo>
                      <a:pt x="30" y="72"/>
                      <a:pt x="29" y="71"/>
                      <a:pt x="29" y="71"/>
                    </a:cubicBezTo>
                    <a:cubicBezTo>
                      <a:pt x="29" y="71"/>
                      <a:pt x="29" y="72"/>
                      <a:pt x="29" y="72"/>
                    </a:cubicBezTo>
                    <a:cubicBezTo>
                      <a:pt x="29" y="72"/>
                      <a:pt x="28" y="70"/>
                      <a:pt x="28" y="70"/>
                    </a:cubicBezTo>
                    <a:cubicBezTo>
                      <a:pt x="28" y="70"/>
                      <a:pt x="27" y="70"/>
                      <a:pt x="27" y="70"/>
                    </a:cubicBezTo>
                    <a:cubicBezTo>
                      <a:pt x="27" y="70"/>
                      <a:pt x="26" y="69"/>
                      <a:pt x="26" y="69"/>
                    </a:cubicBezTo>
                    <a:cubicBezTo>
                      <a:pt x="26" y="69"/>
                      <a:pt x="26" y="67"/>
                      <a:pt x="26" y="67"/>
                    </a:cubicBezTo>
                    <a:cubicBezTo>
                      <a:pt x="26" y="67"/>
                      <a:pt x="25" y="66"/>
                      <a:pt x="25" y="66"/>
                    </a:cubicBezTo>
                    <a:cubicBezTo>
                      <a:pt x="25" y="66"/>
                      <a:pt x="24" y="63"/>
                      <a:pt x="24" y="63"/>
                    </a:cubicBezTo>
                    <a:cubicBezTo>
                      <a:pt x="24" y="63"/>
                      <a:pt x="21" y="62"/>
                      <a:pt x="21" y="62"/>
                    </a:cubicBezTo>
                    <a:cubicBezTo>
                      <a:pt x="21" y="62"/>
                      <a:pt x="21" y="60"/>
                      <a:pt x="21" y="60"/>
                    </a:cubicBezTo>
                    <a:cubicBezTo>
                      <a:pt x="21" y="60"/>
                      <a:pt x="20" y="59"/>
                      <a:pt x="20" y="59"/>
                    </a:cubicBezTo>
                    <a:cubicBezTo>
                      <a:pt x="20" y="59"/>
                      <a:pt x="20" y="61"/>
                      <a:pt x="20" y="61"/>
                    </a:cubicBezTo>
                    <a:cubicBezTo>
                      <a:pt x="20" y="61"/>
                      <a:pt x="19" y="61"/>
                      <a:pt x="19" y="61"/>
                    </a:cubicBezTo>
                    <a:cubicBezTo>
                      <a:pt x="19" y="61"/>
                      <a:pt x="19" y="62"/>
                      <a:pt x="19" y="62"/>
                    </a:cubicBezTo>
                    <a:cubicBezTo>
                      <a:pt x="19" y="62"/>
                      <a:pt x="20" y="63"/>
                      <a:pt x="20" y="63"/>
                    </a:cubicBezTo>
                    <a:cubicBezTo>
                      <a:pt x="20" y="63"/>
                      <a:pt x="19" y="65"/>
                      <a:pt x="19" y="65"/>
                    </a:cubicBezTo>
                    <a:cubicBezTo>
                      <a:pt x="19" y="65"/>
                      <a:pt x="18" y="66"/>
                      <a:pt x="18" y="66"/>
                    </a:cubicBezTo>
                    <a:cubicBezTo>
                      <a:pt x="18" y="66"/>
                      <a:pt x="18" y="67"/>
                      <a:pt x="18" y="67"/>
                    </a:cubicBezTo>
                    <a:cubicBezTo>
                      <a:pt x="18" y="67"/>
                      <a:pt x="18" y="68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7" y="69"/>
                      <a:pt x="16" y="68"/>
                      <a:pt x="16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6" y="67"/>
                      <a:pt x="16" y="67"/>
                      <a:pt x="16" y="66"/>
                    </a:cubicBezTo>
                    <a:cubicBezTo>
                      <a:pt x="15" y="66"/>
                      <a:pt x="15" y="65"/>
                      <a:pt x="14" y="65"/>
                    </a:cubicBezTo>
                    <a:cubicBezTo>
                      <a:pt x="14" y="64"/>
                      <a:pt x="13" y="64"/>
                      <a:pt x="13" y="63"/>
                    </a:cubicBezTo>
                    <a:cubicBezTo>
                      <a:pt x="13" y="63"/>
                      <a:pt x="12" y="63"/>
                      <a:pt x="12" y="63"/>
                    </a:cubicBezTo>
                    <a:cubicBezTo>
                      <a:pt x="11" y="63"/>
                      <a:pt x="11" y="62"/>
                      <a:pt x="10" y="62"/>
                    </a:cubicBezTo>
                    <a:cubicBezTo>
                      <a:pt x="10" y="62"/>
                      <a:pt x="10" y="62"/>
                      <a:pt x="9" y="61"/>
                    </a:cubicBezTo>
                    <a:cubicBezTo>
                      <a:pt x="9" y="61"/>
                      <a:pt x="8" y="61"/>
                      <a:pt x="8" y="60"/>
                    </a:cubicBezTo>
                    <a:cubicBezTo>
                      <a:pt x="8" y="59"/>
                      <a:pt x="7" y="59"/>
                      <a:pt x="7" y="58"/>
                    </a:cubicBezTo>
                    <a:cubicBezTo>
                      <a:pt x="6" y="57"/>
                      <a:pt x="6" y="57"/>
                      <a:pt x="6" y="56"/>
                    </a:cubicBezTo>
                    <a:cubicBezTo>
                      <a:pt x="5" y="56"/>
                      <a:pt x="5" y="55"/>
                      <a:pt x="4" y="55"/>
                    </a:cubicBezTo>
                    <a:cubicBezTo>
                      <a:pt x="4" y="55"/>
                      <a:pt x="3" y="55"/>
                      <a:pt x="3" y="55"/>
                    </a:cubicBezTo>
                    <a:cubicBezTo>
                      <a:pt x="3" y="55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5" y="53"/>
                      <a:pt x="5" y="53"/>
                    </a:cubicBezTo>
                    <a:cubicBezTo>
                      <a:pt x="5" y="53"/>
                      <a:pt x="6" y="53"/>
                      <a:pt x="6" y="53"/>
                    </a:cubicBezTo>
                    <a:cubicBezTo>
                      <a:pt x="6" y="53"/>
                      <a:pt x="8" y="53"/>
                      <a:pt x="8" y="53"/>
                    </a:cubicBezTo>
                    <a:cubicBezTo>
                      <a:pt x="8" y="53"/>
                      <a:pt x="8" y="49"/>
                      <a:pt x="8" y="49"/>
                    </a:cubicBezTo>
                    <a:cubicBezTo>
                      <a:pt x="8" y="49"/>
                      <a:pt x="5" y="45"/>
                      <a:pt x="5" y="45"/>
                    </a:cubicBezTo>
                    <a:cubicBezTo>
                      <a:pt x="5" y="45"/>
                      <a:pt x="8" y="45"/>
                      <a:pt x="8" y="45"/>
                    </a:cubicBezTo>
                    <a:cubicBezTo>
                      <a:pt x="8" y="45"/>
                      <a:pt x="8" y="43"/>
                      <a:pt x="8" y="43"/>
                    </a:cubicBezTo>
                    <a:cubicBezTo>
                      <a:pt x="8" y="43"/>
                      <a:pt x="6" y="38"/>
                      <a:pt x="6" y="38"/>
                    </a:cubicBezTo>
                    <a:cubicBezTo>
                      <a:pt x="6" y="38"/>
                      <a:pt x="4" y="38"/>
                      <a:pt x="4" y="38"/>
                    </a:cubicBezTo>
                    <a:cubicBezTo>
                      <a:pt x="4" y="38"/>
                      <a:pt x="3" y="34"/>
                      <a:pt x="3" y="34"/>
                    </a:cubicBezTo>
                    <a:cubicBezTo>
                      <a:pt x="3" y="34"/>
                      <a:pt x="5" y="30"/>
                      <a:pt x="5" y="30"/>
                    </a:cubicBezTo>
                    <a:cubicBezTo>
                      <a:pt x="5" y="30"/>
                      <a:pt x="7" y="27"/>
                      <a:pt x="7" y="27"/>
                    </a:cubicBezTo>
                    <a:cubicBezTo>
                      <a:pt x="7" y="27"/>
                      <a:pt x="6" y="24"/>
                      <a:pt x="6" y="24"/>
                    </a:cubicBezTo>
                    <a:cubicBezTo>
                      <a:pt x="6" y="24"/>
                      <a:pt x="3" y="25"/>
                      <a:pt x="3" y="25"/>
                    </a:cubicBezTo>
                    <a:cubicBezTo>
                      <a:pt x="3" y="25"/>
                      <a:pt x="3" y="24"/>
                      <a:pt x="3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0" name="Freeform 1157"/>
              <p:cNvSpPr>
                <a:spLocks/>
              </p:cNvSpPr>
              <p:nvPr/>
            </p:nvSpPr>
            <p:spPr bwMode="gray">
              <a:xfrm>
                <a:off x="4521201" y="2049874"/>
                <a:ext cx="153988" cy="119063"/>
              </a:xfrm>
              <a:custGeom>
                <a:avLst/>
                <a:gdLst/>
                <a:ahLst/>
                <a:cxnLst>
                  <a:cxn ang="0">
                    <a:pos x="39" y="74"/>
                  </a:cxn>
                  <a:cxn ang="0">
                    <a:pos x="37" y="71"/>
                  </a:cxn>
                  <a:cxn ang="0">
                    <a:pos x="34" y="68"/>
                  </a:cxn>
                  <a:cxn ang="0">
                    <a:pos x="31" y="63"/>
                  </a:cxn>
                  <a:cxn ang="0">
                    <a:pos x="29" y="61"/>
                  </a:cxn>
                  <a:cxn ang="0">
                    <a:pos x="24" y="61"/>
                  </a:cxn>
                  <a:cxn ang="0">
                    <a:pos x="21" y="55"/>
                  </a:cxn>
                  <a:cxn ang="0">
                    <a:pos x="16" y="50"/>
                  </a:cxn>
                  <a:cxn ang="0">
                    <a:pos x="17" y="45"/>
                  </a:cxn>
                  <a:cxn ang="0">
                    <a:pos x="13" y="37"/>
                  </a:cxn>
                  <a:cxn ang="0">
                    <a:pos x="13" y="32"/>
                  </a:cxn>
                  <a:cxn ang="0">
                    <a:pos x="10" y="27"/>
                  </a:cxn>
                  <a:cxn ang="0">
                    <a:pos x="7" y="24"/>
                  </a:cxn>
                  <a:cxn ang="0">
                    <a:pos x="6" y="26"/>
                  </a:cxn>
                  <a:cxn ang="0">
                    <a:pos x="8" y="30"/>
                  </a:cxn>
                  <a:cxn ang="0">
                    <a:pos x="8" y="38"/>
                  </a:cxn>
                  <a:cxn ang="0">
                    <a:pos x="8" y="40"/>
                  </a:cxn>
                  <a:cxn ang="0">
                    <a:pos x="7" y="35"/>
                  </a:cxn>
                  <a:cxn ang="0">
                    <a:pos x="6" y="30"/>
                  </a:cxn>
                  <a:cxn ang="0">
                    <a:pos x="4" y="33"/>
                  </a:cxn>
                  <a:cxn ang="0">
                    <a:pos x="2" y="37"/>
                  </a:cxn>
                  <a:cxn ang="0">
                    <a:pos x="1" y="30"/>
                  </a:cxn>
                  <a:cxn ang="0">
                    <a:pos x="0" y="25"/>
                  </a:cxn>
                  <a:cxn ang="0">
                    <a:pos x="1" y="23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3"/>
                  </a:cxn>
                  <a:cxn ang="0">
                    <a:pos x="17" y="17"/>
                  </a:cxn>
                  <a:cxn ang="0">
                    <a:pos x="20" y="14"/>
                  </a:cxn>
                  <a:cxn ang="0">
                    <a:pos x="20" y="9"/>
                  </a:cxn>
                  <a:cxn ang="0">
                    <a:pos x="22" y="6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8" y="0"/>
                  </a:cxn>
                  <a:cxn ang="0">
                    <a:pos x="31" y="4"/>
                  </a:cxn>
                  <a:cxn ang="0">
                    <a:pos x="33" y="7"/>
                  </a:cxn>
                  <a:cxn ang="0">
                    <a:pos x="36" y="12"/>
                  </a:cxn>
                  <a:cxn ang="0">
                    <a:pos x="39" y="14"/>
                  </a:cxn>
                  <a:cxn ang="0">
                    <a:pos x="44" y="14"/>
                  </a:cxn>
                  <a:cxn ang="0">
                    <a:pos x="48" y="15"/>
                  </a:cxn>
                  <a:cxn ang="0">
                    <a:pos x="49" y="13"/>
                  </a:cxn>
                  <a:cxn ang="0">
                    <a:pos x="51" y="15"/>
                  </a:cxn>
                  <a:cxn ang="0">
                    <a:pos x="52" y="20"/>
                  </a:cxn>
                  <a:cxn ang="0">
                    <a:pos x="56" y="26"/>
                  </a:cxn>
                  <a:cxn ang="0">
                    <a:pos x="53" y="32"/>
                  </a:cxn>
                  <a:cxn ang="0">
                    <a:pos x="52" y="35"/>
                  </a:cxn>
                  <a:cxn ang="0">
                    <a:pos x="49" y="31"/>
                  </a:cxn>
                  <a:cxn ang="0">
                    <a:pos x="44" y="30"/>
                  </a:cxn>
                  <a:cxn ang="0">
                    <a:pos x="42" y="30"/>
                  </a:cxn>
                  <a:cxn ang="0">
                    <a:pos x="36" y="27"/>
                  </a:cxn>
                  <a:cxn ang="0">
                    <a:pos x="33" y="26"/>
                  </a:cxn>
                  <a:cxn ang="0">
                    <a:pos x="29" y="27"/>
                  </a:cxn>
                  <a:cxn ang="0">
                    <a:pos x="26" y="30"/>
                  </a:cxn>
                  <a:cxn ang="0">
                    <a:pos x="21" y="26"/>
                  </a:cxn>
                  <a:cxn ang="0">
                    <a:pos x="22" y="33"/>
                  </a:cxn>
                  <a:cxn ang="0">
                    <a:pos x="24" y="39"/>
                  </a:cxn>
                  <a:cxn ang="0">
                    <a:pos x="24" y="46"/>
                  </a:cxn>
                  <a:cxn ang="0">
                    <a:pos x="28" y="51"/>
                  </a:cxn>
                  <a:cxn ang="0">
                    <a:pos x="32" y="57"/>
                  </a:cxn>
                  <a:cxn ang="0">
                    <a:pos x="35" y="61"/>
                  </a:cxn>
                  <a:cxn ang="0">
                    <a:pos x="38" y="67"/>
                  </a:cxn>
                  <a:cxn ang="0">
                    <a:pos x="40" y="74"/>
                  </a:cxn>
                </a:cxnLst>
                <a:rect l="0" t="0" r="r" b="b"/>
                <a:pathLst>
                  <a:path w="56" h="74">
                    <a:moveTo>
                      <a:pt x="40" y="74"/>
                    </a:moveTo>
                    <a:cubicBezTo>
                      <a:pt x="40" y="74"/>
                      <a:pt x="39" y="74"/>
                      <a:pt x="39" y="74"/>
                    </a:cubicBezTo>
                    <a:cubicBezTo>
                      <a:pt x="39" y="74"/>
                      <a:pt x="37" y="73"/>
                      <a:pt x="37" y="73"/>
                    </a:cubicBezTo>
                    <a:cubicBezTo>
                      <a:pt x="37" y="73"/>
                      <a:pt x="37" y="71"/>
                      <a:pt x="37" y="71"/>
                    </a:cubicBezTo>
                    <a:cubicBezTo>
                      <a:pt x="37" y="71"/>
                      <a:pt x="36" y="68"/>
                      <a:pt x="36" y="68"/>
                    </a:cubicBezTo>
                    <a:cubicBezTo>
                      <a:pt x="36" y="68"/>
                      <a:pt x="34" y="68"/>
                      <a:pt x="34" y="68"/>
                    </a:cubicBezTo>
                    <a:cubicBezTo>
                      <a:pt x="34" y="68"/>
                      <a:pt x="33" y="64"/>
                      <a:pt x="33" y="64"/>
                    </a:cubicBezTo>
                    <a:cubicBezTo>
                      <a:pt x="33" y="64"/>
                      <a:pt x="31" y="63"/>
                      <a:pt x="31" y="63"/>
                    </a:cubicBezTo>
                    <a:cubicBezTo>
                      <a:pt x="31" y="63"/>
                      <a:pt x="30" y="62"/>
                      <a:pt x="30" y="62"/>
                    </a:cubicBezTo>
                    <a:cubicBezTo>
                      <a:pt x="30" y="62"/>
                      <a:pt x="29" y="61"/>
                      <a:pt x="29" y="61"/>
                    </a:cubicBezTo>
                    <a:cubicBezTo>
                      <a:pt x="29" y="61"/>
                      <a:pt x="26" y="61"/>
                      <a:pt x="26" y="61"/>
                    </a:cubicBezTo>
                    <a:cubicBezTo>
                      <a:pt x="26" y="61"/>
                      <a:pt x="24" y="61"/>
                      <a:pt x="24" y="61"/>
                    </a:cubicBezTo>
                    <a:cubicBezTo>
                      <a:pt x="24" y="61"/>
                      <a:pt x="23" y="58"/>
                      <a:pt x="23" y="58"/>
                    </a:cubicBezTo>
                    <a:cubicBezTo>
                      <a:pt x="23" y="58"/>
                      <a:pt x="21" y="55"/>
                      <a:pt x="21" y="55"/>
                    </a:cubicBezTo>
                    <a:cubicBezTo>
                      <a:pt x="21" y="55"/>
                      <a:pt x="19" y="53"/>
                      <a:pt x="19" y="53"/>
                    </a:cubicBezTo>
                    <a:cubicBezTo>
                      <a:pt x="19" y="53"/>
                      <a:pt x="16" y="50"/>
                      <a:pt x="16" y="50"/>
                    </a:cubicBezTo>
                    <a:cubicBezTo>
                      <a:pt x="16" y="50"/>
                      <a:pt x="15" y="45"/>
                      <a:pt x="15" y="45"/>
                    </a:cubicBezTo>
                    <a:cubicBezTo>
                      <a:pt x="15" y="45"/>
                      <a:pt x="17" y="45"/>
                      <a:pt x="17" y="45"/>
                    </a:cubicBezTo>
                    <a:cubicBezTo>
                      <a:pt x="17" y="45"/>
                      <a:pt x="15" y="41"/>
                      <a:pt x="15" y="41"/>
                    </a:cubicBezTo>
                    <a:cubicBezTo>
                      <a:pt x="15" y="41"/>
                      <a:pt x="13" y="37"/>
                      <a:pt x="13" y="37"/>
                    </a:cubicBezTo>
                    <a:cubicBezTo>
                      <a:pt x="13" y="37"/>
                      <a:pt x="13" y="34"/>
                      <a:pt x="13" y="34"/>
                    </a:cubicBezTo>
                    <a:cubicBezTo>
                      <a:pt x="13" y="34"/>
                      <a:pt x="13" y="32"/>
                      <a:pt x="13" y="32"/>
                    </a:cubicBezTo>
                    <a:cubicBezTo>
                      <a:pt x="13" y="32"/>
                      <a:pt x="12" y="29"/>
                      <a:pt x="12" y="29"/>
                    </a:cubicBezTo>
                    <a:cubicBezTo>
                      <a:pt x="12" y="29"/>
                      <a:pt x="10" y="27"/>
                      <a:pt x="10" y="27"/>
                    </a:cubicBezTo>
                    <a:cubicBezTo>
                      <a:pt x="10" y="27"/>
                      <a:pt x="9" y="26"/>
                      <a:pt x="9" y="26"/>
                    </a:cubicBezTo>
                    <a:cubicBezTo>
                      <a:pt x="9" y="26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6" y="26"/>
                      <a:pt x="6" y="26"/>
                    </a:cubicBezTo>
                    <a:cubicBezTo>
                      <a:pt x="6" y="26"/>
                      <a:pt x="6" y="29"/>
                      <a:pt x="6" y="29"/>
                    </a:cubicBezTo>
                    <a:cubicBezTo>
                      <a:pt x="6" y="29"/>
                      <a:pt x="8" y="30"/>
                      <a:pt x="8" y="30"/>
                    </a:cubicBezTo>
                    <a:cubicBezTo>
                      <a:pt x="8" y="30"/>
                      <a:pt x="8" y="35"/>
                      <a:pt x="8" y="35"/>
                    </a:cubicBezTo>
                    <a:cubicBezTo>
                      <a:pt x="8" y="35"/>
                      <a:pt x="8" y="38"/>
                      <a:pt x="8" y="38"/>
                    </a:cubicBezTo>
                    <a:cubicBezTo>
                      <a:pt x="8" y="38"/>
                      <a:pt x="9" y="41"/>
                      <a:pt x="9" y="41"/>
                    </a:cubicBezTo>
                    <a:cubicBezTo>
                      <a:pt x="9" y="41"/>
                      <a:pt x="8" y="40"/>
                      <a:pt x="8" y="40"/>
                    </a:cubicBezTo>
                    <a:cubicBezTo>
                      <a:pt x="8" y="40"/>
                      <a:pt x="7" y="38"/>
                      <a:pt x="7" y="38"/>
                    </a:cubicBezTo>
                    <a:cubicBezTo>
                      <a:pt x="7" y="38"/>
                      <a:pt x="7" y="35"/>
                      <a:pt x="7" y="35"/>
                    </a:cubicBezTo>
                    <a:cubicBezTo>
                      <a:pt x="7" y="35"/>
                      <a:pt x="6" y="33"/>
                      <a:pt x="6" y="33"/>
                    </a:cubicBezTo>
                    <a:cubicBezTo>
                      <a:pt x="6" y="33"/>
                      <a:pt x="6" y="30"/>
                      <a:pt x="6" y="30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5" y="30"/>
                      <a:pt x="4" y="33"/>
                      <a:pt x="4" y="33"/>
                    </a:cubicBezTo>
                    <a:cubicBezTo>
                      <a:pt x="4" y="33"/>
                      <a:pt x="4" y="36"/>
                      <a:pt x="4" y="36"/>
                    </a:cubicBezTo>
                    <a:cubicBezTo>
                      <a:pt x="4" y="36"/>
                      <a:pt x="2" y="37"/>
                      <a:pt x="2" y="37"/>
                    </a:cubicBezTo>
                    <a:cubicBezTo>
                      <a:pt x="2" y="37"/>
                      <a:pt x="1" y="34"/>
                      <a:pt x="1" y="34"/>
                    </a:cubicBezTo>
                    <a:cubicBezTo>
                      <a:pt x="1" y="34"/>
                      <a:pt x="1" y="30"/>
                      <a:pt x="1" y="30"/>
                    </a:cubicBezTo>
                    <a:cubicBezTo>
                      <a:pt x="1" y="30"/>
                      <a:pt x="0" y="28"/>
                      <a:pt x="0" y="28"/>
                    </a:cubicBezTo>
                    <a:cubicBezTo>
                      <a:pt x="0" y="28"/>
                      <a:pt x="0" y="25"/>
                      <a:pt x="0" y="25"/>
                    </a:cubicBezTo>
                    <a:cubicBezTo>
                      <a:pt x="0" y="25"/>
                      <a:pt x="1" y="24"/>
                      <a:pt x="1" y="24"/>
                    </a:cubicBezTo>
                    <a:cubicBezTo>
                      <a:pt x="1" y="24"/>
                      <a:pt x="1" y="23"/>
                      <a:pt x="1" y="23"/>
                    </a:cubicBezTo>
                    <a:cubicBezTo>
                      <a:pt x="1" y="23"/>
                      <a:pt x="2" y="22"/>
                      <a:pt x="2" y="22"/>
                    </a:cubicBezTo>
                    <a:cubicBezTo>
                      <a:pt x="2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6" y="21"/>
                    </a:cubicBezTo>
                    <a:cubicBezTo>
                      <a:pt x="6" y="21"/>
                      <a:pt x="8" y="22"/>
                      <a:pt x="8" y="22"/>
                    </a:cubicBezTo>
                    <a:cubicBezTo>
                      <a:pt x="8" y="22"/>
                      <a:pt x="9" y="19"/>
                      <a:pt x="9" y="19"/>
                    </a:cubicBezTo>
                    <a:cubicBezTo>
                      <a:pt x="9" y="19"/>
                      <a:pt x="12" y="22"/>
                      <a:pt x="12" y="22"/>
                    </a:cubicBezTo>
                    <a:cubicBezTo>
                      <a:pt x="12" y="22"/>
                      <a:pt x="14" y="22"/>
                      <a:pt x="14" y="22"/>
                    </a:cubicBezTo>
                    <a:cubicBezTo>
                      <a:pt x="14" y="22"/>
                      <a:pt x="16" y="23"/>
                      <a:pt x="16" y="23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17"/>
                      <a:pt x="17" y="17"/>
                    </a:cubicBezTo>
                    <a:cubicBezTo>
                      <a:pt x="17" y="17"/>
                      <a:pt x="18" y="14"/>
                      <a:pt x="18" y="14"/>
                    </a:cubicBezTo>
                    <a:cubicBezTo>
                      <a:pt x="18" y="14"/>
                      <a:pt x="20" y="14"/>
                      <a:pt x="20" y="14"/>
                    </a:cubicBezTo>
                    <a:cubicBezTo>
                      <a:pt x="20" y="14"/>
                      <a:pt x="20" y="11"/>
                      <a:pt x="20" y="11"/>
                    </a:cubicBezTo>
                    <a:cubicBezTo>
                      <a:pt x="20" y="11"/>
                      <a:pt x="20" y="9"/>
                      <a:pt x="20" y="9"/>
                    </a:cubicBezTo>
                    <a:cubicBezTo>
                      <a:pt x="20" y="9"/>
                      <a:pt x="20" y="7"/>
                      <a:pt x="20" y="7"/>
                    </a:cubicBezTo>
                    <a:cubicBezTo>
                      <a:pt x="20" y="7"/>
                      <a:pt x="22" y="6"/>
                      <a:pt x="22" y="6"/>
                    </a:cubicBezTo>
                    <a:cubicBezTo>
                      <a:pt x="22" y="6"/>
                      <a:pt x="23" y="5"/>
                      <a:pt x="23" y="5"/>
                    </a:cubicBezTo>
                    <a:cubicBezTo>
                      <a:pt x="23" y="5"/>
                      <a:pt x="24" y="4"/>
                      <a:pt x="24" y="4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5" y="4"/>
                      <a:pt x="26" y="2"/>
                      <a:pt x="26" y="2"/>
                    </a:cubicBezTo>
                    <a:cubicBezTo>
                      <a:pt x="26" y="2"/>
                      <a:pt x="27" y="1"/>
                      <a:pt x="27" y="1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9" y="2"/>
                      <a:pt x="29" y="2"/>
                    </a:cubicBezTo>
                    <a:cubicBezTo>
                      <a:pt x="29" y="2"/>
                      <a:pt x="31" y="4"/>
                      <a:pt x="31" y="4"/>
                    </a:cubicBezTo>
                    <a:cubicBezTo>
                      <a:pt x="31" y="4"/>
                      <a:pt x="32" y="6"/>
                      <a:pt x="32" y="6"/>
                    </a:cubicBezTo>
                    <a:cubicBezTo>
                      <a:pt x="32" y="6"/>
                      <a:pt x="33" y="7"/>
                      <a:pt x="33" y="7"/>
                    </a:cubicBezTo>
                    <a:cubicBezTo>
                      <a:pt x="33" y="7"/>
                      <a:pt x="34" y="9"/>
                      <a:pt x="34" y="9"/>
                    </a:cubicBezTo>
                    <a:cubicBezTo>
                      <a:pt x="34" y="9"/>
                      <a:pt x="36" y="12"/>
                      <a:pt x="36" y="12"/>
                    </a:cubicBezTo>
                    <a:cubicBezTo>
                      <a:pt x="36" y="12"/>
                      <a:pt x="38" y="12"/>
                      <a:pt x="38" y="12"/>
                    </a:cubicBezTo>
                    <a:cubicBezTo>
                      <a:pt x="38" y="12"/>
                      <a:pt x="39" y="14"/>
                      <a:pt x="39" y="14"/>
                    </a:cubicBezTo>
                    <a:cubicBezTo>
                      <a:pt x="39" y="14"/>
                      <a:pt x="41" y="14"/>
                      <a:pt x="41" y="14"/>
                    </a:cubicBezTo>
                    <a:cubicBezTo>
                      <a:pt x="41" y="14"/>
                      <a:pt x="44" y="14"/>
                      <a:pt x="44" y="14"/>
                    </a:cubicBezTo>
                    <a:cubicBezTo>
                      <a:pt x="44" y="14"/>
                      <a:pt x="45" y="15"/>
                      <a:pt x="45" y="15"/>
                    </a:cubicBezTo>
                    <a:cubicBezTo>
                      <a:pt x="45" y="15"/>
                      <a:pt x="48" y="15"/>
                      <a:pt x="48" y="15"/>
                    </a:cubicBezTo>
                    <a:cubicBezTo>
                      <a:pt x="48" y="15"/>
                      <a:pt x="49" y="14"/>
                      <a:pt x="49" y="14"/>
                    </a:cubicBezTo>
                    <a:cubicBezTo>
                      <a:pt x="49" y="14"/>
                      <a:pt x="49" y="13"/>
                      <a:pt x="49" y="13"/>
                    </a:cubicBezTo>
                    <a:cubicBezTo>
                      <a:pt x="49" y="13"/>
                      <a:pt x="50" y="13"/>
                      <a:pt x="50" y="13"/>
                    </a:cubicBezTo>
                    <a:cubicBezTo>
                      <a:pt x="50" y="13"/>
                      <a:pt x="51" y="15"/>
                      <a:pt x="51" y="15"/>
                    </a:cubicBezTo>
                    <a:cubicBezTo>
                      <a:pt x="51" y="15"/>
                      <a:pt x="52" y="18"/>
                      <a:pt x="52" y="18"/>
                    </a:cubicBezTo>
                    <a:cubicBezTo>
                      <a:pt x="52" y="18"/>
                      <a:pt x="52" y="20"/>
                      <a:pt x="52" y="20"/>
                    </a:cubicBezTo>
                    <a:cubicBezTo>
                      <a:pt x="52" y="20"/>
                      <a:pt x="52" y="24"/>
                      <a:pt x="52" y="24"/>
                    </a:cubicBezTo>
                    <a:cubicBezTo>
                      <a:pt x="52" y="24"/>
                      <a:pt x="56" y="26"/>
                      <a:pt x="56" y="26"/>
                    </a:cubicBezTo>
                    <a:cubicBezTo>
                      <a:pt x="56" y="26"/>
                      <a:pt x="53" y="29"/>
                      <a:pt x="53" y="29"/>
                    </a:cubicBezTo>
                    <a:cubicBezTo>
                      <a:pt x="53" y="29"/>
                      <a:pt x="53" y="32"/>
                      <a:pt x="5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2" y="35"/>
                      <a:pt x="52" y="35"/>
                    </a:cubicBezTo>
                    <a:cubicBezTo>
                      <a:pt x="52" y="35"/>
                      <a:pt x="50" y="33"/>
                      <a:pt x="50" y="33"/>
                    </a:cubicBezTo>
                    <a:cubicBezTo>
                      <a:pt x="50" y="33"/>
                      <a:pt x="49" y="31"/>
                      <a:pt x="49" y="31"/>
                    </a:cubicBezTo>
                    <a:cubicBezTo>
                      <a:pt x="49" y="31"/>
                      <a:pt x="46" y="29"/>
                      <a:pt x="46" y="29"/>
                    </a:cubicBezTo>
                    <a:cubicBezTo>
                      <a:pt x="46" y="29"/>
                      <a:pt x="44" y="30"/>
                      <a:pt x="44" y="30"/>
                    </a:cubicBezTo>
                    <a:cubicBezTo>
                      <a:pt x="44" y="30"/>
                      <a:pt x="42" y="28"/>
                      <a:pt x="42" y="28"/>
                    </a:cubicBezTo>
                    <a:cubicBezTo>
                      <a:pt x="42" y="28"/>
                      <a:pt x="42" y="30"/>
                      <a:pt x="42" y="30"/>
                    </a:cubicBezTo>
                    <a:cubicBezTo>
                      <a:pt x="42" y="30"/>
                      <a:pt x="40" y="28"/>
                      <a:pt x="40" y="28"/>
                    </a:cubicBezTo>
                    <a:cubicBezTo>
                      <a:pt x="40" y="28"/>
                      <a:pt x="36" y="27"/>
                      <a:pt x="36" y="27"/>
                    </a:cubicBezTo>
                    <a:cubicBezTo>
                      <a:pt x="36" y="27"/>
                      <a:pt x="35" y="28"/>
                      <a:pt x="35" y="28"/>
                    </a:cubicBezTo>
                    <a:cubicBezTo>
                      <a:pt x="35" y="28"/>
                      <a:pt x="33" y="26"/>
                      <a:pt x="33" y="26"/>
                    </a:cubicBezTo>
                    <a:cubicBezTo>
                      <a:pt x="33" y="26"/>
                      <a:pt x="31" y="27"/>
                      <a:pt x="31" y="27"/>
                    </a:cubicBezTo>
                    <a:cubicBezTo>
                      <a:pt x="31" y="27"/>
                      <a:pt x="29" y="27"/>
                      <a:pt x="29" y="27"/>
                    </a:cubicBezTo>
                    <a:cubicBezTo>
                      <a:pt x="29" y="27"/>
                      <a:pt x="27" y="30"/>
                      <a:pt x="27" y="30"/>
                    </a:cubicBezTo>
                    <a:cubicBezTo>
                      <a:pt x="27" y="30"/>
                      <a:pt x="26" y="30"/>
                      <a:pt x="26" y="30"/>
                    </a:cubicBezTo>
                    <a:cubicBezTo>
                      <a:pt x="26" y="30"/>
                      <a:pt x="23" y="26"/>
                      <a:pt x="23" y="26"/>
                    </a:cubicBezTo>
                    <a:cubicBezTo>
                      <a:pt x="23" y="26"/>
                      <a:pt x="21" y="26"/>
                      <a:pt x="21" y="26"/>
                    </a:cubicBezTo>
                    <a:cubicBezTo>
                      <a:pt x="21" y="26"/>
                      <a:pt x="20" y="30"/>
                      <a:pt x="20" y="30"/>
                    </a:cubicBezTo>
                    <a:cubicBezTo>
                      <a:pt x="20" y="30"/>
                      <a:pt x="22" y="33"/>
                      <a:pt x="22" y="33"/>
                    </a:cubicBezTo>
                    <a:cubicBezTo>
                      <a:pt x="22" y="33"/>
                      <a:pt x="22" y="36"/>
                      <a:pt x="22" y="36"/>
                    </a:cubicBezTo>
                    <a:cubicBezTo>
                      <a:pt x="22" y="36"/>
                      <a:pt x="24" y="39"/>
                      <a:pt x="24" y="39"/>
                    </a:cubicBezTo>
                    <a:cubicBezTo>
                      <a:pt x="24" y="39"/>
                      <a:pt x="23" y="43"/>
                      <a:pt x="23" y="43"/>
                    </a:cubicBezTo>
                    <a:cubicBezTo>
                      <a:pt x="23" y="43"/>
                      <a:pt x="24" y="46"/>
                      <a:pt x="24" y="46"/>
                    </a:cubicBezTo>
                    <a:cubicBezTo>
                      <a:pt x="24" y="46"/>
                      <a:pt x="26" y="49"/>
                      <a:pt x="26" y="49"/>
                    </a:cubicBezTo>
                    <a:cubicBezTo>
                      <a:pt x="26" y="49"/>
                      <a:pt x="28" y="51"/>
                      <a:pt x="28" y="51"/>
                    </a:cubicBezTo>
                    <a:cubicBezTo>
                      <a:pt x="28" y="51"/>
                      <a:pt x="30" y="54"/>
                      <a:pt x="30" y="54"/>
                    </a:cubicBezTo>
                    <a:cubicBezTo>
                      <a:pt x="30" y="54"/>
                      <a:pt x="32" y="57"/>
                      <a:pt x="32" y="57"/>
                    </a:cubicBezTo>
                    <a:cubicBezTo>
                      <a:pt x="32" y="57"/>
                      <a:pt x="33" y="60"/>
                      <a:pt x="33" y="60"/>
                    </a:cubicBezTo>
                    <a:cubicBezTo>
                      <a:pt x="33" y="60"/>
                      <a:pt x="35" y="61"/>
                      <a:pt x="35" y="61"/>
                    </a:cubicBezTo>
                    <a:cubicBezTo>
                      <a:pt x="35" y="61"/>
                      <a:pt x="36" y="63"/>
                      <a:pt x="36" y="63"/>
                    </a:cubicBezTo>
                    <a:cubicBezTo>
                      <a:pt x="36" y="63"/>
                      <a:pt x="38" y="67"/>
                      <a:pt x="38" y="67"/>
                    </a:cubicBezTo>
                    <a:cubicBezTo>
                      <a:pt x="38" y="67"/>
                      <a:pt x="40" y="71"/>
                      <a:pt x="40" y="71"/>
                    </a:cubicBezTo>
                    <a:cubicBezTo>
                      <a:pt x="40" y="71"/>
                      <a:pt x="40" y="74"/>
                      <a:pt x="40" y="7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1" name="Freeform 1158"/>
              <p:cNvSpPr>
                <a:spLocks/>
              </p:cNvSpPr>
              <p:nvPr/>
            </p:nvSpPr>
            <p:spPr bwMode="gray">
              <a:xfrm>
                <a:off x="4548188" y="2108611"/>
                <a:ext cx="14288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3" y="3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2" name="Freeform 1159"/>
              <p:cNvSpPr>
                <a:spLocks/>
              </p:cNvSpPr>
              <p:nvPr/>
            </p:nvSpPr>
            <p:spPr bwMode="gray">
              <a:xfrm>
                <a:off x="4557713" y="2127661"/>
                <a:ext cx="4763" cy="635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2" y="4"/>
                      <a:pt x="2" y="4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3" name="Freeform 1161"/>
              <p:cNvSpPr>
                <a:spLocks/>
              </p:cNvSpPr>
              <p:nvPr/>
            </p:nvSpPr>
            <p:spPr bwMode="gray">
              <a:xfrm>
                <a:off x="4411663" y="2022886"/>
                <a:ext cx="4763" cy="9525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0" y="2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4" name="Freeform 1168"/>
              <p:cNvSpPr>
                <a:spLocks/>
              </p:cNvSpPr>
              <p:nvPr/>
            </p:nvSpPr>
            <p:spPr bwMode="gray">
              <a:xfrm>
                <a:off x="4603751" y="2167349"/>
                <a:ext cx="15875" cy="31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6" h="2">
                    <a:moveTo>
                      <a:pt x="5" y="0"/>
                    </a:moveTo>
                    <a:cubicBezTo>
                      <a:pt x="6" y="0"/>
                      <a:pt x="6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5" name="Freeform 1546"/>
              <p:cNvSpPr>
                <a:spLocks/>
              </p:cNvSpPr>
              <p:nvPr/>
            </p:nvSpPr>
            <p:spPr bwMode="gray">
              <a:xfrm>
                <a:off x="5002213" y="1467262"/>
                <a:ext cx="7938" cy="793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3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6" name="Freeform 1592"/>
              <p:cNvSpPr>
                <a:spLocks/>
              </p:cNvSpPr>
              <p:nvPr/>
            </p:nvSpPr>
            <p:spPr bwMode="gray">
              <a:xfrm>
                <a:off x="4784726" y="1375187"/>
                <a:ext cx="14288" cy="9525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4"/>
                  </a:cxn>
                </a:cxnLst>
                <a:rect l="0" t="0" r="r" b="b"/>
                <a:pathLst>
                  <a:path w="5" h="6">
                    <a:moveTo>
                      <a:pt x="1" y="4"/>
                    </a:moveTo>
                    <a:cubicBezTo>
                      <a:pt x="1" y="4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4" y="1"/>
                      <a:pt x="4" y="1"/>
                    </a:cubicBezTo>
                    <a:cubicBezTo>
                      <a:pt x="4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7" name="Freeform 1748"/>
              <p:cNvSpPr>
                <a:spLocks/>
              </p:cNvSpPr>
              <p:nvPr/>
            </p:nvSpPr>
            <p:spPr bwMode="gray">
              <a:xfrm>
                <a:off x="4908550" y="2084799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9" name="Group 1008"/>
          <p:cNvGrpSpPr/>
          <p:nvPr/>
        </p:nvGrpSpPr>
        <p:grpSpPr bwMode="gray">
          <a:xfrm>
            <a:off x="1865769" y="948586"/>
            <a:ext cx="2424086" cy="953929"/>
            <a:chOff x="1397003" y="994187"/>
            <a:chExt cx="2649535" cy="1087440"/>
          </a:xfrm>
        </p:grpSpPr>
        <p:grpSp>
          <p:nvGrpSpPr>
            <p:cNvPr id="30" name="Group 990"/>
            <p:cNvGrpSpPr/>
            <p:nvPr/>
          </p:nvGrpSpPr>
          <p:grpSpPr bwMode="gray">
            <a:xfrm>
              <a:off x="1397003" y="994187"/>
              <a:ext cx="2635255" cy="1087440"/>
              <a:chOff x="1397000" y="994186"/>
              <a:chExt cx="2635250" cy="108743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25" name="Freeform 889"/>
              <p:cNvSpPr>
                <a:spLocks/>
              </p:cNvSpPr>
              <p:nvPr/>
            </p:nvSpPr>
            <p:spPr bwMode="gray">
              <a:xfrm>
                <a:off x="1422400" y="1529174"/>
                <a:ext cx="241300" cy="61913"/>
              </a:xfrm>
              <a:custGeom>
                <a:avLst/>
                <a:gdLst/>
                <a:ahLst/>
                <a:cxnLst>
                  <a:cxn ang="0">
                    <a:pos x="88" y="3"/>
                  </a:cxn>
                  <a:cxn ang="0">
                    <a:pos x="87" y="2"/>
                  </a:cxn>
                  <a:cxn ang="0">
                    <a:pos x="83" y="1"/>
                  </a:cxn>
                  <a:cxn ang="0">
                    <a:pos x="78" y="0"/>
                  </a:cxn>
                  <a:cxn ang="0">
                    <a:pos x="70" y="2"/>
                  </a:cxn>
                  <a:cxn ang="0">
                    <a:pos x="64" y="9"/>
                  </a:cxn>
                  <a:cxn ang="0">
                    <a:pos x="58" y="12"/>
                  </a:cxn>
                  <a:cxn ang="0">
                    <a:pos x="52" y="16"/>
                  </a:cxn>
                  <a:cxn ang="0">
                    <a:pos x="44" y="17"/>
                  </a:cxn>
                  <a:cxn ang="0">
                    <a:pos x="42" y="17"/>
                  </a:cxn>
                  <a:cxn ang="0">
                    <a:pos x="41" y="14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2" y="6"/>
                  </a:cxn>
                  <a:cxn ang="0">
                    <a:pos x="30" y="4"/>
                  </a:cxn>
                  <a:cxn ang="0">
                    <a:pos x="29" y="6"/>
                  </a:cxn>
                  <a:cxn ang="0">
                    <a:pos x="31" y="9"/>
                  </a:cxn>
                  <a:cxn ang="0">
                    <a:pos x="31" y="16"/>
                  </a:cxn>
                  <a:cxn ang="0">
                    <a:pos x="30" y="20"/>
                  </a:cxn>
                  <a:cxn ang="0">
                    <a:pos x="26" y="23"/>
                  </a:cxn>
                  <a:cxn ang="0">
                    <a:pos x="21" y="23"/>
                  </a:cxn>
                  <a:cxn ang="0">
                    <a:pos x="18" y="28"/>
                  </a:cxn>
                  <a:cxn ang="0">
                    <a:pos x="14" y="30"/>
                  </a:cxn>
                  <a:cxn ang="0">
                    <a:pos x="11" y="31"/>
                  </a:cxn>
                  <a:cxn ang="0">
                    <a:pos x="6" y="32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7" y="38"/>
                  </a:cxn>
                  <a:cxn ang="0">
                    <a:pos x="13" y="39"/>
                  </a:cxn>
                  <a:cxn ang="0">
                    <a:pos x="21" y="38"/>
                  </a:cxn>
                  <a:cxn ang="0">
                    <a:pos x="30" y="38"/>
                  </a:cxn>
                  <a:cxn ang="0">
                    <a:pos x="33" y="32"/>
                  </a:cxn>
                  <a:cxn ang="0">
                    <a:pos x="38" y="28"/>
                  </a:cxn>
                  <a:cxn ang="0">
                    <a:pos x="41" y="29"/>
                  </a:cxn>
                  <a:cxn ang="0">
                    <a:pos x="48" y="26"/>
                  </a:cxn>
                  <a:cxn ang="0">
                    <a:pos x="57" y="19"/>
                  </a:cxn>
                  <a:cxn ang="0">
                    <a:pos x="61" y="15"/>
                  </a:cxn>
                  <a:cxn ang="0">
                    <a:pos x="67" y="11"/>
                  </a:cxn>
                  <a:cxn ang="0">
                    <a:pos x="71" y="8"/>
                  </a:cxn>
                  <a:cxn ang="0">
                    <a:pos x="77" y="8"/>
                  </a:cxn>
                  <a:cxn ang="0">
                    <a:pos x="80" y="6"/>
                  </a:cxn>
                  <a:cxn ang="0">
                    <a:pos x="80" y="3"/>
                  </a:cxn>
                  <a:cxn ang="0">
                    <a:pos x="84" y="5"/>
                  </a:cxn>
                  <a:cxn ang="0">
                    <a:pos x="86" y="6"/>
                  </a:cxn>
                </a:cxnLst>
                <a:rect l="0" t="0" r="r" b="b"/>
                <a:pathLst>
                  <a:path w="88" h="39">
                    <a:moveTo>
                      <a:pt x="88" y="5"/>
                    </a:moveTo>
                    <a:cubicBezTo>
                      <a:pt x="88" y="5"/>
                      <a:pt x="88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7" y="2"/>
                      <a:pt x="87" y="2"/>
                    </a:cubicBezTo>
                    <a:cubicBezTo>
                      <a:pt x="87" y="2"/>
                      <a:pt x="85" y="2"/>
                      <a:pt x="85" y="2"/>
                    </a:cubicBezTo>
                    <a:cubicBezTo>
                      <a:pt x="85" y="2"/>
                      <a:pt x="83" y="1"/>
                      <a:pt x="83" y="1"/>
                    </a:cubicBezTo>
                    <a:cubicBezTo>
                      <a:pt x="83" y="1"/>
                      <a:pt x="81" y="0"/>
                      <a:pt x="81" y="0"/>
                    </a:cubicBezTo>
                    <a:cubicBezTo>
                      <a:pt x="81" y="0"/>
                      <a:pt x="78" y="0"/>
                      <a:pt x="78" y="0"/>
                    </a:cubicBezTo>
                    <a:cubicBezTo>
                      <a:pt x="78" y="0"/>
                      <a:pt x="74" y="1"/>
                      <a:pt x="74" y="1"/>
                    </a:cubicBezTo>
                    <a:cubicBezTo>
                      <a:pt x="74" y="1"/>
                      <a:pt x="70" y="2"/>
                      <a:pt x="70" y="2"/>
                    </a:cubicBezTo>
                    <a:cubicBezTo>
                      <a:pt x="70" y="2"/>
                      <a:pt x="67" y="6"/>
                      <a:pt x="67" y="6"/>
                    </a:cubicBezTo>
                    <a:cubicBezTo>
                      <a:pt x="67" y="6"/>
                      <a:pt x="64" y="9"/>
                      <a:pt x="64" y="9"/>
                    </a:cubicBezTo>
                    <a:cubicBezTo>
                      <a:pt x="64" y="9"/>
                      <a:pt x="61" y="11"/>
                      <a:pt x="61" y="11"/>
                    </a:cubicBezTo>
                    <a:cubicBezTo>
                      <a:pt x="61" y="11"/>
                      <a:pt x="58" y="12"/>
                      <a:pt x="58" y="12"/>
                    </a:cubicBezTo>
                    <a:cubicBezTo>
                      <a:pt x="58" y="12"/>
                      <a:pt x="55" y="15"/>
                      <a:pt x="55" y="15"/>
                    </a:cubicBezTo>
                    <a:cubicBezTo>
                      <a:pt x="55" y="15"/>
                      <a:pt x="52" y="16"/>
                      <a:pt x="52" y="16"/>
                    </a:cubicBezTo>
                    <a:cubicBezTo>
                      <a:pt x="52" y="16"/>
                      <a:pt x="47" y="17"/>
                      <a:pt x="47" y="17"/>
                    </a:cubicBezTo>
                    <a:cubicBezTo>
                      <a:pt x="47" y="17"/>
                      <a:pt x="44" y="17"/>
                      <a:pt x="44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2" y="17"/>
                      <a:pt x="42" y="17"/>
                    </a:cubicBezTo>
                    <a:cubicBezTo>
                      <a:pt x="42" y="17"/>
                      <a:pt x="41" y="16"/>
                      <a:pt x="41" y="16"/>
                    </a:cubicBezTo>
                    <a:cubicBezTo>
                      <a:pt x="41" y="16"/>
                      <a:pt x="41" y="14"/>
                      <a:pt x="41" y="14"/>
                    </a:cubicBezTo>
                    <a:cubicBezTo>
                      <a:pt x="41" y="14"/>
                      <a:pt x="39" y="12"/>
                      <a:pt x="39" y="12"/>
                    </a:cubicBezTo>
                    <a:cubicBezTo>
                      <a:pt x="39" y="12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6" y="11"/>
                      <a:pt x="36" y="11"/>
                    </a:cubicBezTo>
                    <a:cubicBezTo>
                      <a:pt x="36" y="11"/>
                      <a:pt x="35" y="8"/>
                      <a:pt x="35" y="8"/>
                    </a:cubicBezTo>
                    <a:cubicBezTo>
                      <a:pt x="35" y="8"/>
                      <a:pt x="32" y="6"/>
                      <a:pt x="32" y="6"/>
                    </a:cubicBezTo>
                    <a:cubicBezTo>
                      <a:pt x="32" y="6"/>
                      <a:pt x="31" y="5"/>
                      <a:pt x="31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30" y="4"/>
                      <a:pt x="29" y="3"/>
                      <a:pt x="29" y="3"/>
                    </a:cubicBezTo>
                    <a:cubicBezTo>
                      <a:pt x="29" y="3"/>
                      <a:pt x="29" y="6"/>
                      <a:pt x="29" y="6"/>
                    </a:cubicBezTo>
                    <a:cubicBezTo>
                      <a:pt x="29" y="6"/>
                      <a:pt x="30" y="8"/>
                      <a:pt x="30" y="8"/>
                    </a:cubicBezTo>
                    <a:cubicBezTo>
                      <a:pt x="30" y="8"/>
                      <a:pt x="31" y="9"/>
                      <a:pt x="31" y="9"/>
                    </a:cubicBezTo>
                    <a:cubicBezTo>
                      <a:pt x="31" y="9"/>
                      <a:pt x="31" y="13"/>
                      <a:pt x="31" y="13"/>
                    </a:cubicBezTo>
                    <a:cubicBezTo>
                      <a:pt x="31" y="13"/>
                      <a:pt x="31" y="16"/>
                      <a:pt x="31" y="16"/>
                    </a:cubicBezTo>
                    <a:cubicBezTo>
                      <a:pt x="31" y="16"/>
                      <a:pt x="31" y="19"/>
                      <a:pt x="31" y="19"/>
                    </a:cubicBezTo>
                    <a:cubicBezTo>
                      <a:pt x="31" y="19"/>
                      <a:pt x="30" y="20"/>
                      <a:pt x="30" y="20"/>
                    </a:cubicBezTo>
                    <a:cubicBezTo>
                      <a:pt x="30" y="20"/>
                      <a:pt x="29" y="22"/>
                      <a:pt x="29" y="22"/>
                    </a:cubicBezTo>
                    <a:cubicBezTo>
                      <a:pt x="29" y="22"/>
                      <a:pt x="26" y="23"/>
                      <a:pt x="26" y="23"/>
                    </a:cubicBezTo>
                    <a:cubicBezTo>
                      <a:pt x="26" y="23"/>
                      <a:pt x="23" y="21"/>
                      <a:pt x="23" y="21"/>
                    </a:cubicBezTo>
                    <a:cubicBezTo>
                      <a:pt x="23" y="21"/>
                      <a:pt x="21" y="23"/>
                      <a:pt x="21" y="23"/>
                    </a:cubicBezTo>
                    <a:cubicBezTo>
                      <a:pt x="21" y="23"/>
                      <a:pt x="18" y="26"/>
                      <a:pt x="18" y="26"/>
                    </a:cubicBezTo>
                    <a:cubicBezTo>
                      <a:pt x="18" y="26"/>
                      <a:pt x="18" y="28"/>
                      <a:pt x="18" y="28"/>
                    </a:cubicBezTo>
                    <a:cubicBezTo>
                      <a:pt x="18" y="28"/>
                      <a:pt x="15" y="28"/>
                      <a:pt x="15" y="28"/>
                    </a:cubicBezTo>
                    <a:cubicBezTo>
                      <a:pt x="15" y="28"/>
                      <a:pt x="14" y="30"/>
                      <a:pt x="14" y="30"/>
                    </a:cubicBezTo>
                    <a:cubicBezTo>
                      <a:pt x="14" y="30"/>
                      <a:pt x="13" y="32"/>
                      <a:pt x="13" y="32"/>
                    </a:cubicBezTo>
                    <a:cubicBezTo>
                      <a:pt x="13" y="32"/>
                      <a:pt x="11" y="31"/>
                      <a:pt x="11" y="31"/>
                    </a:cubicBezTo>
                    <a:cubicBezTo>
                      <a:pt x="11" y="31"/>
                      <a:pt x="8" y="30"/>
                      <a:pt x="8" y="30"/>
                    </a:cubicBezTo>
                    <a:cubicBezTo>
                      <a:pt x="8" y="30"/>
                      <a:pt x="6" y="32"/>
                      <a:pt x="6" y="32"/>
                    </a:cubicBezTo>
                    <a:cubicBezTo>
                      <a:pt x="6" y="32"/>
                      <a:pt x="4" y="33"/>
                      <a:pt x="4" y="33"/>
                    </a:cubicBezTo>
                    <a:cubicBezTo>
                      <a:pt x="4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2"/>
                      <a:pt x="0" y="32"/>
                      <a:pt x="0" y="32"/>
                    </a:cubicBezTo>
                    <a:cubicBezTo>
                      <a:pt x="0" y="32"/>
                      <a:pt x="0" y="35"/>
                      <a:pt x="0" y="35"/>
                    </a:cubicBezTo>
                    <a:cubicBezTo>
                      <a:pt x="0" y="35"/>
                      <a:pt x="2" y="36"/>
                      <a:pt x="2" y="36"/>
                    </a:cubicBezTo>
                    <a:cubicBezTo>
                      <a:pt x="2" y="36"/>
                      <a:pt x="6" y="36"/>
                      <a:pt x="6" y="36"/>
                    </a:cubicBezTo>
                    <a:cubicBezTo>
                      <a:pt x="6" y="36"/>
                      <a:pt x="7" y="38"/>
                      <a:pt x="7" y="38"/>
                    </a:cubicBezTo>
                    <a:cubicBezTo>
                      <a:pt x="7" y="38"/>
                      <a:pt x="9" y="39"/>
                      <a:pt x="9" y="39"/>
                    </a:cubicBezTo>
                    <a:cubicBezTo>
                      <a:pt x="9" y="39"/>
                      <a:pt x="13" y="39"/>
                      <a:pt x="13" y="39"/>
                    </a:cubicBezTo>
                    <a:cubicBezTo>
                      <a:pt x="13" y="39"/>
                      <a:pt x="17" y="39"/>
                      <a:pt x="17" y="39"/>
                    </a:cubicBezTo>
                    <a:cubicBezTo>
                      <a:pt x="17" y="39"/>
                      <a:pt x="21" y="38"/>
                      <a:pt x="21" y="38"/>
                    </a:cubicBezTo>
                    <a:cubicBezTo>
                      <a:pt x="21" y="38"/>
                      <a:pt x="25" y="37"/>
                      <a:pt x="25" y="37"/>
                    </a:cubicBezTo>
                    <a:cubicBezTo>
                      <a:pt x="25" y="37"/>
                      <a:pt x="30" y="38"/>
                      <a:pt x="30" y="38"/>
                    </a:cubicBezTo>
                    <a:cubicBezTo>
                      <a:pt x="30" y="38"/>
                      <a:pt x="32" y="36"/>
                      <a:pt x="32" y="36"/>
                    </a:cubicBezTo>
                    <a:cubicBezTo>
                      <a:pt x="32" y="36"/>
                      <a:pt x="33" y="32"/>
                      <a:pt x="33" y="32"/>
                    </a:cubicBezTo>
                    <a:cubicBezTo>
                      <a:pt x="33" y="32"/>
                      <a:pt x="36" y="30"/>
                      <a:pt x="36" y="30"/>
                    </a:cubicBezTo>
                    <a:cubicBezTo>
                      <a:pt x="36" y="30"/>
                      <a:pt x="38" y="28"/>
                      <a:pt x="38" y="28"/>
                    </a:cubicBezTo>
                    <a:cubicBezTo>
                      <a:pt x="38" y="28"/>
                      <a:pt x="40" y="28"/>
                      <a:pt x="40" y="28"/>
                    </a:cubicBezTo>
                    <a:cubicBezTo>
                      <a:pt x="40" y="28"/>
                      <a:pt x="41" y="29"/>
                      <a:pt x="41" y="29"/>
                    </a:cubicBezTo>
                    <a:cubicBezTo>
                      <a:pt x="41" y="29"/>
                      <a:pt x="44" y="28"/>
                      <a:pt x="44" y="28"/>
                    </a:cubicBezTo>
                    <a:cubicBezTo>
                      <a:pt x="44" y="28"/>
                      <a:pt x="48" y="26"/>
                      <a:pt x="48" y="26"/>
                    </a:cubicBezTo>
                    <a:cubicBezTo>
                      <a:pt x="48" y="26"/>
                      <a:pt x="50" y="24"/>
                      <a:pt x="50" y="24"/>
                    </a:cubicBezTo>
                    <a:cubicBezTo>
                      <a:pt x="50" y="24"/>
                      <a:pt x="57" y="19"/>
                      <a:pt x="57" y="19"/>
                    </a:cubicBezTo>
                    <a:cubicBezTo>
                      <a:pt x="57" y="19"/>
                      <a:pt x="58" y="17"/>
                      <a:pt x="58" y="17"/>
                    </a:cubicBezTo>
                    <a:cubicBezTo>
                      <a:pt x="58" y="17"/>
                      <a:pt x="61" y="15"/>
                      <a:pt x="61" y="15"/>
                    </a:cubicBezTo>
                    <a:cubicBezTo>
                      <a:pt x="61" y="15"/>
                      <a:pt x="64" y="12"/>
                      <a:pt x="64" y="12"/>
                    </a:cubicBezTo>
                    <a:cubicBezTo>
                      <a:pt x="64" y="12"/>
                      <a:pt x="67" y="11"/>
                      <a:pt x="67" y="11"/>
                    </a:cubicBezTo>
                    <a:cubicBezTo>
                      <a:pt x="67" y="11"/>
                      <a:pt x="70" y="10"/>
                      <a:pt x="70" y="10"/>
                    </a:cubicBezTo>
                    <a:cubicBezTo>
                      <a:pt x="70" y="10"/>
                      <a:pt x="71" y="8"/>
                      <a:pt x="71" y="8"/>
                    </a:cubicBezTo>
                    <a:cubicBezTo>
                      <a:pt x="71" y="8"/>
                      <a:pt x="75" y="9"/>
                      <a:pt x="75" y="9"/>
                    </a:cubicBezTo>
                    <a:cubicBezTo>
                      <a:pt x="75" y="9"/>
                      <a:pt x="77" y="8"/>
                      <a:pt x="77" y="8"/>
                    </a:cubicBezTo>
                    <a:cubicBezTo>
                      <a:pt x="77" y="8"/>
                      <a:pt x="79" y="7"/>
                      <a:pt x="79" y="7"/>
                    </a:cubicBezTo>
                    <a:cubicBezTo>
                      <a:pt x="79" y="7"/>
                      <a:pt x="80" y="6"/>
                      <a:pt x="80" y="6"/>
                    </a:cubicBezTo>
                    <a:cubicBezTo>
                      <a:pt x="80" y="6"/>
                      <a:pt x="80" y="5"/>
                      <a:pt x="80" y="5"/>
                    </a:cubicBezTo>
                    <a:cubicBezTo>
                      <a:pt x="80" y="5"/>
                      <a:pt x="80" y="3"/>
                      <a:pt x="80" y="3"/>
                    </a:cubicBezTo>
                    <a:cubicBezTo>
                      <a:pt x="80" y="3"/>
                      <a:pt x="83" y="3"/>
                      <a:pt x="83" y="3"/>
                    </a:cubicBezTo>
                    <a:cubicBezTo>
                      <a:pt x="83" y="3"/>
                      <a:pt x="84" y="5"/>
                      <a:pt x="84" y="5"/>
                    </a:cubicBezTo>
                    <a:cubicBezTo>
                      <a:pt x="84" y="5"/>
                      <a:pt x="85" y="6"/>
                      <a:pt x="85" y="6"/>
                    </a:cubicBezTo>
                    <a:cubicBezTo>
                      <a:pt x="85" y="6"/>
                      <a:pt x="86" y="6"/>
                      <a:pt x="86" y="6"/>
                    </a:cubicBezTo>
                    <a:cubicBezTo>
                      <a:pt x="86" y="6"/>
                      <a:pt x="88" y="5"/>
                      <a:pt x="88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6" name="Freeform 890"/>
              <p:cNvSpPr>
                <a:spLocks/>
              </p:cNvSpPr>
              <p:nvPr/>
            </p:nvSpPr>
            <p:spPr bwMode="gray">
              <a:xfrm>
                <a:off x="1397000" y="1408524"/>
                <a:ext cx="180975" cy="65088"/>
              </a:xfrm>
              <a:custGeom>
                <a:avLst/>
                <a:gdLst/>
                <a:ahLst/>
                <a:cxnLst>
                  <a:cxn ang="0">
                    <a:pos x="56" y="1"/>
                  </a:cxn>
                  <a:cxn ang="0">
                    <a:pos x="47" y="1"/>
                  </a:cxn>
                  <a:cxn ang="0">
                    <a:pos x="38" y="5"/>
                  </a:cxn>
                  <a:cxn ang="0">
                    <a:pos x="26" y="9"/>
                  </a:cxn>
                  <a:cxn ang="0">
                    <a:pos x="18" y="9"/>
                  </a:cxn>
                  <a:cxn ang="0">
                    <a:pos x="12" y="12"/>
                  </a:cxn>
                  <a:cxn ang="0">
                    <a:pos x="8" y="13"/>
                  </a:cxn>
                  <a:cxn ang="0">
                    <a:pos x="3" y="13"/>
                  </a:cxn>
                  <a:cxn ang="0">
                    <a:pos x="1" y="18"/>
                  </a:cxn>
                  <a:cxn ang="0">
                    <a:pos x="5" y="16"/>
                  </a:cxn>
                  <a:cxn ang="0">
                    <a:pos x="10" y="16"/>
                  </a:cxn>
                  <a:cxn ang="0">
                    <a:pos x="16" y="14"/>
                  </a:cxn>
                  <a:cxn ang="0">
                    <a:pos x="20" y="14"/>
                  </a:cxn>
                  <a:cxn ang="0">
                    <a:pos x="29" y="14"/>
                  </a:cxn>
                  <a:cxn ang="0">
                    <a:pos x="27" y="19"/>
                  </a:cxn>
                  <a:cxn ang="0">
                    <a:pos x="22" y="17"/>
                  </a:cxn>
                  <a:cxn ang="0">
                    <a:pos x="20" y="22"/>
                  </a:cxn>
                  <a:cxn ang="0">
                    <a:pos x="14" y="26"/>
                  </a:cxn>
                  <a:cxn ang="0">
                    <a:pos x="9" y="31"/>
                  </a:cxn>
                  <a:cxn ang="0">
                    <a:pos x="3" y="33"/>
                  </a:cxn>
                  <a:cxn ang="0">
                    <a:pos x="8" y="35"/>
                  </a:cxn>
                  <a:cxn ang="0">
                    <a:pos x="15" y="35"/>
                  </a:cxn>
                  <a:cxn ang="0">
                    <a:pos x="20" y="30"/>
                  </a:cxn>
                  <a:cxn ang="0">
                    <a:pos x="29" y="25"/>
                  </a:cxn>
                  <a:cxn ang="0">
                    <a:pos x="31" y="29"/>
                  </a:cxn>
                  <a:cxn ang="0">
                    <a:pos x="23" y="34"/>
                  </a:cxn>
                  <a:cxn ang="0">
                    <a:pos x="19" y="36"/>
                  </a:cxn>
                  <a:cxn ang="0">
                    <a:pos x="16" y="39"/>
                  </a:cxn>
                  <a:cxn ang="0">
                    <a:pos x="20" y="38"/>
                  </a:cxn>
                  <a:cxn ang="0">
                    <a:pos x="25" y="35"/>
                  </a:cxn>
                  <a:cxn ang="0">
                    <a:pos x="33" y="32"/>
                  </a:cxn>
                  <a:cxn ang="0">
                    <a:pos x="37" y="31"/>
                  </a:cxn>
                  <a:cxn ang="0">
                    <a:pos x="36" y="26"/>
                  </a:cxn>
                  <a:cxn ang="0">
                    <a:pos x="41" y="22"/>
                  </a:cxn>
                  <a:cxn ang="0">
                    <a:pos x="49" y="24"/>
                  </a:cxn>
                  <a:cxn ang="0">
                    <a:pos x="55" y="22"/>
                  </a:cxn>
                  <a:cxn ang="0">
                    <a:pos x="62" y="14"/>
                  </a:cxn>
                  <a:cxn ang="0">
                    <a:pos x="64" y="8"/>
                  </a:cxn>
                  <a:cxn ang="0">
                    <a:pos x="58" y="11"/>
                  </a:cxn>
                  <a:cxn ang="0">
                    <a:pos x="47" y="12"/>
                  </a:cxn>
                  <a:cxn ang="0">
                    <a:pos x="44" y="8"/>
                  </a:cxn>
                  <a:cxn ang="0">
                    <a:pos x="50" y="5"/>
                  </a:cxn>
                </a:cxnLst>
                <a:rect l="0" t="0" r="r" b="b"/>
                <a:pathLst>
                  <a:path w="66" h="40">
                    <a:moveTo>
                      <a:pt x="57" y="3"/>
                    </a:moveTo>
                    <a:cubicBezTo>
                      <a:pt x="57" y="3"/>
                      <a:pt x="58" y="2"/>
                      <a:pt x="58" y="2"/>
                    </a:cubicBezTo>
                    <a:cubicBezTo>
                      <a:pt x="58" y="2"/>
                      <a:pt x="56" y="1"/>
                      <a:pt x="56" y="1"/>
                    </a:cubicBezTo>
                    <a:cubicBezTo>
                      <a:pt x="56" y="1"/>
                      <a:pt x="54" y="0"/>
                      <a:pt x="54" y="0"/>
                    </a:cubicBezTo>
                    <a:cubicBezTo>
                      <a:pt x="54" y="0"/>
                      <a:pt x="51" y="0"/>
                      <a:pt x="51" y="0"/>
                    </a:cubicBezTo>
                    <a:cubicBezTo>
                      <a:pt x="51" y="0"/>
                      <a:pt x="47" y="1"/>
                      <a:pt x="47" y="1"/>
                    </a:cubicBezTo>
                    <a:cubicBezTo>
                      <a:pt x="47" y="1"/>
                      <a:pt x="44" y="2"/>
                      <a:pt x="44" y="2"/>
                    </a:cubicBezTo>
                    <a:cubicBezTo>
                      <a:pt x="44" y="2"/>
                      <a:pt x="41" y="4"/>
                      <a:pt x="41" y="4"/>
                    </a:cubicBezTo>
                    <a:cubicBezTo>
                      <a:pt x="41" y="4"/>
                      <a:pt x="38" y="5"/>
                      <a:pt x="38" y="5"/>
                    </a:cubicBezTo>
                    <a:cubicBezTo>
                      <a:pt x="38" y="5"/>
                      <a:pt x="35" y="6"/>
                      <a:pt x="35" y="6"/>
                    </a:cubicBezTo>
                    <a:cubicBezTo>
                      <a:pt x="35" y="6"/>
                      <a:pt x="32" y="7"/>
                      <a:pt x="32" y="7"/>
                    </a:cubicBezTo>
                    <a:cubicBezTo>
                      <a:pt x="32" y="7"/>
                      <a:pt x="26" y="9"/>
                      <a:pt x="26" y="9"/>
                    </a:cubicBezTo>
                    <a:cubicBezTo>
                      <a:pt x="26" y="9"/>
                      <a:pt x="22" y="9"/>
                      <a:pt x="22" y="9"/>
                    </a:cubicBezTo>
                    <a:cubicBezTo>
                      <a:pt x="22" y="9"/>
                      <a:pt x="21" y="9"/>
                      <a:pt x="21" y="9"/>
                    </a:cubicBezTo>
                    <a:cubicBezTo>
                      <a:pt x="21" y="9"/>
                      <a:pt x="18" y="9"/>
                      <a:pt x="18" y="9"/>
                    </a:cubicBezTo>
                    <a:cubicBezTo>
                      <a:pt x="18" y="9"/>
                      <a:pt x="16" y="10"/>
                      <a:pt x="16" y="10"/>
                    </a:cubicBezTo>
                    <a:cubicBezTo>
                      <a:pt x="16" y="10"/>
                      <a:pt x="14" y="10"/>
                      <a:pt x="14" y="10"/>
                    </a:cubicBezTo>
                    <a:cubicBezTo>
                      <a:pt x="14" y="10"/>
                      <a:pt x="12" y="12"/>
                      <a:pt x="12" y="12"/>
                    </a:cubicBezTo>
                    <a:cubicBezTo>
                      <a:pt x="12" y="12"/>
                      <a:pt x="10" y="12"/>
                      <a:pt x="10" y="12"/>
                    </a:cubicBezTo>
                    <a:cubicBezTo>
                      <a:pt x="10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8" y="13"/>
                      <a:pt x="6" y="14"/>
                      <a:pt x="6" y="14"/>
                    </a:cubicBezTo>
                    <a:cubicBezTo>
                      <a:pt x="6" y="14"/>
                      <a:pt x="5" y="13"/>
                      <a:pt x="5" y="13"/>
                    </a:cubicBezTo>
                    <a:cubicBezTo>
                      <a:pt x="5" y="13"/>
                      <a:pt x="3" y="13"/>
                      <a:pt x="3" y="13"/>
                    </a:cubicBezTo>
                    <a:cubicBezTo>
                      <a:pt x="3" y="13"/>
                      <a:pt x="2" y="14"/>
                      <a:pt x="2" y="14"/>
                    </a:cubicBezTo>
                    <a:cubicBezTo>
                      <a:pt x="2" y="14"/>
                      <a:pt x="0" y="16"/>
                      <a:pt x="0" y="16"/>
                    </a:cubicBezTo>
                    <a:cubicBezTo>
                      <a:pt x="0" y="16"/>
                      <a:pt x="1" y="18"/>
                      <a:pt x="1" y="18"/>
                    </a:cubicBezTo>
                    <a:cubicBezTo>
                      <a:pt x="1" y="18"/>
                      <a:pt x="2" y="19"/>
                      <a:pt x="2" y="19"/>
                    </a:cubicBezTo>
                    <a:cubicBezTo>
                      <a:pt x="2" y="19"/>
                      <a:pt x="4" y="18"/>
                      <a:pt x="4" y="18"/>
                    </a:cubicBezTo>
                    <a:cubicBezTo>
                      <a:pt x="4" y="18"/>
                      <a:pt x="5" y="16"/>
                      <a:pt x="5" y="16"/>
                    </a:cubicBezTo>
                    <a:cubicBezTo>
                      <a:pt x="5" y="16"/>
                      <a:pt x="7" y="15"/>
                      <a:pt x="7" y="15"/>
                    </a:cubicBezTo>
                    <a:cubicBezTo>
                      <a:pt x="7" y="15"/>
                      <a:pt x="9" y="15"/>
                      <a:pt x="9" y="15"/>
                    </a:cubicBezTo>
                    <a:cubicBezTo>
                      <a:pt x="9" y="15"/>
                      <a:pt x="10" y="16"/>
                      <a:pt x="10" y="16"/>
                    </a:cubicBezTo>
                    <a:cubicBezTo>
                      <a:pt x="10" y="16"/>
                      <a:pt x="12" y="16"/>
                      <a:pt x="12" y="16"/>
                    </a:cubicBezTo>
                    <a:cubicBezTo>
                      <a:pt x="12" y="16"/>
                      <a:pt x="13" y="15"/>
                      <a:pt x="13" y="15"/>
                    </a:cubicBezTo>
                    <a:cubicBezTo>
                      <a:pt x="13" y="15"/>
                      <a:pt x="16" y="14"/>
                      <a:pt x="16" y="14"/>
                    </a:cubicBezTo>
                    <a:cubicBezTo>
                      <a:pt x="16" y="14"/>
                      <a:pt x="17" y="16"/>
                      <a:pt x="17" y="16"/>
                    </a:cubicBezTo>
                    <a:cubicBezTo>
                      <a:pt x="17" y="16"/>
                      <a:pt x="18" y="15"/>
                      <a:pt x="18" y="15"/>
                    </a:cubicBezTo>
                    <a:cubicBezTo>
                      <a:pt x="18" y="15"/>
                      <a:pt x="20" y="14"/>
                      <a:pt x="20" y="14"/>
                    </a:cubicBezTo>
                    <a:cubicBezTo>
                      <a:pt x="20" y="14"/>
                      <a:pt x="23" y="13"/>
                      <a:pt x="23" y="13"/>
                    </a:cubicBezTo>
                    <a:cubicBezTo>
                      <a:pt x="23" y="13"/>
                      <a:pt x="27" y="13"/>
                      <a:pt x="27" y="13"/>
                    </a:cubicBezTo>
                    <a:cubicBezTo>
                      <a:pt x="27" y="13"/>
                      <a:pt x="29" y="14"/>
                      <a:pt x="29" y="14"/>
                    </a:cubicBezTo>
                    <a:cubicBezTo>
                      <a:pt x="29" y="14"/>
                      <a:pt x="30" y="17"/>
                      <a:pt x="30" y="17"/>
                    </a:cubicBezTo>
                    <a:cubicBezTo>
                      <a:pt x="30" y="17"/>
                      <a:pt x="29" y="19"/>
                      <a:pt x="29" y="19"/>
                    </a:cubicBezTo>
                    <a:cubicBezTo>
                      <a:pt x="29" y="19"/>
                      <a:pt x="27" y="19"/>
                      <a:pt x="27" y="19"/>
                    </a:cubicBezTo>
                    <a:cubicBezTo>
                      <a:pt x="27" y="19"/>
                      <a:pt x="25" y="18"/>
                      <a:pt x="25" y="18"/>
                    </a:cubicBezTo>
                    <a:cubicBezTo>
                      <a:pt x="25" y="18"/>
                      <a:pt x="24" y="17"/>
                      <a:pt x="24" y="17"/>
                    </a:cubicBezTo>
                    <a:cubicBezTo>
                      <a:pt x="24" y="17"/>
                      <a:pt x="22" y="17"/>
                      <a:pt x="22" y="17"/>
                    </a:cubicBezTo>
                    <a:cubicBezTo>
                      <a:pt x="22" y="17"/>
                      <a:pt x="19" y="18"/>
                      <a:pt x="19" y="18"/>
                    </a:cubicBezTo>
                    <a:cubicBezTo>
                      <a:pt x="19" y="18"/>
                      <a:pt x="19" y="20"/>
                      <a:pt x="19" y="20"/>
                    </a:cubicBezTo>
                    <a:cubicBezTo>
                      <a:pt x="19" y="20"/>
                      <a:pt x="20" y="22"/>
                      <a:pt x="20" y="22"/>
                    </a:cubicBezTo>
                    <a:cubicBezTo>
                      <a:pt x="20" y="22"/>
                      <a:pt x="19" y="24"/>
                      <a:pt x="19" y="24"/>
                    </a:cubicBezTo>
                    <a:cubicBezTo>
                      <a:pt x="19" y="24"/>
                      <a:pt x="16" y="25"/>
                      <a:pt x="16" y="25"/>
                    </a:cubicBezTo>
                    <a:cubicBezTo>
                      <a:pt x="16" y="25"/>
                      <a:pt x="14" y="26"/>
                      <a:pt x="14" y="26"/>
                    </a:cubicBezTo>
                    <a:cubicBezTo>
                      <a:pt x="14" y="26"/>
                      <a:pt x="12" y="27"/>
                      <a:pt x="12" y="27"/>
                    </a:cubicBezTo>
                    <a:cubicBezTo>
                      <a:pt x="12" y="27"/>
                      <a:pt x="11" y="29"/>
                      <a:pt x="11" y="29"/>
                    </a:cubicBezTo>
                    <a:cubicBezTo>
                      <a:pt x="11" y="29"/>
                      <a:pt x="9" y="31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7" y="32"/>
                      <a:pt x="4" y="32"/>
                      <a:pt x="4" y="32"/>
                    </a:cubicBezTo>
                    <a:cubicBezTo>
                      <a:pt x="4" y="32"/>
                      <a:pt x="3" y="33"/>
                      <a:pt x="3" y="33"/>
                    </a:cubicBezTo>
                    <a:cubicBezTo>
                      <a:pt x="3" y="33"/>
                      <a:pt x="4" y="34"/>
                      <a:pt x="4" y="34"/>
                    </a:cubicBezTo>
                    <a:cubicBezTo>
                      <a:pt x="4" y="34"/>
                      <a:pt x="6" y="35"/>
                      <a:pt x="6" y="35"/>
                    </a:cubicBezTo>
                    <a:cubicBezTo>
                      <a:pt x="6" y="35"/>
                      <a:pt x="8" y="35"/>
                      <a:pt x="8" y="35"/>
                    </a:cubicBezTo>
                    <a:cubicBezTo>
                      <a:pt x="8" y="35"/>
                      <a:pt x="11" y="36"/>
                      <a:pt x="11" y="36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2" y="36"/>
                      <a:pt x="15" y="35"/>
                      <a:pt x="15" y="35"/>
                    </a:cubicBezTo>
                    <a:cubicBezTo>
                      <a:pt x="15" y="35"/>
                      <a:pt x="17" y="34"/>
                      <a:pt x="17" y="34"/>
                    </a:cubicBezTo>
                    <a:cubicBezTo>
                      <a:pt x="17" y="34"/>
                      <a:pt x="18" y="32"/>
                      <a:pt x="18" y="32"/>
                    </a:cubicBezTo>
                    <a:cubicBezTo>
                      <a:pt x="18" y="32"/>
                      <a:pt x="20" y="30"/>
                      <a:pt x="20" y="30"/>
                    </a:cubicBezTo>
                    <a:cubicBezTo>
                      <a:pt x="20" y="30"/>
                      <a:pt x="22" y="28"/>
                      <a:pt x="22" y="28"/>
                    </a:cubicBezTo>
                    <a:cubicBezTo>
                      <a:pt x="22" y="28"/>
                      <a:pt x="25" y="27"/>
                      <a:pt x="25" y="27"/>
                    </a:cubicBezTo>
                    <a:cubicBezTo>
                      <a:pt x="25" y="27"/>
                      <a:pt x="29" y="25"/>
                      <a:pt x="29" y="25"/>
                    </a:cubicBezTo>
                    <a:cubicBezTo>
                      <a:pt x="29" y="25"/>
                      <a:pt x="32" y="25"/>
                      <a:pt x="32" y="25"/>
                    </a:cubicBezTo>
                    <a:cubicBezTo>
                      <a:pt x="32" y="25"/>
                      <a:pt x="32" y="27"/>
                      <a:pt x="32" y="27"/>
                    </a:cubicBezTo>
                    <a:cubicBezTo>
                      <a:pt x="32" y="27"/>
                      <a:pt x="31" y="29"/>
                      <a:pt x="31" y="29"/>
                    </a:cubicBezTo>
                    <a:cubicBezTo>
                      <a:pt x="31" y="29"/>
                      <a:pt x="29" y="31"/>
                      <a:pt x="29" y="31"/>
                    </a:cubicBezTo>
                    <a:cubicBezTo>
                      <a:pt x="29" y="31"/>
                      <a:pt x="27" y="33"/>
                      <a:pt x="27" y="33"/>
                    </a:cubicBezTo>
                    <a:cubicBezTo>
                      <a:pt x="27" y="33"/>
                      <a:pt x="23" y="34"/>
                      <a:pt x="23" y="34"/>
                    </a:cubicBezTo>
                    <a:cubicBezTo>
                      <a:pt x="23" y="34"/>
                      <a:pt x="21" y="36"/>
                      <a:pt x="21" y="36"/>
                    </a:cubicBezTo>
                    <a:cubicBezTo>
                      <a:pt x="21" y="36"/>
                      <a:pt x="20" y="37"/>
                      <a:pt x="20" y="37"/>
                    </a:cubicBezTo>
                    <a:cubicBezTo>
                      <a:pt x="20" y="37"/>
                      <a:pt x="19" y="36"/>
                      <a:pt x="19" y="36"/>
                    </a:cubicBezTo>
                    <a:cubicBezTo>
                      <a:pt x="19" y="36"/>
                      <a:pt x="18" y="37"/>
                      <a:pt x="18" y="37"/>
                    </a:cubicBezTo>
                    <a:cubicBezTo>
                      <a:pt x="18" y="37"/>
                      <a:pt x="16" y="38"/>
                      <a:pt x="16" y="38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7" y="40"/>
                      <a:pt x="17" y="40"/>
                    </a:cubicBezTo>
                    <a:cubicBezTo>
                      <a:pt x="17" y="40"/>
                      <a:pt x="19" y="39"/>
                      <a:pt x="19" y="39"/>
                    </a:cubicBezTo>
                    <a:cubicBezTo>
                      <a:pt x="19" y="39"/>
                      <a:pt x="20" y="38"/>
                      <a:pt x="20" y="38"/>
                    </a:cubicBezTo>
                    <a:cubicBezTo>
                      <a:pt x="20" y="38"/>
                      <a:pt x="21" y="38"/>
                      <a:pt x="21" y="38"/>
                    </a:cubicBezTo>
                    <a:cubicBezTo>
                      <a:pt x="21" y="38"/>
                      <a:pt x="23" y="37"/>
                      <a:pt x="23" y="37"/>
                    </a:cubicBezTo>
                    <a:cubicBezTo>
                      <a:pt x="23" y="37"/>
                      <a:pt x="25" y="35"/>
                      <a:pt x="25" y="35"/>
                    </a:cubicBezTo>
                    <a:cubicBezTo>
                      <a:pt x="25" y="35"/>
                      <a:pt x="28" y="34"/>
                      <a:pt x="28" y="34"/>
                    </a:cubicBezTo>
                    <a:cubicBezTo>
                      <a:pt x="28" y="34"/>
                      <a:pt x="30" y="33"/>
                      <a:pt x="30" y="33"/>
                    </a:cubicBezTo>
                    <a:cubicBezTo>
                      <a:pt x="30" y="33"/>
                      <a:pt x="33" y="32"/>
                      <a:pt x="33" y="32"/>
                    </a:cubicBezTo>
                    <a:cubicBezTo>
                      <a:pt x="33" y="32"/>
                      <a:pt x="34" y="30"/>
                      <a:pt x="34" y="30"/>
                    </a:cubicBezTo>
                    <a:cubicBezTo>
                      <a:pt x="34" y="30"/>
                      <a:pt x="35" y="31"/>
                      <a:pt x="35" y="31"/>
                    </a:cubicBezTo>
                    <a:cubicBezTo>
                      <a:pt x="35" y="31"/>
                      <a:pt x="37" y="31"/>
                      <a:pt x="37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7" y="30"/>
                      <a:pt x="37" y="28"/>
                      <a:pt x="37" y="28"/>
                    </a:cubicBezTo>
                    <a:cubicBezTo>
                      <a:pt x="37" y="28"/>
                      <a:pt x="36" y="26"/>
                      <a:pt x="36" y="26"/>
                    </a:cubicBezTo>
                    <a:cubicBezTo>
                      <a:pt x="36" y="26"/>
                      <a:pt x="37" y="24"/>
                      <a:pt x="37" y="24"/>
                    </a:cubicBezTo>
                    <a:cubicBezTo>
                      <a:pt x="37" y="24"/>
                      <a:pt x="39" y="24"/>
                      <a:pt x="39" y="24"/>
                    </a:cubicBezTo>
                    <a:cubicBezTo>
                      <a:pt x="39" y="24"/>
                      <a:pt x="41" y="22"/>
                      <a:pt x="41" y="22"/>
                    </a:cubicBezTo>
                    <a:cubicBezTo>
                      <a:pt x="41" y="22"/>
                      <a:pt x="43" y="22"/>
                      <a:pt x="43" y="22"/>
                    </a:cubicBezTo>
                    <a:cubicBezTo>
                      <a:pt x="43" y="22"/>
                      <a:pt x="46" y="22"/>
                      <a:pt x="46" y="22"/>
                    </a:cubicBezTo>
                    <a:cubicBezTo>
                      <a:pt x="46" y="22"/>
                      <a:pt x="49" y="24"/>
                      <a:pt x="49" y="24"/>
                    </a:cubicBezTo>
                    <a:cubicBezTo>
                      <a:pt x="49" y="24"/>
                      <a:pt x="52" y="24"/>
                      <a:pt x="52" y="24"/>
                    </a:cubicBezTo>
                    <a:cubicBezTo>
                      <a:pt x="52" y="24"/>
                      <a:pt x="55" y="23"/>
                      <a:pt x="55" y="23"/>
                    </a:cubicBezTo>
                    <a:cubicBezTo>
                      <a:pt x="55" y="23"/>
                      <a:pt x="55" y="22"/>
                      <a:pt x="55" y="22"/>
                    </a:cubicBezTo>
                    <a:cubicBezTo>
                      <a:pt x="55" y="22"/>
                      <a:pt x="54" y="20"/>
                      <a:pt x="54" y="20"/>
                    </a:cubicBezTo>
                    <a:cubicBezTo>
                      <a:pt x="54" y="20"/>
                      <a:pt x="58" y="16"/>
                      <a:pt x="58" y="16"/>
                    </a:cubicBezTo>
                    <a:cubicBezTo>
                      <a:pt x="58" y="16"/>
                      <a:pt x="62" y="14"/>
                      <a:pt x="62" y="14"/>
                    </a:cubicBezTo>
                    <a:cubicBezTo>
                      <a:pt x="62" y="14"/>
                      <a:pt x="65" y="11"/>
                      <a:pt x="65" y="11"/>
                    </a:cubicBezTo>
                    <a:cubicBezTo>
                      <a:pt x="65" y="11"/>
                      <a:pt x="66" y="8"/>
                      <a:pt x="66" y="8"/>
                    </a:cubicBezTo>
                    <a:cubicBezTo>
                      <a:pt x="66" y="8"/>
                      <a:pt x="64" y="8"/>
                      <a:pt x="64" y="8"/>
                    </a:cubicBezTo>
                    <a:cubicBezTo>
                      <a:pt x="64" y="8"/>
                      <a:pt x="63" y="8"/>
                      <a:pt x="63" y="8"/>
                    </a:cubicBezTo>
                    <a:cubicBezTo>
                      <a:pt x="63" y="8"/>
                      <a:pt x="61" y="9"/>
                      <a:pt x="61" y="9"/>
                    </a:cubicBezTo>
                    <a:cubicBezTo>
                      <a:pt x="61" y="9"/>
                      <a:pt x="58" y="11"/>
                      <a:pt x="58" y="11"/>
                    </a:cubicBezTo>
                    <a:cubicBezTo>
                      <a:pt x="58" y="11"/>
                      <a:pt x="55" y="11"/>
                      <a:pt x="55" y="11"/>
                    </a:cubicBezTo>
                    <a:cubicBezTo>
                      <a:pt x="55" y="11"/>
                      <a:pt x="52" y="12"/>
                      <a:pt x="52" y="12"/>
                    </a:cubicBezTo>
                    <a:cubicBezTo>
                      <a:pt x="52" y="12"/>
                      <a:pt x="47" y="12"/>
                      <a:pt x="47" y="12"/>
                    </a:cubicBezTo>
                    <a:cubicBezTo>
                      <a:pt x="47" y="12"/>
                      <a:pt x="45" y="11"/>
                      <a:pt x="45" y="11"/>
                    </a:cubicBezTo>
                    <a:cubicBezTo>
                      <a:pt x="45" y="11"/>
                      <a:pt x="42" y="11"/>
                      <a:pt x="42" y="11"/>
                    </a:cubicBezTo>
                    <a:cubicBezTo>
                      <a:pt x="42" y="11"/>
                      <a:pt x="44" y="8"/>
                      <a:pt x="44" y="8"/>
                    </a:cubicBezTo>
                    <a:cubicBezTo>
                      <a:pt x="44" y="8"/>
                      <a:pt x="46" y="8"/>
                      <a:pt x="46" y="8"/>
                    </a:cubicBezTo>
                    <a:cubicBezTo>
                      <a:pt x="46" y="8"/>
                      <a:pt x="47" y="6"/>
                      <a:pt x="47" y="6"/>
                    </a:cubicBezTo>
                    <a:cubicBezTo>
                      <a:pt x="47" y="6"/>
                      <a:pt x="50" y="5"/>
                      <a:pt x="50" y="5"/>
                    </a:cubicBezTo>
                    <a:cubicBezTo>
                      <a:pt x="50" y="5"/>
                      <a:pt x="53" y="5"/>
                      <a:pt x="53" y="5"/>
                    </a:cubicBezTo>
                    <a:cubicBezTo>
                      <a:pt x="53" y="5"/>
                      <a:pt x="57" y="3"/>
                      <a:pt x="57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7" name="Freeform 891"/>
              <p:cNvSpPr>
                <a:spLocks/>
              </p:cNvSpPr>
              <p:nvPr/>
            </p:nvSpPr>
            <p:spPr bwMode="gray">
              <a:xfrm>
                <a:off x="1660525" y="1805399"/>
                <a:ext cx="44450" cy="114300"/>
              </a:xfrm>
              <a:custGeom>
                <a:avLst/>
                <a:gdLst/>
                <a:ahLst/>
                <a:cxnLst>
                  <a:cxn ang="0">
                    <a:pos x="14" y="3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6" y="4"/>
                  </a:cxn>
                  <a:cxn ang="0">
                    <a:pos x="11" y="0"/>
                  </a:cxn>
                  <a:cxn ang="0">
                    <a:pos x="7" y="5"/>
                  </a:cxn>
                  <a:cxn ang="0">
                    <a:pos x="3" y="11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5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1" y="29"/>
                  </a:cxn>
                  <a:cxn ang="0">
                    <a:pos x="2" y="33"/>
                  </a:cxn>
                  <a:cxn ang="0">
                    <a:pos x="2" y="39"/>
                  </a:cxn>
                  <a:cxn ang="0">
                    <a:pos x="3" y="41"/>
                  </a:cxn>
                  <a:cxn ang="0">
                    <a:pos x="7" y="37"/>
                  </a:cxn>
                  <a:cxn ang="0">
                    <a:pos x="8" y="42"/>
                  </a:cxn>
                  <a:cxn ang="0">
                    <a:pos x="6" y="46"/>
                  </a:cxn>
                  <a:cxn ang="0">
                    <a:pos x="7" y="48"/>
                  </a:cxn>
                  <a:cxn ang="0">
                    <a:pos x="10" y="46"/>
                  </a:cxn>
                  <a:cxn ang="0">
                    <a:pos x="11" y="47"/>
                  </a:cxn>
                  <a:cxn ang="0">
                    <a:pos x="9" y="51"/>
                  </a:cxn>
                  <a:cxn ang="0">
                    <a:pos x="6" y="54"/>
                  </a:cxn>
                  <a:cxn ang="0">
                    <a:pos x="8" y="54"/>
                  </a:cxn>
                  <a:cxn ang="0">
                    <a:pos x="10" y="52"/>
                  </a:cxn>
                  <a:cxn ang="0">
                    <a:pos x="7" y="55"/>
                  </a:cxn>
                  <a:cxn ang="0">
                    <a:pos x="4" y="62"/>
                  </a:cxn>
                  <a:cxn ang="0">
                    <a:pos x="0" y="70"/>
                  </a:cxn>
                  <a:cxn ang="0">
                    <a:pos x="3" y="72"/>
                  </a:cxn>
                  <a:cxn ang="0">
                    <a:pos x="6" y="66"/>
                  </a:cxn>
                  <a:cxn ang="0">
                    <a:pos x="8" y="66"/>
                  </a:cxn>
                  <a:cxn ang="0">
                    <a:pos x="10" y="58"/>
                  </a:cxn>
                  <a:cxn ang="0">
                    <a:pos x="13" y="52"/>
                  </a:cxn>
                  <a:cxn ang="0">
                    <a:pos x="13" y="43"/>
                  </a:cxn>
                  <a:cxn ang="0">
                    <a:pos x="13" y="35"/>
                  </a:cxn>
                </a:cxnLst>
                <a:rect l="0" t="0" r="r" b="b"/>
                <a:pathLst>
                  <a:path w="16" h="72">
                    <a:moveTo>
                      <a:pt x="13" y="35"/>
                    </a:moveTo>
                    <a:cubicBezTo>
                      <a:pt x="13" y="35"/>
                      <a:pt x="14" y="32"/>
                      <a:pt x="14" y="32"/>
                    </a:cubicBezTo>
                    <a:cubicBezTo>
                      <a:pt x="14" y="32"/>
                      <a:pt x="14" y="24"/>
                      <a:pt x="14" y="24"/>
                    </a:cubicBezTo>
                    <a:cubicBezTo>
                      <a:pt x="14" y="24"/>
                      <a:pt x="15" y="20"/>
                      <a:pt x="15" y="20"/>
                    </a:cubicBezTo>
                    <a:cubicBezTo>
                      <a:pt x="15" y="20"/>
                      <a:pt x="16" y="17"/>
                      <a:pt x="16" y="17"/>
                    </a:cubicBezTo>
                    <a:cubicBezTo>
                      <a:pt x="16" y="17"/>
                      <a:pt x="16" y="12"/>
                      <a:pt x="16" y="12"/>
                    </a:cubicBezTo>
                    <a:cubicBezTo>
                      <a:pt x="16" y="12"/>
                      <a:pt x="16" y="8"/>
                      <a:pt x="16" y="8"/>
                    </a:cubicBezTo>
                    <a:cubicBezTo>
                      <a:pt x="16" y="8"/>
                      <a:pt x="16" y="4"/>
                      <a:pt x="16" y="4"/>
                    </a:cubicBezTo>
                    <a:cubicBezTo>
                      <a:pt x="16" y="4"/>
                      <a:pt x="13" y="2"/>
                      <a:pt x="13" y="2"/>
                    </a:cubicBezTo>
                    <a:cubicBezTo>
                      <a:pt x="13" y="2"/>
                      <a:pt x="11" y="0"/>
                      <a:pt x="11" y="0"/>
                    </a:cubicBezTo>
                    <a:cubicBezTo>
                      <a:pt x="11" y="0"/>
                      <a:pt x="9" y="2"/>
                      <a:pt x="9" y="2"/>
                    </a:cubicBezTo>
                    <a:cubicBezTo>
                      <a:pt x="9" y="2"/>
                      <a:pt x="7" y="5"/>
                      <a:pt x="7" y="5"/>
                    </a:cubicBezTo>
                    <a:cubicBezTo>
                      <a:pt x="7" y="5"/>
                      <a:pt x="5" y="8"/>
                      <a:pt x="5" y="8"/>
                    </a:cubicBezTo>
                    <a:cubicBezTo>
                      <a:pt x="5" y="8"/>
                      <a:pt x="3" y="11"/>
                      <a:pt x="3" y="11"/>
                    </a:cubicBezTo>
                    <a:cubicBezTo>
                      <a:pt x="3" y="11"/>
                      <a:pt x="1" y="13"/>
                      <a:pt x="1" y="13"/>
                    </a:cubicBezTo>
                    <a:cubicBezTo>
                      <a:pt x="1" y="13"/>
                      <a:pt x="0" y="15"/>
                      <a:pt x="0" y="15"/>
                    </a:cubicBezTo>
                    <a:cubicBezTo>
                      <a:pt x="0" y="15"/>
                      <a:pt x="1" y="17"/>
                      <a:pt x="1" y="17"/>
                    </a:cubicBezTo>
                    <a:cubicBezTo>
                      <a:pt x="1" y="17"/>
                      <a:pt x="2" y="18"/>
                      <a:pt x="2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5" y="18"/>
                      <a:pt x="5" y="19"/>
                      <a:pt x="5" y="19"/>
                    </a:cubicBezTo>
                    <a:cubicBezTo>
                      <a:pt x="5" y="19"/>
                      <a:pt x="2" y="20"/>
                      <a:pt x="2" y="20"/>
                    </a:cubicBezTo>
                    <a:cubicBezTo>
                      <a:pt x="2" y="20"/>
                      <a:pt x="1" y="22"/>
                      <a:pt x="1" y="22"/>
                    </a:cubicBezTo>
                    <a:cubicBezTo>
                      <a:pt x="1" y="22"/>
                      <a:pt x="0" y="24"/>
                      <a:pt x="0" y="24"/>
                    </a:cubicBezTo>
                    <a:cubicBezTo>
                      <a:pt x="0" y="24"/>
                      <a:pt x="1" y="28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1" y="29"/>
                      <a:pt x="1" y="31"/>
                      <a:pt x="1" y="31"/>
                    </a:cubicBezTo>
                    <a:cubicBezTo>
                      <a:pt x="1" y="31"/>
                      <a:pt x="2" y="33"/>
                      <a:pt x="2" y="33"/>
                    </a:cubicBezTo>
                    <a:cubicBezTo>
                      <a:pt x="2" y="33"/>
                      <a:pt x="2" y="36"/>
                      <a:pt x="2" y="36"/>
                    </a:cubicBezTo>
                    <a:cubicBezTo>
                      <a:pt x="2" y="36"/>
                      <a:pt x="2" y="39"/>
                      <a:pt x="2" y="39"/>
                    </a:cubicBezTo>
                    <a:cubicBezTo>
                      <a:pt x="2" y="39"/>
                      <a:pt x="2" y="41"/>
                      <a:pt x="2" y="41"/>
                    </a:cubicBezTo>
                    <a:cubicBezTo>
                      <a:pt x="2" y="41"/>
                      <a:pt x="3" y="41"/>
                      <a:pt x="3" y="41"/>
                    </a:cubicBezTo>
                    <a:cubicBezTo>
                      <a:pt x="3" y="41"/>
                      <a:pt x="5" y="38"/>
                      <a:pt x="5" y="38"/>
                    </a:cubicBezTo>
                    <a:cubicBezTo>
                      <a:pt x="5" y="38"/>
                      <a:pt x="7" y="37"/>
                      <a:pt x="7" y="37"/>
                    </a:cubicBezTo>
                    <a:cubicBezTo>
                      <a:pt x="7" y="37"/>
                      <a:pt x="8" y="39"/>
                      <a:pt x="8" y="39"/>
                    </a:cubicBezTo>
                    <a:cubicBezTo>
                      <a:pt x="8" y="39"/>
                      <a:pt x="8" y="42"/>
                      <a:pt x="8" y="42"/>
                    </a:cubicBezTo>
                    <a:cubicBezTo>
                      <a:pt x="8" y="42"/>
                      <a:pt x="7" y="43"/>
                      <a:pt x="7" y="43"/>
                    </a:cubicBezTo>
                    <a:cubicBezTo>
                      <a:pt x="7" y="43"/>
                      <a:pt x="6" y="46"/>
                      <a:pt x="6" y="46"/>
                    </a:cubicBezTo>
                    <a:cubicBezTo>
                      <a:pt x="6" y="46"/>
                      <a:pt x="6" y="48"/>
                      <a:pt x="6" y="48"/>
                    </a:cubicBezTo>
                    <a:cubicBezTo>
                      <a:pt x="6" y="48"/>
                      <a:pt x="7" y="48"/>
                      <a:pt x="7" y="48"/>
                    </a:cubicBezTo>
                    <a:cubicBezTo>
                      <a:pt x="7" y="48"/>
                      <a:pt x="8" y="46"/>
                      <a:pt x="8" y="46"/>
                    </a:cubicBezTo>
                    <a:cubicBezTo>
                      <a:pt x="8" y="46"/>
                      <a:pt x="10" y="46"/>
                      <a:pt x="10" y="46"/>
                    </a:cubicBezTo>
                    <a:cubicBezTo>
                      <a:pt x="10" y="46"/>
                      <a:pt x="11" y="45"/>
                      <a:pt x="11" y="45"/>
                    </a:cubicBezTo>
                    <a:cubicBezTo>
                      <a:pt x="11" y="45"/>
                      <a:pt x="11" y="47"/>
                      <a:pt x="11" y="47"/>
                    </a:cubicBezTo>
                    <a:cubicBezTo>
                      <a:pt x="11" y="47"/>
                      <a:pt x="10" y="50"/>
                      <a:pt x="10" y="50"/>
                    </a:cubicBezTo>
                    <a:cubicBezTo>
                      <a:pt x="10" y="50"/>
                      <a:pt x="9" y="51"/>
                      <a:pt x="9" y="51"/>
                    </a:cubicBezTo>
                    <a:cubicBezTo>
                      <a:pt x="9" y="51"/>
                      <a:pt x="7" y="52"/>
                      <a:pt x="7" y="52"/>
                    </a:cubicBezTo>
                    <a:cubicBezTo>
                      <a:pt x="7" y="52"/>
                      <a:pt x="6" y="54"/>
                      <a:pt x="6" y="54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8" y="54"/>
                      <a:pt x="8" y="54"/>
                    </a:cubicBezTo>
                    <a:cubicBezTo>
                      <a:pt x="8" y="54"/>
                      <a:pt x="9" y="52"/>
                      <a:pt x="9" y="52"/>
                    </a:cubicBezTo>
                    <a:cubicBezTo>
                      <a:pt x="9" y="52"/>
                      <a:pt x="10" y="52"/>
                      <a:pt x="10" y="52"/>
                    </a:cubicBezTo>
                    <a:cubicBezTo>
                      <a:pt x="10" y="52"/>
                      <a:pt x="9" y="53"/>
                      <a:pt x="9" y="53"/>
                    </a:cubicBezTo>
                    <a:cubicBezTo>
                      <a:pt x="9" y="53"/>
                      <a:pt x="7" y="55"/>
                      <a:pt x="7" y="55"/>
                    </a:cubicBezTo>
                    <a:cubicBezTo>
                      <a:pt x="7" y="55"/>
                      <a:pt x="6" y="58"/>
                      <a:pt x="6" y="58"/>
                    </a:cubicBezTo>
                    <a:cubicBezTo>
                      <a:pt x="6" y="58"/>
                      <a:pt x="4" y="62"/>
                      <a:pt x="4" y="62"/>
                    </a:cubicBezTo>
                    <a:cubicBezTo>
                      <a:pt x="4" y="62"/>
                      <a:pt x="1" y="67"/>
                      <a:pt x="1" y="67"/>
                    </a:cubicBezTo>
                    <a:cubicBezTo>
                      <a:pt x="1" y="67"/>
                      <a:pt x="0" y="70"/>
                      <a:pt x="0" y="70"/>
                    </a:cubicBezTo>
                    <a:cubicBezTo>
                      <a:pt x="0" y="70"/>
                      <a:pt x="1" y="72"/>
                      <a:pt x="1" y="72"/>
                    </a:cubicBezTo>
                    <a:cubicBezTo>
                      <a:pt x="1" y="72"/>
                      <a:pt x="3" y="72"/>
                      <a:pt x="3" y="72"/>
                    </a:cubicBezTo>
                    <a:cubicBezTo>
                      <a:pt x="3" y="72"/>
                      <a:pt x="4" y="69"/>
                      <a:pt x="4" y="69"/>
                    </a:cubicBezTo>
                    <a:cubicBezTo>
                      <a:pt x="4" y="69"/>
                      <a:pt x="6" y="66"/>
                      <a:pt x="6" y="66"/>
                    </a:cubicBezTo>
                    <a:cubicBezTo>
                      <a:pt x="6" y="66"/>
                      <a:pt x="7" y="67"/>
                      <a:pt x="7" y="67"/>
                    </a:cubicBezTo>
                    <a:cubicBezTo>
                      <a:pt x="7" y="67"/>
                      <a:pt x="8" y="66"/>
                      <a:pt x="8" y="66"/>
                    </a:cubicBezTo>
                    <a:cubicBezTo>
                      <a:pt x="8" y="66"/>
                      <a:pt x="9" y="63"/>
                      <a:pt x="9" y="63"/>
                    </a:cubicBezTo>
                    <a:cubicBezTo>
                      <a:pt x="9" y="63"/>
                      <a:pt x="10" y="58"/>
                      <a:pt x="10" y="58"/>
                    </a:cubicBezTo>
                    <a:cubicBezTo>
                      <a:pt x="10" y="58"/>
                      <a:pt x="11" y="56"/>
                      <a:pt x="11" y="56"/>
                    </a:cubicBezTo>
                    <a:cubicBezTo>
                      <a:pt x="11" y="56"/>
                      <a:pt x="13" y="52"/>
                      <a:pt x="13" y="52"/>
                    </a:cubicBezTo>
                    <a:cubicBezTo>
                      <a:pt x="13" y="52"/>
                      <a:pt x="12" y="49"/>
                      <a:pt x="12" y="49"/>
                    </a:cubicBezTo>
                    <a:cubicBezTo>
                      <a:pt x="12" y="49"/>
                      <a:pt x="13" y="43"/>
                      <a:pt x="13" y="43"/>
                    </a:cubicBezTo>
                    <a:cubicBezTo>
                      <a:pt x="13" y="43"/>
                      <a:pt x="12" y="40"/>
                      <a:pt x="12" y="40"/>
                    </a:cubicBezTo>
                    <a:cubicBezTo>
                      <a:pt x="12" y="40"/>
                      <a:pt x="13" y="35"/>
                      <a:pt x="13" y="3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8" name="Freeform 930"/>
              <p:cNvSpPr>
                <a:spLocks/>
              </p:cNvSpPr>
              <p:nvPr/>
            </p:nvSpPr>
            <p:spPr bwMode="gray">
              <a:xfrm>
                <a:off x="2451100" y="2030824"/>
                <a:ext cx="60325" cy="349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13" y="13"/>
                  </a:cxn>
                  <a:cxn ang="0">
                    <a:pos x="16" y="12"/>
                  </a:cxn>
                  <a:cxn ang="0">
                    <a:pos x="18" y="12"/>
                  </a:cxn>
                  <a:cxn ang="0">
                    <a:pos x="20" y="12"/>
                  </a:cxn>
                  <a:cxn ang="0">
                    <a:pos x="22" y="12"/>
                  </a:cxn>
                  <a:cxn ang="0">
                    <a:pos x="22" y="13"/>
                  </a:cxn>
                  <a:cxn ang="0">
                    <a:pos x="20" y="14"/>
                  </a:cxn>
                  <a:cxn ang="0">
                    <a:pos x="19" y="14"/>
                  </a:cxn>
                  <a:cxn ang="0">
                    <a:pos x="17" y="15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6" y="19"/>
                  </a:cxn>
                  <a:cxn ang="0">
                    <a:pos x="15" y="21"/>
                  </a:cxn>
                  <a:cxn ang="0">
                    <a:pos x="15" y="22"/>
                  </a:cxn>
                  <a:cxn ang="0">
                    <a:pos x="13" y="22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12" y="19"/>
                  </a:cxn>
                  <a:cxn ang="0">
                    <a:pos x="12" y="16"/>
                  </a:cxn>
                  <a:cxn ang="0">
                    <a:pos x="10" y="17"/>
                  </a:cxn>
                  <a:cxn ang="0">
                    <a:pos x="9" y="18"/>
                  </a:cxn>
                  <a:cxn ang="0">
                    <a:pos x="9" y="19"/>
                  </a:cxn>
                  <a:cxn ang="0">
                    <a:pos x="8" y="18"/>
                  </a:cxn>
                  <a:cxn ang="0">
                    <a:pos x="7" y="17"/>
                  </a:cxn>
                  <a:cxn ang="0">
                    <a:pos x="5" y="16"/>
                  </a:cxn>
                  <a:cxn ang="0">
                    <a:pos x="5" y="14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1" y="13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7"/>
                  </a:cxn>
                  <a:cxn ang="0">
                    <a:pos x="5" y="9"/>
                  </a:cxn>
                  <a:cxn ang="0">
                    <a:pos x="4" y="11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6" y="11"/>
                  </a:cxn>
                  <a:cxn ang="0">
                    <a:pos x="7" y="10"/>
                  </a:cxn>
                  <a:cxn ang="0">
                    <a:pos x="8" y="11"/>
                  </a:cxn>
                  <a:cxn ang="0">
                    <a:pos x="9" y="11"/>
                  </a:cxn>
                  <a:cxn ang="0">
                    <a:pos x="11" y="13"/>
                  </a:cxn>
                </a:cxnLst>
                <a:rect l="0" t="0" r="r" b="b"/>
                <a:pathLst>
                  <a:path w="22" h="22">
                    <a:moveTo>
                      <a:pt x="11" y="13"/>
                    </a:moveTo>
                    <a:cubicBezTo>
                      <a:pt x="11" y="13"/>
                      <a:pt x="13" y="13"/>
                      <a:pt x="13" y="13"/>
                    </a:cubicBezTo>
                    <a:cubicBezTo>
                      <a:pt x="13" y="13"/>
                      <a:pt x="16" y="12"/>
                      <a:pt x="16" y="12"/>
                    </a:cubicBezTo>
                    <a:cubicBezTo>
                      <a:pt x="16" y="12"/>
                      <a:pt x="18" y="12"/>
                      <a:pt x="18" y="12"/>
                    </a:cubicBezTo>
                    <a:cubicBezTo>
                      <a:pt x="18" y="12"/>
                      <a:pt x="20" y="12"/>
                      <a:pt x="20" y="12"/>
                    </a:cubicBezTo>
                    <a:cubicBezTo>
                      <a:pt x="20" y="12"/>
                      <a:pt x="22" y="12"/>
                      <a:pt x="22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22" y="13"/>
                      <a:pt x="20" y="14"/>
                      <a:pt x="20" y="14"/>
                    </a:cubicBezTo>
                    <a:cubicBezTo>
                      <a:pt x="20" y="14"/>
                      <a:pt x="19" y="14"/>
                      <a:pt x="19" y="14"/>
                    </a:cubicBezTo>
                    <a:cubicBezTo>
                      <a:pt x="19" y="14"/>
                      <a:pt x="17" y="15"/>
                      <a:pt x="17" y="15"/>
                    </a:cubicBezTo>
                    <a:cubicBezTo>
                      <a:pt x="17" y="15"/>
                      <a:pt x="16" y="17"/>
                      <a:pt x="16" y="17"/>
                    </a:cubicBezTo>
                    <a:cubicBezTo>
                      <a:pt x="16" y="17"/>
                      <a:pt x="15" y="18"/>
                      <a:pt x="15" y="18"/>
                    </a:cubicBezTo>
                    <a:cubicBezTo>
                      <a:pt x="15" y="18"/>
                      <a:pt x="16" y="19"/>
                      <a:pt x="16" y="19"/>
                    </a:cubicBezTo>
                    <a:cubicBezTo>
                      <a:pt x="16" y="19"/>
                      <a:pt x="15" y="21"/>
                      <a:pt x="15" y="21"/>
                    </a:cubicBezTo>
                    <a:cubicBezTo>
                      <a:pt x="15" y="21"/>
                      <a:pt x="15" y="22"/>
                      <a:pt x="15" y="22"/>
                    </a:cubicBezTo>
                    <a:cubicBezTo>
                      <a:pt x="15" y="22"/>
                      <a:pt x="13" y="22"/>
                      <a:pt x="13" y="22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2" y="22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2" y="16"/>
                      <a:pt x="12" y="16"/>
                    </a:cubicBezTo>
                    <a:cubicBezTo>
                      <a:pt x="12" y="16"/>
                      <a:pt x="10" y="17"/>
                      <a:pt x="10" y="17"/>
                    </a:cubicBezTo>
                    <a:cubicBezTo>
                      <a:pt x="10" y="17"/>
                      <a:pt x="9" y="18"/>
                      <a:pt x="9" y="18"/>
                    </a:cubicBezTo>
                    <a:cubicBezTo>
                      <a:pt x="9" y="18"/>
                      <a:pt x="9" y="19"/>
                      <a:pt x="9" y="19"/>
                    </a:cubicBezTo>
                    <a:cubicBezTo>
                      <a:pt x="9" y="19"/>
                      <a:pt x="8" y="18"/>
                      <a:pt x="8" y="18"/>
                    </a:cubicBezTo>
                    <a:cubicBezTo>
                      <a:pt x="8" y="18"/>
                      <a:pt x="7" y="17"/>
                      <a:pt x="7" y="17"/>
                    </a:cubicBezTo>
                    <a:cubicBezTo>
                      <a:pt x="7" y="17"/>
                      <a:pt x="5" y="16"/>
                      <a:pt x="5" y="16"/>
                    </a:cubicBezTo>
                    <a:cubicBezTo>
                      <a:pt x="5" y="16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3" y="13"/>
                      <a:pt x="1" y="13"/>
                      <a:pt x="1" y="13"/>
                    </a:cubicBezTo>
                    <a:cubicBezTo>
                      <a:pt x="1" y="13"/>
                      <a:pt x="2" y="11"/>
                      <a:pt x="2" y="11"/>
                    </a:cubicBezTo>
                    <a:cubicBezTo>
                      <a:pt x="2" y="11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0" y="7"/>
                      <a:pt x="0" y="7"/>
                    </a:cubicBezTo>
                    <a:cubicBezTo>
                      <a:pt x="0" y="7"/>
                      <a:pt x="1" y="5"/>
                      <a:pt x="1" y="5"/>
                    </a:cubicBezTo>
                    <a:cubicBezTo>
                      <a:pt x="1" y="5"/>
                      <a:pt x="3" y="2"/>
                      <a:pt x="3" y="2"/>
                    </a:cubicBezTo>
                    <a:cubicBezTo>
                      <a:pt x="3" y="2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2"/>
                      <a:pt x="5" y="2"/>
                    </a:cubicBezTo>
                    <a:cubicBezTo>
                      <a:pt x="5" y="2"/>
                      <a:pt x="4" y="4"/>
                      <a:pt x="4" y="4"/>
                    </a:cubicBezTo>
                    <a:cubicBezTo>
                      <a:pt x="4" y="4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5" y="9"/>
                      <a:pt x="5" y="9"/>
                    </a:cubicBezTo>
                    <a:cubicBezTo>
                      <a:pt x="5" y="9"/>
                      <a:pt x="4" y="11"/>
                      <a:pt x="4" y="11"/>
                    </a:cubicBezTo>
                    <a:cubicBezTo>
                      <a:pt x="4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1"/>
                      <a:pt x="6" y="11"/>
                    </a:cubicBezTo>
                    <a:cubicBezTo>
                      <a:pt x="6" y="11"/>
                      <a:pt x="7" y="10"/>
                      <a:pt x="7" y="10"/>
                    </a:cubicBezTo>
                    <a:cubicBezTo>
                      <a:pt x="7" y="10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1"/>
                      <a:pt x="11" y="13"/>
                      <a:pt x="11" y="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9" name="Freeform 931"/>
              <p:cNvSpPr>
                <a:spLocks/>
              </p:cNvSpPr>
              <p:nvPr/>
            </p:nvSpPr>
            <p:spPr bwMode="gray">
              <a:xfrm>
                <a:off x="2517775" y="2033999"/>
                <a:ext cx="46038" cy="47625"/>
              </a:xfrm>
              <a:custGeom>
                <a:avLst/>
                <a:gdLst/>
                <a:ahLst/>
                <a:cxnLst>
                  <a:cxn ang="0">
                    <a:pos x="7" y="26"/>
                  </a:cxn>
                  <a:cxn ang="0">
                    <a:pos x="8" y="23"/>
                  </a:cxn>
                  <a:cxn ang="0">
                    <a:pos x="9" y="21"/>
                  </a:cxn>
                  <a:cxn ang="0">
                    <a:pos x="10" y="20"/>
                  </a:cxn>
                  <a:cxn ang="0">
                    <a:pos x="10" y="18"/>
                  </a:cxn>
                  <a:cxn ang="0">
                    <a:pos x="12" y="16"/>
                  </a:cxn>
                  <a:cxn ang="0">
                    <a:pos x="13" y="14"/>
                  </a:cxn>
                  <a:cxn ang="0">
                    <a:pos x="14" y="15"/>
                  </a:cxn>
                  <a:cxn ang="0">
                    <a:pos x="14" y="16"/>
                  </a:cxn>
                  <a:cxn ang="0">
                    <a:pos x="15" y="15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7" y="18"/>
                  </a:cxn>
                  <a:cxn ang="0">
                    <a:pos x="16" y="19"/>
                  </a:cxn>
                  <a:cxn ang="0">
                    <a:pos x="16" y="21"/>
                  </a:cxn>
                  <a:cxn ang="0">
                    <a:pos x="15" y="22"/>
                  </a:cxn>
                  <a:cxn ang="0">
                    <a:pos x="14" y="22"/>
                  </a:cxn>
                  <a:cxn ang="0">
                    <a:pos x="13" y="24"/>
                  </a:cxn>
                  <a:cxn ang="0">
                    <a:pos x="11" y="26"/>
                  </a:cxn>
                  <a:cxn ang="0">
                    <a:pos x="10" y="27"/>
                  </a:cxn>
                  <a:cxn ang="0">
                    <a:pos x="8" y="27"/>
                  </a:cxn>
                  <a:cxn ang="0">
                    <a:pos x="7" y="28"/>
                  </a:cxn>
                  <a:cxn ang="0">
                    <a:pos x="6" y="29"/>
                  </a:cxn>
                  <a:cxn ang="0">
                    <a:pos x="6" y="28"/>
                  </a:cxn>
                  <a:cxn ang="0">
                    <a:pos x="5" y="28"/>
                  </a:cxn>
                  <a:cxn ang="0">
                    <a:pos x="4" y="30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1" y="28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2" y="17"/>
                  </a:cxn>
                  <a:cxn ang="0">
                    <a:pos x="4" y="14"/>
                  </a:cxn>
                  <a:cxn ang="0">
                    <a:pos x="6" y="11"/>
                  </a:cxn>
                  <a:cxn ang="0">
                    <a:pos x="8" y="9"/>
                  </a:cxn>
                  <a:cxn ang="0">
                    <a:pos x="9" y="6"/>
                  </a:cxn>
                  <a:cxn ang="0">
                    <a:pos x="10" y="4"/>
                  </a:cxn>
                  <a:cxn ang="0">
                    <a:pos x="12" y="3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5" y="6"/>
                  </a:cxn>
                  <a:cxn ang="0">
                    <a:pos x="14" y="8"/>
                  </a:cxn>
                  <a:cxn ang="0">
                    <a:pos x="13" y="11"/>
                  </a:cxn>
                  <a:cxn ang="0">
                    <a:pos x="12" y="12"/>
                  </a:cxn>
                  <a:cxn ang="0">
                    <a:pos x="11" y="14"/>
                  </a:cxn>
                  <a:cxn ang="0">
                    <a:pos x="10" y="17"/>
                  </a:cxn>
                  <a:cxn ang="0">
                    <a:pos x="9" y="18"/>
                  </a:cxn>
                  <a:cxn ang="0">
                    <a:pos x="8" y="19"/>
                  </a:cxn>
                  <a:cxn ang="0">
                    <a:pos x="7" y="21"/>
                  </a:cxn>
                  <a:cxn ang="0">
                    <a:pos x="6" y="22"/>
                  </a:cxn>
                  <a:cxn ang="0">
                    <a:pos x="5" y="23"/>
                  </a:cxn>
                  <a:cxn ang="0">
                    <a:pos x="5" y="25"/>
                  </a:cxn>
                  <a:cxn ang="0">
                    <a:pos x="5" y="26"/>
                  </a:cxn>
                  <a:cxn ang="0">
                    <a:pos x="6" y="25"/>
                  </a:cxn>
                  <a:cxn ang="0">
                    <a:pos x="6" y="26"/>
                  </a:cxn>
                  <a:cxn ang="0">
                    <a:pos x="7" y="26"/>
                  </a:cxn>
                </a:cxnLst>
                <a:rect l="0" t="0" r="r" b="b"/>
                <a:pathLst>
                  <a:path w="17" h="30">
                    <a:moveTo>
                      <a:pt x="7" y="26"/>
                    </a:moveTo>
                    <a:cubicBezTo>
                      <a:pt x="7" y="26"/>
                      <a:pt x="8" y="23"/>
                      <a:pt x="8" y="23"/>
                    </a:cubicBezTo>
                    <a:cubicBezTo>
                      <a:pt x="8" y="23"/>
                      <a:pt x="9" y="21"/>
                      <a:pt x="9" y="21"/>
                    </a:cubicBezTo>
                    <a:cubicBezTo>
                      <a:pt x="9" y="21"/>
                      <a:pt x="10" y="20"/>
                      <a:pt x="10" y="20"/>
                    </a:cubicBezTo>
                    <a:cubicBezTo>
                      <a:pt x="10" y="20"/>
                      <a:pt x="10" y="18"/>
                      <a:pt x="10" y="18"/>
                    </a:cubicBezTo>
                    <a:cubicBezTo>
                      <a:pt x="10" y="18"/>
                      <a:pt x="12" y="16"/>
                      <a:pt x="12" y="16"/>
                    </a:cubicBezTo>
                    <a:cubicBezTo>
                      <a:pt x="12" y="16"/>
                      <a:pt x="13" y="14"/>
                      <a:pt x="13" y="14"/>
                    </a:cubicBezTo>
                    <a:cubicBezTo>
                      <a:pt x="13" y="14"/>
                      <a:pt x="14" y="15"/>
                      <a:pt x="14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5" y="15"/>
                      <a:pt x="15" y="15"/>
                    </a:cubicBezTo>
                    <a:cubicBezTo>
                      <a:pt x="15" y="15"/>
                      <a:pt x="16" y="16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7" y="18"/>
                      <a:pt x="16" y="19"/>
                      <a:pt x="16" y="19"/>
                    </a:cubicBezTo>
                    <a:cubicBezTo>
                      <a:pt x="16" y="19"/>
                      <a:pt x="16" y="21"/>
                      <a:pt x="16" y="21"/>
                    </a:cubicBezTo>
                    <a:cubicBezTo>
                      <a:pt x="16" y="21"/>
                      <a:pt x="15" y="22"/>
                      <a:pt x="15" y="22"/>
                    </a:cubicBezTo>
                    <a:cubicBezTo>
                      <a:pt x="15" y="22"/>
                      <a:pt x="14" y="22"/>
                      <a:pt x="14" y="22"/>
                    </a:cubicBezTo>
                    <a:cubicBezTo>
                      <a:pt x="14" y="22"/>
                      <a:pt x="13" y="24"/>
                      <a:pt x="13" y="24"/>
                    </a:cubicBezTo>
                    <a:cubicBezTo>
                      <a:pt x="13" y="24"/>
                      <a:pt x="11" y="26"/>
                      <a:pt x="11" y="26"/>
                    </a:cubicBezTo>
                    <a:cubicBezTo>
                      <a:pt x="11" y="26"/>
                      <a:pt x="10" y="27"/>
                      <a:pt x="10" y="27"/>
                    </a:cubicBezTo>
                    <a:cubicBezTo>
                      <a:pt x="10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7" y="28"/>
                    </a:cubicBezTo>
                    <a:cubicBezTo>
                      <a:pt x="7" y="28"/>
                      <a:pt x="6" y="29"/>
                      <a:pt x="6" y="29"/>
                    </a:cubicBezTo>
                    <a:cubicBezTo>
                      <a:pt x="6" y="29"/>
                      <a:pt x="6" y="28"/>
                      <a:pt x="6" y="28"/>
                    </a:cubicBezTo>
                    <a:cubicBezTo>
                      <a:pt x="6" y="28"/>
                      <a:pt x="5" y="28"/>
                      <a:pt x="5" y="28"/>
                    </a:cubicBezTo>
                    <a:cubicBezTo>
                      <a:pt x="5" y="28"/>
                      <a:pt x="4" y="30"/>
                      <a:pt x="4" y="30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2" y="28"/>
                      <a:pt x="2" y="28"/>
                    </a:cubicBezTo>
                    <a:cubicBezTo>
                      <a:pt x="2" y="28"/>
                      <a:pt x="1" y="28"/>
                      <a:pt x="1" y="28"/>
                    </a:cubicBezTo>
                    <a:cubicBezTo>
                      <a:pt x="1" y="28"/>
                      <a:pt x="0" y="26"/>
                      <a:pt x="0" y="26"/>
                    </a:cubicBezTo>
                    <a:cubicBezTo>
                      <a:pt x="0" y="26"/>
                      <a:pt x="0" y="23"/>
                      <a:pt x="0" y="23"/>
                    </a:cubicBezTo>
                    <a:cubicBezTo>
                      <a:pt x="0" y="23"/>
                      <a:pt x="1" y="20"/>
                      <a:pt x="1" y="20"/>
                    </a:cubicBezTo>
                    <a:cubicBezTo>
                      <a:pt x="1" y="20"/>
                      <a:pt x="2" y="17"/>
                      <a:pt x="2" y="17"/>
                    </a:cubicBezTo>
                    <a:cubicBezTo>
                      <a:pt x="2" y="17"/>
                      <a:pt x="4" y="14"/>
                      <a:pt x="4" y="14"/>
                    </a:cubicBezTo>
                    <a:cubicBezTo>
                      <a:pt x="4" y="14"/>
                      <a:pt x="6" y="11"/>
                      <a:pt x="6" y="11"/>
                    </a:cubicBezTo>
                    <a:cubicBezTo>
                      <a:pt x="6" y="11"/>
                      <a:pt x="8" y="9"/>
                      <a:pt x="8" y="9"/>
                    </a:cubicBezTo>
                    <a:cubicBezTo>
                      <a:pt x="8" y="9"/>
                      <a:pt x="9" y="6"/>
                      <a:pt x="9" y="6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10" y="4"/>
                      <a:pt x="12" y="3"/>
                      <a:pt x="12" y="3"/>
                    </a:cubicBezTo>
                    <a:cubicBezTo>
                      <a:pt x="12" y="3"/>
                      <a:pt x="12" y="1"/>
                      <a:pt x="12" y="1"/>
                    </a:cubicBezTo>
                    <a:cubicBezTo>
                      <a:pt x="12" y="1"/>
                      <a:pt x="14" y="0"/>
                      <a:pt x="14" y="0"/>
                    </a:cubicBezTo>
                    <a:cubicBezTo>
                      <a:pt x="14" y="0"/>
                      <a:pt x="15" y="1"/>
                      <a:pt x="15" y="1"/>
                    </a:cubicBezTo>
                    <a:cubicBezTo>
                      <a:pt x="15" y="1"/>
                      <a:pt x="15" y="3"/>
                      <a:pt x="15" y="3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6" y="3"/>
                      <a:pt x="15" y="6"/>
                      <a:pt x="15" y="6"/>
                    </a:cubicBezTo>
                    <a:cubicBezTo>
                      <a:pt x="15" y="6"/>
                      <a:pt x="14" y="8"/>
                      <a:pt x="14" y="8"/>
                    </a:cubicBezTo>
                    <a:cubicBezTo>
                      <a:pt x="14" y="8"/>
                      <a:pt x="13" y="11"/>
                      <a:pt x="13" y="11"/>
                    </a:cubicBezTo>
                    <a:cubicBezTo>
                      <a:pt x="13" y="11"/>
                      <a:pt x="12" y="12"/>
                      <a:pt x="12" y="12"/>
                    </a:cubicBezTo>
                    <a:cubicBezTo>
                      <a:pt x="12" y="12"/>
                      <a:pt x="11" y="14"/>
                      <a:pt x="11" y="14"/>
                    </a:cubicBezTo>
                    <a:cubicBezTo>
                      <a:pt x="11" y="14"/>
                      <a:pt x="10" y="17"/>
                      <a:pt x="10" y="17"/>
                    </a:cubicBezTo>
                    <a:cubicBezTo>
                      <a:pt x="10" y="17"/>
                      <a:pt x="9" y="18"/>
                      <a:pt x="9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8" y="19"/>
                      <a:pt x="7" y="21"/>
                      <a:pt x="7" y="21"/>
                    </a:cubicBezTo>
                    <a:cubicBezTo>
                      <a:pt x="7" y="21"/>
                      <a:pt x="6" y="22"/>
                      <a:pt x="6" y="22"/>
                    </a:cubicBezTo>
                    <a:cubicBezTo>
                      <a:pt x="6" y="22"/>
                      <a:pt x="5" y="23"/>
                      <a:pt x="5" y="23"/>
                    </a:cubicBezTo>
                    <a:cubicBezTo>
                      <a:pt x="5" y="23"/>
                      <a:pt x="5" y="25"/>
                      <a:pt x="5" y="25"/>
                    </a:cubicBezTo>
                    <a:cubicBezTo>
                      <a:pt x="5" y="25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26"/>
                      <a:pt x="7" y="26"/>
                      <a:pt x="7" y="2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0" name="Freeform 932"/>
              <p:cNvSpPr>
                <a:spLocks/>
              </p:cNvSpPr>
              <p:nvPr/>
            </p:nvSpPr>
            <p:spPr bwMode="gray">
              <a:xfrm>
                <a:off x="2519363" y="2011774"/>
                <a:ext cx="22225" cy="1428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1" y="5"/>
                  </a:cxn>
                </a:cxnLst>
                <a:rect l="0" t="0" r="r" b="b"/>
                <a:pathLst>
                  <a:path w="8" h="9">
                    <a:moveTo>
                      <a:pt x="1" y="5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1"/>
                      <a:pt x="6" y="1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6"/>
                      <a:pt x="1" y="6"/>
                      <a:pt x="1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1" name="Freeform 933"/>
              <p:cNvSpPr>
                <a:spLocks/>
              </p:cNvSpPr>
              <p:nvPr/>
            </p:nvSpPr>
            <p:spPr bwMode="gray">
              <a:xfrm>
                <a:off x="2489200" y="1935574"/>
                <a:ext cx="63500" cy="269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5" y="5"/>
                  </a:cxn>
                  <a:cxn ang="0">
                    <a:pos x="17" y="7"/>
                  </a:cxn>
                  <a:cxn ang="0">
                    <a:pos x="18" y="9"/>
                  </a:cxn>
                  <a:cxn ang="0">
                    <a:pos x="20" y="11"/>
                  </a:cxn>
                  <a:cxn ang="0">
                    <a:pos x="21" y="12"/>
                  </a:cxn>
                  <a:cxn ang="0">
                    <a:pos x="23" y="14"/>
                  </a:cxn>
                  <a:cxn ang="0">
                    <a:pos x="23" y="16"/>
                  </a:cxn>
                  <a:cxn ang="0">
                    <a:pos x="22" y="17"/>
                  </a:cxn>
                  <a:cxn ang="0">
                    <a:pos x="20" y="17"/>
                  </a:cxn>
                  <a:cxn ang="0">
                    <a:pos x="17" y="17"/>
                  </a:cxn>
                  <a:cxn ang="0">
                    <a:pos x="14" y="16"/>
                  </a:cxn>
                  <a:cxn ang="0">
                    <a:pos x="12" y="15"/>
                  </a:cxn>
                  <a:cxn ang="0">
                    <a:pos x="9" y="13"/>
                  </a:cxn>
                  <a:cxn ang="0">
                    <a:pos x="7" y="11"/>
                  </a:cxn>
                  <a:cxn ang="0">
                    <a:pos x="6" y="9"/>
                  </a:cxn>
                  <a:cxn ang="0">
                    <a:pos x="5" y="6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7" y="2"/>
                  </a:cxn>
                  <a:cxn ang="0">
                    <a:pos x="10" y="3"/>
                  </a:cxn>
                  <a:cxn ang="0">
                    <a:pos x="12" y="4"/>
                  </a:cxn>
                </a:cxnLst>
                <a:rect l="0" t="0" r="r" b="b"/>
                <a:pathLst>
                  <a:path w="23" h="17">
                    <a:moveTo>
                      <a:pt x="12" y="4"/>
                    </a:moveTo>
                    <a:cubicBezTo>
                      <a:pt x="13" y="4"/>
                      <a:pt x="14" y="4"/>
                      <a:pt x="15" y="5"/>
                    </a:cubicBezTo>
                    <a:cubicBezTo>
                      <a:pt x="16" y="6"/>
                      <a:pt x="16" y="7"/>
                      <a:pt x="17" y="7"/>
                    </a:cubicBezTo>
                    <a:cubicBezTo>
                      <a:pt x="18" y="8"/>
                      <a:pt x="18" y="9"/>
                      <a:pt x="18" y="9"/>
                    </a:cubicBezTo>
                    <a:cubicBezTo>
                      <a:pt x="19" y="10"/>
                      <a:pt x="19" y="10"/>
                      <a:pt x="20" y="11"/>
                    </a:cubicBezTo>
                    <a:cubicBezTo>
                      <a:pt x="20" y="11"/>
                      <a:pt x="21" y="12"/>
                      <a:pt x="21" y="12"/>
                    </a:cubicBezTo>
                    <a:cubicBezTo>
                      <a:pt x="22" y="13"/>
                      <a:pt x="22" y="13"/>
                      <a:pt x="23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7"/>
                      <a:pt x="22" y="17"/>
                    </a:cubicBezTo>
                    <a:cubicBezTo>
                      <a:pt x="22" y="17"/>
                      <a:pt x="22" y="17"/>
                      <a:pt x="20" y="17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4" y="16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1" y="14"/>
                      <a:pt x="10" y="14"/>
                      <a:pt x="9" y="13"/>
                    </a:cubicBezTo>
                    <a:cubicBezTo>
                      <a:pt x="8" y="12"/>
                      <a:pt x="7" y="12"/>
                      <a:pt x="7" y="11"/>
                    </a:cubicBezTo>
                    <a:cubicBezTo>
                      <a:pt x="6" y="11"/>
                      <a:pt x="6" y="10"/>
                      <a:pt x="6" y="9"/>
                    </a:cubicBezTo>
                    <a:cubicBezTo>
                      <a:pt x="6" y="8"/>
                      <a:pt x="5" y="7"/>
                      <a:pt x="5" y="6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6" y="1"/>
                      <a:pt x="7" y="2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1" y="3"/>
                      <a:pt x="12" y="3"/>
                      <a:pt x="12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2" name="Freeform 934"/>
              <p:cNvSpPr>
                <a:spLocks/>
              </p:cNvSpPr>
              <p:nvPr/>
            </p:nvSpPr>
            <p:spPr bwMode="gray">
              <a:xfrm>
                <a:off x="2457450" y="1999074"/>
                <a:ext cx="7938" cy="95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</a:cxnLst>
                <a:rect l="0" t="0" r="r" b="b"/>
                <a:pathLst>
                  <a:path w="3" h="6">
                    <a:moveTo>
                      <a:pt x="1" y="5"/>
                    </a:moveTo>
                    <a:cubicBezTo>
                      <a:pt x="0" y="6"/>
                      <a:pt x="1" y="6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3" name="Freeform 935"/>
              <p:cNvSpPr>
                <a:spLocks/>
              </p:cNvSpPr>
              <p:nvPr/>
            </p:nvSpPr>
            <p:spPr bwMode="gray">
              <a:xfrm>
                <a:off x="2751138" y="1943511"/>
                <a:ext cx="7938" cy="476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1" y="2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4" name="Freeform 936"/>
              <p:cNvSpPr>
                <a:spLocks/>
              </p:cNvSpPr>
              <p:nvPr/>
            </p:nvSpPr>
            <p:spPr bwMode="gray">
              <a:xfrm>
                <a:off x="2597150" y="1881599"/>
                <a:ext cx="174625" cy="165100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39" y="27"/>
                  </a:cxn>
                  <a:cxn ang="0">
                    <a:pos x="45" y="17"/>
                  </a:cxn>
                  <a:cxn ang="0">
                    <a:pos x="47" y="9"/>
                  </a:cxn>
                  <a:cxn ang="0">
                    <a:pos x="51" y="7"/>
                  </a:cxn>
                  <a:cxn ang="0">
                    <a:pos x="52" y="0"/>
                  </a:cxn>
                  <a:cxn ang="0">
                    <a:pos x="45" y="4"/>
                  </a:cxn>
                  <a:cxn ang="0">
                    <a:pos x="37" y="13"/>
                  </a:cxn>
                  <a:cxn ang="0">
                    <a:pos x="32" y="19"/>
                  </a:cxn>
                  <a:cxn ang="0">
                    <a:pos x="24" y="35"/>
                  </a:cxn>
                  <a:cxn ang="0">
                    <a:pos x="20" y="43"/>
                  </a:cxn>
                  <a:cxn ang="0">
                    <a:pos x="18" y="52"/>
                  </a:cxn>
                  <a:cxn ang="0">
                    <a:pos x="11" y="58"/>
                  </a:cxn>
                  <a:cxn ang="0">
                    <a:pos x="9" y="58"/>
                  </a:cxn>
                  <a:cxn ang="0">
                    <a:pos x="9" y="63"/>
                  </a:cxn>
                  <a:cxn ang="0">
                    <a:pos x="10" y="66"/>
                  </a:cxn>
                  <a:cxn ang="0">
                    <a:pos x="0" y="76"/>
                  </a:cxn>
                  <a:cxn ang="0">
                    <a:pos x="3" y="82"/>
                  </a:cxn>
                  <a:cxn ang="0">
                    <a:pos x="10" y="80"/>
                  </a:cxn>
                  <a:cxn ang="0">
                    <a:pos x="18" y="81"/>
                  </a:cxn>
                  <a:cxn ang="0">
                    <a:pos x="25" y="83"/>
                  </a:cxn>
                  <a:cxn ang="0">
                    <a:pos x="31" y="78"/>
                  </a:cxn>
                  <a:cxn ang="0">
                    <a:pos x="34" y="82"/>
                  </a:cxn>
                  <a:cxn ang="0">
                    <a:pos x="36" y="85"/>
                  </a:cxn>
                  <a:cxn ang="0">
                    <a:pos x="42" y="82"/>
                  </a:cxn>
                  <a:cxn ang="0">
                    <a:pos x="38" y="86"/>
                  </a:cxn>
                  <a:cxn ang="0">
                    <a:pos x="30" y="93"/>
                  </a:cxn>
                  <a:cxn ang="0">
                    <a:pos x="33" y="96"/>
                  </a:cxn>
                  <a:cxn ang="0">
                    <a:pos x="38" y="93"/>
                  </a:cxn>
                  <a:cxn ang="0">
                    <a:pos x="43" y="87"/>
                  </a:cxn>
                  <a:cxn ang="0">
                    <a:pos x="48" y="81"/>
                  </a:cxn>
                  <a:cxn ang="0">
                    <a:pos x="51" y="79"/>
                  </a:cxn>
                  <a:cxn ang="0">
                    <a:pos x="49" y="90"/>
                  </a:cxn>
                  <a:cxn ang="0">
                    <a:pos x="48" y="97"/>
                  </a:cxn>
                  <a:cxn ang="0">
                    <a:pos x="52" y="97"/>
                  </a:cxn>
                  <a:cxn ang="0">
                    <a:pos x="52" y="102"/>
                  </a:cxn>
                  <a:cxn ang="0">
                    <a:pos x="58" y="97"/>
                  </a:cxn>
                  <a:cxn ang="0">
                    <a:pos x="61" y="87"/>
                  </a:cxn>
                  <a:cxn ang="0">
                    <a:pos x="62" y="82"/>
                  </a:cxn>
                  <a:cxn ang="0">
                    <a:pos x="59" y="79"/>
                  </a:cxn>
                  <a:cxn ang="0">
                    <a:pos x="61" y="72"/>
                  </a:cxn>
                  <a:cxn ang="0">
                    <a:pos x="56" y="79"/>
                  </a:cxn>
                  <a:cxn ang="0">
                    <a:pos x="53" y="82"/>
                  </a:cxn>
                  <a:cxn ang="0">
                    <a:pos x="54" y="77"/>
                  </a:cxn>
                  <a:cxn ang="0">
                    <a:pos x="54" y="73"/>
                  </a:cxn>
                  <a:cxn ang="0">
                    <a:pos x="57" y="70"/>
                  </a:cxn>
                  <a:cxn ang="0">
                    <a:pos x="62" y="65"/>
                  </a:cxn>
                  <a:cxn ang="0">
                    <a:pos x="61" y="63"/>
                  </a:cxn>
                  <a:cxn ang="0">
                    <a:pos x="55" y="65"/>
                  </a:cxn>
                  <a:cxn ang="0">
                    <a:pos x="55" y="61"/>
                  </a:cxn>
                  <a:cxn ang="0">
                    <a:pos x="55" y="57"/>
                  </a:cxn>
                  <a:cxn ang="0">
                    <a:pos x="62" y="49"/>
                  </a:cxn>
                  <a:cxn ang="0">
                    <a:pos x="56" y="46"/>
                  </a:cxn>
                  <a:cxn ang="0">
                    <a:pos x="53" y="42"/>
                  </a:cxn>
                  <a:cxn ang="0">
                    <a:pos x="52" y="45"/>
                  </a:cxn>
                  <a:cxn ang="0">
                    <a:pos x="47" y="50"/>
                  </a:cxn>
                  <a:cxn ang="0">
                    <a:pos x="44" y="50"/>
                  </a:cxn>
                  <a:cxn ang="0">
                    <a:pos x="43" y="45"/>
                  </a:cxn>
                  <a:cxn ang="0">
                    <a:pos x="40" y="41"/>
                  </a:cxn>
                  <a:cxn ang="0">
                    <a:pos x="44" y="36"/>
                  </a:cxn>
                  <a:cxn ang="0">
                    <a:pos x="43" y="34"/>
                  </a:cxn>
                  <a:cxn ang="0">
                    <a:pos x="40" y="32"/>
                  </a:cxn>
                  <a:cxn ang="0">
                    <a:pos x="34" y="40"/>
                  </a:cxn>
                </a:cxnLst>
                <a:rect l="0" t="0" r="r" b="b"/>
                <a:pathLst>
                  <a:path w="64" h="103">
                    <a:moveTo>
                      <a:pt x="34" y="40"/>
                    </a:moveTo>
                    <a:cubicBezTo>
                      <a:pt x="34" y="40"/>
                      <a:pt x="32" y="42"/>
                      <a:pt x="32" y="42"/>
                    </a:cubicBezTo>
                    <a:cubicBezTo>
                      <a:pt x="32" y="42"/>
                      <a:pt x="32" y="40"/>
                      <a:pt x="32" y="40"/>
                    </a:cubicBezTo>
                    <a:cubicBezTo>
                      <a:pt x="32" y="40"/>
                      <a:pt x="32" y="39"/>
                      <a:pt x="32" y="39"/>
                    </a:cubicBezTo>
                    <a:cubicBezTo>
                      <a:pt x="32" y="39"/>
                      <a:pt x="34" y="35"/>
                      <a:pt x="34" y="35"/>
                    </a:cubicBezTo>
                    <a:cubicBezTo>
                      <a:pt x="34" y="35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6" y="32"/>
                      <a:pt x="36" y="32"/>
                    </a:cubicBezTo>
                    <a:cubicBezTo>
                      <a:pt x="36" y="32"/>
                      <a:pt x="38" y="30"/>
                      <a:pt x="38" y="30"/>
                    </a:cubicBezTo>
                    <a:cubicBezTo>
                      <a:pt x="38" y="30"/>
                      <a:pt x="39" y="27"/>
                      <a:pt x="39" y="27"/>
                    </a:cubicBezTo>
                    <a:cubicBezTo>
                      <a:pt x="39" y="27"/>
                      <a:pt x="40" y="25"/>
                      <a:pt x="40" y="25"/>
                    </a:cubicBezTo>
                    <a:cubicBezTo>
                      <a:pt x="40" y="25"/>
                      <a:pt x="42" y="22"/>
                      <a:pt x="42" y="22"/>
                    </a:cubicBezTo>
                    <a:cubicBezTo>
                      <a:pt x="42" y="22"/>
                      <a:pt x="43" y="19"/>
                      <a:pt x="43" y="19"/>
                    </a:cubicBezTo>
                    <a:cubicBezTo>
                      <a:pt x="43" y="19"/>
                      <a:pt x="44" y="17"/>
                      <a:pt x="44" y="17"/>
                    </a:cubicBezTo>
                    <a:cubicBezTo>
                      <a:pt x="44" y="17"/>
                      <a:pt x="45" y="17"/>
                      <a:pt x="45" y="17"/>
                    </a:cubicBezTo>
                    <a:cubicBezTo>
                      <a:pt x="45" y="17"/>
                      <a:pt x="46" y="15"/>
                      <a:pt x="46" y="15"/>
                    </a:cubicBezTo>
                    <a:cubicBezTo>
                      <a:pt x="46" y="15"/>
                      <a:pt x="47" y="13"/>
                      <a:pt x="47" y="13"/>
                    </a:cubicBezTo>
                    <a:cubicBezTo>
                      <a:pt x="47" y="13"/>
                      <a:pt x="49" y="11"/>
                      <a:pt x="49" y="11"/>
                    </a:cubicBezTo>
                    <a:cubicBezTo>
                      <a:pt x="49" y="11"/>
                      <a:pt x="49" y="10"/>
                      <a:pt x="49" y="10"/>
                    </a:cubicBezTo>
                    <a:cubicBezTo>
                      <a:pt x="49" y="10"/>
                      <a:pt x="47" y="9"/>
                      <a:pt x="47" y="9"/>
                    </a:cubicBezTo>
                    <a:cubicBezTo>
                      <a:pt x="47" y="9"/>
                      <a:pt x="47" y="8"/>
                      <a:pt x="47" y="8"/>
                    </a:cubicBezTo>
                    <a:cubicBezTo>
                      <a:pt x="47" y="8"/>
                      <a:pt x="48" y="6"/>
                      <a:pt x="48" y="6"/>
                    </a:cubicBezTo>
                    <a:cubicBezTo>
                      <a:pt x="48" y="6"/>
                      <a:pt x="49" y="6"/>
                      <a:pt x="49" y="6"/>
                    </a:cubicBezTo>
                    <a:cubicBezTo>
                      <a:pt x="49" y="6"/>
                      <a:pt x="50" y="6"/>
                      <a:pt x="50" y="6"/>
                    </a:cubicBezTo>
                    <a:cubicBezTo>
                      <a:pt x="50" y="6"/>
                      <a:pt x="51" y="7"/>
                      <a:pt x="51" y="7"/>
                    </a:cubicBezTo>
                    <a:cubicBezTo>
                      <a:pt x="51" y="7"/>
                      <a:pt x="52" y="6"/>
                      <a:pt x="52" y="6"/>
                    </a:cubicBezTo>
                    <a:cubicBezTo>
                      <a:pt x="52" y="6"/>
                      <a:pt x="53" y="5"/>
                      <a:pt x="53" y="5"/>
                    </a:cubicBezTo>
                    <a:cubicBezTo>
                      <a:pt x="53" y="5"/>
                      <a:pt x="53" y="3"/>
                      <a:pt x="53" y="3"/>
                    </a:cubicBezTo>
                    <a:cubicBezTo>
                      <a:pt x="53" y="3"/>
                      <a:pt x="53" y="1"/>
                      <a:pt x="53" y="1"/>
                    </a:cubicBezTo>
                    <a:cubicBezTo>
                      <a:pt x="53" y="1"/>
                      <a:pt x="52" y="0"/>
                      <a:pt x="52" y="0"/>
                    </a:cubicBezTo>
                    <a:cubicBezTo>
                      <a:pt x="52" y="0"/>
                      <a:pt x="51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50" y="1"/>
                      <a:pt x="50" y="0"/>
                      <a:pt x="50" y="0"/>
                    </a:cubicBezTo>
                    <a:cubicBezTo>
                      <a:pt x="50" y="0"/>
                      <a:pt x="49" y="1"/>
                      <a:pt x="49" y="1"/>
                    </a:cubicBezTo>
                    <a:cubicBezTo>
                      <a:pt x="49" y="1"/>
                      <a:pt x="45" y="4"/>
                      <a:pt x="45" y="4"/>
                    </a:cubicBezTo>
                    <a:cubicBezTo>
                      <a:pt x="45" y="4"/>
                      <a:pt x="43" y="5"/>
                      <a:pt x="43" y="5"/>
                    </a:cubicBezTo>
                    <a:cubicBezTo>
                      <a:pt x="43" y="5"/>
                      <a:pt x="42" y="6"/>
                      <a:pt x="42" y="6"/>
                    </a:cubicBezTo>
                    <a:cubicBezTo>
                      <a:pt x="42" y="6"/>
                      <a:pt x="40" y="7"/>
                      <a:pt x="40" y="7"/>
                    </a:cubicBezTo>
                    <a:cubicBezTo>
                      <a:pt x="40" y="7"/>
                      <a:pt x="38" y="11"/>
                      <a:pt x="38" y="11"/>
                    </a:cubicBezTo>
                    <a:cubicBezTo>
                      <a:pt x="38" y="11"/>
                      <a:pt x="37" y="13"/>
                      <a:pt x="37" y="13"/>
                    </a:cubicBezTo>
                    <a:cubicBezTo>
                      <a:pt x="37" y="13"/>
                      <a:pt x="36" y="15"/>
                      <a:pt x="36" y="15"/>
                    </a:cubicBezTo>
                    <a:cubicBezTo>
                      <a:pt x="36" y="15"/>
                      <a:pt x="34" y="17"/>
                      <a:pt x="34" y="17"/>
                    </a:cubicBezTo>
                    <a:cubicBezTo>
                      <a:pt x="34" y="17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9"/>
                      <a:pt x="32" y="19"/>
                      <a:pt x="32" y="19"/>
                    </a:cubicBezTo>
                    <a:cubicBezTo>
                      <a:pt x="32" y="19"/>
                      <a:pt x="32" y="20"/>
                      <a:pt x="32" y="20"/>
                    </a:cubicBezTo>
                    <a:cubicBezTo>
                      <a:pt x="32" y="20"/>
                      <a:pt x="30" y="24"/>
                      <a:pt x="30" y="24"/>
                    </a:cubicBezTo>
                    <a:cubicBezTo>
                      <a:pt x="30" y="24"/>
                      <a:pt x="28" y="28"/>
                      <a:pt x="28" y="28"/>
                    </a:cubicBezTo>
                    <a:cubicBezTo>
                      <a:pt x="28" y="28"/>
                      <a:pt x="26" y="32"/>
                      <a:pt x="26" y="32"/>
                    </a:cubicBezTo>
                    <a:cubicBezTo>
                      <a:pt x="26" y="32"/>
                      <a:pt x="24" y="35"/>
                      <a:pt x="24" y="35"/>
                    </a:cubicBezTo>
                    <a:cubicBezTo>
                      <a:pt x="24" y="35"/>
                      <a:pt x="22" y="39"/>
                      <a:pt x="22" y="39"/>
                    </a:cubicBezTo>
                    <a:cubicBezTo>
                      <a:pt x="22" y="39"/>
                      <a:pt x="22" y="42"/>
                      <a:pt x="22" y="42"/>
                    </a:cubicBezTo>
                    <a:cubicBezTo>
                      <a:pt x="22" y="42"/>
                      <a:pt x="21" y="44"/>
                      <a:pt x="21" y="44"/>
                    </a:cubicBezTo>
                    <a:cubicBezTo>
                      <a:pt x="21" y="44"/>
                      <a:pt x="20" y="42"/>
                      <a:pt x="20" y="42"/>
                    </a:cubicBezTo>
                    <a:cubicBezTo>
                      <a:pt x="20" y="42"/>
                      <a:pt x="20" y="43"/>
                      <a:pt x="20" y="43"/>
                    </a:cubicBezTo>
                    <a:cubicBezTo>
                      <a:pt x="20" y="43"/>
                      <a:pt x="17" y="46"/>
                      <a:pt x="17" y="46"/>
                    </a:cubicBezTo>
                    <a:cubicBezTo>
                      <a:pt x="17" y="46"/>
                      <a:pt x="17" y="49"/>
                      <a:pt x="17" y="49"/>
                    </a:cubicBezTo>
                    <a:cubicBezTo>
                      <a:pt x="17" y="49"/>
                      <a:pt x="19" y="49"/>
                      <a:pt x="19" y="49"/>
                    </a:cubicBezTo>
                    <a:cubicBezTo>
                      <a:pt x="19" y="49"/>
                      <a:pt x="18" y="50"/>
                      <a:pt x="18" y="50"/>
                    </a:cubicBezTo>
                    <a:cubicBezTo>
                      <a:pt x="18" y="50"/>
                      <a:pt x="18" y="52"/>
                      <a:pt x="18" y="52"/>
                    </a:cubicBezTo>
                    <a:cubicBezTo>
                      <a:pt x="18" y="52"/>
                      <a:pt x="16" y="53"/>
                      <a:pt x="16" y="53"/>
                    </a:cubicBezTo>
                    <a:cubicBezTo>
                      <a:pt x="16" y="53"/>
                      <a:pt x="15" y="52"/>
                      <a:pt x="15" y="52"/>
                    </a:cubicBezTo>
                    <a:cubicBezTo>
                      <a:pt x="15" y="52"/>
                      <a:pt x="13" y="54"/>
                      <a:pt x="13" y="54"/>
                    </a:cubicBezTo>
                    <a:cubicBezTo>
                      <a:pt x="13" y="54"/>
                      <a:pt x="12" y="57"/>
                      <a:pt x="12" y="57"/>
                    </a:cubicBezTo>
                    <a:cubicBezTo>
                      <a:pt x="12" y="57"/>
                      <a:pt x="11" y="58"/>
                      <a:pt x="11" y="58"/>
                    </a:cubicBezTo>
                    <a:cubicBezTo>
                      <a:pt x="11" y="58"/>
                      <a:pt x="11" y="60"/>
                      <a:pt x="11" y="60"/>
                    </a:cubicBezTo>
                    <a:cubicBezTo>
                      <a:pt x="11" y="60"/>
                      <a:pt x="10" y="62"/>
                      <a:pt x="10" y="62"/>
                    </a:cubicBezTo>
                    <a:cubicBezTo>
                      <a:pt x="10" y="62"/>
                      <a:pt x="9" y="61"/>
                      <a:pt x="9" y="61"/>
                    </a:cubicBezTo>
                    <a:cubicBezTo>
                      <a:pt x="9" y="61"/>
                      <a:pt x="9" y="60"/>
                      <a:pt x="9" y="60"/>
                    </a:cubicBezTo>
                    <a:cubicBezTo>
                      <a:pt x="9" y="60"/>
                      <a:pt x="9" y="58"/>
                      <a:pt x="9" y="58"/>
                    </a:cubicBezTo>
                    <a:cubicBezTo>
                      <a:pt x="9" y="58"/>
                      <a:pt x="8" y="60"/>
                      <a:pt x="8" y="60"/>
                    </a:cubicBezTo>
                    <a:cubicBezTo>
                      <a:pt x="8" y="60"/>
                      <a:pt x="6" y="61"/>
                      <a:pt x="6" y="61"/>
                    </a:cubicBezTo>
                    <a:cubicBezTo>
                      <a:pt x="6" y="61"/>
                      <a:pt x="5" y="62"/>
                      <a:pt x="5" y="62"/>
                    </a:cubicBezTo>
                    <a:cubicBezTo>
                      <a:pt x="5" y="62"/>
                      <a:pt x="5" y="64"/>
                      <a:pt x="5" y="64"/>
                    </a:cubicBezTo>
                    <a:cubicBezTo>
                      <a:pt x="5" y="64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10" y="63"/>
                      <a:pt x="10" y="63"/>
                    </a:cubicBezTo>
                    <a:cubicBezTo>
                      <a:pt x="10" y="63"/>
                      <a:pt x="12" y="63"/>
                      <a:pt x="12" y="63"/>
                    </a:cubicBezTo>
                    <a:cubicBezTo>
                      <a:pt x="12" y="63"/>
                      <a:pt x="11" y="64"/>
                      <a:pt x="11" y="64"/>
                    </a:cubicBezTo>
                    <a:cubicBezTo>
                      <a:pt x="11" y="64"/>
                      <a:pt x="10" y="66"/>
                      <a:pt x="10" y="66"/>
                    </a:cubicBezTo>
                    <a:cubicBezTo>
                      <a:pt x="10" y="66"/>
                      <a:pt x="7" y="68"/>
                      <a:pt x="7" y="68"/>
                    </a:cubicBezTo>
                    <a:cubicBezTo>
                      <a:pt x="7" y="68"/>
                      <a:pt x="5" y="71"/>
                      <a:pt x="5" y="71"/>
                    </a:cubicBezTo>
                    <a:cubicBezTo>
                      <a:pt x="5" y="71"/>
                      <a:pt x="3" y="73"/>
                      <a:pt x="3" y="73"/>
                    </a:cubicBezTo>
                    <a:cubicBezTo>
                      <a:pt x="3" y="73"/>
                      <a:pt x="1" y="75"/>
                      <a:pt x="1" y="75"/>
                    </a:cubicBezTo>
                    <a:cubicBezTo>
                      <a:pt x="1" y="75"/>
                      <a:pt x="0" y="76"/>
                      <a:pt x="0" y="76"/>
                    </a:cubicBezTo>
                    <a:cubicBezTo>
                      <a:pt x="0" y="76"/>
                      <a:pt x="0" y="78"/>
                      <a:pt x="0" y="78"/>
                    </a:cubicBezTo>
                    <a:cubicBezTo>
                      <a:pt x="0" y="78"/>
                      <a:pt x="0" y="80"/>
                      <a:pt x="0" y="80"/>
                    </a:cubicBezTo>
                    <a:cubicBezTo>
                      <a:pt x="0" y="80"/>
                      <a:pt x="0" y="81"/>
                      <a:pt x="0" y="81"/>
                    </a:cubicBezTo>
                    <a:cubicBezTo>
                      <a:pt x="0" y="81"/>
                      <a:pt x="1" y="83"/>
                      <a:pt x="1" y="83"/>
                    </a:cubicBezTo>
                    <a:cubicBezTo>
                      <a:pt x="1" y="83"/>
                      <a:pt x="3" y="82"/>
                      <a:pt x="3" y="82"/>
                    </a:cubicBezTo>
                    <a:cubicBezTo>
                      <a:pt x="3" y="82"/>
                      <a:pt x="4" y="81"/>
                      <a:pt x="4" y="81"/>
                    </a:cubicBezTo>
                    <a:cubicBezTo>
                      <a:pt x="4" y="81"/>
                      <a:pt x="4" y="82"/>
                      <a:pt x="4" y="82"/>
                    </a:cubicBezTo>
                    <a:cubicBezTo>
                      <a:pt x="4" y="82"/>
                      <a:pt x="6" y="81"/>
                      <a:pt x="6" y="81"/>
                    </a:cubicBezTo>
                    <a:cubicBezTo>
                      <a:pt x="6" y="81"/>
                      <a:pt x="8" y="81"/>
                      <a:pt x="8" y="81"/>
                    </a:cubicBezTo>
                    <a:cubicBezTo>
                      <a:pt x="8" y="81"/>
                      <a:pt x="10" y="80"/>
                      <a:pt x="10" y="80"/>
                    </a:cubicBezTo>
                    <a:cubicBezTo>
                      <a:pt x="10" y="80"/>
                      <a:pt x="12" y="80"/>
                      <a:pt x="12" y="80"/>
                    </a:cubicBezTo>
                    <a:cubicBezTo>
                      <a:pt x="12" y="80"/>
                      <a:pt x="14" y="81"/>
                      <a:pt x="14" y="81"/>
                    </a:cubicBezTo>
                    <a:cubicBezTo>
                      <a:pt x="14" y="81"/>
                      <a:pt x="15" y="82"/>
                      <a:pt x="15" y="82"/>
                    </a:cubicBezTo>
                    <a:cubicBezTo>
                      <a:pt x="15" y="82"/>
                      <a:pt x="17" y="81"/>
                      <a:pt x="17" y="81"/>
                    </a:cubicBezTo>
                    <a:cubicBezTo>
                      <a:pt x="17" y="81"/>
                      <a:pt x="18" y="81"/>
                      <a:pt x="18" y="81"/>
                    </a:cubicBezTo>
                    <a:cubicBezTo>
                      <a:pt x="18" y="81"/>
                      <a:pt x="20" y="83"/>
                      <a:pt x="20" y="83"/>
                    </a:cubicBezTo>
                    <a:cubicBezTo>
                      <a:pt x="20" y="83"/>
                      <a:pt x="21" y="83"/>
                      <a:pt x="21" y="83"/>
                    </a:cubicBezTo>
                    <a:cubicBezTo>
                      <a:pt x="21" y="83"/>
                      <a:pt x="22" y="82"/>
                      <a:pt x="22" y="82"/>
                    </a:cubicBezTo>
                    <a:cubicBezTo>
                      <a:pt x="22" y="82"/>
                      <a:pt x="23" y="83"/>
                      <a:pt x="23" y="83"/>
                    </a:cubicBezTo>
                    <a:cubicBezTo>
                      <a:pt x="23" y="83"/>
                      <a:pt x="25" y="83"/>
                      <a:pt x="25" y="83"/>
                    </a:cubicBezTo>
                    <a:cubicBezTo>
                      <a:pt x="25" y="83"/>
                      <a:pt x="26" y="81"/>
                      <a:pt x="26" y="81"/>
                    </a:cubicBezTo>
                    <a:cubicBezTo>
                      <a:pt x="26" y="81"/>
                      <a:pt x="27" y="81"/>
                      <a:pt x="27" y="81"/>
                    </a:cubicBezTo>
                    <a:cubicBezTo>
                      <a:pt x="27" y="81"/>
                      <a:pt x="29" y="81"/>
                      <a:pt x="29" y="81"/>
                    </a:cubicBezTo>
                    <a:cubicBezTo>
                      <a:pt x="29" y="81"/>
                      <a:pt x="30" y="80"/>
                      <a:pt x="30" y="80"/>
                    </a:cubicBezTo>
                    <a:cubicBezTo>
                      <a:pt x="30" y="80"/>
                      <a:pt x="31" y="78"/>
                      <a:pt x="31" y="78"/>
                    </a:cubicBezTo>
                    <a:cubicBezTo>
                      <a:pt x="31" y="78"/>
                      <a:pt x="32" y="80"/>
                      <a:pt x="32" y="80"/>
                    </a:cubicBezTo>
                    <a:cubicBezTo>
                      <a:pt x="32" y="80"/>
                      <a:pt x="32" y="78"/>
                      <a:pt x="32" y="78"/>
                    </a:cubicBezTo>
                    <a:cubicBezTo>
                      <a:pt x="32" y="78"/>
                      <a:pt x="34" y="77"/>
                      <a:pt x="34" y="77"/>
                    </a:cubicBezTo>
                    <a:cubicBezTo>
                      <a:pt x="34" y="77"/>
                      <a:pt x="35" y="79"/>
                      <a:pt x="35" y="79"/>
                    </a:cubicBezTo>
                    <a:cubicBezTo>
                      <a:pt x="35" y="79"/>
                      <a:pt x="34" y="82"/>
                      <a:pt x="34" y="82"/>
                    </a:cubicBezTo>
                    <a:cubicBezTo>
                      <a:pt x="34" y="82"/>
                      <a:pt x="33" y="84"/>
                      <a:pt x="33" y="84"/>
                    </a:cubicBezTo>
                    <a:cubicBezTo>
                      <a:pt x="33" y="84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5" y="86"/>
                      <a:pt x="35" y="86"/>
                    </a:cubicBezTo>
                    <a:cubicBezTo>
                      <a:pt x="35" y="86"/>
                      <a:pt x="36" y="85"/>
                      <a:pt x="36" y="85"/>
                    </a:cubicBezTo>
                    <a:cubicBezTo>
                      <a:pt x="36" y="85"/>
                      <a:pt x="37" y="83"/>
                      <a:pt x="37" y="83"/>
                    </a:cubicBezTo>
                    <a:cubicBezTo>
                      <a:pt x="37" y="83"/>
                      <a:pt x="37" y="81"/>
                      <a:pt x="37" y="81"/>
                    </a:cubicBezTo>
                    <a:cubicBezTo>
                      <a:pt x="37" y="81"/>
                      <a:pt x="39" y="81"/>
                      <a:pt x="39" y="81"/>
                    </a:cubicBezTo>
                    <a:cubicBezTo>
                      <a:pt x="39" y="81"/>
                      <a:pt x="41" y="81"/>
                      <a:pt x="41" y="81"/>
                    </a:cubicBezTo>
                    <a:cubicBezTo>
                      <a:pt x="41" y="81"/>
                      <a:pt x="42" y="82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2"/>
                      <a:pt x="42" y="84"/>
                      <a:pt x="42" y="84"/>
                    </a:cubicBezTo>
                    <a:cubicBezTo>
                      <a:pt x="42" y="84"/>
                      <a:pt x="41" y="85"/>
                      <a:pt x="41" y="85"/>
                    </a:cubicBezTo>
                    <a:cubicBezTo>
                      <a:pt x="41" y="85"/>
                      <a:pt x="39" y="85"/>
                      <a:pt x="39" y="85"/>
                    </a:cubicBezTo>
                    <a:cubicBezTo>
                      <a:pt x="39" y="85"/>
                      <a:pt x="38" y="86"/>
                      <a:pt x="38" y="86"/>
                    </a:cubicBezTo>
                    <a:cubicBezTo>
                      <a:pt x="38" y="86"/>
                      <a:pt x="36" y="89"/>
                      <a:pt x="36" y="89"/>
                    </a:cubicBezTo>
                    <a:cubicBezTo>
                      <a:pt x="36" y="89"/>
                      <a:pt x="35" y="92"/>
                      <a:pt x="35" y="92"/>
                    </a:cubicBezTo>
                    <a:cubicBezTo>
                      <a:pt x="35" y="92"/>
                      <a:pt x="33" y="92"/>
                      <a:pt x="33" y="92"/>
                    </a:cubicBezTo>
                    <a:cubicBezTo>
                      <a:pt x="33" y="92"/>
                      <a:pt x="32" y="93"/>
                      <a:pt x="32" y="93"/>
                    </a:cubicBezTo>
                    <a:cubicBezTo>
                      <a:pt x="32" y="93"/>
                      <a:pt x="30" y="93"/>
                      <a:pt x="30" y="93"/>
                    </a:cubicBezTo>
                    <a:cubicBezTo>
                      <a:pt x="30" y="93"/>
                      <a:pt x="29" y="94"/>
                      <a:pt x="29" y="94"/>
                    </a:cubicBezTo>
                    <a:cubicBezTo>
                      <a:pt x="29" y="94"/>
                      <a:pt x="29" y="96"/>
                      <a:pt x="29" y="96"/>
                    </a:cubicBezTo>
                    <a:cubicBezTo>
                      <a:pt x="29" y="96"/>
                      <a:pt x="30" y="97"/>
                      <a:pt x="30" y="97"/>
                    </a:cubicBezTo>
                    <a:cubicBezTo>
                      <a:pt x="30" y="97"/>
                      <a:pt x="31" y="97"/>
                      <a:pt x="31" y="97"/>
                    </a:cubicBezTo>
                    <a:cubicBezTo>
                      <a:pt x="31" y="97"/>
                      <a:pt x="33" y="96"/>
                      <a:pt x="33" y="96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3" y="96"/>
                      <a:pt x="34" y="97"/>
                      <a:pt x="34" y="97"/>
                    </a:cubicBezTo>
                    <a:cubicBezTo>
                      <a:pt x="34" y="97"/>
                      <a:pt x="36" y="96"/>
                      <a:pt x="36" y="96"/>
                    </a:cubicBezTo>
                    <a:cubicBezTo>
                      <a:pt x="36" y="96"/>
                      <a:pt x="36" y="94"/>
                      <a:pt x="36" y="94"/>
                    </a:cubicBezTo>
                    <a:cubicBezTo>
                      <a:pt x="36" y="94"/>
                      <a:pt x="38" y="93"/>
                      <a:pt x="38" y="93"/>
                    </a:cubicBezTo>
                    <a:cubicBezTo>
                      <a:pt x="38" y="93"/>
                      <a:pt x="39" y="92"/>
                      <a:pt x="39" y="92"/>
                    </a:cubicBezTo>
                    <a:cubicBezTo>
                      <a:pt x="39" y="92"/>
                      <a:pt x="39" y="89"/>
                      <a:pt x="39" y="89"/>
                    </a:cubicBezTo>
                    <a:cubicBezTo>
                      <a:pt x="39" y="89"/>
                      <a:pt x="41" y="87"/>
                      <a:pt x="41" y="87"/>
                    </a:cubicBezTo>
                    <a:cubicBezTo>
                      <a:pt x="41" y="87"/>
                      <a:pt x="42" y="87"/>
                      <a:pt x="42" y="87"/>
                    </a:cubicBezTo>
                    <a:cubicBezTo>
                      <a:pt x="42" y="87"/>
                      <a:pt x="43" y="87"/>
                      <a:pt x="43" y="87"/>
                    </a:cubicBezTo>
                    <a:cubicBezTo>
                      <a:pt x="43" y="87"/>
                      <a:pt x="44" y="86"/>
                      <a:pt x="44" y="86"/>
                    </a:cubicBezTo>
                    <a:cubicBezTo>
                      <a:pt x="44" y="86"/>
                      <a:pt x="46" y="85"/>
                      <a:pt x="46" y="85"/>
                    </a:cubicBezTo>
                    <a:cubicBezTo>
                      <a:pt x="46" y="85"/>
                      <a:pt x="46" y="84"/>
                      <a:pt x="46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8" y="81"/>
                      <a:pt x="48" y="81"/>
                    </a:cubicBezTo>
                    <a:cubicBezTo>
                      <a:pt x="48" y="81"/>
                      <a:pt x="49" y="78"/>
                      <a:pt x="49" y="78"/>
                    </a:cubicBezTo>
                    <a:cubicBezTo>
                      <a:pt x="49" y="78"/>
                      <a:pt x="49" y="76"/>
                      <a:pt x="49" y="76"/>
                    </a:cubicBezTo>
                    <a:cubicBezTo>
                      <a:pt x="49" y="76"/>
                      <a:pt x="51" y="77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9"/>
                      <a:pt x="51" y="79"/>
                    </a:cubicBezTo>
                    <a:cubicBezTo>
                      <a:pt x="51" y="79"/>
                      <a:pt x="51" y="83"/>
                      <a:pt x="51" y="83"/>
                    </a:cubicBezTo>
                    <a:cubicBezTo>
                      <a:pt x="51" y="83"/>
                      <a:pt x="51" y="85"/>
                      <a:pt x="51" y="85"/>
                    </a:cubicBezTo>
                    <a:cubicBezTo>
                      <a:pt x="51" y="85"/>
                      <a:pt x="51" y="86"/>
                      <a:pt x="51" y="86"/>
                    </a:cubicBezTo>
                    <a:cubicBezTo>
                      <a:pt x="51" y="86"/>
                      <a:pt x="50" y="88"/>
                      <a:pt x="50" y="88"/>
                    </a:cubicBezTo>
                    <a:cubicBezTo>
                      <a:pt x="50" y="88"/>
                      <a:pt x="49" y="90"/>
                      <a:pt x="49" y="90"/>
                    </a:cubicBezTo>
                    <a:cubicBezTo>
                      <a:pt x="49" y="90"/>
                      <a:pt x="47" y="93"/>
                      <a:pt x="47" y="93"/>
                    </a:cubicBezTo>
                    <a:cubicBezTo>
                      <a:pt x="47" y="93"/>
                      <a:pt x="46" y="95"/>
                      <a:pt x="46" y="95"/>
                    </a:cubicBezTo>
                    <a:cubicBezTo>
                      <a:pt x="46" y="95"/>
                      <a:pt x="46" y="97"/>
                      <a:pt x="46" y="97"/>
                    </a:cubicBezTo>
                    <a:cubicBezTo>
                      <a:pt x="46" y="97"/>
                      <a:pt x="47" y="98"/>
                      <a:pt x="47" y="98"/>
                    </a:cubicBezTo>
                    <a:cubicBezTo>
                      <a:pt x="47" y="98"/>
                      <a:pt x="48" y="97"/>
                      <a:pt x="48" y="97"/>
                    </a:cubicBezTo>
                    <a:cubicBezTo>
                      <a:pt x="48" y="97"/>
                      <a:pt x="49" y="96"/>
                      <a:pt x="49" y="96"/>
                    </a:cubicBezTo>
                    <a:cubicBezTo>
                      <a:pt x="49" y="96"/>
                      <a:pt x="51" y="94"/>
                      <a:pt x="51" y="94"/>
                    </a:cubicBezTo>
                    <a:cubicBezTo>
                      <a:pt x="51" y="94"/>
                      <a:pt x="52" y="93"/>
                      <a:pt x="52" y="93"/>
                    </a:cubicBezTo>
                    <a:cubicBezTo>
                      <a:pt x="52" y="93"/>
                      <a:pt x="52" y="95"/>
                      <a:pt x="52" y="95"/>
                    </a:cubicBezTo>
                    <a:cubicBezTo>
                      <a:pt x="52" y="95"/>
                      <a:pt x="52" y="97"/>
                      <a:pt x="52" y="97"/>
                    </a:cubicBezTo>
                    <a:cubicBezTo>
                      <a:pt x="52" y="97"/>
                      <a:pt x="51" y="99"/>
                      <a:pt x="51" y="99"/>
                    </a:cubicBezTo>
                    <a:cubicBezTo>
                      <a:pt x="51" y="99"/>
                      <a:pt x="50" y="100"/>
                      <a:pt x="50" y="100"/>
                    </a:cubicBezTo>
                    <a:cubicBezTo>
                      <a:pt x="50" y="100"/>
                      <a:pt x="50" y="102"/>
                      <a:pt x="50" y="102"/>
                    </a:cubicBezTo>
                    <a:cubicBezTo>
                      <a:pt x="50" y="102"/>
                      <a:pt x="51" y="103"/>
                      <a:pt x="51" y="103"/>
                    </a:cubicBezTo>
                    <a:cubicBezTo>
                      <a:pt x="51" y="103"/>
                      <a:pt x="52" y="102"/>
                      <a:pt x="52" y="102"/>
                    </a:cubicBezTo>
                    <a:cubicBezTo>
                      <a:pt x="52" y="102"/>
                      <a:pt x="54" y="101"/>
                      <a:pt x="54" y="101"/>
                    </a:cubicBezTo>
                    <a:cubicBezTo>
                      <a:pt x="54" y="101"/>
                      <a:pt x="55" y="102"/>
                      <a:pt x="55" y="102"/>
                    </a:cubicBezTo>
                    <a:cubicBezTo>
                      <a:pt x="55" y="102"/>
                      <a:pt x="56" y="102"/>
                      <a:pt x="56" y="102"/>
                    </a:cubicBezTo>
                    <a:cubicBezTo>
                      <a:pt x="56" y="102"/>
                      <a:pt x="57" y="99"/>
                      <a:pt x="57" y="99"/>
                    </a:cubicBezTo>
                    <a:cubicBezTo>
                      <a:pt x="57" y="99"/>
                      <a:pt x="58" y="97"/>
                      <a:pt x="58" y="97"/>
                    </a:cubicBezTo>
                    <a:cubicBezTo>
                      <a:pt x="58" y="97"/>
                      <a:pt x="59" y="93"/>
                      <a:pt x="59" y="93"/>
                    </a:cubicBezTo>
                    <a:cubicBezTo>
                      <a:pt x="59" y="93"/>
                      <a:pt x="60" y="91"/>
                      <a:pt x="60" y="91"/>
                    </a:cubicBezTo>
                    <a:cubicBezTo>
                      <a:pt x="60" y="91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7"/>
                      <a:pt x="61" y="87"/>
                    </a:cubicBezTo>
                    <a:cubicBezTo>
                      <a:pt x="61" y="87"/>
                      <a:pt x="63" y="85"/>
                      <a:pt x="63" y="85"/>
                    </a:cubicBezTo>
                    <a:cubicBezTo>
                      <a:pt x="63" y="85"/>
                      <a:pt x="63" y="82"/>
                      <a:pt x="63" y="82"/>
                    </a:cubicBezTo>
                    <a:cubicBezTo>
                      <a:pt x="63" y="82"/>
                      <a:pt x="63" y="79"/>
                      <a:pt x="63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79"/>
                      <a:pt x="62" y="82"/>
                      <a:pt x="62" y="82"/>
                    </a:cubicBezTo>
                    <a:cubicBezTo>
                      <a:pt x="62" y="82"/>
                      <a:pt x="61" y="83"/>
                      <a:pt x="61" y="83"/>
                    </a:cubicBezTo>
                    <a:cubicBezTo>
                      <a:pt x="61" y="83"/>
                      <a:pt x="59" y="85"/>
                      <a:pt x="59" y="85"/>
                    </a:cubicBezTo>
                    <a:cubicBezTo>
                      <a:pt x="59" y="85"/>
                      <a:pt x="58" y="84"/>
                      <a:pt x="58" y="84"/>
                    </a:cubicBezTo>
                    <a:cubicBezTo>
                      <a:pt x="58" y="84"/>
                      <a:pt x="58" y="82"/>
                      <a:pt x="58" y="82"/>
                    </a:cubicBezTo>
                    <a:cubicBezTo>
                      <a:pt x="58" y="82"/>
                      <a:pt x="59" y="79"/>
                      <a:pt x="59" y="79"/>
                    </a:cubicBezTo>
                    <a:cubicBezTo>
                      <a:pt x="59" y="79"/>
                      <a:pt x="61" y="76"/>
                      <a:pt x="61" y="76"/>
                    </a:cubicBezTo>
                    <a:cubicBezTo>
                      <a:pt x="61" y="76"/>
                      <a:pt x="62" y="73"/>
                      <a:pt x="62" y="73"/>
                    </a:cubicBezTo>
                    <a:cubicBezTo>
                      <a:pt x="62" y="73"/>
                      <a:pt x="63" y="72"/>
                      <a:pt x="63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2"/>
                      <a:pt x="61" y="72"/>
                      <a:pt x="61" y="72"/>
                    </a:cubicBezTo>
                    <a:cubicBezTo>
                      <a:pt x="61" y="72"/>
                      <a:pt x="61" y="73"/>
                      <a:pt x="61" y="73"/>
                    </a:cubicBezTo>
                    <a:cubicBezTo>
                      <a:pt x="61" y="73"/>
                      <a:pt x="60" y="74"/>
                      <a:pt x="60" y="74"/>
                    </a:cubicBezTo>
                    <a:cubicBezTo>
                      <a:pt x="60" y="74"/>
                      <a:pt x="58" y="75"/>
                      <a:pt x="58" y="75"/>
                    </a:cubicBezTo>
                    <a:cubicBezTo>
                      <a:pt x="58" y="75"/>
                      <a:pt x="57" y="78"/>
                      <a:pt x="57" y="78"/>
                    </a:cubicBezTo>
                    <a:cubicBezTo>
                      <a:pt x="57" y="78"/>
                      <a:pt x="56" y="79"/>
                      <a:pt x="56" y="79"/>
                    </a:cubicBezTo>
                    <a:cubicBezTo>
                      <a:pt x="56" y="79"/>
                      <a:pt x="55" y="82"/>
                      <a:pt x="55" y="82"/>
                    </a:cubicBezTo>
                    <a:cubicBezTo>
                      <a:pt x="55" y="82"/>
                      <a:pt x="54" y="84"/>
                      <a:pt x="54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4" y="84"/>
                      <a:pt x="53" y="82"/>
                      <a:pt x="53" y="82"/>
                    </a:cubicBezTo>
                    <a:cubicBezTo>
                      <a:pt x="53" y="82"/>
                      <a:pt x="53" y="80"/>
                      <a:pt x="53" y="80"/>
                    </a:cubicBezTo>
                    <a:cubicBezTo>
                      <a:pt x="53" y="80"/>
                      <a:pt x="52" y="79"/>
                      <a:pt x="52" y="79"/>
                    </a:cubicBezTo>
                    <a:cubicBezTo>
                      <a:pt x="52" y="79"/>
                      <a:pt x="53" y="78"/>
                      <a:pt x="53" y="78"/>
                    </a:cubicBezTo>
                    <a:cubicBezTo>
                      <a:pt x="53" y="78"/>
                      <a:pt x="53" y="77"/>
                      <a:pt x="53" y="77"/>
                    </a:cubicBezTo>
                    <a:cubicBezTo>
                      <a:pt x="53" y="77"/>
                      <a:pt x="54" y="77"/>
                      <a:pt x="54" y="77"/>
                    </a:cubicBezTo>
                    <a:cubicBezTo>
                      <a:pt x="54" y="77"/>
                      <a:pt x="54" y="76"/>
                      <a:pt x="54" y="76"/>
                    </a:cubicBezTo>
                    <a:cubicBezTo>
                      <a:pt x="54" y="76"/>
                      <a:pt x="55" y="75"/>
                      <a:pt x="55" y="75"/>
                    </a:cubicBezTo>
                    <a:cubicBezTo>
                      <a:pt x="55" y="75"/>
                      <a:pt x="55" y="73"/>
                      <a:pt x="55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3"/>
                      <a:pt x="54" y="73"/>
                      <a:pt x="54" y="73"/>
                    </a:cubicBezTo>
                    <a:cubicBezTo>
                      <a:pt x="54" y="73"/>
                      <a:pt x="55" y="73"/>
                      <a:pt x="55" y="73"/>
                    </a:cubicBezTo>
                    <a:cubicBezTo>
                      <a:pt x="55" y="73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7" y="72"/>
                      <a:pt x="57" y="72"/>
                    </a:cubicBezTo>
                    <a:cubicBezTo>
                      <a:pt x="57" y="72"/>
                      <a:pt x="57" y="70"/>
                      <a:pt x="57" y="70"/>
                    </a:cubicBezTo>
                    <a:cubicBezTo>
                      <a:pt x="57" y="70"/>
                      <a:pt x="58" y="69"/>
                      <a:pt x="58" y="69"/>
                    </a:cubicBezTo>
                    <a:cubicBezTo>
                      <a:pt x="58" y="69"/>
                      <a:pt x="59" y="68"/>
                      <a:pt x="59" y="68"/>
                    </a:cubicBezTo>
                    <a:cubicBezTo>
                      <a:pt x="59" y="68"/>
                      <a:pt x="60" y="66"/>
                      <a:pt x="60" y="66"/>
                    </a:cubicBezTo>
                    <a:cubicBezTo>
                      <a:pt x="60" y="66"/>
                      <a:pt x="61" y="66"/>
                      <a:pt x="61" y="66"/>
                    </a:cubicBezTo>
                    <a:cubicBezTo>
                      <a:pt x="61" y="66"/>
                      <a:pt x="62" y="65"/>
                      <a:pt x="62" y="65"/>
                    </a:cubicBezTo>
                    <a:cubicBezTo>
                      <a:pt x="62" y="65"/>
                      <a:pt x="63" y="63"/>
                      <a:pt x="63" y="63"/>
                    </a:cubicBezTo>
                    <a:cubicBezTo>
                      <a:pt x="63" y="63"/>
                      <a:pt x="64" y="61"/>
                      <a:pt x="64" y="61"/>
                    </a:cubicBezTo>
                    <a:cubicBezTo>
                      <a:pt x="64" y="61"/>
                      <a:pt x="63" y="61"/>
                      <a:pt x="63" y="61"/>
                    </a:cubicBezTo>
                    <a:cubicBezTo>
                      <a:pt x="63" y="61"/>
                      <a:pt x="62" y="63"/>
                      <a:pt x="62" y="63"/>
                    </a:cubicBezTo>
                    <a:cubicBezTo>
                      <a:pt x="62" y="63"/>
                      <a:pt x="61" y="63"/>
                      <a:pt x="61" y="63"/>
                    </a:cubicBezTo>
                    <a:cubicBezTo>
                      <a:pt x="61" y="63"/>
                      <a:pt x="61" y="62"/>
                      <a:pt x="61" y="62"/>
                    </a:cubicBezTo>
                    <a:cubicBezTo>
                      <a:pt x="61" y="62"/>
                      <a:pt x="60" y="62"/>
                      <a:pt x="60" y="62"/>
                    </a:cubicBezTo>
                    <a:cubicBezTo>
                      <a:pt x="60" y="62"/>
                      <a:pt x="59" y="64"/>
                      <a:pt x="59" y="64"/>
                    </a:cubicBezTo>
                    <a:cubicBezTo>
                      <a:pt x="59" y="64"/>
                      <a:pt x="57" y="65"/>
                      <a:pt x="57" y="65"/>
                    </a:cubicBezTo>
                    <a:cubicBezTo>
                      <a:pt x="57" y="65"/>
                      <a:pt x="55" y="65"/>
                      <a:pt x="55" y="65"/>
                    </a:cubicBezTo>
                    <a:cubicBezTo>
                      <a:pt x="55" y="65"/>
                      <a:pt x="53" y="65"/>
                      <a:pt x="53" y="65"/>
                    </a:cubicBezTo>
                    <a:cubicBezTo>
                      <a:pt x="53" y="65"/>
                      <a:pt x="53" y="63"/>
                      <a:pt x="53" y="63"/>
                    </a:cubicBezTo>
                    <a:cubicBezTo>
                      <a:pt x="53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1"/>
                      <a:pt x="55" y="61"/>
                    </a:cubicBezTo>
                    <a:cubicBezTo>
                      <a:pt x="55" y="61"/>
                      <a:pt x="57" y="60"/>
                      <a:pt x="57" y="60"/>
                    </a:cubicBezTo>
                    <a:cubicBezTo>
                      <a:pt x="57" y="60"/>
                      <a:pt x="58" y="59"/>
                      <a:pt x="58" y="59"/>
                    </a:cubicBezTo>
                    <a:cubicBezTo>
                      <a:pt x="58" y="59"/>
                      <a:pt x="56" y="59"/>
                      <a:pt x="56" y="59"/>
                    </a:cubicBezTo>
                    <a:cubicBezTo>
                      <a:pt x="56" y="59"/>
                      <a:pt x="57" y="57"/>
                      <a:pt x="57" y="57"/>
                    </a:cubicBezTo>
                    <a:cubicBezTo>
                      <a:pt x="57" y="57"/>
                      <a:pt x="55" y="57"/>
                      <a:pt x="55" y="57"/>
                    </a:cubicBezTo>
                    <a:cubicBezTo>
                      <a:pt x="55" y="57"/>
                      <a:pt x="56" y="54"/>
                      <a:pt x="56" y="54"/>
                    </a:cubicBezTo>
                    <a:cubicBezTo>
                      <a:pt x="56" y="54"/>
                      <a:pt x="57" y="53"/>
                      <a:pt x="57" y="53"/>
                    </a:cubicBezTo>
                    <a:cubicBezTo>
                      <a:pt x="57" y="53"/>
                      <a:pt x="59" y="53"/>
                      <a:pt x="59" y="53"/>
                    </a:cubicBezTo>
                    <a:cubicBezTo>
                      <a:pt x="59" y="53"/>
                      <a:pt x="60" y="51"/>
                      <a:pt x="60" y="51"/>
                    </a:cubicBezTo>
                    <a:cubicBezTo>
                      <a:pt x="60" y="51"/>
                      <a:pt x="62" y="49"/>
                      <a:pt x="62" y="49"/>
                    </a:cubicBezTo>
                    <a:cubicBezTo>
                      <a:pt x="62" y="49"/>
                      <a:pt x="62" y="48"/>
                      <a:pt x="62" y="48"/>
                    </a:cubicBezTo>
                    <a:cubicBezTo>
                      <a:pt x="62" y="48"/>
                      <a:pt x="61" y="46"/>
                      <a:pt x="61" y="46"/>
                    </a:cubicBezTo>
                    <a:cubicBezTo>
                      <a:pt x="61" y="46"/>
                      <a:pt x="59" y="44"/>
                      <a:pt x="59" y="44"/>
                    </a:cubicBezTo>
                    <a:cubicBezTo>
                      <a:pt x="59" y="44"/>
                      <a:pt x="57" y="44"/>
                      <a:pt x="57" y="44"/>
                    </a:cubicBezTo>
                    <a:cubicBezTo>
                      <a:pt x="57" y="44"/>
                      <a:pt x="56" y="46"/>
                      <a:pt x="56" y="46"/>
                    </a:cubicBezTo>
                    <a:cubicBezTo>
                      <a:pt x="56" y="46"/>
                      <a:pt x="54" y="46"/>
                      <a:pt x="54" y="46"/>
                    </a:cubicBezTo>
                    <a:cubicBezTo>
                      <a:pt x="54" y="46"/>
                      <a:pt x="53" y="47"/>
                      <a:pt x="53" y="47"/>
                    </a:cubicBezTo>
                    <a:cubicBezTo>
                      <a:pt x="53" y="47"/>
                      <a:pt x="53" y="45"/>
                      <a:pt x="53" y="45"/>
                    </a:cubicBezTo>
                    <a:cubicBezTo>
                      <a:pt x="53" y="45"/>
                      <a:pt x="53" y="44"/>
                      <a:pt x="53" y="44"/>
                    </a:cubicBezTo>
                    <a:cubicBezTo>
                      <a:pt x="53" y="44"/>
                      <a:pt x="53" y="42"/>
                      <a:pt x="53" y="42"/>
                    </a:cubicBezTo>
                    <a:cubicBezTo>
                      <a:pt x="53" y="42"/>
                      <a:pt x="53" y="40"/>
                      <a:pt x="53" y="40"/>
                    </a:cubicBezTo>
                    <a:cubicBezTo>
                      <a:pt x="53" y="40"/>
                      <a:pt x="52" y="41"/>
                      <a:pt x="52" y="41"/>
                    </a:cubicBezTo>
                    <a:cubicBezTo>
                      <a:pt x="52" y="41"/>
                      <a:pt x="50" y="42"/>
                      <a:pt x="50" y="42"/>
                    </a:cubicBezTo>
                    <a:cubicBezTo>
                      <a:pt x="50" y="42"/>
                      <a:pt x="50" y="43"/>
                      <a:pt x="50" y="43"/>
                    </a:cubicBezTo>
                    <a:cubicBezTo>
                      <a:pt x="50" y="43"/>
                      <a:pt x="52" y="45"/>
                      <a:pt x="52" y="45"/>
                    </a:cubicBezTo>
                    <a:cubicBezTo>
                      <a:pt x="52" y="45"/>
                      <a:pt x="51" y="46"/>
                      <a:pt x="51" y="46"/>
                    </a:cubicBezTo>
                    <a:cubicBezTo>
                      <a:pt x="51" y="46"/>
                      <a:pt x="50" y="46"/>
                      <a:pt x="50" y="46"/>
                    </a:cubicBezTo>
                    <a:cubicBezTo>
                      <a:pt x="50" y="46"/>
                      <a:pt x="49" y="48"/>
                      <a:pt x="49" y="48"/>
                    </a:cubicBezTo>
                    <a:cubicBezTo>
                      <a:pt x="49" y="48"/>
                      <a:pt x="48" y="50"/>
                      <a:pt x="48" y="50"/>
                    </a:cubicBezTo>
                    <a:cubicBezTo>
                      <a:pt x="48" y="50"/>
                      <a:pt x="47" y="50"/>
                      <a:pt x="47" y="50"/>
                    </a:cubicBezTo>
                    <a:cubicBezTo>
                      <a:pt x="47" y="50"/>
                      <a:pt x="46" y="50"/>
                      <a:pt x="46" y="50"/>
                    </a:cubicBezTo>
                    <a:cubicBezTo>
                      <a:pt x="46" y="50"/>
                      <a:pt x="45" y="51"/>
                      <a:pt x="45" y="51"/>
                    </a:cubicBezTo>
                    <a:cubicBezTo>
                      <a:pt x="45" y="51"/>
                      <a:pt x="45" y="52"/>
                      <a:pt x="45" y="52"/>
                    </a:cubicBezTo>
                    <a:cubicBezTo>
                      <a:pt x="45" y="52"/>
                      <a:pt x="44" y="51"/>
                      <a:pt x="44" y="51"/>
                    </a:cubicBezTo>
                    <a:cubicBezTo>
                      <a:pt x="44" y="51"/>
                      <a:pt x="44" y="50"/>
                      <a:pt x="44" y="50"/>
                    </a:cubicBezTo>
                    <a:cubicBezTo>
                      <a:pt x="44" y="50"/>
                      <a:pt x="45" y="48"/>
                      <a:pt x="45" y="48"/>
                    </a:cubicBezTo>
                    <a:cubicBezTo>
                      <a:pt x="45" y="48"/>
                      <a:pt x="45" y="46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6"/>
                      <a:pt x="45" y="44"/>
                      <a:pt x="45" y="44"/>
                    </a:cubicBezTo>
                    <a:cubicBezTo>
                      <a:pt x="45" y="44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2" y="44"/>
                      <a:pt x="42" y="44"/>
                    </a:cubicBezTo>
                    <a:cubicBezTo>
                      <a:pt x="42" y="44"/>
                      <a:pt x="41" y="43"/>
                      <a:pt x="41" y="43"/>
                    </a:cubicBezTo>
                    <a:cubicBezTo>
                      <a:pt x="41" y="43"/>
                      <a:pt x="40" y="42"/>
                      <a:pt x="40" y="42"/>
                    </a:cubicBezTo>
                    <a:cubicBezTo>
                      <a:pt x="40" y="42"/>
                      <a:pt x="40" y="41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39"/>
                      <a:pt x="41" y="39"/>
                    </a:cubicBezTo>
                    <a:cubicBezTo>
                      <a:pt x="41" y="39"/>
                      <a:pt x="42" y="38"/>
                      <a:pt x="42" y="38"/>
                    </a:cubicBezTo>
                    <a:cubicBezTo>
                      <a:pt x="42" y="38"/>
                      <a:pt x="43" y="37"/>
                      <a:pt x="43" y="37"/>
                    </a:cubicBezTo>
                    <a:cubicBezTo>
                      <a:pt x="43" y="37"/>
                      <a:pt x="44" y="36"/>
                      <a:pt x="44" y="36"/>
                    </a:cubicBezTo>
                    <a:cubicBezTo>
                      <a:pt x="44" y="36"/>
                      <a:pt x="45" y="35"/>
                      <a:pt x="45" y="35"/>
                    </a:cubicBezTo>
                    <a:cubicBezTo>
                      <a:pt x="45" y="35"/>
                      <a:pt x="46" y="34"/>
                      <a:pt x="46" y="34"/>
                    </a:cubicBezTo>
                    <a:cubicBezTo>
                      <a:pt x="46" y="34"/>
                      <a:pt x="45" y="34"/>
                      <a:pt x="45" y="34"/>
                    </a:cubicBezTo>
                    <a:cubicBezTo>
                      <a:pt x="45" y="34"/>
                      <a:pt x="44" y="34"/>
                      <a:pt x="44" y="34"/>
                    </a:cubicBezTo>
                    <a:cubicBezTo>
                      <a:pt x="44" y="34"/>
                      <a:pt x="43" y="34"/>
                      <a:pt x="43" y="34"/>
                    </a:cubicBezTo>
                    <a:cubicBezTo>
                      <a:pt x="43" y="34"/>
                      <a:pt x="43" y="33"/>
                      <a:pt x="43" y="33"/>
                    </a:cubicBezTo>
                    <a:cubicBezTo>
                      <a:pt x="43" y="33"/>
                      <a:pt x="41" y="33"/>
                      <a:pt x="41" y="33"/>
                    </a:cubicBezTo>
                    <a:cubicBezTo>
                      <a:pt x="41" y="33"/>
                      <a:pt x="41" y="31"/>
                      <a:pt x="41" y="31"/>
                    </a:cubicBezTo>
                    <a:cubicBezTo>
                      <a:pt x="41" y="31"/>
                      <a:pt x="40" y="31"/>
                      <a:pt x="40" y="31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38" y="33"/>
                      <a:pt x="38" y="33"/>
                    </a:cubicBezTo>
                    <a:cubicBezTo>
                      <a:pt x="38" y="33"/>
                      <a:pt x="37" y="35"/>
                      <a:pt x="37" y="35"/>
                    </a:cubicBezTo>
                    <a:cubicBezTo>
                      <a:pt x="37" y="35"/>
                      <a:pt x="36" y="36"/>
                      <a:pt x="36" y="36"/>
                    </a:cubicBezTo>
                    <a:cubicBezTo>
                      <a:pt x="36" y="36"/>
                      <a:pt x="36" y="37"/>
                      <a:pt x="36" y="37"/>
                    </a:cubicBezTo>
                    <a:cubicBezTo>
                      <a:pt x="36" y="37"/>
                      <a:pt x="34" y="40"/>
                      <a:pt x="34" y="4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5" name="Freeform 937"/>
              <p:cNvSpPr>
                <a:spLocks/>
              </p:cNvSpPr>
              <p:nvPr/>
            </p:nvSpPr>
            <p:spPr bwMode="gray">
              <a:xfrm>
                <a:off x="2092325" y="1829211"/>
                <a:ext cx="30163" cy="158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  <a:cxn ang="0">
                    <a:pos x="9" y="10"/>
                  </a:cxn>
                  <a:cxn ang="0">
                    <a:pos x="7" y="9"/>
                  </a:cxn>
                  <a:cxn ang="0">
                    <a:pos x="5" y="8"/>
                  </a:cxn>
                  <a:cxn ang="0">
                    <a:pos x="2" y="7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0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cubicBezTo>
                      <a:pt x="7" y="0"/>
                      <a:pt x="7" y="0"/>
                      <a:pt x="8" y="1"/>
                    </a:cubicBezTo>
                    <a:cubicBezTo>
                      <a:pt x="9" y="1"/>
                      <a:pt x="9" y="2"/>
                      <a:pt x="10" y="2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1" y="5"/>
                      <a:pt x="11" y="7"/>
                      <a:pt x="11" y="8"/>
                    </a:cubicBezTo>
                    <a:cubicBezTo>
                      <a:pt x="11" y="9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7" y="9"/>
                    </a:cubicBezTo>
                    <a:cubicBezTo>
                      <a:pt x="6" y="9"/>
                      <a:pt x="6" y="8"/>
                      <a:pt x="5" y="8"/>
                    </a:cubicBezTo>
                    <a:cubicBezTo>
                      <a:pt x="4" y="8"/>
                      <a:pt x="4" y="7"/>
                      <a:pt x="2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6" name="Freeform 938"/>
              <p:cNvSpPr>
                <a:spLocks/>
              </p:cNvSpPr>
              <p:nvPr/>
            </p:nvSpPr>
            <p:spPr bwMode="gray">
              <a:xfrm>
                <a:off x="2195513" y="1722849"/>
                <a:ext cx="44450" cy="25400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6" y="4"/>
                  </a:cxn>
                  <a:cxn ang="0">
                    <a:pos x="15" y="4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3" y="15"/>
                  </a:cxn>
                  <a:cxn ang="0">
                    <a:pos x="5" y="14"/>
                  </a:cxn>
                  <a:cxn ang="0">
                    <a:pos x="7" y="12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8" y="12"/>
                  </a:cxn>
                  <a:cxn ang="0">
                    <a:pos x="7" y="15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2" y="7"/>
                  </a:cxn>
                  <a:cxn ang="0">
                    <a:pos x="12" y="8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3" y="10"/>
                  </a:cxn>
                  <a:cxn ang="0">
                    <a:pos x="14" y="9"/>
                  </a:cxn>
                  <a:cxn ang="0">
                    <a:pos x="15" y="7"/>
                  </a:cxn>
                </a:cxnLst>
                <a:rect l="0" t="0" r="r" b="b"/>
                <a:pathLst>
                  <a:path w="16" h="16">
                    <a:moveTo>
                      <a:pt x="15" y="7"/>
                    </a:moveTo>
                    <a:cubicBezTo>
                      <a:pt x="15" y="7"/>
                      <a:pt x="16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2" y="1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1" y="0"/>
                      <a:pt x="11" y="2"/>
                      <a:pt x="11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8" y="3"/>
                      <a:pt x="8" y="3"/>
                    </a:cubicBezTo>
                    <a:cubicBezTo>
                      <a:pt x="8" y="3"/>
                      <a:pt x="8" y="5"/>
                      <a:pt x="8" y="5"/>
                    </a:cubicBezTo>
                    <a:cubicBezTo>
                      <a:pt x="8" y="5"/>
                      <a:pt x="5" y="6"/>
                      <a:pt x="5" y="6"/>
                    </a:cubicBezTo>
                    <a:cubicBezTo>
                      <a:pt x="5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2" y="8"/>
                      <a:pt x="2" y="8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6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7" y="7"/>
                      <a:pt x="5" y="8"/>
                      <a:pt x="5" y="8"/>
                    </a:cubicBezTo>
                    <a:cubicBezTo>
                      <a:pt x="5" y="8"/>
                      <a:pt x="2" y="11"/>
                      <a:pt x="2" y="11"/>
                    </a:cubicBezTo>
                    <a:cubicBezTo>
                      <a:pt x="2" y="11"/>
                      <a:pt x="0" y="13"/>
                      <a:pt x="0" y="13"/>
                    </a:cubicBezTo>
                    <a:cubicBezTo>
                      <a:pt x="0" y="13"/>
                      <a:pt x="1" y="15"/>
                      <a:pt x="1" y="15"/>
                    </a:cubicBezTo>
                    <a:cubicBezTo>
                      <a:pt x="1" y="15"/>
                      <a:pt x="3" y="15"/>
                      <a:pt x="3" y="15"/>
                    </a:cubicBezTo>
                    <a:cubicBezTo>
                      <a:pt x="3" y="15"/>
                      <a:pt x="5" y="14"/>
                      <a:pt x="5" y="14"/>
                    </a:cubicBezTo>
                    <a:cubicBezTo>
                      <a:pt x="5" y="14"/>
                      <a:pt x="7" y="12"/>
                      <a:pt x="7" y="12"/>
                    </a:cubicBezTo>
                    <a:cubicBezTo>
                      <a:pt x="7" y="12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8" y="12"/>
                      <a:pt x="8" y="12"/>
                    </a:cubicBezTo>
                    <a:cubicBezTo>
                      <a:pt x="8" y="12"/>
                      <a:pt x="7" y="15"/>
                      <a:pt x="7" y="15"/>
                    </a:cubicBezTo>
                    <a:cubicBezTo>
                      <a:pt x="7" y="15"/>
                      <a:pt x="8" y="16"/>
                      <a:pt x="8" y="16"/>
                    </a:cubicBezTo>
                    <a:cubicBezTo>
                      <a:pt x="8" y="16"/>
                      <a:pt x="10" y="13"/>
                      <a:pt x="10" y="13"/>
                    </a:cubicBezTo>
                    <a:cubicBezTo>
                      <a:pt x="10" y="13"/>
                      <a:pt x="10" y="10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1" y="9"/>
                      <a:pt x="12" y="7"/>
                      <a:pt x="12" y="7"/>
                    </a:cubicBezTo>
                    <a:cubicBezTo>
                      <a:pt x="12" y="7"/>
                      <a:pt x="12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10"/>
                      <a:pt x="13" y="10"/>
                    </a:cubicBezTo>
                    <a:cubicBezTo>
                      <a:pt x="13" y="10"/>
                      <a:pt x="14" y="9"/>
                      <a:pt x="14" y="9"/>
                    </a:cubicBezTo>
                    <a:cubicBezTo>
                      <a:pt x="14" y="9"/>
                      <a:pt x="15" y="7"/>
                      <a:pt x="15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7" name="Freeform 939"/>
              <p:cNvSpPr>
                <a:spLocks/>
              </p:cNvSpPr>
              <p:nvPr/>
            </p:nvSpPr>
            <p:spPr bwMode="gray">
              <a:xfrm>
                <a:off x="2308225" y="1546636"/>
                <a:ext cx="33338" cy="25400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2" y="16"/>
                  </a:cxn>
                  <a:cxn ang="0">
                    <a:pos x="2" y="15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0" y="6"/>
                  </a:cxn>
                  <a:cxn ang="0">
                    <a:pos x="7" y="10"/>
                  </a:cxn>
                  <a:cxn ang="0">
                    <a:pos x="4" y="14"/>
                  </a:cxn>
                </a:cxnLst>
                <a:rect l="0" t="0" r="r" b="b"/>
                <a:pathLst>
                  <a:path w="12" h="16">
                    <a:moveTo>
                      <a:pt x="4" y="14"/>
                    </a:moveTo>
                    <a:cubicBezTo>
                      <a:pt x="3" y="15"/>
                      <a:pt x="2" y="16"/>
                      <a:pt x="2" y="16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4"/>
                      <a:pt x="2" y="14"/>
                      <a:pt x="1" y="13"/>
                    </a:cubicBezTo>
                    <a:cubicBezTo>
                      <a:pt x="1" y="13"/>
                      <a:pt x="0" y="13"/>
                      <a:pt x="0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7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2" y="3"/>
                      <a:pt x="12" y="3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8"/>
                      <a:pt x="9" y="9"/>
                      <a:pt x="7" y="10"/>
                    </a:cubicBezTo>
                    <a:cubicBezTo>
                      <a:pt x="6" y="11"/>
                      <a:pt x="5" y="13"/>
                      <a:pt x="4" y="1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8" name="Freeform 940"/>
              <p:cNvSpPr>
                <a:spLocks/>
              </p:cNvSpPr>
              <p:nvPr/>
            </p:nvSpPr>
            <p:spPr bwMode="gray">
              <a:xfrm>
                <a:off x="2382838" y="1513299"/>
                <a:ext cx="19050" cy="12700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5" y="7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6" y="2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5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9" name="Freeform 941"/>
              <p:cNvSpPr>
                <a:spLocks/>
              </p:cNvSpPr>
              <p:nvPr/>
            </p:nvSpPr>
            <p:spPr bwMode="gray">
              <a:xfrm>
                <a:off x="2236788" y="1529174"/>
                <a:ext cx="55563" cy="23813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9" y="2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20" y="2"/>
                  </a:cxn>
                  <a:cxn ang="0">
                    <a:pos x="20" y="3"/>
                  </a:cxn>
                  <a:cxn ang="0">
                    <a:pos x="19" y="4"/>
                  </a:cxn>
                  <a:cxn ang="0">
                    <a:pos x="18" y="5"/>
                  </a:cxn>
                  <a:cxn ang="0">
                    <a:pos x="17" y="7"/>
                  </a:cxn>
                  <a:cxn ang="0">
                    <a:pos x="15" y="7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9" y="13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2" y="14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6" y="3"/>
                  </a:cxn>
                  <a:cxn ang="0">
                    <a:pos x="8" y="2"/>
                  </a:cxn>
                </a:cxnLst>
                <a:rect l="0" t="0" r="r" b="b"/>
                <a:pathLst>
                  <a:path w="20" h="15">
                    <a:moveTo>
                      <a:pt x="8" y="2"/>
                    </a:moveTo>
                    <a:cubicBezTo>
                      <a:pt x="8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13" y="2"/>
                      <a:pt x="13" y="2"/>
                      <a:pt x="14" y="1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9" y="1"/>
                      <a:pt x="19" y="1"/>
                      <a:pt x="20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4"/>
                      <a:pt x="19" y="5"/>
                      <a:pt x="18" y="5"/>
                    </a:cubicBezTo>
                    <a:cubicBezTo>
                      <a:pt x="17" y="6"/>
                      <a:pt x="17" y="6"/>
                      <a:pt x="17" y="7"/>
                    </a:cubicBezTo>
                    <a:cubicBezTo>
                      <a:pt x="16" y="7"/>
                      <a:pt x="16" y="7"/>
                      <a:pt x="15" y="7"/>
                    </a:cubicBezTo>
                    <a:cubicBezTo>
                      <a:pt x="14" y="7"/>
                      <a:pt x="14" y="8"/>
                      <a:pt x="13" y="8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0" y="11"/>
                      <a:pt x="10" y="12"/>
                      <a:pt x="9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6" y="14"/>
                      <a:pt x="5" y="15"/>
                      <a:pt x="5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3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7" y="2"/>
                      <a:pt x="7" y="2"/>
                      <a:pt x="8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0" name="Freeform 942"/>
              <p:cNvSpPr>
                <a:spLocks/>
              </p:cNvSpPr>
              <p:nvPr/>
            </p:nvSpPr>
            <p:spPr bwMode="gray">
              <a:xfrm>
                <a:off x="2187575" y="1440274"/>
                <a:ext cx="161925" cy="84138"/>
              </a:xfrm>
              <a:custGeom>
                <a:avLst/>
                <a:gdLst/>
                <a:ahLst/>
                <a:cxnLst>
                  <a:cxn ang="0">
                    <a:pos x="32" y="14"/>
                  </a:cxn>
                  <a:cxn ang="0">
                    <a:pos x="35" y="12"/>
                  </a:cxn>
                  <a:cxn ang="0">
                    <a:pos x="38" y="10"/>
                  </a:cxn>
                  <a:cxn ang="0">
                    <a:pos x="39" y="14"/>
                  </a:cxn>
                  <a:cxn ang="0">
                    <a:pos x="43" y="16"/>
                  </a:cxn>
                  <a:cxn ang="0">
                    <a:pos x="44" y="19"/>
                  </a:cxn>
                  <a:cxn ang="0">
                    <a:pos x="47" y="22"/>
                  </a:cxn>
                  <a:cxn ang="0">
                    <a:pos x="51" y="26"/>
                  </a:cxn>
                  <a:cxn ang="0">
                    <a:pos x="51" y="30"/>
                  </a:cxn>
                  <a:cxn ang="0">
                    <a:pos x="51" y="33"/>
                  </a:cxn>
                  <a:cxn ang="0">
                    <a:pos x="48" y="35"/>
                  </a:cxn>
                  <a:cxn ang="0">
                    <a:pos x="48" y="38"/>
                  </a:cxn>
                  <a:cxn ang="0">
                    <a:pos x="51" y="37"/>
                  </a:cxn>
                  <a:cxn ang="0">
                    <a:pos x="54" y="37"/>
                  </a:cxn>
                  <a:cxn ang="0">
                    <a:pos x="57" y="36"/>
                  </a:cxn>
                  <a:cxn ang="0">
                    <a:pos x="58" y="39"/>
                  </a:cxn>
                  <a:cxn ang="0">
                    <a:pos x="59" y="42"/>
                  </a:cxn>
                  <a:cxn ang="0">
                    <a:pos x="55" y="43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48" y="46"/>
                  </a:cxn>
                  <a:cxn ang="0">
                    <a:pos x="43" y="44"/>
                  </a:cxn>
                  <a:cxn ang="0">
                    <a:pos x="40" y="41"/>
                  </a:cxn>
                  <a:cxn ang="0">
                    <a:pos x="42" y="39"/>
                  </a:cxn>
                  <a:cxn ang="0">
                    <a:pos x="39" y="37"/>
                  </a:cxn>
                  <a:cxn ang="0">
                    <a:pos x="38" y="35"/>
                  </a:cxn>
                  <a:cxn ang="0">
                    <a:pos x="35" y="35"/>
                  </a:cxn>
                  <a:cxn ang="0">
                    <a:pos x="32" y="39"/>
                  </a:cxn>
                  <a:cxn ang="0">
                    <a:pos x="29" y="42"/>
                  </a:cxn>
                  <a:cxn ang="0">
                    <a:pos x="26" y="43"/>
                  </a:cxn>
                  <a:cxn ang="0">
                    <a:pos x="21" y="47"/>
                  </a:cxn>
                  <a:cxn ang="0">
                    <a:pos x="16" y="51"/>
                  </a:cxn>
                  <a:cxn ang="0">
                    <a:pos x="11" y="53"/>
                  </a:cxn>
                  <a:cxn ang="0">
                    <a:pos x="10" y="50"/>
                  </a:cxn>
                  <a:cxn ang="0">
                    <a:pos x="12" y="46"/>
                  </a:cxn>
                  <a:cxn ang="0">
                    <a:pos x="13" y="42"/>
                  </a:cxn>
                  <a:cxn ang="0">
                    <a:pos x="10" y="43"/>
                  </a:cxn>
                  <a:cxn ang="0">
                    <a:pos x="6" y="43"/>
                  </a:cxn>
                  <a:cxn ang="0">
                    <a:pos x="3" y="45"/>
                  </a:cxn>
                  <a:cxn ang="0">
                    <a:pos x="0" y="45"/>
                  </a:cxn>
                  <a:cxn ang="0">
                    <a:pos x="1" y="42"/>
                  </a:cxn>
                  <a:cxn ang="0">
                    <a:pos x="5" y="38"/>
                  </a:cxn>
                  <a:cxn ang="0">
                    <a:pos x="10" y="36"/>
                  </a:cxn>
                  <a:cxn ang="0">
                    <a:pos x="13" y="32"/>
                  </a:cxn>
                  <a:cxn ang="0">
                    <a:pos x="13" y="28"/>
                  </a:cxn>
                  <a:cxn ang="0">
                    <a:pos x="17" y="22"/>
                  </a:cxn>
                  <a:cxn ang="0">
                    <a:pos x="20" y="18"/>
                  </a:cxn>
                  <a:cxn ang="0">
                    <a:pos x="22" y="14"/>
                  </a:cxn>
                  <a:cxn ang="0">
                    <a:pos x="26" y="7"/>
                  </a:cxn>
                  <a:cxn ang="0">
                    <a:pos x="31" y="3"/>
                  </a:cxn>
                  <a:cxn ang="0">
                    <a:pos x="34" y="4"/>
                  </a:cxn>
                  <a:cxn ang="0">
                    <a:pos x="35" y="3"/>
                  </a:cxn>
                  <a:cxn ang="0">
                    <a:pos x="38" y="0"/>
                  </a:cxn>
                  <a:cxn ang="0">
                    <a:pos x="39" y="4"/>
                  </a:cxn>
                  <a:cxn ang="0">
                    <a:pos x="37" y="8"/>
                  </a:cxn>
                  <a:cxn ang="0">
                    <a:pos x="35" y="6"/>
                  </a:cxn>
                  <a:cxn ang="0">
                    <a:pos x="34" y="8"/>
                  </a:cxn>
                  <a:cxn ang="0">
                    <a:pos x="33" y="11"/>
                  </a:cxn>
                </a:cxnLst>
                <a:rect l="0" t="0" r="r" b="b"/>
                <a:pathLst>
                  <a:path w="59" h="53">
                    <a:moveTo>
                      <a:pt x="32" y="12"/>
                    </a:moveTo>
                    <a:cubicBezTo>
                      <a:pt x="32" y="12"/>
                      <a:pt x="32" y="14"/>
                      <a:pt x="32" y="14"/>
                    </a:cubicBezTo>
                    <a:cubicBezTo>
                      <a:pt x="32" y="14"/>
                      <a:pt x="33" y="13"/>
                      <a:pt x="33" y="13"/>
                    </a:cubicBezTo>
                    <a:cubicBezTo>
                      <a:pt x="33" y="13"/>
                      <a:pt x="35" y="12"/>
                      <a:pt x="35" y="12"/>
                    </a:cubicBezTo>
                    <a:cubicBezTo>
                      <a:pt x="35" y="12"/>
                      <a:pt x="36" y="10"/>
                      <a:pt x="36" y="10"/>
                    </a:cubicBezTo>
                    <a:cubicBezTo>
                      <a:pt x="36" y="10"/>
                      <a:pt x="38" y="10"/>
                      <a:pt x="38" y="10"/>
                    </a:cubicBezTo>
                    <a:cubicBezTo>
                      <a:pt x="38" y="10"/>
                      <a:pt x="39" y="12"/>
                      <a:pt x="39" y="12"/>
                    </a:cubicBezTo>
                    <a:cubicBezTo>
                      <a:pt x="39" y="12"/>
                      <a:pt x="39" y="14"/>
                      <a:pt x="39" y="14"/>
                    </a:cubicBezTo>
                    <a:cubicBezTo>
                      <a:pt x="39" y="14"/>
                      <a:pt x="40" y="15"/>
                      <a:pt x="40" y="15"/>
                    </a:cubicBezTo>
                    <a:cubicBezTo>
                      <a:pt x="40" y="15"/>
                      <a:pt x="43" y="16"/>
                      <a:pt x="43" y="16"/>
                    </a:cubicBezTo>
                    <a:cubicBezTo>
                      <a:pt x="43" y="16"/>
                      <a:pt x="44" y="17"/>
                      <a:pt x="44" y="17"/>
                    </a:cubicBezTo>
                    <a:cubicBezTo>
                      <a:pt x="44" y="17"/>
                      <a:pt x="44" y="19"/>
                      <a:pt x="44" y="19"/>
                    </a:cubicBezTo>
                    <a:cubicBezTo>
                      <a:pt x="44" y="19"/>
                      <a:pt x="46" y="20"/>
                      <a:pt x="46" y="20"/>
                    </a:cubicBezTo>
                    <a:cubicBezTo>
                      <a:pt x="46" y="20"/>
                      <a:pt x="47" y="22"/>
                      <a:pt x="47" y="22"/>
                    </a:cubicBezTo>
                    <a:cubicBezTo>
                      <a:pt x="47" y="22"/>
                      <a:pt x="49" y="23"/>
                      <a:pt x="49" y="23"/>
                    </a:cubicBezTo>
                    <a:cubicBezTo>
                      <a:pt x="49" y="23"/>
                      <a:pt x="51" y="26"/>
                      <a:pt x="51" y="26"/>
                    </a:cubicBezTo>
                    <a:cubicBezTo>
                      <a:pt x="51" y="26"/>
                      <a:pt x="52" y="28"/>
                      <a:pt x="52" y="28"/>
                    </a:cubicBezTo>
                    <a:cubicBezTo>
                      <a:pt x="52" y="28"/>
                      <a:pt x="51" y="30"/>
                      <a:pt x="51" y="30"/>
                    </a:cubicBezTo>
                    <a:cubicBezTo>
                      <a:pt x="51" y="30"/>
                      <a:pt x="50" y="31"/>
                      <a:pt x="50" y="31"/>
                    </a:cubicBezTo>
                    <a:cubicBezTo>
                      <a:pt x="50" y="31"/>
                      <a:pt x="51" y="33"/>
                      <a:pt x="51" y="33"/>
                    </a:cubicBezTo>
                    <a:cubicBezTo>
                      <a:pt x="51" y="33"/>
                      <a:pt x="50" y="35"/>
                      <a:pt x="50" y="35"/>
                    </a:cubicBezTo>
                    <a:cubicBezTo>
                      <a:pt x="50" y="35"/>
                      <a:pt x="48" y="35"/>
                      <a:pt x="48" y="35"/>
                    </a:cubicBezTo>
                    <a:cubicBezTo>
                      <a:pt x="48" y="35"/>
                      <a:pt x="47" y="37"/>
                      <a:pt x="47" y="37"/>
                    </a:cubicBezTo>
                    <a:cubicBezTo>
                      <a:pt x="47" y="37"/>
                      <a:pt x="48" y="38"/>
                      <a:pt x="48" y="38"/>
                    </a:cubicBezTo>
                    <a:cubicBezTo>
                      <a:pt x="48" y="38"/>
                      <a:pt x="50" y="38"/>
                      <a:pt x="50" y="38"/>
                    </a:cubicBezTo>
                    <a:cubicBezTo>
                      <a:pt x="50" y="38"/>
                      <a:pt x="51" y="37"/>
                      <a:pt x="51" y="37"/>
                    </a:cubicBezTo>
                    <a:cubicBezTo>
                      <a:pt x="51" y="37"/>
                      <a:pt x="53" y="36"/>
                      <a:pt x="53" y="36"/>
                    </a:cubicBezTo>
                    <a:cubicBezTo>
                      <a:pt x="53" y="36"/>
                      <a:pt x="54" y="37"/>
                      <a:pt x="54" y="37"/>
                    </a:cubicBezTo>
                    <a:cubicBezTo>
                      <a:pt x="54" y="37"/>
                      <a:pt x="56" y="35"/>
                      <a:pt x="56" y="35"/>
                    </a:cubicBezTo>
                    <a:cubicBezTo>
                      <a:pt x="56" y="35"/>
                      <a:pt x="57" y="36"/>
                      <a:pt x="57" y="36"/>
                    </a:cubicBezTo>
                    <a:cubicBezTo>
                      <a:pt x="57" y="36"/>
                      <a:pt x="58" y="38"/>
                      <a:pt x="58" y="38"/>
                    </a:cubicBezTo>
                    <a:cubicBezTo>
                      <a:pt x="58" y="38"/>
                      <a:pt x="58" y="39"/>
                      <a:pt x="58" y="39"/>
                    </a:cubicBezTo>
                    <a:cubicBezTo>
                      <a:pt x="58" y="39"/>
                      <a:pt x="59" y="41"/>
                      <a:pt x="59" y="41"/>
                    </a:cubicBezTo>
                    <a:cubicBezTo>
                      <a:pt x="59" y="41"/>
                      <a:pt x="59" y="42"/>
                      <a:pt x="59" y="42"/>
                    </a:cubicBezTo>
                    <a:cubicBezTo>
                      <a:pt x="59" y="42"/>
                      <a:pt x="57" y="42"/>
                      <a:pt x="57" y="42"/>
                    </a:cubicBezTo>
                    <a:cubicBezTo>
                      <a:pt x="57" y="42"/>
                      <a:pt x="55" y="43"/>
                      <a:pt x="55" y="43"/>
                    </a:cubicBezTo>
                    <a:cubicBezTo>
                      <a:pt x="55" y="43"/>
                      <a:pt x="54" y="45"/>
                      <a:pt x="54" y="45"/>
                    </a:cubicBezTo>
                    <a:cubicBezTo>
                      <a:pt x="54" y="45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0" y="46"/>
                      <a:pt x="50" y="46"/>
                    </a:cubicBezTo>
                    <a:cubicBezTo>
                      <a:pt x="50" y="46"/>
                      <a:pt x="48" y="46"/>
                      <a:pt x="48" y="46"/>
                    </a:cubicBezTo>
                    <a:cubicBezTo>
                      <a:pt x="48" y="46"/>
                      <a:pt x="45" y="44"/>
                      <a:pt x="45" y="44"/>
                    </a:cubicBezTo>
                    <a:cubicBezTo>
                      <a:pt x="45" y="44"/>
                      <a:pt x="43" y="44"/>
                      <a:pt x="43" y="44"/>
                    </a:cubicBezTo>
                    <a:cubicBezTo>
                      <a:pt x="43" y="44"/>
                      <a:pt x="40" y="43"/>
                      <a:pt x="40" y="43"/>
                    </a:cubicBezTo>
                    <a:cubicBezTo>
                      <a:pt x="40" y="43"/>
                      <a:pt x="40" y="41"/>
                      <a:pt x="40" y="41"/>
                    </a:cubicBezTo>
                    <a:cubicBezTo>
                      <a:pt x="40" y="41"/>
                      <a:pt x="42" y="41"/>
                      <a:pt x="42" y="41"/>
                    </a:cubicBezTo>
                    <a:cubicBezTo>
                      <a:pt x="42" y="41"/>
                      <a:pt x="42" y="39"/>
                      <a:pt x="42" y="39"/>
                    </a:cubicBezTo>
                    <a:cubicBezTo>
                      <a:pt x="42" y="39"/>
                      <a:pt x="41" y="37"/>
                      <a:pt x="41" y="37"/>
                    </a:cubicBezTo>
                    <a:cubicBezTo>
                      <a:pt x="41" y="37"/>
                      <a:pt x="39" y="37"/>
                      <a:pt x="39" y="37"/>
                    </a:cubicBezTo>
                    <a:cubicBezTo>
                      <a:pt x="39" y="37"/>
                      <a:pt x="38" y="37"/>
                      <a:pt x="38" y="37"/>
                    </a:cubicBezTo>
                    <a:cubicBezTo>
                      <a:pt x="38" y="37"/>
                      <a:pt x="38" y="35"/>
                      <a:pt x="38" y="35"/>
                    </a:cubicBezTo>
                    <a:cubicBezTo>
                      <a:pt x="38" y="35"/>
                      <a:pt x="37" y="35"/>
                      <a:pt x="37" y="35"/>
                    </a:cubicBezTo>
                    <a:cubicBezTo>
                      <a:pt x="37" y="35"/>
                      <a:pt x="35" y="35"/>
                      <a:pt x="35" y="35"/>
                    </a:cubicBezTo>
                    <a:cubicBezTo>
                      <a:pt x="35" y="35"/>
                      <a:pt x="34" y="36"/>
                      <a:pt x="34" y="36"/>
                    </a:cubicBezTo>
                    <a:cubicBezTo>
                      <a:pt x="34" y="36"/>
                      <a:pt x="32" y="39"/>
                      <a:pt x="32" y="39"/>
                    </a:cubicBezTo>
                    <a:cubicBezTo>
                      <a:pt x="32" y="39"/>
                      <a:pt x="31" y="41"/>
                      <a:pt x="31" y="41"/>
                    </a:cubicBezTo>
                    <a:cubicBezTo>
                      <a:pt x="31" y="41"/>
                      <a:pt x="29" y="42"/>
                      <a:pt x="29" y="42"/>
                    </a:cubicBezTo>
                    <a:cubicBezTo>
                      <a:pt x="29" y="42"/>
                      <a:pt x="28" y="42"/>
                      <a:pt x="28" y="42"/>
                    </a:cubicBezTo>
                    <a:cubicBezTo>
                      <a:pt x="28" y="42"/>
                      <a:pt x="26" y="43"/>
                      <a:pt x="26" y="43"/>
                    </a:cubicBezTo>
                    <a:cubicBezTo>
                      <a:pt x="26" y="43"/>
                      <a:pt x="24" y="44"/>
                      <a:pt x="24" y="44"/>
                    </a:cubicBezTo>
                    <a:cubicBezTo>
                      <a:pt x="24" y="44"/>
                      <a:pt x="21" y="47"/>
                      <a:pt x="21" y="47"/>
                    </a:cubicBezTo>
                    <a:cubicBezTo>
                      <a:pt x="21" y="47"/>
                      <a:pt x="19" y="50"/>
                      <a:pt x="19" y="50"/>
                    </a:cubicBezTo>
                    <a:cubicBezTo>
                      <a:pt x="19" y="50"/>
                      <a:pt x="16" y="51"/>
                      <a:pt x="16" y="51"/>
                    </a:cubicBezTo>
                    <a:cubicBezTo>
                      <a:pt x="16" y="51"/>
                      <a:pt x="13" y="52"/>
                      <a:pt x="13" y="52"/>
                    </a:cubicBezTo>
                    <a:cubicBezTo>
                      <a:pt x="13" y="52"/>
                      <a:pt x="11" y="53"/>
                      <a:pt x="11" y="53"/>
                    </a:cubicBezTo>
                    <a:cubicBezTo>
                      <a:pt x="11" y="53"/>
                      <a:pt x="10" y="52"/>
                      <a:pt x="10" y="52"/>
                    </a:cubicBezTo>
                    <a:cubicBezTo>
                      <a:pt x="10" y="52"/>
                      <a:pt x="10" y="50"/>
                      <a:pt x="10" y="50"/>
                    </a:cubicBezTo>
                    <a:cubicBezTo>
                      <a:pt x="10" y="50"/>
                      <a:pt x="11" y="48"/>
                      <a:pt x="11" y="48"/>
                    </a:cubicBezTo>
                    <a:cubicBezTo>
                      <a:pt x="11" y="48"/>
                      <a:pt x="12" y="46"/>
                      <a:pt x="12" y="46"/>
                    </a:cubicBezTo>
                    <a:cubicBezTo>
                      <a:pt x="12" y="46"/>
                      <a:pt x="13" y="43"/>
                      <a:pt x="13" y="43"/>
                    </a:cubicBezTo>
                    <a:cubicBezTo>
                      <a:pt x="13" y="43"/>
                      <a:pt x="13" y="42"/>
                      <a:pt x="13" y="42"/>
                    </a:cubicBezTo>
                    <a:cubicBezTo>
                      <a:pt x="13" y="42"/>
                      <a:pt x="11" y="42"/>
                      <a:pt x="11" y="42"/>
                    </a:cubicBezTo>
                    <a:cubicBezTo>
                      <a:pt x="11" y="42"/>
                      <a:pt x="10" y="43"/>
                      <a:pt x="10" y="43"/>
                    </a:cubicBezTo>
                    <a:cubicBezTo>
                      <a:pt x="10" y="43"/>
                      <a:pt x="8" y="44"/>
                      <a:pt x="8" y="44"/>
                    </a:cubicBezTo>
                    <a:cubicBezTo>
                      <a:pt x="8" y="44"/>
                      <a:pt x="6" y="43"/>
                      <a:pt x="6" y="43"/>
                    </a:cubicBezTo>
                    <a:cubicBezTo>
                      <a:pt x="6" y="43"/>
                      <a:pt x="5" y="43"/>
                      <a:pt x="5" y="43"/>
                    </a:cubicBezTo>
                    <a:cubicBezTo>
                      <a:pt x="5" y="43"/>
                      <a:pt x="3" y="45"/>
                      <a:pt x="3" y="45"/>
                    </a:cubicBezTo>
                    <a:cubicBezTo>
                      <a:pt x="3" y="45"/>
                      <a:pt x="2" y="46"/>
                      <a:pt x="2" y="46"/>
                    </a:cubicBezTo>
                    <a:cubicBezTo>
                      <a:pt x="2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4"/>
                      <a:pt x="1" y="42"/>
                      <a:pt x="1" y="42"/>
                    </a:cubicBezTo>
                    <a:cubicBezTo>
                      <a:pt x="1" y="42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8"/>
                      <a:pt x="7" y="38"/>
                      <a:pt x="7" y="38"/>
                    </a:cubicBezTo>
                    <a:cubicBezTo>
                      <a:pt x="7" y="38"/>
                      <a:pt x="10" y="36"/>
                      <a:pt x="10" y="36"/>
                    </a:cubicBezTo>
                    <a:cubicBezTo>
                      <a:pt x="10" y="36"/>
                      <a:pt x="12" y="34"/>
                      <a:pt x="12" y="34"/>
                    </a:cubicBezTo>
                    <a:cubicBezTo>
                      <a:pt x="12" y="34"/>
                      <a:pt x="13" y="32"/>
                      <a:pt x="13" y="32"/>
                    </a:cubicBezTo>
                    <a:cubicBezTo>
                      <a:pt x="13" y="32"/>
                      <a:pt x="13" y="30"/>
                      <a:pt x="13" y="30"/>
                    </a:cubicBezTo>
                    <a:cubicBezTo>
                      <a:pt x="13" y="30"/>
                      <a:pt x="13" y="28"/>
                      <a:pt x="13" y="28"/>
                    </a:cubicBezTo>
                    <a:cubicBezTo>
                      <a:pt x="13" y="28"/>
                      <a:pt x="15" y="25"/>
                      <a:pt x="15" y="25"/>
                    </a:cubicBezTo>
                    <a:cubicBezTo>
                      <a:pt x="15" y="25"/>
                      <a:pt x="17" y="22"/>
                      <a:pt x="17" y="22"/>
                    </a:cubicBezTo>
                    <a:cubicBezTo>
                      <a:pt x="17" y="22"/>
                      <a:pt x="19" y="20"/>
                      <a:pt x="19" y="20"/>
                    </a:cubicBezTo>
                    <a:cubicBezTo>
                      <a:pt x="19" y="20"/>
                      <a:pt x="20" y="18"/>
                      <a:pt x="20" y="18"/>
                    </a:cubicBezTo>
                    <a:cubicBezTo>
                      <a:pt x="20" y="18"/>
                      <a:pt x="21" y="16"/>
                      <a:pt x="21" y="16"/>
                    </a:cubicBezTo>
                    <a:cubicBezTo>
                      <a:pt x="21" y="16"/>
                      <a:pt x="22" y="14"/>
                      <a:pt x="22" y="14"/>
                    </a:cubicBezTo>
                    <a:cubicBezTo>
                      <a:pt x="22" y="14"/>
                      <a:pt x="24" y="11"/>
                      <a:pt x="24" y="11"/>
                    </a:cubicBezTo>
                    <a:cubicBezTo>
                      <a:pt x="24" y="11"/>
                      <a:pt x="26" y="7"/>
                      <a:pt x="26" y="7"/>
                    </a:cubicBezTo>
                    <a:cubicBezTo>
                      <a:pt x="26" y="7"/>
                      <a:pt x="28" y="4"/>
                      <a:pt x="28" y="4"/>
                    </a:cubicBezTo>
                    <a:cubicBezTo>
                      <a:pt x="28" y="4"/>
                      <a:pt x="31" y="3"/>
                      <a:pt x="31" y="3"/>
                    </a:cubicBezTo>
                    <a:cubicBezTo>
                      <a:pt x="31" y="3"/>
                      <a:pt x="33" y="2"/>
                      <a:pt x="33" y="2"/>
                    </a:cubicBezTo>
                    <a:cubicBezTo>
                      <a:pt x="33" y="2"/>
                      <a:pt x="34" y="4"/>
                      <a:pt x="34" y="4"/>
                    </a:cubicBezTo>
                    <a:cubicBezTo>
                      <a:pt x="34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5" y="3"/>
                      <a:pt x="37" y="1"/>
                      <a:pt x="37" y="1"/>
                    </a:cubicBezTo>
                    <a:cubicBezTo>
                      <a:pt x="37" y="1"/>
                      <a:pt x="38" y="0"/>
                      <a:pt x="38" y="0"/>
                    </a:cubicBezTo>
                    <a:cubicBezTo>
                      <a:pt x="38" y="0"/>
                      <a:pt x="38" y="1"/>
                      <a:pt x="38" y="1"/>
                    </a:cubicBezTo>
                    <a:cubicBezTo>
                      <a:pt x="38" y="1"/>
                      <a:pt x="39" y="4"/>
                      <a:pt x="39" y="4"/>
                    </a:cubicBezTo>
                    <a:cubicBezTo>
                      <a:pt x="39" y="4"/>
                      <a:pt x="38" y="7"/>
                      <a:pt x="38" y="7"/>
                    </a:cubicBezTo>
                    <a:cubicBezTo>
                      <a:pt x="38" y="7"/>
                      <a:pt x="37" y="8"/>
                      <a:pt x="37" y="8"/>
                    </a:cubicBezTo>
                    <a:cubicBezTo>
                      <a:pt x="37" y="8"/>
                      <a:pt x="36" y="8"/>
                      <a:pt x="36" y="8"/>
                    </a:cubicBezTo>
                    <a:cubicBezTo>
                      <a:pt x="36" y="8"/>
                      <a:pt x="35" y="6"/>
                      <a:pt x="35" y="6"/>
                    </a:cubicBezTo>
                    <a:cubicBezTo>
                      <a:pt x="35" y="6"/>
                      <a:pt x="34" y="6"/>
                      <a:pt x="34" y="6"/>
                    </a:cubicBezTo>
                    <a:cubicBezTo>
                      <a:pt x="34" y="6"/>
                      <a:pt x="34" y="8"/>
                      <a:pt x="34" y="8"/>
                    </a:cubicBezTo>
                    <a:cubicBezTo>
                      <a:pt x="34" y="8"/>
                      <a:pt x="32" y="9"/>
                      <a:pt x="32" y="9"/>
                    </a:cubicBezTo>
                    <a:cubicBezTo>
                      <a:pt x="32" y="9"/>
                      <a:pt x="33" y="11"/>
                      <a:pt x="33" y="11"/>
                    </a:cubicBezTo>
                    <a:cubicBezTo>
                      <a:pt x="33" y="11"/>
                      <a:pt x="32" y="12"/>
                      <a:pt x="32" y="1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1" name="Freeform 943"/>
              <p:cNvSpPr>
                <a:spLocks/>
              </p:cNvSpPr>
              <p:nvPr/>
            </p:nvSpPr>
            <p:spPr bwMode="gray">
              <a:xfrm>
                <a:off x="2406650" y="1497424"/>
                <a:ext cx="9525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2" name="Freeform 944"/>
              <p:cNvSpPr>
                <a:spLocks/>
              </p:cNvSpPr>
              <p:nvPr/>
            </p:nvSpPr>
            <p:spPr bwMode="gray">
              <a:xfrm>
                <a:off x="2409825" y="1506949"/>
                <a:ext cx="17463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3"/>
                  </a:cxn>
                  <a:cxn ang="0">
                    <a:pos x="2" y="5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5" y="7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rect l="0" t="0" r="r" b="b"/>
                <a:pathLst>
                  <a:path w="6" h="7">
                    <a:moveTo>
                      <a:pt x="1" y="1"/>
                    </a:move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3" name="Freeform 945"/>
              <p:cNvSpPr>
                <a:spLocks/>
              </p:cNvSpPr>
              <p:nvPr/>
            </p:nvSpPr>
            <p:spPr bwMode="gray">
              <a:xfrm>
                <a:off x="2459038" y="1537111"/>
                <a:ext cx="11113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4" name="Freeform 946"/>
              <p:cNvSpPr>
                <a:spLocks/>
              </p:cNvSpPr>
              <p:nvPr/>
            </p:nvSpPr>
            <p:spPr bwMode="gray">
              <a:xfrm>
                <a:off x="2541588" y="1533936"/>
                <a:ext cx="1428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2" y="5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5" name="Freeform 947"/>
              <p:cNvSpPr>
                <a:spLocks/>
              </p:cNvSpPr>
              <p:nvPr/>
            </p:nvSpPr>
            <p:spPr bwMode="gray">
              <a:xfrm>
                <a:off x="2559050" y="1600611"/>
                <a:ext cx="15875" cy="142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7"/>
                  </a:cxn>
                </a:cxnLst>
                <a:rect l="0" t="0" r="r" b="b"/>
                <a:pathLst>
                  <a:path w="6" h="8">
                    <a:moveTo>
                      <a:pt x="0" y="7"/>
                    </a:moveTo>
                    <a:cubicBezTo>
                      <a:pt x="0" y="8"/>
                      <a:pt x="0" y="8"/>
                      <a:pt x="1" y="8"/>
                    </a:cubicBezTo>
                    <a:cubicBezTo>
                      <a:pt x="2" y="8"/>
                      <a:pt x="2" y="7"/>
                      <a:pt x="3" y="7"/>
                    </a:cubicBezTo>
                    <a:cubicBezTo>
                      <a:pt x="3" y="6"/>
                      <a:pt x="4" y="6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6" name="Freeform 948"/>
              <p:cNvSpPr>
                <a:spLocks/>
              </p:cNvSpPr>
              <p:nvPr/>
            </p:nvSpPr>
            <p:spPr bwMode="gray">
              <a:xfrm>
                <a:off x="2651125" y="1560924"/>
                <a:ext cx="17463" cy="1587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6" y="6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6" h="10">
                    <a:moveTo>
                      <a:pt x="3" y="5"/>
                    </a:moveTo>
                    <a:cubicBezTo>
                      <a:pt x="4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6" y="8"/>
                      <a:pt x="5" y="8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7" name="Freeform 949"/>
              <p:cNvSpPr>
                <a:spLocks/>
              </p:cNvSpPr>
              <p:nvPr/>
            </p:nvSpPr>
            <p:spPr bwMode="gray">
              <a:xfrm>
                <a:off x="2311400" y="1222786"/>
                <a:ext cx="520700" cy="339725"/>
              </a:xfrm>
              <a:custGeom>
                <a:avLst/>
                <a:gdLst/>
                <a:ahLst/>
                <a:cxnLst>
                  <a:cxn ang="0">
                    <a:pos x="74" y="148"/>
                  </a:cxn>
                  <a:cxn ang="0">
                    <a:pos x="55" y="147"/>
                  </a:cxn>
                  <a:cxn ang="0">
                    <a:pos x="39" y="165"/>
                  </a:cxn>
                  <a:cxn ang="0">
                    <a:pos x="58" y="162"/>
                  </a:cxn>
                  <a:cxn ang="0">
                    <a:pos x="71" y="162"/>
                  </a:cxn>
                  <a:cxn ang="0">
                    <a:pos x="79" y="172"/>
                  </a:cxn>
                  <a:cxn ang="0">
                    <a:pos x="84" y="183"/>
                  </a:cxn>
                  <a:cxn ang="0">
                    <a:pos x="94" y="195"/>
                  </a:cxn>
                  <a:cxn ang="0">
                    <a:pos x="112" y="209"/>
                  </a:cxn>
                  <a:cxn ang="0">
                    <a:pos x="120" y="199"/>
                  </a:cxn>
                  <a:cxn ang="0">
                    <a:pos x="110" y="177"/>
                  </a:cxn>
                  <a:cxn ang="0">
                    <a:pos x="122" y="188"/>
                  </a:cxn>
                  <a:cxn ang="0">
                    <a:pos x="134" y="200"/>
                  </a:cxn>
                  <a:cxn ang="0">
                    <a:pos x="136" y="194"/>
                  </a:cxn>
                  <a:cxn ang="0">
                    <a:pos x="142" y="186"/>
                  </a:cxn>
                  <a:cxn ang="0">
                    <a:pos x="145" y="172"/>
                  </a:cxn>
                  <a:cxn ang="0">
                    <a:pos x="142" y="160"/>
                  </a:cxn>
                  <a:cxn ang="0">
                    <a:pos x="134" y="150"/>
                  </a:cxn>
                  <a:cxn ang="0">
                    <a:pos x="131" y="134"/>
                  </a:cxn>
                  <a:cxn ang="0">
                    <a:pos x="140" y="131"/>
                  </a:cxn>
                  <a:cxn ang="0">
                    <a:pos x="149" y="134"/>
                  </a:cxn>
                  <a:cxn ang="0">
                    <a:pos x="150" y="140"/>
                  </a:cxn>
                  <a:cxn ang="0">
                    <a:pos x="155" y="149"/>
                  </a:cxn>
                  <a:cxn ang="0">
                    <a:pos x="167" y="139"/>
                  </a:cxn>
                  <a:cxn ang="0">
                    <a:pos x="179" y="131"/>
                  </a:cxn>
                  <a:cxn ang="0">
                    <a:pos x="186" y="117"/>
                  </a:cxn>
                  <a:cxn ang="0">
                    <a:pos x="179" y="115"/>
                  </a:cxn>
                  <a:cxn ang="0">
                    <a:pos x="173" y="106"/>
                  </a:cxn>
                  <a:cxn ang="0">
                    <a:pos x="161" y="102"/>
                  </a:cxn>
                  <a:cxn ang="0">
                    <a:pos x="147" y="88"/>
                  </a:cxn>
                  <a:cxn ang="0">
                    <a:pos x="156" y="77"/>
                  </a:cxn>
                  <a:cxn ang="0">
                    <a:pos x="152" y="73"/>
                  </a:cxn>
                  <a:cxn ang="0">
                    <a:pos x="156" y="64"/>
                  </a:cxn>
                  <a:cxn ang="0">
                    <a:pos x="158" y="54"/>
                  </a:cxn>
                  <a:cxn ang="0">
                    <a:pos x="142" y="55"/>
                  </a:cxn>
                  <a:cxn ang="0">
                    <a:pos x="141" y="49"/>
                  </a:cxn>
                  <a:cxn ang="0">
                    <a:pos x="133" y="41"/>
                  </a:cxn>
                  <a:cxn ang="0">
                    <a:pos x="120" y="38"/>
                  </a:cxn>
                  <a:cxn ang="0">
                    <a:pos x="122" y="22"/>
                  </a:cxn>
                  <a:cxn ang="0">
                    <a:pos x="99" y="25"/>
                  </a:cxn>
                  <a:cxn ang="0">
                    <a:pos x="92" y="24"/>
                  </a:cxn>
                  <a:cxn ang="0">
                    <a:pos x="78" y="29"/>
                  </a:cxn>
                  <a:cxn ang="0">
                    <a:pos x="84" y="2"/>
                  </a:cxn>
                  <a:cxn ang="0">
                    <a:pos x="58" y="12"/>
                  </a:cxn>
                  <a:cxn ang="0">
                    <a:pos x="44" y="27"/>
                  </a:cxn>
                  <a:cxn ang="0">
                    <a:pos x="39" y="46"/>
                  </a:cxn>
                  <a:cxn ang="0">
                    <a:pos x="39" y="24"/>
                  </a:cxn>
                  <a:cxn ang="0">
                    <a:pos x="50" y="0"/>
                  </a:cxn>
                  <a:cxn ang="0">
                    <a:pos x="11" y="28"/>
                  </a:cxn>
                  <a:cxn ang="0">
                    <a:pos x="11" y="50"/>
                  </a:cxn>
                  <a:cxn ang="0">
                    <a:pos x="14" y="60"/>
                  </a:cxn>
                  <a:cxn ang="0">
                    <a:pos x="38" y="65"/>
                  </a:cxn>
                  <a:cxn ang="0">
                    <a:pos x="62" y="73"/>
                  </a:cxn>
                  <a:cxn ang="0">
                    <a:pos x="66" y="70"/>
                  </a:cxn>
                  <a:cxn ang="0">
                    <a:pos x="74" y="56"/>
                  </a:cxn>
                  <a:cxn ang="0">
                    <a:pos x="89" y="69"/>
                  </a:cxn>
                  <a:cxn ang="0">
                    <a:pos x="82" y="88"/>
                  </a:cxn>
                  <a:cxn ang="0">
                    <a:pos x="102" y="87"/>
                  </a:cxn>
                  <a:cxn ang="0">
                    <a:pos x="104" y="116"/>
                  </a:cxn>
                </a:cxnLst>
                <a:rect l="0" t="0" r="r" b="b"/>
                <a:pathLst>
                  <a:path w="190" h="212">
                    <a:moveTo>
                      <a:pt x="80" y="133"/>
                    </a:moveTo>
                    <a:cubicBezTo>
                      <a:pt x="80" y="133"/>
                      <a:pt x="80" y="137"/>
                      <a:pt x="80" y="137"/>
                    </a:cubicBezTo>
                    <a:cubicBezTo>
                      <a:pt x="80" y="137"/>
                      <a:pt x="82" y="140"/>
                      <a:pt x="82" y="140"/>
                    </a:cubicBezTo>
                    <a:cubicBezTo>
                      <a:pt x="82" y="140"/>
                      <a:pt x="83" y="141"/>
                      <a:pt x="83" y="141"/>
                    </a:cubicBezTo>
                    <a:cubicBezTo>
                      <a:pt x="83" y="141"/>
                      <a:pt x="83" y="144"/>
                      <a:pt x="83" y="144"/>
                    </a:cubicBezTo>
                    <a:cubicBezTo>
                      <a:pt x="83" y="144"/>
                      <a:pt x="82" y="145"/>
                      <a:pt x="82" y="145"/>
                    </a:cubicBezTo>
                    <a:cubicBezTo>
                      <a:pt x="82" y="145"/>
                      <a:pt x="81" y="145"/>
                      <a:pt x="81" y="145"/>
                    </a:cubicBezTo>
                    <a:cubicBezTo>
                      <a:pt x="81" y="145"/>
                      <a:pt x="80" y="145"/>
                      <a:pt x="80" y="145"/>
                    </a:cubicBezTo>
                    <a:cubicBezTo>
                      <a:pt x="80" y="145"/>
                      <a:pt x="78" y="144"/>
                      <a:pt x="78" y="144"/>
                    </a:cubicBezTo>
                    <a:cubicBezTo>
                      <a:pt x="78" y="144"/>
                      <a:pt x="76" y="146"/>
                      <a:pt x="76" y="146"/>
                    </a:cubicBezTo>
                    <a:cubicBezTo>
                      <a:pt x="76" y="146"/>
                      <a:pt x="75" y="148"/>
                      <a:pt x="75" y="148"/>
                    </a:cubicBezTo>
                    <a:cubicBezTo>
                      <a:pt x="75" y="148"/>
                      <a:pt x="74" y="148"/>
                      <a:pt x="74" y="148"/>
                    </a:cubicBezTo>
                    <a:cubicBezTo>
                      <a:pt x="74" y="148"/>
                      <a:pt x="73" y="148"/>
                      <a:pt x="73" y="148"/>
                    </a:cubicBezTo>
                    <a:cubicBezTo>
                      <a:pt x="73" y="148"/>
                      <a:pt x="72" y="147"/>
                      <a:pt x="72" y="147"/>
                    </a:cubicBezTo>
                    <a:cubicBezTo>
                      <a:pt x="72" y="147"/>
                      <a:pt x="70" y="147"/>
                      <a:pt x="70" y="147"/>
                    </a:cubicBezTo>
                    <a:cubicBezTo>
                      <a:pt x="70" y="147"/>
                      <a:pt x="68" y="149"/>
                      <a:pt x="68" y="149"/>
                    </a:cubicBezTo>
                    <a:cubicBezTo>
                      <a:pt x="68" y="149"/>
                      <a:pt x="66" y="150"/>
                      <a:pt x="66" y="150"/>
                    </a:cubicBezTo>
                    <a:cubicBezTo>
                      <a:pt x="66" y="150"/>
                      <a:pt x="65" y="150"/>
                      <a:pt x="65" y="150"/>
                    </a:cubicBezTo>
                    <a:cubicBezTo>
                      <a:pt x="65" y="150"/>
                      <a:pt x="64" y="148"/>
                      <a:pt x="64" y="148"/>
                    </a:cubicBezTo>
                    <a:cubicBezTo>
                      <a:pt x="64" y="148"/>
                      <a:pt x="62" y="148"/>
                      <a:pt x="62" y="148"/>
                    </a:cubicBezTo>
                    <a:cubicBezTo>
                      <a:pt x="62" y="148"/>
                      <a:pt x="61" y="149"/>
                      <a:pt x="61" y="149"/>
                    </a:cubicBezTo>
                    <a:cubicBezTo>
                      <a:pt x="61" y="149"/>
                      <a:pt x="59" y="148"/>
                      <a:pt x="59" y="148"/>
                    </a:cubicBezTo>
                    <a:cubicBezTo>
                      <a:pt x="59" y="148"/>
                      <a:pt x="57" y="147"/>
                      <a:pt x="57" y="147"/>
                    </a:cubicBezTo>
                    <a:cubicBezTo>
                      <a:pt x="57" y="147"/>
                      <a:pt x="55" y="147"/>
                      <a:pt x="55" y="147"/>
                    </a:cubicBezTo>
                    <a:cubicBezTo>
                      <a:pt x="55" y="147"/>
                      <a:pt x="53" y="145"/>
                      <a:pt x="53" y="145"/>
                    </a:cubicBezTo>
                    <a:cubicBezTo>
                      <a:pt x="53" y="145"/>
                      <a:pt x="50" y="145"/>
                      <a:pt x="50" y="145"/>
                    </a:cubicBezTo>
                    <a:cubicBezTo>
                      <a:pt x="50" y="145"/>
                      <a:pt x="49" y="148"/>
                      <a:pt x="49" y="148"/>
                    </a:cubicBezTo>
                    <a:cubicBezTo>
                      <a:pt x="49" y="148"/>
                      <a:pt x="49" y="149"/>
                      <a:pt x="49" y="149"/>
                    </a:cubicBezTo>
                    <a:cubicBezTo>
                      <a:pt x="49" y="149"/>
                      <a:pt x="48" y="151"/>
                      <a:pt x="48" y="151"/>
                    </a:cubicBezTo>
                    <a:cubicBezTo>
                      <a:pt x="48" y="151"/>
                      <a:pt x="46" y="151"/>
                      <a:pt x="46" y="151"/>
                    </a:cubicBezTo>
                    <a:cubicBezTo>
                      <a:pt x="46" y="151"/>
                      <a:pt x="44" y="152"/>
                      <a:pt x="44" y="152"/>
                    </a:cubicBezTo>
                    <a:cubicBezTo>
                      <a:pt x="44" y="152"/>
                      <a:pt x="41" y="155"/>
                      <a:pt x="41" y="155"/>
                    </a:cubicBezTo>
                    <a:cubicBezTo>
                      <a:pt x="41" y="155"/>
                      <a:pt x="39" y="157"/>
                      <a:pt x="39" y="157"/>
                    </a:cubicBezTo>
                    <a:cubicBezTo>
                      <a:pt x="39" y="157"/>
                      <a:pt x="38" y="160"/>
                      <a:pt x="38" y="160"/>
                    </a:cubicBezTo>
                    <a:cubicBezTo>
                      <a:pt x="38" y="160"/>
                      <a:pt x="38" y="162"/>
                      <a:pt x="38" y="162"/>
                    </a:cubicBezTo>
                    <a:cubicBezTo>
                      <a:pt x="38" y="162"/>
                      <a:pt x="39" y="165"/>
                      <a:pt x="39" y="165"/>
                    </a:cubicBezTo>
                    <a:cubicBezTo>
                      <a:pt x="39" y="165"/>
                      <a:pt x="40" y="166"/>
                      <a:pt x="40" y="166"/>
                    </a:cubicBezTo>
                    <a:cubicBezTo>
                      <a:pt x="40" y="166"/>
                      <a:pt x="41" y="167"/>
                      <a:pt x="41" y="167"/>
                    </a:cubicBezTo>
                    <a:cubicBezTo>
                      <a:pt x="41" y="167"/>
                      <a:pt x="43" y="167"/>
                      <a:pt x="43" y="167"/>
                    </a:cubicBezTo>
                    <a:cubicBezTo>
                      <a:pt x="43" y="167"/>
                      <a:pt x="46" y="169"/>
                      <a:pt x="46" y="169"/>
                    </a:cubicBezTo>
                    <a:cubicBezTo>
                      <a:pt x="46" y="169"/>
                      <a:pt x="47" y="168"/>
                      <a:pt x="47" y="168"/>
                    </a:cubicBezTo>
                    <a:cubicBezTo>
                      <a:pt x="47" y="168"/>
                      <a:pt x="48" y="167"/>
                      <a:pt x="48" y="167"/>
                    </a:cubicBezTo>
                    <a:cubicBezTo>
                      <a:pt x="48" y="167"/>
                      <a:pt x="51" y="167"/>
                      <a:pt x="51" y="167"/>
                    </a:cubicBezTo>
                    <a:cubicBezTo>
                      <a:pt x="51" y="167"/>
                      <a:pt x="52" y="166"/>
                      <a:pt x="52" y="166"/>
                    </a:cubicBezTo>
                    <a:cubicBezTo>
                      <a:pt x="52" y="166"/>
                      <a:pt x="53" y="165"/>
                      <a:pt x="53" y="165"/>
                    </a:cubicBezTo>
                    <a:cubicBezTo>
                      <a:pt x="53" y="165"/>
                      <a:pt x="55" y="165"/>
                      <a:pt x="55" y="165"/>
                    </a:cubicBezTo>
                    <a:cubicBezTo>
                      <a:pt x="55" y="165"/>
                      <a:pt x="57" y="163"/>
                      <a:pt x="57" y="163"/>
                    </a:cubicBezTo>
                    <a:cubicBezTo>
                      <a:pt x="57" y="163"/>
                      <a:pt x="58" y="162"/>
                      <a:pt x="58" y="162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162"/>
                      <a:pt x="60" y="163"/>
                      <a:pt x="60" y="163"/>
                    </a:cubicBezTo>
                    <a:cubicBezTo>
                      <a:pt x="60" y="163"/>
                      <a:pt x="61" y="163"/>
                      <a:pt x="61" y="163"/>
                    </a:cubicBezTo>
                    <a:cubicBezTo>
                      <a:pt x="61" y="163"/>
                      <a:pt x="62" y="163"/>
                      <a:pt x="62" y="163"/>
                    </a:cubicBezTo>
                    <a:cubicBezTo>
                      <a:pt x="62" y="163"/>
                      <a:pt x="63" y="165"/>
                      <a:pt x="63" y="165"/>
                    </a:cubicBezTo>
                    <a:cubicBezTo>
                      <a:pt x="63" y="165"/>
                      <a:pt x="65" y="164"/>
                      <a:pt x="65" y="164"/>
                    </a:cubicBezTo>
                    <a:cubicBezTo>
                      <a:pt x="65" y="164"/>
                      <a:pt x="66" y="164"/>
                      <a:pt x="66" y="164"/>
                    </a:cubicBezTo>
                    <a:cubicBezTo>
                      <a:pt x="66" y="164"/>
                      <a:pt x="67" y="163"/>
                      <a:pt x="67" y="163"/>
                    </a:cubicBezTo>
                    <a:cubicBezTo>
                      <a:pt x="67" y="163"/>
                      <a:pt x="68" y="161"/>
                      <a:pt x="68" y="161"/>
                    </a:cubicBezTo>
                    <a:cubicBezTo>
                      <a:pt x="68" y="161"/>
                      <a:pt x="69" y="161"/>
                      <a:pt x="69" y="161"/>
                    </a:cubicBezTo>
                    <a:cubicBezTo>
                      <a:pt x="69" y="161"/>
                      <a:pt x="71" y="160"/>
                      <a:pt x="71" y="160"/>
                    </a:cubicBezTo>
                    <a:cubicBezTo>
                      <a:pt x="71" y="160"/>
                      <a:pt x="71" y="162"/>
                      <a:pt x="71" y="162"/>
                    </a:cubicBezTo>
                    <a:cubicBezTo>
                      <a:pt x="71" y="162"/>
                      <a:pt x="71" y="163"/>
                      <a:pt x="71" y="163"/>
                    </a:cubicBezTo>
                    <a:cubicBezTo>
                      <a:pt x="71" y="163"/>
                      <a:pt x="70" y="164"/>
                      <a:pt x="70" y="164"/>
                    </a:cubicBezTo>
                    <a:cubicBezTo>
                      <a:pt x="70" y="164"/>
                      <a:pt x="70" y="164"/>
                      <a:pt x="70" y="164"/>
                    </a:cubicBezTo>
                    <a:cubicBezTo>
                      <a:pt x="70" y="164"/>
                      <a:pt x="70" y="166"/>
                      <a:pt x="70" y="166"/>
                    </a:cubicBezTo>
                    <a:cubicBezTo>
                      <a:pt x="70" y="166"/>
                      <a:pt x="71" y="166"/>
                      <a:pt x="71" y="166"/>
                    </a:cubicBezTo>
                    <a:cubicBezTo>
                      <a:pt x="71" y="166"/>
                      <a:pt x="72" y="163"/>
                      <a:pt x="72" y="163"/>
                    </a:cubicBezTo>
                    <a:cubicBezTo>
                      <a:pt x="72" y="163"/>
                      <a:pt x="73" y="163"/>
                      <a:pt x="73" y="163"/>
                    </a:cubicBezTo>
                    <a:cubicBezTo>
                      <a:pt x="73" y="163"/>
                      <a:pt x="75" y="163"/>
                      <a:pt x="75" y="163"/>
                    </a:cubicBezTo>
                    <a:cubicBezTo>
                      <a:pt x="75" y="163"/>
                      <a:pt x="76" y="166"/>
                      <a:pt x="76" y="166"/>
                    </a:cubicBezTo>
                    <a:cubicBezTo>
                      <a:pt x="76" y="166"/>
                      <a:pt x="77" y="169"/>
                      <a:pt x="77" y="169"/>
                    </a:cubicBezTo>
                    <a:cubicBezTo>
                      <a:pt x="77" y="169"/>
                      <a:pt x="78" y="171"/>
                      <a:pt x="78" y="171"/>
                    </a:cubicBezTo>
                    <a:cubicBezTo>
                      <a:pt x="78" y="171"/>
                      <a:pt x="79" y="172"/>
                      <a:pt x="79" y="172"/>
                    </a:cubicBezTo>
                    <a:cubicBezTo>
                      <a:pt x="79" y="172"/>
                      <a:pt x="79" y="174"/>
                      <a:pt x="79" y="174"/>
                    </a:cubicBezTo>
                    <a:cubicBezTo>
                      <a:pt x="79" y="174"/>
                      <a:pt x="80" y="176"/>
                      <a:pt x="80" y="176"/>
                    </a:cubicBezTo>
                    <a:cubicBezTo>
                      <a:pt x="80" y="176"/>
                      <a:pt x="81" y="177"/>
                      <a:pt x="81" y="177"/>
                    </a:cubicBezTo>
                    <a:cubicBezTo>
                      <a:pt x="81" y="177"/>
                      <a:pt x="80" y="178"/>
                      <a:pt x="80" y="178"/>
                    </a:cubicBezTo>
                    <a:cubicBezTo>
                      <a:pt x="80" y="178"/>
                      <a:pt x="82" y="177"/>
                      <a:pt x="82" y="177"/>
                    </a:cubicBezTo>
                    <a:cubicBezTo>
                      <a:pt x="82" y="177"/>
                      <a:pt x="85" y="178"/>
                      <a:pt x="85" y="178"/>
                    </a:cubicBezTo>
                    <a:cubicBezTo>
                      <a:pt x="85" y="178"/>
                      <a:pt x="85" y="179"/>
                      <a:pt x="85" y="179"/>
                    </a:cubicBezTo>
                    <a:cubicBezTo>
                      <a:pt x="85" y="179"/>
                      <a:pt x="87" y="180"/>
                      <a:pt x="87" y="180"/>
                    </a:cubicBezTo>
                    <a:cubicBezTo>
                      <a:pt x="87" y="180"/>
                      <a:pt x="87" y="181"/>
                      <a:pt x="87" y="181"/>
                    </a:cubicBezTo>
                    <a:cubicBezTo>
                      <a:pt x="87" y="181"/>
                      <a:pt x="86" y="182"/>
                      <a:pt x="86" y="182"/>
                    </a:cubicBezTo>
                    <a:cubicBezTo>
                      <a:pt x="86" y="182"/>
                      <a:pt x="84" y="182"/>
                      <a:pt x="84" y="182"/>
                    </a:cubicBezTo>
                    <a:cubicBezTo>
                      <a:pt x="84" y="182"/>
                      <a:pt x="84" y="183"/>
                      <a:pt x="84" y="183"/>
                    </a:cubicBezTo>
                    <a:cubicBezTo>
                      <a:pt x="84" y="183"/>
                      <a:pt x="82" y="183"/>
                      <a:pt x="82" y="183"/>
                    </a:cubicBezTo>
                    <a:cubicBezTo>
                      <a:pt x="82" y="183"/>
                      <a:pt x="81" y="182"/>
                      <a:pt x="81" y="182"/>
                    </a:cubicBezTo>
                    <a:cubicBezTo>
                      <a:pt x="81" y="182"/>
                      <a:pt x="82" y="183"/>
                      <a:pt x="82" y="183"/>
                    </a:cubicBezTo>
                    <a:cubicBezTo>
                      <a:pt x="82" y="183"/>
                      <a:pt x="82" y="185"/>
                      <a:pt x="82" y="185"/>
                    </a:cubicBezTo>
                    <a:cubicBezTo>
                      <a:pt x="82" y="185"/>
                      <a:pt x="82" y="187"/>
                      <a:pt x="82" y="187"/>
                    </a:cubicBezTo>
                    <a:cubicBezTo>
                      <a:pt x="82" y="187"/>
                      <a:pt x="83" y="189"/>
                      <a:pt x="83" y="189"/>
                    </a:cubicBezTo>
                    <a:cubicBezTo>
                      <a:pt x="83" y="189"/>
                      <a:pt x="84" y="190"/>
                      <a:pt x="84" y="190"/>
                    </a:cubicBezTo>
                    <a:cubicBezTo>
                      <a:pt x="84" y="190"/>
                      <a:pt x="85" y="190"/>
                      <a:pt x="85" y="190"/>
                    </a:cubicBezTo>
                    <a:cubicBezTo>
                      <a:pt x="85" y="190"/>
                      <a:pt x="87" y="192"/>
                      <a:pt x="87" y="192"/>
                    </a:cubicBezTo>
                    <a:cubicBezTo>
                      <a:pt x="87" y="192"/>
                      <a:pt x="91" y="193"/>
                      <a:pt x="91" y="193"/>
                    </a:cubicBezTo>
                    <a:cubicBezTo>
                      <a:pt x="91" y="193"/>
                      <a:pt x="92" y="196"/>
                      <a:pt x="92" y="196"/>
                    </a:cubicBezTo>
                    <a:cubicBezTo>
                      <a:pt x="92" y="196"/>
                      <a:pt x="94" y="195"/>
                      <a:pt x="94" y="195"/>
                    </a:cubicBezTo>
                    <a:cubicBezTo>
                      <a:pt x="94" y="195"/>
                      <a:pt x="96" y="195"/>
                      <a:pt x="96" y="195"/>
                    </a:cubicBezTo>
                    <a:cubicBezTo>
                      <a:pt x="96" y="195"/>
                      <a:pt x="96" y="197"/>
                      <a:pt x="96" y="197"/>
                    </a:cubicBezTo>
                    <a:cubicBezTo>
                      <a:pt x="96" y="197"/>
                      <a:pt x="96" y="201"/>
                      <a:pt x="96" y="201"/>
                    </a:cubicBezTo>
                    <a:cubicBezTo>
                      <a:pt x="96" y="201"/>
                      <a:pt x="98" y="202"/>
                      <a:pt x="98" y="202"/>
                    </a:cubicBezTo>
                    <a:cubicBezTo>
                      <a:pt x="98" y="202"/>
                      <a:pt x="100" y="202"/>
                      <a:pt x="100" y="202"/>
                    </a:cubicBezTo>
                    <a:cubicBezTo>
                      <a:pt x="100" y="202"/>
                      <a:pt x="101" y="205"/>
                      <a:pt x="101" y="205"/>
                    </a:cubicBezTo>
                    <a:cubicBezTo>
                      <a:pt x="101" y="205"/>
                      <a:pt x="104" y="205"/>
                      <a:pt x="104" y="205"/>
                    </a:cubicBezTo>
                    <a:cubicBezTo>
                      <a:pt x="104" y="205"/>
                      <a:pt x="106" y="206"/>
                      <a:pt x="106" y="206"/>
                    </a:cubicBezTo>
                    <a:cubicBezTo>
                      <a:pt x="106" y="206"/>
                      <a:pt x="108" y="206"/>
                      <a:pt x="108" y="206"/>
                    </a:cubicBezTo>
                    <a:cubicBezTo>
                      <a:pt x="108" y="206"/>
                      <a:pt x="110" y="207"/>
                      <a:pt x="110" y="207"/>
                    </a:cubicBezTo>
                    <a:cubicBezTo>
                      <a:pt x="110" y="207"/>
                      <a:pt x="111" y="207"/>
                      <a:pt x="111" y="207"/>
                    </a:cubicBezTo>
                    <a:cubicBezTo>
                      <a:pt x="111" y="207"/>
                      <a:pt x="112" y="209"/>
                      <a:pt x="112" y="209"/>
                    </a:cubicBezTo>
                    <a:cubicBezTo>
                      <a:pt x="112" y="209"/>
                      <a:pt x="115" y="209"/>
                      <a:pt x="115" y="209"/>
                    </a:cubicBezTo>
                    <a:cubicBezTo>
                      <a:pt x="115" y="209"/>
                      <a:pt x="116" y="211"/>
                      <a:pt x="116" y="211"/>
                    </a:cubicBezTo>
                    <a:cubicBezTo>
                      <a:pt x="116" y="211"/>
                      <a:pt x="118" y="212"/>
                      <a:pt x="118" y="212"/>
                    </a:cubicBezTo>
                    <a:cubicBezTo>
                      <a:pt x="118" y="212"/>
                      <a:pt x="120" y="212"/>
                      <a:pt x="120" y="212"/>
                    </a:cubicBezTo>
                    <a:cubicBezTo>
                      <a:pt x="120" y="212"/>
                      <a:pt x="121" y="210"/>
                      <a:pt x="121" y="210"/>
                    </a:cubicBezTo>
                    <a:cubicBezTo>
                      <a:pt x="121" y="210"/>
                      <a:pt x="120" y="209"/>
                      <a:pt x="120" y="209"/>
                    </a:cubicBezTo>
                    <a:cubicBezTo>
                      <a:pt x="120" y="209"/>
                      <a:pt x="122" y="208"/>
                      <a:pt x="122" y="208"/>
                    </a:cubicBezTo>
                    <a:cubicBezTo>
                      <a:pt x="122" y="208"/>
                      <a:pt x="122" y="206"/>
                      <a:pt x="122" y="206"/>
                    </a:cubicBezTo>
                    <a:cubicBezTo>
                      <a:pt x="122" y="206"/>
                      <a:pt x="121" y="204"/>
                      <a:pt x="121" y="204"/>
                    </a:cubicBezTo>
                    <a:cubicBezTo>
                      <a:pt x="121" y="204"/>
                      <a:pt x="120" y="203"/>
                      <a:pt x="120" y="203"/>
                    </a:cubicBezTo>
                    <a:cubicBezTo>
                      <a:pt x="120" y="203"/>
                      <a:pt x="121" y="201"/>
                      <a:pt x="121" y="201"/>
                    </a:cubicBezTo>
                    <a:cubicBezTo>
                      <a:pt x="121" y="201"/>
                      <a:pt x="120" y="199"/>
                      <a:pt x="120" y="199"/>
                    </a:cubicBezTo>
                    <a:cubicBezTo>
                      <a:pt x="120" y="199"/>
                      <a:pt x="119" y="197"/>
                      <a:pt x="119" y="197"/>
                    </a:cubicBezTo>
                    <a:cubicBezTo>
                      <a:pt x="119" y="197"/>
                      <a:pt x="117" y="195"/>
                      <a:pt x="117" y="195"/>
                    </a:cubicBezTo>
                    <a:cubicBezTo>
                      <a:pt x="117" y="195"/>
                      <a:pt x="116" y="192"/>
                      <a:pt x="116" y="192"/>
                    </a:cubicBezTo>
                    <a:cubicBezTo>
                      <a:pt x="116" y="192"/>
                      <a:pt x="115" y="190"/>
                      <a:pt x="115" y="190"/>
                    </a:cubicBezTo>
                    <a:cubicBezTo>
                      <a:pt x="115" y="190"/>
                      <a:pt x="113" y="190"/>
                      <a:pt x="113" y="190"/>
                    </a:cubicBezTo>
                    <a:cubicBezTo>
                      <a:pt x="113" y="190"/>
                      <a:pt x="111" y="188"/>
                      <a:pt x="111" y="188"/>
                    </a:cubicBezTo>
                    <a:cubicBezTo>
                      <a:pt x="111" y="188"/>
                      <a:pt x="110" y="188"/>
                      <a:pt x="110" y="188"/>
                    </a:cubicBezTo>
                    <a:cubicBezTo>
                      <a:pt x="110" y="188"/>
                      <a:pt x="111" y="186"/>
                      <a:pt x="111" y="186"/>
                    </a:cubicBezTo>
                    <a:cubicBezTo>
                      <a:pt x="111" y="186"/>
                      <a:pt x="110" y="182"/>
                      <a:pt x="110" y="182"/>
                    </a:cubicBezTo>
                    <a:cubicBezTo>
                      <a:pt x="110" y="182"/>
                      <a:pt x="108" y="180"/>
                      <a:pt x="108" y="180"/>
                    </a:cubicBezTo>
                    <a:cubicBezTo>
                      <a:pt x="108" y="180"/>
                      <a:pt x="108" y="178"/>
                      <a:pt x="108" y="178"/>
                    </a:cubicBezTo>
                    <a:cubicBezTo>
                      <a:pt x="108" y="178"/>
                      <a:pt x="110" y="177"/>
                      <a:pt x="110" y="177"/>
                    </a:cubicBezTo>
                    <a:cubicBezTo>
                      <a:pt x="110" y="177"/>
                      <a:pt x="112" y="178"/>
                      <a:pt x="112" y="178"/>
                    </a:cubicBezTo>
                    <a:cubicBezTo>
                      <a:pt x="112" y="178"/>
                      <a:pt x="114" y="180"/>
                      <a:pt x="114" y="180"/>
                    </a:cubicBezTo>
                    <a:cubicBezTo>
                      <a:pt x="114" y="180"/>
                      <a:pt x="116" y="183"/>
                      <a:pt x="116" y="183"/>
                    </a:cubicBezTo>
                    <a:cubicBezTo>
                      <a:pt x="116" y="183"/>
                      <a:pt x="117" y="183"/>
                      <a:pt x="117" y="183"/>
                    </a:cubicBezTo>
                    <a:cubicBezTo>
                      <a:pt x="117" y="183"/>
                      <a:pt x="116" y="178"/>
                      <a:pt x="116" y="178"/>
                    </a:cubicBezTo>
                    <a:cubicBezTo>
                      <a:pt x="116" y="178"/>
                      <a:pt x="117" y="178"/>
                      <a:pt x="117" y="178"/>
                    </a:cubicBezTo>
                    <a:cubicBezTo>
                      <a:pt x="117" y="178"/>
                      <a:pt x="118" y="181"/>
                      <a:pt x="118" y="181"/>
                    </a:cubicBezTo>
                    <a:cubicBezTo>
                      <a:pt x="118" y="181"/>
                      <a:pt x="119" y="185"/>
                      <a:pt x="119" y="185"/>
                    </a:cubicBezTo>
                    <a:cubicBezTo>
                      <a:pt x="119" y="185"/>
                      <a:pt x="120" y="186"/>
                      <a:pt x="120" y="186"/>
                    </a:cubicBezTo>
                    <a:cubicBezTo>
                      <a:pt x="120" y="186"/>
                      <a:pt x="121" y="185"/>
                      <a:pt x="121" y="185"/>
                    </a:cubicBezTo>
                    <a:cubicBezTo>
                      <a:pt x="121" y="185"/>
                      <a:pt x="122" y="187"/>
                      <a:pt x="122" y="187"/>
                    </a:cubicBezTo>
                    <a:cubicBezTo>
                      <a:pt x="122" y="187"/>
                      <a:pt x="122" y="188"/>
                      <a:pt x="122" y="188"/>
                    </a:cubicBezTo>
                    <a:cubicBezTo>
                      <a:pt x="122" y="188"/>
                      <a:pt x="123" y="190"/>
                      <a:pt x="123" y="190"/>
                    </a:cubicBezTo>
                    <a:cubicBezTo>
                      <a:pt x="123" y="190"/>
                      <a:pt x="123" y="189"/>
                      <a:pt x="123" y="189"/>
                    </a:cubicBezTo>
                    <a:cubicBezTo>
                      <a:pt x="123" y="189"/>
                      <a:pt x="125" y="191"/>
                      <a:pt x="125" y="191"/>
                    </a:cubicBezTo>
                    <a:cubicBezTo>
                      <a:pt x="125" y="191"/>
                      <a:pt x="126" y="192"/>
                      <a:pt x="126" y="192"/>
                    </a:cubicBezTo>
                    <a:cubicBezTo>
                      <a:pt x="126" y="192"/>
                      <a:pt x="127" y="190"/>
                      <a:pt x="127" y="190"/>
                    </a:cubicBezTo>
                    <a:cubicBezTo>
                      <a:pt x="127" y="190"/>
                      <a:pt x="129" y="191"/>
                      <a:pt x="129" y="191"/>
                    </a:cubicBezTo>
                    <a:cubicBezTo>
                      <a:pt x="129" y="191"/>
                      <a:pt x="130" y="192"/>
                      <a:pt x="130" y="192"/>
                    </a:cubicBezTo>
                    <a:cubicBezTo>
                      <a:pt x="130" y="192"/>
                      <a:pt x="130" y="194"/>
                      <a:pt x="130" y="194"/>
                    </a:cubicBezTo>
                    <a:cubicBezTo>
                      <a:pt x="130" y="194"/>
                      <a:pt x="131" y="194"/>
                      <a:pt x="131" y="194"/>
                    </a:cubicBezTo>
                    <a:cubicBezTo>
                      <a:pt x="131" y="194"/>
                      <a:pt x="131" y="197"/>
                      <a:pt x="131" y="197"/>
                    </a:cubicBezTo>
                    <a:cubicBezTo>
                      <a:pt x="131" y="197"/>
                      <a:pt x="132" y="199"/>
                      <a:pt x="132" y="199"/>
                    </a:cubicBezTo>
                    <a:cubicBezTo>
                      <a:pt x="132" y="199"/>
                      <a:pt x="134" y="200"/>
                      <a:pt x="134" y="200"/>
                    </a:cubicBezTo>
                    <a:cubicBezTo>
                      <a:pt x="134" y="200"/>
                      <a:pt x="134" y="202"/>
                      <a:pt x="134" y="202"/>
                    </a:cubicBezTo>
                    <a:cubicBezTo>
                      <a:pt x="134" y="202"/>
                      <a:pt x="135" y="203"/>
                      <a:pt x="135" y="203"/>
                    </a:cubicBezTo>
                    <a:cubicBezTo>
                      <a:pt x="135" y="203"/>
                      <a:pt x="137" y="203"/>
                      <a:pt x="137" y="203"/>
                    </a:cubicBezTo>
                    <a:cubicBezTo>
                      <a:pt x="137" y="203"/>
                      <a:pt x="138" y="201"/>
                      <a:pt x="138" y="201"/>
                    </a:cubicBezTo>
                    <a:cubicBezTo>
                      <a:pt x="138" y="201"/>
                      <a:pt x="138" y="200"/>
                      <a:pt x="138" y="200"/>
                    </a:cubicBezTo>
                    <a:cubicBezTo>
                      <a:pt x="138" y="200"/>
                      <a:pt x="135" y="199"/>
                      <a:pt x="135" y="199"/>
                    </a:cubicBezTo>
                    <a:cubicBezTo>
                      <a:pt x="135" y="199"/>
                      <a:pt x="134" y="197"/>
                      <a:pt x="134" y="197"/>
                    </a:cubicBezTo>
                    <a:cubicBezTo>
                      <a:pt x="134" y="197"/>
                      <a:pt x="134" y="195"/>
                      <a:pt x="134" y="195"/>
                    </a:cubicBezTo>
                    <a:cubicBezTo>
                      <a:pt x="134" y="195"/>
                      <a:pt x="133" y="194"/>
                      <a:pt x="133" y="194"/>
                    </a:cubicBezTo>
                    <a:cubicBezTo>
                      <a:pt x="133" y="194"/>
                      <a:pt x="133" y="192"/>
                      <a:pt x="133" y="192"/>
                    </a:cubicBezTo>
                    <a:cubicBezTo>
                      <a:pt x="133" y="192"/>
                      <a:pt x="135" y="192"/>
                      <a:pt x="135" y="192"/>
                    </a:cubicBezTo>
                    <a:cubicBezTo>
                      <a:pt x="135" y="192"/>
                      <a:pt x="136" y="194"/>
                      <a:pt x="136" y="194"/>
                    </a:cubicBezTo>
                    <a:cubicBezTo>
                      <a:pt x="136" y="194"/>
                      <a:pt x="138" y="194"/>
                      <a:pt x="138" y="194"/>
                    </a:cubicBezTo>
                    <a:cubicBezTo>
                      <a:pt x="138" y="194"/>
                      <a:pt x="138" y="190"/>
                      <a:pt x="138" y="190"/>
                    </a:cubicBezTo>
                    <a:cubicBezTo>
                      <a:pt x="138" y="190"/>
                      <a:pt x="137" y="187"/>
                      <a:pt x="137" y="187"/>
                    </a:cubicBezTo>
                    <a:cubicBezTo>
                      <a:pt x="137" y="187"/>
                      <a:pt x="138" y="186"/>
                      <a:pt x="138" y="186"/>
                    </a:cubicBezTo>
                    <a:cubicBezTo>
                      <a:pt x="138" y="186"/>
                      <a:pt x="138" y="183"/>
                      <a:pt x="138" y="183"/>
                    </a:cubicBezTo>
                    <a:cubicBezTo>
                      <a:pt x="138" y="183"/>
                      <a:pt x="139" y="181"/>
                      <a:pt x="139" y="181"/>
                    </a:cubicBezTo>
                    <a:cubicBezTo>
                      <a:pt x="139" y="181"/>
                      <a:pt x="139" y="179"/>
                      <a:pt x="139" y="179"/>
                    </a:cubicBezTo>
                    <a:cubicBezTo>
                      <a:pt x="139" y="179"/>
                      <a:pt x="140" y="179"/>
                      <a:pt x="140" y="179"/>
                    </a:cubicBezTo>
                    <a:cubicBezTo>
                      <a:pt x="140" y="179"/>
                      <a:pt x="141" y="181"/>
                      <a:pt x="141" y="181"/>
                    </a:cubicBezTo>
                    <a:cubicBezTo>
                      <a:pt x="141" y="181"/>
                      <a:pt x="140" y="184"/>
                      <a:pt x="140" y="184"/>
                    </a:cubicBezTo>
                    <a:cubicBezTo>
                      <a:pt x="140" y="184"/>
                      <a:pt x="141" y="185"/>
                      <a:pt x="141" y="185"/>
                    </a:cubicBezTo>
                    <a:cubicBezTo>
                      <a:pt x="141" y="185"/>
                      <a:pt x="142" y="186"/>
                      <a:pt x="142" y="186"/>
                    </a:cubicBezTo>
                    <a:cubicBezTo>
                      <a:pt x="142" y="186"/>
                      <a:pt x="143" y="184"/>
                      <a:pt x="143" y="184"/>
                    </a:cubicBezTo>
                    <a:cubicBezTo>
                      <a:pt x="143" y="184"/>
                      <a:pt x="144" y="182"/>
                      <a:pt x="144" y="182"/>
                    </a:cubicBezTo>
                    <a:cubicBezTo>
                      <a:pt x="144" y="182"/>
                      <a:pt x="143" y="179"/>
                      <a:pt x="143" y="179"/>
                    </a:cubicBezTo>
                    <a:cubicBezTo>
                      <a:pt x="143" y="179"/>
                      <a:pt x="145" y="178"/>
                      <a:pt x="145" y="178"/>
                    </a:cubicBezTo>
                    <a:cubicBezTo>
                      <a:pt x="145" y="178"/>
                      <a:pt x="145" y="181"/>
                      <a:pt x="145" y="181"/>
                    </a:cubicBezTo>
                    <a:cubicBezTo>
                      <a:pt x="145" y="181"/>
                      <a:pt x="145" y="183"/>
                      <a:pt x="145" y="183"/>
                    </a:cubicBezTo>
                    <a:cubicBezTo>
                      <a:pt x="145" y="183"/>
                      <a:pt x="145" y="185"/>
                      <a:pt x="145" y="185"/>
                    </a:cubicBezTo>
                    <a:cubicBezTo>
                      <a:pt x="145" y="185"/>
                      <a:pt x="146" y="185"/>
                      <a:pt x="146" y="185"/>
                    </a:cubicBezTo>
                    <a:cubicBezTo>
                      <a:pt x="146" y="185"/>
                      <a:pt x="146" y="181"/>
                      <a:pt x="146" y="181"/>
                    </a:cubicBezTo>
                    <a:cubicBezTo>
                      <a:pt x="146" y="181"/>
                      <a:pt x="145" y="178"/>
                      <a:pt x="145" y="178"/>
                    </a:cubicBezTo>
                    <a:cubicBezTo>
                      <a:pt x="145" y="178"/>
                      <a:pt x="146" y="175"/>
                      <a:pt x="146" y="175"/>
                    </a:cubicBezTo>
                    <a:cubicBezTo>
                      <a:pt x="146" y="175"/>
                      <a:pt x="145" y="172"/>
                      <a:pt x="145" y="172"/>
                    </a:cubicBezTo>
                    <a:cubicBezTo>
                      <a:pt x="145" y="172"/>
                      <a:pt x="142" y="172"/>
                      <a:pt x="142" y="172"/>
                    </a:cubicBezTo>
                    <a:cubicBezTo>
                      <a:pt x="142" y="172"/>
                      <a:pt x="141" y="169"/>
                      <a:pt x="141" y="169"/>
                    </a:cubicBezTo>
                    <a:cubicBezTo>
                      <a:pt x="141" y="169"/>
                      <a:pt x="141" y="168"/>
                      <a:pt x="141" y="168"/>
                    </a:cubicBezTo>
                    <a:cubicBezTo>
                      <a:pt x="141" y="168"/>
                      <a:pt x="143" y="167"/>
                      <a:pt x="143" y="167"/>
                    </a:cubicBezTo>
                    <a:cubicBezTo>
                      <a:pt x="143" y="167"/>
                      <a:pt x="144" y="165"/>
                      <a:pt x="144" y="165"/>
                    </a:cubicBezTo>
                    <a:cubicBezTo>
                      <a:pt x="144" y="165"/>
                      <a:pt x="145" y="163"/>
                      <a:pt x="145" y="163"/>
                    </a:cubicBezTo>
                    <a:cubicBezTo>
                      <a:pt x="145" y="163"/>
                      <a:pt x="143" y="163"/>
                      <a:pt x="143" y="163"/>
                    </a:cubicBezTo>
                    <a:cubicBezTo>
                      <a:pt x="143" y="163"/>
                      <a:pt x="144" y="162"/>
                      <a:pt x="144" y="162"/>
                    </a:cubicBezTo>
                    <a:cubicBezTo>
                      <a:pt x="144" y="162"/>
                      <a:pt x="145" y="159"/>
                      <a:pt x="145" y="159"/>
                    </a:cubicBezTo>
                    <a:cubicBezTo>
                      <a:pt x="145" y="159"/>
                      <a:pt x="144" y="159"/>
                      <a:pt x="144" y="159"/>
                    </a:cubicBezTo>
                    <a:cubicBezTo>
                      <a:pt x="144" y="159"/>
                      <a:pt x="143" y="160"/>
                      <a:pt x="143" y="160"/>
                    </a:cubicBezTo>
                    <a:cubicBezTo>
                      <a:pt x="143" y="160"/>
                      <a:pt x="142" y="160"/>
                      <a:pt x="142" y="160"/>
                    </a:cubicBezTo>
                    <a:cubicBezTo>
                      <a:pt x="142" y="160"/>
                      <a:pt x="142" y="157"/>
                      <a:pt x="142" y="157"/>
                    </a:cubicBezTo>
                    <a:cubicBezTo>
                      <a:pt x="142" y="157"/>
                      <a:pt x="141" y="157"/>
                      <a:pt x="141" y="157"/>
                    </a:cubicBezTo>
                    <a:cubicBezTo>
                      <a:pt x="141" y="157"/>
                      <a:pt x="140" y="158"/>
                      <a:pt x="140" y="158"/>
                    </a:cubicBezTo>
                    <a:cubicBezTo>
                      <a:pt x="140" y="158"/>
                      <a:pt x="139" y="157"/>
                      <a:pt x="139" y="157"/>
                    </a:cubicBezTo>
                    <a:cubicBezTo>
                      <a:pt x="139" y="157"/>
                      <a:pt x="138" y="155"/>
                      <a:pt x="138" y="155"/>
                    </a:cubicBezTo>
                    <a:cubicBezTo>
                      <a:pt x="138" y="155"/>
                      <a:pt x="137" y="155"/>
                      <a:pt x="137" y="155"/>
                    </a:cubicBezTo>
                    <a:cubicBezTo>
                      <a:pt x="137" y="155"/>
                      <a:pt x="137" y="154"/>
                      <a:pt x="137" y="154"/>
                    </a:cubicBezTo>
                    <a:cubicBezTo>
                      <a:pt x="137" y="154"/>
                      <a:pt x="135" y="154"/>
                      <a:pt x="135" y="154"/>
                    </a:cubicBezTo>
                    <a:cubicBezTo>
                      <a:pt x="135" y="154"/>
                      <a:pt x="134" y="153"/>
                      <a:pt x="134" y="153"/>
                    </a:cubicBezTo>
                    <a:cubicBezTo>
                      <a:pt x="134" y="153"/>
                      <a:pt x="135" y="152"/>
                      <a:pt x="135" y="152"/>
                    </a:cubicBezTo>
                    <a:cubicBezTo>
                      <a:pt x="135" y="152"/>
                      <a:pt x="135" y="151"/>
                      <a:pt x="135" y="151"/>
                    </a:cubicBezTo>
                    <a:cubicBezTo>
                      <a:pt x="135" y="151"/>
                      <a:pt x="134" y="150"/>
                      <a:pt x="134" y="150"/>
                    </a:cubicBezTo>
                    <a:cubicBezTo>
                      <a:pt x="134" y="150"/>
                      <a:pt x="133" y="149"/>
                      <a:pt x="133" y="149"/>
                    </a:cubicBezTo>
                    <a:cubicBezTo>
                      <a:pt x="133" y="149"/>
                      <a:pt x="135" y="147"/>
                      <a:pt x="135" y="147"/>
                    </a:cubicBezTo>
                    <a:cubicBezTo>
                      <a:pt x="135" y="147"/>
                      <a:pt x="134" y="145"/>
                      <a:pt x="134" y="145"/>
                    </a:cubicBezTo>
                    <a:cubicBezTo>
                      <a:pt x="134" y="145"/>
                      <a:pt x="134" y="144"/>
                      <a:pt x="134" y="144"/>
                    </a:cubicBezTo>
                    <a:cubicBezTo>
                      <a:pt x="134" y="144"/>
                      <a:pt x="133" y="142"/>
                      <a:pt x="133" y="142"/>
                    </a:cubicBezTo>
                    <a:cubicBezTo>
                      <a:pt x="133" y="142"/>
                      <a:pt x="131" y="143"/>
                      <a:pt x="131" y="143"/>
                    </a:cubicBezTo>
                    <a:cubicBezTo>
                      <a:pt x="131" y="143"/>
                      <a:pt x="131" y="141"/>
                      <a:pt x="131" y="141"/>
                    </a:cubicBezTo>
                    <a:cubicBezTo>
                      <a:pt x="131" y="141"/>
                      <a:pt x="129" y="140"/>
                      <a:pt x="129" y="140"/>
                    </a:cubicBezTo>
                    <a:cubicBezTo>
                      <a:pt x="129" y="140"/>
                      <a:pt x="129" y="137"/>
                      <a:pt x="129" y="137"/>
                    </a:cubicBezTo>
                    <a:cubicBezTo>
                      <a:pt x="129" y="137"/>
                      <a:pt x="129" y="136"/>
                      <a:pt x="129" y="136"/>
                    </a:cubicBezTo>
                    <a:cubicBezTo>
                      <a:pt x="129" y="136"/>
                      <a:pt x="130" y="135"/>
                      <a:pt x="130" y="135"/>
                    </a:cubicBezTo>
                    <a:cubicBezTo>
                      <a:pt x="130" y="135"/>
                      <a:pt x="131" y="134"/>
                      <a:pt x="131" y="134"/>
                    </a:cubicBezTo>
                    <a:cubicBezTo>
                      <a:pt x="131" y="134"/>
                      <a:pt x="132" y="137"/>
                      <a:pt x="132" y="137"/>
                    </a:cubicBezTo>
                    <a:cubicBezTo>
                      <a:pt x="132" y="137"/>
                      <a:pt x="133" y="137"/>
                      <a:pt x="133" y="137"/>
                    </a:cubicBezTo>
                    <a:cubicBezTo>
                      <a:pt x="133" y="137"/>
                      <a:pt x="135" y="136"/>
                      <a:pt x="135" y="136"/>
                    </a:cubicBezTo>
                    <a:cubicBezTo>
                      <a:pt x="135" y="136"/>
                      <a:pt x="138" y="137"/>
                      <a:pt x="138" y="137"/>
                    </a:cubicBezTo>
                    <a:cubicBezTo>
                      <a:pt x="138" y="137"/>
                      <a:pt x="138" y="134"/>
                      <a:pt x="138" y="134"/>
                    </a:cubicBezTo>
                    <a:cubicBezTo>
                      <a:pt x="138" y="134"/>
                      <a:pt x="137" y="133"/>
                      <a:pt x="137" y="133"/>
                    </a:cubicBezTo>
                    <a:cubicBezTo>
                      <a:pt x="137" y="133"/>
                      <a:pt x="135" y="131"/>
                      <a:pt x="135" y="131"/>
                    </a:cubicBezTo>
                    <a:cubicBezTo>
                      <a:pt x="135" y="131"/>
                      <a:pt x="135" y="128"/>
                      <a:pt x="135" y="128"/>
                    </a:cubicBezTo>
                    <a:cubicBezTo>
                      <a:pt x="135" y="128"/>
                      <a:pt x="137" y="128"/>
                      <a:pt x="137" y="128"/>
                    </a:cubicBezTo>
                    <a:cubicBezTo>
                      <a:pt x="137" y="128"/>
                      <a:pt x="137" y="129"/>
                      <a:pt x="137" y="129"/>
                    </a:cubicBezTo>
                    <a:cubicBezTo>
                      <a:pt x="137" y="129"/>
                      <a:pt x="138" y="131"/>
                      <a:pt x="138" y="131"/>
                    </a:cubicBezTo>
                    <a:cubicBezTo>
                      <a:pt x="138" y="131"/>
                      <a:pt x="140" y="131"/>
                      <a:pt x="140" y="131"/>
                    </a:cubicBezTo>
                    <a:cubicBezTo>
                      <a:pt x="140" y="131"/>
                      <a:pt x="140" y="128"/>
                      <a:pt x="140" y="128"/>
                    </a:cubicBezTo>
                    <a:cubicBezTo>
                      <a:pt x="140" y="128"/>
                      <a:pt x="141" y="127"/>
                      <a:pt x="141" y="127"/>
                    </a:cubicBezTo>
                    <a:cubicBezTo>
                      <a:pt x="141" y="127"/>
                      <a:pt x="142" y="126"/>
                      <a:pt x="142" y="126"/>
                    </a:cubicBezTo>
                    <a:cubicBezTo>
                      <a:pt x="142" y="126"/>
                      <a:pt x="144" y="125"/>
                      <a:pt x="144" y="125"/>
                    </a:cubicBezTo>
                    <a:cubicBezTo>
                      <a:pt x="144" y="125"/>
                      <a:pt x="145" y="125"/>
                      <a:pt x="145" y="125"/>
                    </a:cubicBezTo>
                    <a:cubicBezTo>
                      <a:pt x="145" y="125"/>
                      <a:pt x="145" y="128"/>
                      <a:pt x="145" y="128"/>
                    </a:cubicBezTo>
                    <a:cubicBezTo>
                      <a:pt x="145" y="128"/>
                      <a:pt x="146" y="129"/>
                      <a:pt x="146" y="129"/>
                    </a:cubicBezTo>
                    <a:cubicBezTo>
                      <a:pt x="146" y="129"/>
                      <a:pt x="146" y="130"/>
                      <a:pt x="146" y="130"/>
                    </a:cubicBezTo>
                    <a:cubicBezTo>
                      <a:pt x="146" y="130"/>
                      <a:pt x="145" y="132"/>
                      <a:pt x="145" y="132"/>
                    </a:cubicBezTo>
                    <a:cubicBezTo>
                      <a:pt x="145" y="132"/>
                      <a:pt x="147" y="131"/>
                      <a:pt x="147" y="131"/>
                    </a:cubicBezTo>
                    <a:cubicBezTo>
                      <a:pt x="147" y="131"/>
                      <a:pt x="148" y="133"/>
                      <a:pt x="148" y="133"/>
                    </a:cubicBezTo>
                    <a:cubicBezTo>
                      <a:pt x="148" y="133"/>
                      <a:pt x="149" y="134"/>
                      <a:pt x="149" y="134"/>
                    </a:cubicBezTo>
                    <a:cubicBezTo>
                      <a:pt x="149" y="134"/>
                      <a:pt x="149" y="136"/>
                      <a:pt x="149" y="136"/>
                    </a:cubicBezTo>
                    <a:cubicBezTo>
                      <a:pt x="149" y="136"/>
                      <a:pt x="150" y="136"/>
                      <a:pt x="150" y="136"/>
                    </a:cubicBezTo>
                    <a:cubicBezTo>
                      <a:pt x="150" y="136"/>
                      <a:pt x="152" y="136"/>
                      <a:pt x="152" y="136"/>
                    </a:cubicBezTo>
                    <a:cubicBezTo>
                      <a:pt x="152" y="136"/>
                      <a:pt x="155" y="135"/>
                      <a:pt x="155" y="135"/>
                    </a:cubicBezTo>
                    <a:cubicBezTo>
                      <a:pt x="155" y="135"/>
                      <a:pt x="158" y="133"/>
                      <a:pt x="158" y="133"/>
                    </a:cubicBezTo>
                    <a:cubicBezTo>
                      <a:pt x="158" y="133"/>
                      <a:pt x="159" y="133"/>
                      <a:pt x="159" y="133"/>
                    </a:cubicBezTo>
                    <a:cubicBezTo>
                      <a:pt x="159" y="133"/>
                      <a:pt x="158" y="136"/>
                      <a:pt x="158" y="136"/>
                    </a:cubicBezTo>
                    <a:cubicBezTo>
                      <a:pt x="158" y="136"/>
                      <a:pt x="157" y="137"/>
                      <a:pt x="157" y="137"/>
                    </a:cubicBezTo>
                    <a:cubicBezTo>
                      <a:pt x="157" y="137"/>
                      <a:pt x="155" y="137"/>
                      <a:pt x="155" y="137"/>
                    </a:cubicBezTo>
                    <a:cubicBezTo>
                      <a:pt x="155" y="137"/>
                      <a:pt x="153" y="138"/>
                      <a:pt x="153" y="138"/>
                    </a:cubicBezTo>
                    <a:cubicBezTo>
                      <a:pt x="153" y="138"/>
                      <a:pt x="151" y="139"/>
                      <a:pt x="151" y="139"/>
                    </a:cubicBezTo>
                    <a:cubicBezTo>
                      <a:pt x="151" y="139"/>
                      <a:pt x="150" y="140"/>
                      <a:pt x="150" y="140"/>
                    </a:cubicBezTo>
                    <a:cubicBezTo>
                      <a:pt x="150" y="140"/>
                      <a:pt x="151" y="142"/>
                      <a:pt x="151" y="142"/>
                    </a:cubicBezTo>
                    <a:cubicBezTo>
                      <a:pt x="151" y="142"/>
                      <a:pt x="152" y="142"/>
                      <a:pt x="152" y="142"/>
                    </a:cubicBezTo>
                    <a:cubicBezTo>
                      <a:pt x="152" y="142"/>
                      <a:pt x="154" y="140"/>
                      <a:pt x="154" y="140"/>
                    </a:cubicBezTo>
                    <a:cubicBezTo>
                      <a:pt x="154" y="140"/>
                      <a:pt x="155" y="141"/>
                      <a:pt x="155" y="141"/>
                    </a:cubicBezTo>
                    <a:cubicBezTo>
                      <a:pt x="155" y="141"/>
                      <a:pt x="154" y="144"/>
                      <a:pt x="154" y="144"/>
                    </a:cubicBezTo>
                    <a:cubicBezTo>
                      <a:pt x="154" y="144"/>
                      <a:pt x="152" y="145"/>
                      <a:pt x="152" y="145"/>
                    </a:cubicBezTo>
                    <a:cubicBezTo>
                      <a:pt x="152" y="145"/>
                      <a:pt x="151" y="146"/>
                      <a:pt x="151" y="146"/>
                    </a:cubicBezTo>
                    <a:cubicBezTo>
                      <a:pt x="151" y="146"/>
                      <a:pt x="152" y="147"/>
                      <a:pt x="152" y="147"/>
                    </a:cubicBezTo>
                    <a:cubicBezTo>
                      <a:pt x="152" y="147"/>
                      <a:pt x="153" y="147"/>
                      <a:pt x="153" y="147"/>
                    </a:cubicBezTo>
                    <a:cubicBezTo>
                      <a:pt x="153" y="147"/>
                      <a:pt x="153" y="149"/>
                      <a:pt x="153" y="149"/>
                    </a:cubicBezTo>
                    <a:cubicBezTo>
                      <a:pt x="153" y="149"/>
                      <a:pt x="154" y="152"/>
                      <a:pt x="154" y="152"/>
                    </a:cubicBezTo>
                    <a:cubicBezTo>
                      <a:pt x="154" y="152"/>
                      <a:pt x="155" y="149"/>
                      <a:pt x="155" y="149"/>
                    </a:cubicBezTo>
                    <a:cubicBezTo>
                      <a:pt x="155" y="149"/>
                      <a:pt x="156" y="150"/>
                      <a:pt x="156" y="150"/>
                    </a:cubicBezTo>
                    <a:cubicBezTo>
                      <a:pt x="156" y="150"/>
                      <a:pt x="156" y="153"/>
                      <a:pt x="156" y="153"/>
                    </a:cubicBezTo>
                    <a:cubicBezTo>
                      <a:pt x="156" y="153"/>
                      <a:pt x="159" y="152"/>
                      <a:pt x="159" y="152"/>
                    </a:cubicBezTo>
                    <a:cubicBezTo>
                      <a:pt x="159" y="152"/>
                      <a:pt x="159" y="154"/>
                      <a:pt x="159" y="154"/>
                    </a:cubicBezTo>
                    <a:cubicBezTo>
                      <a:pt x="159" y="154"/>
                      <a:pt x="160" y="156"/>
                      <a:pt x="160" y="156"/>
                    </a:cubicBezTo>
                    <a:cubicBezTo>
                      <a:pt x="160" y="156"/>
                      <a:pt x="162" y="154"/>
                      <a:pt x="162" y="154"/>
                    </a:cubicBezTo>
                    <a:cubicBezTo>
                      <a:pt x="162" y="154"/>
                      <a:pt x="164" y="149"/>
                      <a:pt x="164" y="149"/>
                    </a:cubicBezTo>
                    <a:cubicBezTo>
                      <a:pt x="164" y="149"/>
                      <a:pt x="165" y="145"/>
                      <a:pt x="165" y="145"/>
                    </a:cubicBezTo>
                    <a:cubicBezTo>
                      <a:pt x="165" y="145"/>
                      <a:pt x="166" y="143"/>
                      <a:pt x="166" y="143"/>
                    </a:cubicBezTo>
                    <a:cubicBezTo>
                      <a:pt x="166" y="143"/>
                      <a:pt x="165" y="143"/>
                      <a:pt x="165" y="143"/>
                    </a:cubicBezTo>
                    <a:cubicBezTo>
                      <a:pt x="165" y="143"/>
                      <a:pt x="167" y="141"/>
                      <a:pt x="167" y="141"/>
                    </a:cubicBezTo>
                    <a:cubicBezTo>
                      <a:pt x="167" y="141"/>
                      <a:pt x="167" y="139"/>
                      <a:pt x="167" y="139"/>
                    </a:cubicBezTo>
                    <a:cubicBezTo>
                      <a:pt x="167" y="139"/>
                      <a:pt x="168" y="142"/>
                      <a:pt x="168" y="142"/>
                    </a:cubicBezTo>
                    <a:cubicBezTo>
                      <a:pt x="168" y="142"/>
                      <a:pt x="170" y="144"/>
                      <a:pt x="170" y="144"/>
                    </a:cubicBezTo>
                    <a:cubicBezTo>
                      <a:pt x="170" y="144"/>
                      <a:pt x="171" y="142"/>
                      <a:pt x="171" y="142"/>
                    </a:cubicBezTo>
                    <a:cubicBezTo>
                      <a:pt x="171" y="142"/>
                      <a:pt x="172" y="142"/>
                      <a:pt x="172" y="142"/>
                    </a:cubicBezTo>
                    <a:cubicBezTo>
                      <a:pt x="172" y="142"/>
                      <a:pt x="172" y="140"/>
                      <a:pt x="172" y="140"/>
                    </a:cubicBezTo>
                    <a:cubicBezTo>
                      <a:pt x="172" y="140"/>
                      <a:pt x="175" y="140"/>
                      <a:pt x="175" y="140"/>
                    </a:cubicBezTo>
                    <a:cubicBezTo>
                      <a:pt x="175" y="140"/>
                      <a:pt x="176" y="138"/>
                      <a:pt x="176" y="138"/>
                    </a:cubicBezTo>
                    <a:cubicBezTo>
                      <a:pt x="176" y="138"/>
                      <a:pt x="176" y="137"/>
                      <a:pt x="176" y="137"/>
                    </a:cubicBezTo>
                    <a:cubicBezTo>
                      <a:pt x="176" y="137"/>
                      <a:pt x="180" y="136"/>
                      <a:pt x="180" y="136"/>
                    </a:cubicBezTo>
                    <a:cubicBezTo>
                      <a:pt x="180" y="136"/>
                      <a:pt x="179" y="133"/>
                      <a:pt x="179" y="133"/>
                    </a:cubicBezTo>
                    <a:cubicBezTo>
                      <a:pt x="179" y="133"/>
                      <a:pt x="178" y="133"/>
                      <a:pt x="178" y="133"/>
                    </a:cubicBezTo>
                    <a:cubicBezTo>
                      <a:pt x="178" y="133"/>
                      <a:pt x="179" y="131"/>
                      <a:pt x="179" y="131"/>
                    </a:cubicBezTo>
                    <a:cubicBezTo>
                      <a:pt x="179" y="131"/>
                      <a:pt x="179" y="129"/>
                      <a:pt x="179" y="129"/>
                    </a:cubicBezTo>
                    <a:cubicBezTo>
                      <a:pt x="179" y="129"/>
                      <a:pt x="180" y="128"/>
                      <a:pt x="180" y="128"/>
                    </a:cubicBezTo>
                    <a:cubicBezTo>
                      <a:pt x="180" y="128"/>
                      <a:pt x="182" y="131"/>
                      <a:pt x="182" y="131"/>
                    </a:cubicBezTo>
                    <a:cubicBezTo>
                      <a:pt x="182" y="131"/>
                      <a:pt x="183" y="131"/>
                      <a:pt x="183" y="131"/>
                    </a:cubicBezTo>
                    <a:cubicBezTo>
                      <a:pt x="183" y="131"/>
                      <a:pt x="184" y="129"/>
                      <a:pt x="184" y="129"/>
                    </a:cubicBezTo>
                    <a:cubicBezTo>
                      <a:pt x="184" y="129"/>
                      <a:pt x="186" y="130"/>
                      <a:pt x="186" y="130"/>
                    </a:cubicBezTo>
                    <a:cubicBezTo>
                      <a:pt x="186" y="130"/>
                      <a:pt x="186" y="126"/>
                      <a:pt x="186" y="126"/>
                    </a:cubicBezTo>
                    <a:cubicBezTo>
                      <a:pt x="186" y="126"/>
                      <a:pt x="188" y="126"/>
                      <a:pt x="188" y="126"/>
                    </a:cubicBezTo>
                    <a:cubicBezTo>
                      <a:pt x="188" y="126"/>
                      <a:pt x="190" y="126"/>
                      <a:pt x="190" y="126"/>
                    </a:cubicBezTo>
                    <a:cubicBezTo>
                      <a:pt x="190" y="126"/>
                      <a:pt x="189" y="122"/>
                      <a:pt x="189" y="122"/>
                    </a:cubicBezTo>
                    <a:cubicBezTo>
                      <a:pt x="189" y="122"/>
                      <a:pt x="187" y="119"/>
                      <a:pt x="187" y="119"/>
                    </a:cubicBezTo>
                    <a:cubicBezTo>
                      <a:pt x="187" y="119"/>
                      <a:pt x="186" y="117"/>
                      <a:pt x="186" y="117"/>
                    </a:cubicBezTo>
                    <a:cubicBezTo>
                      <a:pt x="186" y="117"/>
                      <a:pt x="184" y="118"/>
                      <a:pt x="184" y="118"/>
                    </a:cubicBezTo>
                    <a:cubicBezTo>
                      <a:pt x="184" y="118"/>
                      <a:pt x="183" y="120"/>
                      <a:pt x="183" y="120"/>
                    </a:cubicBezTo>
                    <a:cubicBezTo>
                      <a:pt x="183" y="120"/>
                      <a:pt x="181" y="119"/>
                      <a:pt x="181" y="119"/>
                    </a:cubicBezTo>
                    <a:cubicBezTo>
                      <a:pt x="181" y="119"/>
                      <a:pt x="180" y="119"/>
                      <a:pt x="180" y="119"/>
                    </a:cubicBezTo>
                    <a:cubicBezTo>
                      <a:pt x="180" y="119"/>
                      <a:pt x="179" y="118"/>
                      <a:pt x="179" y="118"/>
                    </a:cubicBezTo>
                    <a:cubicBezTo>
                      <a:pt x="179" y="118"/>
                      <a:pt x="177" y="119"/>
                      <a:pt x="177" y="119"/>
                    </a:cubicBezTo>
                    <a:cubicBezTo>
                      <a:pt x="177" y="119"/>
                      <a:pt x="177" y="119"/>
                      <a:pt x="177" y="119"/>
                    </a:cubicBezTo>
                    <a:cubicBezTo>
                      <a:pt x="177" y="119"/>
                      <a:pt x="177" y="119"/>
                      <a:pt x="177" y="119"/>
                    </a:cubicBezTo>
                    <a:cubicBezTo>
                      <a:pt x="177" y="119"/>
                      <a:pt x="176" y="119"/>
                      <a:pt x="176" y="119"/>
                    </a:cubicBezTo>
                    <a:cubicBezTo>
                      <a:pt x="176" y="119"/>
                      <a:pt x="176" y="117"/>
                      <a:pt x="176" y="117"/>
                    </a:cubicBezTo>
                    <a:cubicBezTo>
                      <a:pt x="176" y="117"/>
                      <a:pt x="177" y="116"/>
                      <a:pt x="177" y="116"/>
                    </a:cubicBezTo>
                    <a:cubicBezTo>
                      <a:pt x="177" y="116"/>
                      <a:pt x="179" y="115"/>
                      <a:pt x="179" y="115"/>
                    </a:cubicBezTo>
                    <a:cubicBezTo>
                      <a:pt x="179" y="115"/>
                      <a:pt x="180" y="114"/>
                      <a:pt x="180" y="114"/>
                    </a:cubicBezTo>
                    <a:cubicBezTo>
                      <a:pt x="180" y="114"/>
                      <a:pt x="180" y="113"/>
                      <a:pt x="180" y="113"/>
                    </a:cubicBezTo>
                    <a:cubicBezTo>
                      <a:pt x="180" y="113"/>
                      <a:pt x="179" y="113"/>
                      <a:pt x="179" y="113"/>
                    </a:cubicBezTo>
                    <a:cubicBezTo>
                      <a:pt x="179" y="113"/>
                      <a:pt x="177" y="112"/>
                      <a:pt x="177" y="112"/>
                    </a:cubicBezTo>
                    <a:cubicBezTo>
                      <a:pt x="177" y="112"/>
                      <a:pt x="175" y="112"/>
                      <a:pt x="175" y="112"/>
                    </a:cubicBezTo>
                    <a:cubicBezTo>
                      <a:pt x="175" y="112"/>
                      <a:pt x="175" y="113"/>
                      <a:pt x="175" y="113"/>
                    </a:cubicBezTo>
                    <a:cubicBezTo>
                      <a:pt x="175" y="113"/>
                      <a:pt x="174" y="114"/>
                      <a:pt x="174" y="114"/>
                    </a:cubicBezTo>
                    <a:cubicBezTo>
                      <a:pt x="174" y="114"/>
                      <a:pt x="172" y="115"/>
                      <a:pt x="172" y="115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72" y="115"/>
                      <a:pt x="173" y="112"/>
                      <a:pt x="173" y="112"/>
                    </a:cubicBezTo>
                    <a:cubicBezTo>
                      <a:pt x="173" y="112"/>
                      <a:pt x="173" y="110"/>
                      <a:pt x="173" y="110"/>
                    </a:cubicBezTo>
                    <a:cubicBezTo>
                      <a:pt x="173" y="110"/>
                      <a:pt x="173" y="106"/>
                      <a:pt x="173" y="106"/>
                    </a:cubicBezTo>
                    <a:cubicBezTo>
                      <a:pt x="173" y="106"/>
                      <a:pt x="172" y="105"/>
                      <a:pt x="172" y="105"/>
                    </a:cubicBezTo>
                    <a:cubicBezTo>
                      <a:pt x="172" y="105"/>
                      <a:pt x="171" y="103"/>
                      <a:pt x="171" y="103"/>
                    </a:cubicBezTo>
                    <a:cubicBezTo>
                      <a:pt x="171" y="103"/>
                      <a:pt x="170" y="104"/>
                      <a:pt x="170" y="104"/>
                    </a:cubicBezTo>
                    <a:cubicBezTo>
                      <a:pt x="170" y="104"/>
                      <a:pt x="168" y="104"/>
                      <a:pt x="168" y="104"/>
                    </a:cubicBezTo>
                    <a:cubicBezTo>
                      <a:pt x="168" y="104"/>
                      <a:pt x="169" y="102"/>
                      <a:pt x="169" y="102"/>
                    </a:cubicBezTo>
                    <a:cubicBezTo>
                      <a:pt x="169" y="102"/>
                      <a:pt x="170" y="101"/>
                      <a:pt x="170" y="101"/>
                    </a:cubicBezTo>
                    <a:cubicBezTo>
                      <a:pt x="170" y="101"/>
                      <a:pt x="169" y="100"/>
                      <a:pt x="169" y="100"/>
                    </a:cubicBezTo>
                    <a:cubicBezTo>
                      <a:pt x="169" y="100"/>
                      <a:pt x="167" y="101"/>
                      <a:pt x="167" y="101"/>
                    </a:cubicBezTo>
                    <a:cubicBezTo>
                      <a:pt x="167" y="101"/>
                      <a:pt x="165" y="100"/>
                      <a:pt x="165" y="100"/>
                    </a:cubicBezTo>
                    <a:cubicBezTo>
                      <a:pt x="165" y="100"/>
                      <a:pt x="164" y="102"/>
                      <a:pt x="164" y="102"/>
                    </a:cubicBezTo>
                    <a:cubicBezTo>
                      <a:pt x="164" y="102"/>
                      <a:pt x="162" y="102"/>
                      <a:pt x="162" y="102"/>
                    </a:cubicBezTo>
                    <a:cubicBezTo>
                      <a:pt x="162" y="102"/>
                      <a:pt x="161" y="102"/>
                      <a:pt x="161" y="102"/>
                    </a:cubicBezTo>
                    <a:cubicBezTo>
                      <a:pt x="161" y="102"/>
                      <a:pt x="160" y="100"/>
                      <a:pt x="160" y="100"/>
                    </a:cubicBezTo>
                    <a:cubicBezTo>
                      <a:pt x="160" y="100"/>
                      <a:pt x="159" y="100"/>
                      <a:pt x="159" y="100"/>
                    </a:cubicBezTo>
                    <a:cubicBezTo>
                      <a:pt x="159" y="100"/>
                      <a:pt x="159" y="97"/>
                      <a:pt x="159" y="97"/>
                    </a:cubicBezTo>
                    <a:cubicBezTo>
                      <a:pt x="159" y="97"/>
                      <a:pt x="157" y="98"/>
                      <a:pt x="157" y="98"/>
                    </a:cubicBezTo>
                    <a:cubicBezTo>
                      <a:pt x="157" y="98"/>
                      <a:pt x="156" y="96"/>
                      <a:pt x="156" y="96"/>
                    </a:cubicBezTo>
                    <a:cubicBezTo>
                      <a:pt x="156" y="96"/>
                      <a:pt x="155" y="95"/>
                      <a:pt x="155" y="95"/>
                    </a:cubicBezTo>
                    <a:cubicBezTo>
                      <a:pt x="155" y="95"/>
                      <a:pt x="155" y="93"/>
                      <a:pt x="155" y="93"/>
                    </a:cubicBezTo>
                    <a:cubicBezTo>
                      <a:pt x="155" y="93"/>
                      <a:pt x="153" y="91"/>
                      <a:pt x="153" y="91"/>
                    </a:cubicBezTo>
                    <a:cubicBezTo>
                      <a:pt x="153" y="91"/>
                      <a:pt x="151" y="91"/>
                      <a:pt x="151" y="91"/>
                    </a:cubicBezTo>
                    <a:cubicBezTo>
                      <a:pt x="151" y="91"/>
                      <a:pt x="148" y="92"/>
                      <a:pt x="148" y="92"/>
                    </a:cubicBezTo>
                    <a:cubicBezTo>
                      <a:pt x="148" y="92"/>
                      <a:pt x="147" y="91"/>
                      <a:pt x="147" y="91"/>
                    </a:cubicBezTo>
                    <a:cubicBezTo>
                      <a:pt x="147" y="91"/>
                      <a:pt x="147" y="88"/>
                      <a:pt x="147" y="88"/>
                    </a:cubicBezTo>
                    <a:cubicBezTo>
                      <a:pt x="147" y="88"/>
                      <a:pt x="149" y="87"/>
                      <a:pt x="149" y="87"/>
                    </a:cubicBezTo>
                    <a:cubicBezTo>
                      <a:pt x="149" y="87"/>
                      <a:pt x="148" y="86"/>
                      <a:pt x="148" y="86"/>
                    </a:cubicBezTo>
                    <a:cubicBezTo>
                      <a:pt x="148" y="86"/>
                      <a:pt x="150" y="87"/>
                      <a:pt x="150" y="87"/>
                    </a:cubicBezTo>
                    <a:cubicBezTo>
                      <a:pt x="150" y="87"/>
                      <a:pt x="152" y="87"/>
                      <a:pt x="152" y="87"/>
                    </a:cubicBezTo>
                    <a:cubicBezTo>
                      <a:pt x="152" y="87"/>
                      <a:pt x="151" y="84"/>
                      <a:pt x="151" y="84"/>
                    </a:cubicBezTo>
                    <a:cubicBezTo>
                      <a:pt x="151" y="84"/>
                      <a:pt x="151" y="83"/>
                      <a:pt x="151" y="83"/>
                    </a:cubicBezTo>
                    <a:cubicBezTo>
                      <a:pt x="151" y="83"/>
                      <a:pt x="154" y="82"/>
                      <a:pt x="154" y="82"/>
                    </a:cubicBezTo>
                    <a:cubicBezTo>
                      <a:pt x="154" y="82"/>
                      <a:pt x="152" y="80"/>
                      <a:pt x="152" y="80"/>
                    </a:cubicBezTo>
                    <a:cubicBezTo>
                      <a:pt x="152" y="80"/>
                      <a:pt x="150" y="80"/>
                      <a:pt x="150" y="80"/>
                    </a:cubicBezTo>
                    <a:cubicBezTo>
                      <a:pt x="150" y="80"/>
                      <a:pt x="149" y="79"/>
                      <a:pt x="149" y="79"/>
                    </a:cubicBezTo>
                    <a:cubicBezTo>
                      <a:pt x="149" y="79"/>
                      <a:pt x="150" y="76"/>
                      <a:pt x="150" y="76"/>
                    </a:cubicBezTo>
                    <a:cubicBezTo>
                      <a:pt x="150" y="76"/>
                      <a:pt x="156" y="77"/>
                      <a:pt x="156" y="77"/>
                    </a:cubicBezTo>
                    <a:cubicBezTo>
                      <a:pt x="156" y="77"/>
                      <a:pt x="156" y="80"/>
                      <a:pt x="156" y="80"/>
                    </a:cubicBezTo>
                    <a:cubicBezTo>
                      <a:pt x="156" y="80"/>
                      <a:pt x="160" y="79"/>
                      <a:pt x="160" y="79"/>
                    </a:cubicBezTo>
                    <a:cubicBezTo>
                      <a:pt x="160" y="79"/>
                      <a:pt x="162" y="79"/>
                      <a:pt x="162" y="79"/>
                    </a:cubicBezTo>
                    <a:cubicBezTo>
                      <a:pt x="162" y="79"/>
                      <a:pt x="162" y="80"/>
                      <a:pt x="162" y="80"/>
                    </a:cubicBezTo>
                    <a:cubicBezTo>
                      <a:pt x="162" y="80"/>
                      <a:pt x="164" y="80"/>
                      <a:pt x="164" y="80"/>
                    </a:cubicBezTo>
                    <a:cubicBezTo>
                      <a:pt x="164" y="80"/>
                      <a:pt x="164" y="77"/>
                      <a:pt x="164" y="77"/>
                    </a:cubicBezTo>
                    <a:cubicBezTo>
                      <a:pt x="164" y="77"/>
                      <a:pt x="162" y="75"/>
                      <a:pt x="162" y="75"/>
                    </a:cubicBezTo>
                    <a:cubicBezTo>
                      <a:pt x="162" y="75"/>
                      <a:pt x="160" y="73"/>
                      <a:pt x="160" y="73"/>
                    </a:cubicBezTo>
                    <a:cubicBezTo>
                      <a:pt x="160" y="73"/>
                      <a:pt x="159" y="73"/>
                      <a:pt x="159" y="73"/>
                    </a:cubicBezTo>
                    <a:cubicBezTo>
                      <a:pt x="159" y="73"/>
                      <a:pt x="157" y="73"/>
                      <a:pt x="157" y="73"/>
                    </a:cubicBezTo>
                    <a:cubicBezTo>
                      <a:pt x="157" y="73"/>
                      <a:pt x="154" y="73"/>
                      <a:pt x="154" y="73"/>
                    </a:cubicBezTo>
                    <a:cubicBezTo>
                      <a:pt x="154" y="73"/>
                      <a:pt x="152" y="73"/>
                      <a:pt x="152" y="73"/>
                    </a:cubicBezTo>
                    <a:cubicBezTo>
                      <a:pt x="152" y="73"/>
                      <a:pt x="154" y="71"/>
                      <a:pt x="154" y="71"/>
                    </a:cubicBezTo>
                    <a:cubicBezTo>
                      <a:pt x="154" y="71"/>
                      <a:pt x="156" y="70"/>
                      <a:pt x="156" y="70"/>
                    </a:cubicBezTo>
                    <a:cubicBezTo>
                      <a:pt x="156" y="70"/>
                      <a:pt x="157" y="69"/>
                      <a:pt x="157" y="69"/>
                    </a:cubicBezTo>
                    <a:cubicBezTo>
                      <a:pt x="157" y="69"/>
                      <a:pt x="160" y="69"/>
                      <a:pt x="160" y="69"/>
                    </a:cubicBezTo>
                    <a:cubicBezTo>
                      <a:pt x="160" y="69"/>
                      <a:pt x="162" y="70"/>
                      <a:pt x="162" y="70"/>
                    </a:cubicBezTo>
                    <a:cubicBezTo>
                      <a:pt x="162" y="70"/>
                      <a:pt x="164" y="69"/>
                      <a:pt x="164" y="69"/>
                    </a:cubicBezTo>
                    <a:cubicBezTo>
                      <a:pt x="164" y="69"/>
                      <a:pt x="165" y="67"/>
                      <a:pt x="165" y="67"/>
                    </a:cubicBezTo>
                    <a:cubicBezTo>
                      <a:pt x="165" y="67"/>
                      <a:pt x="164" y="64"/>
                      <a:pt x="164" y="64"/>
                    </a:cubicBezTo>
                    <a:cubicBezTo>
                      <a:pt x="164" y="64"/>
                      <a:pt x="163" y="61"/>
                      <a:pt x="163" y="61"/>
                    </a:cubicBezTo>
                    <a:cubicBezTo>
                      <a:pt x="163" y="61"/>
                      <a:pt x="161" y="61"/>
                      <a:pt x="161" y="61"/>
                    </a:cubicBezTo>
                    <a:cubicBezTo>
                      <a:pt x="161" y="61"/>
                      <a:pt x="159" y="61"/>
                      <a:pt x="159" y="61"/>
                    </a:cubicBezTo>
                    <a:cubicBezTo>
                      <a:pt x="159" y="61"/>
                      <a:pt x="156" y="64"/>
                      <a:pt x="156" y="64"/>
                    </a:cubicBezTo>
                    <a:cubicBezTo>
                      <a:pt x="156" y="64"/>
                      <a:pt x="154" y="65"/>
                      <a:pt x="154" y="65"/>
                    </a:cubicBezTo>
                    <a:cubicBezTo>
                      <a:pt x="154" y="65"/>
                      <a:pt x="152" y="65"/>
                      <a:pt x="152" y="65"/>
                    </a:cubicBezTo>
                    <a:cubicBezTo>
                      <a:pt x="152" y="65"/>
                      <a:pt x="154" y="63"/>
                      <a:pt x="154" y="63"/>
                    </a:cubicBezTo>
                    <a:cubicBezTo>
                      <a:pt x="154" y="63"/>
                      <a:pt x="153" y="62"/>
                      <a:pt x="153" y="62"/>
                    </a:cubicBezTo>
                    <a:cubicBezTo>
                      <a:pt x="153" y="62"/>
                      <a:pt x="151" y="62"/>
                      <a:pt x="151" y="62"/>
                    </a:cubicBezTo>
                    <a:cubicBezTo>
                      <a:pt x="151" y="62"/>
                      <a:pt x="153" y="60"/>
                      <a:pt x="153" y="60"/>
                    </a:cubicBezTo>
                    <a:cubicBezTo>
                      <a:pt x="153" y="60"/>
                      <a:pt x="156" y="59"/>
                      <a:pt x="156" y="59"/>
                    </a:cubicBezTo>
                    <a:cubicBezTo>
                      <a:pt x="156" y="59"/>
                      <a:pt x="157" y="57"/>
                      <a:pt x="157" y="57"/>
                    </a:cubicBezTo>
                    <a:cubicBezTo>
                      <a:pt x="157" y="57"/>
                      <a:pt x="160" y="57"/>
                      <a:pt x="160" y="57"/>
                    </a:cubicBezTo>
                    <a:cubicBezTo>
                      <a:pt x="160" y="57"/>
                      <a:pt x="161" y="56"/>
                      <a:pt x="161" y="56"/>
                    </a:cubicBezTo>
                    <a:cubicBezTo>
                      <a:pt x="161" y="56"/>
                      <a:pt x="160" y="55"/>
                      <a:pt x="160" y="55"/>
                    </a:cubicBezTo>
                    <a:cubicBezTo>
                      <a:pt x="160" y="55"/>
                      <a:pt x="158" y="54"/>
                      <a:pt x="158" y="54"/>
                    </a:cubicBezTo>
                    <a:cubicBezTo>
                      <a:pt x="158" y="54"/>
                      <a:pt x="156" y="52"/>
                      <a:pt x="156" y="52"/>
                    </a:cubicBezTo>
                    <a:cubicBezTo>
                      <a:pt x="156" y="52"/>
                      <a:pt x="154" y="52"/>
                      <a:pt x="154" y="52"/>
                    </a:cubicBezTo>
                    <a:cubicBezTo>
                      <a:pt x="154" y="52"/>
                      <a:pt x="152" y="52"/>
                      <a:pt x="152" y="52"/>
                    </a:cubicBezTo>
                    <a:cubicBezTo>
                      <a:pt x="152" y="52"/>
                      <a:pt x="151" y="53"/>
                      <a:pt x="151" y="53"/>
                    </a:cubicBezTo>
                    <a:cubicBezTo>
                      <a:pt x="151" y="53"/>
                      <a:pt x="150" y="54"/>
                      <a:pt x="150" y="54"/>
                    </a:cubicBezTo>
                    <a:cubicBezTo>
                      <a:pt x="150" y="54"/>
                      <a:pt x="148" y="54"/>
                      <a:pt x="148" y="54"/>
                    </a:cubicBezTo>
                    <a:cubicBezTo>
                      <a:pt x="148" y="54"/>
                      <a:pt x="150" y="51"/>
                      <a:pt x="150" y="51"/>
                    </a:cubicBezTo>
                    <a:cubicBezTo>
                      <a:pt x="150" y="51"/>
                      <a:pt x="149" y="51"/>
                      <a:pt x="149" y="51"/>
                    </a:cubicBezTo>
                    <a:cubicBezTo>
                      <a:pt x="149" y="51"/>
                      <a:pt x="146" y="52"/>
                      <a:pt x="146" y="52"/>
                    </a:cubicBezTo>
                    <a:cubicBezTo>
                      <a:pt x="146" y="52"/>
                      <a:pt x="145" y="54"/>
                      <a:pt x="145" y="54"/>
                    </a:cubicBezTo>
                    <a:cubicBezTo>
                      <a:pt x="145" y="54"/>
                      <a:pt x="143" y="54"/>
                      <a:pt x="143" y="54"/>
                    </a:cubicBezTo>
                    <a:cubicBezTo>
                      <a:pt x="143" y="54"/>
                      <a:pt x="142" y="55"/>
                      <a:pt x="142" y="55"/>
                    </a:cubicBezTo>
                    <a:cubicBezTo>
                      <a:pt x="142" y="55"/>
                      <a:pt x="140" y="57"/>
                      <a:pt x="140" y="57"/>
                    </a:cubicBezTo>
                    <a:cubicBezTo>
                      <a:pt x="140" y="57"/>
                      <a:pt x="139" y="57"/>
                      <a:pt x="139" y="57"/>
                    </a:cubicBezTo>
                    <a:cubicBezTo>
                      <a:pt x="139" y="57"/>
                      <a:pt x="138" y="55"/>
                      <a:pt x="138" y="55"/>
                    </a:cubicBezTo>
                    <a:cubicBezTo>
                      <a:pt x="138" y="55"/>
                      <a:pt x="140" y="53"/>
                      <a:pt x="140" y="53"/>
                    </a:cubicBezTo>
                    <a:cubicBezTo>
                      <a:pt x="140" y="53"/>
                      <a:pt x="142" y="53"/>
                      <a:pt x="142" y="53"/>
                    </a:cubicBezTo>
                    <a:cubicBezTo>
                      <a:pt x="142" y="53"/>
                      <a:pt x="144" y="52"/>
                      <a:pt x="144" y="52"/>
                    </a:cubicBezTo>
                    <a:cubicBezTo>
                      <a:pt x="144" y="52"/>
                      <a:pt x="145" y="51"/>
                      <a:pt x="145" y="51"/>
                    </a:cubicBezTo>
                    <a:cubicBezTo>
                      <a:pt x="145" y="51"/>
                      <a:pt x="147" y="49"/>
                      <a:pt x="147" y="49"/>
                    </a:cubicBezTo>
                    <a:cubicBezTo>
                      <a:pt x="147" y="49"/>
                      <a:pt x="147" y="47"/>
                      <a:pt x="147" y="47"/>
                    </a:cubicBezTo>
                    <a:cubicBezTo>
                      <a:pt x="147" y="47"/>
                      <a:pt x="146" y="46"/>
                      <a:pt x="146" y="46"/>
                    </a:cubicBezTo>
                    <a:cubicBezTo>
                      <a:pt x="146" y="46"/>
                      <a:pt x="143" y="47"/>
                      <a:pt x="143" y="47"/>
                    </a:cubicBezTo>
                    <a:cubicBezTo>
                      <a:pt x="143" y="47"/>
                      <a:pt x="141" y="49"/>
                      <a:pt x="141" y="49"/>
                    </a:cubicBezTo>
                    <a:cubicBezTo>
                      <a:pt x="141" y="49"/>
                      <a:pt x="140" y="49"/>
                      <a:pt x="140" y="49"/>
                    </a:cubicBezTo>
                    <a:cubicBezTo>
                      <a:pt x="140" y="49"/>
                      <a:pt x="140" y="47"/>
                      <a:pt x="140" y="47"/>
                    </a:cubicBezTo>
                    <a:cubicBezTo>
                      <a:pt x="140" y="47"/>
                      <a:pt x="143" y="45"/>
                      <a:pt x="143" y="45"/>
                    </a:cubicBezTo>
                    <a:cubicBezTo>
                      <a:pt x="143" y="45"/>
                      <a:pt x="144" y="44"/>
                      <a:pt x="144" y="44"/>
                    </a:cubicBezTo>
                    <a:cubicBezTo>
                      <a:pt x="144" y="44"/>
                      <a:pt x="144" y="42"/>
                      <a:pt x="144" y="42"/>
                    </a:cubicBezTo>
                    <a:cubicBezTo>
                      <a:pt x="144" y="42"/>
                      <a:pt x="143" y="39"/>
                      <a:pt x="143" y="39"/>
                    </a:cubicBezTo>
                    <a:cubicBezTo>
                      <a:pt x="143" y="39"/>
                      <a:pt x="141" y="38"/>
                      <a:pt x="141" y="38"/>
                    </a:cubicBezTo>
                    <a:cubicBezTo>
                      <a:pt x="141" y="38"/>
                      <a:pt x="138" y="37"/>
                      <a:pt x="138" y="37"/>
                    </a:cubicBezTo>
                    <a:cubicBezTo>
                      <a:pt x="138" y="37"/>
                      <a:pt x="137" y="37"/>
                      <a:pt x="137" y="37"/>
                    </a:cubicBezTo>
                    <a:cubicBezTo>
                      <a:pt x="137" y="37"/>
                      <a:pt x="135" y="38"/>
                      <a:pt x="135" y="38"/>
                    </a:cubicBezTo>
                    <a:cubicBezTo>
                      <a:pt x="135" y="38"/>
                      <a:pt x="134" y="40"/>
                      <a:pt x="134" y="40"/>
                    </a:cubicBezTo>
                    <a:cubicBezTo>
                      <a:pt x="134" y="40"/>
                      <a:pt x="133" y="41"/>
                      <a:pt x="133" y="41"/>
                    </a:cubicBezTo>
                    <a:cubicBezTo>
                      <a:pt x="133" y="41"/>
                      <a:pt x="132" y="38"/>
                      <a:pt x="132" y="38"/>
                    </a:cubicBezTo>
                    <a:cubicBezTo>
                      <a:pt x="132" y="38"/>
                      <a:pt x="130" y="40"/>
                      <a:pt x="130" y="40"/>
                    </a:cubicBezTo>
                    <a:cubicBezTo>
                      <a:pt x="130" y="40"/>
                      <a:pt x="130" y="43"/>
                      <a:pt x="130" y="43"/>
                    </a:cubicBezTo>
                    <a:cubicBezTo>
                      <a:pt x="130" y="43"/>
                      <a:pt x="128" y="42"/>
                      <a:pt x="128" y="42"/>
                    </a:cubicBezTo>
                    <a:cubicBezTo>
                      <a:pt x="128" y="42"/>
                      <a:pt x="127" y="40"/>
                      <a:pt x="127" y="40"/>
                    </a:cubicBezTo>
                    <a:cubicBezTo>
                      <a:pt x="127" y="40"/>
                      <a:pt x="128" y="38"/>
                      <a:pt x="128" y="38"/>
                    </a:cubicBezTo>
                    <a:cubicBezTo>
                      <a:pt x="128" y="38"/>
                      <a:pt x="129" y="36"/>
                      <a:pt x="129" y="36"/>
                    </a:cubicBezTo>
                    <a:cubicBezTo>
                      <a:pt x="129" y="36"/>
                      <a:pt x="127" y="35"/>
                      <a:pt x="127" y="35"/>
                    </a:cubicBezTo>
                    <a:cubicBezTo>
                      <a:pt x="127" y="35"/>
                      <a:pt x="125" y="36"/>
                      <a:pt x="125" y="36"/>
                    </a:cubicBezTo>
                    <a:cubicBezTo>
                      <a:pt x="125" y="36"/>
                      <a:pt x="123" y="36"/>
                      <a:pt x="123" y="36"/>
                    </a:cubicBezTo>
                    <a:cubicBezTo>
                      <a:pt x="123" y="36"/>
                      <a:pt x="122" y="37"/>
                      <a:pt x="122" y="37"/>
                    </a:cubicBezTo>
                    <a:cubicBezTo>
                      <a:pt x="122" y="37"/>
                      <a:pt x="120" y="38"/>
                      <a:pt x="120" y="38"/>
                    </a:cubicBezTo>
                    <a:cubicBezTo>
                      <a:pt x="120" y="38"/>
                      <a:pt x="120" y="37"/>
                      <a:pt x="120" y="37"/>
                    </a:cubicBezTo>
                    <a:cubicBezTo>
                      <a:pt x="120" y="37"/>
                      <a:pt x="122" y="34"/>
                      <a:pt x="122" y="34"/>
                    </a:cubicBezTo>
                    <a:cubicBezTo>
                      <a:pt x="122" y="34"/>
                      <a:pt x="124" y="33"/>
                      <a:pt x="124" y="33"/>
                    </a:cubicBezTo>
                    <a:cubicBezTo>
                      <a:pt x="124" y="33"/>
                      <a:pt x="126" y="33"/>
                      <a:pt x="126" y="33"/>
                    </a:cubicBezTo>
                    <a:cubicBezTo>
                      <a:pt x="126" y="33"/>
                      <a:pt x="127" y="32"/>
                      <a:pt x="127" y="32"/>
                    </a:cubicBezTo>
                    <a:cubicBezTo>
                      <a:pt x="127" y="32"/>
                      <a:pt x="127" y="30"/>
                      <a:pt x="127" y="30"/>
                    </a:cubicBezTo>
                    <a:cubicBezTo>
                      <a:pt x="127" y="30"/>
                      <a:pt x="125" y="30"/>
                      <a:pt x="125" y="30"/>
                    </a:cubicBezTo>
                    <a:cubicBezTo>
                      <a:pt x="125" y="30"/>
                      <a:pt x="122" y="29"/>
                      <a:pt x="122" y="29"/>
                    </a:cubicBezTo>
                    <a:cubicBezTo>
                      <a:pt x="122" y="29"/>
                      <a:pt x="123" y="28"/>
                      <a:pt x="123" y="28"/>
                    </a:cubicBezTo>
                    <a:cubicBezTo>
                      <a:pt x="123" y="28"/>
                      <a:pt x="124" y="25"/>
                      <a:pt x="124" y="25"/>
                    </a:cubicBezTo>
                    <a:cubicBezTo>
                      <a:pt x="124" y="25"/>
                      <a:pt x="124" y="23"/>
                      <a:pt x="124" y="23"/>
                    </a:cubicBezTo>
                    <a:cubicBezTo>
                      <a:pt x="124" y="23"/>
                      <a:pt x="122" y="22"/>
                      <a:pt x="122" y="22"/>
                    </a:cubicBezTo>
                    <a:cubicBezTo>
                      <a:pt x="122" y="22"/>
                      <a:pt x="120" y="21"/>
                      <a:pt x="120" y="21"/>
                    </a:cubicBezTo>
                    <a:cubicBezTo>
                      <a:pt x="120" y="21"/>
                      <a:pt x="118" y="21"/>
                      <a:pt x="118" y="21"/>
                    </a:cubicBezTo>
                    <a:cubicBezTo>
                      <a:pt x="118" y="21"/>
                      <a:pt x="116" y="21"/>
                      <a:pt x="116" y="21"/>
                    </a:cubicBezTo>
                    <a:cubicBezTo>
                      <a:pt x="116" y="21"/>
                      <a:pt x="114" y="20"/>
                      <a:pt x="114" y="20"/>
                    </a:cubicBezTo>
                    <a:cubicBezTo>
                      <a:pt x="114" y="20"/>
                      <a:pt x="113" y="20"/>
                      <a:pt x="113" y="20"/>
                    </a:cubicBezTo>
                    <a:cubicBezTo>
                      <a:pt x="113" y="20"/>
                      <a:pt x="110" y="19"/>
                      <a:pt x="110" y="19"/>
                    </a:cubicBezTo>
                    <a:cubicBezTo>
                      <a:pt x="110" y="19"/>
                      <a:pt x="107" y="19"/>
                      <a:pt x="107" y="19"/>
                    </a:cubicBezTo>
                    <a:cubicBezTo>
                      <a:pt x="107" y="19"/>
                      <a:pt x="104" y="20"/>
                      <a:pt x="104" y="20"/>
                    </a:cubicBezTo>
                    <a:cubicBezTo>
                      <a:pt x="104" y="20"/>
                      <a:pt x="102" y="21"/>
                      <a:pt x="102" y="21"/>
                    </a:cubicBezTo>
                    <a:cubicBezTo>
                      <a:pt x="102" y="21"/>
                      <a:pt x="99" y="21"/>
                      <a:pt x="99" y="21"/>
                    </a:cubicBezTo>
                    <a:cubicBezTo>
                      <a:pt x="99" y="21"/>
                      <a:pt x="99" y="22"/>
                      <a:pt x="99" y="22"/>
                    </a:cubicBezTo>
                    <a:cubicBezTo>
                      <a:pt x="99" y="22"/>
                      <a:pt x="99" y="25"/>
                      <a:pt x="99" y="25"/>
                    </a:cubicBezTo>
                    <a:cubicBezTo>
                      <a:pt x="99" y="25"/>
                      <a:pt x="97" y="27"/>
                      <a:pt x="97" y="27"/>
                    </a:cubicBezTo>
                    <a:cubicBezTo>
                      <a:pt x="97" y="27"/>
                      <a:pt x="97" y="26"/>
                      <a:pt x="97" y="26"/>
                    </a:cubicBezTo>
                    <a:cubicBezTo>
                      <a:pt x="97" y="26"/>
                      <a:pt x="96" y="26"/>
                      <a:pt x="96" y="26"/>
                    </a:cubicBezTo>
                    <a:cubicBezTo>
                      <a:pt x="96" y="26"/>
                      <a:pt x="95" y="26"/>
                      <a:pt x="95" y="26"/>
                    </a:cubicBezTo>
                    <a:cubicBezTo>
                      <a:pt x="95" y="26"/>
                      <a:pt x="94" y="29"/>
                      <a:pt x="94" y="29"/>
                    </a:cubicBezTo>
                    <a:cubicBezTo>
                      <a:pt x="94" y="29"/>
                      <a:pt x="93" y="29"/>
                      <a:pt x="93" y="29"/>
                    </a:cubicBezTo>
                    <a:cubicBezTo>
                      <a:pt x="93" y="29"/>
                      <a:pt x="93" y="31"/>
                      <a:pt x="93" y="31"/>
                    </a:cubicBezTo>
                    <a:cubicBezTo>
                      <a:pt x="93" y="31"/>
                      <a:pt x="91" y="32"/>
                      <a:pt x="91" y="32"/>
                    </a:cubicBezTo>
                    <a:cubicBezTo>
                      <a:pt x="91" y="32"/>
                      <a:pt x="90" y="31"/>
                      <a:pt x="90" y="31"/>
                    </a:cubicBezTo>
                    <a:cubicBezTo>
                      <a:pt x="90" y="31"/>
                      <a:pt x="91" y="28"/>
                      <a:pt x="91" y="28"/>
                    </a:cubicBezTo>
                    <a:cubicBezTo>
                      <a:pt x="91" y="28"/>
                      <a:pt x="92" y="28"/>
                      <a:pt x="92" y="28"/>
                    </a:cubicBezTo>
                    <a:cubicBezTo>
                      <a:pt x="92" y="28"/>
                      <a:pt x="92" y="24"/>
                      <a:pt x="92" y="24"/>
                    </a:cubicBezTo>
                    <a:cubicBezTo>
                      <a:pt x="92" y="24"/>
                      <a:pt x="90" y="25"/>
                      <a:pt x="90" y="25"/>
                    </a:cubicBezTo>
                    <a:cubicBezTo>
                      <a:pt x="90" y="25"/>
                      <a:pt x="89" y="26"/>
                      <a:pt x="89" y="26"/>
                    </a:cubicBezTo>
                    <a:cubicBezTo>
                      <a:pt x="89" y="26"/>
                      <a:pt x="87" y="22"/>
                      <a:pt x="87" y="22"/>
                    </a:cubicBezTo>
                    <a:cubicBezTo>
                      <a:pt x="87" y="22"/>
                      <a:pt x="85" y="24"/>
                      <a:pt x="85" y="24"/>
                    </a:cubicBezTo>
                    <a:cubicBezTo>
                      <a:pt x="85" y="24"/>
                      <a:pt x="85" y="27"/>
                      <a:pt x="85" y="27"/>
                    </a:cubicBezTo>
                    <a:cubicBezTo>
                      <a:pt x="85" y="27"/>
                      <a:pt x="83" y="27"/>
                      <a:pt x="83" y="27"/>
                    </a:cubicBezTo>
                    <a:cubicBezTo>
                      <a:pt x="83" y="27"/>
                      <a:pt x="82" y="28"/>
                      <a:pt x="82" y="28"/>
                    </a:cubicBezTo>
                    <a:cubicBezTo>
                      <a:pt x="82" y="28"/>
                      <a:pt x="81" y="30"/>
                      <a:pt x="81" y="30"/>
                    </a:cubicBezTo>
                    <a:cubicBezTo>
                      <a:pt x="81" y="30"/>
                      <a:pt x="79" y="31"/>
                      <a:pt x="79" y="31"/>
                    </a:cubicBezTo>
                    <a:cubicBezTo>
                      <a:pt x="79" y="31"/>
                      <a:pt x="76" y="33"/>
                      <a:pt x="76" y="33"/>
                    </a:cubicBezTo>
                    <a:cubicBezTo>
                      <a:pt x="76" y="33"/>
                      <a:pt x="76" y="29"/>
                      <a:pt x="76" y="29"/>
                    </a:cubicBezTo>
                    <a:cubicBezTo>
                      <a:pt x="76" y="29"/>
                      <a:pt x="78" y="29"/>
                      <a:pt x="78" y="29"/>
                    </a:cubicBezTo>
                    <a:cubicBezTo>
                      <a:pt x="78" y="29"/>
                      <a:pt x="78" y="27"/>
                      <a:pt x="78" y="27"/>
                    </a:cubicBezTo>
                    <a:cubicBezTo>
                      <a:pt x="78" y="27"/>
                      <a:pt x="83" y="25"/>
                      <a:pt x="83" y="25"/>
                    </a:cubicBezTo>
                    <a:cubicBezTo>
                      <a:pt x="83" y="25"/>
                      <a:pt x="82" y="22"/>
                      <a:pt x="82" y="22"/>
                    </a:cubicBezTo>
                    <a:cubicBezTo>
                      <a:pt x="82" y="22"/>
                      <a:pt x="84" y="19"/>
                      <a:pt x="84" y="19"/>
                    </a:cubicBezTo>
                    <a:cubicBezTo>
                      <a:pt x="84" y="19"/>
                      <a:pt x="87" y="19"/>
                      <a:pt x="87" y="19"/>
                    </a:cubicBezTo>
                    <a:cubicBezTo>
                      <a:pt x="87" y="19"/>
                      <a:pt x="87" y="16"/>
                      <a:pt x="87" y="16"/>
                    </a:cubicBezTo>
                    <a:cubicBezTo>
                      <a:pt x="87" y="16"/>
                      <a:pt x="89" y="12"/>
                      <a:pt x="89" y="12"/>
                    </a:cubicBezTo>
                    <a:cubicBezTo>
                      <a:pt x="89" y="12"/>
                      <a:pt x="87" y="11"/>
                      <a:pt x="87" y="11"/>
                    </a:cubicBezTo>
                    <a:cubicBezTo>
                      <a:pt x="87" y="11"/>
                      <a:pt x="86" y="10"/>
                      <a:pt x="86" y="10"/>
                    </a:cubicBezTo>
                    <a:cubicBezTo>
                      <a:pt x="86" y="10"/>
                      <a:pt x="87" y="6"/>
                      <a:pt x="87" y="6"/>
                    </a:cubicBezTo>
                    <a:cubicBezTo>
                      <a:pt x="87" y="6"/>
                      <a:pt x="87" y="3"/>
                      <a:pt x="87" y="3"/>
                    </a:cubicBezTo>
                    <a:cubicBezTo>
                      <a:pt x="87" y="3"/>
                      <a:pt x="84" y="2"/>
                      <a:pt x="84" y="2"/>
                    </a:cubicBezTo>
                    <a:cubicBezTo>
                      <a:pt x="84" y="2"/>
                      <a:pt x="78" y="2"/>
                      <a:pt x="78" y="2"/>
                    </a:cubicBezTo>
                    <a:cubicBezTo>
                      <a:pt x="78" y="2"/>
                      <a:pt x="72" y="4"/>
                      <a:pt x="72" y="4"/>
                    </a:cubicBezTo>
                    <a:cubicBezTo>
                      <a:pt x="72" y="4"/>
                      <a:pt x="69" y="5"/>
                      <a:pt x="69" y="5"/>
                    </a:cubicBezTo>
                    <a:cubicBezTo>
                      <a:pt x="69" y="5"/>
                      <a:pt x="68" y="7"/>
                      <a:pt x="68" y="7"/>
                    </a:cubicBezTo>
                    <a:cubicBezTo>
                      <a:pt x="68" y="7"/>
                      <a:pt x="66" y="7"/>
                      <a:pt x="66" y="7"/>
                    </a:cubicBezTo>
                    <a:cubicBezTo>
                      <a:pt x="66" y="7"/>
                      <a:pt x="62" y="7"/>
                      <a:pt x="62" y="7"/>
                    </a:cubicBezTo>
                    <a:cubicBezTo>
                      <a:pt x="62" y="7"/>
                      <a:pt x="61" y="9"/>
                      <a:pt x="61" y="9"/>
                    </a:cubicBezTo>
                    <a:cubicBezTo>
                      <a:pt x="61" y="9"/>
                      <a:pt x="59" y="8"/>
                      <a:pt x="59" y="8"/>
                    </a:cubicBezTo>
                    <a:cubicBezTo>
                      <a:pt x="59" y="8"/>
                      <a:pt x="57" y="9"/>
                      <a:pt x="57" y="9"/>
                    </a:cubicBezTo>
                    <a:cubicBezTo>
                      <a:pt x="57" y="9"/>
                      <a:pt x="56" y="10"/>
                      <a:pt x="56" y="10"/>
                    </a:cubicBezTo>
                    <a:cubicBezTo>
                      <a:pt x="56" y="10"/>
                      <a:pt x="57" y="11"/>
                      <a:pt x="57" y="11"/>
                    </a:cubicBezTo>
                    <a:cubicBezTo>
                      <a:pt x="57" y="11"/>
                      <a:pt x="58" y="12"/>
                      <a:pt x="58" y="12"/>
                    </a:cubicBezTo>
                    <a:cubicBezTo>
                      <a:pt x="58" y="12"/>
                      <a:pt x="55" y="12"/>
                      <a:pt x="55" y="12"/>
                    </a:cubicBezTo>
                    <a:cubicBezTo>
                      <a:pt x="55" y="12"/>
                      <a:pt x="53" y="12"/>
                      <a:pt x="53" y="12"/>
                    </a:cubicBezTo>
                    <a:cubicBezTo>
                      <a:pt x="53" y="12"/>
                      <a:pt x="51" y="14"/>
                      <a:pt x="51" y="14"/>
                    </a:cubicBezTo>
                    <a:cubicBezTo>
                      <a:pt x="51" y="14"/>
                      <a:pt x="50" y="14"/>
                      <a:pt x="50" y="14"/>
                    </a:cubicBezTo>
                    <a:cubicBezTo>
                      <a:pt x="50" y="14"/>
                      <a:pt x="47" y="19"/>
                      <a:pt x="47" y="19"/>
                    </a:cubicBezTo>
                    <a:cubicBezTo>
                      <a:pt x="47" y="19"/>
                      <a:pt x="46" y="23"/>
                      <a:pt x="46" y="23"/>
                    </a:cubicBezTo>
                    <a:cubicBezTo>
                      <a:pt x="46" y="23"/>
                      <a:pt x="47" y="24"/>
                      <a:pt x="47" y="24"/>
                    </a:cubicBezTo>
                    <a:cubicBezTo>
                      <a:pt x="47" y="24"/>
                      <a:pt x="50" y="23"/>
                      <a:pt x="50" y="23"/>
                    </a:cubicBezTo>
                    <a:cubicBezTo>
                      <a:pt x="50" y="23"/>
                      <a:pt x="50" y="26"/>
                      <a:pt x="50" y="26"/>
                    </a:cubicBezTo>
                    <a:cubicBezTo>
                      <a:pt x="50" y="26"/>
                      <a:pt x="49" y="28"/>
                      <a:pt x="49" y="28"/>
                    </a:cubicBezTo>
                    <a:cubicBezTo>
                      <a:pt x="49" y="28"/>
                      <a:pt x="47" y="26"/>
                      <a:pt x="47" y="26"/>
                    </a:cubicBezTo>
                    <a:cubicBezTo>
                      <a:pt x="47" y="26"/>
                      <a:pt x="44" y="27"/>
                      <a:pt x="44" y="27"/>
                    </a:cubicBezTo>
                    <a:cubicBezTo>
                      <a:pt x="44" y="27"/>
                      <a:pt x="43" y="29"/>
                      <a:pt x="43" y="29"/>
                    </a:cubicBezTo>
                    <a:cubicBezTo>
                      <a:pt x="43" y="29"/>
                      <a:pt x="41" y="30"/>
                      <a:pt x="41" y="30"/>
                    </a:cubicBezTo>
                    <a:cubicBezTo>
                      <a:pt x="41" y="30"/>
                      <a:pt x="38" y="31"/>
                      <a:pt x="38" y="31"/>
                    </a:cubicBezTo>
                    <a:cubicBezTo>
                      <a:pt x="38" y="31"/>
                      <a:pt x="40" y="33"/>
                      <a:pt x="40" y="33"/>
                    </a:cubicBezTo>
                    <a:cubicBezTo>
                      <a:pt x="40" y="33"/>
                      <a:pt x="39" y="36"/>
                      <a:pt x="39" y="36"/>
                    </a:cubicBezTo>
                    <a:cubicBezTo>
                      <a:pt x="39" y="36"/>
                      <a:pt x="42" y="36"/>
                      <a:pt x="42" y="36"/>
                    </a:cubicBezTo>
                    <a:cubicBezTo>
                      <a:pt x="42" y="36"/>
                      <a:pt x="44" y="36"/>
                      <a:pt x="44" y="36"/>
                    </a:cubicBezTo>
                    <a:cubicBezTo>
                      <a:pt x="44" y="36"/>
                      <a:pt x="45" y="39"/>
                      <a:pt x="45" y="39"/>
                    </a:cubicBezTo>
                    <a:cubicBezTo>
                      <a:pt x="45" y="39"/>
                      <a:pt x="44" y="39"/>
                      <a:pt x="44" y="39"/>
                    </a:cubicBezTo>
                    <a:cubicBezTo>
                      <a:pt x="44" y="39"/>
                      <a:pt x="42" y="40"/>
                      <a:pt x="42" y="40"/>
                    </a:cubicBezTo>
                    <a:cubicBezTo>
                      <a:pt x="42" y="40"/>
                      <a:pt x="41" y="42"/>
                      <a:pt x="41" y="42"/>
                    </a:cubicBezTo>
                    <a:cubicBezTo>
                      <a:pt x="41" y="42"/>
                      <a:pt x="39" y="46"/>
                      <a:pt x="39" y="46"/>
                    </a:cubicBezTo>
                    <a:cubicBezTo>
                      <a:pt x="39" y="46"/>
                      <a:pt x="37" y="49"/>
                      <a:pt x="37" y="49"/>
                    </a:cubicBezTo>
                    <a:cubicBezTo>
                      <a:pt x="37" y="49"/>
                      <a:pt x="37" y="46"/>
                      <a:pt x="37" y="46"/>
                    </a:cubicBezTo>
                    <a:cubicBezTo>
                      <a:pt x="37" y="46"/>
                      <a:pt x="34" y="46"/>
                      <a:pt x="34" y="46"/>
                    </a:cubicBezTo>
                    <a:cubicBezTo>
                      <a:pt x="34" y="46"/>
                      <a:pt x="38" y="43"/>
                      <a:pt x="38" y="43"/>
                    </a:cubicBezTo>
                    <a:cubicBezTo>
                      <a:pt x="38" y="43"/>
                      <a:pt x="39" y="42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39" y="41"/>
                      <a:pt x="37" y="40"/>
                      <a:pt x="37" y="40"/>
                    </a:cubicBezTo>
                    <a:cubicBezTo>
                      <a:pt x="37" y="40"/>
                      <a:pt x="34" y="36"/>
                      <a:pt x="34" y="36"/>
                    </a:cubicBezTo>
                    <a:cubicBezTo>
                      <a:pt x="34" y="36"/>
                      <a:pt x="35" y="33"/>
                      <a:pt x="35" y="33"/>
                    </a:cubicBezTo>
                    <a:cubicBezTo>
                      <a:pt x="35" y="33"/>
                      <a:pt x="35" y="29"/>
                      <a:pt x="35" y="29"/>
                    </a:cubicBezTo>
                    <a:cubicBezTo>
                      <a:pt x="35" y="29"/>
                      <a:pt x="37" y="26"/>
                      <a:pt x="37" y="26"/>
                    </a:cubicBezTo>
                    <a:cubicBezTo>
                      <a:pt x="37" y="26"/>
                      <a:pt x="39" y="24"/>
                      <a:pt x="39" y="24"/>
                    </a:cubicBezTo>
                    <a:cubicBezTo>
                      <a:pt x="39" y="24"/>
                      <a:pt x="40" y="22"/>
                      <a:pt x="40" y="22"/>
                    </a:cubicBezTo>
                    <a:cubicBezTo>
                      <a:pt x="40" y="22"/>
                      <a:pt x="39" y="21"/>
                      <a:pt x="39" y="21"/>
                    </a:cubicBezTo>
                    <a:cubicBezTo>
                      <a:pt x="39" y="21"/>
                      <a:pt x="40" y="17"/>
                      <a:pt x="40" y="17"/>
                    </a:cubicBezTo>
                    <a:cubicBezTo>
                      <a:pt x="40" y="17"/>
                      <a:pt x="42" y="14"/>
                      <a:pt x="42" y="14"/>
                    </a:cubicBezTo>
                    <a:cubicBezTo>
                      <a:pt x="42" y="14"/>
                      <a:pt x="46" y="12"/>
                      <a:pt x="46" y="12"/>
                    </a:cubicBezTo>
                    <a:cubicBezTo>
                      <a:pt x="46" y="12"/>
                      <a:pt x="50" y="10"/>
                      <a:pt x="50" y="10"/>
                    </a:cubicBezTo>
                    <a:cubicBezTo>
                      <a:pt x="50" y="10"/>
                      <a:pt x="52" y="8"/>
                      <a:pt x="52" y="8"/>
                    </a:cubicBezTo>
                    <a:cubicBezTo>
                      <a:pt x="52" y="8"/>
                      <a:pt x="55" y="5"/>
                      <a:pt x="55" y="5"/>
                    </a:cubicBezTo>
                    <a:cubicBezTo>
                      <a:pt x="55" y="5"/>
                      <a:pt x="59" y="4"/>
                      <a:pt x="59" y="4"/>
                    </a:cubicBezTo>
                    <a:cubicBezTo>
                      <a:pt x="59" y="4"/>
                      <a:pt x="62" y="1"/>
                      <a:pt x="62" y="1"/>
                    </a:cubicBezTo>
                    <a:cubicBezTo>
                      <a:pt x="62" y="1"/>
                      <a:pt x="59" y="1"/>
                      <a:pt x="59" y="1"/>
                    </a:cubicBezTo>
                    <a:cubicBezTo>
                      <a:pt x="59" y="1"/>
                      <a:pt x="50" y="0"/>
                      <a:pt x="50" y="0"/>
                    </a:cubicBezTo>
                    <a:cubicBezTo>
                      <a:pt x="50" y="0"/>
                      <a:pt x="43" y="2"/>
                      <a:pt x="43" y="2"/>
                    </a:cubicBezTo>
                    <a:cubicBezTo>
                      <a:pt x="43" y="2"/>
                      <a:pt x="36" y="5"/>
                      <a:pt x="36" y="5"/>
                    </a:cubicBezTo>
                    <a:cubicBezTo>
                      <a:pt x="36" y="5"/>
                      <a:pt x="29" y="8"/>
                      <a:pt x="29" y="8"/>
                    </a:cubicBezTo>
                    <a:cubicBezTo>
                      <a:pt x="29" y="8"/>
                      <a:pt x="24" y="11"/>
                      <a:pt x="24" y="11"/>
                    </a:cubicBezTo>
                    <a:cubicBezTo>
                      <a:pt x="24" y="11"/>
                      <a:pt x="23" y="13"/>
                      <a:pt x="23" y="13"/>
                    </a:cubicBezTo>
                    <a:cubicBezTo>
                      <a:pt x="23" y="13"/>
                      <a:pt x="21" y="17"/>
                      <a:pt x="21" y="17"/>
                    </a:cubicBezTo>
                    <a:cubicBezTo>
                      <a:pt x="21" y="17"/>
                      <a:pt x="18" y="18"/>
                      <a:pt x="18" y="18"/>
                    </a:cubicBezTo>
                    <a:cubicBezTo>
                      <a:pt x="18" y="18"/>
                      <a:pt x="16" y="19"/>
                      <a:pt x="16" y="19"/>
                    </a:cubicBezTo>
                    <a:cubicBezTo>
                      <a:pt x="16" y="19"/>
                      <a:pt x="14" y="22"/>
                      <a:pt x="14" y="22"/>
                    </a:cubicBezTo>
                    <a:cubicBezTo>
                      <a:pt x="14" y="22"/>
                      <a:pt x="12" y="23"/>
                      <a:pt x="12" y="23"/>
                    </a:cubicBezTo>
                    <a:cubicBezTo>
                      <a:pt x="12" y="23"/>
                      <a:pt x="10" y="26"/>
                      <a:pt x="10" y="26"/>
                    </a:cubicBezTo>
                    <a:cubicBezTo>
                      <a:pt x="10" y="26"/>
                      <a:pt x="11" y="28"/>
                      <a:pt x="11" y="28"/>
                    </a:cubicBezTo>
                    <a:cubicBezTo>
                      <a:pt x="11" y="28"/>
                      <a:pt x="8" y="29"/>
                      <a:pt x="8" y="29"/>
                    </a:cubicBezTo>
                    <a:cubicBezTo>
                      <a:pt x="8" y="29"/>
                      <a:pt x="6" y="31"/>
                      <a:pt x="6" y="31"/>
                    </a:cubicBezTo>
                    <a:cubicBezTo>
                      <a:pt x="6" y="31"/>
                      <a:pt x="5" y="37"/>
                      <a:pt x="5" y="37"/>
                    </a:cubicBezTo>
                    <a:cubicBezTo>
                      <a:pt x="5" y="37"/>
                      <a:pt x="1" y="41"/>
                      <a:pt x="1" y="41"/>
                    </a:cubicBezTo>
                    <a:cubicBezTo>
                      <a:pt x="1" y="41"/>
                      <a:pt x="5" y="44"/>
                      <a:pt x="5" y="44"/>
                    </a:cubicBezTo>
                    <a:cubicBezTo>
                      <a:pt x="5" y="44"/>
                      <a:pt x="8" y="43"/>
                      <a:pt x="8" y="43"/>
                    </a:cubicBezTo>
                    <a:cubicBezTo>
                      <a:pt x="8" y="43"/>
                      <a:pt x="12" y="44"/>
                      <a:pt x="12" y="44"/>
                    </a:cubicBezTo>
                    <a:cubicBezTo>
                      <a:pt x="12" y="44"/>
                      <a:pt x="16" y="43"/>
                      <a:pt x="16" y="43"/>
                    </a:cubicBezTo>
                    <a:cubicBezTo>
                      <a:pt x="16" y="43"/>
                      <a:pt x="17" y="46"/>
                      <a:pt x="17" y="46"/>
                    </a:cubicBezTo>
                    <a:cubicBezTo>
                      <a:pt x="17" y="46"/>
                      <a:pt x="19" y="47"/>
                      <a:pt x="19" y="47"/>
                    </a:cubicBezTo>
                    <a:cubicBezTo>
                      <a:pt x="19" y="47"/>
                      <a:pt x="15" y="49"/>
                      <a:pt x="15" y="49"/>
                    </a:cubicBezTo>
                    <a:cubicBezTo>
                      <a:pt x="15" y="49"/>
                      <a:pt x="11" y="50"/>
                      <a:pt x="11" y="50"/>
                    </a:cubicBezTo>
                    <a:cubicBezTo>
                      <a:pt x="11" y="50"/>
                      <a:pt x="9" y="46"/>
                      <a:pt x="9" y="46"/>
                    </a:cubicBezTo>
                    <a:cubicBezTo>
                      <a:pt x="9" y="46"/>
                      <a:pt x="4" y="48"/>
                      <a:pt x="4" y="48"/>
                    </a:cubicBezTo>
                    <a:cubicBezTo>
                      <a:pt x="4" y="48"/>
                      <a:pt x="2" y="46"/>
                      <a:pt x="2" y="46"/>
                    </a:cubicBezTo>
                    <a:cubicBezTo>
                      <a:pt x="2" y="46"/>
                      <a:pt x="2" y="49"/>
                      <a:pt x="2" y="49"/>
                    </a:cubicBezTo>
                    <a:cubicBezTo>
                      <a:pt x="2" y="49"/>
                      <a:pt x="0" y="51"/>
                      <a:pt x="0" y="51"/>
                    </a:cubicBezTo>
                    <a:cubicBezTo>
                      <a:pt x="0" y="51"/>
                      <a:pt x="2" y="53"/>
                      <a:pt x="2" y="53"/>
                    </a:cubicBezTo>
                    <a:cubicBezTo>
                      <a:pt x="2" y="53"/>
                      <a:pt x="3" y="56"/>
                      <a:pt x="3" y="56"/>
                    </a:cubicBezTo>
                    <a:cubicBezTo>
                      <a:pt x="3" y="56"/>
                      <a:pt x="5" y="57"/>
                      <a:pt x="5" y="57"/>
                    </a:cubicBezTo>
                    <a:cubicBezTo>
                      <a:pt x="5" y="57"/>
                      <a:pt x="7" y="60"/>
                      <a:pt x="7" y="60"/>
                    </a:cubicBezTo>
                    <a:cubicBezTo>
                      <a:pt x="7" y="60"/>
                      <a:pt x="9" y="60"/>
                      <a:pt x="9" y="60"/>
                    </a:cubicBezTo>
                    <a:cubicBezTo>
                      <a:pt x="9" y="60"/>
                      <a:pt x="10" y="58"/>
                      <a:pt x="10" y="58"/>
                    </a:cubicBezTo>
                    <a:cubicBezTo>
                      <a:pt x="10" y="58"/>
                      <a:pt x="14" y="60"/>
                      <a:pt x="14" y="60"/>
                    </a:cubicBezTo>
                    <a:cubicBezTo>
                      <a:pt x="14" y="60"/>
                      <a:pt x="13" y="55"/>
                      <a:pt x="13" y="55"/>
                    </a:cubicBezTo>
                    <a:cubicBezTo>
                      <a:pt x="13" y="55"/>
                      <a:pt x="16" y="59"/>
                      <a:pt x="16" y="59"/>
                    </a:cubicBezTo>
                    <a:cubicBezTo>
                      <a:pt x="16" y="59"/>
                      <a:pt x="18" y="60"/>
                      <a:pt x="18" y="60"/>
                    </a:cubicBezTo>
                    <a:cubicBezTo>
                      <a:pt x="18" y="60"/>
                      <a:pt x="17" y="63"/>
                      <a:pt x="17" y="63"/>
                    </a:cubicBezTo>
                    <a:cubicBezTo>
                      <a:pt x="17" y="63"/>
                      <a:pt x="20" y="65"/>
                      <a:pt x="20" y="65"/>
                    </a:cubicBezTo>
                    <a:cubicBezTo>
                      <a:pt x="20" y="65"/>
                      <a:pt x="22" y="64"/>
                      <a:pt x="22" y="64"/>
                    </a:cubicBezTo>
                    <a:cubicBezTo>
                      <a:pt x="22" y="64"/>
                      <a:pt x="25" y="65"/>
                      <a:pt x="25" y="65"/>
                    </a:cubicBezTo>
                    <a:cubicBezTo>
                      <a:pt x="25" y="65"/>
                      <a:pt x="25" y="61"/>
                      <a:pt x="25" y="61"/>
                    </a:cubicBezTo>
                    <a:cubicBezTo>
                      <a:pt x="25" y="61"/>
                      <a:pt x="28" y="64"/>
                      <a:pt x="28" y="64"/>
                    </a:cubicBezTo>
                    <a:cubicBezTo>
                      <a:pt x="28" y="64"/>
                      <a:pt x="30" y="64"/>
                      <a:pt x="30" y="64"/>
                    </a:cubicBezTo>
                    <a:cubicBezTo>
                      <a:pt x="30" y="64"/>
                      <a:pt x="32" y="64"/>
                      <a:pt x="32" y="64"/>
                    </a:cubicBezTo>
                    <a:cubicBezTo>
                      <a:pt x="32" y="64"/>
                      <a:pt x="38" y="65"/>
                      <a:pt x="38" y="65"/>
                    </a:cubicBezTo>
                    <a:cubicBezTo>
                      <a:pt x="38" y="65"/>
                      <a:pt x="41" y="64"/>
                      <a:pt x="41" y="64"/>
                    </a:cubicBezTo>
                    <a:cubicBezTo>
                      <a:pt x="41" y="64"/>
                      <a:pt x="45" y="66"/>
                      <a:pt x="45" y="66"/>
                    </a:cubicBezTo>
                    <a:cubicBezTo>
                      <a:pt x="45" y="66"/>
                      <a:pt x="44" y="69"/>
                      <a:pt x="44" y="69"/>
                    </a:cubicBezTo>
                    <a:cubicBezTo>
                      <a:pt x="44" y="69"/>
                      <a:pt x="46" y="69"/>
                      <a:pt x="46" y="69"/>
                    </a:cubicBezTo>
                    <a:cubicBezTo>
                      <a:pt x="46" y="69"/>
                      <a:pt x="49" y="68"/>
                      <a:pt x="49" y="68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9" y="68"/>
                      <a:pt x="51" y="66"/>
                      <a:pt x="51" y="66"/>
                    </a:cubicBezTo>
                    <a:cubicBezTo>
                      <a:pt x="51" y="66"/>
                      <a:pt x="53" y="66"/>
                      <a:pt x="53" y="66"/>
                    </a:cubicBezTo>
                    <a:cubicBezTo>
                      <a:pt x="53" y="66"/>
                      <a:pt x="55" y="68"/>
                      <a:pt x="55" y="68"/>
                    </a:cubicBezTo>
                    <a:cubicBezTo>
                      <a:pt x="55" y="68"/>
                      <a:pt x="57" y="71"/>
                      <a:pt x="57" y="71"/>
                    </a:cubicBezTo>
                    <a:cubicBezTo>
                      <a:pt x="57" y="71"/>
                      <a:pt x="60" y="72"/>
                      <a:pt x="60" y="72"/>
                    </a:cubicBezTo>
                    <a:cubicBezTo>
                      <a:pt x="60" y="72"/>
                      <a:pt x="62" y="73"/>
                      <a:pt x="62" y="73"/>
                    </a:cubicBezTo>
                    <a:cubicBezTo>
                      <a:pt x="62" y="73"/>
                      <a:pt x="62" y="72"/>
                      <a:pt x="62" y="72"/>
                    </a:cubicBezTo>
                    <a:cubicBezTo>
                      <a:pt x="62" y="72"/>
                      <a:pt x="62" y="70"/>
                      <a:pt x="62" y="70"/>
                    </a:cubicBezTo>
                    <a:cubicBezTo>
                      <a:pt x="62" y="70"/>
                      <a:pt x="61" y="68"/>
                      <a:pt x="61" y="68"/>
                    </a:cubicBezTo>
                    <a:cubicBezTo>
                      <a:pt x="61" y="68"/>
                      <a:pt x="60" y="69"/>
                      <a:pt x="60" y="69"/>
                    </a:cubicBezTo>
                    <a:cubicBezTo>
                      <a:pt x="60" y="69"/>
                      <a:pt x="59" y="69"/>
                      <a:pt x="59" y="69"/>
                    </a:cubicBezTo>
                    <a:cubicBezTo>
                      <a:pt x="59" y="69"/>
                      <a:pt x="58" y="67"/>
                      <a:pt x="58" y="67"/>
                    </a:cubicBezTo>
                    <a:cubicBezTo>
                      <a:pt x="58" y="67"/>
                      <a:pt x="57" y="64"/>
                      <a:pt x="57" y="64"/>
                    </a:cubicBezTo>
                    <a:cubicBezTo>
                      <a:pt x="57" y="64"/>
                      <a:pt x="58" y="64"/>
                      <a:pt x="58" y="64"/>
                    </a:cubicBezTo>
                    <a:cubicBezTo>
                      <a:pt x="58" y="64"/>
                      <a:pt x="62" y="64"/>
                      <a:pt x="62" y="64"/>
                    </a:cubicBezTo>
                    <a:cubicBezTo>
                      <a:pt x="62" y="64"/>
                      <a:pt x="66" y="65"/>
                      <a:pt x="66" y="65"/>
                    </a:cubicBezTo>
                    <a:cubicBezTo>
                      <a:pt x="66" y="65"/>
                      <a:pt x="67" y="68"/>
                      <a:pt x="67" y="68"/>
                    </a:cubicBezTo>
                    <a:cubicBezTo>
                      <a:pt x="67" y="68"/>
                      <a:pt x="66" y="70"/>
                      <a:pt x="66" y="70"/>
                    </a:cubicBezTo>
                    <a:cubicBezTo>
                      <a:pt x="66" y="70"/>
                      <a:pt x="63" y="70"/>
                      <a:pt x="63" y="70"/>
                    </a:cubicBezTo>
                    <a:cubicBezTo>
                      <a:pt x="63" y="70"/>
                      <a:pt x="65" y="72"/>
                      <a:pt x="65" y="72"/>
                    </a:cubicBezTo>
                    <a:cubicBezTo>
                      <a:pt x="65" y="72"/>
                      <a:pt x="67" y="71"/>
                      <a:pt x="67" y="71"/>
                    </a:cubicBezTo>
                    <a:cubicBezTo>
                      <a:pt x="67" y="71"/>
                      <a:pt x="69" y="70"/>
                      <a:pt x="69" y="70"/>
                    </a:cubicBezTo>
                    <a:cubicBezTo>
                      <a:pt x="69" y="70"/>
                      <a:pt x="69" y="68"/>
                      <a:pt x="69" y="68"/>
                    </a:cubicBezTo>
                    <a:cubicBezTo>
                      <a:pt x="69" y="68"/>
                      <a:pt x="71" y="67"/>
                      <a:pt x="71" y="67"/>
                    </a:cubicBezTo>
                    <a:cubicBezTo>
                      <a:pt x="71" y="67"/>
                      <a:pt x="75" y="68"/>
                      <a:pt x="75" y="68"/>
                    </a:cubicBezTo>
                    <a:cubicBezTo>
                      <a:pt x="75" y="68"/>
                      <a:pt x="76" y="65"/>
                      <a:pt x="76" y="65"/>
                    </a:cubicBezTo>
                    <a:cubicBezTo>
                      <a:pt x="76" y="65"/>
                      <a:pt x="77" y="61"/>
                      <a:pt x="77" y="61"/>
                    </a:cubicBezTo>
                    <a:cubicBezTo>
                      <a:pt x="77" y="61"/>
                      <a:pt x="75" y="60"/>
                      <a:pt x="75" y="60"/>
                    </a:cubicBezTo>
                    <a:cubicBezTo>
                      <a:pt x="75" y="60"/>
                      <a:pt x="73" y="58"/>
                      <a:pt x="73" y="58"/>
                    </a:cubicBezTo>
                    <a:cubicBezTo>
                      <a:pt x="73" y="58"/>
                      <a:pt x="74" y="56"/>
                      <a:pt x="74" y="56"/>
                    </a:cubicBezTo>
                    <a:cubicBezTo>
                      <a:pt x="74" y="56"/>
                      <a:pt x="76" y="58"/>
                      <a:pt x="76" y="58"/>
                    </a:cubicBezTo>
                    <a:cubicBezTo>
                      <a:pt x="76" y="58"/>
                      <a:pt x="77" y="54"/>
                      <a:pt x="77" y="54"/>
                    </a:cubicBezTo>
                    <a:cubicBezTo>
                      <a:pt x="77" y="54"/>
                      <a:pt x="81" y="62"/>
                      <a:pt x="81" y="62"/>
                    </a:cubicBezTo>
                    <a:cubicBezTo>
                      <a:pt x="81" y="62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3"/>
                      <a:pt x="85" y="63"/>
                    </a:cubicBezTo>
                    <a:cubicBezTo>
                      <a:pt x="85" y="63"/>
                      <a:pt x="83" y="66"/>
                      <a:pt x="83" y="66"/>
                    </a:cubicBezTo>
                    <a:cubicBezTo>
                      <a:pt x="83" y="66"/>
                      <a:pt x="83" y="68"/>
                      <a:pt x="83" y="68"/>
                    </a:cubicBezTo>
                    <a:cubicBezTo>
                      <a:pt x="83" y="68"/>
                      <a:pt x="85" y="68"/>
                      <a:pt x="85" y="68"/>
                    </a:cubicBezTo>
                    <a:cubicBezTo>
                      <a:pt x="85" y="68"/>
                      <a:pt x="87" y="68"/>
                      <a:pt x="87" y="68"/>
                    </a:cubicBezTo>
                    <a:cubicBezTo>
                      <a:pt x="87" y="68"/>
                      <a:pt x="89" y="68"/>
                      <a:pt x="89" y="68"/>
                    </a:cubicBezTo>
                    <a:cubicBezTo>
                      <a:pt x="89" y="68"/>
                      <a:pt x="89" y="69"/>
                      <a:pt x="89" y="69"/>
                    </a:cubicBezTo>
                    <a:cubicBezTo>
                      <a:pt x="89" y="69"/>
                      <a:pt x="88" y="70"/>
                      <a:pt x="88" y="70"/>
                    </a:cubicBezTo>
                    <a:cubicBezTo>
                      <a:pt x="88" y="70"/>
                      <a:pt x="89" y="74"/>
                      <a:pt x="89" y="74"/>
                    </a:cubicBezTo>
                    <a:cubicBezTo>
                      <a:pt x="89" y="74"/>
                      <a:pt x="92" y="75"/>
                      <a:pt x="92" y="75"/>
                    </a:cubicBezTo>
                    <a:cubicBezTo>
                      <a:pt x="92" y="75"/>
                      <a:pt x="94" y="77"/>
                      <a:pt x="94" y="77"/>
                    </a:cubicBezTo>
                    <a:cubicBezTo>
                      <a:pt x="94" y="77"/>
                      <a:pt x="94" y="79"/>
                      <a:pt x="94" y="79"/>
                    </a:cubicBezTo>
                    <a:cubicBezTo>
                      <a:pt x="94" y="79"/>
                      <a:pt x="91" y="81"/>
                      <a:pt x="91" y="81"/>
                    </a:cubicBezTo>
                    <a:cubicBezTo>
                      <a:pt x="91" y="81"/>
                      <a:pt x="89" y="81"/>
                      <a:pt x="89" y="81"/>
                    </a:cubicBezTo>
                    <a:cubicBezTo>
                      <a:pt x="89" y="81"/>
                      <a:pt x="87" y="82"/>
                      <a:pt x="87" y="82"/>
                    </a:cubicBezTo>
                    <a:cubicBezTo>
                      <a:pt x="87" y="82"/>
                      <a:pt x="85" y="81"/>
                      <a:pt x="85" y="81"/>
                    </a:cubicBezTo>
                    <a:cubicBezTo>
                      <a:pt x="85" y="81"/>
                      <a:pt x="84" y="83"/>
                      <a:pt x="84" y="83"/>
                    </a:cubicBezTo>
                    <a:cubicBezTo>
                      <a:pt x="84" y="83"/>
                      <a:pt x="83" y="85"/>
                      <a:pt x="83" y="85"/>
                    </a:cubicBezTo>
                    <a:cubicBezTo>
                      <a:pt x="83" y="85"/>
                      <a:pt x="82" y="88"/>
                      <a:pt x="82" y="88"/>
                    </a:cubicBezTo>
                    <a:cubicBezTo>
                      <a:pt x="82" y="88"/>
                      <a:pt x="84" y="88"/>
                      <a:pt x="84" y="88"/>
                    </a:cubicBezTo>
                    <a:cubicBezTo>
                      <a:pt x="84" y="88"/>
                      <a:pt x="87" y="87"/>
                      <a:pt x="87" y="87"/>
                    </a:cubicBezTo>
                    <a:cubicBezTo>
                      <a:pt x="87" y="87"/>
                      <a:pt x="89" y="85"/>
                      <a:pt x="89" y="85"/>
                    </a:cubicBezTo>
                    <a:cubicBezTo>
                      <a:pt x="89" y="85"/>
                      <a:pt x="92" y="84"/>
                      <a:pt x="92" y="84"/>
                    </a:cubicBezTo>
                    <a:cubicBezTo>
                      <a:pt x="92" y="84"/>
                      <a:pt x="94" y="82"/>
                      <a:pt x="94" y="82"/>
                    </a:cubicBezTo>
                    <a:cubicBezTo>
                      <a:pt x="94" y="82"/>
                      <a:pt x="94" y="84"/>
                      <a:pt x="94" y="84"/>
                    </a:cubicBezTo>
                    <a:cubicBezTo>
                      <a:pt x="94" y="84"/>
                      <a:pt x="98" y="82"/>
                      <a:pt x="98" y="82"/>
                    </a:cubicBezTo>
                    <a:cubicBezTo>
                      <a:pt x="98" y="82"/>
                      <a:pt x="98" y="85"/>
                      <a:pt x="98" y="85"/>
                    </a:cubicBezTo>
                    <a:cubicBezTo>
                      <a:pt x="98" y="85"/>
                      <a:pt x="97" y="86"/>
                      <a:pt x="97" y="86"/>
                    </a:cubicBezTo>
                    <a:cubicBezTo>
                      <a:pt x="97" y="86"/>
                      <a:pt x="99" y="90"/>
                      <a:pt x="99" y="90"/>
                    </a:cubicBezTo>
                    <a:cubicBezTo>
                      <a:pt x="99" y="90"/>
                      <a:pt x="102" y="91"/>
                      <a:pt x="102" y="91"/>
                    </a:cubicBezTo>
                    <a:cubicBezTo>
                      <a:pt x="102" y="91"/>
                      <a:pt x="102" y="87"/>
                      <a:pt x="102" y="87"/>
                    </a:cubicBezTo>
                    <a:cubicBezTo>
                      <a:pt x="102" y="87"/>
                      <a:pt x="105" y="89"/>
                      <a:pt x="105" y="89"/>
                    </a:cubicBezTo>
                    <a:cubicBezTo>
                      <a:pt x="105" y="89"/>
                      <a:pt x="104" y="90"/>
                      <a:pt x="104" y="90"/>
                    </a:cubicBezTo>
                    <a:cubicBezTo>
                      <a:pt x="104" y="90"/>
                      <a:pt x="102" y="92"/>
                      <a:pt x="102" y="92"/>
                    </a:cubicBezTo>
                    <a:cubicBezTo>
                      <a:pt x="102" y="92"/>
                      <a:pt x="103" y="95"/>
                      <a:pt x="103" y="95"/>
                    </a:cubicBezTo>
                    <a:cubicBezTo>
                      <a:pt x="103" y="95"/>
                      <a:pt x="105" y="95"/>
                      <a:pt x="105" y="95"/>
                    </a:cubicBezTo>
                    <a:cubicBezTo>
                      <a:pt x="105" y="95"/>
                      <a:pt x="107" y="97"/>
                      <a:pt x="107" y="97"/>
                    </a:cubicBezTo>
                    <a:cubicBezTo>
                      <a:pt x="107" y="97"/>
                      <a:pt x="106" y="101"/>
                      <a:pt x="106" y="101"/>
                    </a:cubicBezTo>
                    <a:cubicBezTo>
                      <a:pt x="106" y="101"/>
                      <a:pt x="107" y="102"/>
                      <a:pt x="107" y="102"/>
                    </a:cubicBezTo>
                    <a:cubicBezTo>
                      <a:pt x="107" y="102"/>
                      <a:pt x="106" y="106"/>
                      <a:pt x="106" y="106"/>
                    </a:cubicBezTo>
                    <a:cubicBezTo>
                      <a:pt x="106" y="106"/>
                      <a:pt x="106" y="109"/>
                      <a:pt x="106" y="109"/>
                    </a:cubicBezTo>
                    <a:cubicBezTo>
                      <a:pt x="106" y="109"/>
                      <a:pt x="106" y="113"/>
                      <a:pt x="106" y="113"/>
                    </a:cubicBezTo>
                    <a:cubicBezTo>
                      <a:pt x="106" y="113"/>
                      <a:pt x="104" y="116"/>
                      <a:pt x="104" y="116"/>
                    </a:cubicBezTo>
                    <a:cubicBezTo>
                      <a:pt x="104" y="116"/>
                      <a:pt x="102" y="116"/>
                      <a:pt x="102" y="116"/>
                    </a:cubicBezTo>
                    <a:cubicBezTo>
                      <a:pt x="102" y="116"/>
                      <a:pt x="99" y="118"/>
                      <a:pt x="99" y="118"/>
                    </a:cubicBezTo>
                    <a:cubicBezTo>
                      <a:pt x="99" y="118"/>
                      <a:pt x="97" y="120"/>
                      <a:pt x="97" y="120"/>
                    </a:cubicBezTo>
                    <a:cubicBezTo>
                      <a:pt x="97" y="120"/>
                      <a:pt x="97" y="123"/>
                      <a:pt x="97" y="123"/>
                    </a:cubicBezTo>
                    <a:cubicBezTo>
                      <a:pt x="97" y="123"/>
                      <a:pt x="95" y="123"/>
                      <a:pt x="95" y="123"/>
                    </a:cubicBezTo>
                    <a:cubicBezTo>
                      <a:pt x="95" y="123"/>
                      <a:pt x="90" y="127"/>
                      <a:pt x="90" y="127"/>
                    </a:cubicBezTo>
                    <a:cubicBezTo>
                      <a:pt x="90" y="127"/>
                      <a:pt x="86" y="129"/>
                      <a:pt x="86" y="129"/>
                    </a:cubicBezTo>
                    <a:cubicBezTo>
                      <a:pt x="86" y="129"/>
                      <a:pt x="83" y="131"/>
                      <a:pt x="83" y="131"/>
                    </a:cubicBezTo>
                    <a:cubicBezTo>
                      <a:pt x="83" y="131"/>
                      <a:pt x="82" y="132"/>
                      <a:pt x="82" y="132"/>
                    </a:cubicBezTo>
                    <a:cubicBezTo>
                      <a:pt x="82" y="132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8" name="Freeform 950"/>
              <p:cNvSpPr>
                <a:spLocks/>
              </p:cNvSpPr>
              <p:nvPr/>
            </p:nvSpPr>
            <p:spPr bwMode="gray">
              <a:xfrm>
                <a:off x="2295525" y="1373599"/>
                <a:ext cx="15875" cy="1587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3" y="9"/>
                  </a:cxn>
                  <a:cxn ang="0">
                    <a:pos x="5" y="6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6" y="1"/>
                      <a:pt x="6" y="1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2" y="10"/>
                      <a:pt x="3" y="9"/>
                    </a:cubicBezTo>
                    <a:cubicBezTo>
                      <a:pt x="4" y="8"/>
                      <a:pt x="5" y="7"/>
                      <a:pt x="5" y="6"/>
                    </a:cubicBezTo>
                    <a:cubicBezTo>
                      <a:pt x="5" y="5"/>
                      <a:pt x="6" y="4"/>
                      <a:pt x="6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9" name="Freeform 951"/>
              <p:cNvSpPr>
                <a:spLocks/>
              </p:cNvSpPr>
              <p:nvPr/>
            </p:nvSpPr>
            <p:spPr bwMode="gray">
              <a:xfrm>
                <a:off x="2497138" y="1373599"/>
                <a:ext cx="61913" cy="30163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1" y="2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1" y="1"/>
                  </a:cxn>
                  <a:cxn ang="0">
                    <a:pos x="8" y="4"/>
                  </a:cxn>
                  <a:cxn ang="0">
                    <a:pos x="5" y="7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6" y="18"/>
                  </a:cxn>
                  <a:cxn ang="0">
                    <a:pos x="8" y="18"/>
                  </a:cxn>
                  <a:cxn ang="0">
                    <a:pos x="11" y="18"/>
                  </a:cxn>
                  <a:cxn ang="0">
                    <a:pos x="16" y="16"/>
                  </a:cxn>
                  <a:cxn ang="0">
                    <a:pos x="18" y="13"/>
                  </a:cxn>
                  <a:cxn ang="0">
                    <a:pos x="21" y="7"/>
                  </a:cxn>
                  <a:cxn ang="0">
                    <a:pos x="22" y="3"/>
                  </a:cxn>
                </a:cxnLst>
                <a:rect l="0" t="0" r="r" b="b"/>
                <a:pathLst>
                  <a:path w="22" h="19">
                    <a:moveTo>
                      <a:pt x="22" y="3"/>
                    </a:moveTo>
                    <a:cubicBezTo>
                      <a:pt x="22" y="3"/>
                      <a:pt x="22" y="2"/>
                      <a:pt x="21" y="2"/>
                    </a:cubicBezTo>
                    <a:cubicBezTo>
                      <a:pt x="20" y="2"/>
                      <a:pt x="19" y="2"/>
                      <a:pt x="19" y="1"/>
                    </a:cubicBezTo>
                    <a:cubicBezTo>
                      <a:pt x="18" y="1"/>
                      <a:pt x="17" y="0"/>
                      <a:pt x="16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10" y="2"/>
                      <a:pt x="9" y="3"/>
                      <a:pt x="8" y="4"/>
                    </a:cubicBezTo>
                    <a:cubicBezTo>
                      <a:pt x="7" y="5"/>
                      <a:pt x="6" y="6"/>
                      <a:pt x="5" y="7"/>
                    </a:cubicBezTo>
                    <a:cubicBezTo>
                      <a:pt x="3" y="8"/>
                      <a:pt x="3" y="9"/>
                      <a:pt x="2" y="10"/>
                    </a:cubicBezTo>
                    <a:cubicBezTo>
                      <a:pt x="1" y="11"/>
                      <a:pt x="1" y="12"/>
                      <a:pt x="0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0" y="18"/>
                      <a:pt x="1" y="19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4" y="19"/>
                      <a:pt x="5" y="19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9" y="19"/>
                      <a:pt x="10" y="18"/>
                      <a:pt x="11" y="18"/>
                    </a:cubicBezTo>
                    <a:cubicBezTo>
                      <a:pt x="13" y="17"/>
                      <a:pt x="14" y="17"/>
                      <a:pt x="16" y="16"/>
                    </a:cubicBezTo>
                    <a:cubicBezTo>
                      <a:pt x="17" y="16"/>
                      <a:pt x="18" y="14"/>
                      <a:pt x="18" y="13"/>
                    </a:cubicBezTo>
                    <a:cubicBezTo>
                      <a:pt x="19" y="11"/>
                      <a:pt x="20" y="9"/>
                      <a:pt x="21" y="7"/>
                    </a:cubicBezTo>
                    <a:cubicBezTo>
                      <a:pt x="22" y="5"/>
                      <a:pt x="22" y="4"/>
                      <a:pt x="2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0" name="Freeform 952"/>
              <p:cNvSpPr>
                <a:spLocks/>
              </p:cNvSpPr>
              <p:nvPr/>
            </p:nvSpPr>
            <p:spPr bwMode="gray">
              <a:xfrm>
                <a:off x="2508250" y="1333911"/>
                <a:ext cx="20638" cy="635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3"/>
                  </a:cxn>
                  <a:cxn ang="0">
                    <a:pos x="4" y="1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1" y="4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0" y="4"/>
                      <a:pt x="1" y="3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1" name="Freeform 953"/>
              <p:cNvSpPr>
                <a:spLocks/>
              </p:cNvSpPr>
              <p:nvPr/>
            </p:nvSpPr>
            <p:spPr bwMode="gray">
              <a:xfrm>
                <a:off x="2481263" y="1345024"/>
                <a:ext cx="33338" cy="1428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6" y="7"/>
                  </a:cxn>
                  <a:cxn ang="0">
                    <a:pos x="3" y="9"/>
                  </a:cxn>
                  <a:cxn ang="0">
                    <a:pos x="0" y="9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2"/>
                      <a:pt x="8" y="2"/>
                      <a:pt x="8" y="1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1" y="1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7" y="5"/>
                      <a:pt x="6" y="6"/>
                      <a:pt x="6" y="7"/>
                    </a:cubicBezTo>
                    <a:cubicBezTo>
                      <a:pt x="5" y="8"/>
                      <a:pt x="4" y="8"/>
                      <a:pt x="3" y="9"/>
                    </a:cubicBezTo>
                    <a:cubicBezTo>
                      <a:pt x="2" y="9"/>
                      <a:pt x="1" y="9"/>
                      <a:pt x="0" y="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2" name="Freeform 954"/>
              <p:cNvSpPr>
                <a:spLocks/>
              </p:cNvSpPr>
              <p:nvPr/>
            </p:nvSpPr>
            <p:spPr bwMode="gray">
              <a:xfrm>
                <a:off x="2530475" y="1343436"/>
                <a:ext cx="17463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3" name="Freeform 955"/>
              <p:cNvSpPr>
                <a:spLocks/>
              </p:cNvSpPr>
              <p:nvPr/>
            </p:nvSpPr>
            <p:spPr bwMode="gray">
              <a:xfrm>
                <a:off x="2560638" y="1379949"/>
                <a:ext cx="30163" cy="9525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9" y="2"/>
                  </a:cxn>
                </a:cxnLst>
                <a:rect l="0" t="0" r="r" b="b"/>
                <a:pathLst>
                  <a:path w="11" h="6">
                    <a:moveTo>
                      <a:pt x="9" y="2"/>
                    </a:moveTo>
                    <a:cubicBezTo>
                      <a:pt x="10" y="2"/>
                      <a:pt x="11" y="3"/>
                      <a:pt x="10" y="4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8" y="1"/>
                      <a:pt x="9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4" name="Freeform 956"/>
              <p:cNvSpPr>
                <a:spLocks/>
              </p:cNvSpPr>
              <p:nvPr/>
            </p:nvSpPr>
            <p:spPr bwMode="gray">
              <a:xfrm>
                <a:off x="2560638" y="1364074"/>
                <a:ext cx="17463" cy="9525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6" y="2"/>
                      <a:pt x="6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5" name="Freeform 957"/>
              <p:cNvSpPr>
                <a:spLocks/>
              </p:cNvSpPr>
              <p:nvPr/>
            </p:nvSpPr>
            <p:spPr bwMode="gray">
              <a:xfrm>
                <a:off x="2478088" y="1364074"/>
                <a:ext cx="14288" cy="793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5" y="0"/>
                      <a:pt x="5" y="1"/>
                      <a:pt x="4" y="2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6" name="Freeform 958"/>
              <p:cNvSpPr>
                <a:spLocks/>
              </p:cNvSpPr>
              <p:nvPr/>
            </p:nvSpPr>
            <p:spPr bwMode="gray">
              <a:xfrm>
                <a:off x="2470150" y="1373599"/>
                <a:ext cx="7938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7" name="Freeform 959"/>
              <p:cNvSpPr>
                <a:spLocks/>
              </p:cNvSpPr>
              <p:nvPr/>
            </p:nvSpPr>
            <p:spPr bwMode="gray">
              <a:xfrm>
                <a:off x="2338388" y="1322799"/>
                <a:ext cx="17463" cy="7938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5" y="1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8" name="Freeform 960"/>
              <p:cNvSpPr>
                <a:spLocks/>
              </p:cNvSpPr>
              <p:nvPr/>
            </p:nvSpPr>
            <p:spPr bwMode="gray">
              <a:xfrm>
                <a:off x="2217738" y="1213261"/>
                <a:ext cx="158750" cy="73025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5" y="42"/>
                  </a:cxn>
                  <a:cxn ang="0">
                    <a:pos x="6" y="39"/>
                  </a:cxn>
                  <a:cxn ang="0">
                    <a:pos x="7" y="37"/>
                  </a:cxn>
                  <a:cxn ang="0">
                    <a:pos x="9" y="36"/>
                  </a:cxn>
                  <a:cxn ang="0">
                    <a:pos x="11" y="35"/>
                  </a:cxn>
                  <a:cxn ang="0">
                    <a:pos x="13" y="33"/>
                  </a:cxn>
                  <a:cxn ang="0">
                    <a:pos x="16" y="31"/>
                  </a:cxn>
                  <a:cxn ang="0">
                    <a:pos x="19" y="29"/>
                  </a:cxn>
                  <a:cxn ang="0">
                    <a:pos x="20" y="27"/>
                  </a:cxn>
                  <a:cxn ang="0">
                    <a:pos x="19" y="25"/>
                  </a:cxn>
                  <a:cxn ang="0">
                    <a:pos x="19" y="24"/>
                  </a:cxn>
                  <a:cxn ang="0">
                    <a:pos x="21" y="23"/>
                  </a:cxn>
                  <a:cxn ang="0">
                    <a:pos x="24" y="23"/>
                  </a:cxn>
                  <a:cxn ang="0">
                    <a:pos x="26" y="23"/>
                  </a:cxn>
                  <a:cxn ang="0">
                    <a:pos x="29" y="24"/>
                  </a:cxn>
                  <a:cxn ang="0">
                    <a:pos x="32" y="23"/>
                  </a:cxn>
                  <a:cxn ang="0">
                    <a:pos x="35" y="22"/>
                  </a:cxn>
                  <a:cxn ang="0">
                    <a:pos x="38" y="20"/>
                  </a:cxn>
                  <a:cxn ang="0">
                    <a:pos x="40" y="18"/>
                  </a:cxn>
                  <a:cxn ang="0">
                    <a:pos x="44" y="15"/>
                  </a:cxn>
                  <a:cxn ang="0">
                    <a:pos x="47" y="12"/>
                  </a:cxn>
                  <a:cxn ang="0">
                    <a:pos x="49" y="11"/>
                  </a:cxn>
                  <a:cxn ang="0">
                    <a:pos x="50" y="11"/>
                  </a:cxn>
                  <a:cxn ang="0">
                    <a:pos x="53" y="10"/>
                  </a:cxn>
                  <a:cxn ang="0">
                    <a:pos x="55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4" y="4"/>
                  </a:cxn>
                  <a:cxn ang="0">
                    <a:pos x="49" y="3"/>
                  </a:cxn>
                  <a:cxn ang="0">
                    <a:pos x="46" y="3"/>
                  </a:cxn>
                  <a:cxn ang="0">
                    <a:pos x="44" y="3"/>
                  </a:cxn>
                  <a:cxn ang="0">
                    <a:pos x="41" y="2"/>
                  </a:cxn>
                  <a:cxn ang="0">
                    <a:pos x="37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4" y="3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4" y="11"/>
                  </a:cxn>
                  <a:cxn ang="0">
                    <a:pos x="12" y="15"/>
                  </a:cxn>
                  <a:cxn ang="0">
                    <a:pos x="10" y="17"/>
                  </a:cxn>
                  <a:cxn ang="0">
                    <a:pos x="9" y="18"/>
                  </a:cxn>
                  <a:cxn ang="0">
                    <a:pos x="8" y="20"/>
                  </a:cxn>
                  <a:cxn ang="0">
                    <a:pos x="7" y="22"/>
                  </a:cxn>
                  <a:cxn ang="0">
                    <a:pos x="7" y="24"/>
                  </a:cxn>
                  <a:cxn ang="0">
                    <a:pos x="7" y="26"/>
                  </a:cxn>
                  <a:cxn ang="0">
                    <a:pos x="6" y="29"/>
                  </a:cxn>
                  <a:cxn ang="0">
                    <a:pos x="4" y="32"/>
                  </a:cxn>
                  <a:cxn ang="0">
                    <a:pos x="3" y="35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2" y="45"/>
                  </a:cxn>
                </a:cxnLst>
                <a:rect l="0" t="0" r="r" b="b"/>
                <a:pathLst>
                  <a:path w="58" h="45">
                    <a:moveTo>
                      <a:pt x="2" y="45"/>
                    </a:moveTo>
                    <a:cubicBezTo>
                      <a:pt x="4" y="45"/>
                      <a:pt x="5" y="44"/>
                      <a:pt x="5" y="42"/>
                    </a:cubicBezTo>
                    <a:cubicBezTo>
                      <a:pt x="5" y="40"/>
                      <a:pt x="6" y="39"/>
                      <a:pt x="6" y="39"/>
                    </a:cubicBezTo>
                    <a:cubicBezTo>
                      <a:pt x="6" y="38"/>
                      <a:pt x="7" y="37"/>
                      <a:pt x="7" y="37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10" y="36"/>
                      <a:pt x="10" y="36"/>
                      <a:pt x="11" y="35"/>
                    </a:cubicBezTo>
                    <a:cubicBezTo>
                      <a:pt x="12" y="34"/>
                      <a:pt x="12" y="34"/>
                      <a:pt x="13" y="33"/>
                    </a:cubicBezTo>
                    <a:cubicBezTo>
                      <a:pt x="14" y="32"/>
                      <a:pt x="15" y="32"/>
                      <a:pt x="16" y="31"/>
                    </a:cubicBezTo>
                    <a:cubicBezTo>
                      <a:pt x="17" y="30"/>
                      <a:pt x="18" y="30"/>
                      <a:pt x="19" y="29"/>
                    </a:cubicBezTo>
                    <a:cubicBezTo>
                      <a:pt x="19" y="29"/>
                      <a:pt x="20" y="28"/>
                      <a:pt x="20" y="27"/>
                    </a:cubicBezTo>
                    <a:cubicBezTo>
                      <a:pt x="20" y="26"/>
                      <a:pt x="20" y="25"/>
                      <a:pt x="19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3"/>
                      <a:pt x="23" y="22"/>
                      <a:pt x="24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7" y="24"/>
                      <a:pt x="28" y="24"/>
                      <a:pt x="29" y="24"/>
                    </a:cubicBezTo>
                    <a:cubicBezTo>
                      <a:pt x="30" y="24"/>
                      <a:pt x="31" y="24"/>
                      <a:pt x="32" y="23"/>
                    </a:cubicBezTo>
                    <a:cubicBezTo>
                      <a:pt x="33" y="23"/>
                      <a:pt x="34" y="23"/>
                      <a:pt x="35" y="22"/>
                    </a:cubicBezTo>
                    <a:cubicBezTo>
                      <a:pt x="36" y="22"/>
                      <a:pt x="37" y="21"/>
                      <a:pt x="38" y="20"/>
                    </a:cubicBezTo>
                    <a:cubicBezTo>
                      <a:pt x="39" y="20"/>
                      <a:pt x="40" y="19"/>
                      <a:pt x="40" y="18"/>
                    </a:cubicBezTo>
                    <a:cubicBezTo>
                      <a:pt x="41" y="17"/>
                      <a:pt x="42" y="16"/>
                      <a:pt x="44" y="15"/>
                    </a:cubicBezTo>
                    <a:cubicBezTo>
                      <a:pt x="45" y="14"/>
                      <a:pt x="47" y="13"/>
                      <a:pt x="47" y="12"/>
                    </a:cubicBezTo>
                    <a:cubicBezTo>
                      <a:pt x="48" y="12"/>
                      <a:pt x="49" y="12"/>
                      <a:pt x="49" y="11"/>
                    </a:cubicBezTo>
                    <a:cubicBezTo>
                      <a:pt x="49" y="11"/>
                      <a:pt x="49" y="11"/>
                      <a:pt x="50" y="11"/>
                    </a:cubicBezTo>
                    <a:cubicBezTo>
                      <a:pt x="51" y="11"/>
                      <a:pt x="52" y="11"/>
                      <a:pt x="53" y="10"/>
                    </a:cubicBezTo>
                    <a:cubicBezTo>
                      <a:pt x="54" y="9"/>
                      <a:pt x="55" y="8"/>
                      <a:pt x="55" y="7"/>
                    </a:cubicBezTo>
                    <a:cubicBezTo>
                      <a:pt x="56" y="7"/>
                      <a:pt x="56" y="6"/>
                      <a:pt x="57" y="6"/>
                    </a:cubicBezTo>
                    <a:cubicBezTo>
                      <a:pt x="58" y="6"/>
                      <a:pt x="58" y="5"/>
                      <a:pt x="57" y="4"/>
                    </a:cubicBezTo>
                    <a:cubicBezTo>
                      <a:pt x="56" y="4"/>
                      <a:pt x="55" y="4"/>
                      <a:pt x="54" y="4"/>
                    </a:cubicBezTo>
                    <a:cubicBezTo>
                      <a:pt x="52" y="4"/>
                      <a:pt x="51" y="4"/>
                      <a:pt x="49" y="3"/>
                    </a:cubicBezTo>
                    <a:cubicBezTo>
                      <a:pt x="48" y="3"/>
                      <a:pt x="47" y="3"/>
                      <a:pt x="46" y="3"/>
                    </a:cubicBezTo>
                    <a:cubicBezTo>
                      <a:pt x="45" y="4"/>
                      <a:pt x="45" y="3"/>
                      <a:pt x="44" y="3"/>
                    </a:cubicBezTo>
                    <a:cubicBezTo>
                      <a:pt x="44" y="2"/>
                      <a:pt x="43" y="2"/>
                      <a:pt x="41" y="2"/>
                    </a:cubicBezTo>
                    <a:cubicBezTo>
                      <a:pt x="40" y="1"/>
                      <a:pt x="39" y="1"/>
                      <a:pt x="37" y="1"/>
                    </a:cubicBezTo>
                    <a:cubicBezTo>
                      <a:pt x="36" y="1"/>
                      <a:pt x="34" y="1"/>
                      <a:pt x="34" y="1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9" y="0"/>
                      <a:pt x="28" y="1"/>
                    </a:cubicBezTo>
                    <a:cubicBezTo>
                      <a:pt x="27" y="1"/>
                      <a:pt x="26" y="1"/>
                      <a:pt x="26" y="2"/>
                    </a:cubicBezTo>
                    <a:cubicBezTo>
                      <a:pt x="25" y="2"/>
                      <a:pt x="25" y="3"/>
                      <a:pt x="24" y="3"/>
                    </a:cubicBezTo>
                    <a:cubicBezTo>
                      <a:pt x="23" y="3"/>
                      <a:pt x="22" y="4"/>
                      <a:pt x="22" y="4"/>
                    </a:cubicBezTo>
                    <a:cubicBezTo>
                      <a:pt x="22" y="5"/>
                      <a:pt x="22" y="5"/>
                      <a:pt x="22" y="6"/>
                    </a:cubicBezTo>
                    <a:cubicBezTo>
                      <a:pt x="22" y="7"/>
                      <a:pt x="21" y="7"/>
                      <a:pt x="21" y="8"/>
                    </a:cubicBezTo>
                    <a:cubicBezTo>
                      <a:pt x="21" y="8"/>
                      <a:pt x="20" y="8"/>
                      <a:pt x="19" y="7"/>
                    </a:cubicBezTo>
                    <a:cubicBezTo>
                      <a:pt x="19" y="7"/>
                      <a:pt x="18" y="7"/>
                      <a:pt x="17" y="7"/>
                    </a:cubicBezTo>
                    <a:cubicBezTo>
                      <a:pt x="16" y="8"/>
                      <a:pt x="15" y="9"/>
                      <a:pt x="14" y="11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1" y="16"/>
                      <a:pt x="11" y="16"/>
                      <a:pt x="10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9"/>
                      <a:pt x="8" y="19"/>
                      <a:pt x="8" y="20"/>
                    </a:cubicBezTo>
                    <a:cubicBezTo>
                      <a:pt x="7" y="20"/>
                      <a:pt x="7" y="21"/>
                      <a:pt x="7" y="22"/>
                    </a:cubicBezTo>
                    <a:cubicBezTo>
                      <a:pt x="7" y="23"/>
                      <a:pt x="7" y="23"/>
                      <a:pt x="7" y="24"/>
                    </a:cubicBezTo>
                    <a:cubicBezTo>
                      <a:pt x="7" y="25"/>
                      <a:pt x="7" y="26"/>
                      <a:pt x="7" y="26"/>
                    </a:cubicBezTo>
                    <a:cubicBezTo>
                      <a:pt x="7" y="27"/>
                      <a:pt x="6" y="28"/>
                      <a:pt x="6" y="29"/>
                    </a:cubicBezTo>
                    <a:cubicBezTo>
                      <a:pt x="5" y="30"/>
                      <a:pt x="5" y="31"/>
                      <a:pt x="4" y="32"/>
                    </a:cubicBezTo>
                    <a:cubicBezTo>
                      <a:pt x="4" y="33"/>
                      <a:pt x="3" y="34"/>
                      <a:pt x="3" y="35"/>
                    </a:cubicBezTo>
                    <a:cubicBezTo>
                      <a:pt x="3" y="36"/>
                      <a:pt x="2" y="37"/>
                      <a:pt x="1" y="39"/>
                    </a:cubicBezTo>
                    <a:cubicBezTo>
                      <a:pt x="0" y="40"/>
                      <a:pt x="0" y="41"/>
                      <a:pt x="0" y="43"/>
                    </a:cubicBezTo>
                    <a:cubicBezTo>
                      <a:pt x="0" y="45"/>
                      <a:pt x="0" y="45"/>
                      <a:pt x="2" y="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9" name="Freeform 961"/>
              <p:cNvSpPr>
                <a:spLocks/>
              </p:cNvSpPr>
              <p:nvPr/>
            </p:nvSpPr>
            <p:spPr bwMode="gray">
              <a:xfrm>
                <a:off x="2284413" y="1176749"/>
                <a:ext cx="65088" cy="23813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9" y="4"/>
                  </a:cxn>
                  <a:cxn ang="0">
                    <a:pos x="12" y="2"/>
                  </a:cxn>
                  <a:cxn ang="0">
                    <a:pos x="15" y="1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1" y="1"/>
                  </a:cxn>
                  <a:cxn ang="0">
                    <a:pos x="23" y="2"/>
                  </a:cxn>
                  <a:cxn ang="0">
                    <a:pos x="24" y="3"/>
                  </a:cxn>
                  <a:cxn ang="0">
                    <a:pos x="24" y="6"/>
                  </a:cxn>
                  <a:cxn ang="0">
                    <a:pos x="22" y="10"/>
                  </a:cxn>
                  <a:cxn ang="0">
                    <a:pos x="20" y="13"/>
                  </a:cxn>
                  <a:cxn ang="0">
                    <a:pos x="17" y="14"/>
                  </a:cxn>
                  <a:cxn ang="0">
                    <a:pos x="14" y="15"/>
                  </a:cxn>
                  <a:cxn ang="0">
                    <a:pos x="11" y="15"/>
                  </a:cxn>
                  <a:cxn ang="0">
                    <a:pos x="9" y="15"/>
                  </a:cxn>
                  <a:cxn ang="0">
                    <a:pos x="7" y="13"/>
                  </a:cxn>
                  <a:cxn ang="0">
                    <a:pos x="5" y="13"/>
                  </a:cxn>
                  <a:cxn ang="0">
                    <a:pos x="3" y="12"/>
                  </a:cxn>
                  <a:cxn ang="0">
                    <a:pos x="1" y="10"/>
                  </a:cxn>
                </a:cxnLst>
                <a:rect l="0" t="0" r="r" b="b"/>
                <a:pathLst>
                  <a:path w="24" h="15">
                    <a:moveTo>
                      <a:pt x="1" y="10"/>
                    </a:moveTo>
                    <a:cubicBezTo>
                      <a:pt x="0" y="9"/>
                      <a:pt x="0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10" y="3"/>
                      <a:pt x="11" y="3"/>
                      <a:pt x="12" y="2"/>
                    </a:cubicBezTo>
                    <a:cubicBezTo>
                      <a:pt x="13" y="2"/>
                      <a:pt x="14" y="2"/>
                      <a:pt x="15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1"/>
                      <a:pt x="22" y="2"/>
                      <a:pt x="23" y="2"/>
                    </a:cubicBezTo>
                    <a:cubicBezTo>
                      <a:pt x="23" y="2"/>
                      <a:pt x="23" y="3"/>
                      <a:pt x="24" y="3"/>
                    </a:cubicBezTo>
                    <a:cubicBezTo>
                      <a:pt x="24" y="4"/>
                      <a:pt x="24" y="5"/>
                      <a:pt x="24" y="6"/>
                    </a:cubicBezTo>
                    <a:cubicBezTo>
                      <a:pt x="24" y="7"/>
                      <a:pt x="23" y="8"/>
                      <a:pt x="22" y="10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19" y="14"/>
                      <a:pt x="18" y="14"/>
                      <a:pt x="17" y="14"/>
                    </a:cubicBezTo>
                    <a:cubicBezTo>
                      <a:pt x="17" y="15"/>
                      <a:pt x="15" y="15"/>
                      <a:pt x="14" y="15"/>
                    </a:cubicBezTo>
                    <a:cubicBezTo>
                      <a:pt x="13" y="15"/>
                      <a:pt x="12" y="15"/>
                      <a:pt x="11" y="15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4"/>
                      <a:pt x="8" y="14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4" y="13"/>
                      <a:pt x="3" y="12"/>
                      <a:pt x="3" y="12"/>
                    </a:cubicBezTo>
                    <a:cubicBezTo>
                      <a:pt x="2" y="11"/>
                      <a:pt x="2" y="10"/>
                      <a:pt x="1" y="1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0" name="Freeform 962"/>
              <p:cNvSpPr>
                <a:spLocks/>
              </p:cNvSpPr>
              <p:nvPr/>
            </p:nvSpPr>
            <p:spPr bwMode="gray">
              <a:xfrm>
                <a:off x="2465388" y="1127536"/>
                <a:ext cx="23813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8" y="5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rect l="0" t="0" r="r" b="b"/>
                <a:pathLst>
                  <a:path w="9" h="7">
                    <a:moveTo>
                      <a:pt x="6" y="0"/>
                    </a:move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9" y="1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4"/>
                      <a:pt x="9" y="5"/>
                      <a:pt x="8" y="5"/>
                    </a:cubicBezTo>
                    <a:cubicBezTo>
                      <a:pt x="8" y="5"/>
                      <a:pt x="7" y="5"/>
                      <a:pt x="7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6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" name="Freeform 963"/>
              <p:cNvSpPr>
                <a:spLocks/>
              </p:cNvSpPr>
              <p:nvPr/>
            </p:nvSpPr>
            <p:spPr bwMode="gray">
              <a:xfrm>
                <a:off x="2555875" y="1225961"/>
                <a:ext cx="84138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7" y="15"/>
                  </a:cxn>
                  <a:cxn ang="0">
                    <a:pos x="11" y="14"/>
                  </a:cxn>
                  <a:cxn ang="0">
                    <a:pos x="16" y="13"/>
                  </a:cxn>
                  <a:cxn ang="0">
                    <a:pos x="20" y="13"/>
                  </a:cxn>
                  <a:cxn ang="0">
                    <a:pos x="22" y="14"/>
                  </a:cxn>
                  <a:cxn ang="0">
                    <a:pos x="25" y="15"/>
                  </a:cxn>
                  <a:cxn ang="0">
                    <a:pos x="27" y="15"/>
                  </a:cxn>
                  <a:cxn ang="0">
                    <a:pos x="29" y="15"/>
                  </a:cxn>
                  <a:cxn ang="0">
                    <a:pos x="31" y="14"/>
                  </a:cxn>
                  <a:cxn ang="0">
                    <a:pos x="31" y="12"/>
                  </a:cxn>
                  <a:cxn ang="0">
                    <a:pos x="30" y="9"/>
                  </a:cxn>
                  <a:cxn ang="0">
                    <a:pos x="28" y="6"/>
                  </a:cxn>
                  <a:cxn ang="0">
                    <a:pos x="26" y="3"/>
                  </a:cxn>
                  <a:cxn ang="0">
                    <a:pos x="22" y="1"/>
                  </a:cxn>
                  <a:cxn ang="0">
                    <a:pos x="18" y="2"/>
                  </a:cxn>
                  <a:cxn ang="0">
                    <a:pos x="15" y="3"/>
                  </a:cxn>
                  <a:cxn ang="0">
                    <a:pos x="12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31" h="16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11"/>
                      <a:pt x="2" y="12"/>
                      <a:pt x="3" y="12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5" y="16"/>
                      <a:pt x="6" y="16"/>
                      <a:pt x="7" y="15"/>
                    </a:cubicBezTo>
                    <a:cubicBezTo>
                      <a:pt x="9" y="15"/>
                      <a:pt x="10" y="14"/>
                      <a:pt x="11" y="14"/>
                    </a:cubicBezTo>
                    <a:cubicBezTo>
                      <a:pt x="13" y="13"/>
                      <a:pt x="14" y="13"/>
                      <a:pt x="16" y="13"/>
                    </a:cubicBezTo>
                    <a:cubicBezTo>
                      <a:pt x="18" y="13"/>
                      <a:pt x="19" y="13"/>
                      <a:pt x="20" y="13"/>
                    </a:cubicBezTo>
                    <a:cubicBezTo>
                      <a:pt x="21" y="14"/>
                      <a:pt x="22" y="14"/>
                      <a:pt x="22" y="14"/>
                    </a:cubicBezTo>
                    <a:cubicBezTo>
                      <a:pt x="23" y="15"/>
                      <a:pt x="23" y="15"/>
                      <a:pt x="25" y="15"/>
                    </a:cubicBezTo>
                    <a:cubicBezTo>
                      <a:pt x="26" y="14"/>
                      <a:pt x="26" y="14"/>
                      <a:pt x="27" y="15"/>
                    </a:cubicBezTo>
                    <a:cubicBezTo>
                      <a:pt x="28" y="15"/>
                      <a:pt x="29" y="15"/>
                      <a:pt x="29" y="15"/>
                    </a:cubicBezTo>
                    <a:cubicBezTo>
                      <a:pt x="30" y="15"/>
                      <a:pt x="31" y="14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0" y="11"/>
                      <a:pt x="30" y="10"/>
                      <a:pt x="30" y="9"/>
                    </a:cubicBezTo>
                    <a:cubicBezTo>
                      <a:pt x="30" y="8"/>
                      <a:pt x="29" y="7"/>
                      <a:pt x="28" y="6"/>
                    </a:cubicBezTo>
                    <a:cubicBezTo>
                      <a:pt x="28" y="5"/>
                      <a:pt x="27" y="4"/>
                      <a:pt x="26" y="3"/>
                    </a:cubicBezTo>
                    <a:cubicBezTo>
                      <a:pt x="25" y="2"/>
                      <a:pt x="24" y="1"/>
                      <a:pt x="22" y="1"/>
                    </a:cubicBezTo>
                    <a:cubicBezTo>
                      <a:pt x="20" y="1"/>
                      <a:pt x="19" y="1"/>
                      <a:pt x="18" y="2"/>
                    </a:cubicBezTo>
                    <a:cubicBezTo>
                      <a:pt x="17" y="2"/>
                      <a:pt x="16" y="2"/>
                      <a:pt x="15" y="3"/>
                    </a:cubicBezTo>
                    <a:cubicBezTo>
                      <a:pt x="14" y="3"/>
                      <a:pt x="13" y="3"/>
                      <a:pt x="12" y="2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" name="Freeform 964"/>
              <p:cNvSpPr>
                <a:spLocks/>
              </p:cNvSpPr>
              <p:nvPr/>
            </p:nvSpPr>
            <p:spPr bwMode="gray">
              <a:xfrm>
                <a:off x="2333625" y="1141824"/>
                <a:ext cx="301625" cy="65088"/>
              </a:xfrm>
              <a:custGeom>
                <a:avLst/>
                <a:gdLst/>
                <a:ahLst/>
                <a:cxnLst>
                  <a:cxn ang="0">
                    <a:pos x="81" y="19"/>
                  </a:cxn>
                  <a:cxn ang="0">
                    <a:pos x="73" y="22"/>
                  </a:cxn>
                  <a:cxn ang="0">
                    <a:pos x="65" y="24"/>
                  </a:cxn>
                  <a:cxn ang="0">
                    <a:pos x="60" y="26"/>
                  </a:cxn>
                  <a:cxn ang="0">
                    <a:pos x="54" y="22"/>
                  </a:cxn>
                  <a:cxn ang="0">
                    <a:pos x="49" y="24"/>
                  </a:cxn>
                  <a:cxn ang="0">
                    <a:pos x="45" y="22"/>
                  </a:cxn>
                  <a:cxn ang="0">
                    <a:pos x="41" y="23"/>
                  </a:cxn>
                  <a:cxn ang="0">
                    <a:pos x="43" y="19"/>
                  </a:cxn>
                  <a:cxn ang="0">
                    <a:pos x="38" y="17"/>
                  </a:cxn>
                  <a:cxn ang="0">
                    <a:pos x="33" y="17"/>
                  </a:cxn>
                  <a:cxn ang="0">
                    <a:pos x="35" y="13"/>
                  </a:cxn>
                  <a:cxn ang="0">
                    <a:pos x="41" y="13"/>
                  </a:cxn>
                  <a:cxn ang="0">
                    <a:pos x="44" y="10"/>
                  </a:cxn>
                  <a:cxn ang="0">
                    <a:pos x="38" y="5"/>
                  </a:cxn>
                  <a:cxn ang="0">
                    <a:pos x="25" y="6"/>
                  </a:cxn>
                  <a:cxn ang="0">
                    <a:pos x="23" y="2"/>
                  </a:cxn>
                  <a:cxn ang="0">
                    <a:pos x="16" y="1"/>
                  </a:cxn>
                  <a:cxn ang="0">
                    <a:pos x="9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4" y="10"/>
                  </a:cxn>
                  <a:cxn ang="0">
                    <a:pos x="17" y="11"/>
                  </a:cxn>
                  <a:cxn ang="0">
                    <a:pos x="21" y="11"/>
                  </a:cxn>
                  <a:cxn ang="0">
                    <a:pos x="22" y="18"/>
                  </a:cxn>
                  <a:cxn ang="0">
                    <a:pos x="18" y="23"/>
                  </a:cxn>
                  <a:cxn ang="0">
                    <a:pos x="15" y="29"/>
                  </a:cxn>
                  <a:cxn ang="0">
                    <a:pos x="13" y="36"/>
                  </a:cxn>
                  <a:cxn ang="0">
                    <a:pos x="17" y="38"/>
                  </a:cxn>
                  <a:cxn ang="0">
                    <a:pos x="22" y="35"/>
                  </a:cxn>
                  <a:cxn ang="0">
                    <a:pos x="24" y="38"/>
                  </a:cxn>
                  <a:cxn ang="0">
                    <a:pos x="31" y="39"/>
                  </a:cxn>
                  <a:cxn ang="0">
                    <a:pos x="36" y="36"/>
                  </a:cxn>
                  <a:cxn ang="0">
                    <a:pos x="39" y="36"/>
                  </a:cxn>
                  <a:cxn ang="0">
                    <a:pos x="37" y="39"/>
                  </a:cxn>
                  <a:cxn ang="0">
                    <a:pos x="51" y="39"/>
                  </a:cxn>
                  <a:cxn ang="0">
                    <a:pos x="54" y="40"/>
                  </a:cxn>
                  <a:cxn ang="0">
                    <a:pos x="59" y="40"/>
                  </a:cxn>
                  <a:cxn ang="0">
                    <a:pos x="66" y="40"/>
                  </a:cxn>
                  <a:cxn ang="0">
                    <a:pos x="73" y="38"/>
                  </a:cxn>
                  <a:cxn ang="0">
                    <a:pos x="77" y="36"/>
                  </a:cxn>
                  <a:cxn ang="0">
                    <a:pos x="81" y="40"/>
                  </a:cxn>
                  <a:cxn ang="0">
                    <a:pos x="89" y="39"/>
                  </a:cxn>
                  <a:cxn ang="0">
                    <a:pos x="99" y="37"/>
                  </a:cxn>
                  <a:cxn ang="0">
                    <a:pos x="101" y="32"/>
                  </a:cxn>
                  <a:cxn ang="0">
                    <a:pos x="103" y="36"/>
                  </a:cxn>
                  <a:cxn ang="0">
                    <a:pos x="105" y="32"/>
                  </a:cxn>
                  <a:cxn ang="0">
                    <a:pos x="106" y="29"/>
                  </a:cxn>
                  <a:cxn ang="0">
                    <a:pos x="108" y="24"/>
                  </a:cxn>
                  <a:cxn ang="0">
                    <a:pos x="101" y="22"/>
                  </a:cxn>
                  <a:cxn ang="0">
                    <a:pos x="95" y="19"/>
                  </a:cxn>
                  <a:cxn ang="0">
                    <a:pos x="88" y="21"/>
                  </a:cxn>
                </a:cxnLst>
                <a:rect l="0" t="0" r="r" b="b"/>
                <a:pathLst>
                  <a:path w="110" h="41">
                    <a:moveTo>
                      <a:pt x="85" y="19"/>
                    </a:moveTo>
                    <a:cubicBezTo>
                      <a:pt x="85" y="19"/>
                      <a:pt x="82" y="20"/>
                      <a:pt x="82" y="20"/>
                    </a:cubicBezTo>
                    <a:cubicBezTo>
                      <a:pt x="82" y="20"/>
                      <a:pt x="81" y="19"/>
                      <a:pt x="81" y="19"/>
                    </a:cubicBezTo>
                    <a:cubicBezTo>
                      <a:pt x="81" y="19"/>
                      <a:pt x="78" y="20"/>
                      <a:pt x="78" y="20"/>
                    </a:cubicBezTo>
                    <a:cubicBezTo>
                      <a:pt x="78" y="20"/>
                      <a:pt x="75" y="22"/>
                      <a:pt x="75" y="22"/>
                    </a:cubicBezTo>
                    <a:cubicBezTo>
                      <a:pt x="75" y="22"/>
                      <a:pt x="73" y="22"/>
                      <a:pt x="73" y="22"/>
                    </a:cubicBezTo>
                    <a:cubicBezTo>
                      <a:pt x="73" y="22"/>
                      <a:pt x="70" y="23"/>
                      <a:pt x="70" y="23"/>
                    </a:cubicBezTo>
                    <a:cubicBezTo>
                      <a:pt x="70" y="23"/>
                      <a:pt x="67" y="23"/>
                      <a:pt x="67" y="23"/>
                    </a:cubicBezTo>
                    <a:cubicBezTo>
                      <a:pt x="67" y="23"/>
                      <a:pt x="65" y="24"/>
                      <a:pt x="65" y="24"/>
                    </a:cubicBezTo>
                    <a:cubicBezTo>
                      <a:pt x="65" y="24"/>
                      <a:pt x="63" y="25"/>
                      <a:pt x="63" y="25"/>
                    </a:cubicBezTo>
                    <a:cubicBezTo>
                      <a:pt x="63" y="25"/>
                      <a:pt x="62" y="25"/>
                      <a:pt x="62" y="25"/>
                    </a:cubicBezTo>
                    <a:cubicBezTo>
                      <a:pt x="62" y="25"/>
                      <a:pt x="60" y="26"/>
                      <a:pt x="60" y="26"/>
                    </a:cubicBezTo>
                    <a:cubicBezTo>
                      <a:pt x="60" y="26"/>
                      <a:pt x="59" y="25"/>
                      <a:pt x="59" y="25"/>
                    </a:cubicBezTo>
                    <a:cubicBezTo>
                      <a:pt x="59" y="25"/>
                      <a:pt x="57" y="22"/>
                      <a:pt x="57" y="22"/>
                    </a:cubicBezTo>
                    <a:cubicBezTo>
                      <a:pt x="57" y="22"/>
                      <a:pt x="54" y="22"/>
                      <a:pt x="54" y="22"/>
                    </a:cubicBezTo>
                    <a:cubicBezTo>
                      <a:pt x="54" y="22"/>
                      <a:pt x="53" y="24"/>
                      <a:pt x="53" y="24"/>
                    </a:cubicBezTo>
                    <a:cubicBezTo>
                      <a:pt x="53" y="24"/>
                      <a:pt x="51" y="24"/>
                      <a:pt x="51" y="24"/>
                    </a:cubicBezTo>
                    <a:cubicBezTo>
                      <a:pt x="51" y="24"/>
                      <a:pt x="49" y="24"/>
                      <a:pt x="49" y="24"/>
                    </a:cubicBezTo>
                    <a:cubicBezTo>
                      <a:pt x="49" y="24"/>
                      <a:pt x="48" y="24"/>
                      <a:pt x="48" y="24"/>
                    </a:cubicBezTo>
                    <a:cubicBezTo>
                      <a:pt x="48" y="24"/>
                      <a:pt x="46" y="22"/>
                      <a:pt x="46" y="22"/>
                    </a:cubicBezTo>
                    <a:cubicBezTo>
                      <a:pt x="46" y="22"/>
                      <a:pt x="45" y="22"/>
                      <a:pt x="45" y="22"/>
                    </a:cubicBezTo>
                    <a:cubicBezTo>
                      <a:pt x="45" y="22"/>
                      <a:pt x="44" y="24"/>
                      <a:pt x="44" y="24"/>
                    </a:cubicBezTo>
                    <a:cubicBezTo>
                      <a:pt x="44" y="24"/>
                      <a:pt x="42" y="24"/>
                      <a:pt x="42" y="24"/>
                    </a:cubicBezTo>
                    <a:cubicBezTo>
                      <a:pt x="42" y="24"/>
                      <a:pt x="41" y="23"/>
                      <a:pt x="41" y="23"/>
                    </a:cubicBezTo>
                    <a:cubicBezTo>
                      <a:pt x="41" y="23"/>
                      <a:pt x="41" y="22"/>
                      <a:pt x="41" y="22"/>
                    </a:cubicBezTo>
                    <a:cubicBezTo>
                      <a:pt x="41" y="22"/>
                      <a:pt x="42" y="20"/>
                      <a:pt x="42" y="20"/>
                    </a:cubicBezTo>
                    <a:cubicBezTo>
                      <a:pt x="42" y="20"/>
                      <a:pt x="43" y="19"/>
                      <a:pt x="43" y="19"/>
                    </a:cubicBezTo>
                    <a:cubicBezTo>
                      <a:pt x="43" y="19"/>
                      <a:pt x="41" y="18"/>
                      <a:pt x="41" y="18"/>
                    </a:cubicBezTo>
                    <a:cubicBezTo>
                      <a:pt x="41" y="18"/>
                      <a:pt x="40" y="16"/>
                      <a:pt x="40" y="16"/>
                    </a:cubicBezTo>
                    <a:cubicBezTo>
                      <a:pt x="40" y="16"/>
                      <a:pt x="38" y="17"/>
                      <a:pt x="38" y="17"/>
                    </a:cubicBezTo>
                    <a:cubicBezTo>
                      <a:pt x="38" y="17"/>
                      <a:pt x="36" y="18"/>
                      <a:pt x="36" y="18"/>
                    </a:cubicBezTo>
                    <a:cubicBezTo>
                      <a:pt x="36" y="18"/>
                      <a:pt x="35" y="17"/>
                      <a:pt x="35" y="17"/>
                    </a:cubicBezTo>
                    <a:cubicBezTo>
                      <a:pt x="35" y="17"/>
                      <a:pt x="33" y="17"/>
                      <a:pt x="33" y="17"/>
                    </a:cubicBezTo>
                    <a:cubicBezTo>
                      <a:pt x="33" y="17"/>
                      <a:pt x="35" y="16"/>
                      <a:pt x="35" y="16"/>
                    </a:cubicBezTo>
                    <a:cubicBezTo>
                      <a:pt x="35" y="16"/>
                      <a:pt x="34" y="13"/>
                      <a:pt x="34" y="13"/>
                    </a:cubicBezTo>
                    <a:cubicBezTo>
                      <a:pt x="34" y="13"/>
                      <a:pt x="35" y="13"/>
                      <a:pt x="35" y="13"/>
                    </a:cubicBezTo>
                    <a:cubicBezTo>
                      <a:pt x="35" y="13"/>
                      <a:pt x="38" y="15"/>
                      <a:pt x="38" y="15"/>
                    </a:cubicBezTo>
                    <a:cubicBezTo>
                      <a:pt x="38" y="15"/>
                      <a:pt x="39" y="13"/>
                      <a:pt x="39" y="13"/>
                    </a:cubicBezTo>
                    <a:cubicBezTo>
                      <a:pt x="39" y="13"/>
                      <a:pt x="41" y="13"/>
                      <a:pt x="41" y="13"/>
                    </a:cubicBezTo>
                    <a:cubicBezTo>
                      <a:pt x="41" y="13"/>
                      <a:pt x="47" y="13"/>
                      <a:pt x="47" y="13"/>
                    </a:cubicBezTo>
                    <a:cubicBezTo>
                      <a:pt x="47" y="13"/>
                      <a:pt x="47" y="11"/>
                      <a:pt x="47" y="11"/>
                    </a:cubicBezTo>
                    <a:cubicBezTo>
                      <a:pt x="47" y="11"/>
                      <a:pt x="44" y="10"/>
                      <a:pt x="44" y="10"/>
                    </a:cubicBezTo>
                    <a:cubicBezTo>
                      <a:pt x="44" y="10"/>
                      <a:pt x="42" y="8"/>
                      <a:pt x="42" y="8"/>
                    </a:cubicBezTo>
                    <a:cubicBezTo>
                      <a:pt x="42" y="8"/>
                      <a:pt x="40" y="7"/>
                      <a:pt x="40" y="7"/>
                    </a:cubicBezTo>
                    <a:cubicBezTo>
                      <a:pt x="40" y="7"/>
                      <a:pt x="38" y="5"/>
                      <a:pt x="38" y="5"/>
                    </a:cubicBezTo>
                    <a:cubicBezTo>
                      <a:pt x="38" y="5"/>
                      <a:pt x="34" y="6"/>
                      <a:pt x="34" y="6"/>
                    </a:cubicBezTo>
                    <a:cubicBezTo>
                      <a:pt x="34" y="6"/>
                      <a:pt x="29" y="7"/>
                      <a:pt x="29" y="7"/>
                    </a:cubicBezTo>
                    <a:cubicBezTo>
                      <a:pt x="29" y="7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3"/>
                      <a:pt x="25" y="3"/>
                    </a:cubicBezTo>
                    <a:cubicBezTo>
                      <a:pt x="25" y="3"/>
                      <a:pt x="23" y="2"/>
                      <a:pt x="23" y="2"/>
                    </a:cubicBezTo>
                    <a:cubicBezTo>
                      <a:pt x="23" y="2"/>
                      <a:pt x="21" y="2"/>
                      <a:pt x="21" y="2"/>
                    </a:cubicBezTo>
                    <a:cubicBezTo>
                      <a:pt x="21" y="2"/>
                      <a:pt x="19" y="1"/>
                      <a:pt x="19" y="1"/>
                    </a:cubicBezTo>
                    <a:cubicBezTo>
                      <a:pt x="19" y="1"/>
                      <a:pt x="16" y="1"/>
                      <a:pt x="16" y="1"/>
                    </a:cubicBezTo>
                    <a:cubicBezTo>
                      <a:pt x="16" y="1"/>
                      <a:pt x="14" y="1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3" y="0"/>
                      <a:pt x="9" y="0"/>
                      <a:pt x="9" y="0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4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0" y="4"/>
                      <a:pt x="0" y="4"/>
                    </a:cubicBezTo>
                    <a:cubicBezTo>
                      <a:pt x="0" y="4"/>
                      <a:pt x="2" y="5"/>
                      <a:pt x="2" y="5"/>
                    </a:cubicBezTo>
                    <a:cubicBezTo>
                      <a:pt x="2" y="5"/>
                      <a:pt x="3" y="7"/>
                      <a:pt x="3" y="7"/>
                    </a:cubicBezTo>
                    <a:cubicBezTo>
                      <a:pt x="3" y="7"/>
                      <a:pt x="3" y="9"/>
                      <a:pt x="3" y="9"/>
                    </a:cubicBezTo>
                    <a:cubicBezTo>
                      <a:pt x="3" y="9"/>
                      <a:pt x="4" y="10"/>
                      <a:pt x="4" y="10"/>
                    </a:cubicBezTo>
                    <a:cubicBezTo>
                      <a:pt x="4" y="10"/>
                      <a:pt x="9" y="12"/>
                      <a:pt x="9" y="12"/>
                    </a:cubicBezTo>
                    <a:cubicBezTo>
                      <a:pt x="9" y="12"/>
                      <a:pt x="13" y="12"/>
                      <a:pt x="13" y="12"/>
                    </a:cubicBezTo>
                    <a:cubicBezTo>
                      <a:pt x="13" y="12"/>
                      <a:pt x="17" y="11"/>
                      <a:pt x="17" y="11"/>
                    </a:cubicBezTo>
                    <a:cubicBezTo>
                      <a:pt x="17" y="11"/>
                      <a:pt x="20" y="11"/>
                      <a:pt x="20" y="11"/>
                    </a:cubicBezTo>
                    <a:cubicBezTo>
                      <a:pt x="20" y="11"/>
                      <a:pt x="21" y="10"/>
                      <a:pt x="21" y="10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2" y="13"/>
                      <a:pt x="22" y="13"/>
                    </a:cubicBezTo>
                    <a:cubicBezTo>
                      <a:pt x="22" y="13"/>
                      <a:pt x="22" y="15"/>
                      <a:pt x="22" y="15"/>
                    </a:cubicBezTo>
                    <a:cubicBezTo>
                      <a:pt x="22" y="15"/>
                      <a:pt x="22" y="18"/>
                      <a:pt x="22" y="18"/>
                    </a:cubicBezTo>
                    <a:cubicBezTo>
                      <a:pt x="22" y="18"/>
                      <a:pt x="22" y="19"/>
                      <a:pt x="22" y="19"/>
                    </a:cubicBezTo>
                    <a:cubicBezTo>
                      <a:pt x="22" y="19"/>
                      <a:pt x="21" y="22"/>
                      <a:pt x="21" y="22"/>
                    </a:cubicBezTo>
                    <a:cubicBezTo>
                      <a:pt x="21" y="22"/>
                      <a:pt x="18" y="23"/>
                      <a:pt x="18" y="23"/>
                    </a:cubicBezTo>
                    <a:cubicBezTo>
                      <a:pt x="18" y="23"/>
                      <a:pt x="15" y="24"/>
                      <a:pt x="15" y="24"/>
                    </a:cubicBezTo>
                    <a:cubicBezTo>
                      <a:pt x="15" y="24"/>
                      <a:pt x="14" y="27"/>
                      <a:pt x="14" y="27"/>
                    </a:cubicBezTo>
                    <a:cubicBezTo>
                      <a:pt x="14" y="27"/>
                      <a:pt x="15" y="29"/>
                      <a:pt x="15" y="29"/>
                    </a:cubicBezTo>
                    <a:cubicBezTo>
                      <a:pt x="15" y="29"/>
                      <a:pt x="14" y="30"/>
                      <a:pt x="14" y="30"/>
                    </a:cubicBezTo>
                    <a:cubicBezTo>
                      <a:pt x="14" y="30"/>
                      <a:pt x="13" y="33"/>
                      <a:pt x="13" y="33"/>
                    </a:cubicBezTo>
                    <a:cubicBezTo>
                      <a:pt x="13" y="33"/>
                      <a:pt x="13" y="36"/>
                      <a:pt x="13" y="36"/>
                    </a:cubicBezTo>
                    <a:cubicBezTo>
                      <a:pt x="13" y="36"/>
                      <a:pt x="15" y="37"/>
                      <a:pt x="15" y="37"/>
                    </a:cubicBezTo>
                    <a:cubicBezTo>
                      <a:pt x="15" y="37"/>
                      <a:pt x="16" y="38"/>
                      <a:pt x="16" y="38"/>
                    </a:cubicBezTo>
                    <a:cubicBezTo>
                      <a:pt x="16" y="38"/>
                      <a:pt x="17" y="38"/>
                      <a:pt x="17" y="38"/>
                    </a:cubicBezTo>
                    <a:cubicBezTo>
                      <a:pt x="17" y="38"/>
                      <a:pt x="18" y="36"/>
                      <a:pt x="18" y="36"/>
                    </a:cubicBezTo>
                    <a:cubicBezTo>
                      <a:pt x="18" y="36"/>
                      <a:pt x="20" y="36"/>
                      <a:pt x="20" y="36"/>
                    </a:cubicBezTo>
                    <a:cubicBezTo>
                      <a:pt x="20" y="36"/>
                      <a:pt x="22" y="35"/>
                      <a:pt x="22" y="35"/>
                    </a:cubicBezTo>
                    <a:cubicBezTo>
                      <a:pt x="22" y="35"/>
                      <a:pt x="21" y="36"/>
                      <a:pt x="21" y="36"/>
                    </a:cubicBezTo>
                    <a:cubicBezTo>
                      <a:pt x="21" y="36"/>
                      <a:pt x="22" y="38"/>
                      <a:pt x="22" y="38"/>
                    </a:cubicBezTo>
                    <a:cubicBezTo>
                      <a:pt x="22" y="38"/>
                      <a:pt x="24" y="38"/>
                      <a:pt x="24" y="38"/>
                    </a:cubicBezTo>
                    <a:cubicBezTo>
                      <a:pt x="24" y="38"/>
                      <a:pt x="26" y="39"/>
                      <a:pt x="26" y="39"/>
                    </a:cubicBezTo>
                    <a:cubicBezTo>
                      <a:pt x="26" y="39"/>
                      <a:pt x="29" y="39"/>
                      <a:pt x="29" y="39"/>
                    </a:cubicBezTo>
                    <a:cubicBezTo>
                      <a:pt x="29" y="39"/>
                      <a:pt x="31" y="39"/>
                      <a:pt x="31" y="39"/>
                    </a:cubicBezTo>
                    <a:cubicBezTo>
                      <a:pt x="31" y="39"/>
                      <a:pt x="32" y="37"/>
                      <a:pt x="32" y="37"/>
                    </a:cubicBezTo>
                    <a:cubicBezTo>
                      <a:pt x="32" y="37"/>
                      <a:pt x="34" y="36"/>
                      <a:pt x="34" y="36"/>
                    </a:cubicBezTo>
                    <a:cubicBezTo>
                      <a:pt x="34" y="36"/>
                      <a:pt x="36" y="36"/>
                      <a:pt x="36" y="36"/>
                    </a:cubicBezTo>
                    <a:cubicBezTo>
                      <a:pt x="36" y="36"/>
                      <a:pt x="37" y="34"/>
                      <a:pt x="37" y="34"/>
                    </a:cubicBezTo>
                    <a:cubicBezTo>
                      <a:pt x="37" y="34"/>
                      <a:pt x="38" y="34"/>
                      <a:pt x="38" y="34"/>
                    </a:cubicBezTo>
                    <a:cubicBezTo>
                      <a:pt x="38" y="34"/>
                      <a:pt x="39" y="36"/>
                      <a:pt x="39" y="36"/>
                    </a:cubicBezTo>
                    <a:cubicBezTo>
                      <a:pt x="39" y="36"/>
                      <a:pt x="37" y="38"/>
                      <a:pt x="37" y="38"/>
                    </a:cubicBezTo>
                    <a:cubicBezTo>
                      <a:pt x="37" y="38"/>
                      <a:pt x="36" y="39"/>
                      <a:pt x="36" y="39"/>
                    </a:cubicBezTo>
                    <a:cubicBezTo>
                      <a:pt x="36" y="39"/>
                      <a:pt x="37" y="39"/>
                      <a:pt x="37" y="39"/>
                    </a:cubicBezTo>
                    <a:cubicBezTo>
                      <a:pt x="37" y="39"/>
                      <a:pt x="48" y="40"/>
                      <a:pt x="48" y="40"/>
                    </a:cubicBezTo>
                    <a:cubicBezTo>
                      <a:pt x="48" y="40"/>
                      <a:pt x="49" y="39"/>
                      <a:pt x="49" y="39"/>
                    </a:cubicBezTo>
                    <a:cubicBezTo>
                      <a:pt x="49" y="39"/>
                      <a:pt x="51" y="39"/>
                      <a:pt x="51" y="39"/>
                    </a:cubicBezTo>
                    <a:cubicBezTo>
                      <a:pt x="51" y="39"/>
                      <a:pt x="52" y="39"/>
                      <a:pt x="52" y="39"/>
                    </a:cubicBezTo>
                    <a:cubicBezTo>
                      <a:pt x="52" y="39"/>
                      <a:pt x="53" y="38"/>
                      <a:pt x="53" y="38"/>
                    </a:cubicBezTo>
                    <a:cubicBezTo>
                      <a:pt x="53" y="38"/>
                      <a:pt x="54" y="40"/>
                      <a:pt x="54" y="40"/>
                    </a:cubicBezTo>
                    <a:cubicBezTo>
                      <a:pt x="54" y="40"/>
                      <a:pt x="57" y="40"/>
                      <a:pt x="57" y="40"/>
                    </a:cubicBezTo>
                    <a:cubicBezTo>
                      <a:pt x="57" y="40"/>
                      <a:pt x="58" y="38"/>
                      <a:pt x="58" y="38"/>
                    </a:cubicBezTo>
                    <a:cubicBezTo>
                      <a:pt x="58" y="38"/>
                      <a:pt x="59" y="40"/>
                      <a:pt x="59" y="40"/>
                    </a:cubicBezTo>
                    <a:cubicBezTo>
                      <a:pt x="59" y="40"/>
                      <a:pt x="60" y="39"/>
                      <a:pt x="60" y="39"/>
                    </a:cubicBezTo>
                    <a:cubicBezTo>
                      <a:pt x="60" y="39"/>
                      <a:pt x="62" y="39"/>
                      <a:pt x="62" y="39"/>
                    </a:cubicBezTo>
                    <a:cubicBezTo>
                      <a:pt x="62" y="39"/>
                      <a:pt x="66" y="40"/>
                      <a:pt x="66" y="40"/>
                    </a:cubicBezTo>
                    <a:cubicBezTo>
                      <a:pt x="66" y="40"/>
                      <a:pt x="68" y="40"/>
                      <a:pt x="68" y="40"/>
                    </a:cubicBezTo>
                    <a:cubicBezTo>
                      <a:pt x="68" y="40"/>
                      <a:pt x="72" y="39"/>
                      <a:pt x="72" y="39"/>
                    </a:cubicBezTo>
                    <a:cubicBezTo>
                      <a:pt x="72" y="39"/>
                      <a:pt x="73" y="38"/>
                      <a:pt x="73" y="38"/>
                    </a:cubicBezTo>
                    <a:cubicBezTo>
                      <a:pt x="73" y="38"/>
                      <a:pt x="74" y="36"/>
                      <a:pt x="74" y="36"/>
                    </a:cubicBezTo>
                    <a:cubicBezTo>
                      <a:pt x="74" y="36"/>
                      <a:pt x="76" y="35"/>
                      <a:pt x="76" y="35"/>
                    </a:cubicBezTo>
                    <a:cubicBezTo>
                      <a:pt x="76" y="35"/>
                      <a:pt x="77" y="36"/>
                      <a:pt x="77" y="36"/>
                    </a:cubicBezTo>
                    <a:cubicBezTo>
                      <a:pt x="77" y="36"/>
                      <a:pt x="76" y="38"/>
                      <a:pt x="76" y="38"/>
                    </a:cubicBezTo>
                    <a:cubicBezTo>
                      <a:pt x="76" y="38"/>
                      <a:pt x="78" y="40"/>
                      <a:pt x="78" y="40"/>
                    </a:cubicBezTo>
                    <a:cubicBezTo>
                      <a:pt x="78" y="40"/>
                      <a:pt x="81" y="40"/>
                      <a:pt x="81" y="40"/>
                    </a:cubicBezTo>
                    <a:cubicBezTo>
                      <a:pt x="81" y="40"/>
                      <a:pt x="84" y="41"/>
                      <a:pt x="84" y="41"/>
                    </a:cubicBezTo>
                    <a:cubicBezTo>
                      <a:pt x="84" y="41"/>
                      <a:pt x="85" y="40"/>
                      <a:pt x="85" y="40"/>
                    </a:cubicBezTo>
                    <a:cubicBezTo>
                      <a:pt x="85" y="40"/>
                      <a:pt x="89" y="39"/>
                      <a:pt x="89" y="39"/>
                    </a:cubicBezTo>
                    <a:cubicBezTo>
                      <a:pt x="89" y="39"/>
                      <a:pt x="93" y="39"/>
                      <a:pt x="93" y="39"/>
                    </a:cubicBezTo>
                    <a:cubicBezTo>
                      <a:pt x="93" y="39"/>
                      <a:pt x="97" y="39"/>
                      <a:pt x="97" y="39"/>
                    </a:cubicBezTo>
                    <a:cubicBezTo>
                      <a:pt x="97" y="39"/>
                      <a:pt x="99" y="37"/>
                      <a:pt x="99" y="37"/>
                    </a:cubicBezTo>
                    <a:cubicBezTo>
                      <a:pt x="99" y="37"/>
                      <a:pt x="99" y="34"/>
                      <a:pt x="99" y="34"/>
                    </a:cubicBezTo>
                    <a:cubicBezTo>
                      <a:pt x="99" y="34"/>
                      <a:pt x="100" y="33"/>
                      <a:pt x="100" y="33"/>
                    </a:cubicBezTo>
                    <a:cubicBezTo>
                      <a:pt x="100" y="33"/>
                      <a:pt x="101" y="32"/>
                      <a:pt x="101" y="32"/>
                    </a:cubicBezTo>
                    <a:cubicBezTo>
                      <a:pt x="101" y="32"/>
                      <a:pt x="101" y="33"/>
                      <a:pt x="101" y="33"/>
                    </a:cubicBezTo>
                    <a:cubicBezTo>
                      <a:pt x="101" y="33"/>
                      <a:pt x="101" y="36"/>
                      <a:pt x="101" y="36"/>
                    </a:cubicBezTo>
                    <a:cubicBezTo>
                      <a:pt x="101" y="36"/>
                      <a:pt x="103" y="36"/>
                      <a:pt x="103" y="36"/>
                    </a:cubicBezTo>
                    <a:cubicBezTo>
                      <a:pt x="103" y="36"/>
                      <a:pt x="105" y="34"/>
                      <a:pt x="105" y="34"/>
                    </a:cubicBezTo>
                    <a:cubicBezTo>
                      <a:pt x="105" y="34"/>
                      <a:pt x="106" y="33"/>
                      <a:pt x="106" y="33"/>
                    </a:cubicBezTo>
                    <a:cubicBezTo>
                      <a:pt x="106" y="33"/>
                      <a:pt x="105" y="32"/>
                      <a:pt x="105" y="32"/>
                    </a:cubicBezTo>
                    <a:cubicBezTo>
                      <a:pt x="105" y="32"/>
                      <a:pt x="103" y="31"/>
                      <a:pt x="103" y="31"/>
                    </a:cubicBezTo>
                    <a:cubicBezTo>
                      <a:pt x="103" y="31"/>
                      <a:pt x="103" y="30"/>
                      <a:pt x="103" y="30"/>
                    </a:cubicBezTo>
                    <a:cubicBezTo>
                      <a:pt x="103" y="30"/>
                      <a:pt x="106" y="29"/>
                      <a:pt x="106" y="29"/>
                    </a:cubicBezTo>
                    <a:cubicBezTo>
                      <a:pt x="106" y="29"/>
                      <a:pt x="109" y="28"/>
                      <a:pt x="109" y="28"/>
                    </a:cubicBezTo>
                    <a:cubicBezTo>
                      <a:pt x="109" y="28"/>
                      <a:pt x="110" y="26"/>
                      <a:pt x="110" y="26"/>
                    </a:cubicBezTo>
                    <a:cubicBezTo>
                      <a:pt x="110" y="26"/>
                      <a:pt x="108" y="24"/>
                      <a:pt x="108" y="24"/>
                    </a:cubicBezTo>
                    <a:cubicBezTo>
                      <a:pt x="108" y="24"/>
                      <a:pt x="107" y="22"/>
                      <a:pt x="107" y="22"/>
                    </a:cubicBezTo>
                    <a:cubicBezTo>
                      <a:pt x="107" y="22"/>
                      <a:pt x="105" y="21"/>
                      <a:pt x="105" y="21"/>
                    </a:cubicBezTo>
                    <a:cubicBezTo>
                      <a:pt x="105" y="21"/>
                      <a:pt x="101" y="22"/>
                      <a:pt x="101" y="22"/>
                    </a:cubicBezTo>
                    <a:cubicBezTo>
                      <a:pt x="101" y="22"/>
                      <a:pt x="99" y="20"/>
                      <a:pt x="99" y="20"/>
                    </a:cubicBezTo>
                    <a:cubicBezTo>
                      <a:pt x="99" y="20"/>
                      <a:pt x="97" y="20"/>
                      <a:pt x="97" y="20"/>
                    </a:cubicBezTo>
                    <a:cubicBezTo>
                      <a:pt x="97" y="20"/>
                      <a:pt x="95" y="19"/>
                      <a:pt x="95" y="19"/>
                    </a:cubicBezTo>
                    <a:cubicBezTo>
                      <a:pt x="95" y="19"/>
                      <a:pt x="91" y="18"/>
                      <a:pt x="91" y="18"/>
                    </a:cubicBezTo>
                    <a:cubicBezTo>
                      <a:pt x="91" y="18"/>
                      <a:pt x="89" y="19"/>
                      <a:pt x="89" y="19"/>
                    </a:cubicBezTo>
                    <a:cubicBezTo>
                      <a:pt x="89" y="19"/>
                      <a:pt x="88" y="21"/>
                      <a:pt x="88" y="21"/>
                    </a:cubicBezTo>
                    <a:cubicBezTo>
                      <a:pt x="88" y="21"/>
                      <a:pt x="86" y="21"/>
                      <a:pt x="86" y="21"/>
                    </a:cubicBezTo>
                    <a:cubicBezTo>
                      <a:pt x="86" y="21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" name="Freeform 965"/>
              <p:cNvSpPr>
                <a:spLocks/>
              </p:cNvSpPr>
              <p:nvPr/>
            </p:nvSpPr>
            <p:spPr bwMode="gray">
              <a:xfrm>
                <a:off x="2074863" y="1098961"/>
                <a:ext cx="77788" cy="11113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6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6" y="5"/>
                  </a:cxn>
                  <a:cxn ang="0">
                    <a:pos x="8" y="5"/>
                  </a:cxn>
                  <a:cxn ang="0">
                    <a:pos x="10" y="6"/>
                  </a:cxn>
                  <a:cxn ang="0">
                    <a:pos x="11" y="6"/>
                  </a:cxn>
                  <a:cxn ang="0">
                    <a:pos x="13" y="5"/>
                  </a:cxn>
                  <a:cxn ang="0">
                    <a:pos x="15" y="6"/>
                  </a:cxn>
                  <a:cxn ang="0">
                    <a:pos x="18" y="7"/>
                  </a:cxn>
                  <a:cxn ang="0">
                    <a:pos x="20" y="6"/>
                  </a:cxn>
                  <a:cxn ang="0">
                    <a:pos x="22" y="6"/>
                  </a:cxn>
                  <a:cxn ang="0">
                    <a:pos x="25" y="7"/>
                  </a:cxn>
                  <a:cxn ang="0">
                    <a:pos x="27" y="6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7" y="1"/>
                  </a:cxn>
                  <a:cxn ang="0">
                    <a:pos x="13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1" y="5"/>
                  </a:cxn>
                </a:cxnLst>
                <a:rect l="0" t="0" r="r" b="b"/>
                <a:pathLst>
                  <a:path w="28" h="7">
                    <a:moveTo>
                      <a:pt x="1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6"/>
                      <a:pt x="12" y="5"/>
                      <a:pt x="13" y="5"/>
                    </a:cubicBezTo>
                    <a:cubicBezTo>
                      <a:pt x="13" y="5"/>
                      <a:pt x="14" y="5"/>
                      <a:pt x="15" y="6"/>
                    </a:cubicBezTo>
                    <a:cubicBezTo>
                      <a:pt x="16" y="6"/>
                      <a:pt x="17" y="7"/>
                      <a:pt x="18" y="7"/>
                    </a:cubicBezTo>
                    <a:cubicBezTo>
                      <a:pt x="18" y="7"/>
                      <a:pt x="19" y="7"/>
                      <a:pt x="20" y="6"/>
                    </a:cubicBezTo>
                    <a:cubicBezTo>
                      <a:pt x="21" y="6"/>
                      <a:pt x="21" y="6"/>
                      <a:pt x="22" y="6"/>
                    </a:cubicBezTo>
                    <a:cubicBezTo>
                      <a:pt x="23" y="6"/>
                      <a:pt x="24" y="7"/>
                      <a:pt x="25" y="7"/>
                    </a:cubicBezTo>
                    <a:cubicBezTo>
                      <a:pt x="25" y="7"/>
                      <a:pt x="26" y="6"/>
                      <a:pt x="27" y="6"/>
                    </a:cubicBezTo>
                    <a:cubicBezTo>
                      <a:pt x="27" y="5"/>
                      <a:pt x="28" y="4"/>
                      <a:pt x="28" y="4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7" y="1"/>
                      <a:pt x="27" y="1"/>
                      <a:pt x="26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0"/>
                      <a:pt x="22" y="0"/>
                      <a:pt x="21" y="1"/>
                    </a:cubicBezTo>
                    <a:cubicBezTo>
                      <a:pt x="20" y="1"/>
                      <a:pt x="18" y="1"/>
                      <a:pt x="17" y="1"/>
                    </a:cubicBezTo>
                    <a:cubicBezTo>
                      <a:pt x="16" y="2"/>
                      <a:pt x="15" y="2"/>
                      <a:pt x="13" y="2"/>
                    </a:cubicBezTo>
                    <a:cubicBezTo>
                      <a:pt x="12" y="2"/>
                      <a:pt x="10" y="3"/>
                      <a:pt x="8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2" y="4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" name="Freeform 966"/>
              <p:cNvSpPr>
                <a:spLocks/>
              </p:cNvSpPr>
              <p:nvPr/>
            </p:nvSpPr>
            <p:spPr bwMode="gray">
              <a:xfrm>
                <a:off x="2122488" y="1181511"/>
                <a:ext cx="238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9" h="6">
                    <a:moveTo>
                      <a:pt x="1" y="3"/>
                    </a:moveTo>
                    <a:cubicBezTo>
                      <a:pt x="0" y="3"/>
                      <a:pt x="0" y="4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6"/>
                      <a:pt x="4" y="6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7" y="4"/>
                      <a:pt x="8" y="4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2"/>
                      <a:pt x="2" y="2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" name="Freeform 967"/>
              <p:cNvSpPr>
                <a:spLocks/>
              </p:cNvSpPr>
              <p:nvPr/>
            </p:nvSpPr>
            <p:spPr bwMode="gray">
              <a:xfrm>
                <a:off x="2184400" y="1121186"/>
                <a:ext cx="19050" cy="17463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6" y="5"/>
                  </a:cxn>
                  <a:cxn ang="0">
                    <a:pos x="7" y="8"/>
                  </a:cxn>
                  <a:cxn ang="0">
                    <a:pos x="7" y="10"/>
                  </a:cxn>
                </a:cxnLst>
                <a:rect l="0" t="0" r="r" b="b"/>
                <a:pathLst>
                  <a:path w="7" h="11">
                    <a:moveTo>
                      <a:pt x="7" y="10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7" y="6"/>
                      <a:pt x="7" y="7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6" name="Freeform 968"/>
              <p:cNvSpPr>
                <a:spLocks/>
              </p:cNvSpPr>
              <p:nvPr/>
            </p:nvSpPr>
            <p:spPr bwMode="gray">
              <a:xfrm>
                <a:off x="1916113" y="1364074"/>
                <a:ext cx="11113" cy="635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7" name="Freeform 969"/>
              <p:cNvSpPr>
                <a:spLocks/>
              </p:cNvSpPr>
              <p:nvPr/>
            </p:nvSpPr>
            <p:spPr bwMode="gray">
              <a:xfrm>
                <a:off x="1981200" y="1359311"/>
                <a:ext cx="11113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8" name="Freeform 970"/>
              <p:cNvSpPr>
                <a:spLocks/>
              </p:cNvSpPr>
              <p:nvPr/>
            </p:nvSpPr>
            <p:spPr bwMode="gray">
              <a:xfrm>
                <a:off x="2017713" y="1352961"/>
                <a:ext cx="12700" cy="7938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2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3"/>
                      <a:pt x="0" y="3"/>
                      <a:pt x="1" y="4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9" name="Freeform 971"/>
              <p:cNvSpPr>
                <a:spLocks/>
              </p:cNvSpPr>
              <p:nvPr/>
            </p:nvSpPr>
            <p:spPr bwMode="gray">
              <a:xfrm>
                <a:off x="2135188" y="1337086"/>
                <a:ext cx="14288" cy="793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1" y="4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" name="Freeform 972"/>
              <p:cNvSpPr>
                <a:spLocks/>
              </p:cNvSpPr>
              <p:nvPr/>
            </p:nvSpPr>
            <p:spPr bwMode="gray">
              <a:xfrm>
                <a:off x="2066925" y="1306924"/>
                <a:ext cx="7938" cy="6350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" name="Freeform 973"/>
              <p:cNvSpPr>
                <a:spLocks/>
              </p:cNvSpPr>
              <p:nvPr/>
            </p:nvSpPr>
            <p:spPr bwMode="gray">
              <a:xfrm>
                <a:off x="1501775" y="1533936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" name="Freeform 974"/>
              <p:cNvSpPr>
                <a:spLocks/>
              </p:cNvSpPr>
              <p:nvPr/>
            </p:nvSpPr>
            <p:spPr bwMode="gray">
              <a:xfrm>
                <a:off x="2890838" y="1133886"/>
                <a:ext cx="460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1" y="2"/>
                  </a:cxn>
                  <a:cxn ang="0">
                    <a:pos x="14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2" y="0"/>
                  </a:cxn>
                </a:cxnLst>
                <a:rect l="0" t="0" r="r" b="b"/>
                <a:pathLst>
                  <a:path w="17" h="3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7" y="2"/>
                      <a:pt x="8" y="2"/>
                    </a:cubicBezTo>
                    <a:cubicBezTo>
                      <a:pt x="9" y="2"/>
                      <a:pt x="10" y="2"/>
                      <a:pt x="11" y="2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2"/>
                      <a:pt x="17" y="2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2" y="0"/>
                    </a:cubicBezTo>
                    <a:cubicBezTo>
                      <a:pt x="11" y="0"/>
                      <a:pt x="9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" name="Freeform 975"/>
              <p:cNvSpPr>
                <a:spLocks/>
              </p:cNvSpPr>
              <p:nvPr/>
            </p:nvSpPr>
            <p:spPr bwMode="gray">
              <a:xfrm>
                <a:off x="3065463" y="1294224"/>
                <a:ext cx="14288" cy="6350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1" y="3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" name="Freeform 976"/>
              <p:cNvSpPr>
                <a:spLocks/>
              </p:cNvSpPr>
              <p:nvPr/>
            </p:nvSpPr>
            <p:spPr bwMode="gray">
              <a:xfrm>
                <a:off x="3106738" y="1338674"/>
                <a:ext cx="9525" cy="317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" name="Freeform 977"/>
              <p:cNvSpPr>
                <a:spLocks/>
              </p:cNvSpPr>
              <p:nvPr/>
            </p:nvSpPr>
            <p:spPr bwMode="gray">
              <a:xfrm>
                <a:off x="3098800" y="1330736"/>
                <a:ext cx="14288" cy="1111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5" y="3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cubicBezTo>
                      <a:pt x="5" y="3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" name="Freeform 978"/>
              <p:cNvSpPr>
                <a:spLocks/>
              </p:cNvSpPr>
              <p:nvPr/>
            </p:nvSpPr>
            <p:spPr bwMode="gray">
              <a:xfrm>
                <a:off x="3022600" y="1321211"/>
                <a:ext cx="63500" cy="26988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9" y="14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4" y="15"/>
                  </a:cxn>
                  <a:cxn ang="0">
                    <a:pos x="4" y="16"/>
                  </a:cxn>
                  <a:cxn ang="0">
                    <a:pos x="5" y="17"/>
                  </a:cxn>
                  <a:cxn ang="0">
                    <a:pos x="7" y="17"/>
                  </a:cxn>
                  <a:cxn ang="0">
                    <a:pos x="9" y="17"/>
                  </a:cxn>
                  <a:cxn ang="0">
                    <a:pos x="12" y="16"/>
                  </a:cxn>
                  <a:cxn ang="0">
                    <a:pos x="15" y="15"/>
                  </a:cxn>
                  <a:cxn ang="0">
                    <a:pos x="18" y="14"/>
                  </a:cxn>
                  <a:cxn ang="0">
                    <a:pos x="22" y="13"/>
                  </a:cxn>
                  <a:cxn ang="0">
                    <a:pos x="23" y="12"/>
                  </a:cxn>
                  <a:cxn ang="0">
                    <a:pos x="23" y="10"/>
                  </a:cxn>
                  <a:cxn ang="0">
                    <a:pos x="22" y="8"/>
                  </a:cxn>
                  <a:cxn ang="0">
                    <a:pos x="20" y="7"/>
                  </a:cxn>
                  <a:cxn ang="0">
                    <a:pos x="19" y="6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4" y="5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4" y="12"/>
                  </a:cxn>
                  <a:cxn ang="0">
                    <a:pos x="6" y="13"/>
                  </a:cxn>
                  <a:cxn ang="0">
                    <a:pos x="6" y="14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10" y="14"/>
                  </a:cxn>
                </a:cxnLst>
                <a:rect l="0" t="0" r="r" b="b"/>
                <a:pathLst>
                  <a:path w="23" h="17">
                    <a:moveTo>
                      <a:pt x="10" y="14"/>
                    </a:moveTo>
                    <a:cubicBezTo>
                      <a:pt x="10" y="14"/>
                      <a:pt x="9" y="14"/>
                      <a:pt x="9" y="14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15"/>
                      <a:pt x="4" y="15"/>
                      <a:pt x="4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16"/>
                      <a:pt x="5" y="17"/>
                      <a:pt x="5" y="17"/>
                    </a:cubicBezTo>
                    <a:cubicBezTo>
                      <a:pt x="5" y="17"/>
                      <a:pt x="7" y="17"/>
                      <a:pt x="7" y="17"/>
                    </a:cubicBezTo>
                    <a:cubicBezTo>
                      <a:pt x="7" y="17"/>
                      <a:pt x="9" y="17"/>
                      <a:pt x="9" y="17"/>
                    </a:cubicBezTo>
                    <a:cubicBezTo>
                      <a:pt x="9" y="17"/>
                      <a:pt x="12" y="16"/>
                      <a:pt x="12" y="16"/>
                    </a:cubicBezTo>
                    <a:cubicBezTo>
                      <a:pt x="12" y="16"/>
                      <a:pt x="15" y="15"/>
                      <a:pt x="15" y="15"/>
                    </a:cubicBezTo>
                    <a:cubicBezTo>
                      <a:pt x="15" y="15"/>
                      <a:pt x="18" y="14"/>
                      <a:pt x="18" y="14"/>
                    </a:cubicBezTo>
                    <a:cubicBezTo>
                      <a:pt x="18" y="14"/>
                      <a:pt x="22" y="13"/>
                      <a:pt x="22" y="13"/>
                    </a:cubicBezTo>
                    <a:cubicBezTo>
                      <a:pt x="22" y="13"/>
                      <a:pt x="23" y="12"/>
                      <a:pt x="23" y="12"/>
                    </a:cubicBezTo>
                    <a:cubicBezTo>
                      <a:pt x="23" y="12"/>
                      <a:pt x="23" y="10"/>
                      <a:pt x="23" y="10"/>
                    </a:cubicBezTo>
                    <a:cubicBezTo>
                      <a:pt x="23" y="10"/>
                      <a:pt x="22" y="8"/>
                      <a:pt x="22" y="8"/>
                    </a:cubicBezTo>
                    <a:cubicBezTo>
                      <a:pt x="22" y="8"/>
                      <a:pt x="20" y="7"/>
                      <a:pt x="20" y="7"/>
                    </a:cubicBezTo>
                    <a:cubicBezTo>
                      <a:pt x="20" y="7"/>
                      <a:pt x="19" y="6"/>
                      <a:pt x="19" y="6"/>
                    </a:cubicBezTo>
                    <a:cubicBezTo>
                      <a:pt x="19" y="6"/>
                      <a:pt x="17" y="3"/>
                      <a:pt x="17" y="3"/>
                    </a:cubicBezTo>
                    <a:cubicBezTo>
                      <a:pt x="17" y="3"/>
                      <a:pt x="15" y="1"/>
                      <a:pt x="15" y="1"/>
                    </a:cubicBezTo>
                    <a:cubicBezTo>
                      <a:pt x="15" y="1"/>
                      <a:pt x="12" y="0"/>
                      <a:pt x="12" y="0"/>
                    </a:cubicBezTo>
                    <a:cubicBezTo>
                      <a:pt x="12" y="0"/>
                      <a:pt x="10" y="0"/>
                      <a:pt x="10" y="0"/>
                    </a:cubicBezTo>
                    <a:cubicBezTo>
                      <a:pt x="10" y="0"/>
                      <a:pt x="8" y="0"/>
                      <a:pt x="8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4" y="1"/>
                      <a:pt x="3" y="3"/>
                      <a:pt x="3" y="3"/>
                    </a:cubicBezTo>
                    <a:cubicBezTo>
                      <a:pt x="3" y="3"/>
                      <a:pt x="4" y="5"/>
                      <a:pt x="4" y="5"/>
                    </a:cubicBezTo>
                    <a:cubicBezTo>
                      <a:pt x="4" y="5"/>
                      <a:pt x="2" y="6"/>
                      <a:pt x="2" y="6"/>
                    </a:cubicBezTo>
                    <a:cubicBezTo>
                      <a:pt x="2" y="6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1" y="12"/>
                      <a:pt x="1" y="12"/>
                    </a:cubicBezTo>
                    <a:cubicBezTo>
                      <a:pt x="1" y="12"/>
                      <a:pt x="4" y="12"/>
                      <a:pt x="4" y="12"/>
                    </a:cubicBezTo>
                    <a:cubicBezTo>
                      <a:pt x="4" y="12"/>
                      <a:pt x="6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4"/>
                    </a:cubicBezTo>
                    <a:cubicBezTo>
                      <a:pt x="9" y="14"/>
                      <a:pt x="10" y="14"/>
                      <a:pt x="10" y="1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7" name="Freeform 979"/>
              <p:cNvSpPr>
                <a:spLocks/>
              </p:cNvSpPr>
              <p:nvPr/>
            </p:nvSpPr>
            <p:spPr bwMode="gray">
              <a:xfrm>
                <a:off x="1584325" y="1200561"/>
                <a:ext cx="271463" cy="93663"/>
              </a:xfrm>
              <a:custGeom>
                <a:avLst/>
                <a:gdLst/>
                <a:ahLst/>
                <a:cxnLst>
                  <a:cxn ang="0">
                    <a:pos x="37" y="15"/>
                  </a:cxn>
                  <a:cxn ang="0">
                    <a:pos x="31" y="19"/>
                  </a:cxn>
                  <a:cxn ang="0">
                    <a:pos x="25" y="23"/>
                  </a:cxn>
                  <a:cxn ang="0">
                    <a:pos x="22" y="27"/>
                  </a:cxn>
                  <a:cxn ang="0">
                    <a:pos x="19" y="29"/>
                  </a:cxn>
                  <a:cxn ang="0">
                    <a:pos x="16" y="31"/>
                  </a:cxn>
                  <a:cxn ang="0">
                    <a:pos x="13" y="34"/>
                  </a:cxn>
                  <a:cxn ang="0">
                    <a:pos x="8" y="38"/>
                  </a:cxn>
                  <a:cxn ang="0">
                    <a:pos x="4" y="39"/>
                  </a:cxn>
                  <a:cxn ang="0">
                    <a:pos x="0" y="42"/>
                  </a:cxn>
                  <a:cxn ang="0">
                    <a:pos x="1" y="44"/>
                  </a:cxn>
                  <a:cxn ang="0">
                    <a:pos x="5" y="45"/>
                  </a:cxn>
                  <a:cxn ang="0">
                    <a:pos x="8" y="47"/>
                  </a:cxn>
                  <a:cxn ang="0">
                    <a:pos x="10" y="50"/>
                  </a:cxn>
                  <a:cxn ang="0">
                    <a:pos x="9" y="55"/>
                  </a:cxn>
                  <a:cxn ang="0">
                    <a:pos x="10" y="58"/>
                  </a:cxn>
                  <a:cxn ang="0">
                    <a:pos x="15" y="57"/>
                  </a:cxn>
                  <a:cxn ang="0">
                    <a:pos x="20" y="54"/>
                  </a:cxn>
                  <a:cxn ang="0">
                    <a:pos x="24" y="52"/>
                  </a:cxn>
                  <a:cxn ang="0">
                    <a:pos x="27" y="53"/>
                  </a:cxn>
                  <a:cxn ang="0">
                    <a:pos x="33" y="51"/>
                  </a:cxn>
                  <a:cxn ang="0">
                    <a:pos x="38" y="48"/>
                  </a:cxn>
                  <a:cxn ang="0">
                    <a:pos x="42" y="43"/>
                  </a:cxn>
                  <a:cxn ang="0">
                    <a:pos x="46" y="40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2" y="31"/>
                  </a:cxn>
                  <a:cxn ang="0">
                    <a:pos x="70" y="28"/>
                  </a:cxn>
                  <a:cxn ang="0">
                    <a:pos x="82" y="24"/>
                  </a:cxn>
                  <a:cxn ang="0">
                    <a:pos x="89" y="21"/>
                  </a:cxn>
                  <a:cxn ang="0">
                    <a:pos x="96" y="20"/>
                  </a:cxn>
                  <a:cxn ang="0">
                    <a:pos x="99" y="18"/>
                  </a:cxn>
                  <a:cxn ang="0">
                    <a:pos x="97" y="13"/>
                  </a:cxn>
                  <a:cxn ang="0">
                    <a:pos x="94" y="8"/>
                  </a:cxn>
                  <a:cxn ang="0">
                    <a:pos x="87" y="5"/>
                  </a:cxn>
                  <a:cxn ang="0">
                    <a:pos x="81" y="7"/>
                  </a:cxn>
                  <a:cxn ang="0">
                    <a:pos x="77" y="11"/>
                  </a:cxn>
                  <a:cxn ang="0">
                    <a:pos x="77" y="10"/>
                  </a:cxn>
                  <a:cxn ang="0">
                    <a:pos x="78" y="7"/>
                  </a:cxn>
                  <a:cxn ang="0">
                    <a:pos x="75" y="7"/>
                  </a:cxn>
                  <a:cxn ang="0">
                    <a:pos x="71" y="4"/>
                  </a:cxn>
                  <a:cxn ang="0">
                    <a:pos x="67" y="1"/>
                  </a:cxn>
                  <a:cxn ang="0">
                    <a:pos x="62" y="2"/>
                  </a:cxn>
                  <a:cxn ang="0">
                    <a:pos x="52" y="3"/>
                  </a:cxn>
                  <a:cxn ang="0">
                    <a:pos x="45" y="4"/>
                  </a:cxn>
                  <a:cxn ang="0">
                    <a:pos x="41" y="5"/>
                  </a:cxn>
                  <a:cxn ang="0">
                    <a:pos x="39" y="10"/>
                  </a:cxn>
                </a:cxnLst>
                <a:rect l="0" t="0" r="r" b="b"/>
                <a:pathLst>
                  <a:path w="99" h="58">
                    <a:moveTo>
                      <a:pt x="39" y="13"/>
                    </a:moveTo>
                    <a:cubicBezTo>
                      <a:pt x="39" y="14"/>
                      <a:pt x="38" y="15"/>
                      <a:pt x="37" y="15"/>
                    </a:cubicBezTo>
                    <a:cubicBezTo>
                      <a:pt x="36" y="15"/>
                      <a:pt x="35" y="16"/>
                      <a:pt x="34" y="17"/>
                    </a:cubicBezTo>
                    <a:cubicBezTo>
                      <a:pt x="33" y="18"/>
                      <a:pt x="32" y="19"/>
                      <a:pt x="31" y="19"/>
                    </a:cubicBezTo>
                    <a:cubicBezTo>
                      <a:pt x="30" y="19"/>
                      <a:pt x="29" y="20"/>
                      <a:pt x="28" y="21"/>
                    </a:cubicBezTo>
                    <a:cubicBezTo>
                      <a:pt x="27" y="22"/>
                      <a:pt x="26" y="23"/>
                      <a:pt x="25" y="23"/>
                    </a:cubicBezTo>
                    <a:cubicBezTo>
                      <a:pt x="23" y="24"/>
                      <a:pt x="23" y="24"/>
                      <a:pt x="23" y="25"/>
                    </a:cubicBezTo>
                    <a:cubicBezTo>
                      <a:pt x="23" y="26"/>
                      <a:pt x="22" y="26"/>
                      <a:pt x="22" y="27"/>
                    </a:cubicBezTo>
                    <a:cubicBezTo>
                      <a:pt x="22" y="27"/>
                      <a:pt x="22" y="28"/>
                      <a:pt x="22" y="28"/>
                    </a:cubicBezTo>
                    <a:cubicBezTo>
                      <a:pt x="21" y="28"/>
                      <a:pt x="20" y="28"/>
                      <a:pt x="19" y="29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30"/>
                      <a:pt x="17" y="30"/>
                      <a:pt x="16" y="31"/>
                    </a:cubicBezTo>
                    <a:cubicBezTo>
                      <a:pt x="16" y="32"/>
                      <a:pt x="15" y="32"/>
                      <a:pt x="15" y="33"/>
                    </a:cubicBezTo>
                    <a:cubicBezTo>
                      <a:pt x="14" y="33"/>
                      <a:pt x="13" y="33"/>
                      <a:pt x="13" y="34"/>
                    </a:cubicBezTo>
                    <a:cubicBezTo>
                      <a:pt x="13" y="34"/>
                      <a:pt x="12" y="34"/>
                      <a:pt x="11" y="35"/>
                    </a:cubicBezTo>
                    <a:cubicBezTo>
                      <a:pt x="10" y="36"/>
                      <a:pt x="9" y="37"/>
                      <a:pt x="8" y="38"/>
                    </a:cubicBezTo>
                    <a:cubicBezTo>
                      <a:pt x="7" y="38"/>
                      <a:pt x="6" y="38"/>
                      <a:pt x="6" y="38"/>
                    </a:cubicBezTo>
                    <a:cubicBezTo>
                      <a:pt x="5" y="38"/>
                      <a:pt x="4" y="39"/>
                      <a:pt x="4" y="39"/>
                    </a:cubicBezTo>
                    <a:cubicBezTo>
                      <a:pt x="3" y="40"/>
                      <a:pt x="2" y="40"/>
                      <a:pt x="2" y="41"/>
                    </a:cubicBezTo>
                    <a:cubicBezTo>
                      <a:pt x="1" y="41"/>
                      <a:pt x="1" y="42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0" y="43"/>
                      <a:pt x="0" y="44"/>
                      <a:pt x="1" y="44"/>
                    </a:cubicBezTo>
                    <a:cubicBezTo>
                      <a:pt x="2" y="44"/>
                      <a:pt x="2" y="44"/>
                      <a:pt x="3" y="44"/>
                    </a:cubicBezTo>
                    <a:cubicBezTo>
                      <a:pt x="4" y="44"/>
                      <a:pt x="4" y="44"/>
                      <a:pt x="5" y="45"/>
                    </a:cubicBezTo>
                    <a:cubicBezTo>
                      <a:pt x="5" y="45"/>
                      <a:pt x="6" y="45"/>
                      <a:pt x="6" y="46"/>
                    </a:cubicBezTo>
                    <a:cubicBezTo>
                      <a:pt x="7" y="46"/>
                      <a:pt x="7" y="47"/>
                      <a:pt x="8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9"/>
                      <a:pt x="10" y="50"/>
                      <a:pt x="10" y="50"/>
                    </a:cubicBezTo>
                    <a:cubicBezTo>
                      <a:pt x="10" y="51"/>
                      <a:pt x="10" y="52"/>
                      <a:pt x="9" y="53"/>
                    </a:cubicBezTo>
                    <a:cubicBezTo>
                      <a:pt x="9" y="54"/>
                      <a:pt x="9" y="54"/>
                      <a:pt x="9" y="55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9" y="58"/>
                      <a:pt x="10" y="58"/>
                      <a:pt x="10" y="58"/>
                    </a:cubicBezTo>
                    <a:cubicBezTo>
                      <a:pt x="11" y="58"/>
                      <a:pt x="12" y="58"/>
                      <a:pt x="12" y="58"/>
                    </a:cubicBezTo>
                    <a:cubicBezTo>
                      <a:pt x="13" y="57"/>
                      <a:pt x="14" y="57"/>
                      <a:pt x="15" y="57"/>
                    </a:cubicBezTo>
                    <a:cubicBezTo>
                      <a:pt x="16" y="57"/>
                      <a:pt x="17" y="56"/>
                      <a:pt x="18" y="56"/>
                    </a:cubicBezTo>
                    <a:cubicBezTo>
                      <a:pt x="19" y="55"/>
                      <a:pt x="19" y="54"/>
                      <a:pt x="20" y="54"/>
                    </a:cubicBezTo>
                    <a:cubicBezTo>
                      <a:pt x="21" y="54"/>
                      <a:pt x="22" y="53"/>
                      <a:pt x="22" y="53"/>
                    </a:cubicBezTo>
                    <a:cubicBezTo>
                      <a:pt x="23" y="52"/>
                      <a:pt x="23" y="52"/>
                      <a:pt x="24" y="52"/>
                    </a:cubicBezTo>
                    <a:cubicBezTo>
                      <a:pt x="24" y="52"/>
                      <a:pt x="24" y="52"/>
                      <a:pt x="25" y="53"/>
                    </a:cubicBezTo>
                    <a:cubicBezTo>
                      <a:pt x="25" y="53"/>
                      <a:pt x="26" y="54"/>
                      <a:pt x="27" y="53"/>
                    </a:cubicBezTo>
                    <a:cubicBezTo>
                      <a:pt x="28" y="53"/>
                      <a:pt x="29" y="53"/>
                      <a:pt x="30" y="52"/>
                    </a:cubicBezTo>
                    <a:cubicBezTo>
                      <a:pt x="31" y="52"/>
                      <a:pt x="32" y="52"/>
                      <a:pt x="33" y="51"/>
                    </a:cubicBezTo>
                    <a:cubicBezTo>
                      <a:pt x="34" y="51"/>
                      <a:pt x="35" y="51"/>
                      <a:pt x="35" y="50"/>
                    </a:cubicBezTo>
                    <a:cubicBezTo>
                      <a:pt x="36" y="49"/>
                      <a:pt x="37" y="49"/>
                      <a:pt x="38" y="48"/>
                    </a:cubicBezTo>
                    <a:cubicBezTo>
                      <a:pt x="38" y="47"/>
                      <a:pt x="39" y="46"/>
                      <a:pt x="40" y="45"/>
                    </a:cubicBezTo>
                    <a:cubicBezTo>
                      <a:pt x="40" y="44"/>
                      <a:pt x="41" y="43"/>
                      <a:pt x="42" y="43"/>
                    </a:cubicBezTo>
                    <a:cubicBezTo>
                      <a:pt x="42" y="43"/>
                      <a:pt x="43" y="42"/>
                      <a:pt x="44" y="41"/>
                    </a:cubicBezTo>
                    <a:cubicBezTo>
                      <a:pt x="45" y="41"/>
                      <a:pt x="46" y="40"/>
                      <a:pt x="46" y="40"/>
                    </a:cubicBezTo>
                    <a:cubicBezTo>
                      <a:pt x="47" y="39"/>
                      <a:pt x="48" y="39"/>
                      <a:pt x="49" y="39"/>
                    </a:cubicBezTo>
                    <a:cubicBezTo>
                      <a:pt x="50" y="39"/>
                      <a:pt x="51" y="38"/>
                      <a:pt x="51" y="38"/>
                    </a:cubicBezTo>
                    <a:cubicBezTo>
                      <a:pt x="52" y="38"/>
                      <a:pt x="53" y="37"/>
                      <a:pt x="54" y="37"/>
                    </a:cubicBezTo>
                    <a:cubicBezTo>
                      <a:pt x="55" y="36"/>
                      <a:pt x="55" y="35"/>
                      <a:pt x="56" y="35"/>
                    </a:cubicBezTo>
                    <a:cubicBezTo>
                      <a:pt x="57" y="34"/>
                      <a:pt x="58" y="33"/>
                      <a:pt x="59" y="33"/>
                    </a:cubicBezTo>
                    <a:cubicBezTo>
                      <a:pt x="60" y="32"/>
                      <a:pt x="61" y="32"/>
                      <a:pt x="62" y="31"/>
                    </a:cubicBezTo>
                    <a:cubicBezTo>
                      <a:pt x="64" y="30"/>
                      <a:pt x="65" y="30"/>
                      <a:pt x="66" y="30"/>
                    </a:cubicBezTo>
                    <a:cubicBezTo>
                      <a:pt x="67" y="29"/>
                      <a:pt x="68" y="28"/>
                      <a:pt x="70" y="28"/>
                    </a:cubicBezTo>
                    <a:cubicBezTo>
                      <a:pt x="72" y="27"/>
                      <a:pt x="75" y="26"/>
                      <a:pt x="77" y="25"/>
                    </a:cubicBezTo>
                    <a:cubicBezTo>
                      <a:pt x="79" y="25"/>
                      <a:pt x="80" y="24"/>
                      <a:pt x="82" y="24"/>
                    </a:cubicBezTo>
                    <a:cubicBezTo>
                      <a:pt x="83" y="23"/>
                      <a:pt x="84" y="22"/>
                      <a:pt x="85" y="22"/>
                    </a:cubicBezTo>
                    <a:cubicBezTo>
                      <a:pt x="87" y="21"/>
                      <a:pt x="88" y="21"/>
                      <a:pt x="89" y="21"/>
                    </a:cubicBezTo>
                    <a:cubicBezTo>
                      <a:pt x="90" y="21"/>
                      <a:pt x="91" y="21"/>
                      <a:pt x="92" y="21"/>
                    </a:cubicBezTo>
                    <a:cubicBezTo>
                      <a:pt x="94" y="21"/>
                      <a:pt x="95" y="20"/>
                      <a:pt x="96" y="20"/>
                    </a:cubicBezTo>
                    <a:cubicBezTo>
                      <a:pt x="97" y="20"/>
                      <a:pt x="97" y="19"/>
                      <a:pt x="98" y="19"/>
                    </a:cubicBezTo>
                    <a:cubicBezTo>
                      <a:pt x="98" y="19"/>
                      <a:pt x="99" y="18"/>
                      <a:pt x="99" y="18"/>
                    </a:cubicBezTo>
                    <a:cubicBezTo>
                      <a:pt x="99" y="17"/>
                      <a:pt x="98" y="16"/>
                      <a:pt x="98" y="15"/>
                    </a:cubicBezTo>
                    <a:cubicBezTo>
                      <a:pt x="97" y="15"/>
                      <a:pt x="97" y="14"/>
                      <a:pt x="97" y="13"/>
                    </a:cubicBezTo>
                    <a:cubicBezTo>
                      <a:pt x="96" y="12"/>
                      <a:pt x="96" y="12"/>
                      <a:pt x="95" y="11"/>
                    </a:cubicBezTo>
                    <a:cubicBezTo>
                      <a:pt x="95" y="10"/>
                      <a:pt x="95" y="9"/>
                      <a:pt x="94" y="8"/>
                    </a:cubicBezTo>
                    <a:cubicBezTo>
                      <a:pt x="93" y="7"/>
                      <a:pt x="92" y="6"/>
                      <a:pt x="91" y="6"/>
                    </a:cubicBezTo>
                    <a:cubicBezTo>
                      <a:pt x="90" y="5"/>
                      <a:pt x="88" y="5"/>
                      <a:pt x="87" y="5"/>
                    </a:cubicBezTo>
                    <a:cubicBezTo>
                      <a:pt x="85" y="5"/>
                      <a:pt x="84" y="6"/>
                      <a:pt x="83" y="6"/>
                    </a:cubicBezTo>
                    <a:cubicBezTo>
                      <a:pt x="82" y="6"/>
                      <a:pt x="81" y="6"/>
                      <a:pt x="81" y="7"/>
                    </a:cubicBezTo>
                    <a:cubicBezTo>
                      <a:pt x="80" y="8"/>
                      <a:pt x="80" y="9"/>
                      <a:pt x="79" y="9"/>
                    </a:cubicBezTo>
                    <a:cubicBezTo>
                      <a:pt x="78" y="10"/>
                      <a:pt x="78" y="10"/>
                      <a:pt x="77" y="11"/>
                    </a:cubicBezTo>
                    <a:cubicBezTo>
                      <a:pt x="77" y="12"/>
                      <a:pt x="76" y="12"/>
                      <a:pt x="76" y="12"/>
                    </a:cubicBezTo>
                    <a:cubicBezTo>
                      <a:pt x="76" y="11"/>
                      <a:pt x="76" y="11"/>
                      <a:pt x="77" y="10"/>
                    </a:cubicBezTo>
                    <a:cubicBezTo>
                      <a:pt x="77" y="10"/>
                      <a:pt x="78" y="9"/>
                      <a:pt x="78" y="9"/>
                    </a:cubicBezTo>
                    <a:cubicBezTo>
                      <a:pt x="78" y="8"/>
                      <a:pt x="79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6" y="7"/>
                      <a:pt x="75" y="7"/>
                      <a:pt x="75" y="7"/>
                    </a:cubicBezTo>
                    <a:cubicBezTo>
                      <a:pt x="74" y="7"/>
                      <a:pt x="74" y="7"/>
                      <a:pt x="73" y="6"/>
                    </a:cubicBezTo>
                    <a:cubicBezTo>
                      <a:pt x="72" y="6"/>
                      <a:pt x="72" y="5"/>
                      <a:pt x="71" y="4"/>
                    </a:cubicBezTo>
                    <a:cubicBezTo>
                      <a:pt x="70" y="4"/>
                      <a:pt x="69" y="3"/>
                      <a:pt x="69" y="2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5" y="0"/>
                      <a:pt x="65" y="0"/>
                      <a:pt x="64" y="1"/>
                    </a:cubicBezTo>
                    <a:cubicBezTo>
                      <a:pt x="63" y="1"/>
                      <a:pt x="63" y="1"/>
                      <a:pt x="62" y="2"/>
                    </a:cubicBezTo>
                    <a:cubicBezTo>
                      <a:pt x="61" y="2"/>
                      <a:pt x="59" y="2"/>
                      <a:pt x="57" y="2"/>
                    </a:cubicBezTo>
                    <a:cubicBezTo>
                      <a:pt x="55" y="3"/>
                      <a:pt x="53" y="3"/>
                      <a:pt x="52" y="3"/>
                    </a:cubicBezTo>
                    <a:cubicBezTo>
                      <a:pt x="51" y="4"/>
                      <a:pt x="50" y="4"/>
                      <a:pt x="49" y="4"/>
                    </a:cubicBezTo>
                    <a:cubicBezTo>
                      <a:pt x="48" y="4"/>
                      <a:pt x="47" y="4"/>
                      <a:pt x="45" y="4"/>
                    </a:cubicBezTo>
                    <a:cubicBezTo>
                      <a:pt x="44" y="4"/>
                      <a:pt x="43" y="4"/>
                      <a:pt x="43" y="4"/>
                    </a:cubicBezTo>
                    <a:cubicBezTo>
                      <a:pt x="42" y="4"/>
                      <a:pt x="41" y="5"/>
                      <a:pt x="41" y="5"/>
                    </a:cubicBezTo>
                    <a:cubicBezTo>
                      <a:pt x="41" y="6"/>
                      <a:pt x="40" y="7"/>
                      <a:pt x="40" y="8"/>
                    </a:cubicBezTo>
                    <a:cubicBezTo>
                      <a:pt x="39" y="8"/>
                      <a:pt x="39" y="9"/>
                      <a:pt x="39" y="10"/>
                    </a:cubicBezTo>
                    <a:cubicBezTo>
                      <a:pt x="38" y="10"/>
                      <a:pt x="38" y="11"/>
                      <a:pt x="39" y="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8" name="Freeform 980"/>
              <p:cNvSpPr>
                <a:spLocks/>
              </p:cNvSpPr>
              <p:nvPr/>
            </p:nvSpPr>
            <p:spPr bwMode="gray">
              <a:xfrm>
                <a:off x="1687513" y="1233899"/>
                <a:ext cx="357188" cy="133350"/>
              </a:xfrm>
              <a:custGeom>
                <a:avLst/>
                <a:gdLst/>
                <a:ahLst/>
                <a:cxnLst>
                  <a:cxn ang="0">
                    <a:pos x="77" y="13"/>
                  </a:cxn>
                  <a:cxn ang="0">
                    <a:pos x="76" y="7"/>
                  </a:cxn>
                  <a:cxn ang="0">
                    <a:pos x="66" y="9"/>
                  </a:cxn>
                  <a:cxn ang="0">
                    <a:pos x="56" y="13"/>
                  </a:cxn>
                  <a:cxn ang="0">
                    <a:pos x="62" y="8"/>
                  </a:cxn>
                  <a:cxn ang="0">
                    <a:pos x="65" y="0"/>
                  </a:cxn>
                  <a:cxn ang="0">
                    <a:pos x="52" y="3"/>
                  </a:cxn>
                  <a:cxn ang="0">
                    <a:pos x="31" y="10"/>
                  </a:cxn>
                  <a:cxn ang="0">
                    <a:pos x="24" y="16"/>
                  </a:cxn>
                  <a:cxn ang="0">
                    <a:pos x="15" y="22"/>
                  </a:cxn>
                  <a:cxn ang="0">
                    <a:pos x="10" y="29"/>
                  </a:cxn>
                  <a:cxn ang="0">
                    <a:pos x="14" y="33"/>
                  </a:cxn>
                  <a:cxn ang="0">
                    <a:pos x="24" y="32"/>
                  </a:cxn>
                  <a:cxn ang="0">
                    <a:pos x="29" y="33"/>
                  </a:cxn>
                  <a:cxn ang="0">
                    <a:pos x="7" y="39"/>
                  </a:cxn>
                  <a:cxn ang="0">
                    <a:pos x="9" y="45"/>
                  </a:cxn>
                  <a:cxn ang="0">
                    <a:pos x="18" y="45"/>
                  </a:cxn>
                  <a:cxn ang="0">
                    <a:pos x="31" y="45"/>
                  </a:cxn>
                  <a:cxn ang="0">
                    <a:pos x="43" y="46"/>
                  </a:cxn>
                  <a:cxn ang="0">
                    <a:pos x="50" y="51"/>
                  </a:cxn>
                  <a:cxn ang="0">
                    <a:pos x="35" y="51"/>
                  </a:cxn>
                  <a:cxn ang="0">
                    <a:pos x="13" y="53"/>
                  </a:cxn>
                  <a:cxn ang="0">
                    <a:pos x="1" y="58"/>
                  </a:cxn>
                  <a:cxn ang="0">
                    <a:pos x="5" y="69"/>
                  </a:cxn>
                  <a:cxn ang="0">
                    <a:pos x="19" y="69"/>
                  </a:cxn>
                  <a:cxn ang="0">
                    <a:pos x="18" y="79"/>
                  </a:cxn>
                  <a:cxn ang="0">
                    <a:pos x="26" y="82"/>
                  </a:cxn>
                  <a:cxn ang="0">
                    <a:pos x="44" y="80"/>
                  </a:cxn>
                  <a:cxn ang="0">
                    <a:pos x="59" y="76"/>
                  </a:cxn>
                  <a:cxn ang="0">
                    <a:pos x="75" y="69"/>
                  </a:cxn>
                  <a:cxn ang="0">
                    <a:pos x="81" y="68"/>
                  </a:cxn>
                  <a:cxn ang="0">
                    <a:pos x="85" y="71"/>
                  </a:cxn>
                  <a:cxn ang="0">
                    <a:pos x="87" y="75"/>
                  </a:cxn>
                  <a:cxn ang="0">
                    <a:pos x="101" y="78"/>
                  </a:cxn>
                  <a:cxn ang="0">
                    <a:pos x="115" y="71"/>
                  </a:cxn>
                  <a:cxn ang="0">
                    <a:pos x="112" y="66"/>
                  </a:cxn>
                  <a:cxn ang="0">
                    <a:pos x="107" y="63"/>
                  </a:cxn>
                  <a:cxn ang="0">
                    <a:pos x="114" y="62"/>
                  </a:cxn>
                  <a:cxn ang="0">
                    <a:pos x="121" y="61"/>
                  </a:cxn>
                  <a:cxn ang="0">
                    <a:pos x="128" y="61"/>
                  </a:cxn>
                  <a:cxn ang="0">
                    <a:pos x="127" y="55"/>
                  </a:cxn>
                  <a:cxn ang="0">
                    <a:pos x="121" y="47"/>
                  </a:cxn>
                  <a:cxn ang="0">
                    <a:pos x="115" y="43"/>
                  </a:cxn>
                  <a:cxn ang="0">
                    <a:pos x="114" y="36"/>
                  </a:cxn>
                  <a:cxn ang="0">
                    <a:pos x="120" y="30"/>
                  </a:cxn>
                  <a:cxn ang="0">
                    <a:pos x="123" y="18"/>
                  </a:cxn>
                  <a:cxn ang="0">
                    <a:pos x="125" y="5"/>
                  </a:cxn>
                  <a:cxn ang="0">
                    <a:pos x="118" y="3"/>
                  </a:cxn>
                  <a:cxn ang="0">
                    <a:pos x="112" y="4"/>
                  </a:cxn>
                  <a:cxn ang="0">
                    <a:pos x="104" y="16"/>
                  </a:cxn>
                  <a:cxn ang="0">
                    <a:pos x="97" y="27"/>
                  </a:cxn>
                  <a:cxn ang="0">
                    <a:pos x="94" y="24"/>
                  </a:cxn>
                  <a:cxn ang="0">
                    <a:pos x="98" y="12"/>
                  </a:cxn>
                  <a:cxn ang="0">
                    <a:pos x="95" y="6"/>
                  </a:cxn>
                  <a:cxn ang="0">
                    <a:pos x="89" y="9"/>
                  </a:cxn>
                  <a:cxn ang="0">
                    <a:pos x="88" y="14"/>
                  </a:cxn>
                  <a:cxn ang="0">
                    <a:pos x="78" y="18"/>
                  </a:cxn>
                  <a:cxn ang="0">
                    <a:pos x="74" y="17"/>
                  </a:cxn>
                </a:cxnLst>
                <a:rect l="0" t="0" r="r" b="b"/>
                <a:pathLst>
                  <a:path w="130" h="83">
                    <a:moveTo>
                      <a:pt x="71" y="20"/>
                    </a:moveTo>
                    <a:cubicBezTo>
                      <a:pt x="71" y="20"/>
                      <a:pt x="73" y="17"/>
                      <a:pt x="73" y="17"/>
                    </a:cubicBezTo>
                    <a:cubicBezTo>
                      <a:pt x="73" y="17"/>
                      <a:pt x="74" y="16"/>
                      <a:pt x="74" y="16"/>
                    </a:cubicBezTo>
                    <a:cubicBezTo>
                      <a:pt x="74" y="16"/>
                      <a:pt x="76" y="15"/>
                      <a:pt x="76" y="15"/>
                    </a:cubicBezTo>
                    <a:cubicBezTo>
                      <a:pt x="76" y="15"/>
                      <a:pt x="77" y="13"/>
                      <a:pt x="77" y="13"/>
                    </a:cubicBezTo>
                    <a:cubicBezTo>
                      <a:pt x="77" y="13"/>
                      <a:pt x="79" y="13"/>
                      <a:pt x="79" y="13"/>
                    </a:cubicBezTo>
                    <a:cubicBezTo>
                      <a:pt x="79" y="13"/>
                      <a:pt x="80" y="11"/>
                      <a:pt x="80" y="11"/>
                    </a:cubicBezTo>
                    <a:cubicBezTo>
                      <a:pt x="80" y="11"/>
                      <a:pt x="80" y="9"/>
                      <a:pt x="80" y="9"/>
                    </a:cubicBezTo>
                    <a:cubicBezTo>
                      <a:pt x="80" y="9"/>
                      <a:pt x="78" y="8"/>
                      <a:pt x="78" y="8"/>
                    </a:cubicBezTo>
                    <a:cubicBezTo>
                      <a:pt x="78" y="8"/>
                      <a:pt x="76" y="7"/>
                      <a:pt x="76" y="7"/>
                    </a:cubicBezTo>
                    <a:cubicBezTo>
                      <a:pt x="76" y="7"/>
                      <a:pt x="74" y="6"/>
                      <a:pt x="74" y="6"/>
                    </a:cubicBezTo>
                    <a:cubicBezTo>
                      <a:pt x="74" y="6"/>
                      <a:pt x="72" y="6"/>
                      <a:pt x="72" y="6"/>
                    </a:cubicBezTo>
                    <a:cubicBezTo>
                      <a:pt x="72" y="6"/>
                      <a:pt x="69" y="7"/>
                      <a:pt x="69" y="7"/>
                    </a:cubicBezTo>
                    <a:cubicBezTo>
                      <a:pt x="69" y="7"/>
                      <a:pt x="67" y="8"/>
                      <a:pt x="67" y="8"/>
                    </a:cubicBezTo>
                    <a:cubicBezTo>
                      <a:pt x="67" y="8"/>
                      <a:pt x="66" y="9"/>
                      <a:pt x="66" y="9"/>
                    </a:cubicBezTo>
                    <a:cubicBezTo>
                      <a:pt x="66" y="9"/>
                      <a:pt x="65" y="10"/>
                      <a:pt x="65" y="10"/>
                    </a:cubicBezTo>
                    <a:cubicBezTo>
                      <a:pt x="65" y="10"/>
                      <a:pt x="64" y="11"/>
                      <a:pt x="64" y="11"/>
                    </a:cubicBezTo>
                    <a:cubicBezTo>
                      <a:pt x="64" y="11"/>
                      <a:pt x="62" y="12"/>
                      <a:pt x="62" y="12"/>
                    </a:cubicBezTo>
                    <a:cubicBezTo>
                      <a:pt x="62" y="12"/>
                      <a:pt x="60" y="12"/>
                      <a:pt x="60" y="12"/>
                    </a:cubicBezTo>
                    <a:cubicBezTo>
                      <a:pt x="60" y="12"/>
                      <a:pt x="56" y="13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7" y="12"/>
                      <a:pt x="57" y="12"/>
                    </a:cubicBezTo>
                    <a:cubicBezTo>
                      <a:pt x="57" y="12"/>
                      <a:pt x="59" y="10"/>
                      <a:pt x="59" y="10"/>
                    </a:cubicBezTo>
                    <a:cubicBezTo>
                      <a:pt x="59" y="10"/>
                      <a:pt x="61" y="9"/>
                      <a:pt x="61" y="9"/>
                    </a:cubicBezTo>
                    <a:cubicBezTo>
                      <a:pt x="61" y="9"/>
                      <a:pt x="62" y="8"/>
                      <a:pt x="62" y="8"/>
                    </a:cubicBezTo>
                    <a:cubicBezTo>
                      <a:pt x="62" y="8"/>
                      <a:pt x="63" y="6"/>
                      <a:pt x="63" y="6"/>
                    </a:cubicBezTo>
                    <a:cubicBezTo>
                      <a:pt x="63" y="6"/>
                      <a:pt x="65" y="4"/>
                      <a:pt x="65" y="4"/>
                    </a:cubicBezTo>
                    <a:cubicBezTo>
                      <a:pt x="65" y="4"/>
                      <a:pt x="66" y="3"/>
                      <a:pt x="66" y="3"/>
                    </a:cubicBezTo>
                    <a:cubicBezTo>
                      <a:pt x="66" y="3"/>
                      <a:pt x="66" y="1"/>
                      <a:pt x="66" y="1"/>
                    </a:cubicBezTo>
                    <a:cubicBezTo>
                      <a:pt x="66" y="1"/>
                      <a:pt x="65" y="0"/>
                      <a:pt x="65" y="0"/>
                    </a:cubicBezTo>
                    <a:cubicBezTo>
                      <a:pt x="65" y="0"/>
                      <a:pt x="63" y="0"/>
                      <a:pt x="63" y="0"/>
                    </a:cubicBezTo>
                    <a:cubicBezTo>
                      <a:pt x="63" y="0"/>
                      <a:pt x="60" y="1"/>
                      <a:pt x="60" y="1"/>
                    </a:cubicBezTo>
                    <a:cubicBezTo>
                      <a:pt x="60" y="1"/>
                      <a:pt x="58" y="1"/>
                      <a:pt x="58" y="1"/>
                    </a:cubicBezTo>
                    <a:cubicBezTo>
                      <a:pt x="58" y="1"/>
                      <a:pt x="55" y="2"/>
                      <a:pt x="55" y="2"/>
                    </a:cubicBezTo>
                    <a:cubicBezTo>
                      <a:pt x="55" y="2"/>
                      <a:pt x="52" y="3"/>
                      <a:pt x="52" y="3"/>
                    </a:cubicBezTo>
                    <a:cubicBezTo>
                      <a:pt x="52" y="3"/>
                      <a:pt x="47" y="4"/>
                      <a:pt x="47" y="4"/>
                    </a:cubicBezTo>
                    <a:cubicBezTo>
                      <a:pt x="47" y="4"/>
                      <a:pt x="43" y="5"/>
                      <a:pt x="43" y="5"/>
                    </a:cubicBezTo>
                    <a:cubicBezTo>
                      <a:pt x="43" y="5"/>
                      <a:pt x="38" y="7"/>
                      <a:pt x="38" y="7"/>
                    </a:cubicBezTo>
                    <a:cubicBezTo>
                      <a:pt x="38" y="7"/>
                      <a:pt x="34" y="9"/>
                      <a:pt x="34" y="9"/>
                    </a:cubicBezTo>
                    <a:cubicBezTo>
                      <a:pt x="34" y="9"/>
                      <a:pt x="31" y="10"/>
                      <a:pt x="31" y="10"/>
                    </a:cubicBezTo>
                    <a:cubicBezTo>
                      <a:pt x="31" y="10"/>
                      <a:pt x="28" y="12"/>
                      <a:pt x="28" y="12"/>
                    </a:cubicBezTo>
                    <a:cubicBezTo>
                      <a:pt x="28" y="12"/>
                      <a:pt x="26" y="13"/>
                      <a:pt x="26" y="13"/>
                    </a:cubicBezTo>
                    <a:cubicBezTo>
                      <a:pt x="26" y="13"/>
                      <a:pt x="24" y="14"/>
                      <a:pt x="24" y="14"/>
                    </a:cubicBezTo>
                    <a:cubicBezTo>
                      <a:pt x="24" y="14"/>
                      <a:pt x="23" y="15"/>
                      <a:pt x="23" y="15"/>
                    </a:cubicBezTo>
                    <a:cubicBezTo>
                      <a:pt x="23" y="15"/>
                      <a:pt x="24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4" y="18"/>
                      <a:pt x="23" y="19"/>
                      <a:pt x="23" y="19"/>
                    </a:cubicBezTo>
                    <a:cubicBezTo>
                      <a:pt x="23" y="19"/>
                      <a:pt x="19" y="19"/>
                      <a:pt x="19" y="19"/>
                    </a:cubicBezTo>
                    <a:cubicBezTo>
                      <a:pt x="19" y="19"/>
                      <a:pt x="17" y="21"/>
                      <a:pt x="17" y="21"/>
                    </a:cubicBezTo>
                    <a:cubicBezTo>
                      <a:pt x="17" y="21"/>
                      <a:pt x="15" y="22"/>
                      <a:pt x="15" y="22"/>
                    </a:cubicBezTo>
                    <a:cubicBezTo>
                      <a:pt x="15" y="22"/>
                      <a:pt x="14" y="23"/>
                      <a:pt x="14" y="23"/>
                    </a:cubicBezTo>
                    <a:cubicBezTo>
                      <a:pt x="14" y="23"/>
                      <a:pt x="11" y="24"/>
                      <a:pt x="11" y="24"/>
                    </a:cubicBezTo>
                    <a:cubicBezTo>
                      <a:pt x="11" y="24"/>
                      <a:pt x="10" y="25"/>
                      <a:pt x="10" y="25"/>
                    </a:cubicBezTo>
                    <a:cubicBezTo>
                      <a:pt x="10" y="25"/>
                      <a:pt x="9" y="27"/>
                      <a:pt x="9" y="27"/>
                    </a:cubicBezTo>
                    <a:cubicBezTo>
                      <a:pt x="9" y="27"/>
                      <a:pt x="10" y="29"/>
                      <a:pt x="10" y="29"/>
                    </a:cubicBezTo>
                    <a:cubicBezTo>
                      <a:pt x="10" y="29"/>
                      <a:pt x="13" y="28"/>
                      <a:pt x="13" y="28"/>
                    </a:cubicBezTo>
                    <a:cubicBezTo>
                      <a:pt x="13" y="28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2" y="31"/>
                      <a:pt x="12" y="31"/>
                    </a:cubicBezTo>
                    <a:cubicBezTo>
                      <a:pt x="12" y="31"/>
                      <a:pt x="14" y="33"/>
                      <a:pt x="14" y="33"/>
                    </a:cubicBezTo>
                    <a:cubicBezTo>
                      <a:pt x="14" y="33"/>
                      <a:pt x="16" y="32"/>
                      <a:pt x="16" y="32"/>
                    </a:cubicBezTo>
                    <a:cubicBezTo>
                      <a:pt x="16" y="32"/>
                      <a:pt x="18" y="32"/>
                      <a:pt x="18" y="32"/>
                    </a:cubicBezTo>
                    <a:cubicBezTo>
                      <a:pt x="18" y="32"/>
                      <a:pt x="19" y="31"/>
                      <a:pt x="19" y="31"/>
                    </a:cubicBezTo>
                    <a:cubicBezTo>
                      <a:pt x="19" y="31"/>
                      <a:pt x="21" y="32"/>
                      <a:pt x="21" y="32"/>
                    </a:cubicBezTo>
                    <a:cubicBezTo>
                      <a:pt x="21" y="32"/>
                      <a:pt x="24" y="32"/>
                      <a:pt x="24" y="32"/>
                    </a:cubicBezTo>
                    <a:cubicBezTo>
                      <a:pt x="24" y="32"/>
                      <a:pt x="26" y="30"/>
                      <a:pt x="26" y="30"/>
                    </a:cubicBezTo>
                    <a:cubicBezTo>
                      <a:pt x="26" y="30"/>
                      <a:pt x="28" y="30"/>
                      <a:pt x="28" y="30"/>
                    </a:cubicBezTo>
                    <a:cubicBezTo>
                      <a:pt x="28" y="30"/>
                      <a:pt x="30" y="30"/>
                      <a:pt x="30" y="30"/>
                    </a:cubicBezTo>
                    <a:cubicBezTo>
                      <a:pt x="30" y="30"/>
                      <a:pt x="30" y="32"/>
                      <a:pt x="30" y="32"/>
                    </a:cubicBezTo>
                    <a:cubicBezTo>
                      <a:pt x="30" y="32"/>
                      <a:pt x="29" y="33"/>
                      <a:pt x="29" y="33"/>
                    </a:cubicBezTo>
                    <a:cubicBezTo>
                      <a:pt x="29" y="33"/>
                      <a:pt x="26" y="33"/>
                      <a:pt x="26" y="33"/>
                    </a:cubicBezTo>
                    <a:cubicBezTo>
                      <a:pt x="26" y="33"/>
                      <a:pt x="22" y="33"/>
                      <a:pt x="22" y="33"/>
                    </a:cubicBezTo>
                    <a:cubicBezTo>
                      <a:pt x="22" y="33"/>
                      <a:pt x="17" y="34"/>
                      <a:pt x="17" y="34"/>
                    </a:cubicBezTo>
                    <a:cubicBezTo>
                      <a:pt x="17" y="34"/>
                      <a:pt x="12" y="36"/>
                      <a:pt x="12" y="36"/>
                    </a:cubicBezTo>
                    <a:cubicBezTo>
                      <a:pt x="12" y="36"/>
                      <a:pt x="7" y="39"/>
                      <a:pt x="7" y="39"/>
                    </a:cubicBezTo>
                    <a:cubicBezTo>
                      <a:pt x="7" y="39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6" y="42"/>
                      <a:pt x="7" y="44"/>
                      <a:pt x="7" y="44"/>
                    </a:cubicBezTo>
                    <a:cubicBezTo>
                      <a:pt x="7" y="44"/>
                      <a:pt x="8" y="45"/>
                      <a:pt x="8" y="45"/>
                    </a:cubicBezTo>
                    <a:cubicBezTo>
                      <a:pt x="8" y="45"/>
                      <a:pt x="9" y="45"/>
                      <a:pt x="9" y="45"/>
                    </a:cubicBezTo>
                    <a:cubicBezTo>
                      <a:pt x="9" y="45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2" y="46"/>
                    </a:cubicBezTo>
                    <a:cubicBezTo>
                      <a:pt x="12" y="46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18" y="45"/>
                      <a:pt x="20" y="46"/>
                      <a:pt x="20" y="46"/>
                    </a:cubicBezTo>
                    <a:cubicBezTo>
                      <a:pt x="20" y="46"/>
                      <a:pt x="22" y="46"/>
                      <a:pt x="22" y="46"/>
                    </a:cubicBezTo>
                    <a:cubicBezTo>
                      <a:pt x="22" y="46"/>
                      <a:pt x="25" y="46"/>
                      <a:pt x="25" y="46"/>
                    </a:cubicBezTo>
                    <a:cubicBezTo>
                      <a:pt x="25" y="46"/>
                      <a:pt x="28" y="45"/>
                      <a:pt x="28" y="45"/>
                    </a:cubicBezTo>
                    <a:cubicBezTo>
                      <a:pt x="28" y="45"/>
                      <a:pt x="31" y="45"/>
                      <a:pt x="31" y="45"/>
                    </a:cubicBezTo>
                    <a:cubicBezTo>
                      <a:pt x="31" y="45"/>
                      <a:pt x="34" y="45"/>
                      <a:pt x="34" y="45"/>
                    </a:cubicBezTo>
                    <a:cubicBezTo>
                      <a:pt x="34" y="45"/>
                      <a:pt x="36" y="44"/>
                      <a:pt x="36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7" y="44"/>
                      <a:pt x="40" y="45"/>
                      <a:pt x="40" y="45"/>
                    </a:cubicBezTo>
                    <a:cubicBezTo>
                      <a:pt x="40" y="45"/>
                      <a:pt x="43" y="46"/>
                      <a:pt x="43" y="46"/>
                    </a:cubicBezTo>
                    <a:cubicBezTo>
                      <a:pt x="43" y="46"/>
                      <a:pt x="46" y="47"/>
                      <a:pt x="46" y="47"/>
                    </a:cubicBezTo>
                    <a:cubicBezTo>
                      <a:pt x="46" y="47"/>
                      <a:pt x="47" y="48"/>
                      <a:pt x="47" y="48"/>
                    </a:cubicBezTo>
                    <a:cubicBezTo>
                      <a:pt x="47" y="48"/>
                      <a:pt x="49" y="49"/>
                      <a:pt x="49" y="49"/>
                    </a:cubicBezTo>
                    <a:cubicBezTo>
                      <a:pt x="49" y="49"/>
                      <a:pt x="51" y="50"/>
                      <a:pt x="51" y="50"/>
                    </a:cubicBezTo>
                    <a:cubicBezTo>
                      <a:pt x="51" y="50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8" y="52"/>
                      <a:pt x="44" y="53"/>
                      <a:pt x="44" y="53"/>
                    </a:cubicBezTo>
                    <a:cubicBezTo>
                      <a:pt x="44" y="53"/>
                      <a:pt x="41" y="53"/>
                      <a:pt x="41" y="53"/>
                    </a:cubicBezTo>
                    <a:cubicBezTo>
                      <a:pt x="41" y="53"/>
                      <a:pt x="39" y="53"/>
                      <a:pt x="39" y="53"/>
                    </a:cubicBezTo>
                    <a:cubicBezTo>
                      <a:pt x="39" y="53"/>
                      <a:pt x="35" y="51"/>
                      <a:pt x="35" y="51"/>
                    </a:cubicBezTo>
                    <a:cubicBezTo>
                      <a:pt x="35" y="51"/>
                      <a:pt x="29" y="51"/>
                      <a:pt x="29" y="51"/>
                    </a:cubicBezTo>
                    <a:cubicBezTo>
                      <a:pt x="29" y="51"/>
                      <a:pt x="26" y="52"/>
                      <a:pt x="26" y="52"/>
                    </a:cubicBezTo>
                    <a:cubicBezTo>
                      <a:pt x="26" y="52"/>
                      <a:pt x="21" y="52"/>
                      <a:pt x="21" y="52"/>
                    </a:cubicBezTo>
                    <a:cubicBezTo>
                      <a:pt x="21" y="52"/>
                      <a:pt x="17" y="53"/>
                      <a:pt x="17" y="53"/>
                    </a:cubicBezTo>
                    <a:cubicBezTo>
                      <a:pt x="17" y="53"/>
                      <a:pt x="13" y="53"/>
                      <a:pt x="13" y="53"/>
                    </a:cubicBezTo>
                    <a:cubicBezTo>
                      <a:pt x="13" y="53"/>
                      <a:pt x="9" y="54"/>
                      <a:pt x="9" y="54"/>
                    </a:cubicBezTo>
                    <a:cubicBezTo>
                      <a:pt x="9" y="54"/>
                      <a:pt x="6" y="54"/>
                      <a:pt x="6" y="54"/>
                    </a:cubicBezTo>
                    <a:cubicBezTo>
                      <a:pt x="6" y="54"/>
                      <a:pt x="4" y="55"/>
                      <a:pt x="4" y="55"/>
                    </a:cubicBezTo>
                    <a:cubicBezTo>
                      <a:pt x="4" y="55"/>
                      <a:pt x="1" y="56"/>
                      <a:pt x="1" y="56"/>
                    </a:cubicBezTo>
                    <a:cubicBezTo>
                      <a:pt x="1" y="56"/>
                      <a:pt x="1" y="58"/>
                      <a:pt x="1" y="58"/>
                    </a:cubicBezTo>
                    <a:cubicBezTo>
                      <a:pt x="1" y="58"/>
                      <a:pt x="0" y="60"/>
                      <a:pt x="0" y="60"/>
                    </a:cubicBezTo>
                    <a:cubicBezTo>
                      <a:pt x="0" y="60"/>
                      <a:pt x="1" y="63"/>
                      <a:pt x="1" y="63"/>
                    </a:cubicBezTo>
                    <a:cubicBezTo>
                      <a:pt x="1" y="63"/>
                      <a:pt x="2" y="65"/>
                      <a:pt x="2" y="65"/>
                    </a:cubicBezTo>
                    <a:cubicBezTo>
                      <a:pt x="2" y="65"/>
                      <a:pt x="3" y="67"/>
                      <a:pt x="3" y="67"/>
                    </a:cubicBezTo>
                    <a:cubicBezTo>
                      <a:pt x="3" y="67"/>
                      <a:pt x="5" y="69"/>
                      <a:pt x="5" y="69"/>
                    </a:cubicBezTo>
                    <a:cubicBezTo>
                      <a:pt x="5" y="69"/>
                      <a:pt x="7" y="69"/>
                      <a:pt x="7" y="69"/>
                    </a:cubicBezTo>
                    <a:cubicBezTo>
                      <a:pt x="7" y="69"/>
                      <a:pt x="12" y="69"/>
                      <a:pt x="12" y="69"/>
                    </a:cubicBezTo>
                    <a:cubicBezTo>
                      <a:pt x="12" y="69"/>
                      <a:pt x="14" y="69"/>
                      <a:pt x="14" y="69"/>
                    </a:cubicBezTo>
                    <a:cubicBezTo>
                      <a:pt x="14" y="69"/>
                      <a:pt x="18" y="68"/>
                      <a:pt x="18" y="68"/>
                    </a:cubicBezTo>
                    <a:cubicBezTo>
                      <a:pt x="18" y="68"/>
                      <a:pt x="19" y="69"/>
                      <a:pt x="19" y="69"/>
                    </a:cubicBezTo>
                    <a:cubicBezTo>
                      <a:pt x="19" y="69"/>
                      <a:pt x="21" y="69"/>
                      <a:pt x="21" y="69"/>
                    </a:cubicBezTo>
                    <a:cubicBezTo>
                      <a:pt x="21" y="69"/>
                      <a:pt x="21" y="70"/>
                      <a:pt x="21" y="70"/>
                    </a:cubicBezTo>
                    <a:cubicBezTo>
                      <a:pt x="21" y="70"/>
                      <a:pt x="19" y="74"/>
                      <a:pt x="19" y="74"/>
                    </a:cubicBezTo>
                    <a:cubicBezTo>
                      <a:pt x="19" y="74"/>
                      <a:pt x="19" y="76"/>
                      <a:pt x="19" y="76"/>
                    </a:cubicBezTo>
                    <a:cubicBezTo>
                      <a:pt x="19" y="76"/>
                      <a:pt x="18" y="79"/>
                      <a:pt x="18" y="79"/>
                    </a:cubicBezTo>
                    <a:cubicBezTo>
                      <a:pt x="18" y="79"/>
                      <a:pt x="18" y="81"/>
                      <a:pt x="18" y="81"/>
                    </a:cubicBezTo>
                    <a:cubicBezTo>
                      <a:pt x="18" y="81"/>
                      <a:pt x="19" y="83"/>
                      <a:pt x="19" y="83"/>
                    </a:cubicBezTo>
                    <a:cubicBezTo>
                      <a:pt x="19" y="83"/>
                      <a:pt x="21" y="82"/>
                      <a:pt x="21" y="82"/>
                    </a:cubicBezTo>
                    <a:cubicBezTo>
                      <a:pt x="21" y="82"/>
                      <a:pt x="23" y="82"/>
                      <a:pt x="23" y="82"/>
                    </a:cubicBezTo>
                    <a:cubicBezTo>
                      <a:pt x="23" y="82"/>
                      <a:pt x="26" y="82"/>
                      <a:pt x="26" y="82"/>
                    </a:cubicBezTo>
                    <a:cubicBezTo>
                      <a:pt x="26" y="82"/>
                      <a:pt x="32" y="82"/>
                      <a:pt x="32" y="82"/>
                    </a:cubicBezTo>
                    <a:cubicBezTo>
                      <a:pt x="32" y="82"/>
                      <a:pt x="34" y="81"/>
                      <a:pt x="34" y="81"/>
                    </a:cubicBezTo>
                    <a:cubicBezTo>
                      <a:pt x="34" y="81"/>
                      <a:pt x="36" y="81"/>
                      <a:pt x="36" y="81"/>
                    </a:cubicBezTo>
                    <a:cubicBezTo>
                      <a:pt x="36" y="81"/>
                      <a:pt x="39" y="81"/>
                      <a:pt x="39" y="81"/>
                    </a:cubicBezTo>
                    <a:cubicBezTo>
                      <a:pt x="39" y="81"/>
                      <a:pt x="44" y="80"/>
                      <a:pt x="44" y="80"/>
                    </a:cubicBezTo>
                    <a:cubicBezTo>
                      <a:pt x="44" y="80"/>
                      <a:pt x="48" y="80"/>
                      <a:pt x="48" y="80"/>
                    </a:cubicBezTo>
                    <a:cubicBezTo>
                      <a:pt x="48" y="80"/>
                      <a:pt x="51" y="80"/>
                      <a:pt x="51" y="80"/>
                    </a:cubicBezTo>
                    <a:cubicBezTo>
                      <a:pt x="51" y="80"/>
                      <a:pt x="55" y="78"/>
                      <a:pt x="55" y="78"/>
                    </a:cubicBezTo>
                    <a:cubicBezTo>
                      <a:pt x="55" y="78"/>
                      <a:pt x="58" y="77"/>
                      <a:pt x="58" y="77"/>
                    </a:cubicBezTo>
                    <a:cubicBezTo>
                      <a:pt x="58" y="77"/>
                      <a:pt x="59" y="76"/>
                      <a:pt x="59" y="76"/>
                    </a:cubicBezTo>
                    <a:cubicBezTo>
                      <a:pt x="59" y="76"/>
                      <a:pt x="63" y="76"/>
                      <a:pt x="63" y="76"/>
                    </a:cubicBezTo>
                    <a:cubicBezTo>
                      <a:pt x="63" y="76"/>
                      <a:pt x="68" y="74"/>
                      <a:pt x="68" y="74"/>
                    </a:cubicBezTo>
                    <a:cubicBezTo>
                      <a:pt x="68" y="74"/>
                      <a:pt x="71" y="73"/>
                      <a:pt x="71" y="73"/>
                    </a:cubicBezTo>
                    <a:cubicBezTo>
                      <a:pt x="71" y="73"/>
                      <a:pt x="74" y="71"/>
                      <a:pt x="74" y="71"/>
                    </a:cubicBezTo>
                    <a:cubicBezTo>
                      <a:pt x="74" y="71"/>
                      <a:pt x="75" y="69"/>
                      <a:pt x="75" y="69"/>
                    </a:cubicBezTo>
                    <a:cubicBezTo>
                      <a:pt x="75" y="69"/>
                      <a:pt x="77" y="67"/>
                      <a:pt x="77" y="67"/>
                    </a:cubicBezTo>
                    <a:cubicBezTo>
                      <a:pt x="77" y="67"/>
                      <a:pt x="78" y="67"/>
                      <a:pt x="78" y="67"/>
                    </a:cubicBezTo>
                    <a:cubicBezTo>
                      <a:pt x="78" y="67"/>
                      <a:pt x="79" y="66"/>
                      <a:pt x="79" y="66"/>
                    </a:cubicBezTo>
                    <a:cubicBezTo>
                      <a:pt x="79" y="66"/>
                      <a:pt x="81" y="66"/>
                      <a:pt x="81" y="66"/>
                    </a:cubicBezTo>
                    <a:cubicBezTo>
                      <a:pt x="81" y="66"/>
                      <a:pt x="81" y="68"/>
                      <a:pt x="81" y="68"/>
                    </a:cubicBezTo>
                    <a:cubicBezTo>
                      <a:pt x="81" y="68"/>
                      <a:pt x="79" y="69"/>
                      <a:pt x="79" y="69"/>
                    </a:cubicBezTo>
                    <a:cubicBezTo>
                      <a:pt x="79" y="69"/>
                      <a:pt x="79" y="70"/>
                      <a:pt x="79" y="70"/>
                    </a:cubicBezTo>
                    <a:cubicBezTo>
                      <a:pt x="79" y="70"/>
                      <a:pt x="81" y="71"/>
                      <a:pt x="81" y="71"/>
                    </a:cubicBezTo>
                    <a:cubicBezTo>
                      <a:pt x="81" y="71"/>
                      <a:pt x="84" y="71"/>
                      <a:pt x="84" y="71"/>
                    </a:cubicBezTo>
                    <a:cubicBezTo>
                      <a:pt x="84" y="71"/>
                      <a:pt x="85" y="71"/>
                      <a:pt x="85" y="71"/>
                    </a:cubicBezTo>
                    <a:cubicBezTo>
                      <a:pt x="85" y="71"/>
                      <a:pt x="86" y="72"/>
                      <a:pt x="86" y="72"/>
                    </a:cubicBezTo>
                    <a:cubicBezTo>
                      <a:pt x="86" y="72"/>
                      <a:pt x="88" y="72"/>
                      <a:pt x="88" y="72"/>
                    </a:cubicBezTo>
                    <a:cubicBezTo>
                      <a:pt x="88" y="72"/>
                      <a:pt x="89" y="73"/>
                      <a:pt x="89" y="73"/>
                    </a:cubicBezTo>
                    <a:cubicBezTo>
                      <a:pt x="89" y="73"/>
                      <a:pt x="86" y="74"/>
                      <a:pt x="86" y="74"/>
                    </a:cubicBezTo>
                    <a:cubicBezTo>
                      <a:pt x="86" y="74"/>
                      <a:pt x="87" y="75"/>
                      <a:pt x="87" y="75"/>
                    </a:cubicBezTo>
                    <a:cubicBezTo>
                      <a:pt x="87" y="75"/>
                      <a:pt x="90" y="76"/>
                      <a:pt x="90" y="76"/>
                    </a:cubicBezTo>
                    <a:cubicBezTo>
                      <a:pt x="90" y="76"/>
                      <a:pt x="91" y="75"/>
                      <a:pt x="91" y="75"/>
                    </a:cubicBezTo>
                    <a:cubicBezTo>
                      <a:pt x="91" y="75"/>
                      <a:pt x="95" y="77"/>
                      <a:pt x="95" y="77"/>
                    </a:cubicBezTo>
                    <a:cubicBezTo>
                      <a:pt x="95" y="77"/>
                      <a:pt x="98" y="77"/>
                      <a:pt x="98" y="77"/>
                    </a:cubicBezTo>
                    <a:cubicBezTo>
                      <a:pt x="98" y="77"/>
                      <a:pt x="101" y="78"/>
                      <a:pt x="101" y="78"/>
                    </a:cubicBezTo>
                    <a:cubicBezTo>
                      <a:pt x="101" y="78"/>
                      <a:pt x="104" y="77"/>
                      <a:pt x="104" y="77"/>
                    </a:cubicBezTo>
                    <a:cubicBezTo>
                      <a:pt x="104" y="77"/>
                      <a:pt x="107" y="76"/>
                      <a:pt x="107" y="76"/>
                    </a:cubicBezTo>
                    <a:cubicBezTo>
                      <a:pt x="107" y="76"/>
                      <a:pt x="111" y="75"/>
                      <a:pt x="111" y="75"/>
                    </a:cubicBezTo>
                    <a:cubicBezTo>
                      <a:pt x="111" y="75"/>
                      <a:pt x="113" y="74"/>
                      <a:pt x="113" y="74"/>
                    </a:cubicBezTo>
                    <a:cubicBezTo>
                      <a:pt x="113" y="74"/>
                      <a:pt x="115" y="71"/>
                      <a:pt x="115" y="71"/>
                    </a:cubicBezTo>
                    <a:cubicBezTo>
                      <a:pt x="115" y="71"/>
                      <a:pt x="114" y="71"/>
                      <a:pt x="114" y="71"/>
                    </a:cubicBezTo>
                    <a:cubicBezTo>
                      <a:pt x="114" y="71"/>
                      <a:pt x="114" y="69"/>
                      <a:pt x="114" y="69"/>
                    </a:cubicBezTo>
                    <a:cubicBezTo>
                      <a:pt x="114" y="69"/>
                      <a:pt x="116" y="67"/>
                      <a:pt x="116" y="67"/>
                    </a:cubicBezTo>
                    <a:cubicBezTo>
                      <a:pt x="116" y="67"/>
                      <a:pt x="114" y="67"/>
                      <a:pt x="114" y="67"/>
                    </a:cubicBezTo>
                    <a:cubicBezTo>
                      <a:pt x="114" y="67"/>
                      <a:pt x="112" y="66"/>
                      <a:pt x="112" y="66"/>
                    </a:cubicBezTo>
                    <a:cubicBezTo>
                      <a:pt x="112" y="66"/>
                      <a:pt x="112" y="67"/>
                      <a:pt x="112" y="67"/>
                    </a:cubicBezTo>
                    <a:cubicBezTo>
                      <a:pt x="112" y="67"/>
                      <a:pt x="110" y="68"/>
                      <a:pt x="110" y="68"/>
                    </a:cubicBezTo>
                    <a:cubicBezTo>
                      <a:pt x="110" y="68"/>
                      <a:pt x="108" y="68"/>
                      <a:pt x="108" y="68"/>
                    </a:cubicBezTo>
                    <a:cubicBezTo>
                      <a:pt x="108" y="68"/>
                      <a:pt x="107" y="65"/>
                      <a:pt x="107" y="65"/>
                    </a:cubicBezTo>
                    <a:cubicBezTo>
                      <a:pt x="107" y="65"/>
                      <a:pt x="107" y="63"/>
                      <a:pt x="107" y="63"/>
                    </a:cubicBezTo>
                    <a:cubicBezTo>
                      <a:pt x="107" y="63"/>
                      <a:pt x="108" y="62"/>
                      <a:pt x="108" y="62"/>
                    </a:cubicBezTo>
                    <a:cubicBezTo>
                      <a:pt x="108" y="62"/>
                      <a:pt x="109" y="64"/>
                      <a:pt x="109" y="64"/>
                    </a:cubicBezTo>
                    <a:cubicBezTo>
                      <a:pt x="109" y="64"/>
                      <a:pt x="112" y="64"/>
                      <a:pt x="112" y="64"/>
                    </a:cubicBezTo>
                    <a:cubicBezTo>
                      <a:pt x="112" y="64"/>
                      <a:pt x="113" y="64"/>
                      <a:pt x="113" y="64"/>
                    </a:cubicBezTo>
                    <a:cubicBezTo>
                      <a:pt x="113" y="64"/>
                      <a:pt x="114" y="62"/>
                      <a:pt x="114" y="62"/>
                    </a:cubicBezTo>
                    <a:cubicBezTo>
                      <a:pt x="114" y="62"/>
                      <a:pt x="116" y="61"/>
                      <a:pt x="116" y="61"/>
                    </a:cubicBezTo>
                    <a:cubicBezTo>
                      <a:pt x="116" y="61"/>
                      <a:pt x="118" y="60"/>
                      <a:pt x="118" y="60"/>
                    </a:cubicBezTo>
                    <a:cubicBezTo>
                      <a:pt x="118" y="60"/>
                      <a:pt x="119" y="58"/>
                      <a:pt x="119" y="58"/>
                    </a:cubicBezTo>
                    <a:cubicBezTo>
                      <a:pt x="119" y="58"/>
                      <a:pt x="120" y="60"/>
                      <a:pt x="120" y="60"/>
                    </a:cubicBezTo>
                    <a:cubicBezTo>
                      <a:pt x="120" y="60"/>
                      <a:pt x="121" y="61"/>
                      <a:pt x="121" y="61"/>
                    </a:cubicBezTo>
                    <a:cubicBezTo>
                      <a:pt x="121" y="61"/>
                      <a:pt x="122" y="60"/>
                      <a:pt x="122" y="60"/>
                    </a:cubicBezTo>
                    <a:cubicBezTo>
                      <a:pt x="122" y="60"/>
                      <a:pt x="123" y="59"/>
                      <a:pt x="123" y="59"/>
                    </a:cubicBezTo>
                    <a:cubicBezTo>
                      <a:pt x="123" y="59"/>
                      <a:pt x="124" y="61"/>
                      <a:pt x="124" y="61"/>
                    </a:cubicBezTo>
                    <a:cubicBezTo>
                      <a:pt x="124" y="61"/>
                      <a:pt x="125" y="62"/>
                      <a:pt x="125" y="62"/>
                    </a:cubicBezTo>
                    <a:cubicBezTo>
                      <a:pt x="125" y="62"/>
                      <a:pt x="128" y="61"/>
                      <a:pt x="128" y="61"/>
                    </a:cubicBezTo>
                    <a:cubicBezTo>
                      <a:pt x="128" y="61"/>
                      <a:pt x="129" y="59"/>
                      <a:pt x="129" y="59"/>
                    </a:cubicBezTo>
                    <a:cubicBezTo>
                      <a:pt x="129" y="59"/>
                      <a:pt x="130" y="57"/>
                      <a:pt x="130" y="57"/>
                    </a:cubicBezTo>
                    <a:cubicBezTo>
                      <a:pt x="130" y="57"/>
                      <a:pt x="130" y="55"/>
                      <a:pt x="130" y="55"/>
                    </a:cubicBezTo>
                    <a:cubicBezTo>
                      <a:pt x="130" y="55"/>
                      <a:pt x="128" y="55"/>
                      <a:pt x="128" y="55"/>
                    </a:cubicBezTo>
                    <a:cubicBezTo>
                      <a:pt x="128" y="55"/>
                      <a:pt x="127" y="55"/>
                      <a:pt x="127" y="55"/>
                    </a:cubicBezTo>
                    <a:cubicBezTo>
                      <a:pt x="127" y="55"/>
                      <a:pt x="126" y="53"/>
                      <a:pt x="126" y="53"/>
                    </a:cubicBezTo>
                    <a:cubicBezTo>
                      <a:pt x="126" y="53"/>
                      <a:pt x="125" y="53"/>
                      <a:pt x="125" y="53"/>
                    </a:cubicBezTo>
                    <a:cubicBezTo>
                      <a:pt x="125" y="53"/>
                      <a:pt x="123" y="50"/>
                      <a:pt x="123" y="50"/>
                    </a:cubicBezTo>
                    <a:cubicBezTo>
                      <a:pt x="123" y="50"/>
                      <a:pt x="121" y="50"/>
                      <a:pt x="121" y="50"/>
                    </a:cubicBezTo>
                    <a:cubicBezTo>
                      <a:pt x="121" y="50"/>
                      <a:pt x="121" y="47"/>
                      <a:pt x="121" y="47"/>
                    </a:cubicBezTo>
                    <a:cubicBezTo>
                      <a:pt x="121" y="47"/>
                      <a:pt x="119" y="46"/>
                      <a:pt x="119" y="46"/>
                    </a:cubicBezTo>
                    <a:cubicBezTo>
                      <a:pt x="119" y="46"/>
                      <a:pt x="118" y="47"/>
                      <a:pt x="118" y="47"/>
                    </a:cubicBezTo>
                    <a:cubicBezTo>
                      <a:pt x="118" y="47"/>
                      <a:pt x="117" y="48"/>
                      <a:pt x="117" y="48"/>
                    </a:cubicBezTo>
                    <a:cubicBezTo>
                      <a:pt x="117" y="48"/>
                      <a:pt x="115" y="45"/>
                      <a:pt x="115" y="45"/>
                    </a:cubicBezTo>
                    <a:cubicBezTo>
                      <a:pt x="115" y="45"/>
                      <a:pt x="115" y="43"/>
                      <a:pt x="115" y="43"/>
                    </a:cubicBezTo>
                    <a:cubicBezTo>
                      <a:pt x="115" y="43"/>
                      <a:pt x="114" y="40"/>
                      <a:pt x="114" y="40"/>
                    </a:cubicBezTo>
                    <a:cubicBezTo>
                      <a:pt x="114" y="40"/>
                      <a:pt x="113" y="39"/>
                      <a:pt x="113" y="39"/>
                    </a:cubicBezTo>
                    <a:cubicBezTo>
                      <a:pt x="113" y="39"/>
                      <a:pt x="113" y="37"/>
                      <a:pt x="113" y="37"/>
                    </a:cubicBezTo>
                    <a:cubicBezTo>
                      <a:pt x="113" y="37"/>
                      <a:pt x="114" y="37"/>
                      <a:pt x="114" y="37"/>
                    </a:cubicBezTo>
                    <a:cubicBezTo>
                      <a:pt x="114" y="37"/>
                      <a:pt x="114" y="36"/>
                      <a:pt x="114" y="36"/>
                    </a:cubicBezTo>
                    <a:cubicBezTo>
                      <a:pt x="114" y="36"/>
                      <a:pt x="116" y="36"/>
                      <a:pt x="116" y="36"/>
                    </a:cubicBezTo>
                    <a:cubicBezTo>
                      <a:pt x="116" y="36"/>
                      <a:pt x="116" y="34"/>
                      <a:pt x="116" y="34"/>
                    </a:cubicBezTo>
                    <a:cubicBezTo>
                      <a:pt x="116" y="34"/>
                      <a:pt x="117" y="34"/>
                      <a:pt x="117" y="34"/>
                    </a:cubicBezTo>
                    <a:cubicBezTo>
                      <a:pt x="117" y="34"/>
                      <a:pt x="119" y="32"/>
                      <a:pt x="119" y="32"/>
                    </a:cubicBezTo>
                    <a:cubicBezTo>
                      <a:pt x="119" y="32"/>
                      <a:pt x="120" y="30"/>
                      <a:pt x="120" y="30"/>
                    </a:cubicBezTo>
                    <a:cubicBezTo>
                      <a:pt x="120" y="30"/>
                      <a:pt x="120" y="28"/>
                      <a:pt x="120" y="28"/>
                    </a:cubicBezTo>
                    <a:cubicBezTo>
                      <a:pt x="120" y="28"/>
                      <a:pt x="121" y="24"/>
                      <a:pt x="121" y="24"/>
                    </a:cubicBezTo>
                    <a:cubicBezTo>
                      <a:pt x="121" y="24"/>
                      <a:pt x="121" y="22"/>
                      <a:pt x="121" y="22"/>
                    </a:cubicBezTo>
                    <a:cubicBezTo>
                      <a:pt x="121" y="22"/>
                      <a:pt x="122" y="19"/>
                      <a:pt x="122" y="19"/>
                    </a:cubicBezTo>
                    <a:cubicBezTo>
                      <a:pt x="122" y="19"/>
                      <a:pt x="123" y="18"/>
                      <a:pt x="123" y="18"/>
                    </a:cubicBezTo>
                    <a:cubicBezTo>
                      <a:pt x="123" y="18"/>
                      <a:pt x="124" y="15"/>
                      <a:pt x="124" y="15"/>
                    </a:cubicBezTo>
                    <a:cubicBezTo>
                      <a:pt x="124" y="15"/>
                      <a:pt x="125" y="10"/>
                      <a:pt x="125" y="10"/>
                    </a:cubicBezTo>
                    <a:cubicBezTo>
                      <a:pt x="125" y="10"/>
                      <a:pt x="126" y="9"/>
                      <a:pt x="126" y="9"/>
                    </a:cubicBezTo>
                    <a:cubicBezTo>
                      <a:pt x="126" y="9"/>
                      <a:pt x="126" y="7"/>
                      <a:pt x="126" y="7"/>
                    </a:cubicBezTo>
                    <a:cubicBezTo>
                      <a:pt x="126" y="7"/>
                      <a:pt x="125" y="5"/>
                      <a:pt x="125" y="5"/>
                    </a:cubicBezTo>
                    <a:cubicBezTo>
                      <a:pt x="125" y="5"/>
                      <a:pt x="123" y="5"/>
                      <a:pt x="123" y="5"/>
                    </a:cubicBezTo>
                    <a:cubicBezTo>
                      <a:pt x="123" y="5"/>
                      <a:pt x="122" y="3"/>
                      <a:pt x="122" y="3"/>
                    </a:cubicBezTo>
                    <a:cubicBezTo>
                      <a:pt x="122" y="3"/>
                      <a:pt x="120" y="2"/>
                      <a:pt x="120" y="2"/>
                    </a:cubicBezTo>
                    <a:cubicBezTo>
                      <a:pt x="120" y="2"/>
                      <a:pt x="119" y="2"/>
                      <a:pt x="119" y="2"/>
                    </a:cubicBezTo>
                    <a:cubicBezTo>
                      <a:pt x="119" y="2"/>
                      <a:pt x="118" y="3"/>
                      <a:pt x="118" y="3"/>
                    </a:cubicBezTo>
                    <a:cubicBezTo>
                      <a:pt x="118" y="3"/>
                      <a:pt x="116" y="2"/>
                      <a:pt x="116" y="2"/>
                    </a:cubicBezTo>
                    <a:cubicBezTo>
                      <a:pt x="116" y="2"/>
                      <a:pt x="115" y="1"/>
                      <a:pt x="115" y="1"/>
                    </a:cubicBezTo>
                    <a:cubicBezTo>
                      <a:pt x="115" y="1"/>
                      <a:pt x="113" y="1"/>
                      <a:pt x="113" y="1"/>
                    </a:cubicBezTo>
                    <a:cubicBezTo>
                      <a:pt x="113" y="1"/>
                      <a:pt x="112" y="2"/>
                      <a:pt x="112" y="2"/>
                    </a:cubicBezTo>
                    <a:cubicBezTo>
                      <a:pt x="112" y="2"/>
                      <a:pt x="112" y="4"/>
                      <a:pt x="112" y="4"/>
                    </a:cubicBezTo>
                    <a:cubicBezTo>
                      <a:pt x="112" y="4"/>
                      <a:pt x="110" y="4"/>
                      <a:pt x="110" y="4"/>
                    </a:cubicBezTo>
                    <a:cubicBezTo>
                      <a:pt x="110" y="4"/>
                      <a:pt x="109" y="5"/>
                      <a:pt x="109" y="5"/>
                    </a:cubicBezTo>
                    <a:cubicBezTo>
                      <a:pt x="109" y="5"/>
                      <a:pt x="107" y="9"/>
                      <a:pt x="107" y="9"/>
                    </a:cubicBezTo>
                    <a:cubicBezTo>
                      <a:pt x="107" y="9"/>
                      <a:pt x="105" y="13"/>
                      <a:pt x="105" y="13"/>
                    </a:cubicBezTo>
                    <a:cubicBezTo>
                      <a:pt x="105" y="13"/>
                      <a:pt x="104" y="16"/>
                      <a:pt x="104" y="16"/>
                    </a:cubicBezTo>
                    <a:cubicBezTo>
                      <a:pt x="104" y="16"/>
                      <a:pt x="102" y="20"/>
                      <a:pt x="102" y="20"/>
                    </a:cubicBezTo>
                    <a:cubicBezTo>
                      <a:pt x="102" y="20"/>
                      <a:pt x="102" y="23"/>
                      <a:pt x="102" y="23"/>
                    </a:cubicBezTo>
                    <a:cubicBezTo>
                      <a:pt x="102" y="23"/>
                      <a:pt x="101" y="25"/>
                      <a:pt x="101" y="25"/>
                    </a:cubicBezTo>
                    <a:cubicBezTo>
                      <a:pt x="101" y="25"/>
                      <a:pt x="99" y="26"/>
                      <a:pt x="99" y="26"/>
                    </a:cubicBezTo>
                    <a:cubicBezTo>
                      <a:pt x="99" y="26"/>
                      <a:pt x="97" y="27"/>
                      <a:pt x="97" y="27"/>
                    </a:cubicBezTo>
                    <a:cubicBezTo>
                      <a:pt x="97" y="27"/>
                      <a:pt x="95" y="29"/>
                      <a:pt x="95" y="29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5" y="29"/>
                      <a:pt x="94" y="29"/>
                      <a:pt x="94" y="29"/>
                    </a:cubicBezTo>
                    <a:cubicBezTo>
                      <a:pt x="94" y="29"/>
                      <a:pt x="92" y="27"/>
                      <a:pt x="92" y="27"/>
                    </a:cubicBezTo>
                    <a:cubicBezTo>
                      <a:pt x="92" y="27"/>
                      <a:pt x="94" y="24"/>
                      <a:pt x="94" y="24"/>
                    </a:cubicBezTo>
                    <a:cubicBezTo>
                      <a:pt x="94" y="24"/>
                      <a:pt x="96" y="22"/>
                      <a:pt x="96" y="22"/>
                    </a:cubicBezTo>
                    <a:cubicBezTo>
                      <a:pt x="96" y="22"/>
                      <a:pt x="95" y="19"/>
                      <a:pt x="95" y="19"/>
                    </a:cubicBezTo>
                    <a:cubicBezTo>
                      <a:pt x="95" y="19"/>
                      <a:pt x="96" y="17"/>
                      <a:pt x="96" y="17"/>
                    </a:cubicBezTo>
                    <a:cubicBezTo>
                      <a:pt x="96" y="17"/>
                      <a:pt x="99" y="13"/>
                      <a:pt x="99" y="13"/>
                    </a:cubicBezTo>
                    <a:cubicBezTo>
                      <a:pt x="99" y="13"/>
                      <a:pt x="98" y="12"/>
                      <a:pt x="98" y="12"/>
                    </a:cubicBezTo>
                    <a:cubicBezTo>
                      <a:pt x="98" y="12"/>
                      <a:pt x="98" y="11"/>
                      <a:pt x="98" y="11"/>
                    </a:cubicBezTo>
                    <a:cubicBezTo>
                      <a:pt x="98" y="11"/>
                      <a:pt x="96" y="9"/>
                      <a:pt x="96" y="9"/>
                    </a:cubicBezTo>
                    <a:cubicBezTo>
                      <a:pt x="96" y="9"/>
                      <a:pt x="95" y="10"/>
                      <a:pt x="95" y="10"/>
                    </a:cubicBezTo>
                    <a:cubicBezTo>
                      <a:pt x="95" y="10"/>
                      <a:pt x="95" y="9"/>
                      <a:pt x="95" y="9"/>
                    </a:cubicBezTo>
                    <a:cubicBezTo>
                      <a:pt x="95" y="9"/>
                      <a:pt x="95" y="6"/>
                      <a:pt x="95" y="6"/>
                    </a:cubicBezTo>
                    <a:cubicBezTo>
                      <a:pt x="95" y="6"/>
                      <a:pt x="94" y="6"/>
                      <a:pt x="94" y="6"/>
                    </a:cubicBezTo>
                    <a:cubicBezTo>
                      <a:pt x="94" y="6"/>
                      <a:pt x="92" y="5"/>
                      <a:pt x="92" y="5"/>
                    </a:cubicBezTo>
                    <a:cubicBezTo>
                      <a:pt x="92" y="5"/>
                      <a:pt x="90" y="4"/>
                      <a:pt x="90" y="4"/>
                    </a:cubicBezTo>
                    <a:cubicBezTo>
                      <a:pt x="90" y="4"/>
                      <a:pt x="89" y="6"/>
                      <a:pt x="89" y="6"/>
                    </a:cubicBezTo>
                    <a:cubicBezTo>
                      <a:pt x="89" y="6"/>
                      <a:pt x="89" y="9"/>
                      <a:pt x="89" y="9"/>
                    </a:cubicBezTo>
                    <a:cubicBezTo>
                      <a:pt x="89" y="9"/>
                      <a:pt x="90" y="9"/>
                      <a:pt x="90" y="9"/>
                    </a:cubicBezTo>
                    <a:cubicBezTo>
                      <a:pt x="90" y="9"/>
                      <a:pt x="89" y="12"/>
                      <a:pt x="89" y="12"/>
                    </a:cubicBezTo>
                    <a:cubicBezTo>
                      <a:pt x="89" y="12"/>
                      <a:pt x="90" y="13"/>
                      <a:pt x="90" y="13"/>
                    </a:cubicBezTo>
                    <a:cubicBezTo>
                      <a:pt x="90" y="13"/>
                      <a:pt x="90" y="15"/>
                      <a:pt x="90" y="15"/>
                    </a:cubicBezTo>
                    <a:cubicBezTo>
                      <a:pt x="90" y="15"/>
                      <a:pt x="88" y="14"/>
                      <a:pt x="88" y="14"/>
                    </a:cubicBezTo>
                    <a:cubicBezTo>
                      <a:pt x="88" y="14"/>
                      <a:pt x="85" y="14"/>
                      <a:pt x="85" y="14"/>
                    </a:cubicBezTo>
                    <a:cubicBezTo>
                      <a:pt x="85" y="14"/>
                      <a:pt x="83" y="14"/>
                      <a:pt x="83" y="14"/>
                    </a:cubicBezTo>
                    <a:cubicBezTo>
                      <a:pt x="83" y="14"/>
                      <a:pt x="81" y="15"/>
                      <a:pt x="81" y="15"/>
                    </a:cubicBezTo>
                    <a:cubicBezTo>
                      <a:pt x="81" y="15"/>
                      <a:pt x="79" y="16"/>
                      <a:pt x="79" y="16"/>
                    </a:cubicBezTo>
                    <a:cubicBezTo>
                      <a:pt x="79" y="16"/>
                      <a:pt x="78" y="18"/>
                      <a:pt x="78" y="18"/>
                    </a:cubicBezTo>
                    <a:cubicBezTo>
                      <a:pt x="78" y="18"/>
                      <a:pt x="77" y="17"/>
                      <a:pt x="77" y="17"/>
                    </a:cubicBezTo>
                    <a:cubicBezTo>
                      <a:pt x="77" y="17"/>
                      <a:pt x="77" y="15"/>
                      <a:pt x="77" y="15"/>
                    </a:cubicBezTo>
                    <a:cubicBezTo>
                      <a:pt x="77" y="15"/>
                      <a:pt x="76" y="15"/>
                      <a:pt x="76" y="15"/>
                    </a:cubicBezTo>
                    <a:cubicBezTo>
                      <a:pt x="76" y="15"/>
                      <a:pt x="75" y="16"/>
                      <a:pt x="75" y="16"/>
                    </a:cubicBezTo>
                    <a:cubicBezTo>
                      <a:pt x="75" y="16"/>
                      <a:pt x="74" y="17"/>
                      <a:pt x="74" y="17"/>
                    </a:cubicBezTo>
                    <a:cubicBezTo>
                      <a:pt x="74" y="17"/>
                      <a:pt x="72" y="19"/>
                      <a:pt x="72" y="19"/>
                    </a:cubicBezTo>
                    <a:cubicBezTo>
                      <a:pt x="72" y="19"/>
                      <a:pt x="71" y="20"/>
                      <a:pt x="71" y="2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9" name="Freeform 981"/>
              <p:cNvSpPr>
                <a:spLocks/>
              </p:cNvSpPr>
              <p:nvPr/>
            </p:nvSpPr>
            <p:spPr bwMode="gray">
              <a:xfrm>
                <a:off x="2025650" y="1222786"/>
                <a:ext cx="49213" cy="2381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5"/>
                  </a:cxn>
                  <a:cxn ang="0">
                    <a:pos x="3" y="7"/>
                  </a:cxn>
                  <a:cxn ang="0">
                    <a:pos x="4" y="11"/>
                  </a:cxn>
                  <a:cxn ang="0">
                    <a:pos x="4" y="14"/>
                  </a:cxn>
                  <a:cxn ang="0">
                    <a:pos x="5" y="14"/>
                  </a:cxn>
                  <a:cxn ang="0">
                    <a:pos x="8" y="13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6" y="6"/>
                  </a:cxn>
                  <a:cxn ang="0">
                    <a:pos x="18" y="5"/>
                  </a:cxn>
                  <a:cxn ang="0">
                    <a:pos x="18" y="3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1" y="4"/>
                  </a:cxn>
                </a:cxnLst>
                <a:rect l="0" t="0" r="r" b="b"/>
                <a:pathLst>
                  <a:path w="18" h="15">
                    <a:moveTo>
                      <a:pt x="1" y="4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ubicBezTo>
                      <a:pt x="3" y="9"/>
                      <a:pt x="4" y="10"/>
                      <a:pt x="4" y="11"/>
                    </a:cubicBezTo>
                    <a:cubicBezTo>
                      <a:pt x="4" y="12"/>
                      <a:pt x="4" y="13"/>
                      <a:pt x="4" y="14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6" y="14"/>
                      <a:pt x="7" y="14"/>
                      <a:pt x="8" y="13"/>
                    </a:cubicBezTo>
                    <a:cubicBezTo>
                      <a:pt x="10" y="12"/>
                      <a:pt x="11" y="11"/>
                      <a:pt x="12" y="11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5" y="8"/>
                      <a:pt x="16" y="7"/>
                      <a:pt x="16" y="6"/>
                    </a:cubicBezTo>
                    <a:cubicBezTo>
                      <a:pt x="17" y="6"/>
                      <a:pt x="18" y="5"/>
                      <a:pt x="18" y="5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8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0" name="Freeform 982"/>
              <p:cNvSpPr>
                <a:spLocks/>
              </p:cNvSpPr>
              <p:nvPr/>
            </p:nvSpPr>
            <p:spPr bwMode="gray">
              <a:xfrm>
                <a:off x="2006600" y="1224374"/>
                <a:ext cx="7938" cy="6350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1" y="3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0" y="3"/>
                      <a:pt x="0" y="3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4"/>
                      <a:pt x="2" y="4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1" name="Freeform 983"/>
              <p:cNvSpPr>
                <a:spLocks/>
              </p:cNvSpPr>
              <p:nvPr/>
            </p:nvSpPr>
            <p:spPr bwMode="gray">
              <a:xfrm>
                <a:off x="2022475" y="1337086"/>
                <a:ext cx="6350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2" name="Freeform 984"/>
              <p:cNvSpPr>
                <a:spLocks/>
              </p:cNvSpPr>
              <p:nvPr/>
            </p:nvSpPr>
            <p:spPr bwMode="gray">
              <a:xfrm>
                <a:off x="2089150" y="1216436"/>
                <a:ext cx="144463" cy="74613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38" y="15"/>
                  </a:cxn>
                  <a:cxn ang="0">
                    <a:pos x="40" y="14"/>
                  </a:cxn>
                  <a:cxn ang="0">
                    <a:pos x="44" y="12"/>
                  </a:cxn>
                  <a:cxn ang="0">
                    <a:pos x="47" y="9"/>
                  </a:cxn>
                  <a:cxn ang="0">
                    <a:pos x="52" y="7"/>
                  </a:cxn>
                  <a:cxn ang="0">
                    <a:pos x="53" y="4"/>
                  </a:cxn>
                  <a:cxn ang="0">
                    <a:pos x="52" y="2"/>
                  </a:cxn>
                  <a:cxn ang="0">
                    <a:pos x="50" y="1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1" y="2"/>
                  </a:cxn>
                  <a:cxn ang="0">
                    <a:pos x="40" y="3"/>
                  </a:cxn>
                  <a:cxn ang="0">
                    <a:pos x="40" y="5"/>
                  </a:cxn>
                  <a:cxn ang="0">
                    <a:pos x="36" y="5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8" y="4"/>
                  </a:cxn>
                  <a:cxn ang="0">
                    <a:pos x="25" y="4"/>
                  </a:cxn>
                  <a:cxn ang="0">
                    <a:pos x="24" y="6"/>
                  </a:cxn>
                  <a:cxn ang="0">
                    <a:pos x="24" y="8"/>
                  </a:cxn>
                  <a:cxn ang="0">
                    <a:pos x="21" y="7"/>
                  </a:cxn>
                  <a:cxn ang="0">
                    <a:pos x="18" y="9"/>
                  </a:cxn>
                  <a:cxn ang="0">
                    <a:pos x="20" y="12"/>
                  </a:cxn>
                  <a:cxn ang="0">
                    <a:pos x="23" y="15"/>
                  </a:cxn>
                  <a:cxn ang="0">
                    <a:pos x="23" y="18"/>
                  </a:cxn>
                  <a:cxn ang="0">
                    <a:pos x="21" y="17"/>
                  </a:cxn>
                  <a:cxn ang="0">
                    <a:pos x="19" y="19"/>
                  </a:cxn>
                  <a:cxn ang="0">
                    <a:pos x="19" y="21"/>
                  </a:cxn>
                  <a:cxn ang="0">
                    <a:pos x="14" y="21"/>
                  </a:cxn>
                  <a:cxn ang="0">
                    <a:pos x="11" y="22"/>
                  </a:cxn>
                  <a:cxn ang="0">
                    <a:pos x="10" y="17"/>
                  </a:cxn>
                  <a:cxn ang="0">
                    <a:pos x="7" y="15"/>
                  </a:cxn>
                  <a:cxn ang="0">
                    <a:pos x="3" y="18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3" y="25"/>
                  </a:cxn>
                  <a:cxn ang="0">
                    <a:pos x="3" y="28"/>
                  </a:cxn>
                  <a:cxn ang="0">
                    <a:pos x="7" y="29"/>
                  </a:cxn>
                  <a:cxn ang="0">
                    <a:pos x="9" y="32"/>
                  </a:cxn>
                  <a:cxn ang="0">
                    <a:pos x="10" y="36"/>
                  </a:cxn>
                  <a:cxn ang="0">
                    <a:pos x="12" y="41"/>
                  </a:cxn>
                  <a:cxn ang="0">
                    <a:pos x="13" y="45"/>
                  </a:cxn>
                  <a:cxn ang="0">
                    <a:pos x="16" y="46"/>
                  </a:cxn>
                  <a:cxn ang="0">
                    <a:pos x="21" y="43"/>
                  </a:cxn>
                  <a:cxn ang="0">
                    <a:pos x="21" y="40"/>
                  </a:cxn>
                  <a:cxn ang="0">
                    <a:pos x="24" y="36"/>
                  </a:cxn>
                  <a:cxn ang="0">
                    <a:pos x="24" y="40"/>
                  </a:cxn>
                  <a:cxn ang="0">
                    <a:pos x="28" y="40"/>
                  </a:cxn>
                  <a:cxn ang="0">
                    <a:pos x="32" y="38"/>
                  </a:cxn>
                  <a:cxn ang="0">
                    <a:pos x="36" y="37"/>
                  </a:cxn>
                  <a:cxn ang="0">
                    <a:pos x="39" y="32"/>
                  </a:cxn>
                  <a:cxn ang="0">
                    <a:pos x="40" y="29"/>
                  </a:cxn>
                  <a:cxn ang="0">
                    <a:pos x="44" y="27"/>
                  </a:cxn>
                  <a:cxn ang="0">
                    <a:pos x="46" y="22"/>
                  </a:cxn>
                  <a:cxn ang="0">
                    <a:pos x="47" y="18"/>
                  </a:cxn>
                  <a:cxn ang="0">
                    <a:pos x="49" y="15"/>
                  </a:cxn>
                  <a:cxn ang="0">
                    <a:pos x="45" y="16"/>
                  </a:cxn>
                  <a:cxn ang="0">
                    <a:pos x="43" y="21"/>
                  </a:cxn>
                  <a:cxn ang="0">
                    <a:pos x="41" y="23"/>
                  </a:cxn>
                  <a:cxn ang="0">
                    <a:pos x="42" y="19"/>
                  </a:cxn>
                  <a:cxn ang="0">
                    <a:pos x="39" y="17"/>
                  </a:cxn>
                </a:cxnLst>
                <a:rect l="0" t="0" r="r" b="b"/>
                <a:pathLst>
                  <a:path w="53" h="46">
                    <a:moveTo>
                      <a:pt x="39" y="17"/>
                    </a:moveTo>
                    <a:cubicBezTo>
                      <a:pt x="39" y="17"/>
                      <a:pt x="38" y="17"/>
                      <a:pt x="38" y="17"/>
                    </a:cubicBezTo>
                    <a:cubicBezTo>
                      <a:pt x="38" y="17"/>
                      <a:pt x="38" y="16"/>
                      <a:pt x="38" y="16"/>
                    </a:cubicBezTo>
                    <a:cubicBezTo>
                      <a:pt x="38" y="16"/>
                      <a:pt x="38" y="15"/>
                      <a:pt x="38" y="15"/>
                    </a:cubicBezTo>
                    <a:cubicBezTo>
                      <a:pt x="38" y="15"/>
                      <a:pt x="39" y="15"/>
                      <a:pt x="39" y="15"/>
                    </a:cubicBezTo>
                    <a:cubicBezTo>
                      <a:pt x="39" y="15"/>
                      <a:pt x="40" y="14"/>
                      <a:pt x="40" y="14"/>
                    </a:cubicBezTo>
                    <a:cubicBezTo>
                      <a:pt x="40" y="14"/>
                      <a:pt x="41" y="13"/>
                      <a:pt x="41" y="13"/>
                    </a:cubicBezTo>
                    <a:cubicBezTo>
                      <a:pt x="41" y="13"/>
                      <a:pt x="44" y="12"/>
                      <a:pt x="44" y="12"/>
                    </a:cubicBezTo>
                    <a:cubicBezTo>
                      <a:pt x="44" y="12"/>
                      <a:pt x="47" y="11"/>
                      <a:pt x="47" y="11"/>
                    </a:cubicBezTo>
                    <a:cubicBezTo>
                      <a:pt x="47" y="11"/>
                      <a:pt x="47" y="9"/>
                      <a:pt x="47" y="9"/>
                    </a:cubicBezTo>
                    <a:cubicBezTo>
                      <a:pt x="47" y="9"/>
                      <a:pt x="48" y="8"/>
                      <a:pt x="48" y="8"/>
                    </a:cubicBezTo>
                    <a:cubicBezTo>
                      <a:pt x="48" y="8"/>
                      <a:pt x="52" y="7"/>
                      <a:pt x="52" y="7"/>
                    </a:cubicBezTo>
                    <a:cubicBezTo>
                      <a:pt x="52" y="7"/>
                      <a:pt x="53" y="6"/>
                      <a:pt x="53" y="6"/>
                    </a:cubicBezTo>
                    <a:cubicBezTo>
                      <a:pt x="53" y="6"/>
                      <a:pt x="53" y="4"/>
                      <a:pt x="53" y="4"/>
                    </a:cubicBezTo>
                    <a:cubicBezTo>
                      <a:pt x="53" y="4"/>
                      <a:pt x="52" y="3"/>
                      <a:pt x="52" y="3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2"/>
                      <a:pt x="50" y="2"/>
                      <a:pt x="50" y="2"/>
                    </a:cubicBezTo>
                    <a:cubicBezTo>
                      <a:pt x="50" y="2"/>
                      <a:pt x="50" y="1"/>
                      <a:pt x="50" y="1"/>
                    </a:cubicBezTo>
                    <a:cubicBezTo>
                      <a:pt x="50" y="1"/>
                      <a:pt x="49" y="0"/>
                      <a:pt x="49" y="0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7" y="0"/>
                      <a:pt x="46" y="1"/>
                      <a:pt x="46" y="1"/>
                    </a:cubicBezTo>
                    <a:cubicBezTo>
                      <a:pt x="46" y="1"/>
                      <a:pt x="44" y="0"/>
                      <a:pt x="44" y="0"/>
                    </a:cubicBezTo>
                    <a:cubicBezTo>
                      <a:pt x="44" y="0"/>
                      <a:pt x="42" y="1"/>
                      <a:pt x="42" y="1"/>
                    </a:cubicBezTo>
                    <a:cubicBezTo>
                      <a:pt x="42" y="1"/>
                      <a:pt x="41" y="2"/>
                      <a:pt x="41" y="2"/>
                    </a:cubicBezTo>
                    <a:cubicBezTo>
                      <a:pt x="41" y="2"/>
                      <a:pt x="39" y="2"/>
                      <a:pt x="39" y="2"/>
                    </a:cubicBezTo>
                    <a:cubicBezTo>
                      <a:pt x="39" y="2"/>
                      <a:pt x="40" y="3"/>
                      <a:pt x="40" y="3"/>
                    </a:cubicBezTo>
                    <a:cubicBezTo>
                      <a:pt x="40" y="3"/>
                      <a:pt x="42" y="4"/>
                      <a:pt x="42" y="4"/>
                    </a:cubicBezTo>
                    <a:cubicBezTo>
                      <a:pt x="42" y="4"/>
                      <a:pt x="40" y="5"/>
                      <a:pt x="40" y="5"/>
                    </a:cubicBezTo>
                    <a:cubicBezTo>
                      <a:pt x="40" y="5"/>
                      <a:pt x="38" y="5"/>
                      <a:pt x="38" y="5"/>
                    </a:cubicBezTo>
                    <a:cubicBezTo>
                      <a:pt x="38" y="5"/>
                      <a:pt x="36" y="5"/>
                      <a:pt x="36" y="5"/>
                    </a:cubicBezTo>
                    <a:cubicBezTo>
                      <a:pt x="36" y="5"/>
                      <a:pt x="35" y="3"/>
                      <a:pt x="35" y="3"/>
                    </a:cubicBezTo>
                    <a:cubicBezTo>
                      <a:pt x="35" y="3"/>
                      <a:pt x="34" y="2"/>
                      <a:pt x="34" y="2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1" y="2"/>
                      <a:pt x="31" y="2"/>
                    </a:cubicBezTo>
                    <a:cubicBezTo>
                      <a:pt x="31" y="2"/>
                      <a:pt x="30" y="4"/>
                      <a:pt x="30" y="4"/>
                    </a:cubicBezTo>
                    <a:cubicBezTo>
                      <a:pt x="30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5" y="4"/>
                      <a:pt x="25" y="4"/>
                    </a:cubicBezTo>
                    <a:cubicBezTo>
                      <a:pt x="25" y="4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3" y="8"/>
                      <a:pt x="23" y="8"/>
                    </a:cubicBezTo>
                    <a:cubicBezTo>
                      <a:pt x="23" y="8"/>
                      <a:pt x="21" y="7"/>
                      <a:pt x="21" y="7"/>
                    </a:cubicBezTo>
                    <a:cubicBezTo>
                      <a:pt x="21" y="7"/>
                      <a:pt x="20" y="8"/>
                      <a:pt x="20" y="8"/>
                    </a:cubicBezTo>
                    <a:cubicBezTo>
                      <a:pt x="20" y="8"/>
                      <a:pt x="18" y="9"/>
                      <a:pt x="18" y="9"/>
                    </a:cubicBezTo>
                    <a:cubicBezTo>
                      <a:pt x="18" y="9"/>
                      <a:pt x="17" y="10"/>
                      <a:pt x="17" y="10"/>
                    </a:cubicBezTo>
                    <a:cubicBezTo>
                      <a:pt x="17" y="10"/>
                      <a:pt x="20" y="12"/>
                      <a:pt x="20" y="12"/>
                    </a:cubicBezTo>
                    <a:cubicBezTo>
                      <a:pt x="20" y="12"/>
                      <a:pt x="22" y="14"/>
                      <a:pt x="22" y="14"/>
                    </a:cubicBezTo>
                    <a:cubicBezTo>
                      <a:pt x="22" y="14"/>
                      <a:pt x="23" y="15"/>
                      <a:pt x="23" y="15"/>
                    </a:cubicBezTo>
                    <a:cubicBezTo>
                      <a:pt x="23" y="15"/>
                      <a:pt x="23" y="17"/>
                      <a:pt x="23" y="17"/>
                    </a:cubicBezTo>
                    <a:cubicBezTo>
                      <a:pt x="23" y="17"/>
                      <a:pt x="23" y="18"/>
                      <a:pt x="23" y="18"/>
                    </a:cubicBezTo>
                    <a:cubicBezTo>
                      <a:pt x="23" y="18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1" y="17"/>
                      <a:pt x="20" y="18"/>
                      <a:pt x="20" y="18"/>
                    </a:cubicBezTo>
                    <a:cubicBezTo>
                      <a:pt x="20" y="18"/>
                      <a:pt x="19" y="19"/>
                      <a:pt x="19" y="19"/>
                    </a:cubicBezTo>
                    <a:cubicBezTo>
                      <a:pt x="19" y="19"/>
                      <a:pt x="20" y="20"/>
                      <a:pt x="20" y="20"/>
                    </a:cubicBezTo>
                    <a:cubicBezTo>
                      <a:pt x="20" y="20"/>
                      <a:pt x="19" y="21"/>
                      <a:pt x="19" y="21"/>
                    </a:cubicBezTo>
                    <a:cubicBezTo>
                      <a:pt x="19" y="21"/>
                      <a:pt x="16" y="22"/>
                      <a:pt x="16" y="22"/>
                    </a:cubicBezTo>
                    <a:cubicBezTo>
                      <a:pt x="16" y="22"/>
                      <a:pt x="14" y="21"/>
                      <a:pt x="14" y="21"/>
                    </a:cubicBezTo>
                    <a:cubicBezTo>
                      <a:pt x="14" y="21"/>
                      <a:pt x="12" y="23"/>
                      <a:pt x="12" y="23"/>
                    </a:cubicBezTo>
                    <a:cubicBezTo>
                      <a:pt x="12" y="23"/>
                      <a:pt x="11" y="22"/>
                      <a:pt x="11" y="22"/>
                    </a:cubicBezTo>
                    <a:cubicBezTo>
                      <a:pt x="11" y="22"/>
                      <a:pt x="10" y="22"/>
                      <a:pt x="10" y="22"/>
                    </a:cubicBezTo>
                    <a:cubicBezTo>
                      <a:pt x="10" y="22"/>
                      <a:pt x="10" y="17"/>
                      <a:pt x="10" y="17"/>
                    </a:cubicBezTo>
                    <a:cubicBezTo>
                      <a:pt x="10" y="17"/>
                      <a:pt x="9" y="15"/>
                      <a:pt x="9" y="15"/>
                    </a:cubicBezTo>
                    <a:cubicBezTo>
                      <a:pt x="9" y="15"/>
                      <a:pt x="7" y="15"/>
                      <a:pt x="7" y="15"/>
                    </a:cubicBezTo>
                    <a:cubicBezTo>
                      <a:pt x="7" y="15"/>
                      <a:pt x="5" y="16"/>
                      <a:pt x="5" y="16"/>
                    </a:cubicBezTo>
                    <a:cubicBezTo>
                      <a:pt x="5" y="16"/>
                      <a:pt x="3" y="18"/>
                      <a:pt x="3" y="18"/>
                    </a:cubicBezTo>
                    <a:cubicBezTo>
                      <a:pt x="3" y="18"/>
                      <a:pt x="2" y="20"/>
                      <a:pt x="2" y="20"/>
                    </a:cubicBezTo>
                    <a:cubicBezTo>
                      <a:pt x="2" y="20"/>
                      <a:pt x="0" y="21"/>
                      <a:pt x="0" y="21"/>
                    </a:cubicBezTo>
                    <a:cubicBezTo>
                      <a:pt x="0" y="21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4"/>
                      <a:pt x="2" y="26"/>
                      <a:pt x="2" y="26"/>
                    </a:cubicBezTo>
                    <a:cubicBezTo>
                      <a:pt x="2" y="26"/>
                      <a:pt x="3" y="25"/>
                      <a:pt x="3" y="25"/>
                    </a:cubicBezTo>
                    <a:cubicBezTo>
                      <a:pt x="3" y="25"/>
                      <a:pt x="3" y="26"/>
                      <a:pt x="3" y="26"/>
                    </a:cubicBezTo>
                    <a:cubicBezTo>
                      <a:pt x="3" y="26"/>
                      <a:pt x="3" y="28"/>
                      <a:pt x="3" y="28"/>
                    </a:cubicBezTo>
                    <a:cubicBezTo>
                      <a:pt x="3" y="28"/>
                      <a:pt x="4" y="29"/>
                      <a:pt x="4" y="29"/>
                    </a:cubicBezTo>
                    <a:cubicBezTo>
                      <a:pt x="4" y="29"/>
                      <a:pt x="7" y="29"/>
                      <a:pt x="7" y="29"/>
                    </a:cubicBezTo>
                    <a:cubicBezTo>
                      <a:pt x="7" y="29"/>
                      <a:pt x="7" y="32"/>
                      <a:pt x="7" y="32"/>
                    </a:cubicBezTo>
                    <a:cubicBezTo>
                      <a:pt x="7" y="32"/>
                      <a:pt x="9" y="32"/>
                      <a:pt x="9" y="32"/>
                    </a:cubicBezTo>
                    <a:cubicBezTo>
                      <a:pt x="9" y="32"/>
                      <a:pt x="10" y="34"/>
                      <a:pt x="10" y="34"/>
                    </a:cubicBezTo>
                    <a:cubicBezTo>
                      <a:pt x="10" y="34"/>
                      <a:pt x="10" y="36"/>
                      <a:pt x="10" y="36"/>
                    </a:cubicBezTo>
                    <a:cubicBezTo>
                      <a:pt x="10" y="36"/>
                      <a:pt x="12" y="37"/>
                      <a:pt x="12" y="37"/>
                    </a:cubicBezTo>
                    <a:cubicBezTo>
                      <a:pt x="12" y="37"/>
                      <a:pt x="12" y="41"/>
                      <a:pt x="12" y="41"/>
                    </a:cubicBezTo>
                    <a:cubicBezTo>
                      <a:pt x="12" y="41"/>
                      <a:pt x="12" y="44"/>
                      <a:pt x="12" y="44"/>
                    </a:cubicBezTo>
                    <a:cubicBezTo>
                      <a:pt x="12" y="44"/>
                      <a:pt x="13" y="45"/>
                      <a:pt x="13" y="45"/>
                    </a:cubicBezTo>
                    <a:cubicBezTo>
                      <a:pt x="13" y="45"/>
                      <a:pt x="14" y="46"/>
                      <a:pt x="14" y="46"/>
                    </a:cubicBezTo>
                    <a:cubicBezTo>
                      <a:pt x="14" y="46"/>
                      <a:pt x="16" y="46"/>
                      <a:pt x="16" y="46"/>
                    </a:cubicBezTo>
                    <a:cubicBezTo>
                      <a:pt x="16" y="46"/>
                      <a:pt x="18" y="44"/>
                      <a:pt x="18" y="44"/>
                    </a:cubicBezTo>
                    <a:cubicBezTo>
                      <a:pt x="18" y="44"/>
                      <a:pt x="21" y="43"/>
                      <a:pt x="21" y="43"/>
                    </a:cubicBezTo>
                    <a:cubicBezTo>
                      <a:pt x="21" y="43"/>
                      <a:pt x="21" y="41"/>
                      <a:pt x="21" y="41"/>
                    </a:cubicBezTo>
                    <a:cubicBezTo>
                      <a:pt x="21" y="41"/>
                      <a:pt x="21" y="40"/>
                      <a:pt x="21" y="40"/>
                    </a:cubicBezTo>
                    <a:cubicBezTo>
                      <a:pt x="21" y="40"/>
                      <a:pt x="21" y="38"/>
                      <a:pt x="21" y="38"/>
                    </a:cubicBezTo>
                    <a:cubicBezTo>
                      <a:pt x="21" y="38"/>
                      <a:pt x="24" y="36"/>
                      <a:pt x="24" y="36"/>
                    </a:cubicBezTo>
                    <a:cubicBezTo>
                      <a:pt x="24" y="36"/>
                      <a:pt x="25" y="38"/>
                      <a:pt x="25" y="38"/>
                    </a:cubicBezTo>
                    <a:cubicBezTo>
                      <a:pt x="25" y="38"/>
                      <a:pt x="24" y="40"/>
                      <a:pt x="24" y="40"/>
                    </a:cubicBezTo>
                    <a:cubicBezTo>
                      <a:pt x="24" y="40"/>
                      <a:pt x="25" y="41"/>
                      <a:pt x="25" y="41"/>
                    </a:cubicBezTo>
                    <a:cubicBezTo>
                      <a:pt x="25" y="41"/>
                      <a:pt x="28" y="40"/>
                      <a:pt x="28" y="40"/>
                    </a:cubicBezTo>
                    <a:cubicBezTo>
                      <a:pt x="28" y="40"/>
                      <a:pt x="30" y="39"/>
                      <a:pt x="30" y="39"/>
                    </a:cubicBezTo>
                    <a:cubicBezTo>
                      <a:pt x="30" y="39"/>
                      <a:pt x="32" y="38"/>
                      <a:pt x="32" y="38"/>
                    </a:cubicBezTo>
                    <a:cubicBezTo>
                      <a:pt x="32" y="38"/>
                      <a:pt x="34" y="37"/>
                      <a:pt x="34" y="37"/>
                    </a:cubicBezTo>
                    <a:cubicBezTo>
                      <a:pt x="34" y="37"/>
                      <a:pt x="36" y="37"/>
                      <a:pt x="36" y="37"/>
                    </a:cubicBezTo>
                    <a:cubicBezTo>
                      <a:pt x="36" y="37"/>
                      <a:pt x="36" y="34"/>
                      <a:pt x="36" y="34"/>
                    </a:cubicBezTo>
                    <a:cubicBezTo>
                      <a:pt x="36" y="34"/>
                      <a:pt x="39" y="32"/>
                      <a:pt x="39" y="32"/>
                    </a:cubicBezTo>
                    <a:cubicBezTo>
                      <a:pt x="39" y="32"/>
                      <a:pt x="40" y="31"/>
                      <a:pt x="40" y="31"/>
                    </a:cubicBezTo>
                    <a:cubicBezTo>
                      <a:pt x="40" y="31"/>
                      <a:pt x="40" y="29"/>
                      <a:pt x="40" y="29"/>
                    </a:cubicBezTo>
                    <a:cubicBezTo>
                      <a:pt x="40" y="29"/>
                      <a:pt x="42" y="28"/>
                      <a:pt x="42" y="28"/>
                    </a:cubicBezTo>
                    <a:cubicBezTo>
                      <a:pt x="42" y="28"/>
                      <a:pt x="44" y="27"/>
                      <a:pt x="44" y="27"/>
                    </a:cubicBezTo>
                    <a:cubicBezTo>
                      <a:pt x="44" y="27"/>
                      <a:pt x="45" y="25"/>
                      <a:pt x="45" y="25"/>
                    </a:cubicBezTo>
                    <a:cubicBezTo>
                      <a:pt x="45" y="25"/>
                      <a:pt x="46" y="22"/>
                      <a:pt x="46" y="22"/>
                    </a:cubicBezTo>
                    <a:cubicBezTo>
                      <a:pt x="46" y="22"/>
                      <a:pt x="46" y="19"/>
                      <a:pt x="46" y="19"/>
                    </a:cubicBezTo>
                    <a:cubicBezTo>
                      <a:pt x="46" y="19"/>
                      <a:pt x="47" y="18"/>
                      <a:pt x="47" y="18"/>
                    </a:cubicBezTo>
                    <a:cubicBezTo>
                      <a:pt x="47" y="18"/>
                      <a:pt x="49" y="17"/>
                      <a:pt x="49" y="17"/>
                    </a:cubicBezTo>
                    <a:cubicBezTo>
                      <a:pt x="49" y="17"/>
                      <a:pt x="49" y="15"/>
                      <a:pt x="49" y="15"/>
                    </a:cubicBezTo>
                    <a:cubicBezTo>
                      <a:pt x="49" y="15"/>
                      <a:pt x="48" y="14"/>
                      <a:pt x="48" y="14"/>
                    </a:cubicBezTo>
                    <a:cubicBezTo>
                      <a:pt x="48" y="14"/>
                      <a:pt x="45" y="16"/>
                      <a:pt x="45" y="16"/>
                    </a:cubicBezTo>
                    <a:cubicBezTo>
                      <a:pt x="45" y="16"/>
                      <a:pt x="44" y="19"/>
                      <a:pt x="44" y="19"/>
                    </a:cubicBezTo>
                    <a:cubicBezTo>
                      <a:pt x="44" y="19"/>
                      <a:pt x="43" y="21"/>
                      <a:pt x="43" y="21"/>
                    </a:cubicBezTo>
                    <a:cubicBezTo>
                      <a:pt x="43" y="21"/>
                      <a:pt x="42" y="23"/>
                      <a:pt x="42" y="23"/>
                    </a:cubicBezTo>
                    <a:cubicBezTo>
                      <a:pt x="42" y="23"/>
                      <a:pt x="41" y="23"/>
                      <a:pt x="41" y="23"/>
                    </a:cubicBezTo>
                    <a:cubicBezTo>
                      <a:pt x="41" y="23"/>
                      <a:pt x="42" y="21"/>
                      <a:pt x="42" y="21"/>
                    </a:cubicBezTo>
                    <a:cubicBezTo>
                      <a:pt x="42" y="21"/>
                      <a:pt x="42" y="19"/>
                      <a:pt x="42" y="19"/>
                    </a:cubicBezTo>
                    <a:cubicBezTo>
                      <a:pt x="42" y="19"/>
                      <a:pt x="41" y="17"/>
                      <a:pt x="41" y="17"/>
                    </a:cubicBezTo>
                    <a:cubicBezTo>
                      <a:pt x="41" y="17"/>
                      <a:pt x="39" y="17"/>
                      <a:pt x="39" y="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3" name="Freeform 985"/>
              <p:cNvSpPr>
                <a:spLocks/>
              </p:cNvSpPr>
              <p:nvPr/>
            </p:nvSpPr>
            <p:spPr bwMode="gray">
              <a:xfrm>
                <a:off x="2376488" y="1064036"/>
                <a:ext cx="28575" cy="1111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9" y="5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5" y="5"/>
                  </a:cxn>
                </a:cxnLst>
                <a:rect l="0" t="0" r="r" b="b"/>
                <a:pathLst>
                  <a:path w="10" h="7">
                    <a:moveTo>
                      <a:pt x="5" y="5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1"/>
                      <a:pt x="4" y="1"/>
                      <a:pt x="6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9" y="6"/>
                      <a:pt x="8" y="6"/>
                      <a:pt x="8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7"/>
                      <a:pt x="5" y="6"/>
                      <a:pt x="5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4" name="Freeform 986"/>
              <p:cNvSpPr>
                <a:spLocks/>
              </p:cNvSpPr>
              <p:nvPr/>
            </p:nvSpPr>
            <p:spPr bwMode="gray">
              <a:xfrm>
                <a:off x="2374900" y="1122774"/>
                <a:ext cx="57150" cy="9525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10" y="5"/>
                  </a:cxn>
                  <a:cxn ang="0">
                    <a:pos x="11" y="5"/>
                  </a:cxn>
                  <a:cxn ang="0">
                    <a:pos x="13" y="6"/>
                  </a:cxn>
                  <a:cxn ang="0">
                    <a:pos x="16" y="5"/>
                  </a:cxn>
                  <a:cxn ang="0">
                    <a:pos x="18" y="4"/>
                  </a:cxn>
                  <a:cxn ang="0">
                    <a:pos x="19" y="3"/>
                  </a:cxn>
                  <a:cxn ang="0">
                    <a:pos x="21" y="2"/>
                  </a:cxn>
                </a:cxnLst>
                <a:rect l="0" t="0" r="r" b="b"/>
                <a:pathLst>
                  <a:path w="21" h="6">
                    <a:moveTo>
                      <a:pt x="21" y="2"/>
                    </a:moveTo>
                    <a:cubicBezTo>
                      <a:pt x="21" y="1"/>
                      <a:pt x="20" y="1"/>
                      <a:pt x="17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5" y="6"/>
                      <a:pt x="16" y="6"/>
                      <a:pt x="16" y="5"/>
                    </a:cubicBezTo>
                    <a:cubicBezTo>
                      <a:pt x="17" y="5"/>
                      <a:pt x="17" y="5"/>
                      <a:pt x="18" y="4"/>
                    </a:cubicBezTo>
                    <a:cubicBezTo>
                      <a:pt x="18" y="4"/>
                      <a:pt x="19" y="3"/>
                      <a:pt x="19" y="3"/>
                    </a:cubicBezTo>
                    <a:cubicBezTo>
                      <a:pt x="20" y="3"/>
                      <a:pt x="20" y="3"/>
                      <a:pt x="2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5" name="Freeform 987"/>
              <p:cNvSpPr>
                <a:spLocks/>
              </p:cNvSpPr>
              <p:nvPr/>
            </p:nvSpPr>
            <p:spPr bwMode="gray">
              <a:xfrm>
                <a:off x="2360613" y="1097374"/>
                <a:ext cx="63500" cy="238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2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1" y="1"/>
                  </a:cxn>
                  <a:cxn ang="0">
                    <a:pos x="14" y="2"/>
                  </a:cxn>
                  <a:cxn ang="0">
                    <a:pos x="17" y="3"/>
                  </a:cxn>
                  <a:cxn ang="0">
                    <a:pos x="19" y="4"/>
                  </a:cxn>
                  <a:cxn ang="0">
                    <a:pos x="22" y="5"/>
                  </a:cxn>
                  <a:cxn ang="0">
                    <a:pos x="23" y="7"/>
                  </a:cxn>
                  <a:cxn ang="0">
                    <a:pos x="22" y="8"/>
                  </a:cxn>
                  <a:cxn ang="0">
                    <a:pos x="20" y="9"/>
                  </a:cxn>
                  <a:cxn ang="0">
                    <a:pos x="19" y="10"/>
                  </a:cxn>
                  <a:cxn ang="0">
                    <a:pos x="19" y="11"/>
                  </a:cxn>
                  <a:cxn ang="0">
                    <a:pos x="17" y="12"/>
                  </a:cxn>
                  <a:cxn ang="0">
                    <a:pos x="14" y="13"/>
                  </a:cxn>
                  <a:cxn ang="0">
                    <a:pos x="11" y="14"/>
                  </a:cxn>
                  <a:cxn ang="0">
                    <a:pos x="10" y="15"/>
                  </a:cxn>
                  <a:cxn ang="0">
                    <a:pos x="7" y="15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3"/>
                  </a:cxn>
                </a:cxnLst>
                <a:rect l="0" t="0" r="r" b="b"/>
                <a:pathLst>
                  <a:path w="23" h="15">
                    <a:moveTo>
                      <a:pt x="0" y="13"/>
                    </a:moveTo>
                    <a:cubicBezTo>
                      <a:pt x="0" y="12"/>
                      <a:pt x="0" y="12"/>
                      <a:pt x="2" y="12"/>
                    </a:cubicBezTo>
                    <a:cubicBezTo>
                      <a:pt x="3" y="12"/>
                      <a:pt x="4" y="12"/>
                      <a:pt x="4" y="11"/>
                    </a:cubicBezTo>
                    <a:cubicBezTo>
                      <a:pt x="5" y="11"/>
                      <a:pt x="4" y="11"/>
                      <a:pt x="4" y="10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5" y="3"/>
                      <a:pt x="15" y="3"/>
                      <a:pt x="17" y="3"/>
                    </a:cubicBezTo>
                    <a:cubicBezTo>
                      <a:pt x="18" y="4"/>
                      <a:pt x="19" y="4"/>
                      <a:pt x="19" y="4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3" y="7"/>
                      <a:pt x="22" y="8"/>
                      <a:pt x="22" y="8"/>
                    </a:cubicBezTo>
                    <a:cubicBezTo>
                      <a:pt x="21" y="8"/>
                      <a:pt x="20" y="8"/>
                      <a:pt x="20" y="9"/>
                    </a:cubicBezTo>
                    <a:cubicBezTo>
                      <a:pt x="19" y="9"/>
                      <a:pt x="19" y="9"/>
                      <a:pt x="19" y="10"/>
                    </a:cubicBezTo>
                    <a:cubicBezTo>
                      <a:pt x="19" y="10"/>
                      <a:pt x="19" y="11"/>
                      <a:pt x="19" y="11"/>
                    </a:cubicBezTo>
                    <a:cubicBezTo>
                      <a:pt x="18" y="12"/>
                      <a:pt x="18" y="12"/>
                      <a:pt x="17" y="12"/>
                    </a:cubicBezTo>
                    <a:cubicBezTo>
                      <a:pt x="16" y="12"/>
                      <a:pt x="15" y="13"/>
                      <a:pt x="14" y="13"/>
                    </a:cubicBezTo>
                    <a:cubicBezTo>
                      <a:pt x="13" y="13"/>
                      <a:pt x="12" y="13"/>
                      <a:pt x="11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5"/>
                      <a:pt x="8" y="15"/>
                      <a:pt x="7" y="15"/>
                    </a:cubicBezTo>
                    <a:cubicBezTo>
                      <a:pt x="6" y="15"/>
                      <a:pt x="5" y="15"/>
                      <a:pt x="4" y="15"/>
                    </a:cubicBezTo>
                    <a:cubicBezTo>
                      <a:pt x="3" y="15"/>
                      <a:pt x="2" y="15"/>
                      <a:pt x="2" y="15"/>
                    </a:cubicBezTo>
                    <a:cubicBezTo>
                      <a:pt x="1" y="14"/>
                      <a:pt x="1" y="14"/>
                      <a:pt x="0" y="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6" name="Freeform 988"/>
              <p:cNvSpPr>
                <a:spLocks/>
              </p:cNvSpPr>
              <p:nvPr/>
            </p:nvSpPr>
            <p:spPr bwMode="gray">
              <a:xfrm>
                <a:off x="2457450" y="1135474"/>
                <a:ext cx="4763" cy="47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7" name="Freeform 989"/>
              <p:cNvSpPr>
                <a:spLocks/>
              </p:cNvSpPr>
              <p:nvPr/>
            </p:nvSpPr>
            <p:spPr bwMode="gray">
              <a:xfrm>
                <a:off x="2454275" y="1146586"/>
                <a:ext cx="15875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6" y="1"/>
                      <a:pt x="6" y="1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8" name="Freeform 990"/>
              <p:cNvSpPr>
                <a:spLocks/>
              </p:cNvSpPr>
              <p:nvPr/>
            </p:nvSpPr>
            <p:spPr bwMode="gray">
              <a:xfrm>
                <a:off x="2262188" y="1119599"/>
                <a:ext cx="22225" cy="635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3"/>
                  </a:cxn>
                  <a:cxn ang="0">
                    <a:pos x="7" y="3"/>
                  </a:cxn>
                </a:cxnLst>
                <a:rect l="0" t="0" r="r" b="b"/>
                <a:pathLst>
                  <a:path w="8" h="4">
                    <a:moveTo>
                      <a:pt x="7" y="3"/>
                    </a:moveTo>
                    <a:cubicBezTo>
                      <a:pt x="8" y="3"/>
                      <a:pt x="8" y="2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5" y="3"/>
                      <a:pt x="6" y="3"/>
                      <a:pt x="7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9" name="Freeform 991"/>
              <p:cNvSpPr>
                <a:spLocks/>
              </p:cNvSpPr>
              <p:nvPr/>
            </p:nvSpPr>
            <p:spPr bwMode="gray">
              <a:xfrm>
                <a:off x="2233613" y="1084674"/>
                <a:ext cx="104775" cy="38100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2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5" y="19"/>
                  </a:cxn>
                  <a:cxn ang="0">
                    <a:pos x="5" y="17"/>
                  </a:cxn>
                  <a:cxn ang="0">
                    <a:pos x="7" y="15"/>
                  </a:cxn>
                  <a:cxn ang="0">
                    <a:pos x="10" y="16"/>
                  </a:cxn>
                  <a:cxn ang="0">
                    <a:pos x="13" y="14"/>
                  </a:cxn>
                  <a:cxn ang="0">
                    <a:pos x="13" y="15"/>
                  </a:cxn>
                  <a:cxn ang="0">
                    <a:pos x="16" y="17"/>
                  </a:cxn>
                  <a:cxn ang="0">
                    <a:pos x="18" y="17"/>
                  </a:cxn>
                  <a:cxn ang="0">
                    <a:pos x="19" y="17"/>
                  </a:cxn>
                  <a:cxn ang="0">
                    <a:pos x="23" y="17"/>
                  </a:cxn>
                  <a:cxn ang="0">
                    <a:pos x="24" y="21"/>
                  </a:cxn>
                  <a:cxn ang="0">
                    <a:pos x="25" y="24"/>
                  </a:cxn>
                  <a:cxn ang="0">
                    <a:pos x="31" y="24"/>
                  </a:cxn>
                  <a:cxn ang="0">
                    <a:pos x="35" y="21"/>
                  </a:cxn>
                  <a:cxn ang="0">
                    <a:pos x="36" y="17"/>
                  </a:cxn>
                  <a:cxn ang="0">
                    <a:pos x="36" y="14"/>
                  </a:cxn>
                  <a:cxn ang="0">
                    <a:pos x="38" y="12"/>
                  </a:cxn>
                  <a:cxn ang="0">
                    <a:pos x="38" y="10"/>
                  </a:cxn>
                  <a:cxn ang="0">
                    <a:pos x="34" y="9"/>
                  </a:cxn>
                  <a:cxn ang="0">
                    <a:pos x="32" y="8"/>
                  </a:cxn>
                  <a:cxn ang="0">
                    <a:pos x="32" y="5"/>
                  </a:cxn>
                  <a:cxn ang="0">
                    <a:pos x="27" y="5"/>
                  </a:cxn>
                  <a:cxn ang="0">
                    <a:pos x="23" y="6"/>
                  </a:cxn>
                  <a:cxn ang="0">
                    <a:pos x="23" y="5"/>
                  </a:cxn>
                  <a:cxn ang="0">
                    <a:pos x="23" y="2"/>
                  </a:cxn>
                  <a:cxn ang="0">
                    <a:pos x="21" y="1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9" y="2"/>
                  </a:cxn>
                  <a:cxn ang="0">
                    <a:pos x="5" y="3"/>
                  </a:cxn>
                  <a:cxn ang="0">
                    <a:pos x="7" y="5"/>
                  </a:cxn>
                  <a:cxn ang="0">
                    <a:pos x="8" y="6"/>
                  </a:cxn>
                  <a:cxn ang="0">
                    <a:pos x="9" y="7"/>
                  </a:cxn>
                  <a:cxn ang="0">
                    <a:pos x="11" y="6"/>
                  </a:cxn>
                  <a:cxn ang="0">
                    <a:pos x="13" y="8"/>
                  </a:cxn>
                </a:cxnLst>
                <a:rect l="0" t="0" r="r" b="b"/>
                <a:pathLst>
                  <a:path w="38" h="24">
                    <a:moveTo>
                      <a:pt x="13" y="8"/>
                    </a:moveTo>
                    <a:cubicBezTo>
                      <a:pt x="13" y="8"/>
                      <a:pt x="14" y="9"/>
                      <a:pt x="14" y="9"/>
                    </a:cubicBezTo>
                    <a:cubicBezTo>
                      <a:pt x="14" y="9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2"/>
                      <a:pt x="7" y="11"/>
                      <a:pt x="7" y="11"/>
                    </a:cubicBezTo>
                    <a:cubicBezTo>
                      <a:pt x="7" y="11"/>
                      <a:pt x="5" y="11"/>
                      <a:pt x="5" y="11"/>
                    </a:cubicBezTo>
                    <a:cubicBezTo>
                      <a:pt x="5" y="11"/>
                      <a:pt x="3" y="11"/>
                      <a:pt x="3" y="11"/>
                    </a:cubicBezTo>
                    <a:cubicBezTo>
                      <a:pt x="3" y="11"/>
                      <a:pt x="0" y="13"/>
                      <a:pt x="0" y="13"/>
                    </a:cubicBezTo>
                    <a:cubicBezTo>
                      <a:pt x="0" y="13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2" y="18"/>
                      <a:pt x="2" y="18"/>
                    </a:cubicBezTo>
                    <a:cubicBezTo>
                      <a:pt x="2" y="18"/>
                      <a:pt x="3" y="19"/>
                      <a:pt x="3" y="19"/>
                    </a:cubicBezTo>
                    <a:cubicBezTo>
                      <a:pt x="3" y="19"/>
                      <a:pt x="5" y="19"/>
                      <a:pt x="5" y="19"/>
                    </a:cubicBezTo>
                    <a:cubicBezTo>
                      <a:pt x="5" y="19"/>
                      <a:pt x="6" y="18"/>
                      <a:pt x="6" y="18"/>
                    </a:cubicBezTo>
                    <a:cubicBezTo>
                      <a:pt x="6" y="18"/>
                      <a:pt x="5" y="17"/>
                      <a:pt x="5" y="17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6" y="16"/>
                      <a:pt x="7" y="15"/>
                      <a:pt x="7" y="15"/>
                    </a:cubicBezTo>
                    <a:cubicBezTo>
                      <a:pt x="7" y="15"/>
                      <a:pt x="9" y="15"/>
                      <a:pt x="9" y="15"/>
                    </a:cubicBezTo>
                    <a:cubicBezTo>
                      <a:pt x="9" y="15"/>
                      <a:pt x="10" y="16"/>
                      <a:pt x="10" y="16"/>
                    </a:cubicBezTo>
                    <a:cubicBezTo>
                      <a:pt x="10" y="16"/>
                      <a:pt x="12" y="15"/>
                      <a:pt x="12" y="15"/>
                    </a:cubicBezTo>
                    <a:cubicBezTo>
                      <a:pt x="12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5"/>
                      <a:pt x="13" y="15"/>
                    </a:cubicBezTo>
                    <a:cubicBezTo>
                      <a:pt x="13" y="15"/>
                      <a:pt x="15" y="17"/>
                      <a:pt x="15" y="17"/>
                    </a:cubicBezTo>
                    <a:cubicBezTo>
                      <a:pt x="15" y="17"/>
                      <a:pt x="16" y="17"/>
                      <a:pt x="16" y="17"/>
                    </a:cubicBezTo>
                    <a:cubicBezTo>
                      <a:pt x="16" y="17"/>
                      <a:pt x="17" y="17"/>
                      <a:pt x="17" y="17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8" y="17"/>
                      <a:pt x="18" y="19"/>
                      <a:pt x="18" y="19"/>
                    </a:cubicBezTo>
                    <a:cubicBezTo>
                      <a:pt x="18" y="19"/>
                      <a:pt x="19" y="17"/>
                      <a:pt x="19" y="17"/>
                    </a:cubicBezTo>
                    <a:cubicBezTo>
                      <a:pt x="19" y="17"/>
                      <a:pt x="21" y="16"/>
                      <a:pt x="21" y="16"/>
                    </a:cubicBezTo>
                    <a:cubicBezTo>
                      <a:pt x="21" y="16"/>
                      <a:pt x="23" y="17"/>
                      <a:pt x="23" y="17"/>
                    </a:cubicBezTo>
                    <a:cubicBezTo>
                      <a:pt x="23" y="17"/>
                      <a:pt x="24" y="19"/>
                      <a:pt x="24" y="19"/>
                    </a:cubicBezTo>
                    <a:cubicBezTo>
                      <a:pt x="24" y="19"/>
                      <a:pt x="24" y="21"/>
                      <a:pt x="24" y="21"/>
                    </a:cubicBezTo>
                    <a:cubicBezTo>
                      <a:pt x="24" y="21"/>
                      <a:pt x="24" y="23"/>
                      <a:pt x="24" y="23"/>
                    </a:cubicBezTo>
                    <a:cubicBezTo>
                      <a:pt x="24" y="23"/>
                      <a:pt x="25" y="24"/>
                      <a:pt x="25" y="24"/>
                    </a:cubicBezTo>
                    <a:cubicBezTo>
                      <a:pt x="25" y="24"/>
                      <a:pt x="28" y="24"/>
                      <a:pt x="28" y="24"/>
                    </a:cubicBezTo>
                    <a:cubicBezTo>
                      <a:pt x="28" y="24"/>
                      <a:pt x="31" y="24"/>
                      <a:pt x="31" y="24"/>
                    </a:cubicBezTo>
                    <a:cubicBezTo>
                      <a:pt x="31" y="24"/>
                      <a:pt x="33" y="23"/>
                      <a:pt x="33" y="23"/>
                    </a:cubicBezTo>
                    <a:cubicBezTo>
                      <a:pt x="33" y="23"/>
                      <a:pt x="35" y="21"/>
                      <a:pt x="35" y="21"/>
                    </a:cubicBezTo>
                    <a:cubicBezTo>
                      <a:pt x="35" y="21"/>
                      <a:pt x="36" y="19"/>
                      <a:pt x="36" y="19"/>
                    </a:cubicBezTo>
                    <a:cubicBezTo>
                      <a:pt x="36" y="19"/>
                      <a:pt x="36" y="17"/>
                      <a:pt x="36" y="17"/>
                    </a:cubicBezTo>
                    <a:cubicBezTo>
                      <a:pt x="36" y="17"/>
                      <a:pt x="35" y="15"/>
                      <a:pt x="35" y="15"/>
                    </a:cubicBezTo>
                    <a:cubicBezTo>
                      <a:pt x="35" y="15"/>
                      <a:pt x="36" y="14"/>
                      <a:pt x="36" y="14"/>
                    </a:cubicBezTo>
                    <a:cubicBezTo>
                      <a:pt x="36" y="14"/>
                      <a:pt x="37" y="13"/>
                      <a:pt x="37" y="13"/>
                    </a:cubicBezTo>
                    <a:cubicBezTo>
                      <a:pt x="37" y="13"/>
                      <a:pt x="38" y="12"/>
                      <a:pt x="38" y="12"/>
                    </a:cubicBezTo>
                    <a:cubicBezTo>
                      <a:pt x="38" y="12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7" y="9"/>
                      <a:pt x="37" y="9"/>
                    </a:cubicBezTo>
                    <a:cubicBezTo>
                      <a:pt x="37" y="9"/>
                      <a:pt x="34" y="9"/>
                      <a:pt x="34" y="9"/>
                    </a:cubicBezTo>
                    <a:cubicBezTo>
                      <a:pt x="34" y="9"/>
                      <a:pt x="33" y="9"/>
                      <a:pt x="33" y="9"/>
                    </a:cubicBezTo>
                    <a:cubicBezTo>
                      <a:pt x="33" y="9"/>
                      <a:pt x="32" y="8"/>
                      <a:pt x="32" y="8"/>
                    </a:cubicBezTo>
                    <a:cubicBezTo>
                      <a:pt x="32" y="8"/>
                      <a:pt x="33" y="6"/>
                      <a:pt x="33" y="6"/>
                    </a:cubicBezTo>
                    <a:cubicBezTo>
                      <a:pt x="33" y="6"/>
                      <a:pt x="32" y="5"/>
                      <a:pt x="32" y="5"/>
                    </a:cubicBezTo>
                    <a:cubicBezTo>
                      <a:pt x="32" y="5"/>
                      <a:pt x="30" y="5"/>
                      <a:pt x="30" y="5"/>
                    </a:cubicBezTo>
                    <a:cubicBezTo>
                      <a:pt x="30" y="5"/>
                      <a:pt x="27" y="5"/>
                      <a:pt x="27" y="5"/>
                    </a:cubicBezTo>
                    <a:cubicBezTo>
                      <a:pt x="27" y="5"/>
                      <a:pt x="25" y="5"/>
                      <a:pt x="25" y="5"/>
                    </a:cubicBezTo>
                    <a:cubicBezTo>
                      <a:pt x="25" y="5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23" y="5"/>
                      <a:pt x="24" y="3"/>
                      <a:pt x="24" y="3"/>
                    </a:cubicBezTo>
                    <a:cubicBezTo>
                      <a:pt x="24" y="3"/>
                      <a:pt x="23" y="2"/>
                      <a:pt x="23" y="2"/>
                    </a:cubicBezTo>
                    <a:cubicBezTo>
                      <a:pt x="23" y="2"/>
                      <a:pt x="23" y="1"/>
                      <a:pt x="23" y="1"/>
                    </a:cubicBezTo>
                    <a:cubicBezTo>
                      <a:pt x="23" y="1"/>
                      <a:pt x="21" y="1"/>
                      <a:pt x="21" y="1"/>
                    </a:cubicBezTo>
                    <a:cubicBezTo>
                      <a:pt x="21" y="1"/>
                      <a:pt x="21" y="0"/>
                      <a:pt x="21" y="0"/>
                    </a:cubicBezTo>
                    <a:cubicBezTo>
                      <a:pt x="21" y="0"/>
                      <a:pt x="17" y="0"/>
                      <a:pt x="17" y="0"/>
                    </a:cubicBezTo>
                    <a:cubicBezTo>
                      <a:pt x="17" y="0"/>
                      <a:pt x="15" y="0"/>
                      <a:pt x="15" y="0"/>
                    </a:cubicBezTo>
                    <a:cubicBezTo>
                      <a:pt x="15" y="0"/>
                      <a:pt x="13" y="1"/>
                      <a:pt x="13" y="1"/>
                    </a:cubicBezTo>
                    <a:cubicBezTo>
                      <a:pt x="13" y="1"/>
                      <a:pt x="11" y="2"/>
                      <a:pt x="11" y="2"/>
                    </a:cubicBezTo>
                    <a:cubicBezTo>
                      <a:pt x="11" y="2"/>
                      <a:pt x="9" y="2"/>
                      <a:pt x="9" y="2"/>
                    </a:cubicBezTo>
                    <a:cubicBezTo>
                      <a:pt x="9" y="2"/>
                      <a:pt x="7" y="3"/>
                      <a:pt x="7" y="3"/>
                    </a:cubicBezTo>
                    <a:cubicBezTo>
                      <a:pt x="7" y="3"/>
                      <a:pt x="5" y="3"/>
                      <a:pt x="5" y="3"/>
                    </a:cubicBezTo>
                    <a:cubicBezTo>
                      <a:pt x="5" y="3"/>
                      <a:pt x="5" y="5"/>
                      <a:pt x="5" y="5"/>
                    </a:cubicBezTo>
                    <a:cubicBezTo>
                      <a:pt x="5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7"/>
                    </a:cubicBezTo>
                    <a:cubicBezTo>
                      <a:pt x="9" y="7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3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0" name="Freeform 992"/>
              <p:cNvSpPr>
                <a:spLocks/>
              </p:cNvSpPr>
              <p:nvPr/>
            </p:nvSpPr>
            <p:spPr bwMode="gray">
              <a:xfrm>
                <a:off x="2443163" y="1038636"/>
                <a:ext cx="196850" cy="76200"/>
              </a:xfrm>
              <a:custGeom>
                <a:avLst/>
                <a:gdLst/>
                <a:ahLst/>
                <a:cxnLst>
                  <a:cxn ang="0">
                    <a:pos x="21" y="27"/>
                  </a:cxn>
                  <a:cxn ang="0">
                    <a:pos x="16" y="31"/>
                  </a:cxn>
                  <a:cxn ang="0">
                    <a:pos x="10" y="33"/>
                  </a:cxn>
                  <a:cxn ang="0">
                    <a:pos x="5" y="36"/>
                  </a:cxn>
                  <a:cxn ang="0">
                    <a:pos x="8" y="39"/>
                  </a:cxn>
                  <a:cxn ang="0">
                    <a:pos x="10" y="41"/>
                  </a:cxn>
                  <a:cxn ang="0">
                    <a:pos x="11" y="46"/>
                  </a:cxn>
                  <a:cxn ang="0">
                    <a:pos x="16" y="46"/>
                  </a:cxn>
                  <a:cxn ang="0">
                    <a:pos x="20" y="47"/>
                  </a:cxn>
                  <a:cxn ang="0">
                    <a:pos x="23" y="45"/>
                  </a:cxn>
                  <a:cxn ang="0">
                    <a:pos x="28" y="46"/>
                  </a:cxn>
                  <a:cxn ang="0">
                    <a:pos x="28" y="40"/>
                  </a:cxn>
                  <a:cxn ang="0">
                    <a:pos x="31" y="46"/>
                  </a:cxn>
                  <a:cxn ang="0">
                    <a:pos x="35" y="43"/>
                  </a:cxn>
                  <a:cxn ang="0">
                    <a:pos x="39" y="40"/>
                  </a:cxn>
                  <a:cxn ang="0">
                    <a:pos x="43" y="40"/>
                  </a:cxn>
                  <a:cxn ang="0">
                    <a:pos x="44" y="35"/>
                  </a:cxn>
                  <a:cxn ang="0">
                    <a:pos x="46" y="36"/>
                  </a:cxn>
                  <a:cxn ang="0">
                    <a:pos x="50" y="37"/>
                  </a:cxn>
                  <a:cxn ang="0">
                    <a:pos x="55" y="34"/>
                  </a:cxn>
                  <a:cxn ang="0">
                    <a:pos x="61" y="33"/>
                  </a:cxn>
                  <a:cxn ang="0">
                    <a:pos x="71" y="29"/>
                  </a:cxn>
                  <a:cxn ang="0">
                    <a:pos x="69" y="26"/>
                  </a:cxn>
                  <a:cxn ang="0">
                    <a:pos x="63" y="25"/>
                  </a:cxn>
                  <a:cxn ang="0">
                    <a:pos x="58" y="25"/>
                  </a:cxn>
                  <a:cxn ang="0">
                    <a:pos x="64" y="21"/>
                  </a:cxn>
                  <a:cxn ang="0">
                    <a:pos x="64" y="17"/>
                  </a:cxn>
                  <a:cxn ang="0">
                    <a:pos x="63" y="13"/>
                  </a:cxn>
                  <a:cxn ang="0">
                    <a:pos x="58" y="18"/>
                  </a:cxn>
                  <a:cxn ang="0">
                    <a:pos x="55" y="16"/>
                  </a:cxn>
                  <a:cxn ang="0">
                    <a:pos x="56" y="12"/>
                  </a:cxn>
                  <a:cxn ang="0">
                    <a:pos x="49" y="11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33" y="3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24" y="12"/>
                  </a:cxn>
                  <a:cxn ang="0">
                    <a:pos x="20" y="13"/>
                  </a:cxn>
                  <a:cxn ang="0">
                    <a:pos x="16" y="10"/>
                  </a:cxn>
                  <a:cxn ang="0">
                    <a:pos x="11" y="13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11" y="18"/>
                  </a:cxn>
                  <a:cxn ang="0">
                    <a:pos x="5" y="18"/>
                  </a:cxn>
                  <a:cxn ang="0">
                    <a:pos x="1" y="18"/>
                  </a:cxn>
                  <a:cxn ang="0">
                    <a:pos x="1" y="24"/>
                  </a:cxn>
                  <a:cxn ang="0">
                    <a:pos x="7" y="24"/>
                  </a:cxn>
                  <a:cxn ang="0">
                    <a:pos x="13" y="22"/>
                  </a:cxn>
                  <a:cxn ang="0">
                    <a:pos x="10" y="24"/>
                  </a:cxn>
                  <a:cxn ang="0">
                    <a:pos x="3" y="25"/>
                  </a:cxn>
                  <a:cxn ang="0">
                    <a:pos x="3" y="30"/>
                  </a:cxn>
                  <a:cxn ang="0">
                    <a:pos x="8" y="28"/>
                  </a:cxn>
                  <a:cxn ang="0">
                    <a:pos x="13" y="29"/>
                  </a:cxn>
                  <a:cxn ang="0">
                    <a:pos x="18" y="27"/>
                  </a:cxn>
                </a:cxnLst>
                <a:rect l="0" t="0" r="r" b="b"/>
                <a:pathLst>
                  <a:path w="72" h="47">
                    <a:moveTo>
                      <a:pt x="18" y="27"/>
                    </a:moveTo>
                    <a:cubicBezTo>
                      <a:pt x="18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9"/>
                      <a:pt x="21" y="29"/>
                    </a:cubicBezTo>
                    <a:cubicBezTo>
                      <a:pt x="21" y="29"/>
                      <a:pt x="19" y="30"/>
                      <a:pt x="19" y="30"/>
                    </a:cubicBezTo>
                    <a:cubicBezTo>
                      <a:pt x="19" y="30"/>
                      <a:pt x="16" y="31"/>
                      <a:pt x="16" y="31"/>
                    </a:cubicBezTo>
                    <a:cubicBezTo>
                      <a:pt x="16" y="31"/>
                      <a:pt x="13" y="31"/>
                      <a:pt x="13" y="31"/>
                    </a:cubicBezTo>
                    <a:cubicBezTo>
                      <a:pt x="13" y="31"/>
                      <a:pt x="11" y="32"/>
                      <a:pt x="11" y="32"/>
                    </a:cubicBezTo>
                    <a:cubicBezTo>
                      <a:pt x="11" y="32"/>
                      <a:pt x="10" y="33"/>
                      <a:pt x="10" y="33"/>
                    </a:cubicBezTo>
                    <a:cubicBezTo>
                      <a:pt x="10" y="33"/>
                      <a:pt x="8" y="33"/>
                      <a:pt x="8" y="33"/>
                    </a:cubicBezTo>
                    <a:cubicBezTo>
                      <a:pt x="8" y="33"/>
                      <a:pt x="5" y="34"/>
                      <a:pt x="5" y="34"/>
                    </a:cubicBezTo>
                    <a:cubicBezTo>
                      <a:pt x="5" y="34"/>
                      <a:pt x="5" y="36"/>
                      <a:pt x="5" y="36"/>
                    </a:cubicBezTo>
                    <a:cubicBezTo>
                      <a:pt x="5" y="36"/>
                      <a:pt x="5" y="37"/>
                      <a:pt x="5" y="37"/>
                    </a:cubicBezTo>
                    <a:cubicBezTo>
                      <a:pt x="5" y="37"/>
                      <a:pt x="6" y="38"/>
                      <a:pt x="6" y="38"/>
                    </a:cubicBezTo>
                    <a:cubicBezTo>
                      <a:pt x="6" y="38"/>
                      <a:pt x="8" y="39"/>
                      <a:pt x="8" y="39"/>
                    </a:cubicBezTo>
                    <a:cubicBezTo>
                      <a:pt x="8" y="39"/>
                      <a:pt x="12" y="39"/>
                      <a:pt x="12" y="39"/>
                    </a:cubicBezTo>
                    <a:cubicBezTo>
                      <a:pt x="12" y="39"/>
                      <a:pt x="12" y="40"/>
                      <a:pt x="12" y="40"/>
                    </a:cubicBezTo>
                    <a:cubicBezTo>
                      <a:pt x="12" y="40"/>
                      <a:pt x="10" y="41"/>
                      <a:pt x="10" y="41"/>
                    </a:cubicBezTo>
                    <a:cubicBezTo>
                      <a:pt x="10" y="41"/>
                      <a:pt x="9" y="43"/>
                      <a:pt x="9" y="43"/>
                    </a:cubicBezTo>
                    <a:cubicBezTo>
                      <a:pt x="9" y="43"/>
                      <a:pt x="11" y="44"/>
                      <a:pt x="11" y="44"/>
                    </a:cubicBezTo>
                    <a:cubicBezTo>
                      <a:pt x="11" y="44"/>
                      <a:pt x="11" y="46"/>
                      <a:pt x="11" y="46"/>
                    </a:cubicBezTo>
                    <a:cubicBezTo>
                      <a:pt x="11" y="46"/>
                      <a:pt x="12" y="47"/>
                      <a:pt x="12" y="47"/>
                    </a:cubicBezTo>
                    <a:cubicBezTo>
                      <a:pt x="12" y="47"/>
                      <a:pt x="14" y="46"/>
                      <a:pt x="14" y="46"/>
                    </a:cubicBezTo>
                    <a:cubicBezTo>
                      <a:pt x="14" y="46"/>
                      <a:pt x="16" y="46"/>
                      <a:pt x="16" y="46"/>
                    </a:cubicBezTo>
                    <a:cubicBezTo>
                      <a:pt x="16" y="46"/>
                      <a:pt x="17" y="47"/>
                      <a:pt x="17" y="47"/>
                    </a:cubicBezTo>
                    <a:cubicBezTo>
                      <a:pt x="17" y="47"/>
                      <a:pt x="18" y="47"/>
                      <a:pt x="18" y="47"/>
                    </a:cubicBezTo>
                    <a:cubicBezTo>
                      <a:pt x="18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2" y="46"/>
                      <a:pt x="22" y="46"/>
                    </a:cubicBezTo>
                    <a:cubicBezTo>
                      <a:pt x="22" y="46"/>
                      <a:pt x="23" y="45"/>
                      <a:pt x="23" y="45"/>
                    </a:cubicBezTo>
                    <a:cubicBezTo>
                      <a:pt x="23" y="45"/>
                      <a:pt x="23" y="44"/>
                      <a:pt x="23" y="44"/>
                    </a:cubicBezTo>
                    <a:cubicBezTo>
                      <a:pt x="23" y="44"/>
                      <a:pt x="25" y="44"/>
                      <a:pt x="25" y="44"/>
                    </a:cubicBezTo>
                    <a:cubicBezTo>
                      <a:pt x="25" y="44"/>
                      <a:pt x="28" y="46"/>
                      <a:pt x="28" y="46"/>
                    </a:cubicBezTo>
                    <a:cubicBezTo>
                      <a:pt x="28" y="46"/>
                      <a:pt x="28" y="43"/>
                      <a:pt x="28" y="43"/>
                    </a:cubicBezTo>
                    <a:cubicBezTo>
                      <a:pt x="28" y="43"/>
                      <a:pt x="28" y="41"/>
                      <a:pt x="28" y="41"/>
                    </a:cubicBezTo>
                    <a:cubicBezTo>
                      <a:pt x="28" y="41"/>
                      <a:pt x="28" y="40"/>
                      <a:pt x="28" y="40"/>
                    </a:cubicBezTo>
                    <a:cubicBezTo>
                      <a:pt x="28" y="40"/>
                      <a:pt x="29" y="40"/>
                      <a:pt x="29" y="40"/>
                    </a:cubicBezTo>
                    <a:cubicBezTo>
                      <a:pt x="29" y="40"/>
                      <a:pt x="30" y="43"/>
                      <a:pt x="30" y="43"/>
                    </a:cubicBezTo>
                    <a:cubicBezTo>
                      <a:pt x="30" y="43"/>
                      <a:pt x="31" y="46"/>
                      <a:pt x="31" y="46"/>
                    </a:cubicBezTo>
                    <a:cubicBezTo>
                      <a:pt x="31" y="46"/>
                      <a:pt x="33" y="46"/>
                      <a:pt x="33" y="46"/>
                    </a:cubicBezTo>
                    <a:cubicBezTo>
                      <a:pt x="33" y="46"/>
                      <a:pt x="34" y="45"/>
                      <a:pt x="34" y="45"/>
                    </a:cubicBezTo>
                    <a:cubicBezTo>
                      <a:pt x="34" y="45"/>
                      <a:pt x="35" y="43"/>
                      <a:pt x="35" y="43"/>
                    </a:cubicBezTo>
                    <a:cubicBezTo>
                      <a:pt x="35" y="43"/>
                      <a:pt x="37" y="42"/>
                      <a:pt x="37" y="42"/>
                    </a:cubicBezTo>
                    <a:cubicBezTo>
                      <a:pt x="37" y="42"/>
                      <a:pt x="37" y="40"/>
                      <a:pt x="37" y="40"/>
                    </a:cubicBezTo>
                    <a:cubicBezTo>
                      <a:pt x="37" y="40"/>
                      <a:pt x="39" y="40"/>
                      <a:pt x="39" y="40"/>
                    </a:cubicBezTo>
                    <a:cubicBezTo>
                      <a:pt x="39" y="40"/>
                      <a:pt x="40" y="41"/>
                      <a:pt x="40" y="41"/>
                    </a:cubicBezTo>
                    <a:cubicBezTo>
                      <a:pt x="40" y="41"/>
                      <a:pt x="39" y="44"/>
                      <a:pt x="39" y="44"/>
                    </a:cubicBezTo>
                    <a:cubicBezTo>
                      <a:pt x="39" y="44"/>
                      <a:pt x="43" y="40"/>
                      <a:pt x="43" y="40"/>
                    </a:cubicBezTo>
                    <a:cubicBezTo>
                      <a:pt x="43" y="40"/>
                      <a:pt x="43" y="39"/>
                      <a:pt x="43" y="39"/>
                    </a:cubicBezTo>
                    <a:cubicBezTo>
                      <a:pt x="43" y="39"/>
                      <a:pt x="42" y="37"/>
                      <a:pt x="42" y="37"/>
                    </a:cubicBezTo>
                    <a:cubicBezTo>
                      <a:pt x="42" y="37"/>
                      <a:pt x="44" y="35"/>
                      <a:pt x="44" y="35"/>
                    </a:cubicBezTo>
                    <a:cubicBezTo>
                      <a:pt x="44" y="35"/>
                      <a:pt x="47" y="33"/>
                      <a:pt x="47" y="33"/>
                    </a:cubicBezTo>
                    <a:cubicBezTo>
                      <a:pt x="47" y="33"/>
                      <a:pt x="48" y="32"/>
                      <a:pt x="48" y="32"/>
                    </a:cubicBezTo>
                    <a:cubicBezTo>
                      <a:pt x="48" y="32"/>
                      <a:pt x="46" y="36"/>
                      <a:pt x="46" y="36"/>
                    </a:cubicBezTo>
                    <a:cubicBezTo>
                      <a:pt x="46" y="36"/>
                      <a:pt x="45" y="38"/>
                      <a:pt x="45" y="38"/>
                    </a:cubicBezTo>
                    <a:cubicBezTo>
                      <a:pt x="45" y="38"/>
                      <a:pt x="46" y="39"/>
                      <a:pt x="46" y="39"/>
                    </a:cubicBezTo>
                    <a:cubicBezTo>
                      <a:pt x="46" y="39"/>
                      <a:pt x="50" y="37"/>
                      <a:pt x="50" y="37"/>
                    </a:cubicBezTo>
                    <a:cubicBezTo>
                      <a:pt x="50" y="37"/>
                      <a:pt x="51" y="36"/>
                      <a:pt x="51" y="36"/>
                    </a:cubicBezTo>
                    <a:cubicBezTo>
                      <a:pt x="51" y="36"/>
                      <a:pt x="54" y="35"/>
                      <a:pt x="54" y="35"/>
                    </a:cubicBezTo>
                    <a:cubicBezTo>
                      <a:pt x="54" y="35"/>
                      <a:pt x="55" y="34"/>
                      <a:pt x="55" y="34"/>
                    </a:cubicBezTo>
                    <a:cubicBezTo>
                      <a:pt x="55" y="34"/>
                      <a:pt x="57" y="34"/>
                      <a:pt x="57" y="34"/>
                    </a:cubicBezTo>
                    <a:cubicBezTo>
                      <a:pt x="57" y="34"/>
                      <a:pt x="59" y="32"/>
                      <a:pt x="59" y="32"/>
                    </a:cubicBezTo>
                    <a:cubicBezTo>
                      <a:pt x="59" y="32"/>
                      <a:pt x="61" y="33"/>
                      <a:pt x="61" y="33"/>
                    </a:cubicBezTo>
                    <a:cubicBezTo>
                      <a:pt x="61" y="33"/>
                      <a:pt x="64" y="32"/>
                      <a:pt x="64" y="32"/>
                    </a:cubicBezTo>
                    <a:cubicBezTo>
                      <a:pt x="64" y="32"/>
                      <a:pt x="69" y="30"/>
                      <a:pt x="69" y="30"/>
                    </a:cubicBezTo>
                    <a:cubicBezTo>
                      <a:pt x="69" y="30"/>
                      <a:pt x="71" y="29"/>
                      <a:pt x="71" y="29"/>
                    </a:cubicBezTo>
                    <a:cubicBezTo>
                      <a:pt x="71" y="29"/>
                      <a:pt x="72" y="28"/>
                      <a:pt x="72" y="28"/>
                    </a:cubicBezTo>
                    <a:cubicBezTo>
                      <a:pt x="72" y="28"/>
                      <a:pt x="70" y="26"/>
                      <a:pt x="70" y="26"/>
                    </a:cubicBezTo>
                    <a:cubicBezTo>
                      <a:pt x="70" y="26"/>
                      <a:pt x="69" y="26"/>
                      <a:pt x="69" y="26"/>
                    </a:cubicBezTo>
                    <a:cubicBezTo>
                      <a:pt x="69" y="26"/>
                      <a:pt x="67" y="27"/>
                      <a:pt x="67" y="27"/>
                    </a:cubicBezTo>
                    <a:cubicBezTo>
                      <a:pt x="67" y="27"/>
                      <a:pt x="66" y="25"/>
                      <a:pt x="66" y="25"/>
                    </a:cubicBezTo>
                    <a:cubicBezTo>
                      <a:pt x="66" y="25"/>
                      <a:pt x="63" y="25"/>
                      <a:pt x="63" y="25"/>
                    </a:cubicBezTo>
                    <a:cubicBezTo>
                      <a:pt x="63" y="25"/>
                      <a:pt x="62" y="26"/>
                      <a:pt x="62" y="26"/>
                    </a:cubicBezTo>
                    <a:cubicBezTo>
                      <a:pt x="62" y="26"/>
                      <a:pt x="59" y="27"/>
                      <a:pt x="59" y="27"/>
                    </a:cubicBezTo>
                    <a:cubicBezTo>
                      <a:pt x="59" y="27"/>
                      <a:pt x="58" y="25"/>
                      <a:pt x="58" y="25"/>
                    </a:cubicBezTo>
                    <a:cubicBezTo>
                      <a:pt x="58" y="25"/>
                      <a:pt x="60" y="25"/>
                      <a:pt x="60" y="25"/>
                    </a:cubicBezTo>
                    <a:cubicBezTo>
                      <a:pt x="60" y="25"/>
                      <a:pt x="62" y="23"/>
                      <a:pt x="62" y="23"/>
                    </a:cubicBezTo>
                    <a:cubicBezTo>
                      <a:pt x="62" y="23"/>
                      <a:pt x="64" y="21"/>
                      <a:pt x="64" y="21"/>
                    </a:cubicBezTo>
                    <a:cubicBezTo>
                      <a:pt x="64" y="21"/>
                      <a:pt x="65" y="19"/>
                      <a:pt x="65" y="19"/>
                    </a:cubicBezTo>
                    <a:cubicBezTo>
                      <a:pt x="65" y="19"/>
                      <a:pt x="63" y="18"/>
                      <a:pt x="63" y="18"/>
                    </a:cubicBezTo>
                    <a:cubicBezTo>
                      <a:pt x="63" y="18"/>
                      <a:pt x="64" y="17"/>
                      <a:pt x="64" y="17"/>
                    </a:cubicBezTo>
                    <a:cubicBezTo>
                      <a:pt x="64" y="17"/>
                      <a:pt x="65" y="15"/>
                      <a:pt x="65" y="15"/>
                    </a:cubicBezTo>
                    <a:cubicBezTo>
                      <a:pt x="65" y="15"/>
                      <a:pt x="64" y="14"/>
                      <a:pt x="64" y="14"/>
                    </a:cubicBezTo>
                    <a:cubicBezTo>
                      <a:pt x="64" y="14"/>
                      <a:pt x="63" y="13"/>
                      <a:pt x="63" y="13"/>
                    </a:cubicBezTo>
                    <a:cubicBezTo>
                      <a:pt x="63" y="13"/>
                      <a:pt x="60" y="14"/>
                      <a:pt x="60" y="14"/>
                    </a:cubicBezTo>
                    <a:cubicBezTo>
                      <a:pt x="60" y="14"/>
                      <a:pt x="59" y="15"/>
                      <a:pt x="59" y="15"/>
                    </a:cubicBezTo>
                    <a:cubicBezTo>
                      <a:pt x="59" y="15"/>
                      <a:pt x="58" y="18"/>
                      <a:pt x="58" y="18"/>
                    </a:cubicBezTo>
                    <a:cubicBezTo>
                      <a:pt x="58" y="18"/>
                      <a:pt x="57" y="18"/>
                      <a:pt x="57" y="18"/>
                    </a:cubicBezTo>
                    <a:cubicBezTo>
                      <a:pt x="57" y="18"/>
                      <a:pt x="56" y="17"/>
                      <a:pt x="56" y="17"/>
                    </a:cubicBezTo>
                    <a:cubicBezTo>
                      <a:pt x="56" y="17"/>
                      <a:pt x="55" y="16"/>
                      <a:pt x="55" y="16"/>
                    </a:cubicBezTo>
                    <a:cubicBezTo>
                      <a:pt x="55" y="16"/>
                      <a:pt x="55" y="14"/>
                      <a:pt x="55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2"/>
                      <a:pt x="56" y="12"/>
                    </a:cubicBezTo>
                    <a:cubicBezTo>
                      <a:pt x="56" y="12"/>
                      <a:pt x="54" y="12"/>
                      <a:pt x="54" y="12"/>
                    </a:cubicBezTo>
                    <a:cubicBezTo>
                      <a:pt x="54" y="12"/>
                      <a:pt x="52" y="11"/>
                      <a:pt x="52" y="11"/>
                    </a:cubicBezTo>
                    <a:cubicBezTo>
                      <a:pt x="52" y="11"/>
                      <a:pt x="49" y="11"/>
                      <a:pt x="49" y="11"/>
                    </a:cubicBezTo>
                    <a:cubicBezTo>
                      <a:pt x="49" y="11"/>
                      <a:pt x="47" y="9"/>
                      <a:pt x="47" y="9"/>
                    </a:cubicBezTo>
                    <a:cubicBezTo>
                      <a:pt x="47" y="9"/>
                      <a:pt x="47" y="6"/>
                      <a:pt x="47" y="6"/>
                    </a:cubicBezTo>
                    <a:cubicBezTo>
                      <a:pt x="47" y="6"/>
                      <a:pt x="46" y="5"/>
                      <a:pt x="46" y="5"/>
                    </a:cubicBezTo>
                    <a:cubicBezTo>
                      <a:pt x="46" y="5"/>
                      <a:pt x="45" y="3"/>
                      <a:pt x="45" y="3"/>
                    </a:cubicBezTo>
                    <a:cubicBezTo>
                      <a:pt x="45" y="3"/>
                      <a:pt x="43" y="1"/>
                      <a:pt x="43" y="1"/>
                    </a:cubicBezTo>
                    <a:cubicBezTo>
                      <a:pt x="43" y="1"/>
                      <a:pt x="41" y="1"/>
                      <a:pt x="41" y="1"/>
                    </a:cubicBezTo>
                    <a:cubicBezTo>
                      <a:pt x="41" y="1"/>
                      <a:pt x="39" y="0"/>
                      <a:pt x="39" y="0"/>
                    </a:cubicBezTo>
                    <a:cubicBezTo>
                      <a:pt x="39" y="0"/>
                      <a:pt x="37" y="0"/>
                      <a:pt x="37" y="0"/>
                    </a:cubicBezTo>
                    <a:cubicBezTo>
                      <a:pt x="37" y="0"/>
                      <a:pt x="35" y="0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ubicBezTo>
                      <a:pt x="33" y="0"/>
                      <a:pt x="32" y="1"/>
                      <a:pt x="32" y="1"/>
                    </a:cubicBezTo>
                    <a:cubicBezTo>
                      <a:pt x="32" y="1"/>
                      <a:pt x="33" y="3"/>
                      <a:pt x="33" y="3"/>
                    </a:cubicBezTo>
                    <a:cubicBezTo>
                      <a:pt x="33" y="3"/>
                      <a:pt x="34" y="3"/>
                      <a:pt x="34" y="3"/>
                    </a:cubicBezTo>
                    <a:cubicBezTo>
                      <a:pt x="34" y="3"/>
                      <a:pt x="37" y="3"/>
                      <a:pt x="37" y="3"/>
                    </a:cubicBezTo>
                    <a:cubicBezTo>
                      <a:pt x="37" y="3"/>
                      <a:pt x="38" y="4"/>
                      <a:pt x="38" y="4"/>
                    </a:cubicBezTo>
                    <a:cubicBezTo>
                      <a:pt x="38" y="4"/>
                      <a:pt x="36" y="5"/>
                      <a:pt x="36" y="5"/>
                    </a:cubicBezTo>
                    <a:cubicBezTo>
                      <a:pt x="36" y="5"/>
                      <a:pt x="33" y="4"/>
                      <a:pt x="33" y="4"/>
                    </a:cubicBezTo>
                    <a:cubicBezTo>
                      <a:pt x="33" y="4"/>
                      <a:pt x="30" y="4"/>
                      <a:pt x="30" y="4"/>
                    </a:cubicBezTo>
                    <a:cubicBezTo>
                      <a:pt x="30" y="4"/>
                      <a:pt x="29" y="5"/>
                      <a:pt x="29" y="5"/>
                    </a:cubicBezTo>
                    <a:cubicBezTo>
                      <a:pt x="29" y="5"/>
                      <a:pt x="27" y="6"/>
                      <a:pt x="27" y="6"/>
                    </a:cubicBezTo>
                    <a:cubicBezTo>
                      <a:pt x="27" y="6"/>
                      <a:pt x="25" y="5"/>
                      <a:pt x="25" y="5"/>
                    </a:cubicBezTo>
                    <a:cubicBezTo>
                      <a:pt x="25" y="5"/>
                      <a:pt x="23" y="5"/>
                      <a:pt x="23" y="5"/>
                    </a:cubicBezTo>
                    <a:cubicBezTo>
                      <a:pt x="23" y="5"/>
                      <a:pt x="21" y="6"/>
                      <a:pt x="21" y="6"/>
                    </a:cubicBezTo>
                    <a:cubicBezTo>
                      <a:pt x="21" y="6"/>
                      <a:pt x="20" y="7"/>
                      <a:pt x="20" y="7"/>
                    </a:cubicBezTo>
                    <a:cubicBezTo>
                      <a:pt x="20" y="7"/>
                      <a:pt x="21" y="8"/>
                      <a:pt x="21" y="8"/>
                    </a:cubicBezTo>
                    <a:cubicBezTo>
                      <a:pt x="21" y="8"/>
                      <a:pt x="23" y="10"/>
                      <a:pt x="23" y="10"/>
                    </a:cubicBezTo>
                    <a:cubicBezTo>
                      <a:pt x="23" y="10"/>
                      <a:pt x="24" y="12"/>
                      <a:pt x="24" y="12"/>
                    </a:cubicBezTo>
                    <a:cubicBezTo>
                      <a:pt x="24" y="12"/>
                      <a:pt x="24" y="13"/>
                      <a:pt x="24" y="13"/>
                    </a:cubicBezTo>
                    <a:cubicBezTo>
                      <a:pt x="24" y="13"/>
                      <a:pt x="22" y="13"/>
                      <a:pt x="22" y="13"/>
                    </a:cubicBezTo>
                    <a:cubicBezTo>
                      <a:pt x="22" y="13"/>
                      <a:pt x="20" y="13"/>
                      <a:pt x="20" y="13"/>
                    </a:cubicBezTo>
                    <a:cubicBezTo>
                      <a:pt x="20" y="13"/>
                      <a:pt x="19" y="11"/>
                      <a:pt x="19" y="11"/>
                    </a:cubicBezTo>
                    <a:cubicBezTo>
                      <a:pt x="19" y="11"/>
                      <a:pt x="18" y="10"/>
                      <a:pt x="18" y="10"/>
                    </a:cubicBezTo>
                    <a:cubicBezTo>
                      <a:pt x="18" y="10"/>
                      <a:pt x="16" y="10"/>
                      <a:pt x="16" y="10"/>
                    </a:cubicBezTo>
                    <a:cubicBezTo>
                      <a:pt x="16" y="10"/>
                      <a:pt x="14" y="11"/>
                      <a:pt x="14" y="11"/>
                    </a:cubicBezTo>
                    <a:cubicBezTo>
                      <a:pt x="14" y="11"/>
                      <a:pt x="12" y="12"/>
                      <a:pt x="12" y="12"/>
                    </a:cubicBezTo>
                    <a:cubicBezTo>
                      <a:pt x="12" y="12"/>
                      <a:pt x="11" y="13"/>
                      <a:pt x="11" y="13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10" y="13"/>
                      <a:pt x="7" y="14"/>
                      <a:pt x="7" y="14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5" y="14"/>
                      <a:pt x="6" y="16"/>
                      <a:pt x="6" y="16"/>
                    </a:cubicBezTo>
                    <a:cubicBezTo>
                      <a:pt x="6" y="16"/>
                      <a:pt x="8" y="16"/>
                      <a:pt x="8" y="16"/>
                    </a:cubicBezTo>
                    <a:cubicBezTo>
                      <a:pt x="8" y="16"/>
                      <a:pt x="10" y="16"/>
                      <a:pt x="10" y="16"/>
                    </a:cubicBezTo>
                    <a:cubicBezTo>
                      <a:pt x="10" y="16"/>
                      <a:pt x="12" y="16"/>
                      <a:pt x="12" y="16"/>
                    </a:cubicBezTo>
                    <a:cubicBezTo>
                      <a:pt x="12" y="16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1" y="19"/>
                      <a:pt x="7" y="18"/>
                      <a:pt x="7" y="18"/>
                    </a:cubicBezTo>
                    <a:cubicBezTo>
                      <a:pt x="7" y="18"/>
                      <a:pt x="5" y="18"/>
                      <a:pt x="5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17"/>
                      <a:pt x="2" y="17"/>
                      <a:pt x="2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2" y="20"/>
                      <a:pt x="2" y="20"/>
                    </a:cubicBezTo>
                    <a:cubicBezTo>
                      <a:pt x="2" y="20"/>
                      <a:pt x="1" y="21"/>
                      <a:pt x="1" y="21"/>
                    </a:cubicBezTo>
                    <a:cubicBezTo>
                      <a:pt x="1" y="21"/>
                      <a:pt x="1" y="24"/>
                      <a:pt x="1" y="24"/>
                    </a:cubicBezTo>
                    <a:cubicBezTo>
                      <a:pt x="1" y="24"/>
                      <a:pt x="3" y="24"/>
                      <a:pt x="3" y="24"/>
                    </a:cubicBezTo>
                    <a:cubicBezTo>
                      <a:pt x="3" y="24"/>
                      <a:pt x="5" y="24"/>
                      <a:pt x="5" y="24"/>
                    </a:cubicBezTo>
                    <a:cubicBezTo>
                      <a:pt x="5" y="24"/>
                      <a:pt x="7" y="24"/>
                      <a:pt x="7" y="24"/>
                    </a:cubicBezTo>
                    <a:cubicBezTo>
                      <a:pt x="7" y="24"/>
                      <a:pt x="9" y="24"/>
                      <a:pt x="9" y="24"/>
                    </a:cubicBezTo>
                    <a:cubicBezTo>
                      <a:pt x="9" y="24"/>
                      <a:pt x="11" y="23"/>
                      <a:pt x="11" y="23"/>
                    </a:cubicBezTo>
                    <a:cubicBezTo>
                      <a:pt x="11" y="23"/>
                      <a:pt x="13" y="22"/>
                      <a:pt x="13" y="22"/>
                    </a:cubicBezTo>
                    <a:cubicBezTo>
                      <a:pt x="13" y="22"/>
                      <a:pt x="13" y="23"/>
                      <a:pt x="13" y="23"/>
                    </a:cubicBezTo>
                    <a:cubicBezTo>
                      <a:pt x="13" y="23"/>
                      <a:pt x="12" y="24"/>
                      <a:pt x="12" y="24"/>
                    </a:cubicBezTo>
                    <a:cubicBezTo>
                      <a:pt x="12" y="24"/>
                      <a:pt x="10" y="24"/>
                      <a:pt x="10" y="24"/>
                    </a:cubicBezTo>
                    <a:cubicBezTo>
                      <a:pt x="10" y="24"/>
                      <a:pt x="8" y="25"/>
                      <a:pt x="8" y="25"/>
                    </a:cubicBezTo>
                    <a:cubicBezTo>
                      <a:pt x="8" y="25"/>
                      <a:pt x="5" y="25"/>
                      <a:pt x="5" y="25"/>
                    </a:cubicBezTo>
                    <a:cubicBezTo>
                      <a:pt x="5" y="25"/>
                      <a:pt x="3" y="25"/>
                      <a:pt x="3" y="25"/>
                    </a:cubicBezTo>
                    <a:cubicBezTo>
                      <a:pt x="3" y="25"/>
                      <a:pt x="0" y="27"/>
                      <a:pt x="0" y="27"/>
                    </a:cubicBezTo>
                    <a:cubicBezTo>
                      <a:pt x="0" y="27"/>
                      <a:pt x="2" y="29"/>
                      <a:pt x="2" y="29"/>
                    </a:cubicBezTo>
                    <a:cubicBezTo>
                      <a:pt x="2" y="29"/>
                      <a:pt x="3" y="30"/>
                      <a:pt x="3" y="30"/>
                    </a:cubicBezTo>
                    <a:cubicBezTo>
                      <a:pt x="3" y="30"/>
                      <a:pt x="5" y="30"/>
                      <a:pt x="5" y="30"/>
                    </a:cubicBezTo>
                    <a:cubicBezTo>
                      <a:pt x="5" y="30"/>
                      <a:pt x="6" y="29"/>
                      <a:pt x="6" y="29"/>
                    </a:cubicBezTo>
                    <a:cubicBezTo>
                      <a:pt x="6" y="29"/>
                      <a:pt x="8" y="28"/>
                      <a:pt x="8" y="28"/>
                    </a:cubicBezTo>
                    <a:cubicBezTo>
                      <a:pt x="8" y="28"/>
                      <a:pt x="10" y="29"/>
                      <a:pt x="10" y="29"/>
                    </a:cubicBezTo>
                    <a:cubicBezTo>
                      <a:pt x="10" y="29"/>
                      <a:pt x="10" y="30"/>
                      <a:pt x="10" y="30"/>
                    </a:cubicBezTo>
                    <a:cubicBezTo>
                      <a:pt x="10" y="30"/>
                      <a:pt x="13" y="29"/>
                      <a:pt x="13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4" y="29"/>
                      <a:pt x="17" y="29"/>
                      <a:pt x="17" y="29"/>
                    </a:cubicBezTo>
                    <a:cubicBezTo>
                      <a:pt x="17" y="29"/>
                      <a:pt x="18" y="27"/>
                      <a:pt x="18" y="2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1" name="Freeform 993"/>
              <p:cNvSpPr>
                <a:spLocks/>
              </p:cNvSpPr>
              <p:nvPr/>
            </p:nvSpPr>
            <p:spPr bwMode="gray">
              <a:xfrm>
                <a:off x="2801938" y="1087849"/>
                <a:ext cx="30163" cy="793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8" y="4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2"/>
                  </a:cxn>
                </a:cxnLst>
                <a:rect l="0" t="0" r="r" b="b"/>
                <a:pathLst>
                  <a:path w="11" h="5">
                    <a:moveTo>
                      <a:pt x="10" y="2"/>
                    </a:moveTo>
                    <a:cubicBezTo>
                      <a:pt x="10" y="3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1"/>
                      <a:pt x="1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2" name="Freeform 994"/>
              <p:cNvSpPr>
                <a:spLocks/>
              </p:cNvSpPr>
              <p:nvPr/>
            </p:nvSpPr>
            <p:spPr bwMode="gray">
              <a:xfrm>
                <a:off x="2470150" y="1005299"/>
                <a:ext cx="677863" cy="158750"/>
              </a:xfrm>
              <a:custGeom>
                <a:avLst/>
                <a:gdLst/>
                <a:ahLst/>
                <a:cxnLst>
                  <a:cxn ang="0">
                    <a:pos x="22" y="76"/>
                  </a:cxn>
                  <a:cxn ang="0">
                    <a:pos x="20" y="85"/>
                  </a:cxn>
                  <a:cxn ang="0">
                    <a:pos x="9" y="85"/>
                  </a:cxn>
                  <a:cxn ang="0">
                    <a:pos x="4" y="94"/>
                  </a:cxn>
                  <a:cxn ang="0">
                    <a:pos x="12" y="94"/>
                  </a:cxn>
                  <a:cxn ang="0">
                    <a:pos x="24" y="94"/>
                  </a:cxn>
                  <a:cxn ang="0">
                    <a:pos x="38" y="91"/>
                  </a:cxn>
                  <a:cxn ang="0">
                    <a:pos x="50" y="94"/>
                  </a:cxn>
                  <a:cxn ang="0">
                    <a:pos x="57" y="99"/>
                  </a:cxn>
                  <a:cxn ang="0">
                    <a:pos x="77" y="92"/>
                  </a:cxn>
                  <a:cxn ang="0">
                    <a:pos x="81" y="87"/>
                  </a:cxn>
                  <a:cxn ang="0">
                    <a:pos x="73" y="84"/>
                  </a:cxn>
                  <a:cxn ang="0">
                    <a:pos x="65" y="76"/>
                  </a:cxn>
                  <a:cxn ang="0">
                    <a:pos x="80" y="80"/>
                  </a:cxn>
                  <a:cxn ang="0">
                    <a:pos x="95" y="71"/>
                  </a:cxn>
                  <a:cxn ang="0">
                    <a:pos x="108" y="68"/>
                  </a:cxn>
                  <a:cxn ang="0">
                    <a:pos x="116" y="64"/>
                  </a:cxn>
                  <a:cxn ang="0">
                    <a:pos x="119" y="53"/>
                  </a:cxn>
                  <a:cxn ang="0">
                    <a:pos x="113" y="54"/>
                  </a:cxn>
                  <a:cxn ang="0">
                    <a:pos x="119" y="48"/>
                  </a:cxn>
                  <a:cxn ang="0">
                    <a:pos x="124" y="47"/>
                  </a:cxn>
                  <a:cxn ang="0">
                    <a:pos x="143" y="48"/>
                  </a:cxn>
                  <a:cxn ang="0">
                    <a:pos x="149" y="44"/>
                  </a:cxn>
                  <a:cxn ang="0">
                    <a:pos x="164" y="40"/>
                  </a:cxn>
                  <a:cxn ang="0">
                    <a:pos x="177" y="35"/>
                  </a:cxn>
                  <a:cxn ang="0">
                    <a:pos x="211" y="23"/>
                  </a:cxn>
                  <a:cxn ang="0">
                    <a:pos x="199" y="23"/>
                  </a:cxn>
                  <a:cxn ang="0">
                    <a:pos x="207" y="18"/>
                  </a:cxn>
                  <a:cxn ang="0">
                    <a:pos x="243" y="11"/>
                  </a:cxn>
                  <a:cxn ang="0">
                    <a:pos x="233" y="4"/>
                  </a:cxn>
                  <a:cxn ang="0">
                    <a:pos x="215" y="5"/>
                  </a:cxn>
                  <a:cxn ang="0">
                    <a:pos x="202" y="1"/>
                  </a:cxn>
                  <a:cxn ang="0">
                    <a:pos x="173" y="3"/>
                  </a:cxn>
                  <a:cxn ang="0">
                    <a:pos x="151" y="0"/>
                  </a:cxn>
                  <a:cxn ang="0">
                    <a:pos x="149" y="6"/>
                  </a:cxn>
                  <a:cxn ang="0">
                    <a:pos x="131" y="5"/>
                  </a:cxn>
                  <a:cxn ang="0">
                    <a:pos x="121" y="7"/>
                  </a:cxn>
                  <a:cxn ang="0">
                    <a:pos x="114" y="10"/>
                  </a:cxn>
                  <a:cxn ang="0">
                    <a:pos x="111" y="12"/>
                  </a:cxn>
                  <a:cxn ang="0">
                    <a:pos x="97" y="9"/>
                  </a:cxn>
                  <a:cxn ang="0">
                    <a:pos x="74" y="12"/>
                  </a:cxn>
                  <a:cxn ang="0">
                    <a:pos x="47" y="15"/>
                  </a:cxn>
                  <a:cxn ang="0">
                    <a:pos x="53" y="19"/>
                  </a:cxn>
                  <a:cxn ang="0">
                    <a:pos x="48" y="24"/>
                  </a:cxn>
                  <a:cxn ang="0">
                    <a:pos x="65" y="29"/>
                  </a:cxn>
                  <a:cxn ang="0">
                    <a:pos x="72" y="29"/>
                  </a:cxn>
                  <a:cxn ang="0">
                    <a:pos x="83" y="33"/>
                  </a:cxn>
                  <a:cxn ang="0">
                    <a:pos x="107" y="30"/>
                  </a:cxn>
                  <a:cxn ang="0">
                    <a:pos x="121" y="27"/>
                  </a:cxn>
                  <a:cxn ang="0">
                    <a:pos x="99" y="35"/>
                  </a:cxn>
                  <a:cxn ang="0">
                    <a:pos x="92" y="41"/>
                  </a:cxn>
                  <a:cxn ang="0">
                    <a:pos x="79" y="36"/>
                  </a:cxn>
                  <a:cxn ang="0">
                    <a:pos x="58" y="44"/>
                  </a:cxn>
                  <a:cxn ang="0">
                    <a:pos x="64" y="54"/>
                  </a:cxn>
                  <a:cxn ang="0">
                    <a:pos x="73" y="61"/>
                  </a:cxn>
                  <a:cxn ang="0">
                    <a:pos x="59" y="57"/>
                  </a:cxn>
                  <a:cxn ang="0">
                    <a:pos x="39" y="61"/>
                  </a:cxn>
                  <a:cxn ang="0">
                    <a:pos x="40" y="67"/>
                  </a:cxn>
                  <a:cxn ang="0">
                    <a:pos x="53" y="64"/>
                  </a:cxn>
                  <a:cxn ang="0">
                    <a:pos x="41" y="77"/>
                  </a:cxn>
                  <a:cxn ang="0">
                    <a:pos x="49" y="78"/>
                  </a:cxn>
                  <a:cxn ang="0">
                    <a:pos x="65" y="68"/>
                  </a:cxn>
                  <a:cxn ang="0">
                    <a:pos x="50" y="80"/>
                  </a:cxn>
                </a:cxnLst>
                <a:rect l="0" t="0" r="r" b="b"/>
                <a:pathLst>
                  <a:path w="247" h="99">
                    <a:moveTo>
                      <a:pt x="36" y="78"/>
                    </a:moveTo>
                    <a:cubicBezTo>
                      <a:pt x="36" y="78"/>
                      <a:pt x="36" y="77"/>
                      <a:pt x="36" y="77"/>
                    </a:cubicBezTo>
                    <a:cubicBezTo>
                      <a:pt x="36" y="77"/>
                      <a:pt x="37" y="74"/>
                      <a:pt x="37" y="74"/>
                    </a:cubicBezTo>
                    <a:cubicBezTo>
                      <a:pt x="37" y="74"/>
                      <a:pt x="35" y="72"/>
                      <a:pt x="35" y="72"/>
                    </a:cubicBezTo>
                    <a:cubicBezTo>
                      <a:pt x="35" y="72"/>
                      <a:pt x="32" y="72"/>
                      <a:pt x="32" y="72"/>
                    </a:cubicBezTo>
                    <a:cubicBezTo>
                      <a:pt x="32" y="72"/>
                      <a:pt x="29" y="72"/>
                      <a:pt x="29" y="72"/>
                    </a:cubicBezTo>
                    <a:cubicBezTo>
                      <a:pt x="29" y="72"/>
                      <a:pt x="26" y="72"/>
                      <a:pt x="26" y="72"/>
                    </a:cubicBezTo>
                    <a:cubicBezTo>
                      <a:pt x="26" y="72"/>
                      <a:pt x="24" y="73"/>
                      <a:pt x="24" y="73"/>
                    </a:cubicBezTo>
                    <a:cubicBezTo>
                      <a:pt x="24" y="73"/>
                      <a:pt x="23" y="74"/>
                      <a:pt x="23" y="74"/>
                    </a:cubicBezTo>
                    <a:cubicBezTo>
                      <a:pt x="23" y="74"/>
                      <a:pt x="22" y="76"/>
                      <a:pt x="22" y="76"/>
                    </a:cubicBezTo>
                    <a:cubicBezTo>
                      <a:pt x="22" y="76"/>
                      <a:pt x="23" y="77"/>
                      <a:pt x="23" y="77"/>
                    </a:cubicBezTo>
                    <a:cubicBezTo>
                      <a:pt x="23" y="77"/>
                      <a:pt x="22" y="79"/>
                      <a:pt x="22" y="79"/>
                    </a:cubicBezTo>
                    <a:cubicBezTo>
                      <a:pt x="22" y="79"/>
                      <a:pt x="23" y="80"/>
                      <a:pt x="23" y="80"/>
                    </a:cubicBezTo>
                    <a:cubicBezTo>
                      <a:pt x="23" y="80"/>
                      <a:pt x="24" y="79"/>
                      <a:pt x="24" y="79"/>
                    </a:cubicBezTo>
                    <a:cubicBezTo>
                      <a:pt x="24" y="79"/>
                      <a:pt x="25" y="80"/>
                      <a:pt x="25" y="80"/>
                    </a:cubicBezTo>
                    <a:cubicBezTo>
                      <a:pt x="25" y="80"/>
                      <a:pt x="25" y="82"/>
                      <a:pt x="25" y="82"/>
                    </a:cubicBezTo>
                    <a:cubicBezTo>
                      <a:pt x="25" y="82"/>
                      <a:pt x="25" y="83"/>
                      <a:pt x="25" y="83"/>
                    </a:cubicBezTo>
                    <a:cubicBezTo>
                      <a:pt x="25" y="83"/>
                      <a:pt x="22" y="84"/>
                      <a:pt x="22" y="84"/>
                    </a:cubicBezTo>
                    <a:cubicBezTo>
                      <a:pt x="22" y="84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18" y="85"/>
                      <a:pt x="18" y="85"/>
                    </a:cubicBezTo>
                    <a:cubicBezTo>
                      <a:pt x="18" y="85"/>
                      <a:pt x="18" y="84"/>
                      <a:pt x="18" y="84"/>
                    </a:cubicBezTo>
                    <a:cubicBezTo>
                      <a:pt x="18" y="84"/>
                      <a:pt x="17" y="84"/>
                      <a:pt x="17" y="84"/>
                    </a:cubicBezTo>
                    <a:cubicBezTo>
                      <a:pt x="17" y="84"/>
                      <a:pt x="14" y="83"/>
                      <a:pt x="14" y="83"/>
                    </a:cubicBezTo>
                    <a:cubicBezTo>
                      <a:pt x="14" y="83"/>
                      <a:pt x="13" y="85"/>
                      <a:pt x="13" y="85"/>
                    </a:cubicBezTo>
                    <a:cubicBezTo>
                      <a:pt x="13" y="85"/>
                      <a:pt x="11" y="86"/>
                      <a:pt x="11" y="86"/>
                    </a:cubicBezTo>
                    <a:cubicBezTo>
                      <a:pt x="11" y="86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8" y="86"/>
                      <a:pt x="8" y="86"/>
                    </a:cubicBezTo>
                    <a:cubicBezTo>
                      <a:pt x="8" y="86"/>
                      <a:pt x="7" y="86"/>
                      <a:pt x="7" y="86"/>
                    </a:cubicBezTo>
                    <a:cubicBezTo>
                      <a:pt x="7" y="86"/>
                      <a:pt x="5" y="87"/>
                      <a:pt x="5" y="87"/>
                    </a:cubicBezTo>
                    <a:cubicBezTo>
                      <a:pt x="5" y="87"/>
                      <a:pt x="3" y="88"/>
                      <a:pt x="3" y="88"/>
                    </a:cubicBezTo>
                    <a:cubicBezTo>
                      <a:pt x="3" y="88"/>
                      <a:pt x="2" y="90"/>
                      <a:pt x="2" y="90"/>
                    </a:cubicBezTo>
                    <a:cubicBezTo>
                      <a:pt x="2" y="90"/>
                      <a:pt x="1" y="92"/>
                      <a:pt x="1" y="92"/>
                    </a:cubicBezTo>
                    <a:cubicBezTo>
                      <a:pt x="1" y="92"/>
                      <a:pt x="0" y="93"/>
                      <a:pt x="0" y="93"/>
                    </a:cubicBezTo>
                    <a:cubicBezTo>
                      <a:pt x="0" y="93"/>
                      <a:pt x="1" y="95"/>
                      <a:pt x="1" y="95"/>
                    </a:cubicBezTo>
                    <a:cubicBezTo>
                      <a:pt x="1" y="95"/>
                      <a:pt x="3" y="95"/>
                      <a:pt x="3" y="95"/>
                    </a:cubicBezTo>
                    <a:cubicBezTo>
                      <a:pt x="3" y="95"/>
                      <a:pt x="4" y="94"/>
                      <a:pt x="4" y="94"/>
                    </a:cubicBezTo>
                    <a:cubicBezTo>
                      <a:pt x="4" y="94"/>
                      <a:pt x="5" y="93"/>
                      <a:pt x="5" y="93"/>
                    </a:cubicBezTo>
                    <a:cubicBezTo>
                      <a:pt x="5" y="93"/>
                      <a:pt x="7" y="90"/>
                      <a:pt x="7" y="90"/>
                    </a:cubicBezTo>
                    <a:cubicBezTo>
                      <a:pt x="7" y="90"/>
                      <a:pt x="9" y="89"/>
                      <a:pt x="9" y="89"/>
                    </a:cubicBezTo>
                    <a:cubicBezTo>
                      <a:pt x="9" y="89"/>
                      <a:pt x="9" y="91"/>
                      <a:pt x="9" y="91"/>
                    </a:cubicBezTo>
                    <a:cubicBezTo>
                      <a:pt x="9" y="91"/>
                      <a:pt x="8" y="92"/>
                      <a:pt x="8" y="92"/>
                    </a:cubicBezTo>
                    <a:cubicBezTo>
                      <a:pt x="8" y="92"/>
                      <a:pt x="7" y="94"/>
                      <a:pt x="7" y="94"/>
                    </a:cubicBezTo>
                    <a:cubicBezTo>
                      <a:pt x="7" y="94"/>
                      <a:pt x="7" y="95"/>
                      <a:pt x="7" y="95"/>
                    </a:cubicBezTo>
                    <a:cubicBezTo>
                      <a:pt x="7" y="95"/>
                      <a:pt x="9" y="95"/>
                      <a:pt x="9" y="95"/>
                    </a:cubicBezTo>
                    <a:cubicBezTo>
                      <a:pt x="9" y="95"/>
                      <a:pt x="11" y="95"/>
                      <a:pt x="11" y="95"/>
                    </a:cubicBezTo>
                    <a:cubicBezTo>
                      <a:pt x="11" y="95"/>
                      <a:pt x="12" y="94"/>
                      <a:pt x="12" y="94"/>
                    </a:cubicBezTo>
                    <a:cubicBezTo>
                      <a:pt x="12" y="94"/>
                      <a:pt x="14" y="92"/>
                      <a:pt x="14" y="92"/>
                    </a:cubicBezTo>
                    <a:cubicBezTo>
                      <a:pt x="14" y="92"/>
                      <a:pt x="15" y="95"/>
                      <a:pt x="15" y="95"/>
                    </a:cubicBezTo>
                    <a:cubicBezTo>
                      <a:pt x="15" y="95"/>
                      <a:pt x="16" y="95"/>
                      <a:pt x="16" y="95"/>
                    </a:cubicBezTo>
                    <a:cubicBezTo>
                      <a:pt x="16" y="95"/>
                      <a:pt x="18" y="95"/>
                      <a:pt x="18" y="95"/>
                    </a:cubicBezTo>
                    <a:cubicBezTo>
                      <a:pt x="18" y="95"/>
                      <a:pt x="20" y="93"/>
                      <a:pt x="20" y="93"/>
                    </a:cubicBezTo>
                    <a:cubicBezTo>
                      <a:pt x="20" y="93"/>
                      <a:pt x="21" y="93"/>
                      <a:pt x="21" y="93"/>
                    </a:cubicBezTo>
                    <a:cubicBezTo>
                      <a:pt x="21" y="93"/>
                      <a:pt x="21" y="95"/>
                      <a:pt x="21" y="95"/>
                    </a:cubicBezTo>
                    <a:cubicBezTo>
                      <a:pt x="21" y="95"/>
                      <a:pt x="22" y="96"/>
                      <a:pt x="22" y="96"/>
                    </a:cubicBezTo>
                    <a:cubicBezTo>
                      <a:pt x="22" y="96"/>
                      <a:pt x="24" y="96"/>
                      <a:pt x="24" y="96"/>
                    </a:cubicBezTo>
                    <a:cubicBezTo>
                      <a:pt x="24" y="96"/>
                      <a:pt x="24" y="94"/>
                      <a:pt x="24" y="94"/>
                    </a:cubicBezTo>
                    <a:cubicBezTo>
                      <a:pt x="24" y="94"/>
                      <a:pt x="26" y="96"/>
                      <a:pt x="26" y="96"/>
                    </a:cubicBezTo>
                    <a:cubicBezTo>
                      <a:pt x="26" y="96"/>
                      <a:pt x="28" y="97"/>
                      <a:pt x="28" y="97"/>
                    </a:cubicBezTo>
                    <a:cubicBezTo>
                      <a:pt x="28" y="97"/>
                      <a:pt x="33" y="97"/>
                      <a:pt x="33" y="97"/>
                    </a:cubicBezTo>
                    <a:cubicBezTo>
                      <a:pt x="33" y="97"/>
                      <a:pt x="31" y="95"/>
                      <a:pt x="31" y="95"/>
                    </a:cubicBezTo>
                    <a:cubicBezTo>
                      <a:pt x="31" y="95"/>
                      <a:pt x="31" y="93"/>
                      <a:pt x="31" y="93"/>
                    </a:cubicBezTo>
                    <a:cubicBezTo>
                      <a:pt x="31" y="93"/>
                      <a:pt x="32" y="92"/>
                      <a:pt x="32" y="92"/>
                    </a:cubicBezTo>
                    <a:cubicBezTo>
                      <a:pt x="32" y="92"/>
                      <a:pt x="33" y="94"/>
                      <a:pt x="33" y="94"/>
                    </a:cubicBezTo>
                    <a:cubicBezTo>
                      <a:pt x="33" y="94"/>
                      <a:pt x="35" y="94"/>
                      <a:pt x="35" y="94"/>
                    </a:cubicBezTo>
                    <a:cubicBezTo>
                      <a:pt x="35" y="94"/>
                      <a:pt x="36" y="92"/>
                      <a:pt x="36" y="92"/>
                    </a:cubicBezTo>
                    <a:cubicBezTo>
                      <a:pt x="36" y="92"/>
                      <a:pt x="38" y="91"/>
                      <a:pt x="38" y="91"/>
                    </a:cubicBezTo>
                    <a:cubicBezTo>
                      <a:pt x="38" y="91"/>
                      <a:pt x="38" y="92"/>
                      <a:pt x="38" y="92"/>
                    </a:cubicBezTo>
                    <a:cubicBezTo>
                      <a:pt x="38" y="92"/>
                      <a:pt x="39" y="94"/>
                      <a:pt x="39" y="94"/>
                    </a:cubicBezTo>
                    <a:cubicBezTo>
                      <a:pt x="39" y="94"/>
                      <a:pt x="41" y="94"/>
                      <a:pt x="41" y="94"/>
                    </a:cubicBezTo>
                    <a:cubicBezTo>
                      <a:pt x="41" y="94"/>
                      <a:pt x="43" y="94"/>
                      <a:pt x="43" y="94"/>
                    </a:cubicBezTo>
                    <a:cubicBezTo>
                      <a:pt x="43" y="94"/>
                      <a:pt x="44" y="93"/>
                      <a:pt x="44" y="93"/>
                    </a:cubicBezTo>
                    <a:cubicBezTo>
                      <a:pt x="44" y="93"/>
                      <a:pt x="45" y="91"/>
                      <a:pt x="45" y="91"/>
                    </a:cubicBezTo>
                    <a:cubicBezTo>
                      <a:pt x="45" y="91"/>
                      <a:pt x="45" y="94"/>
                      <a:pt x="45" y="94"/>
                    </a:cubicBezTo>
                    <a:cubicBezTo>
                      <a:pt x="45" y="94"/>
                      <a:pt x="46" y="95"/>
                      <a:pt x="46" y="95"/>
                    </a:cubicBezTo>
                    <a:cubicBezTo>
                      <a:pt x="46" y="95"/>
                      <a:pt x="48" y="95"/>
                      <a:pt x="48" y="95"/>
                    </a:cubicBezTo>
                    <a:cubicBezTo>
                      <a:pt x="48" y="95"/>
                      <a:pt x="50" y="94"/>
                      <a:pt x="50" y="94"/>
                    </a:cubicBezTo>
                    <a:cubicBezTo>
                      <a:pt x="50" y="94"/>
                      <a:pt x="51" y="93"/>
                      <a:pt x="51" y="93"/>
                    </a:cubicBezTo>
                    <a:cubicBezTo>
                      <a:pt x="51" y="93"/>
                      <a:pt x="52" y="91"/>
                      <a:pt x="52" y="91"/>
                    </a:cubicBezTo>
                    <a:cubicBezTo>
                      <a:pt x="52" y="91"/>
                      <a:pt x="54" y="91"/>
                      <a:pt x="54" y="91"/>
                    </a:cubicBezTo>
                    <a:cubicBezTo>
                      <a:pt x="54" y="91"/>
                      <a:pt x="55" y="93"/>
                      <a:pt x="55" y="93"/>
                    </a:cubicBezTo>
                    <a:cubicBezTo>
                      <a:pt x="55" y="93"/>
                      <a:pt x="57" y="93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59" y="92"/>
                      <a:pt x="60" y="94"/>
                      <a:pt x="60" y="94"/>
                    </a:cubicBezTo>
                    <a:cubicBezTo>
                      <a:pt x="60" y="94"/>
                      <a:pt x="60" y="96"/>
                      <a:pt x="60" y="96"/>
                    </a:cubicBezTo>
                    <a:cubicBezTo>
                      <a:pt x="60" y="96"/>
                      <a:pt x="58" y="97"/>
                      <a:pt x="58" y="97"/>
                    </a:cubicBezTo>
                    <a:cubicBezTo>
                      <a:pt x="58" y="97"/>
                      <a:pt x="57" y="99"/>
                      <a:pt x="57" y="99"/>
                    </a:cubicBezTo>
                    <a:cubicBezTo>
                      <a:pt x="57" y="99"/>
                      <a:pt x="60" y="98"/>
                      <a:pt x="60" y="98"/>
                    </a:cubicBezTo>
                    <a:cubicBezTo>
                      <a:pt x="60" y="98"/>
                      <a:pt x="63" y="97"/>
                      <a:pt x="63" y="97"/>
                    </a:cubicBezTo>
                    <a:cubicBezTo>
                      <a:pt x="63" y="97"/>
                      <a:pt x="66" y="96"/>
                      <a:pt x="66" y="96"/>
                    </a:cubicBezTo>
                    <a:cubicBezTo>
                      <a:pt x="66" y="96"/>
                      <a:pt x="66" y="97"/>
                      <a:pt x="66" y="97"/>
                    </a:cubicBezTo>
                    <a:cubicBezTo>
                      <a:pt x="66" y="97"/>
                      <a:pt x="68" y="96"/>
                      <a:pt x="68" y="96"/>
                    </a:cubicBezTo>
                    <a:cubicBezTo>
                      <a:pt x="68" y="96"/>
                      <a:pt x="70" y="96"/>
                      <a:pt x="70" y="96"/>
                    </a:cubicBezTo>
                    <a:cubicBezTo>
                      <a:pt x="70" y="96"/>
                      <a:pt x="71" y="96"/>
                      <a:pt x="71" y="96"/>
                    </a:cubicBezTo>
                    <a:cubicBezTo>
                      <a:pt x="71" y="96"/>
                      <a:pt x="73" y="95"/>
                      <a:pt x="73" y="95"/>
                    </a:cubicBezTo>
                    <a:cubicBezTo>
                      <a:pt x="73" y="95"/>
                      <a:pt x="75" y="93"/>
                      <a:pt x="75" y="93"/>
                    </a:cubicBezTo>
                    <a:cubicBezTo>
                      <a:pt x="75" y="93"/>
                      <a:pt x="77" y="92"/>
                      <a:pt x="77" y="92"/>
                    </a:cubicBezTo>
                    <a:cubicBezTo>
                      <a:pt x="77" y="92"/>
                      <a:pt x="77" y="94"/>
                      <a:pt x="77" y="94"/>
                    </a:cubicBezTo>
                    <a:cubicBezTo>
                      <a:pt x="77" y="94"/>
                      <a:pt x="79" y="93"/>
                      <a:pt x="79" y="93"/>
                    </a:cubicBezTo>
                    <a:cubicBezTo>
                      <a:pt x="79" y="93"/>
                      <a:pt x="80" y="93"/>
                      <a:pt x="80" y="93"/>
                    </a:cubicBezTo>
                    <a:cubicBezTo>
                      <a:pt x="80" y="93"/>
                      <a:pt x="81" y="91"/>
                      <a:pt x="81" y="91"/>
                    </a:cubicBezTo>
                    <a:cubicBezTo>
                      <a:pt x="81" y="91"/>
                      <a:pt x="83" y="91"/>
                      <a:pt x="83" y="91"/>
                    </a:cubicBezTo>
                    <a:cubicBezTo>
                      <a:pt x="83" y="91"/>
                      <a:pt x="85" y="90"/>
                      <a:pt x="85" y="90"/>
                    </a:cubicBezTo>
                    <a:cubicBezTo>
                      <a:pt x="85" y="90"/>
                      <a:pt x="86" y="88"/>
                      <a:pt x="86" y="88"/>
                    </a:cubicBezTo>
                    <a:cubicBezTo>
                      <a:pt x="86" y="88"/>
                      <a:pt x="85" y="86"/>
                      <a:pt x="85" y="86"/>
                    </a:cubicBezTo>
                    <a:cubicBezTo>
                      <a:pt x="85" y="86"/>
                      <a:pt x="84" y="86"/>
                      <a:pt x="84" y="86"/>
                    </a:cubicBezTo>
                    <a:cubicBezTo>
                      <a:pt x="84" y="86"/>
                      <a:pt x="81" y="87"/>
                      <a:pt x="81" y="87"/>
                    </a:cubicBezTo>
                    <a:cubicBezTo>
                      <a:pt x="81" y="87"/>
                      <a:pt x="79" y="88"/>
                      <a:pt x="79" y="88"/>
                    </a:cubicBezTo>
                    <a:cubicBezTo>
                      <a:pt x="79" y="88"/>
                      <a:pt x="78" y="87"/>
                      <a:pt x="78" y="87"/>
                    </a:cubicBezTo>
                    <a:cubicBezTo>
                      <a:pt x="78" y="87"/>
                      <a:pt x="77" y="86"/>
                      <a:pt x="77" y="86"/>
                    </a:cubicBezTo>
                    <a:cubicBezTo>
                      <a:pt x="77" y="86"/>
                      <a:pt x="78" y="85"/>
                      <a:pt x="78" y="85"/>
                    </a:cubicBezTo>
                    <a:cubicBezTo>
                      <a:pt x="78" y="85"/>
                      <a:pt x="79" y="84"/>
                      <a:pt x="79" y="84"/>
                    </a:cubicBezTo>
                    <a:cubicBezTo>
                      <a:pt x="79" y="84"/>
                      <a:pt x="79" y="83"/>
                      <a:pt x="79" y="83"/>
                    </a:cubicBezTo>
                    <a:cubicBezTo>
                      <a:pt x="79" y="83"/>
                      <a:pt x="77" y="82"/>
                      <a:pt x="77" y="82"/>
                    </a:cubicBezTo>
                    <a:cubicBezTo>
                      <a:pt x="77" y="82"/>
                      <a:pt x="75" y="83"/>
                      <a:pt x="75" y="83"/>
                    </a:cubicBezTo>
                    <a:cubicBezTo>
                      <a:pt x="75" y="83"/>
                      <a:pt x="74" y="83"/>
                      <a:pt x="74" y="83"/>
                    </a:cubicBezTo>
                    <a:cubicBezTo>
                      <a:pt x="74" y="83"/>
                      <a:pt x="73" y="84"/>
                      <a:pt x="73" y="84"/>
                    </a:cubicBezTo>
                    <a:cubicBezTo>
                      <a:pt x="73" y="84"/>
                      <a:pt x="71" y="84"/>
                      <a:pt x="71" y="84"/>
                    </a:cubicBezTo>
                    <a:cubicBezTo>
                      <a:pt x="71" y="84"/>
                      <a:pt x="71" y="83"/>
                      <a:pt x="71" y="83"/>
                    </a:cubicBezTo>
                    <a:cubicBezTo>
                      <a:pt x="71" y="83"/>
                      <a:pt x="70" y="82"/>
                      <a:pt x="70" y="82"/>
                    </a:cubicBezTo>
                    <a:cubicBezTo>
                      <a:pt x="70" y="82"/>
                      <a:pt x="69" y="83"/>
                      <a:pt x="69" y="83"/>
                    </a:cubicBezTo>
                    <a:cubicBezTo>
                      <a:pt x="69" y="83"/>
                      <a:pt x="67" y="81"/>
                      <a:pt x="67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65" y="80"/>
                      <a:pt x="65" y="80"/>
                    </a:cubicBezTo>
                    <a:cubicBezTo>
                      <a:pt x="65" y="80"/>
                      <a:pt x="65" y="77"/>
                      <a:pt x="65" y="77"/>
                    </a:cubicBezTo>
                    <a:cubicBezTo>
                      <a:pt x="65" y="77"/>
                      <a:pt x="65" y="76"/>
                      <a:pt x="65" y="76"/>
                    </a:cubicBezTo>
                    <a:cubicBezTo>
                      <a:pt x="65" y="76"/>
                      <a:pt x="66" y="77"/>
                      <a:pt x="66" y="77"/>
                    </a:cubicBezTo>
                    <a:cubicBezTo>
                      <a:pt x="66" y="77"/>
                      <a:pt x="67" y="78"/>
                      <a:pt x="67" y="78"/>
                    </a:cubicBezTo>
                    <a:cubicBezTo>
                      <a:pt x="67" y="78"/>
                      <a:pt x="69" y="79"/>
                      <a:pt x="69" y="79"/>
                    </a:cubicBezTo>
                    <a:cubicBezTo>
                      <a:pt x="69" y="79"/>
                      <a:pt x="70" y="81"/>
                      <a:pt x="70" y="81"/>
                    </a:cubicBezTo>
                    <a:cubicBezTo>
                      <a:pt x="70" y="81"/>
                      <a:pt x="72" y="82"/>
                      <a:pt x="72" y="82"/>
                    </a:cubicBezTo>
                    <a:cubicBezTo>
                      <a:pt x="72" y="82"/>
                      <a:pt x="73" y="81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4" y="81"/>
                      <a:pt x="76" y="80"/>
                      <a:pt x="76" y="80"/>
                    </a:cubicBezTo>
                    <a:cubicBezTo>
                      <a:pt x="76" y="80"/>
                      <a:pt x="77" y="80"/>
                      <a:pt x="77" y="80"/>
                    </a:cubicBezTo>
                    <a:cubicBezTo>
                      <a:pt x="77" y="80"/>
                      <a:pt x="80" y="80"/>
                      <a:pt x="80" y="80"/>
                    </a:cubicBezTo>
                    <a:cubicBezTo>
                      <a:pt x="80" y="80"/>
                      <a:pt x="82" y="81"/>
                      <a:pt x="82" y="81"/>
                    </a:cubicBezTo>
                    <a:cubicBezTo>
                      <a:pt x="82" y="81"/>
                      <a:pt x="86" y="80"/>
                      <a:pt x="86" y="80"/>
                    </a:cubicBezTo>
                    <a:cubicBezTo>
                      <a:pt x="86" y="80"/>
                      <a:pt x="89" y="80"/>
                      <a:pt x="89" y="80"/>
                    </a:cubicBezTo>
                    <a:cubicBezTo>
                      <a:pt x="89" y="80"/>
                      <a:pt x="90" y="78"/>
                      <a:pt x="90" y="78"/>
                    </a:cubicBezTo>
                    <a:cubicBezTo>
                      <a:pt x="90" y="78"/>
                      <a:pt x="92" y="77"/>
                      <a:pt x="92" y="77"/>
                    </a:cubicBezTo>
                    <a:cubicBezTo>
                      <a:pt x="92" y="77"/>
                      <a:pt x="93" y="76"/>
                      <a:pt x="93" y="76"/>
                    </a:cubicBezTo>
                    <a:cubicBezTo>
                      <a:pt x="93" y="76"/>
                      <a:pt x="93" y="73"/>
                      <a:pt x="93" y="73"/>
                    </a:cubicBezTo>
                    <a:cubicBezTo>
                      <a:pt x="93" y="73"/>
                      <a:pt x="92" y="72"/>
                      <a:pt x="92" y="72"/>
                    </a:cubicBezTo>
                    <a:cubicBezTo>
                      <a:pt x="92" y="72"/>
                      <a:pt x="93" y="71"/>
                      <a:pt x="93" y="71"/>
                    </a:cubicBezTo>
                    <a:cubicBezTo>
                      <a:pt x="93" y="71"/>
                      <a:pt x="95" y="71"/>
                      <a:pt x="95" y="71"/>
                    </a:cubicBezTo>
                    <a:cubicBezTo>
                      <a:pt x="95" y="71"/>
                      <a:pt x="99" y="71"/>
                      <a:pt x="99" y="71"/>
                    </a:cubicBezTo>
                    <a:cubicBezTo>
                      <a:pt x="99" y="71"/>
                      <a:pt x="101" y="71"/>
                      <a:pt x="101" y="71"/>
                    </a:cubicBezTo>
                    <a:cubicBezTo>
                      <a:pt x="101" y="71"/>
                      <a:pt x="103" y="71"/>
                      <a:pt x="103" y="71"/>
                    </a:cubicBezTo>
                    <a:cubicBezTo>
                      <a:pt x="103" y="71"/>
                      <a:pt x="105" y="71"/>
                      <a:pt x="105" y="71"/>
                    </a:cubicBezTo>
                    <a:cubicBezTo>
                      <a:pt x="105" y="71"/>
                      <a:pt x="107" y="70"/>
                      <a:pt x="107" y="70"/>
                    </a:cubicBezTo>
                    <a:cubicBezTo>
                      <a:pt x="107" y="70"/>
                      <a:pt x="108" y="70"/>
                      <a:pt x="108" y="70"/>
                    </a:cubicBezTo>
                    <a:cubicBezTo>
                      <a:pt x="108" y="70"/>
                      <a:pt x="110" y="71"/>
                      <a:pt x="110" y="71"/>
                    </a:cubicBezTo>
                    <a:cubicBezTo>
                      <a:pt x="110" y="71"/>
                      <a:pt x="111" y="70"/>
                      <a:pt x="111" y="70"/>
                    </a:cubicBezTo>
                    <a:cubicBezTo>
                      <a:pt x="111" y="70"/>
                      <a:pt x="112" y="69"/>
                      <a:pt x="112" y="69"/>
                    </a:cubicBezTo>
                    <a:cubicBezTo>
                      <a:pt x="112" y="69"/>
                      <a:pt x="108" y="68"/>
                      <a:pt x="108" y="68"/>
                    </a:cubicBezTo>
                    <a:cubicBezTo>
                      <a:pt x="108" y="68"/>
                      <a:pt x="107" y="67"/>
                      <a:pt x="107" y="67"/>
                    </a:cubicBezTo>
                    <a:cubicBezTo>
                      <a:pt x="107" y="67"/>
                      <a:pt x="108" y="66"/>
                      <a:pt x="108" y="66"/>
                    </a:cubicBezTo>
                    <a:cubicBezTo>
                      <a:pt x="108" y="66"/>
                      <a:pt x="111" y="65"/>
                      <a:pt x="111" y="65"/>
                    </a:cubicBezTo>
                    <a:cubicBezTo>
                      <a:pt x="111" y="65"/>
                      <a:pt x="113" y="66"/>
                      <a:pt x="113" y="66"/>
                    </a:cubicBezTo>
                    <a:cubicBezTo>
                      <a:pt x="113" y="66"/>
                      <a:pt x="114" y="67"/>
                      <a:pt x="114" y="67"/>
                    </a:cubicBezTo>
                    <a:cubicBezTo>
                      <a:pt x="114" y="67"/>
                      <a:pt x="116" y="66"/>
                      <a:pt x="116" y="66"/>
                    </a:cubicBezTo>
                    <a:cubicBezTo>
                      <a:pt x="116" y="66"/>
                      <a:pt x="117" y="66"/>
                      <a:pt x="117" y="66"/>
                    </a:cubicBezTo>
                    <a:cubicBezTo>
                      <a:pt x="117" y="66"/>
                      <a:pt x="118" y="65"/>
                      <a:pt x="118" y="65"/>
                    </a:cubicBezTo>
                    <a:cubicBezTo>
                      <a:pt x="118" y="65"/>
                      <a:pt x="118" y="64"/>
                      <a:pt x="118" y="64"/>
                    </a:cubicBezTo>
                    <a:cubicBezTo>
                      <a:pt x="118" y="64"/>
                      <a:pt x="116" y="64"/>
                      <a:pt x="116" y="64"/>
                    </a:cubicBezTo>
                    <a:cubicBezTo>
                      <a:pt x="116" y="64"/>
                      <a:pt x="117" y="63"/>
                      <a:pt x="117" y="63"/>
                    </a:cubicBezTo>
                    <a:cubicBezTo>
                      <a:pt x="117" y="63"/>
                      <a:pt x="120" y="62"/>
                      <a:pt x="120" y="62"/>
                    </a:cubicBezTo>
                    <a:cubicBezTo>
                      <a:pt x="120" y="62"/>
                      <a:pt x="122" y="62"/>
                      <a:pt x="122" y="62"/>
                    </a:cubicBezTo>
                    <a:cubicBezTo>
                      <a:pt x="122" y="62"/>
                      <a:pt x="123" y="62"/>
                      <a:pt x="123" y="62"/>
                    </a:cubicBezTo>
                    <a:cubicBezTo>
                      <a:pt x="123" y="62"/>
                      <a:pt x="125" y="59"/>
                      <a:pt x="125" y="59"/>
                    </a:cubicBezTo>
                    <a:cubicBezTo>
                      <a:pt x="125" y="59"/>
                      <a:pt x="126" y="58"/>
                      <a:pt x="126" y="58"/>
                    </a:cubicBezTo>
                    <a:cubicBezTo>
                      <a:pt x="126" y="58"/>
                      <a:pt x="124" y="57"/>
                      <a:pt x="124" y="57"/>
                    </a:cubicBezTo>
                    <a:cubicBezTo>
                      <a:pt x="124" y="57"/>
                      <a:pt x="120" y="56"/>
                      <a:pt x="120" y="56"/>
                    </a:cubicBezTo>
                    <a:cubicBezTo>
                      <a:pt x="120" y="56"/>
                      <a:pt x="119" y="55"/>
                      <a:pt x="119" y="55"/>
                    </a:cubicBezTo>
                    <a:cubicBezTo>
                      <a:pt x="119" y="55"/>
                      <a:pt x="119" y="53"/>
                      <a:pt x="119" y="53"/>
                    </a:cubicBezTo>
                    <a:cubicBezTo>
                      <a:pt x="119" y="53"/>
                      <a:pt x="117" y="54"/>
                      <a:pt x="117" y="54"/>
                    </a:cubicBezTo>
                    <a:cubicBezTo>
                      <a:pt x="117" y="54"/>
                      <a:pt x="114" y="54"/>
                      <a:pt x="114" y="54"/>
                    </a:cubicBezTo>
                    <a:cubicBezTo>
                      <a:pt x="114" y="54"/>
                      <a:pt x="113" y="56"/>
                      <a:pt x="113" y="56"/>
                    </a:cubicBezTo>
                    <a:cubicBezTo>
                      <a:pt x="113" y="56"/>
                      <a:pt x="111" y="56"/>
                      <a:pt x="111" y="56"/>
                    </a:cubicBezTo>
                    <a:cubicBezTo>
                      <a:pt x="111" y="56"/>
                      <a:pt x="109" y="56"/>
                      <a:pt x="109" y="56"/>
                    </a:cubicBezTo>
                    <a:cubicBezTo>
                      <a:pt x="109" y="56"/>
                      <a:pt x="106" y="57"/>
                      <a:pt x="106" y="57"/>
                    </a:cubicBezTo>
                    <a:cubicBezTo>
                      <a:pt x="106" y="57"/>
                      <a:pt x="106" y="56"/>
                      <a:pt x="106" y="56"/>
                    </a:cubicBezTo>
                    <a:cubicBezTo>
                      <a:pt x="106" y="56"/>
                      <a:pt x="109" y="54"/>
                      <a:pt x="109" y="54"/>
                    </a:cubicBezTo>
                    <a:cubicBezTo>
                      <a:pt x="109" y="54"/>
                      <a:pt x="112" y="54"/>
                      <a:pt x="112" y="54"/>
                    </a:cubicBezTo>
                    <a:cubicBezTo>
                      <a:pt x="112" y="54"/>
                      <a:pt x="113" y="54"/>
                      <a:pt x="113" y="54"/>
                    </a:cubicBezTo>
                    <a:cubicBezTo>
                      <a:pt x="113" y="54"/>
                      <a:pt x="114" y="52"/>
                      <a:pt x="114" y="52"/>
                    </a:cubicBezTo>
                    <a:cubicBezTo>
                      <a:pt x="114" y="52"/>
                      <a:pt x="113" y="50"/>
                      <a:pt x="113" y="50"/>
                    </a:cubicBezTo>
                    <a:cubicBezTo>
                      <a:pt x="113" y="50"/>
                      <a:pt x="111" y="50"/>
                      <a:pt x="111" y="50"/>
                    </a:cubicBezTo>
                    <a:cubicBezTo>
                      <a:pt x="111" y="50"/>
                      <a:pt x="112" y="49"/>
                      <a:pt x="112" y="49"/>
                    </a:cubicBezTo>
                    <a:cubicBezTo>
                      <a:pt x="112" y="49"/>
                      <a:pt x="114" y="49"/>
                      <a:pt x="114" y="49"/>
                    </a:cubicBezTo>
                    <a:cubicBezTo>
                      <a:pt x="114" y="49"/>
                      <a:pt x="115" y="49"/>
                      <a:pt x="115" y="49"/>
                    </a:cubicBezTo>
                    <a:cubicBezTo>
                      <a:pt x="115" y="49"/>
                      <a:pt x="116" y="48"/>
                      <a:pt x="116" y="48"/>
                    </a:cubicBezTo>
                    <a:cubicBezTo>
                      <a:pt x="116" y="48"/>
                      <a:pt x="118" y="47"/>
                      <a:pt x="118" y="47"/>
                    </a:cubicBezTo>
                    <a:cubicBezTo>
                      <a:pt x="118" y="47"/>
                      <a:pt x="119" y="47"/>
                      <a:pt x="119" y="47"/>
                    </a:cubicBezTo>
                    <a:cubicBezTo>
                      <a:pt x="119" y="47"/>
                      <a:pt x="119" y="48"/>
                      <a:pt x="119" y="48"/>
                    </a:cubicBezTo>
                    <a:cubicBezTo>
                      <a:pt x="119" y="48"/>
                      <a:pt x="117" y="48"/>
                      <a:pt x="117" y="48"/>
                    </a:cubicBezTo>
                    <a:cubicBezTo>
                      <a:pt x="117" y="48"/>
                      <a:pt x="117" y="50"/>
                      <a:pt x="117" y="50"/>
                    </a:cubicBezTo>
                    <a:cubicBezTo>
                      <a:pt x="117" y="50"/>
                      <a:pt x="118" y="52"/>
                      <a:pt x="118" y="52"/>
                    </a:cubicBezTo>
                    <a:cubicBezTo>
                      <a:pt x="118" y="52"/>
                      <a:pt x="119" y="52"/>
                      <a:pt x="119" y="52"/>
                    </a:cubicBezTo>
                    <a:cubicBezTo>
                      <a:pt x="119" y="52"/>
                      <a:pt x="119" y="50"/>
                      <a:pt x="119" y="50"/>
                    </a:cubicBezTo>
                    <a:cubicBezTo>
                      <a:pt x="119" y="50"/>
                      <a:pt x="121" y="50"/>
                      <a:pt x="121" y="50"/>
                    </a:cubicBezTo>
                    <a:cubicBezTo>
                      <a:pt x="121" y="50"/>
                      <a:pt x="122" y="49"/>
                      <a:pt x="122" y="49"/>
                    </a:cubicBezTo>
                    <a:cubicBezTo>
                      <a:pt x="122" y="49"/>
                      <a:pt x="122" y="48"/>
                      <a:pt x="122" y="48"/>
                    </a:cubicBezTo>
                    <a:cubicBezTo>
                      <a:pt x="122" y="48"/>
                      <a:pt x="123" y="48"/>
                      <a:pt x="123" y="48"/>
                    </a:cubicBezTo>
                    <a:cubicBezTo>
                      <a:pt x="123" y="48"/>
                      <a:pt x="124" y="47"/>
                      <a:pt x="124" y="47"/>
                    </a:cubicBezTo>
                    <a:cubicBezTo>
                      <a:pt x="124" y="47"/>
                      <a:pt x="125" y="47"/>
                      <a:pt x="125" y="47"/>
                    </a:cubicBezTo>
                    <a:cubicBezTo>
                      <a:pt x="125" y="47"/>
                      <a:pt x="126" y="49"/>
                      <a:pt x="126" y="49"/>
                    </a:cubicBezTo>
                    <a:cubicBezTo>
                      <a:pt x="126" y="49"/>
                      <a:pt x="128" y="48"/>
                      <a:pt x="128" y="48"/>
                    </a:cubicBezTo>
                    <a:cubicBezTo>
                      <a:pt x="128" y="48"/>
                      <a:pt x="130" y="49"/>
                      <a:pt x="130" y="49"/>
                    </a:cubicBezTo>
                    <a:cubicBezTo>
                      <a:pt x="130" y="49"/>
                      <a:pt x="132" y="48"/>
                      <a:pt x="132" y="48"/>
                    </a:cubicBezTo>
                    <a:cubicBezTo>
                      <a:pt x="132" y="48"/>
                      <a:pt x="134" y="48"/>
                      <a:pt x="134" y="48"/>
                    </a:cubicBezTo>
                    <a:cubicBezTo>
                      <a:pt x="134" y="48"/>
                      <a:pt x="139" y="49"/>
                      <a:pt x="139" y="49"/>
                    </a:cubicBezTo>
                    <a:cubicBezTo>
                      <a:pt x="139" y="49"/>
                      <a:pt x="139" y="48"/>
                      <a:pt x="139" y="48"/>
                    </a:cubicBezTo>
                    <a:cubicBezTo>
                      <a:pt x="139" y="48"/>
                      <a:pt x="141" y="48"/>
                      <a:pt x="141" y="48"/>
                    </a:cubicBezTo>
                    <a:cubicBezTo>
                      <a:pt x="141" y="48"/>
                      <a:pt x="143" y="48"/>
                      <a:pt x="143" y="48"/>
                    </a:cubicBezTo>
                    <a:cubicBezTo>
                      <a:pt x="143" y="48"/>
                      <a:pt x="145" y="47"/>
                      <a:pt x="145" y="47"/>
                    </a:cubicBezTo>
                    <a:cubicBezTo>
                      <a:pt x="145" y="47"/>
                      <a:pt x="145" y="45"/>
                      <a:pt x="145" y="45"/>
                    </a:cubicBezTo>
                    <a:cubicBezTo>
                      <a:pt x="145" y="45"/>
                      <a:pt x="143" y="44"/>
                      <a:pt x="143" y="44"/>
                    </a:cubicBezTo>
                    <a:cubicBezTo>
                      <a:pt x="143" y="44"/>
                      <a:pt x="141" y="43"/>
                      <a:pt x="141" y="43"/>
                    </a:cubicBezTo>
                    <a:cubicBezTo>
                      <a:pt x="141" y="43"/>
                      <a:pt x="140" y="43"/>
                      <a:pt x="140" y="43"/>
                    </a:cubicBezTo>
                    <a:cubicBezTo>
                      <a:pt x="140" y="43"/>
                      <a:pt x="140" y="42"/>
                      <a:pt x="140" y="42"/>
                    </a:cubicBezTo>
                    <a:cubicBezTo>
                      <a:pt x="140" y="42"/>
                      <a:pt x="143" y="42"/>
                      <a:pt x="143" y="42"/>
                    </a:cubicBezTo>
                    <a:cubicBezTo>
                      <a:pt x="143" y="42"/>
                      <a:pt x="146" y="42"/>
                      <a:pt x="146" y="42"/>
                    </a:cubicBezTo>
                    <a:cubicBezTo>
                      <a:pt x="146" y="42"/>
                      <a:pt x="147" y="43"/>
                      <a:pt x="147" y="43"/>
                    </a:cubicBezTo>
                    <a:cubicBezTo>
                      <a:pt x="147" y="43"/>
                      <a:pt x="149" y="44"/>
                      <a:pt x="149" y="44"/>
                    </a:cubicBezTo>
                    <a:cubicBezTo>
                      <a:pt x="149" y="44"/>
                      <a:pt x="151" y="44"/>
                      <a:pt x="151" y="44"/>
                    </a:cubicBezTo>
                    <a:cubicBezTo>
                      <a:pt x="151" y="44"/>
                      <a:pt x="153" y="45"/>
                      <a:pt x="153" y="45"/>
                    </a:cubicBezTo>
                    <a:cubicBezTo>
                      <a:pt x="153" y="45"/>
                      <a:pt x="156" y="44"/>
                      <a:pt x="156" y="44"/>
                    </a:cubicBezTo>
                    <a:cubicBezTo>
                      <a:pt x="156" y="44"/>
                      <a:pt x="158" y="44"/>
                      <a:pt x="158" y="44"/>
                    </a:cubicBezTo>
                    <a:cubicBezTo>
                      <a:pt x="158" y="44"/>
                      <a:pt x="159" y="44"/>
                      <a:pt x="159" y="44"/>
                    </a:cubicBezTo>
                    <a:cubicBezTo>
                      <a:pt x="159" y="44"/>
                      <a:pt x="161" y="43"/>
                      <a:pt x="161" y="43"/>
                    </a:cubicBezTo>
                    <a:cubicBezTo>
                      <a:pt x="161" y="43"/>
                      <a:pt x="161" y="42"/>
                      <a:pt x="161" y="42"/>
                    </a:cubicBezTo>
                    <a:cubicBezTo>
                      <a:pt x="161" y="42"/>
                      <a:pt x="161" y="40"/>
                      <a:pt x="161" y="40"/>
                    </a:cubicBezTo>
                    <a:cubicBezTo>
                      <a:pt x="161" y="40"/>
                      <a:pt x="163" y="40"/>
                      <a:pt x="163" y="40"/>
                    </a:cubicBezTo>
                    <a:cubicBezTo>
                      <a:pt x="163" y="40"/>
                      <a:pt x="164" y="40"/>
                      <a:pt x="164" y="40"/>
                    </a:cubicBezTo>
                    <a:cubicBezTo>
                      <a:pt x="164" y="40"/>
                      <a:pt x="166" y="39"/>
                      <a:pt x="166" y="39"/>
                    </a:cubicBezTo>
                    <a:cubicBezTo>
                      <a:pt x="166" y="39"/>
                      <a:pt x="167" y="37"/>
                      <a:pt x="167" y="37"/>
                    </a:cubicBezTo>
                    <a:cubicBezTo>
                      <a:pt x="167" y="37"/>
                      <a:pt x="168" y="38"/>
                      <a:pt x="168" y="38"/>
                    </a:cubicBezTo>
                    <a:cubicBezTo>
                      <a:pt x="168" y="38"/>
                      <a:pt x="170" y="39"/>
                      <a:pt x="170" y="39"/>
                    </a:cubicBezTo>
                    <a:cubicBezTo>
                      <a:pt x="170" y="39"/>
                      <a:pt x="171" y="37"/>
                      <a:pt x="171" y="37"/>
                    </a:cubicBezTo>
                    <a:cubicBezTo>
                      <a:pt x="171" y="37"/>
                      <a:pt x="170" y="35"/>
                      <a:pt x="170" y="35"/>
                    </a:cubicBezTo>
                    <a:cubicBezTo>
                      <a:pt x="170" y="35"/>
                      <a:pt x="171" y="34"/>
                      <a:pt x="171" y="34"/>
                    </a:cubicBezTo>
                    <a:cubicBezTo>
                      <a:pt x="171" y="34"/>
                      <a:pt x="173" y="35"/>
                      <a:pt x="173" y="35"/>
                    </a:cubicBezTo>
                    <a:cubicBezTo>
                      <a:pt x="173" y="35"/>
                      <a:pt x="174" y="36"/>
                      <a:pt x="174" y="36"/>
                    </a:cubicBezTo>
                    <a:cubicBezTo>
                      <a:pt x="174" y="36"/>
                      <a:pt x="177" y="35"/>
                      <a:pt x="177" y="35"/>
                    </a:cubicBezTo>
                    <a:cubicBezTo>
                      <a:pt x="177" y="35"/>
                      <a:pt x="180" y="34"/>
                      <a:pt x="180" y="34"/>
                    </a:cubicBezTo>
                    <a:cubicBezTo>
                      <a:pt x="180" y="34"/>
                      <a:pt x="184" y="31"/>
                      <a:pt x="184" y="31"/>
                    </a:cubicBezTo>
                    <a:cubicBezTo>
                      <a:pt x="184" y="31"/>
                      <a:pt x="187" y="30"/>
                      <a:pt x="187" y="30"/>
                    </a:cubicBezTo>
                    <a:cubicBezTo>
                      <a:pt x="187" y="30"/>
                      <a:pt x="191" y="30"/>
                      <a:pt x="191" y="30"/>
                    </a:cubicBezTo>
                    <a:cubicBezTo>
                      <a:pt x="191" y="30"/>
                      <a:pt x="194" y="28"/>
                      <a:pt x="194" y="28"/>
                    </a:cubicBezTo>
                    <a:cubicBezTo>
                      <a:pt x="194" y="28"/>
                      <a:pt x="199" y="27"/>
                      <a:pt x="199" y="27"/>
                    </a:cubicBezTo>
                    <a:cubicBezTo>
                      <a:pt x="199" y="27"/>
                      <a:pt x="201" y="26"/>
                      <a:pt x="201" y="26"/>
                    </a:cubicBezTo>
                    <a:cubicBezTo>
                      <a:pt x="201" y="26"/>
                      <a:pt x="205" y="25"/>
                      <a:pt x="205" y="25"/>
                    </a:cubicBezTo>
                    <a:cubicBezTo>
                      <a:pt x="205" y="25"/>
                      <a:pt x="206" y="24"/>
                      <a:pt x="206" y="24"/>
                    </a:cubicBezTo>
                    <a:cubicBezTo>
                      <a:pt x="206" y="24"/>
                      <a:pt x="211" y="23"/>
                      <a:pt x="211" y="23"/>
                    </a:cubicBezTo>
                    <a:cubicBezTo>
                      <a:pt x="211" y="23"/>
                      <a:pt x="215" y="23"/>
                      <a:pt x="215" y="23"/>
                    </a:cubicBezTo>
                    <a:cubicBezTo>
                      <a:pt x="215" y="23"/>
                      <a:pt x="219" y="22"/>
                      <a:pt x="219" y="22"/>
                    </a:cubicBezTo>
                    <a:cubicBezTo>
                      <a:pt x="219" y="22"/>
                      <a:pt x="219" y="20"/>
                      <a:pt x="219" y="20"/>
                    </a:cubicBezTo>
                    <a:cubicBezTo>
                      <a:pt x="219" y="20"/>
                      <a:pt x="217" y="20"/>
                      <a:pt x="217" y="20"/>
                    </a:cubicBezTo>
                    <a:cubicBezTo>
                      <a:pt x="217" y="20"/>
                      <a:pt x="213" y="20"/>
                      <a:pt x="213" y="20"/>
                    </a:cubicBezTo>
                    <a:cubicBezTo>
                      <a:pt x="213" y="20"/>
                      <a:pt x="210" y="21"/>
                      <a:pt x="210" y="21"/>
                    </a:cubicBezTo>
                    <a:cubicBezTo>
                      <a:pt x="210" y="21"/>
                      <a:pt x="207" y="21"/>
                      <a:pt x="207" y="21"/>
                    </a:cubicBezTo>
                    <a:cubicBezTo>
                      <a:pt x="207" y="21"/>
                      <a:pt x="203" y="21"/>
                      <a:pt x="203" y="21"/>
                    </a:cubicBezTo>
                    <a:cubicBezTo>
                      <a:pt x="203" y="21"/>
                      <a:pt x="201" y="22"/>
                      <a:pt x="201" y="22"/>
                    </a:cubicBezTo>
                    <a:cubicBezTo>
                      <a:pt x="201" y="22"/>
                      <a:pt x="199" y="23"/>
                      <a:pt x="199" y="23"/>
                    </a:cubicBezTo>
                    <a:cubicBezTo>
                      <a:pt x="199" y="23"/>
                      <a:pt x="197" y="24"/>
                      <a:pt x="197" y="24"/>
                    </a:cubicBezTo>
                    <a:cubicBezTo>
                      <a:pt x="197" y="24"/>
                      <a:pt x="194" y="24"/>
                      <a:pt x="194" y="24"/>
                    </a:cubicBezTo>
                    <a:cubicBezTo>
                      <a:pt x="194" y="24"/>
                      <a:pt x="195" y="23"/>
                      <a:pt x="195" y="23"/>
                    </a:cubicBezTo>
                    <a:cubicBezTo>
                      <a:pt x="195" y="23"/>
                      <a:pt x="198" y="22"/>
                      <a:pt x="198" y="22"/>
                    </a:cubicBezTo>
                    <a:cubicBezTo>
                      <a:pt x="198" y="22"/>
                      <a:pt x="198" y="20"/>
                      <a:pt x="198" y="20"/>
                    </a:cubicBezTo>
                    <a:cubicBezTo>
                      <a:pt x="198" y="20"/>
                      <a:pt x="196" y="21"/>
                      <a:pt x="196" y="21"/>
                    </a:cubicBezTo>
                    <a:cubicBezTo>
                      <a:pt x="196" y="21"/>
                      <a:pt x="196" y="19"/>
                      <a:pt x="196" y="19"/>
                    </a:cubicBezTo>
                    <a:cubicBezTo>
                      <a:pt x="196" y="19"/>
                      <a:pt x="200" y="19"/>
                      <a:pt x="200" y="19"/>
                    </a:cubicBezTo>
                    <a:cubicBezTo>
                      <a:pt x="200" y="19"/>
                      <a:pt x="204" y="19"/>
                      <a:pt x="204" y="19"/>
                    </a:cubicBezTo>
                    <a:cubicBezTo>
                      <a:pt x="204" y="19"/>
                      <a:pt x="207" y="18"/>
                      <a:pt x="207" y="18"/>
                    </a:cubicBezTo>
                    <a:cubicBezTo>
                      <a:pt x="207" y="18"/>
                      <a:pt x="210" y="18"/>
                      <a:pt x="210" y="18"/>
                    </a:cubicBezTo>
                    <a:cubicBezTo>
                      <a:pt x="210" y="18"/>
                      <a:pt x="213" y="18"/>
                      <a:pt x="213" y="18"/>
                    </a:cubicBezTo>
                    <a:cubicBezTo>
                      <a:pt x="213" y="18"/>
                      <a:pt x="216" y="17"/>
                      <a:pt x="216" y="17"/>
                    </a:cubicBezTo>
                    <a:cubicBezTo>
                      <a:pt x="216" y="17"/>
                      <a:pt x="222" y="18"/>
                      <a:pt x="222" y="18"/>
                    </a:cubicBezTo>
                    <a:cubicBezTo>
                      <a:pt x="222" y="18"/>
                      <a:pt x="224" y="17"/>
                      <a:pt x="224" y="17"/>
                    </a:cubicBezTo>
                    <a:cubicBezTo>
                      <a:pt x="224" y="17"/>
                      <a:pt x="228" y="16"/>
                      <a:pt x="228" y="16"/>
                    </a:cubicBezTo>
                    <a:cubicBezTo>
                      <a:pt x="228" y="16"/>
                      <a:pt x="230" y="15"/>
                      <a:pt x="230" y="15"/>
                    </a:cubicBezTo>
                    <a:cubicBezTo>
                      <a:pt x="230" y="15"/>
                      <a:pt x="237" y="14"/>
                      <a:pt x="237" y="14"/>
                    </a:cubicBezTo>
                    <a:cubicBezTo>
                      <a:pt x="237" y="14"/>
                      <a:pt x="240" y="13"/>
                      <a:pt x="240" y="13"/>
                    </a:cubicBezTo>
                    <a:cubicBezTo>
                      <a:pt x="240" y="13"/>
                      <a:pt x="243" y="11"/>
                      <a:pt x="243" y="11"/>
                    </a:cubicBezTo>
                    <a:cubicBezTo>
                      <a:pt x="243" y="11"/>
                      <a:pt x="245" y="11"/>
                      <a:pt x="245" y="11"/>
                    </a:cubicBezTo>
                    <a:cubicBezTo>
                      <a:pt x="245" y="11"/>
                      <a:pt x="247" y="11"/>
                      <a:pt x="247" y="11"/>
                    </a:cubicBezTo>
                    <a:cubicBezTo>
                      <a:pt x="247" y="11"/>
                      <a:pt x="247" y="9"/>
                      <a:pt x="247" y="9"/>
                    </a:cubicBezTo>
                    <a:cubicBezTo>
                      <a:pt x="247" y="9"/>
                      <a:pt x="247" y="8"/>
                      <a:pt x="247" y="8"/>
                    </a:cubicBezTo>
                    <a:cubicBezTo>
                      <a:pt x="247" y="8"/>
                      <a:pt x="244" y="8"/>
                      <a:pt x="244" y="8"/>
                    </a:cubicBezTo>
                    <a:cubicBezTo>
                      <a:pt x="244" y="8"/>
                      <a:pt x="240" y="8"/>
                      <a:pt x="240" y="8"/>
                    </a:cubicBezTo>
                    <a:cubicBezTo>
                      <a:pt x="240" y="8"/>
                      <a:pt x="237" y="8"/>
                      <a:pt x="237" y="8"/>
                    </a:cubicBezTo>
                    <a:cubicBezTo>
                      <a:pt x="237" y="8"/>
                      <a:pt x="236" y="6"/>
                      <a:pt x="236" y="6"/>
                    </a:cubicBezTo>
                    <a:cubicBezTo>
                      <a:pt x="236" y="6"/>
                      <a:pt x="235" y="4"/>
                      <a:pt x="235" y="4"/>
                    </a:cubicBezTo>
                    <a:cubicBezTo>
                      <a:pt x="235" y="4"/>
                      <a:pt x="233" y="4"/>
                      <a:pt x="233" y="4"/>
                    </a:cubicBezTo>
                    <a:cubicBezTo>
                      <a:pt x="233" y="4"/>
                      <a:pt x="230" y="4"/>
                      <a:pt x="230" y="4"/>
                    </a:cubicBezTo>
                    <a:cubicBezTo>
                      <a:pt x="230" y="4"/>
                      <a:pt x="228" y="4"/>
                      <a:pt x="228" y="4"/>
                    </a:cubicBezTo>
                    <a:cubicBezTo>
                      <a:pt x="228" y="4"/>
                      <a:pt x="227" y="2"/>
                      <a:pt x="227" y="2"/>
                    </a:cubicBezTo>
                    <a:cubicBezTo>
                      <a:pt x="227" y="2"/>
                      <a:pt x="225" y="3"/>
                      <a:pt x="225" y="3"/>
                    </a:cubicBezTo>
                    <a:cubicBezTo>
                      <a:pt x="225" y="3"/>
                      <a:pt x="224" y="4"/>
                      <a:pt x="224" y="4"/>
                    </a:cubicBezTo>
                    <a:cubicBezTo>
                      <a:pt x="224" y="4"/>
                      <a:pt x="222" y="5"/>
                      <a:pt x="222" y="5"/>
                    </a:cubicBezTo>
                    <a:cubicBezTo>
                      <a:pt x="222" y="5"/>
                      <a:pt x="221" y="4"/>
                      <a:pt x="221" y="4"/>
                    </a:cubicBezTo>
                    <a:cubicBezTo>
                      <a:pt x="221" y="4"/>
                      <a:pt x="219" y="5"/>
                      <a:pt x="219" y="5"/>
                    </a:cubicBezTo>
                    <a:cubicBezTo>
                      <a:pt x="219" y="5"/>
                      <a:pt x="218" y="4"/>
                      <a:pt x="218" y="4"/>
                    </a:cubicBezTo>
                    <a:cubicBezTo>
                      <a:pt x="218" y="4"/>
                      <a:pt x="215" y="5"/>
                      <a:pt x="215" y="5"/>
                    </a:cubicBezTo>
                    <a:cubicBezTo>
                      <a:pt x="215" y="5"/>
                      <a:pt x="213" y="5"/>
                      <a:pt x="213" y="5"/>
                    </a:cubicBezTo>
                    <a:cubicBezTo>
                      <a:pt x="213" y="5"/>
                      <a:pt x="212" y="5"/>
                      <a:pt x="212" y="5"/>
                    </a:cubicBezTo>
                    <a:cubicBezTo>
                      <a:pt x="212" y="5"/>
                      <a:pt x="212" y="4"/>
                      <a:pt x="212" y="4"/>
                    </a:cubicBezTo>
                    <a:cubicBezTo>
                      <a:pt x="212" y="4"/>
                      <a:pt x="214" y="4"/>
                      <a:pt x="214" y="4"/>
                    </a:cubicBezTo>
                    <a:cubicBezTo>
                      <a:pt x="214" y="4"/>
                      <a:pt x="216" y="3"/>
                      <a:pt x="216" y="3"/>
                    </a:cubicBezTo>
                    <a:cubicBezTo>
                      <a:pt x="216" y="3"/>
                      <a:pt x="215" y="2"/>
                      <a:pt x="215" y="2"/>
                    </a:cubicBezTo>
                    <a:cubicBezTo>
                      <a:pt x="215" y="2"/>
                      <a:pt x="211" y="3"/>
                      <a:pt x="211" y="3"/>
                    </a:cubicBezTo>
                    <a:cubicBezTo>
                      <a:pt x="211" y="3"/>
                      <a:pt x="208" y="2"/>
                      <a:pt x="208" y="2"/>
                    </a:cubicBezTo>
                    <a:cubicBezTo>
                      <a:pt x="208" y="2"/>
                      <a:pt x="206" y="2"/>
                      <a:pt x="206" y="2"/>
                    </a:cubicBezTo>
                    <a:cubicBezTo>
                      <a:pt x="206" y="2"/>
                      <a:pt x="202" y="1"/>
                      <a:pt x="202" y="1"/>
                    </a:cubicBezTo>
                    <a:cubicBezTo>
                      <a:pt x="202" y="1"/>
                      <a:pt x="198" y="0"/>
                      <a:pt x="198" y="0"/>
                    </a:cubicBezTo>
                    <a:cubicBezTo>
                      <a:pt x="198" y="0"/>
                      <a:pt x="195" y="0"/>
                      <a:pt x="195" y="0"/>
                    </a:cubicBezTo>
                    <a:cubicBezTo>
                      <a:pt x="195" y="0"/>
                      <a:pt x="189" y="1"/>
                      <a:pt x="189" y="1"/>
                    </a:cubicBezTo>
                    <a:cubicBezTo>
                      <a:pt x="189" y="1"/>
                      <a:pt x="189" y="1"/>
                      <a:pt x="189" y="1"/>
                    </a:cubicBezTo>
                    <a:cubicBezTo>
                      <a:pt x="189" y="1"/>
                      <a:pt x="188" y="2"/>
                      <a:pt x="188" y="2"/>
                    </a:cubicBezTo>
                    <a:cubicBezTo>
                      <a:pt x="188" y="2"/>
                      <a:pt x="185" y="2"/>
                      <a:pt x="185" y="2"/>
                    </a:cubicBezTo>
                    <a:cubicBezTo>
                      <a:pt x="185" y="2"/>
                      <a:pt x="182" y="1"/>
                      <a:pt x="182" y="1"/>
                    </a:cubicBezTo>
                    <a:cubicBezTo>
                      <a:pt x="182" y="1"/>
                      <a:pt x="179" y="0"/>
                      <a:pt x="179" y="0"/>
                    </a:cubicBezTo>
                    <a:cubicBezTo>
                      <a:pt x="179" y="0"/>
                      <a:pt x="176" y="1"/>
                      <a:pt x="176" y="1"/>
                    </a:cubicBezTo>
                    <a:cubicBezTo>
                      <a:pt x="176" y="1"/>
                      <a:pt x="173" y="3"/>
                      <a:pt x="173" y="3"/>
                    </a:cubicBezTo>
                    <a:cubicBezTo>
                      <a:pt x="173" y="3"/>
                      <a:pt x="173" y="5"/>
                      <a:pt x="173" y="5"/>
                    </a:cubicBezTo>
                    <a:cubicBezTo>
                      <a:pt x="173" y="5"/>
                      <a:pt x="172" y="4"/>
                      <a:pt x="172" y="4"/>
                    </a:cubicBezTo>
                    <a:cubicBezTo>
                      <a:pt x="172" y="4"/>
                      <a:pt x="170" y="3"/>
                      <a:pt x="170" y="3"/>
                    </a:cubicBezTo>
                    <a:cubicBezTo>
                      <a:pt x="170" y="3"/>
                      <a:pt x="169" y="2"/>
                      <a:pt x="169" y="2"/>
                    </a:cubicBezTo>
                    <a:cubicBezTo>
                      <a:pt x="169" y="2"/>
                      <a:pt x="166" y="1"/>
                      <a:pt x="166" y="1"/>
                    </a:cubicBezTo>
                    <a:cubicBezTo>
                      <a:pt x="166" y="1"/>
                      <a:pt x="164" y="1"/>
                      <a:pt x="164" y="1"/>
                    </a:cubicBezTo>
                    <a:cubicBezTo>
                      <a:pt x="164" y="1"/>
                      <a:pt x="162" y="2"/>
                      <a:pt x="162" y="2"/>
                    </a:cubicBezTo>
                    <a:cubicBezTo>
                      <a:pt x="162" y="2"/>
                      <a:pt x="159" y="0"/>
                      <a:pt x="159" y="0"/>
                    </a:cubicBezTo>
                    <a:cubicBezTo>
                      <a:pt x="159" y="0"/>
                      <a:pt x="156" y="0"/>
                      <a:pt x="156" y="0"/>
                    </a:cubicBezTo>
                    <a:cubicBezTo>
                      <a:pt x="156" y="0"/>
                      <a:pt x="151" y="0"/>
                      <a:pt x="151" y="0"/>
                    </a:cubicBezTo>
                    <a:cubicBezTo>
                      <a:pt x="151" y="0"/>
                      <a:pt x="149" y="1"/>
                      <a:pt x="149" y="1"/>
                    </a:cubicBezTo>
                    <a:cubicBezTo>
                      <a:pt x="149" y="1"/>
                      <a:pt x="150" y="2"/>
                      <a:pt x="150" y="2"/>
                    </a:cubicBezTo>
                    <a:cubicBezTo>
                      <a:pt x="150" y="2"/>
                      <a:pt x="151" y="2"/>
                      <a:pt x="151" y="2"/>
                    </a:cubicBezTo>
                    <a:cubicBezTo>
                      <a:pt x="151" y="2"/>
                      <a:pt x="153" y="4"/>
                      <a:pt x="153" y="4"/>
                    </a:cubicBezTo>
                    <a:cubicBezTo>
                      <a:pt x="153" y="4"/>
                      <a:pt x="155" y="4"/>
                      <a:pt x="155" y="4"/>
                    </a:cubicBezTo>
                    <a:cubicBezTo>
                      <a:pt x="155" y="4"/>
                      <a:pt x="156" y="6"/>
                      <a:pt x="156" y="6"/>
                    </a:cubicBezTo>
                    <a:cubicBezTo>
                      <a:pt x="156" y="6"/>
                      <a:pt x="153" y="7"/>
                      <a:pt x="153" y="7"/>
                    </a:cubicBezTo>
                    <a:cubicBezTo>
                      <a:pt x="153" y="7"/>
                      <a:pt x="152" y="6"/>
                      <a:pt x="152" y="6"/>
                    </a:cubicBezTo>
                    <a:cubicBezTo>
                      <a:pt x="152" y="6"/>
                      <a:pt x="150" y="7"/>
                      <a:pt x="150" y="7"/>
                    </a:cubicBezTo>
                    <a:cubicBezTo>
                      <a:pt x="150" y="7"/>
                      <a:pt x="149" y="6"/>
                      <a:pt x="149" y="6"/>
                    </a:cubicBezTo>
                    <a:cubicBezTo>
                      <a:pt x="149" y="6"/>
                      <a:pt x="149" y="4"/>
                      <a:pt x="149" y="4"/>
                    </a:cubicBezTo>
                    <a:cubicBezTo>
                      <a:pt x="149" y="4"/>
                      <a:pt x="147" y="3"/>
                      <a:pt x="147" y="3"/>
                    </a:cubicBezTo>
                    <a:cubicBezTo>
                      <a:pt x="147" y="3"/>
                      <a:pt x="145" y="3"/>
                      <a:pt x="145" y="3"/>
                    </a:cubicBezTo>
                    <a:cubicBezTo>
                      <a:pt x="145" y="3"/>
                      <a:pt x="142" y="2"/>
                      <a:pt x="142" y="2"/>
                    </a:cubicBezTo>
                    <a:cubicBezTo>
                      <a:pt x="142" y="2"/>
                      <a:pt x="138" y="2"/>
                      <a:pt x="138" y="2"/>
                    </a:cubicBezTo>
                    <a:cubicBezTo>
                      <a:pt x="138" y="2"/>
                      <a:pt x="135" y="2"/>
                      <a:pt x="135" y="2"/>
                    </a:cubicBezTo>
                    <a:cubicBezTo>
                      <a:pt x="135" y="2"/>
                      <a:pt x="133" y="2"/>
                      <a:pt x="133" y="2"/>
                    </a:cubicBezTo>
                    <a:cubicBezTo>
                      <a:pt x="133" y="2"/>
                      <a:pt x="130" y="3"/>
                      <a:pt x="130" y="3"/>
                    </a:cubicBezTo>
                    <a:cubicBezTo>
                      <a:pt x="130" y="3"/>
                      <a:pt x="131" y="4"/>
                      <a:pt x="131" y="4"/>
                    </a:cubicBezTo>
                    <a:cubicBezTo>
                      <a:pt x="131" y="4"/>
                      <a:pt x="131" y="5"/>
                      <a:pt x="131" y="5"/>
                    </a:cubicBezTo>
                    <a:cubicBezTo>
                      <a:pt x="131" y="5"/>
                      <a:pt x="130" y="5"/>
                      <a:pt x="130" y="5"/>
                    </a:cubicBezTo>
                    <a:cubicBezTo>
                      <a:pt x="130" y="5"/>
                      <a:pt x="128" y="5"/>
                      <a:pt x="128" y="5"/>
                    </a:cubicBezTo>
                    <a:cubicBezTo>
                      <a:pt x="128" y="5"/>
                      <a:pt x="126" y="4"/>
                      <a:pt x="126" y="4"/>
                    </a:cubicBezTo>
                    <a:cubicBezTo>
                      <a:pt x="126" y="4"/>
                      <a:pt x="124" y="3"/>
                      <a:pt x="124" y="3"/>
                    </a:cubicBezTo>
                    <a:cubicBezTo>
                      <a:pt x="124" y="3"/>
                      <a:pt x="122" y="3"/>
                      <a:pt x="122" y="3"/>
                    </a:cubicBezTo>
                    <a:cubicBezTo>
                      <a:pt x="122" y="3"/>
                      <a:pt x="121" y="4"/>
                      <a:pt x="121" y="4"/>
                    </a:cubicBezTo>
                    <a:cubicBezTo>
                      <a:pt x="121" y="4"/>
                      <a:pt x="123" y="5"/>
                      <a:pt x="123" y="5"/>
                    </a:cubicBezTo>
                    <a:cubicBezTo>
                      <a:pt x="123" y="5"/>
                      <a:pt x="123" y="6"/>
                      <a:pt x="123" y="6"/>
                    </a:cubicBezTo>
                    <a:cubicBezTo>
                      <a:pt x="123" y="6"/>
                      <a:pt x="123" y="7"/>
                      <a:pt x="123" y="7"/>
                    </a:cubicBezTo>
                    <a:cubicBezTo>
                      <a:pt x="123" y="7"/>
                      <a:pt x="121" y="7"/>
                      <a:pt x="121" y="7"/>
                    </a:cubicBezTo>
                    <a:cubicBezTo>
                      <a:pt x="121" y="7"/>
                      <a:pt x="120" y="5"/>
                      <a:pt x="120" y="5"/>
                    </a:cubicBezTo>
                    <a:cubicBezTo>
                      <a:pt x="120" y="5"/>
                      <a:pt x="119" y="5"/>
                      <a:pt x="119" y="5"/>
                    </a:cubicBezTo>
                    <a:cubicBezTo>
                      <a:pt x="119" y="5"/>
                      <a:pt x="116" y="5"/>
                      <a:pt x="116" y="5"/>
                    </a:cubicBezTo>
                    <a:cubicBezTo>
                      <a:pt x="116" y="5"/>
                      <a:pt x="115" y="6"/>
                      <a:pt x="115" y="6"/>
                    </a:cubicBezTo>
                    <a:cubicBezTo>
                      <a:pt x="115" y="6"/>
                      <a:pt x="113" y="7"/>
                      <a:pt x="113" y="7"/>
                    </a:cubicBezTo>
                    <a:cubicBezTo>
                      <a:pt x="113" y="7"/>
                      <a:pt x="112" y="7"/>
                      <a:pt x="112" y="7"/>
                    </a:cubicBezTo>
                    <a:cubicBezTo>
                      <a:pt x="112" y="7"/>
                      <a:pt x="110" y="9"/>
                      <a:pt x="110" y="9"/>
                    </a:cubicBezTo>
                    <a:cubicBezTo>
                      <a:pt x="110" y="9"/>
                      <a:pt x="111" y="9"/>
                      <a:pt x="111" y="9"/>
                    </a:cubicBezTo>
                    <a:cubicBezTo>
                      <a:pt x="111" y="9"/>
                      <a:pt x="111" y="10"/>
                      <a:pt x="111" y="10"/>
                    </a:cubicBezTo>
                    <a:cubicBezTo>
                      <a:pt x="111" y="10"/>
                      <a:pt x="114" y="10"/>
                      <a:pt x="114" y="10"/>
                    </a:cubicBezTo>
                    <a:cubicBezTo>
                      <a:pt x="114" y="10"/>
                      <a:pt x="115" y="12"/>
                      <a:pt x="115" y="12"/>
                    </a:cubicBezTo>
                    <a:cubicBezTo>
                      <a:pt x="115" y="12"/>
                      <a:pt x="117" y="12"/>
                      <a:pt x="117" y="12"/>
                    </a:cubicBezTo>
                    <a:cubicBezTo>
                      <a:pt x="117" y="12"/>
                      <a:pt x="118" y="13"/>
                      <a:pt x="118" y="13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7" y="13"/>
                      <a:pt x="116" y="13"/>
                      <a:pt x="116" y="13"/>
                    </a:cubicBezTo>
                    <a:cubicBezTo>
                      <a:pt x="116" y="13"/>
                      <a:pt x="115" y="13"/>
                      <a:pt x="115" y="13"/>
                    </a:cubicBezTo>
                    <a:cubicBezTo>
                      <a:pt x="115" y="13"/>
                      <a:pt x="114" y="12"/>
                      <a:pt x="114" y="12"/>
                    </a:cubicBezTo>
                    <a:cubicBezTo>
                      <a:pt x="114" y="12"/>
                      <a:pt x="113" y="11"/>
                      <a:pt x="113" y="11"/>
                    </a:cubicBezTo>
                    <a:cubicBezTo>
                      <a:pt x="113" y="11"/>
                      <a:pt x="112" y="11"/>
                      <a:pt x="112" y="11"/>
                    </a:cubicBezTo>
                    <a:cubicBezTo>
                      <a:pt x="112" y="11"/>
                      <a:pt x="111" y="12"/>
                      <a:pt x="111" y="12"/>
                    </a:cubicBezTo>
                    <a:cubicBezTo>
                      <a:pt x="111" y="12"/>
                      <a:pt x="111" y="10"/>
                      <a:pt x="111" y="10"/>
                    </a:cubicBezTo>
                    <a:cubicBezTo>
                      <a:pt x="111" y="10"/>
                      <a:pt x="110" y="10"/>
                      <a:pt x="110" y="10"/>
                    </a:cubicBezTo>
                    <a:cubicBezTo>
                      <a:pt x="110" y="10"/>
                      <a:pt x="108" y="10"/>
                      <a:pt x="108" y="10"/>
                    </a:cubicBezTo>
                    <a:cubicBezTo>
                      <a:pt x="108" y="10"/>
                      <a:pt x="106" y="11"/>
                      <a:pt x="106" y="11"/>
                    </a:cubicBezTo>
                    <a:cubicBezTo>
                      <a:pt x="106" y="11"/>
                      <a:pt x="105" y="12"/>
                      <a:pt x="105" y="12"/>
                    </a:cubicBezTo>
                    <a:cubicBezTo>
                      <a:pt x="105" y="12"/>
                      <a:pt x="104" y="13"/>
                      <a:pt x="104" y="13"/>
                    </a:cubicBezTo>
                    <a:cubicBezTo>
                      <a:pt x="104" y="13"/>
                      <a:pt x="103" y="11"/>
                      <a:pt x="103" y="11"/>
                    </a:cubicBezTo>
                    <a:cubicBezTo>
                      <a:pt x="103" y="11"/>
                      <a:pt x="102" y="9"/>
                      <a:pt x="102" y="9"/>
                    </a:cubicBezTo>
                    <a:cubicBezTo>
                      <a:pt x="102" y="9"/>
                      <a:pt x="101" y="8"/>
                      <a:pt x="101" y="8"/>
                    </a:cubicBezTo>
                    <a:cubicBezTo>
                      <a:pt x="101" y="8"/>
                      <a:pt x="97" y="9"/>
                      <a:pt x="97" y="9"/>
                    </a:cubicBezTo>
                    <a:cubicBezTo>
                      <a:pt x="97" y="9"/>
                      <a:pt x="96" y="8"/>
                      <a:pt x="96" y="8"/>
                    </a:cubicBezTo>
                    <a:cubicBezTo>
                      <a:pt x="96" y="8"/>
                      <a:pt x="94" y="8"/>
                      <a:pt x="94" y="8"/>
                    </a:cubicBezTo>
                    <a:cubicBezTo>
                      <a:pt x="94" y="8"/>
                      <a:pt x="91" y="9"/>
                      <a:pt x="91" y="9"/>
                    </a:cubicBezTo>
                    <a:cubicBezTo>
                      <a:pt x="91" y="9"/>
                      <a:pt x="90" y="10"/>
                      <a:pt x="90" y="10"/>
                    </a:cubicBezTo>
                    <a:cubicBezTo>
                      <a:pt x="90" y="10"/>
                      <a:pt x="87" y="10"/>
                      <a:pt x="87" y="10"/>
                    </a:cubicBezTo>
                    <a:cubicBezTo>
                      <a:pt x="87" y="10"/>
                      <a:pt x="83" y="11"/>
                      <a:pt x="83" y="11"/>
                    </a:cubicBezTo>
                    <a:cubicBezTo>
                      <a:pt x="83" y="11"/>
                      <a:pt x="81" y="12"/>
                      <a:pt x="81" y="12"/>
                    </a:cubicBezTo>
                    <a:cubicBezTo>
                      <a:pt x="81" y="12"/>
                      <a:pt x="79" y="13"/>
                      <a:pt x="79" y="13"/>
                    </a:cubicBezTo>
                    <a:cubicBezTo>
                      <a:pt x="79" y="13"/>
                      <a:pt x="76" y="13"/>
                      <a:pt x="76" y="13"/>
                    </a:cubicBezTo>
                    <a:cubicBezTo>
                      <a:pt x="76" y="13"/>
                      <a:pt x="74" y="12"/>
                      <a:pt x="74" y="12"/>
                    </a:cubicBezTo>
                    <a:cubicBezTo>
                      <a:pt x="74" y="12"/>
                      <a:pt x="71" y="12"/>
                      <a:pt x="71" y="12"/>
                    </a:cubicBezTo>
                    <a:cubicBezTo>
                      <a:pt x="71" y="12"/>
                      <a:pt x="68" y="13"/>
                      <a:pt x="68" y="13"/>
                    </a:cubicBezTo>
                    <a:cubicBezTo>
                      <a:pt x="68" y="13"/>
                      <a:pt x="65" y="14"/>
                      <a:pt x="65" y="14"/>
                    </a:cubicBezTo>
                    <a:cubicBezTo>
                      <a:pt x="65" y="14"/>
                      <a:pt x="62" y="15"/>
                      <a:pt x="62" y="15"/>
                    </a:cubicBezTo>
                    <a:cubicBezTo>
                      <a:pt x="62" y="15"/>
                      <a:pt x="60" y="16"/>
                      <a:pt x="60" y="16"/>
                    </a:cubicBezTo>
                    <a:cubicBezTo>
                      <a:pt x="60" y="16"/>
                      <a:pt x="58" y="15"/>
                      <a:pt x="58" y="15"/>
                    </a:cubicBezTo>
                    <a:cubicBezTo>
                      <a:pt x="58" y="15"/>
                      <a:pt x="56" y="14"/>
                      <a:pt x="56" y="14"/>
                    </a:cubicBezTo>
                    <a:cubicBezTo>
                      <a:pt x="56" y="14"/>
                      <a:pt x="53" y="14"/>
                      <a:pt x="53" y="14"/>
                    </a:cubicBezTo>
                    <a:cubicBezTo>
                      <a:pt x="53" y="14"/>
                      <a:pt x="51" y="15"/>
                      <a:pt x="51" y="15"/>
                    </a:cubicBezTo>
                    <a:cubicBezTo>
                      <a:pt x="51" y="15"/>
                      <a:pt x="47" y="15"/>
                      <a:pt x="47" y="15"/>
                    </a:cubicBezTo>
                    <a:cubicBezTo>
                      <a:pt x="47" y="15"/>
                      <a:pt x="43" y="17"/>
                      <a:pt x="43" y="17"/>
                    </a:cubicBezTo>
                    <a:cubicBezTo>
                      <a:pt x="43" y="17"/>
                      <a:pt x="41" y="18"/>
                      <a:pt x="41" y="18"/>
                    </a:cubicBezTo>
                    <a:cubicBezTo>
                      <a:pt x="41" y="18"/>
                      <a:pt x="41" y="19"/>
                      <a:pt x="41" y="19"/>
                    </a:cubicBezTo>
                    <a:cubicBezTo>
                      <a:pt x="41" y="19"/>
                      <a:pt x="43" y="20"/>
                      <a:pt x="43" y="20"/>
                    </a:cubicBezTo>
                    <a:cubicBezTo>
                      <a:pt x="43" y="20"/>
                      <a:pt x="45" y="20"/>
                      <a:pt x="45" y="20"/>
                    </a:cubicBezTo>
                    <a:cubicBezTo>
                      <a:pt x="45" y="20"/>
                      <a:pt x="46" y="19"/>
                      <a:pt x="46" y="19"/>
                    </a:cubicBezTo>
                    <a:cubicBezTo>
                      <a:pt x="46" y="19"/>
                      <a:pt x="49" y="18"/>
                      <a:pt x="49" y="18"/>
                    </a:cubicBezTo>
                    <a:cubicBezTo>
                      <a:pt x="49" y="18"/>
                      <a:pt x="50" y="17"/>
                      <a:pt x="50" y="17"/>
                    </a:cubicBezTo>
                    <a:cubicBezTo>
                      <a:pt x="50" y="17"/>
                      <a:pt x="53" y="17"/>
                      <a:pt x="53" y="17"/>
                    </a:cubicBezTo>
                    <a:cubicBezTo>
                      <a:pt x="53" y="17"/>
                      <a:pt x="53" y="19"/>
                      <a:pt x="53" y="19"/>
                    </a:cubicBezTo>
                    <a:cubicBezTo>
                      <a:pt x="53" y="19"/>
                      <a:pt x="51" y="19"/>
                      <a:pt x="51" y="19"/>
                    </a:cubicBezTo>
                    <a:cubicBezTo>
                      <a:pt x="51" y="19"/>
                      <a:pt x="48" y="20"/>
                      <a:pt x="48" y="20"/>
                    </a:cubicBezTo>
                    <a:cubicBezTo>
                      <a:pt x="48" y="20"/>
                      <a:pt x="47" y="21"/>
                      <a:pt x="47" y="21"/>
                    </a:cubicBezTo>
                    <a:cubicBezTo>
                      <a:pt x="47" y="21"/>
                      <a:pt x="49" y="21"/>
                      <a:pt x="49" y="21"/>
                    </a:cubicBezTo>
                    <a:cubicBezTo>
                      <a:pt x="49" y="21"/>
                      <a:pt x="51" y="23"/>
                      <a:pt x="51" y="23"/>
                    </a:cubicBezTo>
                    <a:cubicBezTo>
                      <a:pt x="51" y="23"/>
                      <a:pt x="53" y="22"/>
                      <a:pt x="53" y="22"/>
                    </a:cubicBezTo>
                    <a:cubicBezTo>
                      <a:pt x="53" y="22"/>
                      <a:pt x="55" y="22"/>
                      <a:pt x="55" y="22"/>
                    </a:cubicBezTo>
                    <a:cubicBezTo>
                      <a:pt x="55" y="22"/>
                      <a:pt x="53" y="23"/>
                      <a:pt x="53" y="23"/>
                    </a:cubicBezTo>
                    <a:cubicBezTo>
                      <a:pt x="53" y="23"/>
                      <a:pt x="49" y="24"/>
                      <a:pt x="49" y="24"/>
                    </a:cubicBezTo>
                    <a:cubicBezTo>
                      <a:pt x="49" y="24"/>
                      <a:pt x="48" y="24"/>
                      <a:pt x="48" y="24"/>
                    </a:cubicBezTo>
                    <a:cubicBezTo>
                      <a:pt x="48" y="24"/>
                      <a:pt x="48" y="26"/>
                      <a:pt x="48" y="26"/>
                    </a:cubicBezTo>
                    <a:cubicBezTo>
                      <a:pt x="48" y="26"/>
                      <a:pt x="51" y="27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ubicBezTo>
                      <a:pt x="51" y="28"/>
                      <a:pt x="52" y="29"/>
                      <a:pt x="52" y="29"/>
                    </a:cubicBezTo>
                    <a:cubicBezTo>
                      <a:pt x="52" y="29"/>
                      <a:pt x="55" y="30"/>
                      <a:pt x="55" y="30"/>
                    </a:cubicBezTo>
                    <a:cubicBezTo>
                      <a:pt x="55" y="30"/>
                      <a:pt x="57" y="31"/>
                      <a:pt x="57" y="31"/>
                    </a:cubicBezTo>
                    <a:cubicBezTo>
                      <a:pt x="57" y="31"/>
                      <a:pt x="59" y="32"/>
                      <a:pt x="59" y="32"/>
                    </a:cubicBezTo>
                    <a:cubicBezTo>
                      <a:pt x="59" y="32"/>
                      <a:pt x="62" y="31"/>
                      <a:pt x="62" y="31"/>
                    </a:cubicBezTo>
                    <a:cubicBezTo>
                      <a:pt x="62" y="31"/>
                      <a:pt x="64" y="29"/>
                      <a:pt x="64" y="29"/>
                    </a:cubicBezTo>
                    <a:cubicBezTo>
                      <a:pt x="64" y="29"/>
                      <a:pt x="65" y="29"/>
                      <a:pt x="65" y="29"/>
                    </a:cubicBezTo>
                    <a:cubicBezTo>
                      <a:pt x="65" y="29"/>
                      <a:pt x="67" y="29"/>
                      <a:pt x="67" y="29"/>
                    </a:cubicBezTo>
                    <a:cubicBezTo>
                      <a:pt x="67" y="29"/>
                      <a:pt x="70" y="28"/>
                      <a:pt x="70" y="28"/>
                    </a:cubicBezTo>
                    <a:cubicBezTo>
                      <a:pt x="70" y="28"/>
                      <a:pt x="72" y="27"/>
                      <a:pt x="72" y="27"/>
                    </a:cubicBezTo>
                    <a:cubicBezTo>
                      <a:pt x="72" y="27"/>
                      <a:pt x="73" y="26"/>
                      <a:pt x="73" y="26"/>
                    </a:cubicBezTo>
                    <a:cubicBezTo>
                      <a:pt x="73" y="26"/>
                      <a:pt x="76" y="26"/>
                      <a:pt x="76" y="26"/>
                    </a:cubicBezTo>
                    <a:cubicBezTo>
                      <a:pt x="76" y="26"/>
                      <a:pt x="77" y="25"/>
                      <a:pt x="77" y="25"/>
                    </a:cubicBezTo>
                    <a:cubicBezTo>
                      <a:pt x="77" y="25"/>
                      <a:pt x="78" y="27"/>
                      <a:pt x="78" y="27"/>
                    </a:cubicBezTo>
                    <a:cubicBezTo>
                      <a:pt x="78" y="27"/>
                      <a:pt x="76" y="27"/>
                      <a:pt x="76" y="27"/>
                    </a:cubicBezTo>
                    <a:cubicBezTo>
                      <a:pt x="76" y="27"/>
                      <a:pt x="73" y="27"/>
                      <a:pt x="73" y="27"/>
                    </a:cubicBezTo>
                    <a:cubicBezTo>
                      <a:pt x="73" y="27"/>
                      <a:pt x="72" y="29"/>
                      <a:pt x="72" y="29"/>
                    </a:cubicBezTo>
                    <a:cubicBezTo>
                      <a:pt x="72" y="29"/>
                      <a:pt x="70" y="30"/>
                      <a:pt x="70" y="30"/>
                    </a:cubicBezTo>
                    <a:cubicBezTo>
                      <a:pt x="70" y="30"/>
                      <a:pt x="68" y="31"/>
                      <a:pt x="68" y="31"/>
                    </a:cubicBezTo>
                    <a:cubicBezTo>
                      <a:pt x="68" y="31"/>
                      <a:pt x="66" y="32"/>
                      <a:pt x="66" y="32"/>
                    </a:cubicBezTo>
                    <a:cubicBezTo>
                      <a:pt x="66" y="32"/>
                      <a:pt x="66" y="34"/>
                      <a:pt x="66" y="34"/>
                    </a:cubicBezTo>
                    <a:cubicBezTo>
                      <a:pt x="66" y="34"/>
                      <a:pt x="68" y="34"/>
                      <a:pt x="68" y="34"/>
                    </a:cubicBezTo>
                    <a:cubicBezTo>
                      <a:pt x="68" y="34"/>
                      <a:pt x="69" y="33"/>
                      <a:pt x="69" y="33"/>
                    </a:cubicBezTo>
                    <a:cubicBezTo>
                      <a:pt x="69" y="33"/>
                      <a:pt x="74" y="34"/>
                      <a:pt x="74" y="34"/>
                    </a:cubicBezTo>
                    <a:cubicBezTo>
                      <a:pt x="74" y="34"/>
                      <a:pt x="78" y="34"/>
                      <a:pt x="78" y="34"/>
                    </a:cubicBezTo>
                    <a:cubicBezTo>
                      <a:pt x="78" y="34"/>
                      <a:pt x="81" y="33"/>
                      <a:pt x="81" y="33"/>
                    </a:cubicBezTo>
                    <a:cubicBezTo>
                      <a:pt x="81" y="33"/>
                      <a:pt x="83" y="33"/>
                      <a:pt x="83" y="33"/>
                    </a:cubicBezTo>
                    <a:cubicBezTo>
                      <a:pt x="83" y="33"/>
                      <a:pt x="85" y="30"/>
                      <a:pt x="85" y="30"/>
                    </a:cubicBezTo>
                    <a:cubicBezTo>
                      <a:pt x="85" y="30"/>
                      <a:pt x="88" y="30"/>
                      <a:pt x="88" y="30"/>
                    </a:cubicBezTo>
                    <a:cubicBezTo>
                      <a:pt x="88" y="30"/>
                      <a:pt x="89" y="31"/>
                      <a:pt x="89" y="31"/>
                    </a:cubicBezTo>
                    <a:cubicBezTo>
                      <a:pt x="89" y="31"/>
                      <a:pt x="88" y="33"/>
                      <a:pt x="88" y="33"/>
                    </a:cubicBezTo>
                    <a:cubicBezTo>
                      <a:pt x="88" y="33"/>
                      <a:pt x="90" y="33"/>
                      <a:pt x="90" y="33"/>
                    </a:cubicBezTo>
                    <a:cubicBezTo>
                      <a:pt x="90" y="33"/>
                      <a:pt x="92" y="33"/>
                      <a:pt x="92" y="33"/>
                    </a:cubicBezTo>
                    <a:cubicBezTo>
                      <a:pt x="92" y="33"/>
                      <a:pt x="95" y="33"/>
                      <a:pt x="95" y="33"/>
                    </a:cubicBezTo>
                    <a:cubicBezTo>
                      <a:pt x="95" y="33"/>
                      <a:pt x="98" y="32"/>
                      <a:pt x="98" y="32"/>
                    </a:cubicBezTo>
                    <a:cubicBezTo>
                      <a:pt x="98" y="32"/>
                      <a:pt x="102" y="32"/>
                      <a:pt x="102" y="32"/>
                    </a:cubicBezTo>
                    <a:cubicBezTo>
                      <a:pt x="102" y="32"/>
                      <a:pt x="107" y="30"/>
                      <a:pt x="107" y="30"/>
                    </a:cubicBezTo>
                    <a:cubicBezTo>
                      <a:pt x="107" y="30"/>
                      <a:pt x="113" y="29"/>
                      <a:pt x="113" y="29"/>
                    </a:cubicBezTo>
                    <a:cubicBezTo>
                      <a:pt x="113" y="29"/>
                      <a:pt x="117" y="27"/>
                      <a:pt x="117" y="27"/>
                    </a:cubicBezTo>
                    <a:cubicBezTo>
                      <a:pt x="117" y="27"/>
                      <a:pt x="119" y="25"/>
                      <a:pt x="119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2" y="24"/>
                      <a:pt x="122" y="24"/>
                    </a:cubicBezTo>
                    <a:cubicBezTo>
                      <a:pt x="122" y="24"/>
                      <a:pt x="125" y="23"/>
                      <a:pt x="125" y="23"/>
                    </a:cubicBezTo>
                    <a:cubicBezTo>
                      <a:pt x="125" y="23"/>
                      <a:pt x="125" y="25"/>
                      <a:pt x="125" y="25"/>
                    </a:cubicBezTo>
                    <a:cubicBezTo>
                      <a:pt x="125" y="25"/>
                      <a:pt x="122" y="26"/>
                      <a:pt x="122" y="26"/>
                    </a:cubicBezTo>
                    <a:cubicBezTo>
                      <a:pt x="122" y="26"/>
                      <a:pt x="121" y="27"/>
                      <a:pt x="121" y="27"/>
                    </a:cubicBezTo>
                    <a:cubicBezTo>
                      <a:pt x="121" y="27"/>
                      <a:pt x="121" y="28"/>
                      <a:pt x="121" y="28"/>
                    </a:cubicBezTo>
                    <a:cubicBezTo>
                      <a:pt x="121" y="28"/>
                      <a:pt x="120" y="30"/>
                      <a:pt x="120" y="30"/>
                    </a:cubicBezTo>
                    <a:cubicBezTo>
                      <a:pt x="120" y="30"/>
                      <a:pt x="119" y="30"/>
                      <a:pt x="119" y="30"/>
                    </a:cubicBezTo>
                    <a:cubicBezTo>
                      <a:pt x="119" y="30"/>
                      <a:pt x="118" y="31"/>
                      <a:pt x="118" y="31"/>
                    </a:cubicBezTo>
                    <a:cubicBezTo>
                      <a:pt x="118" y="31"/>
                      <a:pt x="118" y="30"/>
                      <a:pt x="118" y="30"/>
                    </a:cubicBezTo>
                    <a:cubicBezTo>
                      <a:pt x="118" y="30"/>
                      <a:pt x="114" y="31"/>
                      <a:pt x="114" y="31"/>
                    </a:cubicBezTo>
                    <a:cubicBezTo>
                      <a:pt x="114" y="31"/>
                      <a:pt x="108" y="33"/>
                      <a:pt x="108" y="33"/>
                    </a:cubicBezTo>
                    <a:cubicBezTo>
                      <a:pt x="108" y="33"/>
                      <a:pt x="103" y="34"/>
                      <a:pt x="103" y="34"/>
                    </a:cubicBezTo>
                    <a:cubicBezTo>
                      <a:pt x="103" y="34"/>
                      <a:pt x="99" y="35"/>
                      <a:pt x="99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9" y="35"/>
                      <a:pt x="98" y="35"/>
                      <a:pt x="98" y="35"/>
                    </a:cubicBezTo>
                    <a:cubicBezTo>
                      <a:pt x="98" y="35"/>
                      <a:pt x="96" y="35"/>
                      <a:pt x="96" y="35"/>
                    </a:cubicBezTo>
                    <a:cubicBezTo>
                      <a:pt x="96" y="35"/>
                      <a:pt x="94" y="35"/>
                      <a:pt x="94" y="35"/>
                    </a:cubicBezTo>
                    <a:cubicBezTo>
                      <a:pt x="94" y="35"/>
                      <a:pt x="91" y="36"/>
                      <a:pt x="91" y="36"/>
                    </a:cubicBezTo>
                    <a:cubicBezTo>
                      <a:pt x="91" y="36"/>
                      <a:pt x="87" y="35"/>
                      <a:pt x="87" y="35"/>
                    </a:cubicBezTo>
                    <a:cubicBezTo>
                      <a:pt x="87" y="35"/>
                      <a:pt x="85" y="36"/>
                      <a:pt x="85" y="36"/>
                    </a:cubicBezTo>
                    <a:cubicBezTo>
                      <a:pt x="85" y="36"/>
                      <a:pt x="86" y="38"/>
                      <a:pt x="86" y="38"/>
                    </a:cubicBezTo>
                    <a:cubicBezTo>
                      <a:pt x="86" y="38"/>
                      <a:pt x="87" y="39"/>
                      <a:pt x="87" y="39"/>
                    </a:cubicBezTo>
                    <a:cubicBezTo>
                      <a:pt x="87" y="39"/>
                      <a:pt x="90" y="40"/>
                      <a:pt x="90" y="40"/>
                    </a:cubicBezTo>
                    <a:cubicBezTo>
                      <a:pt x="90" y="40"/>
                      <a:pt x="92" y="41"/>
                      <a:pt x="92" y="41"/>
                    </a:cubicBezTo>
                    <a:cubicBezTo>
                      <a:pt x="92" y="41"/>
                      <a:pt x="93" y="43"/>
                      <a:pt x="93" y="43"/>
                    </a:cubicBezTo>
                    <a:cubicBezTo>
                      <a:pt x="93" y="43"/>
                      <a:pt x="93" y="45"/>
                      <a:pt x="93" y="45"/>
                    </a:cubicBezTo>
                    <a:cubicBezTo>
                      <a:pt x="93" y="45"/>
                      <a:pt x="91" y="46"/>
                      <a:pt x="91" y="46"/>
                    </a:cubicBezTo>
                    <a:cubicBezTo>
                      <a:pt x="91" y="46"/>
                      <a:pt x="90" y="46"/>
                      <a:pt x="90" y="46"/>
                    </a:cubicBezTo>
                    <a:cubicBezTo>
                      <a:pt x="90" y="46"/>
                      <a:pt x="88" y="46"/>
                      <a:pt x="88" y="46"/>
                    </a:cubicBezTo>
                    <a:cubicBezTo>
                      <a:pt x="88" y="46"/>
                      <a:pt x="87" y="43"/>
                      <a:pt x="87" y="43"/>
                    </a:cubicBezTo>
                    <a:cubicBezTo>
                      <a:pt x="87" y="43"/>
                      <a:pt x="86" y="42"/>
                      <a:pt x="86" y="42"/>
                    </a:cubicBezTo>
                    <a:cubicBezTo>
                      <a:pt x="86" y="42"/>
                      <a:pt x="83" y="39"/>
                      <a:pt x="83" y="39"/>
                    </a:cubicBezTo>
                    <a:cubicBezTo>
                      <a:pt x="83" y="39"/>
                      <a:pt x="81" y="38"/>
                      <a:pt x="81" y="38"/>
                    </a:cubicBezTo>
                    <a:cubicBezTo>
                      <a:pt x="81" y="38"/>
                      <a:pt x="79" y="36"/>
                      <a:pt x="79" y="36"/>
                    </a:cubicBezTo>
                    <a:cubicBezTo>
                      <a:pt x="79" y="36"/>
                      <a:pt x="76" y="35"/>
                      <a:pt x="76" y="35"/>
                    </a:cubicBezTo>
                    <a:cubicBezTo>
                      <a:pt x="76" y="35"/>
                      <a:pt x="74" y="36"/>
                      <a:pt x="74" y="36"/>
                    </a:cubicBezTo>
                    <a:cubicBezTo>
                      <a:pt x="74" y="36"/>
                      <a:pt x="70" y="36"/>
                      <a:pt x="70" y="36"/>
                    </a:cubicBezTo>
                    <a:cubicBezTo>
                      <a:pt x="70" y="36"/>
                      <a:pt x="68" y="36"/>
                      <a:pt x="68" y="36"/>
                    </a:cubicBezTo>
                    <a:cubicBezTo>
                      <a:pt x="68" y="36"/>
                      <a:pt x="64" y="36"/>
                      <a:pt x="64" y="36"/>
                    </a:cubicBezTo>
                    <a:cubicBezTo>
                      <a:pt x="64" y="36"/>
                      <a:pt x="62" y="37"/>
                      <a:pt x="62" y="37"/>
                    </a:cubicBezTo>
                    <a:cubicBezTo>
                      <a:pt x="62" y="37"/>
                      <a:pt x="61" y="39"/>
                      <a:pt x="61" y="39"/>
                    </a:cubicBezTo>
                    <a:cubicBezTo>
                      <a:pt x="61" y="39"/>
                      <a:pt x="60" y="41"/>
                      <a:pt x="60" y="41"/>
                    </a:cubicBezTo>
                    <a:cubicBezTo>
                      <a:pt x="60" y="41"/>
                      <a:pt x="58" y="42"/>
                      <a:pt x="58" y="42"/>
                    </a:cubicBezTo>
                    <a:cubicBezTo>
                      <a:pt x="58" y="42"/>
                      <a:pt x="58" y="44"/>
                      <a:pt x="58" y="44"/>
                    </a:cubicBezTo>
                    <a:cubicBezTo>
                      <a:pt x="58" y="44"/>
                      <a:pt x="59" y="45"/>
                      <a:pt x="59" y="45"/>
                    </a:cubicBezTo>
                    <a:cubicBezTo>
                      <a:pt x="59" y="45"/>
                      <a:pt x="60" y="44"/>
                      <a:pt x="60" y="44"/>
                    </a:cubicBezTo>
                    <a:cubicBezTo>
                      <a:pt x="60" y="44"/>
                      <a:pt x="62" y="44"/>
                      <a:pt x="62" y="44"/>
                    </a:cubicBezTo>
                    <a:cubicBezTo>
                      <a:pt x="62" y="44"/>
                      <a:pt x="64" y="45"/>
                      <a:pt x="64" y="45"/>
                    </a:cubicBezTo>
                    <a:cubicBezTo>
                      <a:pt x="64" y="45"/>
                      <a:pt x="65" y="48"/>
                      <a:pt x="65" y="48"/>
                    </a:cubicBezTo>
                    <a:cubicBezTo>
                      <a:pt x="65" y="48"/>
                      <a:pt x="65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4" y="52"/>
                      <a:pt x="62" y="53"/>
                      <a:pt x="62" y="53"/>
                    </a:cubicBezTo>
                    <a:cubicBezTo>
                      <a:pt x="62" y="53"/>
                      <a:pt x="62" y="54"/>
                      <a:pt x="62" y="54"/>
                    </a:cubicBezTo>
                    <a:cubicBezTo>
                      <a:pt x="62" y="54"/>
                      <a:pt x="64" y="54"/>
                      <a:pt x="64" y="54"/>
                    </a:cubicBezTo>
                    <a:cubicBezTo>
                      <a:pt x="64" y="54"/>
                      <a:pt x="65" y="56"/>
                      <a:pt x="65" y="56"/>
                    </a:cubicBezTo>
                    <a:cubicBezTo>
                      <a:pt x="65" y="56"/>
                      <a:pt x="66" y="57"/>
                      <a:pt x="66" y="57"/>
                    </a:cubicBezTo>
                    <a:cubicBezTo>
                      <a:pt x="66" y="57"/>
                      <a:pt x="67" y="57"/>
                      <a:pt x="67" y="57"/>
                    </a:cubicBezTo>
                    <a:cubicBezTo>
                      <a:pt x="67" y="57"/>
                      <a:pt x="68" y="56"/>
                      <a:pt x="68" y="56"/>
                    </a:cubicBezTo>
                    <a:cubicBezTo>
                      <a:pt x="68" y="56"/>
                      <a:pt x="70" y="56"/>
                      <a:pt x="70" y="56"/>
                    </a:cubicBezTo>
                    <a:cubicBezTo>
                      <a:pt x="70" y="56"/>
                      <a:pt x="71" y="56"/>
                      <a:pt x="71" y="56"/>
                    </a:cubicBezTo>
                    <a:cubicBezTo>
                      <a:pt x="71" y="56"/>
                      <a:pt x="72" y="58"/>
                      <a:pt x="72" y="58"/>
                    </a:cubicBezTo>
                    <a:cubicBezTo>
                      <a:pt x="72" y="58"/>
                      <a:pt x="72" y="59"/>
                      <a:pt x="72" y="59"/>
                    </a:cubicBezTo>
                    <a:cubicBezTo>
                      <a:pt x="72" y="59"/>
                      <a:pt x="73" y="61"/>
                      <a:pt x="73" y="61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3" y="61"/>
                      <a:pt x="71" y="61"/>
                      <a:pt x="71" y="61"/>
                    </a:cubicBezTo>
                    <a:cubicBezTo>
                      <a:pt x="71" y="61"/>
                      <a:pt x="70" y="60"/>
                      <a:pt x="70" y="60"/>
                    </a:cubicBezTo>
                    <a:cubicBezTo>
                      <a:pt x="70" y="60"/>
                      <a:pt x="69" y="59"/>
                      <a:pt x="69" y="59"/>
                    </a:cubicBezTo>
                    <a:cubicBezTo>
                      <a:pt x="69" y="59"/>
                      <a:pt x="68" y="59"/>
                      <a:pt x="68" y="59"/>
                    </a:cubicBezTo>
                    <a:cubicBezTo>
                      <a:pt x="68" y="59"/>
                      <a:pt x="67" y="59"/>
                      <a:pt x="67" y="59"/>
                    </a:cubicBezTo>
                    <a:cubicBezTo>
                      <a:pt x="67" y="59"/>
                      <a:pt x="65" y="58"/>
                      <a:pt x="65" y="58"/>
                    </a:cubicBezTo>
                    <a:cubicBezTo>
                      <a:pt x="65" y="58"/>
                      <a:pt x="63" y="57"/>
                      <a:pt x="63" y="57"/>
                    </a:cubicBezTo>
                    <a:cubicBezTo>
                      <a:pt x="63" y="57"/>
                      <a:pt x="61" y="57"/>
                      <a:pt x="61" y="57"/>
                    </a:cubicBezTo>
                    <a:cubicBezTo>
                      <a:pt x="61" y="57"/>
                      <a:pt x="59" y="57"/>
                      <a:pt x="59" y="57"/>
                    </a:cubicBezTo>
                    <a:cubicBezTo>
                      <a:pt x="59" y="57"/>
                      <a:pt x="56" y="57"/>
                      <a:pt x="56" y="57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54" y="54"/>
                      <a:pt x="54" y="54"/>
                    </a:cubicBezTo>
                    <a:cubicBezTo>
                      <a:pt x="54" y="54"/>
                      <a:pt x="53" y="54"/>
                      <a:pt x="53" y="54"/>
                    </a:cubicBezTo>
                    <a:cubicBezTo>
                      <a:pt x="53" y="54"/>
                      <a:pt x="50" y="55"/>
                      <a:pt x="50" y="55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7" y="58"/>
                      <a:pt x="47" y="58"/>
                    </a:cubicBezTo>
                    <a:cubicBezTo>
                      <a:pt x="47" y="58"/>
                      <a:pt x="45" y="58"/>
                      <a:pt x="45" y="58"/>
                    </a:cubicBezTo>
                    <a:cubicBezTo>
                      <a:pt x="45" y="58"/>
                      <a:pt x="41" y="59"/>
                      <a:pt x="41" y="59"/>
                    </a:cubicBezTo>
                    <a:cubicBezTo>
                      <a:pt x="41" y="59"/>
                      <a:pt x="39" y="61"/>
                      <a:pt x="39" y="61"/>
                    </a:cubicBezTo>
                    <a:cubicBezTo>
                      <a:pt x="39" y="61"/>
                      <a:pt x="37" y="62"/>
                      <a:pt x="37" y="62"/>
                    </a:cubicBezTo>
                    <a:cubicBezTo>
                      <a:pt x="37" y="62"/>
                      <a:pt x="34" y="64"/>
                      <a:pt x="34" y="64"/>
                    </a:cubicBezTo>
                    <a:cubicBezTo>
                      <a:pt x="34" y="64"/>
                      <a:pt x="34" y="66"/>
                      <a:pt x="34" y="66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7"/>
                      <a:pt x="32" y="68"/>
                      <a:pt x="32" y="68"/>
                    </a:cubicBezTo>
                    <a:cubicBezTo>
                      <a:pt x="32" y="68"/>
                      <a:pt x="34" y="68"/>
                      <a:pt x="34" y="68"/>
                    </a:cubicBezTo>
                    <a:cubicBezTo>
                      <a:pt x="34" y="68"/>
                      <a:pt x="35" y="69"/>
                      <a:pt x="35" y="69"/>
                    </a:cubicBezTo>
                    <a:cubicBezTo>
                      <a:pt x="35" y="69"/>
                      <a:pt x="37" y="68"/>
                      <a:pt x="37" y="68"/>
                    </a:cubicBezTo>
                    <a:cubicBezTo>
                      <a:pt x="37" y="68"/>
                      <a:pt x="38" y="67"/>
                      <a:pt x="38" y="67"/>
                    </a:cubicBezTo>
                    <a:cubicBezTo>
                      <a:pt x="38" y="67"/>
                      <a:pt x="40" y="67"/>
                      <a:pt x="40" y="67"/>
                    </a:cubicBezTo>
                    <a:cubicBezTo>
                      <a:pt x="40" y="67"/>
                      <a:pt x="41" y="67"/>
                      <a:pt x="41" y="67"/>
                    </a:cubicBezTo>
                    <a:cubicBezTo>
                      <a:pt x="41" y="67"/>
                      <a:pt x="41" y="68"/>
                      <a:pt x="41" y="68"/>
                    </a:cubicBezTo>
                    <a:cubicBezTo>
                      <a:pt x="41" y="68"/>
                      <a:pt x="41" y="69"/>
                      <a:pt x="41" y="69"/>
                    </a:cubicBezTo>
                    <a:cubicBezTo>
                      <a:pt x="41" y="69"/>
                      <a:pt x="44" y="69"/>
                      <a:pt x="44" y="69"/>
                    </a:cubicBezTo>
                    <a:cubicBezTo>
                      <a:pt x="44" y="69"/>
                      <a:pt x="46" y="67"/>
                      <a:pt x="46" y="67"/>
                    </a:cubicBezTo>
                    <a:cubicBezTo>
                      <a:pt x="46" y="67"/>
                      <a:pt x="50" y="64"/>
                      <a:pt x="50" y="64"/>
                    </a:cubicBezTo>
                    <a:cubicBezTo>
                      <a:pt x="50" y="64"/>
                      <a:pt x="53" y="63"/>
                      <a:pt x="53" y="63"/>
                    </a:cubicBezTo>
                    <a:cubicBezTo>
                      <a:pt x="53" y="63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4" y="63"/>
                    </a:cubicBezTo>
                    <a:cubicBezTo>
                      <a:pt x="54" y="63"/>
                      <a:pt x="53" y="64"/>
                      <a:pt x="53" y="64"/>
                    </a:cubicBezTo>
                    <a:cubicBezTo>
                      <a:pt x="53" y="64"/>
                      <a:pt x="53" y="66"/>
                      <a:pt x="53" y="66"/>
                    </a:cubicBezTo>
                    <a:cubicBezTo>
                      <a:pt x="53" y="66"/>
                      <a:pt x="51" y="68"/>
                      <a:pt x="51" y="68"/>
                    </a:cubicBezTo>
                    <a:cubicBezTo>
                      <a:pt x="51" y="68"/>
                      <a:pt x="49" y="69"/>
                      <a:pt x="49" y="69"/>
                    </a:cubicBezTo>
                    <a:cubicBezTo>
                      <a:pt x="49" y="69"/>
                      <a:pt x="48" y="70"/>
                      <a:pt x="48" y="70"/>
                    </a:cubicBezTo>
                    <a:cubicBezTo>
                      <a:pt x="48" y="70"/>
                      <a:pt x="46" y="70"/>
                      <a:pt x="46" y="70"/>
                    </a:cubicBezTo>
                    <a:cubicBezTo>
                      <a:pt x="46" y="70"/>
                      <a:pt x="44" y="71"/>
                      <a:pt x="44" y="71"/>
                    </a:cubicBezTo>
                    <a:cubicBezTo>
                      <a:pt x="44" y="71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4"/>
                    </a:cubicBezTo>
                    <a:cubicBezTo>
                      <a:pt x="43" y="74"/>
                      <a:pt x="42" y="75"/>
                      <a:pt x="42" y="75"/>
                    </a:cubicBezTo>
                    <a:cubicBezTo>
                      <a:pt x="42" y="75"/>
                      <a:pt x="41" y="77"/>
                      <a:pt x="41" y="77"/>
                    </a:cubicBezTo>
                    <a:cubicBezTo>
                      <a:pt x="41" y="77"/>
                      <a:pt x="39" y="77"/>
                      <a:pt x="39" y="77"/>
                    </a:cubicBezTo>
                    <a:cubicBezTo>
                      <a:pt x="39" y="77"/>
                      <a:pt x="41" y="78"/>
                      <a:pt x="41" y="78"/>
                    </a:cubicBezTo>
                    <a:cubicBezTo>
                      <a:pt x="41" y="78"/>
                      <a:pt x="42" y="78"/>
                      <a:pt x="42" y="78"/>
                    </a:cubicBezTo>
                    <a:cubicBezTo>
                      <a:pt x="42" y="78"/>
                      <a:pt x="43" y="78"/>
                      <a:pt x="43" y="78"/>
                    </a:cubicBezTo>
                    <a:cubicBezTo>
                      <a:pt x="43" y="78"/>
                      <a:pt x="43" y="76"/>
                      <a:pt x="43" y="76"/>
                    </a:cubicBezTo>
                    <a:cubicBezTo>
                      <a:pt x="43" y="76"/>
                      <a:pt x="44" y="76"/>
                      <a:pt x="44" y="76"/>
                    </a:cubicBezTo>
                    <a:cubicBezTo>
                      <a:pt x="44" y="76"/>
                      <a:pt x="45" y="77"/>
                      <a:pt x="45" y="77"/>
                    </a:cubicBezTo>
                    <a:cubicBezTo>
                      <a:pt x="45" y="77"/>
                      <a:pt x="46" y="77"/>
                      <a:pt x="46" y="77"/>
                    </a:cubicBezTo>
                    <a:cubicBezTo>
                      <a:pt x="46" y="77"/>
                      <a:pt x="48" y="77"/>
                      <a:pt x="48" y="77"/>
                    </a:cubicBezTo>
                    <a:cubicBezTo>
                      <a:pt x="48" y="77"/>
                      <a:pt x="49" y="78"/>
                      <a:pt x="49" y="78"/>
                    </a:cubicBezTo>
                    <a:cubicBezTo>
                      <a:pt x="49" y="78"/>
                      <a:pt x="51" y="78"/>
                      <a:pt x="51" y="78"/>
                    </a:cubicBezTo>
                    <a:cubicBezTo>
                      <a:pt x="51" y="78"/>
                      <a:pt x="52" y="76"/>
                      <a:pt x="52" y="76"/>
                    </a:cubicBezTo>
                    <a:cubicBezTo>
                      <a:pt x="52" y="76"/>
                      <a:pt x="53" y="75"/>
                      <a:pt x="53" y="75"/>
                    </a:cubicBezTo>
                    <a:cubicBezTo>
                      <a:pt x="53" y="75"/>
                      <a:pt x="56" y="75"/>
                      <a:pt x="56" y="75"/>
                    </a:cubicBezTo>
                    <a:cubicBezTo>
                      <a:pt x="56" y="75"/>
                      <a:pt x="58" y="74"/>
                      <a:pt x="58" y="74"/>
                    </a:cubicBezTo>
                    <a:cubicBezTo>
                      <a:pt x="58" y="74"/>
                      <a:pt x="59" y="72"/>
                      <a:pt x="59" y="72"/>
                    </a:cubicBezTo>
                    <a:cubicBezTo>
                      <a:pt x="59" y="72"/>
                      <a:pt x="62" y="71"/>
                      <a:pt x="62" y="71"/>
                    </a:cubicBezTo>
                    <a:cubicBezTo>
                      <a:pt x="62" y="71"/>
                      <a:pt x="64" y="69"/>
                      <a:pt x="64" y="69"/>
                    </a:cubicBezTo>
                    <a:cubicBezTo>
                      <a:pt x="64" y="69"/>
                      <a:pt x="66" y="67"/>
                      <a:pt x="66" y="67"/>
                    </a:cubicBezTo>
                    <a:cubicBezTo>
                      <a:pt x="66" y="67"/>
                      <a:pt x="65" y="68"/>
                      <a:pt x="65" y="68"/>
                    </a:cubicBezTo>
                    <a:cubicBezTo>
                      <a:pt x="65" y="68"/>
                      <a:pt x="63" y="72"/>
                      <a:pt x="63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2"/>
                      <a:pt x="58" y="75"/>
                      <a:pt x="58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8" y="75"/>
                      <a:pt x="57" y="77"/>
                      <a:pt x="57" y="77"/>
                    </a:cubicBezTo>
                    <a:cubicBezTo>
                      <a:pt x="57" y="77"/>
                      <a:pt x="53" y="78"/>
                      <a:pt x="53" y="78"/>
                    </a:cubicBezTo>
                    <a:cubicBezTo>
                      <a:pt x="53" y="78"/>
                      <a:pt x="51" y="78"/>
                      <a:pt x="51" y="78"/>
                    </a:cubicBezTo>
                    <a:cubicBezTo>
                      <a:pt x="51" y="78"/>
                      <a:pt x="50" y="80"/>
                      <a:pt x="50" y="80"/>
                    </a:cubicBezTo>
                    <a:cubicBezTo>
                      <a:pt x="50" y="80"/>
                      <a:pt x="48" y="80"/>
                      <a:pt x="48" y="80"/>
                    </a:cubicBezTo>
                    <a:cubicBezTo>
                      <a:pt x="48" y="80"/>
                      <a:pt x="46" y="79"/>
                      <a:pt x="46" y="79"/>
                    </a:cubicBezTo>
                    <a:cubicBezTo>
                      <a:pt x="46" y="79"/>
                      <a:pt x="44" y="80"/>
                      <a:pt x="44" y="80"/>
                    </a:cubicBezTo>
                    <a:cubicBezTo>
                      <a:pt x="44" y="80"/>
                      <a:pt x="43" y="81"/>
                      <a:pt x="43" y="81"/>
                    </a:cubicBezTo>
                    <a:cubicBezTo>
                      <a:pt x="43" y="81"/>
                      <a:pt x="41" y="81"/>
                      <a:pt x="41" y="81"/>
                    </a:cubicBezTo>
                    <a:cubicBezTo>
                      <a:pt x="41" y="81"/>
                      <a:pt x="40" y="80"/>
                      <a:pt x="40" y="80"/>
                    </a:cubicBezTo>
                    <a:cubicBezTo>
                      <a:pt x="40" y="80"/>
                      <a:pt x="38" y="79"/>
                      <a:pt x="38" y="79"/>
                    </a:cubicBezTo>
                    <a:cubicBezTo>
                      <a:pt x="38" y="79"/>
                      <a:pt x="36" y="79"/>
                      <a:pt x="36" y="79"/>
                    </a:cubicBezTo>
                    <a:cubicBezTo>
                      <a:pt x="36" y="79"/>
                      <a:pt x="36" y="78"/>
                      <a:pt x="36" y="7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3" name="Freeform 995"/>
              <p:cNvSpPr>
                <a:spLocks/>
              </p:cNvSpPr>
              <p:nvPr/>
            </p:nvSpPr>
            <p:spPr bwMode="gray">
              <a:xfrm>
                <a:off x="2643188" y="1164049"/>
                <a:ext cx="22225" cy="95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7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4" name="Freeform 996"/>
              <p:cNvSpPr>
                <a:spLocks/>
              </p:cNvSpPr>
              <p:nvPr/>
            </p:nvSpPr>
            <p:spPr bwMode="gray">
              <a:xfrm>
                <a:off x="2824163" y="1130711"/>
                <a:ext cx="19050" cy="6350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1" y="3"/>
                  </a:cxn>
                </a:cxnLst>
                <a:rect l="0" t="0" r="r" b="b"/>
                <a:pathLst>
                  <a:path w="7" h="4">
                    <a:moveTo>
                      <a:pt x="1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5" name="Freeform 997"/>
              <p:cNvSpPr>
                <a:spLocks/>
              </p:cNvSpPr>
              <p:nvPr/>
            </p:nvSpPr>
            <p:spPr bwMode="gray">
              <a:xfrm>
                <a:off x="2849563" y="1130711"/>
                <a:ext cx="19050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6" name="Freeform 998"/>
              <p:cNvSpPr>
                <a:spLocks/>
              </p:cNvSpPr>
              <p:nvPr/>
            </p:nvSpPr>
            <p:spPr bwMode="gray">
              <a:xfrm>
                <a:off x="3049588" y="1245011"/>
                <a:ext cx="19050" cy="174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7" y="6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6" y="0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cubicBezTo>
                      <a:pt x="6" y="0"/>
                      <a:pt x="6" y="0"/>
                      <a:pt x="7" y="0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6" y="8"/>
                      <a:pt x="5" y="8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10"/>
                      <a:pt x="3" y="10"/>
                      <a:pt x="3" y="9"/>
                    </a:cubicBezTo>
                    <a:cubicBezTo>
                      <a:pt x="3" y="9"/>
                      <a:pt x="2" y="9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7" name="Freeform 999"/>
              <p:cNvSpPr>
                <a:spLocks/>
              </p:cNvSpPr>
              <p:nvPr/>
            </p:nvSpPr>
            <p:spPr bwMode="gray">
              <a:xfrm>
                <a:off x="3057525" y="1235486"/>
                <a:ext cx="7938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8" name="Freeform 1000"/>
              <p:cNvSpPr>
                <a:spLocks/>
              </p:cNvSpPr>
              <p:nvPr/>
            </p:nvSpPr>
            <p:spPr bwMode="gray">
              <a:xfrm>
                <a:off x="3060700" y="1221199"/>
                <a:ext cx="7938" cy="47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9" name="Freeform 1001"/>
              <p:cNvSpPr>
                <a:spLocks/>
              </p:cNvSpPr>
              <p:nvPr/>
            </p:nvSpPr>
            <p:spPr bwMode="gray">
              <a:xfrm>
                <a:off x="2162175" y="1148174"/>
                <a:ext cx="141288" cy="44450"/>
              </a:xfrm>
              <a:custGeom>
                <a:avLst/>
                <a:gdLst/>
                <a:ahLst/>
                <a:cxnLst>
                  <a:cxn ang="0">
                    <a:pos x="37" y="21"/>
                  </a:cxn>
                  <a:cxn ang="0">
                    <a:pos x="42" y="21"/>
                  </a:cxn>
                  <a:cxn ang="0">
                    <a:pos x="44" y="21"/>
                  </a:cxn>
                  <a:cxn ang="0">
                    <a:pos x="46" y="17"/>
                  </a:cxn>
                  <a:cxn ang="0">
                    <a:pos x="44" y="16"/>
                  </a:cxn>
                  <a:cxn ang="0">
                    <a:pos x="46" y="14"/>
                  </a:cxn>
                  <a:cxn ang="0">
                    <a:pos x="49" y="8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6" y="2"/>
                  </a:cxn>
                  <a:cxn ang="0">
                    <a:pos x="43" y="4"/>
                  </a:cxn>
                  <a:cxn ang="0">
                    <a:pos x="40" y="3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9" y="3"/>
                  </a:cxn>
                  <a:cxn ang="0">
                    <a:pos x="31" y="6"/>
                  </a:cxn>
                  <a:cxn ang="0">
                    <a:pos x="35" y="8"/>
                  </a:cxn>
                  <a:cxn ang="0">
                    <a:pos x="33" y="11"/>
                  </a:cxn>
                  <a:cxn ang="0">
                    <a:pos x="30" y="13"/>
                  </a:cxn>
                  <a:cxn ang="0">
                    <a:pos x="27" y="11"/>
                  </a:cxn>
                  <a:cxn ang="0">
                    <a:pos x="26" y="6"/>
                  </a:cxn>
                  <a:cxn ang="0">
                    <a:pos x="23" y="4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18" y="14"/>
                  </a:cxn>
                  <a:cxn ang="0">
                    <a:pos x="17" y="15"/>
                  </a:cxn>
                  <a:cxn ang="0">
                    <a:pos x="14" y="11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1" y="15"/>
                  </a:cxn>
                  <a:cxn ang="0">
                    <a:pos x="3" y="16"/>
                  </a:cxn>
                  <a:cxn ang="0">
                    <a:pos x="6" y="16"/>
                  </a:cxn>
                  <a:cxn ang="0">
                    <a:pos x="5" y="18"/>
                  </a:cxn>
                  <a:cxn ang="0">
                    <a:pos x="10" y="19"/>
                  </a:cxn>
                  <a:cxn ang="0">
                    <a:pos x="17" y="18"/>
                  </a:cxn>
                  <a:cxn ang="0">
                    <a:pos x="21" y="18"/>
                  </a:cxn>
                  <a:cxn ang="0">
                    <a:pos x="26" y="17"/>
                  </a:cxn>
                  <a:cxn ang="0">
                    <a:pos x="25" y="19"/>
                  </a:cxn>
                  <a:cxn ang="0">
                    <a:pos x="20" y="21"/>
                  </a:cxn>
                  <a:cxn ang="0">
                    <a:pos x="20" y="23"/>
                  </a:cxn>
                  <a:cxn ang="0">
                    <a:pos x="17" y="25"/>
                  </a:cxn>
                  <a:cxn ang="0">
                    <a:pos x="18" y="28"/>
                  </a:cxn>
                  <a:cxn ang="0">
                    <a:pos x="23" y="28"/>
                  </a:cxn>
                  <a:cxn ang="0">
                    <a:pos x="24" y="26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4" y="25"/>
                  </a:cxn>
                  <a:cxn ang="0">
                    <a:pos x="36" y="26"/>
                  </a:cxn>
                  <a:cxn ang="0">
                    <a:pos x="38" y="25"/>
                  </a:cxn>
                </a:cxnLst>
                <a:rect l="0" t="0" r="r" b="b"/>
                <a:pathLst>
                  <a:path w="51" h="28">
                    <a:moveTo>
                      <a:pt x="37" y="23"/>
                    </a:moveTo>
                    <a:cubicBezTo>
                      <a:pt x="37" y="23"/>
                      <a:pt x="37" y="21"/>
                      <a:pt x="37" y="21"/>
                    </a:cubicBezTo>
                    <a:cubicBezTo>
                      <a:pt x="37" y="21"/>
                      <a:pt x="40" y="21"/>
                      <a:pt x="40" y="21"/>
                    </a:cubicBezTo>
                    <a:cubicBezTo>
                      <a:pt x="40" y="21"/>
                      <a:pt x="42" y="21"/>
                      <a:pt x="42" y="21"/>
                    </a:cubicBezTo>
                    <a:cubicBezTo>
                      <a:pt x="42" y="21"/>
                      <a:pt x="43" y="20"/>
                      <a:pt x="43" y="20"/>
                    </a:cubicBezTo>
                    <a:cubicBezTo>
                      <a:pt x="43" y="20"/>
                      <a:pt x="44" y="21"/>
                      <a:pt x="44" y="21"/>
                    </a:cubicBezTo>
                    <a:cubicBezTo>
                      <a:pt x="44" y="21"/>
                      <a:pt x="46" y="19"/>
                      <a:pt x="46" y="19"/>
                    </a:cubicBezTo>
                    <a:cubicBezTo>
                      <a:pt x="46" y="19"/>
                      <a:pt x="46" y="17"/>
                      <a:pt x="46" y="17"/>
                    </a:cubicBezTo>
                    <a:cubicBezTo>
                      <a:pt x="46" y="17"/>
                      <a:pt x="45" y="17"/>
                      <a:pt x="45" y="17"/>
                    </a:cubicBezTo>
                    <a:cubicBezTo>
                      <a:pt x="45" y="17"/>
                      <a:pt x="44" y="16"/>
                      <a:pt x="44" y="16"/>
                    </a:cubicBezTo>
                    <a:cubicBezTo>
                      <a:pt x="44" y="16"/>
                      <a:pt x="44" y="14"/>
                      <a:pt x="44" y="14"/>
                    </a:cubicBezTo>
                    <a:cubicBezTo>
                      <a:pt x="44" y="14"/>
                      <a:pt x="46" y="14"/>
                      <a:pt x="46" y="14"/>
                    </a:cubicBezTo>
                    <a:cubicBezTo>
                      <a:pt x="46" y="14"/>
                      <a:pt x="48" y="12"/>
                      <a:pt x="48" y="12"/>
                    </a:cubicBezTo>
                    <a:cubicBezTo>
                      <a:pt x="48" y="12"/>
                      <a:pt x="49" y="8"/>
                      <a:pt x="49" y="8"/>
                    </a:cubicBezTo>
                    <a:cubicBezTo>
                      <a:pt x="49" y="8"/>
                      <a:pt x="50" y="7"/>
                      <a:pt x="50" y="7"/>
                    </a:cubicBezTo>
                    <a:cubicBezTo>
                      <a:pt x="50" y="7"/>
                      <a:pt x="51" y="5"/>
                      <a:pt x="51" y="5"/>
                    </a:cubicBezTo>
                    <a:cubicBezTo>
                      <a:pt x="51" y="5"/>
                      <a:pt x="51" y="4"/>
                      <a:pt x="51" y="4"/>
                    </a:cubicBezTo>
                    <a:cubicBezTo>
                      <a:pt x="51" y="4"/>
                      <a:pt x="50" y="2"/>
                      <a:pt x="50" y="2"/>
                    </a:cubicBezTo>
                    <a:cubicBezTo>
                      <a:pt x="50" y="2"/>
                      <a:pt x="48" y="2"/>
                      <a:pt x="48" y="2"/>
                    </a:cubicBezTo>
                    <a:cubicBezTo>
                      <a:pt x="48" y="2"/>
                      <a:pt x="46" y="2"/>
                      <a:pt x="46" y="2"/>
                    </a:cubicBezTo>
                    <a:cubicBezTo>
                      <a:pt x="46" y="2"/>
                      <a:pt x="45" y="3"/>
                      <a:pt x="45" y="3"/>
                    </a:cubicBezTo>
                    <a:cubicBezTo>
                      <a:pt x="45" y="3"/>
                      <a:pt x="43" y="4"/>
                      <a:pt x="43" y="4"/>
                    </a:cubicBezTo>
                    <a:cubicBezTo>
                      <a:pt x="43" y="4"/>
                      <a:pt x="42" y="4"/>
                      <a:pt x="42" y="4"/>
                    </a:cubicBezTo>
                    <a:cubicBezTo>
                      <a:pt x="42" y="4"/>
                      <a:pt x="40" y="3"/>
                      <a:pt x="40" y="3"/>
                    </a:cubicBezTo>
                    <a:cubicBezTo>
                      <a:pt x="40" y="3"/>
                      <a:pt x="38" y="3"/>
                      <a:pt x="38" y="3"/>
                    </a:cubicBezTo>
                    <a:cubicBezTo>
                      <a:pt x="38" y="3"/>
                      <a:pt x="37" y="0"/>
                      <a:pt x="37" y="0"/>
                    </a:cubicBezTo>
                    <a:cubicBezTo>
                      <a:pt x="37" y="0"/>
                      <a:pt x="35" y="0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ubicBezTo>
                      <a:pt x="33" y="0"/>
                      <a:pt x="31" y="1"/>
                      <a:pt x="31" y="1"/>
                    </a:cubicBezTo>
                    <a:cubicBezTo>
                      <a:pt x="31" y="1"/>
                      <a:pt x="28" y="1"/>
                      <a:pt x="28" y="1"/>
                    </a:cubicBezTo>
                    <a:cubicBezTo>
                      <a:pt x="28" y="1"/>
                      <a:pt x="28" y="3"/>
                      <a:pt x="28" y="3"/>
                    </a:cubicBezTo>
                    <a:cubicBezTo>
                      <a:pt x="28" y="3"/>
                      <a:pt x="29" y="3"/>
                      <a:pt x="29" y="3"/>
                    </a:cubicBezTo>
                    <a:cubicBezTo>
                      <a:pt x="29" y="3"/>
                      <a:pt x="29" y="5"/>
                      <a:pt x="29" y="5"/>
                    </a:cubicBezTo>
                    <a:cubicBezTo>
                      <a:pt x="29" y="5"/>
                      <a:pt x="31" y="6"/>
                      <a:pt x="31" y="6"/>
                    </a:cubicBezTo>
                    <a:cubicBezTo>
                      <a:pt x="31" y="6"/>
                      <a:pt x="32" y="9"/>
                      <a:pt x="32" y="9"/>
                    </a:cubicBezTo>
                    <a:cubicBezTo>
                      <a:pt x="32" y="9"/>
                      <a:pt x="35" y="8"/>
                      <a:pt x="35" y="8"/>
                    </a:cubicBezTo>
                    <a:cubicBezTo>
                      <a:pt x="35" y="8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2" y="13"/>
                      <a:pt x="32" y="13"/>
                    </a:cubicBezTo>
                    <a:cubicBezTo>
                      <a:pt x="32" y="13"/>
                      <a:pt x="30" y="13"/>
                      <a:pt x="30" y="13"/>
                    </a:cubicBezTo>
                    <a:cubicBezTo>
                      <a:pt x="30" y="13"/>
                      <a:pt x="27" y="12"/>
                      <a:pt x="27" y="12"/>
                    </a:cubicBezTo>
                    <a:cubicBezTo>
                      <a:pt x="27" y="12"/>
                      <a:pt x="27" y="11"/>
                      <a:pt x="27" y="11"/>
                    </a:cubicBezTo>
                    <a:cubicBezTo>
                      <a:pt x="27" y="11"/>
                      <a:pt x="27" y="9"/>
                      <a:pt x="27" y="9"/>
                    </a:cubicBezTo>
                    <a:cubicBezTo>
                      <a:pt x="27" y="9"/>
                      <a:pt x="26" y="6"/>
                      <a:pt x="26" y="6"/>
                    </a:cubicBezTo>
                    <a:cubicBezTo>
                      <a:pt x="26" y="6"/>
                      <a:pt x="24" y="5"/>
                      <a:pt x="24" y="5"/>
                    </a:cubicBezTo>
                    <a:cubicBezTo>
                      <a:pt x="24" y="5"/>
                      <a:pt x="23" y="4"/>
                      <a:pt x="23" y="4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6"/>
                      <a:pt x="19" y="6"/>
                    </a:cubicBezTo>
                    <a:cubicBezTo>
                      <a:pt x="19" y="6"/>
                      <a:pt x="18" y="8"/>
                      <a:pt x="18" y="8"/>
                    </a:cubicBezTo>
                    <a:cubicBezTo>
                      <a:pt x="18" y="8"/>
                      <a:pt x="19" y="9"/>
                      <a:pt x="19" y="9"/>
                    </a:cubicBezTo>
                    <a:cubicBezTo>
                      <a:pt x="19" y="9"/>
                      <a:pt x="18" y="11"/>
                      <a:pt x="18" y="11"/>
                    </a:cubicBezTo>
                    <a:cubicBezTo>
                      <a:pt x="18" y="11"/>
                      <a:pt x="18" y="14"/>
                      <a:pt x="18" y="14"/>
                    </a:cubicBezTo>
                    <a:cubicBezTo>
                      <a:pt x="18" y="14"/>
                      <a:pt x="18" y="15"/>
                      <a:pt x="18" y="15"/>
                    </a:cubicBezTo>
                    <a:cubicBezTo>
                      <a:pt x="18" y="15"/>
                      <a:pt x="17" y="15"/>
                      <a:pt x="17" y="15"/>
                    </a:cubicBezTo>
                    <a:cubicBezTo>
                      <a:pt x="17" y="15"/>
                      <a:pt x="15" y="13"/>
                      <a:pt x="15" y="13"/>
                    </a:cubicBezTo>
                    <a:cubicBezTo>
                      <a:pt x="15" y="13"/>
                      <a:pt x="14" y="11"/>
                      <a:pt x="14" y="11"/>
                    </a:cubicBezTo>
                    <a:cubicBezTo>
                      <a:pt x="14" y="11"/>
                      <a:pt x="14" y="9"/>
                      <a:pt x="14" y="9"/>
                    </a:cubicBezTo>
                    <a:cubicBezTo>
                      <a:pt x="14" y="9"/>
                      <a:pt x="15" y="7"/>
                      <a:pt x="15" y="7"/>
                    </a:cubicBezTo>
                    <a:cubicBezTo>
                      <a:pt x="15" y="7"/>
                      <a:pt x="14" y="6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3" y="4"/>
                      <a:pt x="10" y="2"/>
                      <a:pt x="10" y="2"/>
                    </a:cubicBezTo>
                    <a:cubicBezTo>
                      <a:pt x="10" y="2"/>
                      <a:pt x="9" y="1"/>
                      <a:pt x="9" y="1"/>
                    </a:cubicBezTo>
                    <a:cubicBezTo>
                      <a:pt x="9" y="1"/>
                      <a:pt x="7" y="1"/>
                      <a:pt x="7" y="1"/>
                    </a:cubicBezTo>
                    <a:cubicBezTo>
                      <a:pt x="7" y="1"/>
                      <a:pt x="5" y="1"/>
                      <a:pt x="5" y="1"/>
                    </a:cubicBezTo>
                    <a:cubicBezTo>
                      <a:pt x="5" y="1"/>
                      <a:pt x="4" y="3"/>
                      <a:pt x="4" y="3"/>
                    </a:cubicBezTo>
                    <a:cubicBezTo>
                      <a:pt x="4" y="3"/>
                      <a:pt x="4" y="5"/>
                      <a:pt x="4" y="5"/>
                    </a:cubicBezTo>
                    <a:cubicBezTo>
                      <a:pt x="4" y="5"/>
                      <a:pt x="5" y="6"/>
                      <a:pt x="5" y="6"/>
                    </a:cubicBezTo>
                    <a:cubicBezTo>
                      <a:pt x="5" y="6"/>
                      <a:pt x="5" y="8"/>
                      <a:pt x="5" y="8"/>
                    </a:cubicBezTo>
                    <a:cubicBezTo>
                      <a:pt x="5" y="8"/>
                      <a:pt x="2" y="7"/>
                      <a:pt x="2" y="7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10"/>
                      <a:pt x="0" y="10"/>
                    </a:cubicBezTo>
                    <a:cubicBezTo>
                      <a:pt x="0" y="10"/>
                      <a:pt x="2" y="10"/>
                      <a:pt x="2" y="10"/>
                    </a:cubicBezTo>
                    <a:cubicBezTo>
                      <a:pt x="2" y="10"/>
                      <a:pt x="2" y="12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5"/>
                      <a:pt x="1" y="15"/>
                    </a:cubicBezTo>
                    <a:cubicBezTo>
                      <a:pt x="1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4" y="16"/>
                      <a:pt x="6" y="16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5" y="18"/>
                      <a:pt x="5" y="18"/>
                    </a:cubicBezTo>
                    <a:cubicBezTo>
                      <a:pt x="5" y="18"/>
                      <a:pt x="6" y="20"/>
                      <a:pt x="6" y="20"/>
                    </a:cubicBezTo>
                    <a:cubicBezTo>
                      <a:pt x="6" y="20"/>
                      <a:pt x="10" y="19"/>
                      <a:pt x="10" y="19"/>
                    </a:cubicBezTo>
                    <a:cubicBezTo>
                      <a:pt x="10" y="19"/>
                      <a:pt x="15" y="19"/>
                      <a:pt x="15" y="19"/>
                    </a:cubicBezTo>
                    <a:cubicBezTo>
                      <a:pt x="15" y="19"/>
                      <a:pt x="17" y="18"/>
                      <a:pt x="17" y="18"/>
                    </a:cubicBezTo>
                    <a:cubicBezTo>
                      <a:pt x="17" y="18"/>
                      <a:pt x="19" y="18"/>
                      <a:pt x="19" y="18"/>
                    </a:cubicBezTo>
                    <a:cubicBezTo>
                      <a:pt x="19" y="18"/>
                      <a:pt x="21" y="18"/>
                      <a:pt x="21" y="18"/>
                    </a:cubicBezTo>
                    <a:cubicBezTo>
                      <a:pt x="21" y="18"/>
                      <a:pt x="23" y="17"/>
                      <a:pt x="23" y="17"/>
                    </a:cubicBezTo>
                    <a:cubicBezTo>
                      <a:pt x="23" y="17"/>
                      <a:pt x="26" y="17"/>
                      <a:pt x="26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7" y="18"/>
                      <a:pt x="25" y="19"/>
                      <a:pt x="25" y="19"/>
                    </a:cubicBezTo>
                    <a:cubicBezTo>
                      <a:pt x="25" y="19"/>
                      <a:pt x="23" y="20"/>
                      <a:pt x="23" y="20"/>
                    </a:cubicBezTo>
                    <a:cubicBezTo>
                      <a:pt x="23" y="20"/>
                      <a:pt x="20" y="21"/>
                      <a:pt x="20" y="21"/>
                    </a:cubicBez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3"/>
                      <a:pt x="18" y="22"/>
                      <a:pt x="18" y="22"/>
                    </a:cubicBezTo>
                    <a:cubicBezTo>
                      <a:pt x="18" y="22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7" y="26"/>
                    </a:cubicBezTo>
                    <a:cubicBezTo>
                      <a:pt x="17" y="26"/>
                      <a:pt x="18" y="28"/>
                      <a:pt x="18" y="28"/>
                    </a:cubicBezTo>
                    <a:cubicBezTo>
                      <a:pt x="18" y="28"/>
                      <a:pt x="20" y="28"/>
                      <a:pt x="20" y="28"/>
                    </a:cubicBezTo>
                    <a:cubicBezTo>
                      <a:pt x="20" y="28"/>
                      <a:pt x="23" y="28"/>
                      <a:pt x="23" y="28"/>
                    </a:cubicBezTo>
                    <a:cubicBezTo>
                      <a:pt x="23" y="28"/>
                      <a:pt x="23" y="26"/>
                      <a:pt x="23" y="26"/>
                    </a:cubicBezTo>
                    <a:cubicBezTo>
                      <a:pt x="23" y="26"/>
                      <a:pt x="24" y="26"/>
                      <a:pt x="24" y="26"/>
                    </a:cubicBezTo>
                    <a:cubicBezTo>
                      <a:pt x="24" y="26"/>
                      <a:pt x="26" y="28"/>
                      <a:pt x="26" y="28"/>
                    </a:cubicBezTo>
                    <a:cubicBezTo>
                      <a:pt x="26" y="28"/>
                      <a:pt x="26" y="27"/>
                      <a:pt x="26" y="27"/>
                    </a:cubicBezTo>
                    <a:cubicBezTo>
                      <a:pt x="26" y="27"/>
                      <a:pt x="29" y="28"/>
                      <a:pt x="29" y="28"/>
                    </a:cubicBezTo>
                    <a:cubicBezTo>
                      <a:pt x="29" y="28"/>
                      <a:pt x="32" y="27"/>
                      <a:pt x="32" y="27"/>
                    </a:cubicBezTo>
                    <a:cubicBezTo>
                      <a:pt x="32" y="27"/>
                      <a:pt x="34" y="27"/>
                      <a:pt x="34" y="27"/>
                    </a:cubicBezTo>
                    <a:cubicBezTo>
                      <a:pt x="34" y="27"/>
                      <a:pt x="34" y="25"/>
                      <a:pt x="34" y="25"/>
                    </a:cubicBezTo>
                    <a:cubicBezTo>
                      <a:pt x="34" y="25"/>
                      <a:pt x="35" y="25"/>
                      <a:pt x="35" y="25"/>
                    </a:cubicBezTo>
                    <a:cubicBezTo>
                      <a:pt x="35" y="25"/>
                      <a:pt x="36" y="26"/>
                      <a:pt x="36" y="26"/>
                    </a:cubicBezTo>
                    <a:cubicBezTo>
                      <a:pt x="36" y="26"/>
                      <a:pt x="37" y="26"/>
                      <a:pt x="37" y="26"/>
                    </a:cubicBezTo>
                    <a:cubicBezTo>
                      <a:pt x="37" y="26"/>
                      <a:pt x="38" y="25"/>
                      <a:pt x="38" y="25"/>
                    </a:cubicBezTo>
                    <a:cubicBezTo>
                      <a:pt x="38" y="25"/>
                      <a:pt x="37" y="23"/>
                      <a:pt x="37" y="2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0" name="Freeform 1002"/>
              <p:cNvSpPr>
                <a:spLocks/>
              </p:cNvSpPr>
              <p:nvPr/>
            </p:nvSpPr>
            <p:spPr bwMode="gray">
              <a:xfrm>
                <a:off x="2289175" y="1178336"/>
                <a:ext cx="11113" cy="47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1" name="Freeform 1003"/>
              <p:cNvSpPr>
                <a:spLocks/>
              </p:cNvSpPr>
              <p:nvPr/>
            </p:nvSpPr>
            <p:spPr bwMode="gray">
              <a:xfrm>
                <a:off x="2344738" y="1167224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2" name="Freeform 1004"/>
              <p:cNvSpPr>
                <a:spLocks/>
              </p:cNvSpPr>
              <p:nvPr/>
            </p:nvSpPr>
            <p:spPr bwMode="gray">
              <a:xfrm>
                <a:off x="2284413" y="1200561"/>
                <a:ext cx="11113" cy="63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3" name="Freeform 1005"/>
              <p:cNvSpPr>
                <a:spLocks/>
              </p:cNvSpPr>
              <p:nvPr/>
            </p:nvSpPr>
            <p:spPr bwMode="gray">
              <a:xfrm>
                <a:off x="2244725" y="1200561"/>
                <a:ext cx="9525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4" name="Freeform 1006"/>
              <p:cNvSpPr>
                <a:spLocks/>
              </p:cNvSpPr>
              <p:nvPr/>
            </p:nvSpPr>
            <p:spPr bwMode="gray">
              <a:xfrm>
                <a:off x="2044700" y="1113249"/>
                <a:ext cx="85725" cy="2063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1" y="1"/>
                  </a:cxn>
                  <a:cxn ang="0">
                    <a:pos x="29" y="3"/>
                  </a:cxn>
                  <a:cxn ang="0">
                    <a:pos x="27" y="4"/>
                  </a:cxn>
                  <a:cxn ang="0">
                    <a:pos x="25" y="4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3"/>
                  </a:cxn>
                  <a:cxn ang="0">
                    <a:pos x="21" y="5"/>
                  </a:cxn>
                  <a:cxn ang="0">
                    <a:pos x="21" y="7"/>
                  </a:cxn>
                  <a:cxn ang="0">
                    <a:pos x="22" y="7"/>
                  </a:cxn>
                  <a:cxn ang="0">
                    <a:pos x="23" y="7"/>
                  </a:cxn>
                  <a:cxn ang="0">
                    <a:pos x="23" y="8"/>
                  </a:cxn>
                  <a:cxn ang="0">
                    <a:pos x="21" y="9"/>
                  </a:cxn>
                  <a:cxn ang="0">
                    <a:pos x="18" y="10"/>
                  </a:cxn>
                  <a:cxn ang="0">
                    <a:pos x="14" y="11"/>
                  </a:cxn>
                  <a:cxn ang="0">
                    <a:pos x="10" y="11"/>
                  </a:cxn>
                  <a:cxn ang="0">
                    <a:pos x="8" y="12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8" y="3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1" y="0"/>
                  </a:cxn>
                  <a:cxn ang="0">
                    <a:pos x="27" y="0"/>
                  </a:cxn>
                </a:cxnLst>
                <a:rect l="0" t="0" r="r" b="b"/>
                <a:pathLst>
                  <a:path w="31" h="13">
                    <a:moveTo>
                      <a:pt x="27" y="0"/>
                    </a:moveTo>
                    <a:cubicBezTo>
                      <a:pt x="30" y="0"/>
                      <a:pt x="31" y="1"/>
                      <a:pt x="31" y="1"/>
                    </a:cubicBezTo>
                    <a:cubicBezTo>
                      <a:pt x="30" y="2"/>
                      <a:pt x="30" y="2"/>
                      <a:pt x="29" y="3"/>
                    </a:cubicBezTo>
                    <a:cubicBezTo>
                      <a:pt x="28" y="3"/>
                      <a:pt x="28" y="4"/>
                      <a:pt x="27" y="4"/>
                    </a:cubicBezTo>
                    <a:cubicBezTo>
                      <a:pt x="27" y="4"/>
                      <a:pt x="26" y="4"/>
                      <a:pt x="25" y="4"/>
                    </a:cubicBezTo>
                    <a:cubicBezTo>
                      <a:pt x="25" y="4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2" y="2"/>
                      <a:pt x="22" y="3"/>
                    </a:cubicBezTo>
                    <a:cubicBezTo>
                      <a:pt x="21" y="3"/>
                      <a:pt x="21" y="4"/>
                      <a:pt x="21" y="5"/>
                    </a:cubicBezTo>
                    <a:cubicBezTo>
                      <a:pt x="20" y="6"/>
                      <a:pt x="20" y="6"/>
                      <a:pt x="21" y="7"/>
                    </a:cubicBezTo>
                    <a:cubicBezTo>
                      <a:pt x="21" y="7"/>
                      <a:pt x="21" y="7"/>
                      <a:pt x="22" y="7"/>
                    </a:cubicBezTo>
                    <a:cubicBezTo>
                      <a:pt x="22" y="7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9"/>
                      <a:pt x="22" y="9"/>
                      <a:pt x="21" y="9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7" y="11"/>
                      <a:pt x="16" y="11"/>
                      <a:pt x="14" y="11"/>
                    </a:cubicBezTo>
                    <a:cubicBezTo>
                      <a:pt x="13" y="11"/>
                      <a:pt x="11" y="12"/>
                      <a:pt x="10" y="11"/>
                    </a:cubicBezTo>
                    <a:cubicBezTo>
                      <a:pt x="9" y="11"/>
                      <a:pt x="8" y="12"/>
                      <a:pt x="8" y="12"/>
                    </a:cubicBezTo>
                    <a:cubicBezTo>
                      <a:pt x="7" y="12"/>
                      <a:pt x="6" y="12"/>
                      <a:pt x="5" y="13"/>
                    </a:cubicBezTo>
                    <a:cubicBezTo>
                      <a:pt x="5" y="13"/>
                      <a:pt x="4" y="13"/>
                      <a:pt x="4" y="12"/>
                    </a:cubicBezTo>
                    <a:cubicBezTo>
                      <a:pt x="3" y="12"/>
                      <a:pt x="3" y="11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5" y="3"/>
                      <a:pt x="6" y="3"/>
                      <a:pt x="8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5" y="2"/>
                      <a:pt x="16" y="2"/>
                      <a:pt x="17" y="1"/>
                    </a:cubicBezTo>
                    <a:cubicBezTo>
                      <a:pt x="18" y="1"/>
                      <a:pt x="20" y="0"/>
                      <a:pt x="21" y="0"/>
                    </a:cubicBezTo>
                    <a:cubicBezTo>
                      <a:pt x="23" y="0"/>
                      <a:pt x="25" y="0"/>
                      <a:pt x="2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5" name="Freeform 1007"/>
              <p:cNvSpPr>
                <a:spLocks/>
              </p:cNvSpPr>
              <p:nvPr/>
            </p:nvSpPr>
            <p:spPr bwMode="gray">
              <a:xfrm>
                <a:off x="1984375" y="1143411"/>
                <a:ext cx="25400" cy="635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9" y="1"/>
                      <a:pt x="9" y="1"/>
                      <a:pt x="8" y="2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6" name="Freeform 1008"/>
              <p:cNvSpPr>
                <a:spLocks/>
              </p:cNvSpPr>
              <p:nvPr/>
            </p:nvSpPr>
            <p:spPr bwMode="gray">
              <a:xfrm>
                <a:off x="1849438" y="1162461"/>
                <a:ext cx="52388" cy="158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5" y="4"/>
                  </a:cxn>
                  <a:cxn ang="0">
                    <a:pos x="12" y="6"/>
                  </a:cxn>
                  <a:cxn ang="0">
                    <a:pos x="10" y="7"/>
                  </a:cxn>
                  <a:cxn ang="0">
                    <a:pos x="8" y="8"/>
                  </a:cxn>
                  <a:cxn ang="0">
                    <a:pos x="6" y="9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3" y="6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15" y="1"/>
                  </a:cxn>
                  <a:cxn ang="0">
                    <a:pos x="18" y="0"/>
                  </a:cxn>
                </a:cxnLst>
                <a:rect l="0" t="0" r="r" b="b"/>
                <a:pathLst>
                  <a:path w="19" h="10">
                    <a:moveTo>
                      <a:pt x="18" y="0"/>
                    </a:moveTo>
                    <a:cubicBezTo>
                      <a:pt x="19" y="0"/>
                      <a:pt x="19" y="0"/>
                      <a:pt x="18" y="2"/>
                    </a:cubicBezTo>
                    <a:cubicBezTo>
                      <a:pt x="17" y="3"/>
                      <a:pt x="16" y="4"/>
                      <a:pt x="15" y="4"/>
                    </a:cubicBezTo>
                    <a:cubicBezTo>
                      <a:pt x="14" y="5"/>
                      <a:pt x="13" y="5"/>
                      <a:pt x="12" y="6"/>
                    </a:cubicBezTo>
                    <a:cubicBezTo>
                      <a:pt x="11" y="6"/>
                      <a:pt x="10" y="6"/>
                      <a:pt x="10" y="7"/>
                    </a:cubicBezTo>
                    <a:cubicBezTo>
                      <a:pt x="9" y="7"/>
                      <a:pt x="8" y="7"/>
                      <a:pt x="8" y="8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1" y="7"/>
                      <a:pt x="1" y="7"/>
                      <a:pt x="3" y="6"/>
                    </a:cubicBezTo>
                    <a:cubicBezTo>
                      <a:pt x="4" y="5"/>
                      <a:pt x="5" y="5"/>
                      <a:pt x="7" y="4"/>
                    </a:cubicBezTo>
                    <a:cubicBezTo>
                      <a:pt x="8" y="3"/>
                      <a:pt x="9" y="3"/>
                      <a:pt x="11" y="2"/>
                    </a:cubicBezTo>
                    <a:cubicBezTo>
                      <a:pt x="12" y="2"/>
                      <a:pt x="13" y="1"/>
                      <a:pt x="15" y="1"/>
                    </a:cubicBezTo>
                    <a:cubicBezTo>
                      <a:pt x="16" y="0"/>
                      <a:pt x="17" y="0"/>
                      <a:pt x="18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7" name="Freeform 1009"/>
              <p:cNvSpPr>
                <a:spLocks/>
              </p:cNvSpPr>
              <p:nvPr/>
            </p:nvSpPr>
            <p:spPr bwMode="gray">
              <a:xfrm>
                <a:off x="1797050" y="1127536"/>
                <a:ext cx="193675" cy="44450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40" y="18"/>
                  </a:cxn>
                  <a:cxn ang="0">
                    <a:pos x="43" y="19"/>
                  </a:cxn>
                  <a:cxn ang="0">
                    <a:pos x="47" y="17"/>
                  </a:cxn>
                  <a:cxn ang="0">
                    <a:pos x="51" y="15"/>
                  </a:cxn>
                  <a:cxn ang="0">
                    <a:pos x="57" y="13"/>
                  </a:cxn>
                  <a:cxn ang="0">
                    <a:pos x="59" y="10"/>
                  </a:cxn>
                  <a:cxn ang="0">
                    <a:pos x="62" y="9"/>
                  </a:cxn>
                  <a:cxn ang="0">
                    <a:pos x="63" y="6"/>
                  </a:cxn>
                  <a:cxn ang="0">
                    <a:pos x="67" y="5"/>
                  </a:cxn>
                  <a:cxn ang="0">
                    <a:pos x="70" y="3"/>
                  </a:cxn>
                  <a:cxn ang="0">
                    <a:pos x="66" y="0"/>
                  </a:cxn>
                  <a:cxn ang="0">
                    <a:pos x="62" y="3"/>
                  </a:cxn>
                  <a:cxn ang="0">
                    <a:pos x="58" y="4"/>
                  </a:cxn>
                  <a:cxn ang="0">
                    <a:pos x="56" y="3"/>
                  </a:cxn>
                  <a:cxn ang="0">
                    <a:pos x="49" y="3"/>
                  </a:cxn>
                  <a:cxn ang="0">
                    <a:pos x="43" y="4"/>
                  </a:cxn>
                  <a:cxn ang="0">
                    <a:pos x="40" y="6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5" y="12"/>
                  </a:cxn>
                  <a:cxn ang="0">
                    <a:pos x="18" y="15"/>
                  </a:cxn>
                  <a:cxn ang="0">
                    <a:pos x="14" y="17"/>
                  </a:cxn>
                  <a:cxn ang="0">
                    <a:pos x="9" y="17"/>
                  </a:cxn>
                  <a:cxn ang="0">
                    <a:pos x="3" y="20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3" y="24"/>
                  </a:cxn>
                  <a:cxn ang="0">
                    <a:pos x="6" y="23"/>
                  </a:cxn>
                  <a:cxn ang="0">
                    <a:pos x="9" y="25"/>
                  </a:cxn>
                  <a:cxn ang="0">
                    <a:pos x="10" y="26"/>
                  </a:cxn>
                  <a:cxn ang="0">
                    <a:pos x="8" y="28"/>
                  </a:cxn>
                  <a:cxn ang="0">
                    <a:pos x="11" y="26"/>
                  </a:cxn>
                  <a:cxn ang="0">
                    <a:pos x="13" y="22"/>
                  </a:cxn>
                  <a:cxn ang="0">
                    <a:pos x="16" y="22"/>
                  </a:cxn>
                  <a:cxn ang="0">
                    <a:pos x="15" y="26"/>
                  </a:cxn>
                  <a:cxn ang="0">
                    <a:pos x="18" y="26"/>
                  </a:cxn>
                  <a:cxn ang="0">
                    <a:pos x="21" y="25"/>
                  </a:cxn>
                  <a:cxn ang="0">
                    <a:pos x="25" y="21"/>
                  </a:cxn>
                  <a:cxn ang="0">
                    <a:pos x="27" y="19"/>
                  </a:cxn>
                  <a:cxn ang="0">
                    <a:pos x="27" y="22"/>
                  </a:cxn>
                  <a:cxn ang="0">
                    <a:pos x="31" y="20"/>
                  </a:cxn>
                  <a:cxn ang="0">
                    <a:pos x="34" y="19"/>
                  </a:cxn>
                  <a:cxn ang="0">
                    <a:pos x="35" y="16"/>
                  </a:cxn>
                  <a:cxn ang="0">
                    <a:pos x="39" y="15"/>
                  </a:cxn>
                  <a:cxn ang="0">
                    <a:pos x="42" y="12"/>
                  </a:cxn>
                  <a:cxn ang="0">
                    <a:pos x="44" y="11"/>
                  </a:cxn>
                </a:cxnLst>
                <a:rect l="0" t="0" r="r" b="b"/>
                <a:pathLst>
                  <a:path w="70" h="28">
                    <a:moveTo>
                      <a:pt x="45" y="12"/>
                    </a:moveTo>
                    <a:cubicBezTo>
                      <a:pt x="45" y="12"/>
                      <a:pt x="43" y="15"/>
                      <a:pt x="43" y="15"/>
                    </a:cubicBezTo>
                    <a:cubicBezTo>
                      <a:pt x="43" y="15"/>
                      <a:pt x="41" y="17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0" y="18"/>
                      <a:pt x="41" y="20"/>
                      <a:pt x="41" y="20"/>
                    </a:cubicBezTo>
                    <a:cubicBezTo>
                      <a:pt x="41" y="20"/>
                      <a:pt x="43" y="19"/>
                      <a:pt x="43" y="19"/>
                    </a:cubicBezTo>
                    <a:cubicBezTo>
                      <a:pt x="43" y="19"/>
                      <a:pt x="45" y="19"/>
                      <a:pt x="45" y="19"/>
                    </a:cubicBezTo>
                    <a:cubicBezTo>
                      <a:pt x="45" y="19"/>
                      <a:pt x="47" y="17"/>
                      <a:pt x="47" y="17"/>
                    </a:cubicBezTo>
                    <a:cubicBezTo>
                      <a:pt x="47" y="17"/>
                      <a:pt x="48" y="15"/>
                      <a:pt x="48" y="15"/>
                    </a:cubicBezTo>
                    <a:cubicBezTo>
                      <a:pt x="48" y="15"/>
                      <a:pt x="51" y="15"/>
                      <a:pt x="51" y="15"/>
                    </a:cubicBezTo>
                    <a:cubicBezTo>
                      <a:pt x="51" y="15"/>
                      <a:pt x="55" y="15"/>
                      <a:pt x="55" y="15"/>
                    </a:cubicBezTo>
                    <a:cubicBezTo>
                      <a:pt x="55" y="15"/>
                      <a:pt x="57" y="13"/>
                      <a:pt x="57" y="13"/>
                    </a:cubicBezTo>
                    <a:cubicBezTo>
                      <a:pt x="57" y="13"/>
                      <a:pt x="59" y="12"/>
                      <a:pt x="59" y="12"/>
                    </a:cubicBezTo>
                    <a:cubicBezTo>
                      <a:pt x="59" y="12"/>
                      <a:pt x="59" y="10"/>
                      <a:pt x="59" y="10"/>
                    </a:cubicBezTo>
                    <a:cubicBezTo>
                      <a:pt x="59" y="10"/>
                      <a:pt x="61" y="10"/>
                      <a:pt x="61" y="10"/>
                    </a:cubicBezTo>
                    <a:cubicBezTo>
                      <a:pt x="61" y="10"/>
                      <a:pt x="62" y="9"/>
                      <a:pt x="62" y="9"/>
                    </a:cubicBezTo>
                    <a:cubicBezTo>
                      <a:pt x="62" y="9"/>
                      <a:pt x="62" y="7"/>
                      <a:pt x="62" y="7"/>
                    </a:cubicBezTo>
                    <a:cubicBezTo>
                      <a:pt x="62" y="7"/>
                      <a:pt x="63" y="6"/>
                      <a:pt x="63" y="6"/>
                    </a:cubicBezTo>
                    <a:cubicBezTo>
                      <a:pt x="63" y="6"/>
                      <a:pt x="66" y="5"/>
                      <a:pt x="66" y="5"/>
                    </a:cubicBezTo>
                    <a:cubicBezTo>
                      <a:pt x="66" y="5"/>
                      <a:pt x="67" y="5"/>
                      <a:pt x="67" y="5"/>
                    </a:cubicBezTo>
                    <a:cubicBezTo>
                      <a:pt x="67" y="5"/>
                      <a:pt x="70" y="4"/>
                      <a:pt x="70" y="4"/>
                    </a:cubicBezTo>
                    <a:cubicBezTo>
                      <a:pt x="70" y="4"/>
                      <a:pt x="70" y="3"/>
                      <a:pt x="70" y="3"/>
                    </a:cubicBezTo>
                    <a:cubicBezTo>
                      <a:pt x="70" y="3"/>
                      <a:pt x="68" y="1"/>
                      <a:pt x="68" y="1"/>
                    </a:cubicBezTo>
                    <a:cubicBezTo>
                      <a:pt x="68" y="1"/>
                      <a:pt x="66" y="0"/>
                      <a:pt x="66" y="0"/>
                    </a:cubicBezTo>
                    <a:cubicBezTo>
                      <a:pt x="66" y="0"/>
                      <a:pt x="63" y="1"/>
                      <a:pt x="63" y="1"/>
                    </a:cubicBezTo>
                    <a:cubicBezTo>
                      <a:pt x="63" y="1"/>
                      <a:pt x="62" y="3"/>
                      <a:pt x="62" y="3"/>
                    </a:cubicBezTo>
                    <a:cubicBezTo>
                      <a:pt x="62" y="3"/>
                      <a:pt x="60" y="4"/>
                      <a:pt x="60" y="4"/>
                    </a:cubicBezTo>
                    <a:cubicBezTo>
                      <a:pt x="60" y="4"/>
                      <a:pt x="58" y="4"/>
                      <a:pt x="58" y="4"/>
                    </a:cubicBezTo>
                    <a:cubicBezTo>
                      <a:pt x="58" y="4"/>
                      <a:pt x="57" y="4"/>
                      <a:pt x="57" y="4"/>
                    </a:cubicBezTo>
                    <a:cubicBezTo>
                      <a:pt x="57" y="4"/>
                      <a:pt x="56" y="3"/>
                      <a:pt x="56" y="3"/>
                    </a:cubicBezTo>
                    <a:cubicBezTo>
                      <a:pt x="56" y="3"/>
                      <a:pt x="52" y="3"/>
                      <a:pt x="52" y="3"/>
                    </a:cubicBezTo>
                    <a:cubicBezTo>
                      <a:pt x="52" y="3"/>
                      <a:pt x="49" y="3"/>
                      <a:pt x="49" y="3"/>
                    </a:cubicBezTo>
                    <a:cubicBezTo>
                      <a:pt x="49" y="3"/>
                      <a:pt x="47" y="4"/>
                      <a:pt x="47" y="4"/>
                    </a:cubicBezTo>
                    <a:cubicBezTo>
                      <a:pt x="47" y="4"/>
                      <a:pt x="43" y="4"/>
                      <a:pt x="43" y="4"/>
                    </a:cubicBezTo>
                    <a:cubicBezTo>
                      <a:pt x="43" y="4"/>
                      <a:pt x="41" y="6"/>
                      <a:pt x="41" y="6"/>
                    </a:cubicBezTo>
                    <a:cubicBezTo>
                      <a:pt x="41" y="6"/>
                      <a:pt x="40" y="6"/>
                      <a:pt x="40" y="6"/>
                    </a:cubicBezTo>
                    <a:cubicBezTo>
                      <a:pt x="40" y="6"/>
                      <a:pt x="38" y="6"/>
                      <a:pt x="38" y="6"/>
                    </a:cubicBezTo>
                    <a:cubicBezTo>
                      <a:pt x="38" y="6"/>
                      <a:pt x="36" y="7"/>
                      <a:pt x="36" y="7"/>
                    </a:cubicBezTo>
                    <a:cubicBezTo>
                      <a:pt x="36" y="7"/>
                      <a:pt x="32" y="9"/>
                      <a:pt x="32" y="9"/>
                    </a:cubicBezTo>
                    <a:cubicBezTo>
                      <a:pt x="32" y="9"/>
                      <a:pt x="29" y="11"/>
                      <a:pt x="29" y="11"/>
                    </a:cubicBezTo>
                    <a:cubicBezTo>
                      <a:pt x="29" y="11"/>
                      <a:pt x="27" y="12"/>
                      <a:pt x="27" y="12"/>
                    </a:cubicBezTo>
                    <a:cubicBezTo>
                      <a:pt x="27" y="12"/>
                      <a:pt x="25" y="12"/>
                      <a:pt x="25" y="12"/>
                    </a:cubicBezTo>
                    <a:cubicBezTo>
                      <a:pt x="25" y="12"/>
                      <a:pt x="21" y="13"/>
                      <a:pt x="21" y="13"/>
                    </a:cubicBezTo>
                    <a:cubicBezTo>
                      <a:pt x="21" y="13"/>
                      <a:pt x="18" y="15"/>
                      <a:pt x="18" y="15"/>
                    </a:cubicBezTo>
                    <a:cubicBezTo>
                      <a:pt x="18" y="15"/>
                      <a:pt x="16" y="17"/>
                      <a:pt x="16" y="17"/>
                    </a:cubicBezTo>
                    <a:cubicBezTo>
                      <a:pt x="16" y="17"/>
                      <a:pt x="14" y="17"/>
                      <a:pt x="14" y="17"/>
                    </a:cubicBezTo>
                    <a:cubicBezTo>
                      <a:pt x="14" y="17"/>
                      <a:pt x="12" y="17"/>
                      <a:pt x="12" y="17"/>
                    </a:cubicBezTo>
                    <a:cubicBezTo>
                      <a:pt x="12" y="17"/>
                      <a:pt x="9" y="17"/>
                      <a:pt x="9" y="17"/>
                    </a:cubicBezTo>
                    <a:cubicBezTo>
                      <a:pt x="9" y="17"/>
                      <a:pt x="6" y="18"/>
                      <a:pt x="6" y="18"/>
                    </a:cubicBezTo>
                    <a:cubicBezTo>
                      <a:pt x="6" y="18"/>
                      <a:pt x="3" y="20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2" y="21"/>
                      <a:pt x="2" y="23"/>
                      <a:pt x="2" y="23"/>
                    </a:cubicBezTo>
                    <a:cubicBezTo>
                      <a:pt x="2" y="23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1" y="25"/>
                      <a:pt x="1" y="25"/>
                    </a:cubicBezTo>
                    <a:cubicBezTo>
                      <a:pt x="1" y="25"/>
                      <a:pt x="3" y="24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6" y="23"/>
                      <a:pt x="6" y="23"/>
                    </a:cubicBezTo>
                    <a:cubicBezTo>
                      <a:pt x="6" y="23"/>
                      <a:pt x="8" y="23"/>
                      <a:pt x="8" y="23"/>
                    </a:cubicBezTo>
                    <a:cubicBezTo>
                      <a:pt x="8" y="23"/>
                      <a:pt x="9" y="25"/>
                      <a:pt x="9" y="25"/>
                    </a:cubicBezTo>
                    <a:cubicBezTo>
                      <a:pt x="9" y="25"/>
                      <a:pt x="10" y="24"/>
                      <a:pt x="10" y="24"/>
                    </a:cubicBezTo>
                    <a:cubicBezTo>
                      <a:pt x="10" y="24"/>
                      <a:pt x="10" y="26"/>
                      <a:pt x="10" y="26"/>
                    </a:cubicBezTo>
                    <a:cubicBezTo>
                      <a:pt x="10" y="26"/>
                      <a:pt x="8" y="26"/>
                      <a:pt x="8" y="26"/>
                    </a:cubicBezTo>
                    <a:cubicBezTo>
                      <a:pt x="8" y="26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28"/>
                      <a:pt x="11" y="26"/>
                      <a:pt x="11" y="26"/>
                    </a:cubicBezTo>
                    <a:cubicBezTo>
                      <a:pt x="11" y="26"/>
                      <a:pt x="12" y="25"/>
                      <a:pt x="12" y="25"/>
                    </a:cubicBezTo>
                    <a:cubicBezTo>
                      <a:pt x="12" y="25"/>
                      <a:pt x="13" y="22"/>
                      <a:pt x="13" y="22"/>
                    </a:cubicBezTo>
                    <a:cubicBezTo>
                      <a:pt x="13" y="22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6" y="22"/>
                    </a:cubicBezTo>
                    <a:cubicBezTo>
                      <a:pt x="16" y="22"/>
                      <a:pt x="16" y="24"/>
                      <a:pt x="16" y="24"/>
                    </a:cubicBezTo>
                    <a:cubicBezTo>
                      <a:pt x="16" y="24"/>
                      <a:pt x="15" y="26"/>
                      <a:pt x="15" y="26"/>
                    </a:cubicBezTo>
                    <a:cubicBezTo>
                      <a:pt x="15" y="26"/>
                      <a:pt x="15" y="27"/>
                      <a:pt x="15" y="27"/>
                    </a:cubicBezTo>
                    <a:cubicBezTo>
                      <a:pt x="15" y="27"/>
                      <a:pt x="18" y="26"/>
                      <a:pt x="18" y="26"/>
                    </a:cubicBezTo>
                    <a:cubicBezTo>
                      <a:pt x="18" y="26"/>
                      <a:pt x="20" y="26"/>
                      <a:pt x="20" y="26"/>
                    </a:cubicBezTo>
                    <a:cubicBezTo>
                      <a:pt x="20" y="26"/>
                      <a:pt x="21" y="25"/>
                      <a:pt x="21" y="25"/>
                    </a:cubicBezTo>
                    <a:cubicBezTo>
                      <a:pt x="21" y="25"/>
                      <a:pt x="23" y="23"/>
                      <a:pt x="23" y="23"/>
                    </a:cubicBezTo>
                    <a:cubicBezTo>
                      <a:pt x="23" y="23"/>
                      <a:pt x="25" y="21"/>
                      <a:pt x="25" y="21"/>
                    </a:cubicBezTo>
                    <a:cubicBezTo>
                      <a:pt x="25" y="21"/>
                      <a:pt x="26" y="19"/>
                      <a:pt x="26" y="19"/>
                    </a:cubicBezTo>
                    <a:cubicBezTo>
                      <a:pt x="26" y="19"/>
                      <a:pt x="27" y="19"/>
                      <a:pt x="27" y="19"/>
                    </a:cubicBezTo>
                    <a:cubicBezTo>
                      <a:pt x="27" y="19"/>
                      <a:pt x="28" y="20"/>
                      <a:pt x="28" y="20"/>
                    </a:cubicBezTo>
                    <a:cubicBezTo>
                      <a:pt x="28" y="20"/>
                      <a:pt x="27" y="22"/>
                      <a:pt x="27" y="22"/>
                    </a:cubicBezTo>
                    <a:cubicBezTo>
                      <a:pt x="27" y="22"/>
                      <a:pt x="29" y="22"/>
                      <a:pt x="29" y="22"/>
                    </a:cubicBezTo>
                    <a:cubicBezTo>
                      <a:pt x="29" y="22"/>
                      <a:pt x="31" y="20"/>
                      <a:pt x="31" y="20"/>
                    </a:cubicBezTo>
                    <a:cubicBezTo>
                      <a:pt x="31" y="20"/>
                      <a:pt x="32" y="19"/>
                      <a:pt x="32" y="19"/>
                    </a:cubicBezTo>
                    <a:cubicBezTo>
                      <a:pt x="32" y="19"/>
                      <a:pt x="34" y="19"/>
                      <a:pt x="34" y="19"/>
                    </a:cubicBezTo>
                    <a:cubicBezTo>
                      <a:pt x="34" y="19"/>
                      <a:pt x="35" y="17"/>
                      <a:pt x="35" y="17"/>
                    </a:cubicBezTo>
                    <a:cubicBezTo>
                      <a:pt x="35" y="17"/>
                      <a:pt x="35" y="16"/>
                      <a:pt x="35" y="16"/>
                    </a:cubicBezTo>
                    <a:cubicBezTo>
                      <a:pt x="35" y="16"/>
                      <a:pt x="37" y="16"/>
                      <a:pt x="37" y="16"/>
                    </a:cubicBezTo>
                    <a:cubicBezTo>
                      <a:pt x="37" y="16"/>
                      <a:pt x="39" y="15"/>
                      <a:pt x="39" y="15"/>
                    </a:cubicBezTo>
                    <a:cubicBezTo>
                      <a:pt x="39" y="15"/>
                      <a:pt x="41" y="14"/>
                      <a:pt x="41" y="14"/>
                    </a:cubicBezTo>
                    <a:cubicBezTo>
                      <a:pt x="41" y="14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4" y="11"/>
                      <a:pt x="44" y="11"/>
                    </a:cubicBezTo>
                    <a:cubicBezTo>
                      <a:pt x="44" y="11"/>
                      <a:pt x="45" y="12"/>
                      <a:pt x="45" y="1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8" name="Freeform 1010"/>
              <p:cNvSpPr>
                <a:spLocks/>
              </p:cNvSpPr>
              <p:nvPr/>
            </p:nvSpPr>
            <p:spPr bwMode="gray">
              <a:xfrm>
                <a:off x="1871663" y="1146586"/>
                <a:ext cx="260350" cy="60325"/>
              </a:xfrm>
              <a:custGeom>
                <a:avLst/>
                <a:gdLst/>
                <a:ahLst/>
                <a:cxnLst>
                  <a:cxn ang="0">
                    <a:pos x="43" y="26"/>
                  </a:cxn>
                  <a:cxn ang="0">
                    <a:pos x="38" y="28"/>
                  </a:cxn>
                  <a:cxn ang="0">
                    <a:pos x="30" y="29"/>
                  </a:cxn>
                  <a:cxn ang="0">
                    <a:pos x="16" y="33"/>
                  </a:cxn>
                  <a:cxn ang="0">
                    <a:pos x="17" y="37"/>
                  </a:cxn>
                  <a:cxn ang="0">
                    <a:pos x="27" y="37"/>
                  </a:cxn>
                  <a:cxn ang="0">
                    <a:pos x="36" y="35"/>
                  </a:cxn>
                  <a:cxn ang="0">
                    <a:pos x="46" y="30"/>
                  </a:cxn>
                  <a:cxn ang="0">
                    <a:pos x="54" y="30"/>
                  </a:cxn>
                  <a:cxn ang="0">
                    <a:pos x="61" y="27"/>
                  </a:cxn>
                  <a:cxn ang="0">
                    <a:pos x="65" y="29"/>
                  </a:cxn>
                  <a:cxn ang="0">
                    <a:pos x="68" y="28"/>
                  </a:cxn>
                  <a:cxn ang="0">
                    <a:pos x="73" y="30"/>
                  </a:cxn>
                  <a:cxn ang="0">
                    <a:pos x="81" y="28"/>
                  </a:cxn>
                  <a:cxn ang="0">
                    <a:pos x="84" y="24"/>
                  </a:cxn>
                  <a:cxn ang="0">
                    <a:pos x="90" y="20"/>
                  </a:cxn>
                  <a:cxn ang="0">
                    <a:pos x="95" y="16"/>
                  </a:cxn>
                  <a:cxn ang="0">
                    <a:pos x="92" y="11"/>
                  </a:cxn>
                  <a:cxn ang="0">
                    <a:pos x="87" y="13"/>
                  </a:cxn>
                  <a:cxn ang="0">
                    <a:pos x="84" y="17"/>
                  </a:cxn>
                  <a:cxn ang="0">
                    <a:pos x="81" y="12"/>
                  </a:cxn>
                  <a:cxn ang="0">
                    <a:pos x="77" y="9"/>
                  </a:cxn>
                  <a:cxn ang="0">
                    <a:pos x="82" y="6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3" y="5"/>
                  </a:cxn>
                  <a:cxn ang="0">
                    <a:pos x="67" y="8"/>
                  </a:cxn>
                  <a:cxn ang="0">
                    <a:pos x="70" y="11"/>
                  </a:cxn>
                  <a:cxn ang="0">
                    <a:pos x="66" y="14"/>
                  </a:cxn>
                  <a:cxn ang="0">
                    <a:pos x="65" y="15"/>
                  </a:cxn>
                  <a:cxn ang="0">
                    <a:pos x="68" y="18"/>
                  </a:cxn>
                  <a:cxn ang="0">
                    <a:pos x="66" y="19"/>
                  </a:cxn>
                  <a:cxn ang="0">
                    <a:pos x="58" y="19"/>
                  </a:cxn>
                  <a:cxn ang="0">
                    <a:pos x="50" y="20"/>
                  </a:cxn>
                  <a:cxn ang="0">
                    <a:pos x="51" y="16"/>
                  </a:cxn>
                  <a:cxn ang="0">
                    <a:pos x="49" y="12"/>
                  </a:cxn>
                  <a:cxn ang="0">
                    <a:pos x="43" y="9"/>
                  </a:cxn>
                  <a:cxn ang="0">
                    <a:pos x="40" y="6"/>
                  </a:cxn>
                  <a:cxn ang="0">
                    <a:pos x="31" y="5"/>
                  </a:cxn>
                  <a:cxn ang="0">
                    <a:pos x="27" y="9"/>
                  </a:cxn>
                  <a:cxn ang="0">
                    <a:pos x="20" y="10"/>
                  </a:cxn>
                  <a:cxn ang="0">
                    <a:pos x="16" y="14"/>
                  </a:cxn>
                  <a:cxn ang="0">
                    <a:pos x="23" y="15"/>
                  </a:cxn>
                  <a:cxn ang="0">
                    <a:pos x="13" y="16"/>
                  </a:cxn>
                  <a:cxn ang="0">
                    <a:pos x="10" y="20"/>
                  </a:cxn>
                  <a:cxn ang="0">
                    <a:pos x="17" y="18"/>
                  </a:cxn>
                  <a:cxn ang="0">
                    <a:pos x="15" y="20"/>
                  </a:cxn>
                  <a:cxn ang="0">
                    <a:pos x="7" y="21"/>
                  </a:cxn>
                  <a:cxn ang="0">
                    <a:pos x="0" y="23"/>
                  </a:cxn>
                  <a:cxn ang="0">
                    <a:pos x="4" y="26"/>
                  </a:cxn>
                  <a:cxn ang="0">
                    <a:pos x="7" y="26"/>
                  </a:cxn>
                  <a:cxn ang="0">
                    <a:pos x="11" y="27"/>
                  </a:cxn>
                  <a:cxn ang="0">
                    <a:pos x="15" y="28"/>
                  </a:cxn>
                  <a:cxn ang="0">
                    <a:pos x="19" y="27"/>
                  </a:cxn>
                  <a:cxn ang="0">
                    <a:pos x="25" y="23"/>
                  </a:cxn>
                  <a:cxn ang="0">
                    <a:pos x="29" y="20"/>
                  </a:cxn>
                  <a:cxn ang="0">
                    <a:pos x="27" y="24"/>
                  </a:cxn>
                  <a:cxn ang="0">
                    <a:pos x="28" y="27"/>
                  </a:cxn>
                  <a:cxn ang="0">
                    <a:pos x="34" y="25"/>
                  </a:cxn>
                  <a:cxn ang="0">
                    <a:pos x="37" y="25"/>
                  </a:cxn>
                </a:cxnLst>
                <a:rect l="0" t="0" r="r" b="b"/>
                <a:pathLst>
                  <a:path w="95" h="38">
                    <a:moveTo>
                      <a:pt x="41" y="24"/>
                    </a:moveTo>
                    <a:cubicBezTo>
                      <a:pt x="41" y="24"/>
                      <a:pt x="43" y="24"/>
                      <a:pt x="43" y="24"/>
                    </a:cubicBezTo>
                    <a:cubicBezTo>
                      <a:pt x="43" y="24"/>
                      <a:pt x="43" y="26"/>
                      <a:pt x="43" y="26"/>
                    </a:cubicBezTo>
                    <a:cubicBezTo>
                      <a:pt x="43" y="26"/>
                      <a:pt x="42" y="28"/>
                      <a:pt x="42" y="28"/>
                    </a:cubicBezTo>
                    <a:cubicBezTo>
                      <a:pt x="42" y="28"/>
                      <a:pt x="40" y="28"/>
                      <a:pt x="40" y="28"/>
                    </a:cubicBezTo>
                    <a:cubicBezTo>
                      <a:pt x="40" y="28"/>
                      <a:pt x="38" y="28"/>
                      <a:pt x="38" y="28"/>
                    </a:cubicBezTo>
                    <a:cubicBezTo>
                      <a:pt x="38" y="28"/>
                      <a:pt x="36" y="28"/>
                      <a:pt x="36" y="28"/>
                    </a:cubicBezTo>
                    <a:cubicBezTo>
                      <a:pt x="36" y="28"/>
                      <a:pt x="33" y="28"/>
                      <a:pt x="33" y="28"/>
                    </a:cubicBezTo>
                    <a:cubicBezTo>
                      <a:pt x="33" y="28"/>
                      <a:pt x="30" y="29"/>
                      <a:pt x="30" y="29"/>
                    </a:cubicBezTo>
                    <a:cubicBezTo>
                      <a:pt x="30" y="29"/>
                      <a:pt x="25" y="30"/>
                      <a:pt x="25" y="30"/>
                    </a:cubicBezTo>
                    <a:cubicBezTo>
                      <a:pt x="25" y="30"/>
                      <a:pt x="21" y="31"/>
                      <a:pt x="21" y="31"/>
                    </a:cubicBezTo>
                    <a:cubicBezTo>
                      <a:pt x="21" y="31"/>
                      <a:pt x="16" y="33"/>
                      <a:pt x="16" y="33"/>
                    </a:cubicBezTo>
                    <a:cubicBezTo>
                      <a:pt x="16" y="33"/>
                      <a:pt x="16" y="34"/>
                      <a:pt x="16" y="34"/>
                    </a:cubicBezTo>
                    <a:cubicBezTo>
                      <a:pt x="16" y="34"/>
                      <a:pt x="16" y="36"/>
                      <a:pt x="16" y="36"/>
                    </a:cubicBezTo>
                    <a:cubicBezTo>
                      <a:pt x="16" y="36"/>
                      <a:pt x="17" y="37"/>
                      <a:pt x="17" y="37"/>
                    </a:cubicBezTo>
                    <a:cubicBezTo>
                      <a:pt x="17" y="37"/>
                      <a:pt x="20" y="38"/>
                      <a:pt x="20" y="38"/>
                    </a:cubicBezTo>
                    <a:cubicBezTo>
                      <a:pt x="20" y="38"/>
                      <a:pt x="23" y="37"/>
                      <a:pt x="23" y="37"/>
                    </a:cubicBezTo>
                    <a:cubicBezTo>
                      <a:pt x="23" y="37"/>
                      <a:pt x="27" y="37"/>
                      <a:pt x="27" y="37"/>
                    </a:cubicBezTo>
                    <a:cubicBezTo>
                      <a:pt x="27" y="37"/>
                      <a:pt x="30" y="37"/>
                      <a:pt x="30" y="37"/>
                    </a:cubicBezTo>
                    <a:cubicBezTo>
                      <a:pt x="30" y="37"/>
                      <a:pt x="33" y="36"/>
                      <a:pt x="33" y="36"/>
                    </a:cubicBezTo>
                    <a:cubicBezTo>
                      <a:pt x="33" y="36"/>
                      <a:pt x="36" y="35"/>
                      <a:pt x="36" y="35"/>
                    </a:cubicBezTo>
                    <a:cubicBezTo>
                      <a:pt x="36" y="35"/>
                      <a:pt x="39" y="34"/>
                      <a:pt x="39" y="34"/>
                    </a:cubicBezTo>
                    <a:cubicBezTo>
                      <a:pt x="39" y="34"/>
                      <a:pt x="43" y="32"/>
                      <a:pt x="43" y="32"/>
                    </a:cubicBezTo>
                    <a:cubicBezTo>
                      <a:pt x="43" y="32"/>
                      <a:pt x="46" y="30"/>
                      <a:pt x="46" y="30"/>
                    </a:cubicBezTo>
                    <a:cubicBezTo>
                      <a:pt x="46" y="30"/>
                      <a:pt x="49" y="31"/>
                      <a:pt x="49" y="31"/>
                    </a:cubicBezTo>
                    <a:cubicBezTo>
                      <a:pt x="49" y="31"/>
                      <a:pt x="52" y="30"/>
                      <a:pt x="52" y="30"/>
                    </a:cubicBezTo>
                    <a:cubicBezTo>
                      <a:pt x="52" y="30"/>
                      <a:pt x="54" y="30"/>
                      <a:pt x="54" y="30"/>
                    </a:cubicBezTo>
                    <a:cubicBezTo>
                      <a:pt x="54" y="30"/>
                      <a:pt x="58" y="29"/>
                      <a:pt x="58" y="29"/>
                    </a:cubicBezTo>
                    <a:cubicBezTo>
                      <a:pt x="58" y="29"/>
                      <a:pt x="59" y="27"/>
                      <a:pt x="59" y="27"/>
                    </a:cubicBezTo>
                    <a:cubicBezTo>
                      <a:pt x="59" y="27"/>
                      <a:pt x="61" y="27"/>
                      <a:pt x="61" y="27"/>
                    </a:cubicBezTo>
                    <a:cubicBezTo>
                      <a:pt x="61" y="27"/>
                      <a:pt x="61" y="29"/>
                      <a:pt x="61" y="29"/>
                    </a:cubicBezTo>
                    <a:cubicBezTo>
                      <a:pt x="61" y="29"/>
                      <a:pt x="62" y="30"/>
                      <a:pt x="62" y="30"/>
                    </a:cubicBezTo>
                    <a:cubicBezTo>
                      <a:pt x="62" y="30"/>
                      <a:pt x="65" y="29"/>
                      <a:pt x="65" y="29"/>
                    </a:cubicBezTo>
                    <a:cubicBezTo>
                      <a:pt x="65" y="29"/>
                      <a:pt x="67" y="29"/>
                      <a:pt x="67" y="29"/>
                    </a:cubicBezTo>
                    <a:cubicBezTo>
                      <a:pt x="67" y="29"/>
                      <a:pt x="68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8"/>
                      <a:pt x="69" y="29"/>
                      <a:pt x="69" y="29"/>
                    </a:cubicBezTo>
                    <a:cubicBezTo>
                      <a:pt x="69" y="29"/>
                      <a:pt x="71" y="30"/>
                      <a:pt x="71" y="30"/>
                    </a:cubicBezTo>
                    <a:cubicBezTo>
                      <a:pt x="71" y="30"/>
                      <a:pt x="73" y="30"/>
                      <a:pt x="73" y="30"/>
                    </a:cubicBezTo>
                    <a:cubicBezTo>
                      <a:pt x="73" y="30"/>
                      <a:pt x="74" y="28"/>
                      <a:pt x="74" y="28"/>
                    </a:cubicBezTo>
                    <a:cubicBezTo>
                      <a:pt x="74" y="28"/>
                      <a:pt x="78" y="28"/>
                      <a:pt x="78" y="28"/>
                    </a:cubicBezTo>
                    <a:cubicBezTo>
                      <a:pt x="78" y="28"/>
                      <a:pt x="81" y="28"/>
                      <a:pt x="81" y="28"/>
                    </a:cubicBezTo>
                    <a:cubicBezTo>
                      <a:pt x="81" y="28"/>
                      <a:pt x="82" y="26"/>
                      <a:pt x="82" y="26"/>
                    </a:cubicBezTo>
                    <a:cubicBezTo>
                      <a:pt x="82" y="26"/>
                      <a:pt x="84" y="25"/>
                      <a:pt x="84" y="25"/>
                    </a:cubicBezTo>
                    <a:cubicBezTo>
                      <a:pt x="84" y="25"/>
                      <a:pt x="84" y="24"/>
                      <a:pt x="84" y="24"/>
                    </a:cubicBezTo>
                    <a:cubicBezTo>
                      <a:pt x="84" y="24"/>
                      <a:pt x="86" y="23"/>
                      <a:pt x="86" y="23"/>
                    </a:cubicBezTo>
                    <a:cubicBezTo>
                      <a:pt x="86" y="23"/>
                      <a:pt x="88" y="22"/>
                      <a:pt x="88" y="22"/>
                    </a:cubicBezTo>
                    <a:cubicBezTo>
                      <a:pt x="88" y="22"/>
                      <a:pt x="90" y="20"/>
                      <a:pt x="90" y="20"/>
                    </a:cubicBezTo>
                    <a:cubicBezTo>
                      <a:pt x="90" y="20"/>
                      <a:pt x="92" y="18"/>
                      <a:pt x="92" y="18"/>
                    </a:cubicBezTo>
                    <a:cubicBezTo>
                      <a:pt x="92" y="18"/>
                      <a:pt x="94" y="17"/>
                      <a:pt x="94" y="17"/>
                    </a:cubicBezTo>
                    <a:cubicBezTo>
                      <a:pt x="94" y="17"/>
                      <a:pt x="95" y="16"/>
                      <a:pt x="95" y="16"/>
                    </a:cubicBezTo>
                    <a:cubicBezTo>
                      <a:pt x="95" y="16"/>
                      <a:pt x="95" y="13"/>
                      <a:pt x="95" y="13"/>
                    </a:cubicBezTo>
                    <a:cubicBezTo>
                      <a:pt x="95" y="13"/>
                      <a:pt x="93" y="12"/>
                      <a:pt x="93" y="12"/>
                    </a:cubicBezTo>
                    <a:cubicBezTo>
                      <a:pt x="93" y="12"/>
                      <a:pt x="92" y="11"/>
                      <a:pt x="92" y="11"/>
                    </a:cubicBezTo>
                    <a:cubicBezTo>
                      <a:pt x="92" y="11"/>
                      <a:pt x="90" y="12"/>
                      <a:pt x="90" y="12"/>
                    </a:cubicBezTo>
                    <a:cubicBezTo>
                      <a:pt x="90" y="12"/>
                      <a:pt x="88" y="12"/>
                      <a:pt x="88" y="12"/>
                    </a:cubicBezTo>
                    <a:cubicBezTo>
                      <a:pt x="88" y="12"/>
                      <a:pt x="87" y="13"/>
                      <a:pt x="87" y="13"/>
                    </a:cubicBezTo>
                    <a:cubicBezTo>
                      <a:pt x="87" y="13"/>
                      <a:pt x="86" y="14"/>
                      <a:pt x="86" y="14"/>
                    </a:cubicBezTo>
                    <a:cubicBezTo>
                      <a:pt x="86" y="14"/>
                      <a:pt x="86" y="16"/>
                      <a:pt x="86" y="16"/>
                    </a:cubicBezTo>
                    <a:cubicBezTo>
                      <a:pt x="86" y="16"/>
                      <a:pt x="84" y="17"/>
                      <a:pt x="84" y="17"/>
                    </a:cubicBezTo>
                    <a:cubicBezTo>
                      <a:pt x="84" y="17"/>
                      <a:pt x="83" y="15"/>
                      <a:pt x="83" y="15"/>
                    </a:cubicBezTo>
                    <a:cubicBezTo>
                      <a:pt x="83" y="15"/>
                      <a:pt x="81" y="14"/>
                      <a:pt x="81" y="14"/>
                    </a:cubicBezTo>
                    <a:cubicBezTo>
                      <a:pt x="81" y="14"/>
                      <a:pt x="81" y="12"/>
                      <a:pt x="81" y="12"/>
                    </a:cubicBezTo>
                    <a:cubicBezTo>
                      <a:pt x="81" y="12"/>
                      <a:pt x="79" y="12"/>
                      <a:pt x="79" y="12"/>
                    </a:cubicBezTo>
                    <a:cubicBezTo>
                      <a:pt x="79" y="12"/>
                      <a:pt x="78" y="10"/>
                      <a:pt x="78" y="10"/>
                    </a:cubicBezTo>
                    <a:cubicBezTo>
                      <a:pt x="78" y="10"/>
                      <a:pt x="77" y="9"/>
                      <a:pt x="77" y="9"/>
                    </a:cubicBezTo>
                    <a:cubicBezTo>
                      <a:pt x="77" y="9"/>
                      <a:pt x="79" y="9"/>
                      <a:pt x="79" y="9"/>
                    </a:cubicBezTo>
                    <a:cubicBezTo>
                      <a:pt x="79" y="9"/>
                      <a:pt x="81" y="7"/>
                      <a:pt x="81" y="7"/>
                    </a:cubicBezTo>
                    <a:cubicBezTo>
                      <a:pt x="81" y="7"/>
                      <a:pt x="82" y="6"/>
                      <a:pt x="82" y="6"/>
                    </a:cubicBezTo>
                    <a:cubicBezTo>
                      <a:pt x="82" y="6"/>
                      <a:pt x="82" y="4"/>
                      <a:pt x="82" y="4"/>
                    </a:cubicBezTo>
                    <a:cubicBezTo>
                      <a:pt x="82" y="4"/>
                      <a:pt x="83" y="2"/>
                      <a:pt x="83" y="2"/>
                    </a:cubicBezTo>
                    <a:cubicBezTo>
                      <a:pt x="83" y="2"/>
                      <a:pt x="84" y="2"/>
                      <a:pt x="84" y="2"/>
                    </a:cubicBezTo>
                    <a:cubicBezTo>
                      <a:pt x="84" y="2"/>
                      <a:pt x="84" y="1"/>
                      <a:pt x="84" y="1"/>
                    </a:cubicBezTo>
                    <a:cubicBezTo>
                      <a:pt x="84" y="1"/>
                      <a:pt x="83" y="0"/>
                      <a:pt x="83" y="0"/>
                    </a:cubicBezTo>
                    <a:cubicBezTo>
                      <a:pt x="83" y="0"/>
                      <a:pt x="80" y="0"/>
                      <a:pt x="80" y="0"/>
                    </a:cubicBezTo>
                    <a:cubicBezTo>
                      <a:pt x="80" y="0"/>
                      <a:pt x="79" y="1"/>
                      <a:pt x="79" y="1"/>
                    </a:cubicBezTo>
                    <a:cubicBezTo>
                      <a:pt x="79" y="1"/>
                      <a:pt x="75" y="4"/>
                      <a:pt x="75" y="4"/>
                    </a:cubicBezTo>
                    <a:cubicBezTo>
                      <a:pt x="75" y="4"/>
                      <a:pt x="73" y="5"/>
                      <a:pt x="73" y="5"/>
                    </a:cubicBezTo>
                    <a:cubicBezTo>
                      <a:pt x="73" y="5"/>
                      <a:pt x="70" y="6"/>
                      <a:pt x="70" y="6"/>
                    </a:cubicBezTo>
                    <a:cubicBezTo>
                      <a:pt x="70" y="6"/>
                      <a:pt x="68" y="6"/>
                      <a:pt x="68" y="6"/>
                    </a:cubicBezTo>
                    <a:cubicBezTo>
                      <a:pt x="68" y="6"/>
                      <a:pt x="67" y="8"/>
                      <a:pt x="67" y="8"/>
                    </a:cubicBezTo>
                    <a:cubicBezTo>
                      <a:pt x="67" y="8"/>
                      <a:pt x="68" y="9"/>
                      <a:pt x="68" y="9"/>
                    </a:cubicBezTo>
                    <a:cubicBezTo>
                      <a:pt x="68" y="9"/>
                      <a:pt x="69" y="9"/>
                      <a:pt x="69" y="9"/>
                    </a:cubicBezTo>
                    <a:cubicBezTo>
                      <a:pt x="69" y="9"/>
                      <a:pt x="70" y="11"/>
                      <a:pt x="70" y="11"/>
                    </a:cubicBezTo>
                    <a:cubicBezTo>
                      <a:pt x="70" y="11"/>
                      <a:pt x="69" y="12"/>
                      <a:pt x="69" y="12"/>
                    </a:cubicBezTo>
                    <a:cubicBezTo>
                      <a:pt x="69" y="12"/>
                      <a:pt x="67" y="13"/>
                      <a:pt x="67" y="13"/>
                    </a:cubicBezTo>
                    <a:cubicBezTo>
                      <a:pt x="67" y="13"/>
                      <a:pt x="66" y="14"/>
                      <a:pt x="66" y="14"/>
                    </a:cubicBezTo>
                    <a:cubicBezTo>
                      <a:pt x="66" y="14"/>
                      <a:pt x="63" y="14"/>
                      <a:pt x="63" y="14"/>
                    </a:cubicBezTo>
                    <a:cubicBezTo>
                      <a:pt x="63" y="14"/>
                      <a:pt x="64" y="15"/>
                      <a:pt x="64" y="15"/>
                    </a:cubicBezTo>
                    <a:cubicBezTo>
                      <a:pt x="64" y="15"/>
                      <a:pt x="65" y="15"/>
                      <a:pt x="65" y="15"/>
                    </a:cubicBezTo>
                    <a:cubicBezTo>
                      <a:pt x="65" y="15"/>
                      <a:pt x="66" y="15"/>
                      <a:pt x="66" y="15"/>
                    </a:cubicBezTo>
                    <a:cubicBezTo>
                      <a:pt x="66" y="15"/>
                      <a:pt x="68" y="16"/>
                      <a:pt x="68" y="16"/>
                    </a:cubicBezTo>
                    <a:cubicBezTo>
                      <a:pt x="68" y="16"/>
                      <a:pt x="68" y="18"/>
                      <a:pt x="68" y="18"/>
                    </a:cubicBezTo>
                    <a:cubicBezTo>
                      <a:pt x="68" y="18"/>
                      <a:pt x="67" y="19"/>
                      <a:pt x="67" y="19"/>
                    </a:cubicBezTo>
                    <a:cubicBezTo>
                      <a:pt x="67" y="19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6" y="19"/>
                    </a:cubicBezTo>
                    <a:cubicBezTo>
                      <a:pt x="66" y="19"/>
                      <a:pt x="63" y="19"/>
                      <a:pt x="63" y="19"/>
                    </a:cubicBezTo>
                    <a:cubicBezTo>
                      <a:pt x="63" y="19"/>
                      <a:pt x="61" y="19"/>
                      <a:pt x="61" y="19"/>
                    </a:cubicBezTo>
                    <a:cubicBezTo>
                      <a:pt x="61" y="19"/>
                      <a:pt x="58" y="19"/>
                      <a:pt x="58" y="19"/>
                    </a:cubicBezTo>
                    <a:cubicBezTo>
                      <a:pt x="58" y="19"/>
                      <a:pt x="55" y="19"/>
                      <a:pt x="55" y="19"/>
                    </a:cubicBezTo>
                    <a:cubicBezTo>
                      <a:pt x="55" y="19"/>
                      <a:pt x="52" y="19"/>
                      <a:pt x="52" y="19"/>
                    </a:cubicBezTo>
                    <a:cubicBezTo>
                      <a:pt x="52" y="19"/>
                      <a:pt x="50" y="20"/>
                      <a:pt x="50" y="20"/>
                    </a:cubicBezTo>
                    <a:cubicBezTo>
                      <a:pt x="50" y="20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1" y="16"/>
                      <a:pt x="51" y="16"/>
                    </a:cubicBezTo>
                    <a:cubicBezTo>
                      <a:pt x="51" y="16"/>
                      <a:pt x="51" y="14"/>
                      <a:pt x="51" y="14"/>
                    </a:cubicBezTo>
                    <a:cubicBezTo>
                      <a:pt x="51" y="14"/>
                      <a:pt x="50" y="12"/>
                      <a:pt x="50" y="12"/>
                    </a:cubicBezTo>
                    <a:cubicBezTo>
                      <a:pt x="50" y="12"/>
                      <a:pt x="49" y="12"/>
                      <a:pt x="49" y="12"/>
                    </a:cubicBezTo>
                    <a:cubicBezTo>
                      <a:pt x="49" y="12"/>
                      <a:pt x="47" y="9"/>
                      <a:pt x="47" y="9"/>
                    </a:cubicBezTo>
                    <a:cubicBezTo>
                      <a:pt x="47" y="9"/>
                      <a:pt x="45" y="9"/>
                      <a:pt x="45" y="9"/>
                    </a:cubicBezTo>
                    <a:cubicBezTo>
                      <a:pt x="45" y="9"/>
                      <a:pt x="43" y="9"/>
                      <a:pt x="43" y="9"/>
                    </a:cubicBezTo>
                    <a:cubicBezTo>
                      <a:pt x="43" y="9"/>
                      <a:pt x="40" y="8"/>
                      <a:pt x="40" y="8"/>
                    </a:cubicBezTo>
                    <a:cubicBezTo>
                      <a:pt x="40" y="8"/>
                      <a:pt x="39" y="8"/>
                      <a:pt x="39" y="8"/>
                    </a:cubicBezTo>
                    <a:cubicBezTo>
                      <a:pt x="39" y="8"/>
                      <a:pt x="40" y="6"/>
                      <a:pt x="40" y="6"/>
                    </a:cubicBezTo>
                    <a:cubicBezTo>
                      <a:pt x="40" y="6"/>
                      <a:pt x="39" y="5"/>
                      <a:pt x="39" y="5"/>
                    </a:cubicBezTo>
                    <a:cubicBezTo>
                      <a:pt x="39" y="5"/>
                      <a:pt x="35" y="5"/>
                      <a:pt x="35" y="5"/>
                    </a:cubicBezTo>
                    <a:cubicBezTo>
                      <a:pt x="35" y="5"/>
                      <a:pt x="31" y="5"/>
                      <a:pt x="31" y="5"/>
                    </a:cubicBezTo>
                    <a:cubicBezTo>
                      <a:pt x="31" y="5"/>
                      <a:pt x="28" y="6"/>
                      <a:pt x="28" y="6"/>
                    </a:cubicBezTo>
                    <a:cubicBezTo>
                      <a:pt x="28" y="6"/>
                      <a:pt x="27" y="8"/>
                      <a:pt x="27" y="8"/>
                    </a:cubicBezTo>
                    <a:cubicBezTo>
                      <a:pt x="27" y="8"/>
                      <a:pt x="27" y="9"/>
                      <a:pt x="27" y="9"/>
                    </a:cubicBezTo>
                    <a:cubicBezTo>
                      <a:pt x="27" y="9"/>
                      <a:pt x="25" y="9"/>
                      <a:pt x="25" y="9"/>
                    </a:cubicBezTo>
                    <a:cubicBezTo>
                      <a:pt x="25" y="9"/>
                      <a:pt x="23" y="9"/>
                      <a:pt x="23" y="9"/>
                    </a:cubicBezTo>
                    <a:cubicBezTo>
                      <a:pt x="23" y="9"/>
                      <a:pt x="20" y="10"/>
                      <a:pt x="20" y="10"/>
                    </a:cubicBezTo>
                    <a:cubicBezTo>
                      <a:pt x="20" y="10"/>
                      <a:pt x="17" y="12"/>
                      <a:pt x="17" y="12"/>
                    </a:cubicBezTo>
                    <a:cubicBezTo>
                      <a:pt x="17" y="12"/>
                      <a:pt x="15" y="13"/>
                      <a:pt x="15" y="13"/>
                    </a:cubicBezTo>
                    <a:cubicBezTo>
                      <a:pt x="15" y="13"/>
                      <a:pt x="16" y="14"/>
                      <a:pt x="16" y="14"/>
                    </a:cubicBezTo>
                    <a:cubicBezTo>
                      <a:pt x="16" y="14"/>
                      <a:pt x="19" y="14"/>
                      <a:pt x="19" y="14"/>
                    </a:cubicBezTo>
                    <a:cubicBezTo>
                      <a:pt x="19" y="14"/>
                      <a:pt x="22" y="14"/>
                      <a:pt x="22" y="14"/>
                    </a:cubicBezTo>
                    <a:cubicBezTo>
                      <a:pt x="22" y="14"/>
                      <a:pt x="23" y="15"/>
                      <a:pt x="23" y="15"/>
                    </a:cubicBezTo>
                    <a:cubicBezTo>
                      <a:pt x="23" y="15"/>
                      <a:pt x="18" y="15"/>
                      <a:pt x="18" y="15"/>
                    </a:cubicBezTo>
                    <a:cubicBezTo>
                      <a:pt x="18" y="15"/>
                      <a:pt x="15" y="15"/>
                      <a:pt x="15" y="15"/>
                    </a:cubicBezTo>
                    <a:cubicBezTo>
                      <a:pt x="15" y="15"/>
                      <a:pt x="13" y="16"/>
                      <a:pt x="13" y="16"/>
                    </a:cubicBezTo>
                    <a:cubicBezTo>
                      <a:pt x="13" y="16"/>
                      <a:pt x="8" y="18"/>
                      <a:pt x="8" y="18"/>
                    </a:cubicBezTo>
                    <a:cubicBezTo>
                      <a:pt x="8" y="18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4" y="18"/>
                      <a:pt x="14" y="18"/>
                    </a:cubicBezTo>
                    <a:cubicBezTo>
                      <a:pt x="14" y="18"/>
                      <a:pt x="17" y="18"/>
                      <a:pt x="17" y="18"/>
                    </a:cubicBezTo>
                    <a:cubicBezTo>
                      <a:pt x="17" y="18"/>
                      <a:pt x="20" y="18"/>
                      <a:pt x="20" y="18"/>
                    </a:cubicBezTo>
                    <a:cubicBezTo>
                      <a:pt x="20" y="18"/>
                      <a:pt x="18" y="19"/>
                      <a:pt x="18" y="19"/>
                    </a:cubicBezTo>
                    <a:cubicBezTo>
                      <a:pt x="18" y="19"/>
                      <a:pt x="15" y="20"/>
                      <a:pt x="15" y="20"/>
                    </a:cubicBezTo>
                    <a:cubicBezTo>
                      <a:pt x="15" y="20"/>
                      <a:pt x="12" y="21"/>
                      <a:pt x="12" y="21"/>
                    </a:cubicBezTo>
                    <a:cubicBezTo>
                      <a:pt x="12" y="21"/>
                      <a:pt x="9" y="21"/>
                      <a:pt x="9" y="21"/>
                    </a:cubicBezTo>
                    <a:cubicBezTo>
                      <a:pt x="9" y="21"/>
                      <a:pt x="7" y="21"/>
                      <a:pt x="7" y="21"/>
                    </a:cubicBezTo>
                    <a:cubicBezTo>
                      <a:pt x="7" y="21"/>
                      <a:pt x="6" y="20"/>
                      <a:pt x="6" y="20"/>
                    </a:cubicBezTo>
                    <a:cubicBezTo>
                      <a:pt x="6" y="20"/>
                      <a:pt x="2" y="21"/>
                      <a:pt x="2" y="21"/>
                    </a:cubicBezTo>
                    <a:cubicBezTo>
                      <a:pt x="2" y="21"/>
                      <a:pt x="0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0" y="25"/>
                      <a:pt x="2" y="26"/>
                      <a:pt x="2" y="26"/>
                    </a:cubicBezTo>
                    <a:cubicBezTo>
                      <a:pt x="2" y="26"/>
                      <a:pt x="4" y="26"/>
                      <a:pt x="4" y="26"/>
                    </a:cubicBezTo>
                    <a:cubicBezTo>
                      <a:pt x="4" y="26"/>
                      <a:pt x="6" y="25"/>
                      <a:pt x="6" y="25"/>
                    </a:cubicBezTo>
                    <a:cubicBezTo>
                      <a:pt x="6" y="25"/>
                      <a:pt x="8" y="25"/>
                      <a:pt x="8" y="25"/>
                    </a:cubicBezTo>
                    <a:cubicBezTo>
                      <a:pt x="8" y="25"/>
                      <a:pt x="7" y="26"/>
                      <a:pt x="7" y="26"/>
                    </a:cubicBezTo>
                    <a:cubicBezTo>
                      <a:pt x="7" y="26"/>
                      <a:pt x="8" y="27"/>
                      <a:pt x="8" y="27"/>
                    </a:cubicBezTo>
                    <a:cubicBezTo>
                      <a:pt x="8" y="27"/>
                      <a:pt x="10" y="28"/>
                      <a:pt x="10" y="28"/>
                    </a:cubicBezTo>
                    <a:cubicBezTo>
                      <a:pt x="10" y="28"/>
                      <a:pt x="11" y="27"/>
                      <a:pt x="11" y="27"/>
                    </a:cubicBezTo>
                    <a:cubicBezTo>
                      <a:pt x="11" y="27"/>
                      <a:pt x="12" y="26"/>
                      <a:pt x="12" y="26"/>
                    </a:cubicBezTo>
                    <a:cubicBezTo>
                      <a:pt x="12" y="26"/>
                      <a:pt x="14" y="26"/>
                      <a:pt x="14" y="26"/>
                    </a:cubicBezTo>
                    <a:cubicBezTo>
                      <a:pt x="14" y="26"/>
                      <a:pt x="15" y="28"/>
                      <a:pt x="15" y="28"/>
                    </a:cubicBezTo>
                    <a:cubicBezTo>
                      <a:pt x="15" y="28"/>
                      <a:pt x="17" y="28"/>
                      <a:pt x="17" y="28"/>
                    </a:cubicBezTo>
                    <a:cubicBezTo>
                      <a:pt x="17" y="28"/>
                      <a:pt x="17" y="27"/>
                      <a:pt x="17" y="27"/>
                    </a:cubicBezTo>
                    <a:cubicBezTo>
                      <a:pt x="17" y="27"/>
                      <a:pt x="19" y="27"/>
                      <a:pt x="19" y="27"/>
                    </a:cubicBezTo>
                    <a:cubicBezTo>
                      <a:pt x="19" y="27"/>
                      <a:pt x="21" y="25"/>
                      <a:pt x="21" y="25"/>
                    </a:cubicBezTo>
                    <a:cubicBezTo>
                      <a:pt x="21" y="25"/>
                      <a:pt x="21" y="23"/>
                      <a:pt x="21" y="23"/>
                    </a:cubicBezTo>
                    <a:cubicBezTo>
                      <a:pt x="21" y="23"/>
                      <a:pt x="25" y="23"/>
                      <a:pt x="25" y="23"/>
                    </a:cubicBezTo>
                    <a:cubicBezTo>
                      <a:pt x="25" y="23"/>
                      <a:pt x="26" y="22"/>
                      <a:pt x="26" y="22"/>
                    </a:cubicBezTo>
                    <a:cubicBezTo>
                      <a:pt x="26" y="22"/>
                      <a:pt x="27" y="20"/>
                      <a:pt x="27" y="20"/>
                    </a:cubicBezTo>
                    <a:cubicBezTo>
                      <a:pt x="27" y="20"/>
                      <a:pt x="29" y="20"/>
                      <a:pt x="29" y="20"/>
                    </a:cubicBezTo>
                    <a:cubicBezTo>
                      <a:pt x="29" y="20"/>
                      <a:pt x="30" y="22"/>
                      <a:pt x="30" y="22"/>
                    </a:cubicBezTo>
                    <a:cubicBezTo>
                      <a:pt x="30" y="22"/>
                      <a:pt x="29" y="22"/>
                      <a:pt x="29" y="22"/>
                    </a:cubicBezTo>
                    <a:cubicBezTo>
                      <a:pt x="29" y="22"/>
                      <a:pt x="27" y="24"/>
                      <a:pt x="27" y="24"/>
                    </a:cubicBezTo>
                    <a:cubicBezTo>
                      <a:pt x="27" y="24"/>
                      <a:pt x="26" y="26"/>
                      <a:pt x="26" y="26"/>
                    </a:cubicBezTo>
                    <a:cubicBezTo>
                      <a:pt x="26" y="26"/>
                      <a:pt x="26" y="27"/>
                      <a:pt x="26" y="27"/>
                    </a:cubicBezTo>
                    <a:cubicBezTo>
                      <a:pt x="26" y="27"/>
                      <a:pt x="28" y="27"/>
                      <a:pt x="28" y="27"/>
                    </a:cubicBezTo>
                    <a:cubicBezTo>
                      <a:pt x="28" y="27"/>
                      <a:pt x="29" y="26"/>
                      <a:pt x="29" y="26"/>
                    </a:cubicBezTo>
                    <a:cubicBezTo>
                      <a:pt x="29" y="26"/>
                      <a:pt x="31" y="26"/>
                      <a:pt x="31" y="26"/>
                    </a:cubicBezTo>
                    <a:cubicBezTo>
                      <a:pt x="31" y="26"/>
                      <a:pt x="34" y="25"/>
                      <a:pt x="34" y="25"/>
                    </a:cubicBezTo>
                    <a:cubicBezTo>
                      <a:pt x="34" y="25"/>
                      <a:pt x="35" y="23"/>
                      <a:pt x="35" y="23"/>
                    </a:cubicBezTo>
                    <a:cubicBezTo>
                      <a:pt x="35" y="23"/>
                      <a:pt x="37" y="23"/>
                      <a:pt x="37" y="23"/>
                    </a:cubicBezTo>
                    <a:cubicBezTo>
                      <a:pt x="37" y="23"/>
                      <a:pt x="37" y="25"/>
                      <a:pt x="37" y="25"/>
                    </a:cubicBezTo>
                    <a:cubicBezTo>
                      <a:pt x="37" y="25"/>
                      <a:pt x="39" y="25"/>
                      <a:pt x="39" y="25"/>
                    </a:cubicBezTo>
                    <a:cubicBezTo>
                      <a:pt x="39" y="25"/>
                      <a:pt x="41" y="24"/>
                      <a:pt x="41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9" name="Freeform 1011"/>
              <p:cNvSpPr>
                <a:spLocks/>
              </p:cNvSpPr>
              <p:nvPr/>
            </p:nvSpPr>
            <p:spPr bwMode="gray">
              <a:xfrm>
                <a:off x="2835275" y="994186"/>
                <a:ext cx="1196975" cy="633413"/>
              </a:xfrm>
              <a:custGeom>
                <a:avLst/>
                <a:gdLst/>
                <a:ahLst/>
                <a:cxnLst>
                  <a:cxn ang="0">
                    <a:pos x="171" y="289"/>
                  </a:cxn>
                  <a:cxn ang="0">
                    <a:pos x="157" y="322"/>
                  </a:cxn>
                  <a:cxn ang="0">
                    <a:pos x="131" y="343"/>
                  </a:cxn>
                  <a:cxn ang="0">
                    <a:pos x="116" y="388"/>
                  </a:cxn>
                  <a:cxn ang="0">
                    <a:pos x="103" y="386"/>
                  </a:cxn>
                  <a:cxn ang="0">
                    <a:pos x="94" y="376"/>
                  </a:cxn>
                  <a:cxn ang="0">
                    <a:pos x="78" y="368"/>
                  </a:cxn>
                  <a:cxn ang="0">
                    <a:pos x="67" y="342"/>
                  </a:cxn>
                  <a:cxn ang="0">
                    <a:pos x="70" y="310"/>
                  </a:cxn>
                  <a:cxn ang="0">
                    <a:pos x="77" y="302"/>
                  </a:cxn>
                  <a:cxn ang="0">
                    <a:pos x="65" y="291"/>
                  </a:cxn>
                  <a:cxn ang="0">
                    <a:pos x="67" y="249"/>
                  </a:cxn>
                  <a:cxn ang="0">
                    <a:pos x="81" y="232"/>
                  </a:cxn>
                  <a:cxn ang="0">
                    <a:pos x="99" y="218"/>
                  </a:cxn>
                  <a:cxn ang="0">
                    <a:pos x="104" y="203"/>
                  </a:cxn>
                  <a:cxn ang="0">
                    <a:pos x="95" y="179"/>
                  </a:cxn>
                  <a:cxn ang="0">
                    <a:pos x="77" y="177"/>
                  </a:cxn>
                  <a:cxn ang="0">
                    <a:pos x="86" y="139"/>
                  </a:cxn>
                  <a:cxn ang="0">
                    <a:pos x="64" y="106"/>
                  </a:cxn>
                  <a:cxn ang="0">
                    <a:pos x="25" y="104"/>
                  </a:cxn>
                  <a:cxn ang="0">
                    <a:pos x="3" y="94"/>
                  </a:cxn>
                  <a:cxn ang="0">
                    <a:pos x="23" y="85"/>
                  </a:cxn>
                  <a:cxn ang="0">
                    <a:pos x="19" y="67"/>
                  </a:cxn>
                  <a:cxn ang="0">
                    <a:pos x="68" y="47"/>
                  </a:cxn>
                  <a:cxn ang="0">
                    <a:pos x="99" y="32"/>
                  </a:cxn>
                  <a:cxn ang="0">
                    <a:pos x="136" y="29"/>
                  </a:cxn>
                  <a:cxn ang="0">
                    <a:pos x="171" y="22"/>
                  </a:cxn>
                  <a:cxn ang="0">
                    <a:pos x="202" y="17"/>
                  </a:cxn>
                  <a:cxn ang="0">
                    <a:pos x="222" y="14"/>
                  </a:cxn>
                  <a:cxn ang="0">
                    <a:pos x="254" y="11"/>
                  </a:cxn>
                  <a:cxn ang="0">
                    <a:pos x="237" y="6"/>
                  </a:cxn>
                  <a:cxn ang="0">
                    <a:pos x="275" y="3"/>
                  </a:cxn>
                  <a:cxn ang="0">
                    <a:pos x="355" y="7"/>
                  </a:cxn>
                  <a:cxn ang="0">
                    <a:pos x="318" y="19"/>
                  </a:cxn>
                  <a:cxn ang="0">
                    <a:pos x="343" y="25"/>
                  </a:cxn>
                  <a:cxn ang="0">
                    <a:pos x="365" y="29"/>
                  </a:cxn>
                  <a:cxn ang="0">
                    <a:pos x="384" y="29"/>
                  </a:cxn>
                  <a:cxn ang="0">
                    <a:pos x="416" y="32"/>
                  </a:cxn>
                  <a:cxn ang="0">
                    <a:pos x="377" y="40"/>
                  </a:cxn>
                  <a:cxn ang="0">
                    <a:pos x="382" y="44"/>
                  </a:cxn>
                  <a:cxn ang="0">
                    <a:pos x="379" y="55"/>
                  </a:cxn>
                  <a:cxn ang="0">
                    <a:pos x="368" y="78"/>
                  </a:cxn>
                  <a:cxn ang="0">
                    <a:pos x="378" y="95"/>
                  </a:cxn>
                  <a:cxn ang="0">
                    <a:pos x="359" y="104"/>
                  </a:cxn>
                  <a:cxn ang="0">
                    <a:pos x="356" y="119"/>
                  </a:cxn>
                  <a:cxn ang="0">
                    <a:pos x="349" y="125"/>
                  </a:cxn>
                  <a:cxn ang="0">
                    <a:pos x="362" y="136"/>
                  </a:cxn>
                  <a:cxn ang="0">
                    <a:pos x="353" y="148"/>
                  </a:cxn>
                  <a:cxn ang="0">
                    <a:pos x="336" y="147"/>
                  </a:cxn>
                  <a:cxn ang="0">
                    <a:pos x="302" y="148"/>
                  </a:cxn>
                  <a:cxn ang="0">
                    <a:pos x="309" y="161"/>
                  </a:cxn>
                  <a:cxn ang="0">
                    <a:pos x="314" y="169"/>
                  </a:cxn>
                  <a:cxn ang="0">
                    <a:pos x="330" y="186"/>
                  </a:cxn>
                  <a:cxn ang="0">
                    <a:pos x="330" y="200"/>
                  </a:cxn>
                  <a:cxn ang="0">
                    <a:pos x="293" y="175"/>
                  </a:cxn>
                  <a:cxn ang="0">
                    <a:pos x="307" y="187"/>
                  </a:cxn>
                  <a:cxn ang="0">
                    <a:pos x="280" y="201"/>
                  </a:cxn>
                  <a:cxn ang="0">
                    <a:pos x="292" y="207"/>
                  </a:cxn>
                  <a:cxn ang="0">
                    <a:pos x="317" y="216"/>
                  </a:cxn>
                  <a:cxn ang="0">
                    <a:pos x="268" y="239"/>
                  </a:cxn>
                  <a:cxn ang="0">
                    <a:pos x="237" y="249"/>
                  </a:cxn>
                  <a:cxn ang="0">
                    <a:pos x="201" y="280"/>
                  </a:cxn>
                </a:cxnLst>
                <a:rect l="0" t="0" r="r" b="b"/>
                <a:pathLst>
                  <a:path w="436" h="395">
                    <a:moveTo>
                      <a:pt x="197" y="274"/>
                    </a:moveTo>
                    <a:cubicBezTo>
                      <a:pt x="197" y="274"/>
                      <a:pt x="197" y="273"/>
                      <a:pt x="197" y="273"/>
                    </a:cubicBezTo>
                    <a:cubicBezTo>
                      <a:pt x="197" y="273"/>
                      <a:pt x="194" y="273"/>
                      <a:pt x="194" y="273"/>
                    </a:cubicBezTo>
                    <a:cubicBezTo>
                      <a:pt x="194" y="273"/>
                      <a:pt x="191" y="272"/>
                      <a:pt x="191" y="272"/>
                    </a:cubicBezTo>
                    <a:cubicBezTo>
                      <a:pt x="191" y="272"/>
                      <a:pt x="192" y="274"/>
                      <a:pt x="192" y="274"/>
                    </a:cubicBezTo>
                    <a:cubicBezTo>
                      <a:pt x="192" y="274"/>
                      <a:pt x="191" y="276"/>
                      <a:pt x="191" y="276"/>
                    </a:cubicBezTo>
                    <a:cubicBezTo>
                      <a:pt x="191" y="276"/>
                      <a:pt x="190" y="278"/>
                      <a:pt x="190" y="278"/>
                    </a:cubicBezTo>
                    <a:cubicBezTo>
                      <a:pt x="190" y="278"/>
                      <a:pt x="189" y="280"/>
                      <a:pt x="189" y="280"/>
                    </a:cubicBezTo>
                    <a:cubicBezTo>
                      <a:pt x="189" y="280"/>
                      <a:pt x="187" y="280"/>
                      <a:pt x="187" y="280"/>
                    </a:cubicBezTo>
                    <a:cubicBezTo>
                      <a:pt x="187" y="280"/>
                      <a:pt x="187" y="282"/>
                      <a:pt x="187" y="282"/>
                    </a:cubicBezTo>
                    <a:cubicBezTo>
                      <a:pt x="187" y="282"/>
                      <a:pt x="187" y="284"/>
                      <a:pt x="187" y="284"/>
                    </a:cubicBezTo>
                    <a:cubicBezTo>
                      <a:pt x="187" y="284"/>
                      <a:pt x="185" y="285"/>
                      <a:pt x="185" y="285"/>
                    </a:cubicBezTo>
                    <a:cubicBezTo>
                      <a:pt x="185" y="285"/>
                      <a:pt x="183" y="284"/>
                      <a:pt x="183" y="284"/>
                    </a:cubicBezTo>
                    <a:cubicBezTo>
                      <a:pt x="183" y="284"/>
                      <a:pt x="182" y="285"/>
                      <a:pt x="182" y="285"/>
                    </a:cubicBezTo>
                    <a:cubicBezTo>
                      <a:pt x="182" y="285"/>
                      <a:pt x="180" y="286"/>
                      <a:pt x="180" y="286"/>
                    </a:cubicBezTo>
                    <a:cubicBezTo>
                      <a:pt x="180" y="286"/>
                      <a:pt x="179" y="284"/>
                      <a:pt x="179" y="284"/>
                    </a:cubicBezTo>
                    <a:cubicBezTo>
                      <a:pt x="179" y="284"/>
                      <a:pt x="177" y="285"/>
                      <a:pt x="177" y="285"/>
                    </a:cubicBezTo>
                    <a:cubicBezTo>
                      <a:pt x="177" y="285"/>
                      <a:pt x="177" y="288"/>
                      <a:pt x="177" y="288"/>
                    </a:cubicBezTo>
                    <a:cubicBezTo>
                      <a:pt x="177" y="288"/>
                      <a:pt x="176" y="288"/>
                      <a:pt x="176" y="288"/>
                    </a:cubicBezTo>
                    <a:cubicBezTo>
                      <a:pt x="176" y="288"/>
                      <a:pt x="177" y="288"/>
                      <a:pt x="177" y="288"/>
                    </a:cubicBezTo>
                    <a:cubicBezTo>
                      <a:pt x="177" y="288"/>
                      <a:pt x="176" y="288"/>
                      <a:pt x="17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288"/>
                      <a:pt x="175" y="288"/>
                      <a:pt x="175" y="288"/>
                    </a:cubicBezTo>
                    <a:cubicBezTo>
                      <a:pt x="175" y="288"/>
                      <a:pt x="175" y="286"/>
                      <a:pt x="175" y="286"/>
                    </a:cubicBezTo>
                    <a:cubicBezTo>
                      <a:pt x="175" y="286"/>
                      <a:pt x="174" y="287"/>
                      <a:pt x="174" y="287"/>
                    </a:cubicBezTo>
                    <a:cubicBezTo>
                      <a:pt x="174" y="287"/>
                      <a:pt x="173" y="288"/>
                      <a:pt x="173" y="288"/>
                    </a:cubicBezTo>
                    <a:cubicBezTo>
                      <a:pt x="173" y="288"/>
                      <a:pt x="171" y="287"/>
                      <a:pt x="171" y="287"/>
                    </a:cubicBezTo>
                    <a:cubicBezTo>
                      <a:pt x="171" y="287"/>
                      <a:pt x="170" y="288"/>
                      <a:pt x="170" y="288"/>
                    </a:cubicBezTo>
                    <a:cubicBezTo>
                      <a:pt x="170" y="288"/>
                      <a:pt x="171" y="289"/>
                      <a:pt x="171" y="289"/>
                    </a:cubicBezTo>
                    <a:cubicBezTo>
                      <a:pt x="171" y="289"/>
                      <a:pt x="173" y="291"/>
                      <a:pt x="173" y="291"/>
                    </a:cubicBezTo>
                    <a:cubicBezTo>
                      <a:pt x="173" y="291"/>
                      <a:pt x="174" y="293"/>
                      <a:pt x="174" y="293"/>
                    </a:cubicBezTo>
                    <a:cubicBezTo>
                      <a:pt x="174" y="293"/>
                      <a:pt x="170" y="294"/>
                      <a:pt x="170" y="294"/>
                    </a:cubicBezTo>
                    <a:cubicBezTo>
                      <a:pt x="170" y="294"/>
                      <a:pt x="169" y="297"/>
                      <a:pt x="169" y="297"/>
                    </a:cubicBezTo>
                    <a:cubicBezTo>
                      <a:pt x="169" y="297"/>
                      <a:pt x="166" y="298"/>
                      <a:pt x="166" y="298"/>
                    </a:cubicBezTo>
                    <a:cubicBezTo>
                      <a:pt x="166" y="298"/>
                      <a:pt x="166" y="296"/>
                      <a:pt x="166" y="296"/>
                    </a:cubicBezTo>
                    <a:cubicBezTo>
                      <a:pt x="166" y="296"/>
                      <a:pt x="161" y="294"/>
                      <a:pt x="161" y="294"/>
                    </a:cubicBezTo>
                    <a:cubicBezTo>
                      <a:pt x="161" y="294"/>
                      <a:pt x="160" y="298"/>
                      <a:pt x="160" y="298"/>
                    </a:cubicBezTo>
                    <a:cubicBezTo>
                      <a:pt x="160" y="298"/>
                      <a:pt x="161" y="301"/>
                      <a:pt x="161" y="301"/>
                    </a:cubicBezTo>
                    <a:cubicBezTo>
                      <a:pt x="161" y="301"/>
                      <a:pt x="163" y="302"/>
                      <a:pt x="163" y="302"/>
                    </a:cubicBezTo>
                    <a:cubicBezTo>
                      <a:pt x="163" y="302"/>
                      <a:pt x="163" y="306"/>
                      <a:pt x="163" y="306"/>
                    </a:cubicBezTo>
                    <a:cubicBezTo>
                      <a:pt x="163" y="306"/>
                      <a:pt x="164" y="307"/>
                      <a:pt x="164" y="307"/>
                    </a:cubicBezTo>
                    <a:cubicBezTo>
                      <a:pt x="164" y="307"/>
                      <a:pt x="162" y="309"/>
                      <a:pt x="162" y="309"/>
                    </a:cubicBezTo>
                    <a:cubicBezTo>
                      <a:pt x="162" y="309"/>
                      <a:pt x="160" y="309"/>
                      <a:pt x="160" y="309"/>
                    </a:cubicBezTo>
                    <a:cubicBezTo>
                      <a:pt x="160" y="309"/>
                      <a:pt x="159" y="310"/>
                      <a:pt x="159" y="310"/>
                    </a:cubicBezTo>
                    <a:cubicBezTo>
                      <a:pt x="159" y="310"/>
                      <a:pt x="157" y="309"/>
                      <a:pt x="157" y="309"/>
                    </a:cubicBezTo>
                    <a:cubicBezTo>
                      <a:pt x="157" y="309"/>
                      <a:pt x="154" y="310"/>
                      <a:pt x="154" y="310"/>
                    </a:cubicBezTo>
                    <a:cubicBezTo>
                      <a:pt x="154" y="310"/>
                      <a:pt x="154" y="311"/>
                      <a:pt x="154" y="311"/>
                    </a:cubicBezTo>
                    <a:cubicBezTo>
                      <a:pt x="154" y="311"/>
                      <a:pt x="154" y="312"/>
                      <a:pt x="154" y="312"/>
                    </a:cubicBezTo>
                    <a:cubicBezTo>
                      <a:pt x="154" y="312"/>
                      <a:pt x="156" y="313"/>
                      <a:pt x="156" y="313"/>
                    </a:cubicBezTo>
                    <a:cubicBezTo>
                      <a:pt x="156" y="313"/>
                      <a:pt x="158" y="313"/>
                      <a:pt x="158" y="313"/>
                    </a:cubicBezTo>
                    <a:cubicBezTo>
                      <a:pt x="158" y="313"/>
                      <a:pt x="158" y="311"/>
                      <a:pt x="158" y="311"/>
                    </a:cubicBezTo>
                    <a:cubicBezTo>
                      <a:pt x="158" y="311"/>
                      <a:pt x="159" y="312"/>
                      <a:pt x="159" y="312"/>
                    </a:cubicBezTo>
                    <a:cubicBezTo>
                      <a:pt x="159" y="312"/>
                      <a:pt x="160" y="312"/>
                      <a:pt x="160" y="312"/>
                    </a:cubicBezTo>
                    <a:cubicBezTo>
                      <a:pt x="160" y="312"/>
                      <a:pt x="160" y="315"/>
                      <a:pt x="160" y="315"/>
                    </a:cubicBezTo>
                    <a:cubicBezTo>
                      <a:pt x="160" y="315"/>
                      <a:pt x="159" y="317"/>
                      <a:pt x="159" y="317"/>
                    </a:cubicBezTo>
                    <a:cubicBezTo>
                      <a:pt x="159" y="317"/>
                      <a:pt x="159" y="320"/>
                      <a:pt x="159" y="320"/>
                    </a:cubicBezTo>
                    <a:cubicBezTo>
                      <a:pt x="159" y="320"/>
                      <a:pt x="158" y="322"/>
                      <a:pt x="158" y="322"/>
                    </a:cubicBezTo>
                    <a:cubicBezTo>
                      <a:pt x="158" y="322"/>
                      <a:pt x="157" y="322"/>
                      <a:pt x="157" y="322"/>
                    </a:cubicBezTo>
                    <a:cubicBezTo>
                      <a:pt x="157" y="322"/>
                      <a:pt x="156" y="325"/>
                      <a:pt x="156" y="325"/>
                    </a:cubicBezTo>
                    <a:cubicBezTo>
                      <a:pt x="156" y="325"/>
                      <a:pt x="155" y="323"/>
                      <a:pt x="155" y="323"/>
                    </a:cubicBezTo>
                    <a:cubicBezTo>
                      <a:pt x="155" y="323"/>
                      <a:pt x="152" y="322"/>
                      <a:pt x="152" y="322"/>
                    </a:cubicBezTo>
                    <a:cubicBezTo>
                      <a:pt x="152" y="322"/>
                      <a:pt x="149" y="321"/>
                      <a:pt x="149" y="321"/>
                    </a:cubicBezTo>
                    <a:cubicBezTo>
                      <a:pt x="149" y="321"/>
                      <a:pt x="149" y="322"/>
                      <a:pt x="149" y="322"/>
                    </a:cubicBezTo>
                    <a:cubicBezTo>
                      <a:pt x="149" y="322"/>
                      <a:pt x="150" y="324"/>
                      <a:pt x="150" y="324"/>
                    </a:cubicBezTo>
                    <a:cubicBezTo>
                      <a:pt x="150" y="324"/>
                      <a:pt x="149" y="326"/>
                      <a:pt x="149" y="326"/>
                    </a:cubicBezTo>
                    <a:cubicBezTo>
                      <a:pt x="149" y="326"/>
                      <a:pt x="147" y="327"/>
                      <a:pt x="147" y="327"/>
                    </a:cubicBezTo>
                    <a:cubicBezTo>
                      <a:pt x="147" y="327"/>
                      <a:pt x="146" y="326"/>
                      <a:pt x="146" y="326"/>
                    </a:cubicBezTo>
                    <a:cubicBezTo>
                      <a:pt x="146" y="326"/>
                      <a:pt x="145" y="327"/>
                      <a:pt x="145" y="327"/>
                    </a:cubicBezTo>
                    <a:cubicBezTo>
                      <a:pt x="145" y="327"/>
                      <a:pt x="146" y="329"/>
                      <a:pt x="146" y="329"/>
                    </a:cubicBezTo>
                    <a:cubicBezTo>
                      <a:pt x="146" y="329"/>
                      <a:pt x="146" y="330"/>
                      <a:pt x="146" y="330"/>
                    </a:cubicBezTo>
                    <a:cubicBezTo>
                      <a:pt x="146" y="330"/>
                      <a:pt x="144" y="331"/>
                      <a:pt x="144" y="331"/>
                    </a:cubicBezTo>
                    <a:cubicBezTo>
                      <a:pt x="144" y="331"/>
                      <a:pt x="143" y="333"/>
                      <a:pt x="143" y="333"/>
                    </a:cubicBezTo>
                    <a:cubicBezTo>
                      <a:pt x="143" y="333"/>
                      <a:pt x="141" y="333"/>
                      <a:pt x="141" y="333"/>
                    </a:cubicBezTo>
                    <a:cubicBezTo>
                      <a:pt x="141" y="333"/>
                      <a:pt x="140" y="333"/>
                      <a:pt x="140" y="333"/>
                    </a:cubicBezTo>
                    <a:cubicBezTo>
                      <a:pt x="140" y="333"/>
                      <a:pt x="139" y="334"/>
                      <a:pt x="139" y="334"/>
                    </a:cubicBezTo>
                    <a:cubicBezTo>
                      <a:pt x="139" y="334"/>
                      <a:pt x="139" y="335"/>
                      <a:pt x="139" y="335"/>
                    </a:cubicBezTo>
                    <a:cubicBezTo>
                      <a:pt x="139" y="335"/>
                      <a:pt x="140" y="336"/>
                      <a:pt x="140" y="336"/>
                    </a:cubicBezTo>
                    <a:cubicBezTo>
                      <a:pt x="140" y="336"/>
                      <a:pt x="140" y="337"/>
                      <a:pt x="140" y="337"/>
                    </a:cubicBezTo>
                    <a:cubicBezTo>
                      <a:pt x="140" y="337"/>
                      <a:pt x="138" y="339"/>
                      <a:pt x="138" y="339"/>
                    </a:cubicBezTo>
                    <a:cubicBezTo>
                      <a:pt x="138" y="339"/>
                      <a:pt x="136" y="338"/>
                      <a:pt x="136" y="338"/>
                    </a:cubicBezTo>
                    <a:cubicBezTo>
                      <a:pt x="136" y="338"/>
                      <a:pt x="135" y="337"/>
                      <a:pt x="135" y="337"/>
                    </a:cubicBezTo>
                    <a:cubicBezTo>
                      <a:pt x="135" y="337"/>
                      <a:pt x="132" y="336"/>
                      <a:pt x="132" y="336"/>
                    </a:cubicBezTo>
                    <a:cubicBezTo>
                      <a:pt x="132" y="336"/>
                      <a:pt x="131" y="339"/>
                      <a:pt x="131" y="339"/>
                    </a:cubicBezTo>
                    <a:cubicBezTo>
                      <a:pt x="131" y="339"/>
                      <a:pt x="129" y="340"/>
                      <a:pt x="129" y="340"/>
                    </a:cubicBezTo>
                    <a:cubicBezTo>
                      <a:pt x="129" y="340"/>
                      <a:pt x="130" y="341"/>
                      <a:pt x="130" y="341"/>
                    </a:cubicBezTo>
                    <a:cubicBezTo>
                      <a:pt x="130" y="341"/>
                      <a:pt x="132" y="342"/>
                      <a:pt x="132" y="342"/>
                    </a:cubicBezTo>
                    <a:cubicBezTo>
                      <a:pt x="132" y="342"/>
                      <a:pt x="131" y="343"/>
                      <a:pt x="131" y="343"/>
                    </a:cubicBezTo>
                    <a:cubicBezTo>
                      <a:pt x="131" y="343"/>
                      <a:pt x="128" y="343"/>
                      <a:pt x="128" y="343"/>
                    </a:cubicBezTo>
                    <a:cubicBezTo>
                      <a:pt x="128" y="343"/>
                      <a:pt x="128" y="345"/>
                      <a:pt x="128" y="345"/>
                    </a:cubicBezTo>
                    <a:cubicBezTo>
                      <a:pt x="128" y="345"/>
                      <a:pt x="129" y="346"/>
                      <a:pt x="129" y="346"/>
                    </a:cubicBezTo>
                    <a:cubicBezTo>
                      <a:pt x="129" y="346"/>
                      <a:pt x="130" y="347"/>
                      <a:pt x="130" y="347"/>
                    </a:cubicBezTo>
                    <a:cubicBezTo>
                      <a:pt x="130" y="347"/>
                      <a:pt x="130" y="347"/>
                      <a:pt x="130" y="347"/>
                    </a:cubicBezTo>
                    <a:cubicBezTo>
                      <a:pt x="130" y="347"/>
                      <a:pt x="132" y="348"/>
                      <a:pt x="132" y="348"/>
                    </a:cubicBezTo>
                    <a:cubicBezTo>
                      <a:pt x="132" y="348"/>
                      <a:pt x="132" y="349"/>
                      <a:pt x="132" y="349"/>
                    </a:cubicBezTo>
                    <a:cubicBezTo>
                      <a:pt x="132" y="349"/>
                      <a:pt x="130" y="353"/>
                      <a:pt x="130" y="353"/>
                    </a:cubicBezTo>
                    <a:cubicBezTo>
                      <a:pt x="130" y="353"/>
                      <a:pt x="131" y="355"/>
                      <a:pt x="131" y="355"/>
                    </a:cubicBezTo>
                    <a:cubicBezTo>
                      <a:pt x="131" y="355"/>
                      <a:pt x="131" y="357"/>
                      <a:pt x="131" y="357"/>
                    </a:cubicBezTo>
                    <a:cubicBezTo>
                      <a:pt x="131" y="357"/>
                      <a:pt x="129" y="359"/>
                      <a:pt x="129" y="359"/>
                    </a:cubicBezTo>
                    <a:cubicBezTo>
                      <a:pt x="129" y="359"/>
                      <a:pt x="129" y="361"/>
                      <a:pt x="129" y="361"/>
                    </a:cubicBezTo>
                    <a:cubicBezTo>
                      <a:pt x="129" y="361"/>
                      <a:pt x="127" y="362"/>
                      <a:pt x="127" y="362"/>
                    </a:cubicBezTo>
                    <a:cubicBezTo>
                      <a:pt x="127" y="362"/>
                      <a:pt x="128" y="363"/>
                      <a:pt x="128" y="363"/>
                    </a:cubicBezTo>
                    <a:cubicBezTo>
                      <a:pt x="128" y="363"/>
                      <a:pt x="126" y="367"/>
                      <a:pt x="126" y="367"/>
                    </a:cubicBezTo>
                    <a:cubicBezTo>
                      <a:pt x="126" y="367"/>
                      <a:pt x="124" y="366"/>
                      <a:pt x="124" y="366"/>
                    </a:cubicBezTo>
                    <a:cubicBezTo>
                      <a:pt x="124" y="366"/>
                      <a:pt x="122" y="368"/>
                      <a:pt x="122" y="368"/>
                    </a:cubicBezTo>
                    <a:cubicBezTo>
                      <a:pt x="122" y="368"/>
                      <a:pt x="123" y="371"/>
                      <a:pt x="123" y="371"/>
                    </a:cubicBezTo>
                    <a:cubicBezTo>
                      <a:pt x="123" y="371"/>
                      <a:pt x="122" y="375"/>
                      <a:pt x="122" y="375"/>
                    </a:cubicBezTo>
                    <a:cubicBezTo>
                      <a:pt x="122" y="375"/>
                      <a:pt x="121" y="378"/>
                      <a:pt x="121" y="378"/>
                    </a:cubicBezTo>
                    <a:cubicBezTo>
                      <a:pt x="121" y="378"/>
                      <a:pt x="120" y="380"/>
                      <a:pt x="120" y="380"/>
                    </a:cubicBezTo>
                    <a:cubicBezTo>
                      <a:pt x="120" y="380"/>
                      <a:pt x="118" y="380"/>
                      <a:pt x="118" y="380"/>
                    </a:cubicBezTo>
                    <a:cubicBezTo>
                      <a:pt x="118" y="380"/>
                      <a:pt x="118" y="381"/>
                      <a:pt x="118" y="381"/>
                    </a:cubicBezTo>
                    <a:cubicBezTo>
                      <a:pt x="118" y="381"/>
                      <a:pt x="115" y="381"/>
                      <a:pt x="115" y="381"/>
                    </a:cubicBezTo>
                    <a:cubicBezTo>
                      <a:pt x="115" y="381"/>
                      <a:pt x="114" y="381"/>
                      <a:pt x="114" y="381"/>
                    </a:cubicBezTo>
                    <a:cubicBezTo>
                      <a:pt x="114" y="381"/>
                      <a:pt x="114" y="382"/>
                      <a:pt x="114" y="382"/>
                    </a:cubicBezTo>
                    <a:cubicBezTo>
                      <a:pt x="114" y="382"/>
                      <a:pt x="114" y="384"/>
                      <a:pt x="114" y="384"/>
                    </a:cubicBezTo>
                    <a:cubicBezTo>
                      <a:pt x="114" y="384"/>
                      <a:pt x="116" y="385"/>
                      <a:pt x="116" y="385"/>
                    </a:cubicBezTo>
                    <a:cubicBezTo>
                      <a:pt x="116" y="385"/>
                      <a:pt x="116" y="388"/>
                      <a:pt x="116" y="388"/>
                    </a:cubicBezTo>
                    <a:cubicBezTo>
                      <a:pt x="116" y="388"/>
                      <a:pt x="115" y="390"/>
                      <a:pt x="115" y="390"/>
                    </a:cubicBezTo>
                    <a:cubicBezTo>
                      <a:pt x="115" y="390"/>
                      <a:pt x="113" y="390"/>
                      <a:pt x="113" y="390"/>
                    </a:cubicBezTo>
                    <a:cubicBezTo>
                      <a:pt x="113" y="390"/>
                      <a:pt x="112" y="391"/>
                      <a:pt x="112" y="391"/>
                    </a:cubicBezTo>
                    <a:cubicBezTo>
                      <a:pt x="112" y="391"/>
                      <a:pt x="110" y="392"/>
                      <a:pt x="110" y="392"/>
                    </a:cubicBezTo>
                    <a:cubicBezTo>
                      <a:pt x="110" y="392"/>
                      <a:pt x="109" y="395"/>
                      <a:pt x="109" y="395"/>
                    </a:cubicBezTo>
                    <a:cubicBezTo>
                      <a:pt x="109" y="395"/>
                      <a:pt x="107" y="395"/>
                      <a:pt x="107" y="395"/>
                    </a:cubicBezTo>
                    <a:cubicBezTo>
                      <a:pt x="107" y="395"/>
                      <a:pt x="106" y="394"/>
                      <a:pt x="106" y="394"/>
                    </a:cubicBezTo>
                    <a:cubicBezTo>
                      <a:pt x="106" y="394"/>
                      <a:pt x="105" y="394"/>
                      <a:pt x="105" y="394"/>
                    </a:cubicBezTo>
                    <a:cubicBezTo>
                      <a:pt x="105" y="394"/>
                      <a:pt x="104" y="392"/>
                      <a:pt x="104" y="392"/>
                    </a:cubicBezTo>
                    <a:cubicBezTo>
                      <a:pt x="104" y="392"/>
                      <a:pt x="105" y="390"/>
                      <a:pt x="105" y="390"/>
                    </a:cubicBezTo>
                    <a:cubicBezTo>
                      <a:pt x="105" y="390"/>
                      <a:pt x="106" y="389"/>
                      <a:pt x="106" y="389"/>
                    </a:cubicBezTo>
                    <a:cubicBezTo>
                      <a:pt x="106" y="389"/>
                      <a:pt x="107" y="389"/>
                      <a:pt x="107" y="389"/>
                    </a:cubicBezTo>
                    <a:cubicBezTo>
                      <a:pt x="107" y="389"/>
                      <a:pt x="108" y="388"/>
                      <a:pt x="108" y="388"/>
                    </a:cubicBezTo>
                    <a:cubicBezTo>
                      <a:pt x="108" y="388"/>
                      <a:pt x="108" y="385"/>
                      <a:pt x="108" y="385"/>
                    </a:cubicBezTo>
                    <a:cubicBezTo>
                      <a:pt x="108" y="385"/>
                      <a:pt x="107" y="385"/>
                      <a:pt x="107" y="385"/>
                    </a:cubicBezTo>
                    <a:cubicBezTo>
                      <a:pt x="107" y="385"/>
                      <a:pt x="107" y="387"/>
                      <a:pt x="107" y="387"/>
                    </a:cubicBezTo>
                    <a:cubicBezTo>
                      <a:pt x="107" y="387"/>
                      <a:pt x="105" y="389"/>
                      <a:pt x="105" y="389"/>
                    </a:cubicBezTo>
                    <a:cubicBezTo>
                      <a:pt x="105" y="389"/>
                      <a:pt x="104" y="390"/>
                      <a:pt x="104" y="390"/>
                    </a:cubicBezTo>
                    <a:cubicBezTo>
                      <a:pt x="104" y="390"/>
                      <a:pt x="102" y="390"/>
                      <a:pt x="102" y="390"/>
                    </a:cubicBezTo>
                    <a:cubicBezTo>
                      <a:pt x="102" y="390"/>
                      <a:pt x="101" y="391"/>
                      <a:pt x="101" y="391"/>
                    </a:cubicBezTo>
                    <a:cubicBezTo>
                      <a:pt x="101" y="391"/>
                      <a:pt x="101" y="391"/>
                      <a:pt x="101" y="391"/>
                    </a:cubicBezTo>
                    <a:cubicBezTo>
                      <a:pt x="101" y="391"/>
                      <a:pt x="101" y="390"/>
                      <a:pt x="101" y="390"/>
                    </a:cubicBezTo>
                    <a:cubicBezTo>
                      <a:pt x="101" y="390"/>
                      <a:pt x="102" y="389"/>
                      <a:pt x="102" y="389"/>
                    </a:cubicBezTo>
                    <a:cubicBezTo>
                      <a:pt x="102" y="389"/>
                      <a:pt x="103" y="386"/>
                      <a:pt x="103" y="386"/>
                    </a:cubicBezTo>
                    <a:cubicBezTo>
                      <a:pt x="103" y="386"/>
                      <a:pt x="105" y="384"/>
                      <a:pt x="105" y="384"/>
                    </a:cubicBezTo>
                    <a:cubicBezTo>
                      <a:pt x="105" y="384"/>
                      <a:pt x="106" y="382"/>
                      <a:pt x="106" y="382"/>
                    </a:cubicBezTo>
                    <a:cubicBezTo>
                      <a:pt x="106" y="382"/>
                      <a:pt x="106" y="381"/>
                      <a:pt x="106" y="381"/>
                    </a:cubicBezTo>
                    <a:cubicBezTo>
                      <a:pt x="106" y="381"/>
                      <a:pt x="105" y="383"/>
                      <a:pt x="105" y="383"/>
                    </a:cubicBezTo>
                    <a:cubicBezTo>
                      <a:pt x="105" y="383"/>
                      <a:pt x="103" y="386"/>
                      <a:pt x="103" y="386"/>
                    </a:cubicBezTo>
                    <a:cubicBezTo>
                      <a:pt x="103" y="386"/>
                      <a:pt x="102" y="388"/>
                      <a:pt x="102" y="388"/>
                    </a:cubicBezTo>
                    <a:cubicBezTo>
                      <a:pt x="102" y="388"/>
                      <a:pt x="101" y="388"/>
                      <a:pt x="101" y="388"/>
                    </a:cubicBezTo>
                    <a:cubicBezTo>
                      <a:pt x="101" y="388"/>
                      <a:pt x="99" y="389"/>
                      <a:pt x="99" y="389"/>
                    </a:cubicBezTo>
                    <a:cubicBezTo>
                      <a:pt x="99" y="389"/>
                      <a:pt x="99" y="388"/>
                      <a:pt x="99" y="388"/>
                    </a:cubicBezTo>
                    <a:cubicBezTo>
                      <a:pt x="99" y="388"/>
                      <a:pt x="100" y="387"/>
                      <a:pt x="100" y="387"/>
                    </a:cubicBezTo>
                    <a:cubicBezTo>
                      <a:pt x="100" y="387"/>
                      <a:pt x="101" y="385"/>
                      <a:pt x="101" y="385"/>
                    </a:cubicBezTo>
                    <a:cubicBezTo>
                      <a:pt x="101" y="385"/>
                      <a:pt x="102" y="383"/>
                      <a:pt x="102" y="383"/>
                    </a:cubicBezTo>
                    <a:cubicBezTo>
                      <a:pt x="102" y="383"/>
                      <a:pt x="103" y="381"/>
                      <a:pt x="103" y="381"/>
                    </a:cubicBezTo>
                    <a:cubicBezTo>
                      <a:pt x="103" y="381"/>
                      <a:pt x="105" y="379"/>
                      <a:pt x="105" y="379"/>
                    </a:cubicBezTo>
                    <a:cubicBezTo>
                      <a:pt x="105" y="379"/>
                      <a:pt x="105" y="378"/>
                      <a:pt x="105" y="378"/>
                    </a:cubicBezTo>
                    <a:cubicBezTo>
                      <a:pt x="105" y="378"/>
                      <a:pt x="104" y="378"/>
                      <a:pt x="104" y="378"/>
                    </a:cubicBezTo>
                    <a:cubicBezTo>
                      <a:pt x="104" y="378"/>
                      <a:pt x="101" y="382"/>
                      <a:pt x="101" y="382"/>
                    </a:cubicBezTo>
                    <a:cubicBezTo>
                      <a:pt x="101" y="382"/>
                      <a:pt x="101" y="384"/>
                      <a:pt x="101" y="384"/>
                    </a:cubicBezTo>
                    <a:cubicBezTo>
                      <a:pt x="101" y="384"/>
                      <a:pt x="99" y="386"/>
                      <a:pt x="99" y="386"/>
                    </a:cubicBezTo>
                    <a:cubicBezTo>
                      <a:pt x="99" y="386"/>
                      <a:pt x="98" y="387"/>
                      <a:pt x="98" y="387"/>
                    </a:cubicBezTo>
                    <a:cubicBezTo>
                      <a:pt x="98" y="387"/>
                      <a:pt x="97" y="388"/>
                      <a:pt x="97" y="388"/>
                    </a:cubicBezTo>
                    <a:cubicBezTo>
                      <a:pt x="97" y="388"/>
                      <a:pt x="97" y="386"/>
                      <a:pt x="97" y="386"/>
                    </a:cubicBezTo>
                    <a:cubicBezTo>
                      <a:pt x="97" y="386"/>
                      <a:pt x="97" y="385"/>
                      <a:pt x="97" y="385"/>
                    </a:cubicBezTo>
                    <a:cubicBezTo>
                      <a:pt x="97" y="385"/>
                      <a:pt x="98" y="384"/>
                      <a:pt x="98" y="384"/>
                    </a:cubicBezTo>
                    <a:cubicBezTo>
                      <a:pt x="98" y="384"/>
                      <a:pt x="99" y="383"/>
                      <a:pt x="99" y="383"/>
                    </a:cubicBezTo>
                    <a:cubicBezTo>
                      <a:pt x="99" y="383"/>
                      <a:pt x="99" y="384"/>
                      <a:pt x="99" y="384"/>
                    </a:cubicBezTo>
                    <a:cubicBezTo>
                      <a:pt x="99" y="384"/>
                      <a:pt x="100" y="381"/>
                      <a:pt x="100" y="381"/>
                    </a:cubicBezTo>
                    <a:cubicBezTo>
                      <a:pt x="100" y="381"/>
                      <a:pt x="101" y="379"/>
                      <a:pt x="101" y="379"/>
                    </a:cubicBezTo>
                    <a:cubicBezTo>
                      <a:pt x="101" y="379"/>
                      <a:pt x="100" y="378"/>
                      <a:pt x="100" y="378"/>
                    </a:cubicBezTo>
                    <a:cubicBezTo>
                      <a:pt x="100" y="378"/>
                      <a:pt x="98" y="381"/>
                      <a:pt x="98" y="381"/>
                    </a:cubicBezTo>
                    <a:cubicBezTo>
                      <a:pt x="98" y="381"/>
                      <a:pt x="96" y="380"/>
                      <a:pt x="96" y="380"/>
                    </a:cubicBezTo>
                    <a:cubicBezTo>
                      <a:pt x="96" y="380"/>
                      <a:pt x="97" y="376"/>
                      <a:pt x="97" y="376"/>
                    </a:cubicBezTo>
                    <a:cubicBezTo>
                      <a:pt x="97" y="376"/>
                      <a:pt x="96" y="375"/>
                      <a:pt x="96" y="375"/>
                    </a:cubicBezTo>
                    <a:cubicBezTo>
                      <a:pt x="96" y="375"/>
                      <a:pt x="94" y="376"/>
                      <a:pt x="94" y="376"/>
                    </a:cubicBezTo>
                    <a:cubicBezTo>
                      <a:pt x="94" y="376"/>
                      <a:pt x="93" y="378"/>
                      <a:pt x="93" y="378"/>
                    </a:cubicBezTo>
                    <a:cubicBezTo>
                      <a:pt x="93" y="378"/>
                      <a:pt x="92" y="377"/>
                      <a:pt x="92" y="377"/>
                    </a:cubicBezTo>
                    <a:cubicBezTo>
                      <a:pt x="92" y="377"/>
                      <a:pt x="93" y="375"/>
                      <a:pt x="93" y="375"/>
                    </a:cubicBezTo>
                    <a:cubicBezTo>
                      <a:pt x="93" y="375"/>
                      <a:pt x="95" y="373"/>
                      <a:pt x="95" y="373"/>
                    </a:cubicBezTo>
                    <a:cubicBezTo>
                      <a:pt x="95" y="373"/>
                      <a:pt x="97" y="372"/>
                      <a:pt x="97" y="372"/>
                    </a:cubicBezTo>
                    <a:cubicBezTo>
                      <a:pt x="97" y="372"/>
                      <a:pt x="98" y="370"/>
                      <a:pt x="98" y="370"/>
                    </a:cubicBezTo>
                    <a:cubicBezTo>
                      <a:pt x="98" y="370"/>
                      <a:pt x="99" y="368"/>
                      <a:pt x="99" y="368"/>
                    </a:cubicBezTo>
                    <a:cubicBezTo>
                      <a:pt x="99" y="368"/>
                      <a:pt x="97" y="367"/>
                      <a:pt x="97" y="367"/>
                    </a:cubicBezTo>
                    <a:cubicBezTo>
                      <a:pt x="97" y="367"/>
                      <a:pt x="97" y="369"/>
                      <a:pt x="97" y="369"/>
                    </a:cubicBezTo>
                    <a:cubicBezTo>
                      <a:pt x="97" y="369"/>
                      <a:pt x="95" y="370"/>
                      <a:pt x="95" y="370"/>
                    </a:cubicBezTo>
                    <a:cubicBezTo>
                      <a:pt x="95" y="370"/>
                      <a:pt x="93" y="371"/>
                      <a:pt x="93" y="371"/>
                    </a:cubicBezTo>
                    <a:cubicBezTo>
                      <a:pt x="93" y="371"/>
                      <a:pt x="91" y="371"/>
                      <a:pt x="91" y="371"/>
                    </a:cubicBezTo>
                    <a:cubicBezTo>
                      <a:pt x="91" y="371"/>
                      <a:pt x="90" y="373"/>
                      <a:pt x="90" y="373"/>
                    </a:cubicBezTo>
                    <a:cubicBezTo>
                      <a:pt x="90" y="373"/>
                      <a:pt x="88" y="373"/>
                      <a:pt x="88" y="373"/>
                    </a:cubicBezTo>
                    <a:cubicBezTo>
                      <a:pt x="88" y="373"/>
                      <a:pt x="87" y="375"/>
                      <a:pt x="87" y="375"/>
                    </a:cubicBezTo>
                    <a:cubicBezTo>
                      <a:pt x="87" y="375"/>
                      <a:pt x="85" y="372"/>
                      <a:pt x="85" y="372"/>
                    </a:cubicBezTo>
                    <a:cubicBezTo>
                      <a:pt x="85" y="372"/>
                      <a:pt x="83" y="373"/>
                      <a:pt x="83" y="373"/>
                    </a:cubicBezTo>
                    <a:cubicBezTo>
                      <a:pt x="83" y="373"/>
                      <a:pt x="82" y="375"/>
                      <a:pt x="82" y="375"/>
                    </a:cubicBezTo>
                    <a:cubicBezTo>
                      <a:pt x="82" y="375"/>
                      <a:pt x="79" y="375"/>
                      <a:pt x="79" y="375"/>
                    </a:cubicBezTo>
                    <a:cubicBezTo>
                      <a:pt x="79" y="375"/>
                      <a:pt x="79" y="378"/>
                      <a:pt x="79" y="378"/>
                    </a:cubicBezTo>
                    <a:cubicBezTo>
                      <a:pt x="79" y="378"/>
                      <a:pt x="77" y="379"/>
                      <a:pt x="77" y="379"/>
                    </a:cubicBezTo>
                    <a:cubicBezTo>
                      <a:pt x="77" y="379"/>
                      <a:pt x="76" y="377"/>
                      <a:pt x="76" y="377"/>
                    </a:cubicBezTo>
                    <a:cubicBezTo>
                      <a:pt x="76" y="377"/>
                      <a:pt x="77" y="376"/>
                      <a:pt x="77" y="376"/>
                    </a:cubicBezTo>
                    <a:cubicBezTo>
                      <a:pt x="77" y="376"/>
                      <a:pt x="78" y="376"/>
                      <a:pt x="78" y="376"/>
                    </a:cubicBezTo>
                    <a:cubicBezTo>
                      <a:pt x="78" y="376"/>
                      <a:pt x="78" y="373"/>
                      <a:pt x="78" y="373"/>
                    </a:cubicBezTo>
                    <a:cubicBezTo>
                      <a:pt x="78" y="373"/>
                      <a:pt x="80" y="373"/>
                      <a:pt x="80" y="373"/>
                    </a:cubicBezTo>
                    <a:cubicBezTo>
                      <a:pt x="80" y="373"/>
                      <a:pt x="80" y="370"/>
                      <a:pt x="80" y="370"/>
                    </a:cubicBezTo>
                    <a:cubicBezTo>
                      <a:pt x="80" y="370"/>
                      <a:pt x="78" y="370"/>
                      <a:pt x="78" y="370"/>
                    </a:cubicBezTo>
                    <a:cubicBezTo>
                      <a:pt x="78" y="370"/>
                      <a:pt x="78" y="368"/>
                      <a:pt x="78" y="368"/>
                    </a:cubicBezTo>
                    <a:cubicBezTo>
                      <a:pt x="78" y="368"/>
                      <a:pt x="79" y="367"/>
                      <a:pt x="79" y="367"/>
                    </a:cubicBezTo>
                    <a:cubicBezTo>
                      <a:pt x="79" y="367"/>
                      <a:pt x="80" y="365"/>
                      <a:pt x="80" y="365"/>
                    </a:cubicBezTo>
                    <a:cubicBezTo>
                      <a:pt x="80" y="365"/>
                      <a:pt x="79" y="365"/>
                      <a:pt x="79" y="365"/>
                    </a:cubicBezTo>
                    <a:cubicBezTo>
                      <a:pt x="79" y="365"/>
                      <a:pt x="77" y="369"/>
                      <a:pt x="77" y="369"/>
                    </a:cubicBezTo>
                    <a:cubicBezTo>
                      <a:pt x="77" y="369"/>
                      <a:pt x="76" y="367"/>
                      <a:pt x="76" y="367"/>
                    </a:cubicBezTo>
                    <a:cubicBezTo>
                      <a:pt x="76" y="367"/>
                      <a:pt x="75" y="365"/>
                      <a:pt x="75" y="365"/>
                    </a:cubicBezTo>
                    <a:cubicBezTo>
                      <a:pt x="75" y="365"/>
                      <a:pt x="74" y="365"/>
                      <a:pt x="74" y="365"/>
                    </a:cubicBezTo>
                    <a:cubicBezTo>
                      <a:pt x="74" y="365"/>
                      <a:pt x="74" y="363"/>
                      <a:pt x="74" y="363"/>
                    </a:cubicBezTo>
                    <a:cubicBezTo>
                      <a:pt x="74" y="363"/>
                      <a:pt x="72" y="362"/>
                      <a:pt x="72" y="362"/>
                    </a:cubicBezTo>
                    <a:cubicBezTo>
                      <a:pt x="72" y="362"/>
                      <a:pt x="72" y="361"/>
                      <a:pt x="72" y="361"/>
                    </a:cubicBezTo>
                    <a:cubicBezTo>
                      <a:pt x="72" y="361"/>
                      <a:pt x="74" y="361"/>
                      <a:pt x="74" y="361"/>
                    </a:cubicBezTo>
                    <a:cubicBezTo>
                      <a:pt x="74" y="361"/>
                      <a:pt x="74" y="360"/>
                      <a:pt x="74" y="360"/>
                    </a:cubicBezTo>
                    <a:cubicBezTo>
                      <a:pt x="74" y="360"/>
                      <a:pt x="74" y="358"/>
                      <a:pt x="74" y="358"/>
                    </a:cubicBezTo>
                    <a:cubicBezTo>
                      <a:pt x="74" y="358"/>
                      <a:pt x="74" y="357"/>
                      <a:pt x="74" y="357"/>
                    </a:cubicBezTo>
                    <a:cubicBezTo>
                      <a:pt x="74" y="357"/>
                      <a:pt x="71" y="358"/>
                      <a:pt x="71" y="358"/>
                    </a:cubicBezTo>
                    <a:cubicBezTo>
                      <a:pt x="71" y="358"/>
                      <a:pt x="71" y="355"/>
                      <a:pt x="71" y="355"/>
                    </a:cubicBezTo>
                    <a:cubicBezTo>
                      <a:pt x="71" y="355"/>
                      <a:pt x="73" y="354"/>
                      <a:pt x="73" y="354"/>
                    </a:cubicBezTo>
                    <a:cubicBezTo>
                      <a:pt x="73" y="354"/>
                      <a:pt x="74" y="355"/>
                      <a:pt x="74" y="355"/>
                    </a:cubicBezTo>
                    <a:cubicBezTo>
                      <a:pt x="74" y="355"/>
                      <a:pt x="75" y="354"/>
                      <a:pt x="75" y="354"/>
                    </a:cubicBezTo>
                    <a:cubicBezTo>
                      <a:pt x="75" y="354"/>
                      <a:pt x="75" y="350"/>
                      <a:pt x="75" y="350"/>
                    </a:cubicBezTo>
                    <a:cubicBezTo>
                      <a:pt x="75" y="350"/>
                      <a:pt x="74" y="350"/>
                      <a:pt x="74" y="350"/>
                    </a:cubicBezTo>
                    <a:cubicBezTo>
                      <a:pt x="74" y="350"/>
                      <a:pt x="73" y="353"/>
                      <a:pt x="73" y="353"/>
                    </a:cubicBezTo>
                    <a:cubicBezTo>
                      <a:pt x="73" y="353"/>
                      <a:pt x="70" y="351"/>
                      <a:pt x="70" y="351"/>
                    </a:cubicBezTo>
                    <a:cubicBezTo>
                      <a:pt x="70" y="351"/>
                      <a:pt x="72" y="349"/>
                      <a:pt x="72" y="349"/>
                    </a:cubicBezTo>
                    <a:cubicBezTo>
                      <a:pt x="72" y="349"/>
                      <a:pt x="72" y="348"/>
                      <a:pt x="72" y="348"/>
                    </a:cubicBezTo>
                    <a:cubicBezTo>
                      <a:pt x="72" y="348"/>
                      <a:pt x="69" y="347"/>
                      <a:pt x="69" y="347"/>
                    </a:cubicBezTo>
                    <a:cubicBezTo>
                      <a:pt x="69" y="347"/>
                      <a:pt x="67" y="346"/>
                      <a:pt x="67" y="346"/>
                    </a:cubicBezTo>
                    <a:cubicBezTo>
                      <a:pt x="67" y="346"/>
                      <a:pt x="66" y="344"/>
                      <a:pt x="66" y="344"/>
                    </a:cubicBezTo>
                    <a:cubicBezTo>
                      <a:pt x="66" y="344"/>
                      <a:pt x="67" y="342"/>
                      <a:pt x="67" y="342"/>
                    </a:cubicBezTo>
                    <a:cubicBezTo>
                      <a:pt x="67" y="342"/>
                      <a:pt x="70" y="338"/>
                      <a:pt x="70" y="338"/>
                    </a:cubicBezTo>
                    <a:cubicBezTo>
                      <a:pt x="70" y="338"/>
                      <a:pt x="72" y="335"/>
                      <a:pt x="72" y="335"/>
                    </a:cubicBezTo>
                    <a:cubicBezTo>
                      <a:pt x="72" y="335"/>
                      <a:pt x="71" y="334"/>
                      <a:pt x="71" y="334"/>
                    </a:cubicBezTo>
                    <a:cubicBezTo>
                      <a:pt x="71" y="334"/>
                      <a:pt x="70" y="335"/>
                      <a:pt x="70" y="335"/>
                    </a:cubicBezTo>
                    <a:cubicBezTo>
                      <a:pt x="70" y="335"/>
                      <a:pt x="67" y="333"/>
                      <a:pt x="67" y="333"/>
                    </a:cubicBezTo>
                    <a:cubicBezTo>
                      <a:pt x="67" y="333"/>
                      <a:pt x="68" y="332"/>
                      <a:pt x="68" y="332"/>
                    </a:cubicBezTo>
                    <a:cubicBezTo>
                      <a:pt x="68" y="332"/>
                      <a:pt x="69" y="330"/>
                      <a:pt x="69" y="330"/>
                    </a:cubicBezTo>
                    <a:cubicBezTo>
                      <a:pt x="69" y="330"/>
                      <a:pt x="65" y="329"/>
                      <a:pt x="65" y="329"/>
                    </a:cubicBezTo>
                    <a:cubicBezTo>
                      <a:pt x="65" y="329"/>
                      <a:pt x="64" y="328"/>
                      <a:pt x="64" y="328"/>
                    </a:cubicBezTo>
                    <a:cubicBezTo>
                      <a:pt x="64" y="328"/>
                      <a:pt x="66" y="327"/>
                      <a:pt x="66" y="327"/>
                    </a:cubicBezTo>
                    <a:cubicBezTo>
                      <a:pt x="66" y="327"/>
                      <a:pt x="66" y="326"/>
                      <a:pt x="66" y="326"/>
                    </a:cubicBezTo>
                    <a:cubicBezTo>
                      <a:pt x="66" y="326"/>
                      <a:pt x="67" y="324"/>
                      <a:pt x="67" y="324"/>
                    </a:cubicBezTo>
                    <a:cubicBezTo>
                      <a:pt x="67" y="324"/>
                      <a:pt x="70" y="322"/>
                      <a:pt x="70" y="322"/>
                    </a:cubicBezTo>
                    <a:cubicBezTo>
                      <a:pt x="70" y="322"/>
                      <a:pt x="66" y="323"/>
                      <a:pt x="66" y="323"/>
                    </a:cubicBezTo>
                    <a:cubicBezTo>
                      <a:pt x="66" y="323"/>
                      <a:pt x="63" y="326"/>
                      <a:pt x="63" y="326"/>
                    </a:cubicBezTo>
                    <a:cubicBezTo>
                      <a:pt x="63" y="326"/>
                      <a:pt x="62" y="323"/>
                      <a:pt x="62" y="323"/>
                    </a:cubicBezTo>
                    <a:cubicBezTo>
                      <a:pt x="62" y="323"/>
                      <a:pt x="62" y="320"/>
                      <a:pt x="62" y="320"/>
                    </a:cubicBezTo>
                    <a:cubicBezTo>
                      <a:pt x="62" y="320"/>
                      <a:pt x="65" y="319"/>
                      <a:pt x="65" y="319"/>
                    </a:cubicBezTo>
                    <a:cubicBezTo>
                      <a:pt x="65" y="319"/>
                      <a:pt x="67" y="318"/>
                      <a:pt x="67" y="318"/>
                    </a:cubicBezTo>
                    <a:cubicBezTo>
                      <a:pt x="67" y="318"/>
                      <a:pt x="67" y="316"/>
                      <a:pt x="67" y="316"/>
                    </a:cubicBezTo>
                    <a:cubicBezTo>
                      <a:pt x="67" y="316"/>
                      <a:pt x="64" y="318"/>
                      <a:pt x="64" y="318"/>
                    </a:cubicBezTo>
                    <a:cubicBezTo>
                      <a:pt x="64" y="318"/>
                      <a:pt x="64" y="315"/>
                      <a:pt x="64" y="315"/>
                    </a:cubicBezTo>
                    <a:cubicBezTo>
                      <a:pt x="64" y="315"/>
                      <a:pt x="64" y="313"/>
                      <a:pt x="64" y="313"/>
                    </a:cubicBezTo>
                    <a:cubicBezTo>
                      <a:pt x="64" y="313"/>
                      <a:pt x="66" y="312"/>
                      <a:pt x="66" y="312"/>
                    </a:cubicBezTo>
                    <a:cubicBezTo>
                      <a:pt x="66" y="312"/>
                      <a:pt x="67" y="314"/>
                      <a:pt x="67" y="314"/>
                    </a:cubicBezTo>
                    <a:cubicBezTo>
                      <a:pt x="67" y="314"/>
                      <a:pt x="69" y="315"/>
                      <a:pt x="69" y="315"/>
                    </a:cubicBezTo>
                    <a:cubicBezTo>
                      <a:pt x="69" y="315"/>
                      <a:pt x="70" y="314"/>
                      <a:pt x="70" y="314"/>
                    </a:cubicBezTo>
                    <a:cubicBezTo>
                      <a:pt x="70" y="314"/>
                      <a:pt x="71" y="312"/>
                      <a:pt x="71" y="312"/>
                    </a:cubicBezTo>
                    <a:cubicBezTo>
                      <a:pt x="71" y="312"/>
                      <a:pt x="70" y="310"/>
                      <a:pt x="70" y="310"/>
                    </a:cubicBezTo>
                    <a:cubicBezTo>
                      <a:pt x="70" y="310"/>
                      <a:pt x="71" y="308"/>
                      <a:pt x="71" y="308"/>
                    </a:cubicBezTo>
                    <a:cubicBezTo>
                      <a:pt x="71" y="308"/>
                      <a:pt x="70" y="306"/>
                      <a:pt x="70" y="306"/>
                    </a:cubicBezTo>
                    <a:cubicBezTo>
                      <a:pt x="70" y="306"/>
                      <a:pt x="70" y="305"/>
                      <a:pt x="70" y="305"/>
                    </a:cubicBezTo>
                    <a:cubicBezTo>
                      <a:pt x="70" y="305"/>
                      <a:pt x="71" y="304"/>
                      <a:pt x="71" y="304"/>
                    </a:cubicBezTo>
                    <a:cubicBezTo>
                      <a:pt x="71" y="304"/>
                      <a:pt x="72" y="306"/>
                      <a:pt x="72" y="306"/>
                    </a:cubicBezTo>
                    <a:cubicBezTo>
                      <a:pt x="72" y="306"/>
                      <a:pt x="72" y="309"/>
                      <a:pt x="72" y="309"/>
                    </a:cubicBezTo>
                    <a:cubicBezTo>
                      <a:pt x="72" y="309"/>
                      <a:pt x="73" y="309"/>
                      <a:pt x="73" y="309"/>
                    </a:cubicBezTo>
                    <a:cubicBezTo>
                      <a:pt x="73" y="309"/>
                      <a:pt x="73" y="311"/>
                      <a:pt x="73" y="311"/>
                    </a:cubicBezTo>
                    <a:cubicBezTo>
                      <a:pt x="73" y="311"/>
                      <a:pt x="72" y="311"/>
                      <a:pt x="72" y="311"/>
                    </a:cubicBezTo>
                    <a:cubicBezTo>
                      <a:pt x="72" y="311"/>
                      <a:pt x="73" y="312"/>
                      <a:pt x="73" y="312"/>
                    </a:cubicBezTo>
                    <a:cubicBezTo>
                      <a:pt x="73" y="312"/>
                      <a:pt x="74" y="312"/>
                      <a:pt x="74" y="312"/>
                    </a:cubicBezTo>
                    <a:cubicBezTo>
                      <a:pt x="74" y="312"/>
                      <a:pt x="76" y="309"/>
                      <a:pt x="76" y="309"/>
                    </a:cubicBezTo>
                    <a:cubicBezTo>
                      <a:pt x="76" y="309"/>
                      <a:pt x="76" y="307"/>
                      <a:pt x="76" y="307"/>
                    </a:cubicBezTo>
                    <a:cubicBezTo>
                      <a:pt x="76" y="307"/>
                      <a:pt x="75" y="306"/>
                      <a:pt x="75" y="306"/>
                    </a:cubicBezTo>
                    <a:cubicBezTo>
                      <a:pt x="75" y="306"/>
                      <a:pt x="75" y="304"/>
                      <a:pt x="75" y="304"/>
                    </a:cubicBezTo>
                    <a:cubicBezTo>
                      <a:pt x="75" y="304"/>
                      <a:pt x="76" y="303"/>
                      <a:pt x="76" y="303"/>
                    </a:cubicBezTo>
                    <a:cubicBezTo>
                      <a:pt x="76" y="303"/>
                      <a:pt x="77" y="304"/>
                      <a:pt x="77" y="304"/>
                    </a:cubicBezTo>
                    <a:cubicBezTo>
                      <a:pt x="77" y="304"/>
                      <a:pt x="77" y="307"/>
                      <a:pt x="77" y="307"/>
                    </a:cubicBezTo>
                    <a:cubicBezTo>
                      <a:pt x="77" y="307"/>
                      <a:pt x="79" y="308"/>
                      <a:pt x="79" y="308"/>
                    </a:cubicBezTo>
                    <a:cubicBezTo>
                      <a:pt x="79" y="308"/>
                      <a:pt x="80" y="310"/>
                      <a:pt x="80" y="310"/>
                    </a:cubicBezTo>
                    <a:cubicBezTo>
                      <a:pt x="80" y="310"/>
                      <a:pt x="81" y="310"/>
                      <a:pt x="81" y="310"/>
                    </a:cubicBezTo>
                    <a:cubicBezTo>
                      <a:pt x="81" y="310"/>
                      <a:pt x="81" y="309"/>
                      <a:pt x="81" y="309"/>
                    </a:cubicBezTo>
                    <a:cubicBezTo>
                      <a:pt x="81" y="309"/>
                      <a:pt x="80" y="307"/>
                      <a:pt x="80" y="307"/>
                    </a:cubicBezTo>
                    <a:cubicBezTo>
                      <a:pt x="80" y="307"/>
                      <a:pt x="79" y="305"/>
                      <a:pt x="79" y="305"/>
                    </a:cubicBezTo>
                    <a:cubicBezTo>
                      <a:pt x="79" y="305"/>
                      <a:pt x="80" y="304"/>
                      <a:pt x="80" y="304"/>
                    </a:cubicBezTo>
                    <a:cubicBezTo>
                      <a:pt x="80" y="304"/>
                      <a:pt x="80" y="302"/>
                      <a:pt x="80" y="302"/>
                    </a:cubicBezTo>
                    <a:cubicBezTo>
                      <a:pt x="80" y="302"/>
                      <a:pt x="81" y="300"/>
                      <a:pt x="81" y="300"/>
                    </a:cubicBezTo>
                    <a:cubicBezTo>
                      <a:pt x="81" y="300"/>
                      <a:pt x="79" y="300"/>
                      <a:pt x="79" y="300"/>
                    </a:cubicBezTo>
                    <a:cubicBezTo>
                      <a:pt x="79" y="300"/>
                      <a:pt x="77" y="302"/>
                      <a:pt x="77" y="302"/>
                    </a:cubicBezTo>
                    <a:cubicBezTo>
                      <a:pt x="77" y="302"/>
                      <a:pt x="76" y="301"/>
                      <a:pt x="76" y="301"/>
                    </a:cubicBezTo>
                    <a:cubicBezTo>
                      <a:pt x="76" y="301"/>
                      <a:pt x="76" y="297"/>
                      <a:pt x="76" y="297"/>
                    </a:cubicBezTo>
                    <a:cubicBezTo>
                      <a:pt x="76" y="297"/>
                      <a:pt x="76" y="294"/>
                      <a:pt x="76" y="294"/>
                    </a:cubicBezTo>
                    <a:cubicBezTo>
                      <a:pt x="76" y="294"/>
                      <a:pt x="75" y="294"/>
                      <a:pt x="75" y="294"/>
                    </a:cubicBezTo>
                    <a:cubicBezTo>
                      <a:pt x="75" y="294"/>
                      <a:pt x="74" y="296"/>
                      <a:pt x="74" y="296"/>
                    </a:cubicBezTo>
                    <a:cubicBezTo>
                      <a:pt x="74" y="296"/>
                      <a:pt x="75" y="297"/>
                      <a:pt x="75" y="297"/>
                    </a:cubicBezTo>
                    <a:cubicBezTo>
                      <a:pt x="75" y="297"/>
                      <a:pt x="75" y="300"/>
                      <a:pt x="75" y="300"/>
                    </a:cubicBezTo>
                    <a:cubicBezTo>
                      <a:pt x="75" y="300"/>
                      <a:pt x="73" y="302"/>
                      <a:pt x="73" y="302"/>
                    </a:cubicBezTo>
                    <a:cubicBezTo>
                      <a:pt x="73" y="302"/>
                      <a:pt x="72" y="303"/>
                      <a:pt x="72" y="303"/>
                    </a:cubicBezTo>
                    <a:cubicBezTo>
                      <a:pt x="72" y="303"/>
                      <a:pt x="71" y="302"/>
                      <a:pt x="71" y="302"/>
                    </a:cubicBezTo>
                    <a:cubicBezTo>
                      <a:pt x="71" y="302"/>
                      <a:pt x="69" y="302"/>
                      <a:pt x="69" y="302"/>
                    </a:cubicBezTo>
                    <a:cubicBezTo>
                      <a:pt x="69" y="302"/>
                      <a:pt x="67" y="305"/>
                      <a:pt x="67" y="305"/>
                    </a:cubicBezTo>
                    <a:cubicBezTo>
                      <a:pt x="67" y="305"/>
                      <a:pt x="66" y="309"/>
                      <a:pt x="66" y="309"/>
                    </a:cubicBezTo>
                    <a:cubicBezTo>
                      <a:pt x="66" y="309"/>
                      <a:pt x="64" y="309"/>
                      <a:pt x="64" y="309"/>
                    </a:cubicBezTo>
                    <a:cubicBezTo>
                      <a:pt x="64" y="309"/>
                      <a:pt x="63" y="312"/>
                      <a:pt x="63" y="312"/>
                    </a:cubicBezTo>
                    <a:cubicBezTo>
                      <a:pt x="63" y="312"/>
                      <a:pt x="61" y="313"/>
                      <a:pt x="61" y="313"/>
                    </a:cubicBezTo>
                    <a:cubicBezTo>
                      <a:pt x="61" y="313"/>
                      <a:pt x="61" y="308"/>
                      <a:pt x="61" y="308"/>
                    </a:cubicBezTo>
                    <a:cubicBezTo>
                      <a:pt x="61" y="308"/>
                      <a:pt x="63" y="305"/>
                      <a:pt x="63" y="305"/>
                    </a:cubicBezTo>
                    <a:cubicBezTo>
                      <a:pt x="63" y="305"/>
                      <a:pt x="63" y="303"/>
                      <a:pt x="63" y="303"/>
                    </a:cubicBezTo>
                    <a:cubicBezTo>
                      <a:pt x="63" y="303"/>
                      <a:pt x="68" y="300"/>
                      <a:pt x="68" y="300"/>
                    </a:cubicBezTo>
                    <a:cubicBezTo>
                      <a:pt x="68" y="300"/>
                      <a:pt x="71" y="297"/>
                      <a:pt x="71" y="297"/>
                    </a:cubicBezTo>
                    <a:cubicBezTo>
                      <a:pt x="71" y="297"/>
                      <a:pt x="66" y="298"/>
                      <a:pt x="66" y="298"/>
                    </a:cubicBezTo>
                    <a:cubicBezTo>
                      <a:pt x="66" y="298"/>
                      <a:pt x="66" y="300"/>
                      <a:pt x="66" y="300"/>
                    </a:cubicBezTo>
                    <a:cubicBezTo>
                      <a:pt x="66" y="300"/>
                      <a:pt x="63" y="301"/>
                      <a:pt x="63" y="301"/>
                    </a:cubicBezTo>
                    <a:cubicBezTo>
                      <a:pt x="63" y="301"/>
                      <a:pt x="63" y="300"/>
                      <a:pt x="63" y="300"/>
                    </a:cubicBezTo>
                    <a:cubicBezTo>
                      <a:pt x="63" y="300"/>
                      <a:pt x="64" y="298"/>
                      <a:pt x="64" y="298"/>
                    </a:cubicBezTo>
                    <a:cubicBezTo>
                      <a:pt x="64" y="298"/>
                      <a:pt x="64" y="296"/>
                      <a:pt x="64" y="296"/>
                    </a:cubicBezTo>
                    <a:cubicBezTo>
                      <a:pt x="64" y="296"/>
                      <a:pt x="65" y="293"/>
                      <a:pt x="65" y="293"/>
                    </a:cubicBezTo>
                    <a:cubicBezTo>
                      <a:pt x="65" y="293"/>
                      <a:pt x="65" y="291"/>
                      <a:pt x="65" y="291"/>
                    </a:cubicBezTo>
                    <a:cubicBezTo>
                      <a:pt x="65" y="291"/>
                      <a:pt x="64" y="290"/>
                      <a:pt x="64" y="290"/>
                    </a:cubicBezTo>
                    <a:cubicBezTo>
                      <a:pt x="64" y="290"/>
                      <a:pt x="64" y="287"/>
                      <a:pt x="64" y="287"/>
                    </a:cubicBezTo>
                    <a:cubicBezTo>
                      <a:pt x="64" y="287"/>
                      <a:pt x="64" y="284"/>
                      <a:pt x="64" y="284"/>
                    </a:cubicBezTo>
                    <a:cubicBezTo>
                      <a:pt x="64" y="284"/>
                      <a:pt x="61" y="285"/>
                      <a:pt x="61" y="285"/>
                    </a:cubicBezTo>
                    <a:cubicBezTo>
                      <a:pt x="61" y="285"/>
                      <a:pt x="60" y="285"/>
                      <a:pt x="60" y="285"/>
                    </a:cubicBezTo>
                    <a:cubicBezTo>
                      <a:pt x="60" y="285"/>
                      <a:pt x="60" y="283"/>
                      <a:pt x="60" y="283"/>
                    </a:cubicBezTo>
                    <a:cubicBezTo>
                      <a:pt x="60" y="283"/>
                      <a:pt x="61" y="283"/>
                      <a:pt x="61" y="283"/>
                    </a:cubicBezTo>
                    <a:cubicBezTo>
                      <a:pt x="61" y="283"/>
                      <a:pt x="62" y="282"/>
                      <a:pt x="62" y="282"/>
                    </a:cubicBezTo>
                    <a:cubicBezTo>
                      <a:pt x="62" y="282"/>
                      <a:pt x="61" y="280"/>
                      <a:pt x="61" y="280"/>
                    </a:cubicBezTo>
                    <a:cubicBezTo>
                      <a:pt x="61" y="280"/>
                      <a:pt x="59" y="278"/>
                      <a:pt x="59" y="278"/>
                    </a:cubicBezTo>
                    <a:cubicBezTo>
                      <a:pt x="59" y="278"/>
                      <a:pt x="58" y="276"/>
                      <a:pt x="58" y="276"/>
                    </a:cubicBezTo>
                    <a:cubicBezTo>
                      <a:pt x="58" y="276"/>
                      <a:pt x="59" y="273"/>
                      <a:pt x="59" y="273"/>
                    </a:cubicBezTo>
                    <a:cubicBezTo>
                      <a:pt x="59" y="273"/>
                      <a:pt x="61" y="270"/>
                      <a:pt x="61" y="270"/>
                    </a:cubicBezTo>
                    <a:cubicBezTo>
                      <a:pt x="61" y="270"/>
                      <a:pt x="63" y="269"/>
                      <a:pt x="63" y="269"/>
                    </a:cubicBezTo>
                    <a:cubicBezTo>
                      <a:pt x="63" y="269"/>
                      <a:pt x="63" y="267"/>
                      <a:pt x="63" y="267"/>
                    </a:cubicBezTo>
                    <a:cubicBezTo>
                      <a:pt x="63" y="267"/>
                      <a:pt x="66" y="267"/>
                      <a:pt x="66" y="267"/>
                    </a:cubicBezTo>
                    <a:cubicBezTo>
                      <a:pt x="66" y="267"/>
                      <a:pt x="68" y="265"/>
                      <a:pt x="68" y="265"/>
                    </a:cubicBezTo>
                    <a:cubicBezTo>
                      <a:pt x="68" y="265"/>
                      <a:pt x="68" y="264"/>
                      <a:pt x="68" y="264"/>
                    </a:cubicBezTo>
                    <a:cubicBezTo>
                      <a:pt x="68" y="264"/>
                      <a:pt x="67" y="263"/>
                      <a:pt x="67" y="263"/>
                    </a:cubicBezTo>
                    <a:cubicBezTo>
                      <a:pt x="67" y="263"/>
                      <a:pt x="65" y="263"/>
                      <a:pt x="65" y="263"/>
                    </a:cubicBezTo>
                    <a:cubicBezTo>
                      <a:pt x="65" y="263"/>
                      <a:pt x="62" y="262"/>
                      <a:pt x="62" y="262"/>
                    </a:cubicBezTo>
                    <a:cubicBezTo>
                      <a:pt x="62" y="262"/>
                      <a:pt x="63" y="260"/>
                      <a:pt x="63" y="260"/>
                    </a:cubicBezTo>
                    <a:cubicBezTo>
                      <a:pt x="63" y="260"/>
                      <a:pt x="62" y="259"/>
                      <a:pt x="62" y="259"/>
                    </a:cubicBezTo>
                    <a:cubicBezTo>
                      <a:pt x="62" y="259"/>
                      <a:pt x="63" y="258"/>
                      <a:pt x="63" y="258"/>
                    </a:cubicBezTo>
                    <a:cubicBezTo>
                      <a:pt x="63" y="258"/>
                      <a:pt x="63" y="256"/>
                      <a:pt x="63" y="256"/>
                    </a:cubicBezTo>
                    <a:cubicBezTo>
                      <a:pt x="63" y="256"/>
                      <a:pt x="64" y="254"/>
                      <a:pt x="64" y="254"/>
                    </a:cubicBezTo>
                    <a:cubicBezTo>
                      <a:pt x="64" y="254"/>
                      <a:pt x="65" y="253"/>
                      <a:pt x="65" y="253"/>
                    </a:cubicBezTo>
                    <a:cubicBezTo>
                      <a:pt x="65" y="253"/>
                      <a:pt x="66" y="251"/>
                      <a:pt x="66" y="251"/>
                    </a:cubicBezTo>
                    <a:cubicBezTo>
                      <a:pt x="66" y="251"/>
                      <a:pt x="67" y="249"/>
                      <a:pt x="67" y="249"/>
                    </a:cubicBezTo>
                    <a:cubicBezTo>
                      <a:pt x="67" y="249"/>
                      <a:pt x="68" y="247"/>
                      <a:pt x="68" y="247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8" y="247"/>
                      <a:pt x="70" y="247"/>
                      <a:pt x="70" y="247"/>
                    </a:cubicBezTo>
                    <a:cubicBezTo>
                      <a:pt x="70" y="247"/>
                      <a:pt x="71" y="245"/>
                      <a:pt x="71" y="245"/>
                    </a:cubicBezTo>
                    <a:cubicBezTo>
                      <a:pt x="71" y="245"/>
                      <a:pt x="72" y="243"/>
                      <a:pt x="72" y="243"/>
                    </a:cubicBezTo>
                    <a:cubicBezTo>
                      <a:pt x="72" y="243"/>
                      <a:pt x="74" y="242"/>
                      <a:pt x="74" y="242"/>
                    </a:cubicBezTo>
                    <a:cubicBezTo>
                      <a:pt x="74" y="242"/>
                      <a:pt x="76" y="241"/>
                      <a:pt x="76" y="241"/>
                    </a:cubicBezTo>
                    <a:cubicBezTo>
                      <a:pt x="76" y="241"/>
                      <a:pt x="78" y="241"/>
                      <a:pt x="78" y="241"/>
                    </a:cubicBezTo>
                    <a:cubicBezTo>
                      <a:pt x="78" y="241"/>
                      <a:pt x="79" y="242"/>
                      <a:pt x="79" y="242"/>
                    </a:cubicBezTo>
                    <a:cubicBezTo>
                      <a:pt x="79" y="242"/>
                      <a:pt x="81" y="243"/>
                      <a:pt x="81" y="243"/>
                    </a:cubicBezTo>
                    <a:cubicBezTo>
                      <a:pt x="81" y="243"/>
                      <a:pt x="83" y="242"/>
                      <a:pt x="83" y="242"/>
                    </a:cubicBezTo>
                    <a:cubicBezTo>
                      <a:pt x="83" y="242"/>
                      <a:pt x="85" y="242"/>
                      <a:pt x="85" y="242"/>
                    </a:cubicBezTo>
                    <a:cubicBezTo>
                      <a:pt x="85" y="242"/>
                      <a:pt x="87" y="241"/>
                      <a:pt x="87" y="241"/>
                    </a:cubicBezTo>
                    <a:cubicBezTo>
                      <a:pt x="87" y="241"/>
                      <a:pt x="87" y="239"/>
                      <a:pt x="87" y="239"/>
                    </a:cubicBezTo>
                    <a:cubicBezTo>
                      <a:pt x="87" y="239"/>
                      <a:pt x="86" y="239"/>
                      <a:pt x="86" y="239"/>
                    </a:cubicBezTo>
                    <a:cubicBezTo>
                      <a:pt x="86" y="239"/>
                      <a:pt x="84" y="239"/>
                      <a:pt x="84" y="239"/>
                    </a:cubicBezTo>
                    <a:cubicBezTo>
                      <a:pt x="84" y="239"/>
                      <a:pt x="81" y="240"/>
                      <a:pt x="81" y="240"/>
                    </a:cubicBezTo>
                    <a:cubicBezTo>
                      <a:pt x="81" y="240"/>
                      <a:pt x="79" y="240"/>
                      <a:pt x="79" y="240"/>
                    </a:cubicBezTo>
                    <a:cubicBezTo>
                      <a:pt x="79" y="240"/>
                      <a:pt x="78" y="239"/>
                      <a:pt x="78" y="239"/>
                    </a:cubicBezTo>
                    <a:cubicBezTo>
                      <a:pt x="78" y="239"/>
                      <a:pt x="76" y="238"/>
                      <a:pt x="76" y="238"/>
                    </a:cubicBezTo>
                    <a:cubicBezTo>
                      <a:pt x="76" y="238"/>
                      <a:pt x="75" y="237"/>
                      <a:pt x="75" y="237"/>
                    </a:cubicBezTo>
                    <a:cubicBezTo>
                      <a:pt x="75" y="237"/>
                      <a:pt x="75" y="236"/>
                      <a:pt x="75" y="236"/>
                    </a:cubicBezTo>
                    <a:cubicBezTo>
                      <a:pt x="75" y="236"/>
                      <a:pt x="76" y="235"/>
                      <a:pt x="76" y="235"/>
                    </a:cubicBezTo>
                    <a:cubicBezTo>
                      <a:pt x="76" y="235"/>
                      <a:pt x="77" y="236"/>
                      <a:pt x="77" y="236"/>
                    </a:cubicBezTo>
                    <a:cubicBezTo>
                      <a:pt x="77" y="236"/>
                      <a:pt x="78" y="236"/>
                      <a:pt x="78" y="236"/>
                    </a:cubicBezTo>
                    <a:cubicBezTo>
                      <a:pt x="78" y="236"/>
                      <a:pt x="80" y="235"/>
                      <a:pt x="80" y="235"/>
                    </a:cubicBezTo>
                    <a:cubicBezTo>
                      <a:pt x="80" y="235"/>
                      <a:pt x="81" y="234"/>
                      <a:pt x="81" y="234"/>
                    </a:cubicBezTo>
                    <a:cubicBezTo>
                      <a:pt x="81" y="234"/>
                      <a:pt x="82" y="234"/>
                      <a:pt x="82" y="234"/>
                    </a:cubicBezTo>
                    <a:cubicBezTo>
                      <a:pt x="82" y="234"/>
                      <a:pt x="81" y="232"/>
                      <a:pt x="81" y="232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81" y="232"/>
                      <a:pt x="82" y="231"/>
                      <a:pt x="82" y="231"/>
                    </a:cubicBezTo>
                    <a:cubicBezTo>
                      <a:pt x="82" y="231"/>
                      <a:pt x="84" y="231"/>
                      <a:pt x="84" y="231"/>
                    </a:cubicBezTo>
                    <a:cubicBezTo>
                      <a:pt x="84" y="231"/>
                      <a:pt x="85" y="233"/>
                      <a:pt x="85" y="233"/>
                    </a:cubicBezTo>
                    <a:cubicBezTo>
                      <a:pt x="85" y="233"/>
                      <a:pt x="86" y="234"/>
                      <a:pt x="86" y="234"/>
                    </a:cubicBezTo>
                    <a:cubicBezTo>
                      <a:pt x="86" y="234"/>
                      <a:pt x="88" y="237"/>
                      <a:pt x="88" y="237"/>
                    </a:cubicBezTo>
                    <a:cubicBezTo>
                      <a:pt x="88" y="237"/>
                      <a:pt x="89" y="239"/>
                      <a:pt x="89" y="239"/>
                    </a:cubicBezTo>
                    <a:cubicBezTo>
                      <a:pt x="89" y="239"/>
                      <a:pt x="90" y="237"/>
                      <a:pt x="90" y="237"/>
                    </a:cubicBezTo>
                    <a:cubicBezTo>
                      <a:pt x="90" y="237"/>
                      <a:pt x="91" y="236"/>
                      <a:pt x="91" y="236"/>
                    </a:cubicBezTo>
                    <a:cubicBezTo>
                      <a:pt x="91" y="236"/>
                      <a:pt x="91" y="235"/>
                      <a:pt x="91" y="235"/>
                    </a:cubicBezTo>
                    <a:cubicBezTo>
                      <a:pt x="91" y="235"/>
                      <a:pt x="92" y="234"/>
                      <a:pt x="92" y="234"/>
                    </a:cubicBezTo>
                    <a:cubicBezTo>
                      <a:pt x="92" y="234"/>
                      <a:pt x="93" y="234"/>
                      <a:pt x="93" y="234"/>
                    </a:cubicBezTo>
                    <a:cubicBezTo>
                      <a:pt x="93" y="234"/>
                      <a:pt x="94" y="231"/>
                      <a:pt x="94" y="231"/>
                    </a:cubicBezTo>
                    <a:cubicBezTo>
                      <a:pt x="94" y="231"/>
                      <a:pt x="92" y="230"/>
                      <a:pt x="92" y="230"/>
                    </a:cubicBezTo>
                    <a:cubicBezTo>
                      <a:pt x="92" y="230"/>
                      <a:pt x="92" y="228"/>
                      <a:pt x="92" y="228"/>
                    </a:cubicBezTo>
                    <a:cubicBezTo>
                      <a:pt x="92" y="228"/>
                      <a:pt x="94" y="227"/>
                      <a:pt x="94" y="227"/>
                    </a:cubicBezTo>
                    <a:cubicBezTo>
                      <a:pt x="94" y="227"/>
                      <a:pt x="95" y="224"/>
                      <a:pt x="95" y="224"/>
                    </a:cubicBezTo>
                    <a:cubicBezTo>
                      <a:pt x="95" y="224"/>
                      <a:pt x="96" y="222"/>
                      <a:pt x="96" y="222"/>
                    </a:cubicBezTo>
                    <a:cubicBezTo>
                      <a:pt x="96" y="222"/>
                      <a:pt x="97" y="223"/>
                      <a:pt x="97" y="223"/>
                    </a:cubicBezTo>
                    <a:cubicBezTo>
                      <a:pt x="97" y="223"/>
                      <a:pt x="97" y="225"/>
                      <a:pt x="97" y="225"/>
                    </a:cubicBezTo>
                    <a:cubicBezTo>
                      <a:pt x="97" y="225"/>
                      <a:pt x="98" y="226"/>
                      <a:pt x="98" y="226"/>
                    </a:cubicBezTo>
                    <a:cubicBezTo>
                      <a:pt x="98" y="226"/>
                      <a:pt x="100" y="226"/>
                      <a:pt x="100" y="226"/>
                    </a:cubicBezTo>
                    <a:cubicBezTo>
                      <a:pt x="100" y="226"/>
                      <a:pt x="101" y="224"/>
                      <a:pt x="101" y="224"/>
                    </a:cubicBezTo>
                    <a:cubicBezTo>
                      <a:pt x="101" y="224"/>
                      <a:pt x="101" y="222"/>
                      <a:pt x="101" y="222"/>
                    </a:cubicBezTo>
                    <a:cubicBezTo>
                      <a:pt x="101" y="222"/>
                      <a:pt x="100" y="221"/>
                      <a:pt x="100" y="221"/>
                    </a:cubicBezTo>
                    <a:cubicBezTo>
                      <a:pt x="100" y="221"/>
                      <a:pt x="99" y="222"/>
                      <a:pt x="99" y="222"/>
                    </a:cubicBezTo>
                    <a:cubicBezTo>
                      <a:pt x="99" y="222"/>
                      <a:pt x="97" y="222"/>
                      <a:pt x="97" y="222"/>
                    </a:cubicBezTo>
                    <a:cubicBezTo>
                      <a:pt x="97" y="222"/>
                      <a:pt x="97" y="220"/>
                      <a:pt x="97" y="220"/>
                    </a:cubicBezTo>
                    <a:cubicBezTo>
                      <a:pt x="97" y="220"/>
                      <a:pt x="99" y="218"/>
                      <a:pt x="99" y="218"/>
                    </a:cubicBezTo>
                    <a:cubicBezTo>
                      <a:pt x="99" y="218"/>
                      <a:pt x="100" y="218"/>
                      <a:pt x="100" y="218"/>
                    </a:cubicBezTo>
                    <a:cubicBezTo>
                      <a:pt x="100" y="218"/>
                      <a:pt x="102" y="218"/>
                      <a:pt x="102" y="218"/>
                    </a:cubicBezTo>
                    <a:cubicBezTo>
                      <a:pt x="102" y="218"/>
                      <a:pt x="103" y="216"/>
                      <a:pt x="103" y="216"/>
                    </a:cubicBezTo>
                    <a:cubicBezTo>
                      <a:pt x="103" y="216"/>
                      <a:pt x="102" y="214"/>
                      <a:pt x="102" y="214"/>
                    </a:cubicBezTo>
                    <a:cubicBezTo>
                      <a:pt x="102" y="214"/>
                      <a:pt x="104" y="213"/>
                      <a:pt x="104" y="213"/>
                    </a:cubicBezTo>
                    <a:cubicBezTo>
                      <a:pt x="104" y="213"/>
                      <a:pt x="104" y="210"/>
                      <a:pt x="104" y="210"/>
                    </a:cubicBezTo>
                    <a:cubicBezTo>
                      <a:pt x="104" y="210"/>
                      <a:pt x="106" y="208"/>
                      <a:pt x="106" y="208"/>
                    </a:cubicBezTo>
                    <a:cubicBezTo>
                      <a:pt x="106" y="208"/>
                      <a:pt x="103" y="209"/>
                      <a:pt x="103" y="209"/>
                    </a:cubicBezTo>
                    <a:cubicBezTo>
                      <a:pt x="103" y="209"/>
                      <a:pt x="101" y="209"/>
                      <a:pt x="101" y="209"/>
                    </a:cubicBezTo>
                    <a:cubicBezTo>
                      <a:pt x="101" y="209"/>
                      <a:pt x="99" y="208"/>
                      <a:pt x="99" y="208"/>
                    </a:cubicBezTo>
                    <a:cubicBezTo>
                      <a:pt x="99" y="208"/>
                      <a:pt x="98" y="208"/>
                      <a:pt x="98" y="208"/>
                    </a:cubicBezTo>
                    <a:cubicBezTo>
                      <a:pt x="98" y="208"/>
                      <a:pt x="95" y="209"/>
                      <a:pt x="95" y="209"/>
                    </a:cubicBezTo>
                    <a:cubicBezTo>
                      <a:pt x="95" y="209"/>
                      <a:pt x="94" y="208"/>
                      <a:pt x="94" y="208"/>
                    </a:cubicBezTo>
                    <a:cubicBezTo>
                      <a:pt x="94" y="208"/>
                      <a:pt x="91" y="208"/>
                      <a:pt x="91" y="208"/>
                    </a:cubicBezTo>
                    <a:cubicBezTo>
                      <a:pt x="91" y="208"/>
                      <a:pt x="89" y="206"/>
                      <a:pt x="89" y="206"/>
                    </a:cubicBezTo>
                    <a:cubicBezTo>
                      <a:pt x="89" y="206"/>
                      <a:pt x="88" y="204"/>
                      <a:pt x="88" y="204"/>
                    </a:cubicBezTo>
                    <a:cubicBezTo>
                      <a:pt x="88" y="204"/>
                      <a:pt x="85" y="203"/>
                      <a:pt x="85" y="203"/>
                    </a:cubicBezTo>
                    <a:cubicBezTo>
                      <a:pt x="85" y="203"/>
                      <a:pt x="82" y="202"/>
                      <a:pt x="82" y="202"/>
                    </a:cubicBezTo>
                    <a:cubicBezTo>
                      <a:pt x="82" y="202"/>
                      <a:pt x="79" y="202"/>
                      <a:pt x="79" y="202"/>
                    </a:cubicBezTo>
                    <a:cubicBezTo>
                      <a:pt x="79" y="202"/>
                      <a:pt x="78" y="198"/>
                      <a:pt x="78" y="198"/>
                    </a:cubicBezTo>
                    <a:cubicBezTo>
                      <a:pt x="78" y="198"/>
                      <a:pt x="78" y="197"/>
                      <a:pt x="78" y="197"/>
                    </a:cubicBezTo>
                    <a:cubicBezTo>
                      <a:pt x="78" y="197"/>
                      <a:pt x="79" y="196"/>
                      <a:pt x="79" y="196"/>
                    </a:cubicBezTo>
                    <a:cubicBezTo>
                      <a:pt x="79" y="196"/>
                      <a:pt x="81" y="195"/>
                      <a:pt x="81" y="195"/>
                    </a:cubicBezTo>
                    <a:cubicBezTo>
                      <a:pt x="81" y="195"/>
                      <a:pt x="83" y="196"/>
                      <a:pt x="83" y="196"/>
                    </a:cubicBezTo>
                    <a:cubicBezTo>
                      <a:pt x="83" y="196"/>
                      <a:pt x="89" y="196"/>
                      <a:pt x="89" y="196"/>
                    </a:cubicBezTo>
                    <a:cubicBezTo>
                      <a:pt x="89" y="196"/>
                      <a:pt x="93" y="197"/>
                      <a:pt x="93" y="197"/>
                    </a:cubicBezTo>
                    <a:cubicBezTo>
                      <a:pt x="93" y="197"/>
                      <a:pt x="96" y="199"/>
                      <a:pt x="96" y="199"/>
                    </a:cubicBezTo>
                    <a:cubicBezTo>
                      <a:pt x="96" y="199"/>
                      <a:pt x="100" y="201"/>
                      <a:pt x="100" y="201"/>
                    </a:cubicBezTo>
                    <a:cubicBezTo>
                      <a:pt x="100" y="201"/>
                      <a:pt x="104" y="203"/>
                      <a:pt x="104" y="203"/>
                    </a:cubicBezTo>
                    <a:cubicBezTo>
                      <a:pt x="104" y="203"/>
                      <a:pt x="106" y="203"/>
                      <a:pt x="106" y="203"/>
                    </a:cubicBezTo>
                    <a:cubicBezTo>
                      <a:pt x="106" y="203"/>
                      <a:pt x="106" y="201"/>
                      <a:pt x="106" y="201"/>
                    </a:cubicBezTo>
                    <a:cubicBezTo>
                      <a:pt x="106" y="201"/>
                      <a:pt x="106" y="200"/>
                      <a:pt x="106" y="200"/>
                    </a:cubicBezTo>
                    <a:cubicBezTo>
                      <a:pt x="106" y="200"/>
                      <a:pt x="106" y="197"/>
                      <a:pt x="106" y="197"/>
                    </a:cubicBezTo>
                    <a:cubicBezTo>
                      <a:pt x="106" y="197"/>
                      <a:pt x="106" y="193"/>
                      <a:pt x="106" y="193"/>
                    </a:cubicBezTo>
                    <a:cubicBezTo>
                      <a:pt x="106" y="193"/>
                      <a:pt x="106" y="191"/>
                      <a:pt x="106" y="191"/>
                    </a:cubicBezTo>
                    <a:cubicBezTo>
                      <a:pt x="106" y="191"/>
                      <a:pt x="104" y="189"/>
                      <a:pt x="104" y="189"/>
                    </a:cubicBezTo>
                    <a:cubicBezTo>
                      <a:pt x="104" y="189"/>
                      <a:pt x="102" y="187"/>
                      <a:pt x="102" y="187"/>
                    </a:cubicBezTo>
                    <a:cubicBezTo>
                      <a:pt x="102" y="187"/>
                      <a:pt x="101" y="187"/>
                      <a:pt x="101" y="187"/>
                    </a:cubicBezTo>
                    <a:cubicBezTo>
                      <a:pt x="101" y="187"/>
                      <a:pt x="99" y="188"/>
                      <a:pt x="99" y="188"/>
                    </a:cubicBezTo>
                    <a:cubicBezTo>
                      <a:pt x="99" y="188"/>
                      <a:pt x="99" y="186"/>
                      <a:pt x="99" y="186"/>
                    </a:cubicBezTo>
                    <a:cubicBezTo>
                      <a:pt x="99" y="186"/>
                      <a:pt x="98" y="186"/>
                      <a:pt x="98" y="186"/>
                    </a:cubicBezTo>
                    <a:cubicBezTo>
                      <a:pt x="98" y="186"/>
                      <a:pt x="97" y="187"/>
                      <a:pt x="97" y="187"/>
                    </a:cubicBezTo>
                    <a:cubicBezTo>
                      <a:pt x="97" y="187"/>
                      <a:pt x="95" y="187"/>
                      <a:pt x="95" y="187"/>
                    </a:cubicBezTo>
                    <a:cubicBezTo>
                      <a:pt x="95" y="187"/>
                      <a:pt x="94" y="188"/>
                      <a:pt x="94" y="188"/>
                    </a:cubicBezTo>
                    <a:cubicBezTo>
                      <a:pt x="94" y="188"/>
                      <a:pt x="93" y="189"/>
                      <a:pt x="93" y="189"/>
                    </a:cubicBezTo>
                    <a:cubicBezTo>
                      <a:pt x="93" y="189"/>
                      <a:pt x="92" y="188"/>
                      <a:pt x="92" y="188"/>
                    </a:cubicBezTo>
                    <a:cubicBezTo>
                      <a:pt x="92" y="188"/>
                      <a:pt x="92" y="186"/>
                      <a:pt x="92" y="186"/>
                    </a:cubicBezTo>
                    <a:cubicBezTo>
                      <a:pt x="92" y="186"/>
                      <a:pt x="93" y="185"/>
                      <a:pt x="93" y="185"/>
                    </a:cubicBezTo>
                    <a:cubicBezTo>
                      <a:pt x="93" y="185"/>
                      <a:pt x="94" y="185"/>
                      <a:pt x="94" y="185"/>
                    </a:cubicBezTo>
                    <a:cubicBezTo>
                      <a:pt x="94" y="185"/>
                      <a:pt x="94" y="184"/>
                      <a:pt x="94" y="184"/>
                    </a:cubicBezTo>
                    <a:cubicBezTo>
                      <a:pt x="94" y="184"/>
                      <a:pt x="96" y="183"/>
                      <a:pt x="96" y="183"/>
                    </a:cubicBezTo>
                    <a:cubicBezTo>
                      <a:pt x="96" y="183"/>
                      <a:pt x="98" y="183"/>
                      <a:pt x="98" y="183"/>
                    </a:cubicBezTo>
                    <a:cubicBezTo>
                      <a:pt x="98" y="183"/>
                      <a:pt x="99" y="181"/>
                      <a:pt x="99" y="181"/>
                    </a:cubicBezTo>
                    <a:cubicBezTo>
                      <a:pt x="99" y="181"/>
                      <a:pt x="99" y="179"/>
                      <a:pt x="99" y="179"/>
                    </a:cubicBezTo>
                    <a:cubicBezTo>
                      <a:pt x="99" y="179"/>
                      <a:pt x="97" y="180"/>
                      <a:pt x="97" y="180"/>
                    </a:cubicBezTo>
                    <a:cubicBezTo>
                      <a:pt x="97" y="180"/>
                      <a:pt x="95" y="182"/>
                      <a:pt x="95" y="182"/>
                    </a:cubicBezTo>
                    <a:cubicBezTo>
                      <a:pt x="95" y="182"/>
                      <a:pt x="94" y="181"/>
                      <a:pt x="94" y="181"/>
                    </a:cubicBezTo>
                    <a:cubicBezTo>
                      <a:pt x="94" y="181"/>
                      <a:pt x="95" y="179"/>
                      <a:pt x="95" y="179"/>
                    </a:cubicBezTo>
                    <a:cubicBezTo>
                      <a:pt x="95" y="179"/>
                      <a:pt x="97" y="178"/>
                      <a:pt x="97" y="178"/>
                    </a:cubicBezTo>
                    <a:cubicBezTo>
                      <a:pt x="97" y="178"/>
                      <a:pt x="98" y="175"/>
                      <a:pt x="98" y="175"/>
                    </a:cubicBezTo>
                    <a:cubicBezTo>
                      <a:pt x="98" y="175"/>
                      <a:pt x="97" y="175"/>
                      <a:pt x="97" y="175"/>
                    </a:cubicBezTo>
                    <a:cubicBezTo>
                      <a:pt x="97" y="175"/>
                      <a:pt x="95" y="177"/>
                      <a:pt x="95" y="177"/>
                    </a:cubicBezTo>
                    <a:cubicBezTo>
                      <a:pt x="95" y="177"/>
                      <a:pt x="94" y="178"/>
                      <a:pt x="94" y="178"/>
                    </a:cubicBezTo>
                    <a:cubicBezTo>
                      <a:pt x="94" y="178"/>
                      <a:pt x="94" y="174"/>
                      <a:pt x="94" y="174"/>
                    </a:cubicBezTo>
                    <a:cubicBezTo>
                      <a:pt x="94" y="174"/>
                      <a:pt x="94" y="173"/>
                      <a:pt x="94" y="173"/>
                    </a:cubicBezTo>
                    <a:cubicBezTo>
                      <a:pt x="94" y="173"/>
                      <a:pt x="93" y="174"/>
                      <a:pt x="93" y="174"/>
                    </a:cubicBezTo>
                    <a:cubicBezTo>
                      <a:pt x="93" y="174"/>
                      <a:pt x="94" y="175"/>
                      <a:pt x="94" y="175"/>
                    </a:cubicBezTo>
                    <a:cubicBezTo>
                      <a:pt x="94" y="175"/>
                      <a:pt x="93" y="177"/>
                      <a:pt x="93" y="177"/>
                    </a:cubicBezTo>
                    <a:cubicBezTo>
                      <a:pt x="93" y="177"/>
                      <a:pt x="92" y="177"/>
                      <a:pt x="92" y="177"/>
                    </a:cubicBezTo>
                    <a:cubicBezTo>
                      <a:pt x="92" y="177"/>
                      <a:pt x="91" y="179"/>
                      <a:pt x="91" y="179"/>
                    </a:cubicBezTo>
                    <a:cubicBezTo>
                      <a:pt x="91" y="179"/>
                      <a:pt x="89" y="179"/>
                      <a:pt x="89" y="179"/>
                    </a:cubicBezTo>
                    <a:cubicBezTo>
                      <a:pt x="89" y="179"/>
                      <a:pt x="89" y="180"/>
                      <a:pt x="89" y="180"/>
                    </a:cubicBezTo>
                    <a:cubicBezTo>
                      <a:pt x="89" y="180"/>
                      <a:pt x="87" y="181"/>
                      <a:pt x="87" y="181"/>
                    </a:cubicBezTo>
                    <a:cubicBezTo>
                      <a:pt x="87" y="181"/>
                      <a:pt x="87" y="183"/>
                      <a:pt x="87" y="183"/>
                    </a:cubicBezTo>
                    <a:cubicBezTo>
                      <a:pt x="87" y="183"/>
                      <a:pt x="85" y="184"/>
                      <a:pt x="85" y="184"/>
                    </a:cubicBezTo>
                    <a:cubicBezTo>
                      <a:pt x="85" y="184"/>
                      <a:pt x="82" y="185"/>
                      <a:pt x="82" y="185"/>
                    </a:cubicBezTo>
                    <a:cubicBezTo>
                      <a:pt x="82" y="185"/>
                      <a:pt x="80" y="185"/>
                      <a:pt x="80" y="185"/>
                    </a:cubicBezTo>
                    <a:cubicBezTo>
                      <a:pt x="80" y="185"/>
                      <a:pt x="79" y="184"/>
                      <a:pt x="79" y="184"/>
                    </a:cubicBezTo>
                    <a:cubicBezTo>
                      <a:pt x="79" y="184"/>
                      <a:pt x="78" y="183"/>
                      <a:pt x="78" y="183"/>
                    </a:cubicBezTo>
                    <a:cubicBezTo>
                      <a:pt x="78" y="183"/>
                      <a:pt x="77" y="185"/>
                      <a:pt x="77" y="185"/>
                    </a:cubicBezTo>
                    <a:cubicBezTo>
                      <a:pt x="77" y="185"/>
                      <a:pt x="75" y="184"/>
                      <a:pt x="75" y="184"/>
                    </a:cubicBezTo>
                    <a:cubicBezTo>
                      <a:pt x="75" y="184"/>
                      <a:pt x="74" y="182"/>
                      <a:pt x="74" y="182"/>
                    </a:cubicBezTo>
                    <a:cubicBezTo>
                      <a:pt x="74" y="182"/>
                      <a:pt x="74" y="180"/>
                      <a:pt x="74" y="180"/>
                    </a:cubicBezTo>
                    <a:cubicBezTo>
                      <a:pt x="74" y="180"/>
                      <a:pt x="74" y="179"/>
                      <a:pt x="74" y="179"/>
                    </a:cubicBezTo>
                    <a:cubicBezTo>
                      <a:pt x="74" y="179"/>
                      <a:pt x="76" y="178"/>
                      <a:pt x="76" y="178"/>
                    </a:cubicBezTo>
                    <a:cubicBezTo>
                      <a:pt x="76" y="178"/>
                      <a:pt x="76" y="176"/>
                      <a:pt x="76" y="176"/>
                    </a:cubicBezTo>
                    <a:cubicBezTo>
                      <a:pt x="76" y="176"/>
                      <a:pt x="77" y="177"/>
                      <a:pt x="77" y="177"/>
                    </a:cubicBezTo>
                    <a:cubicBezTo>
                      <a:pt x="77" y="177"/>
                      <a:pt x="78" y="176"/>
                      <a:pt x="78" y="176"/>
                    </a:cubicBezTo>
                    <a:cubicBezTo>
                      <a:pt x="78" y="176"/>
                      <a:pt x="79" y="174"/>
                      <a:pt x="79" y="174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9" y="174"/>
                      <a:pt x="80" y="172"/>
                      <a:pt x="80" y="172"/>
                    </a:cubicBezTo>
                    <a:cubicBezTo>
                      <a:pt x="80" y="172"/>
                      <a:pt x="80" y="170"/>
                      <a:pt x="80" y="170"/>
                    </a:cubicBezTo>
                    <a:cubicBezTo>
                      <a:pt x="80" y="170"/>
                      <a:pt x="82" y="170"/>
                      <a:pt x="82" y="170"/>
                    </a:cubicBezTo>
                    <a:cubicBezTo>
                      <a:pt x="82" y="170"/>
                      <a:pt x="83" y="168"/>
                      <a:pt x="83" y="168"/>
                    </a:cubicBezTo>
                    <a:cubicBezTo>
                      <a:pt x="83" y="168"/>
                      <a:pt x="85" y="167"/>
                      <a:pt x="85" y="167"/>
                    </a:cubicBezTo>
                    <a:cubicBezTo>
                      <a:pt x="85" y="167"/>
                      <a:pt x="87" y="166"/>
                      <a:pt x="87" y="166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87" y="166"/>
                      <a:pt x="87" y="165"/>
                      <a:pt x="87" y="165"/>
                    </a:cubicBezTo>
                    <a:cubicBezTo>
                      <a:pt x="87" y="165"/>
                      <a:pt x="88" y="162"/>
                      <a:pt x="88" y="162"/>
                    </a:cubicBezTo>
                    <a:cubicBezTo>
                      <a:pt x="88" y="162"/>
                      <a:pt x="89" y="161"/>
                      <a:pt x="89" y="161"/>
                    </a:cubicBezTo>
                    <a:cubicBezTo>
                      <a:pt x="89" y="161"/>
                      <a:pt x="90" y="158"/>
                      <a:pt x="90" y="158"/>
                    </a:cubicBezTo>
                    <a:cubicBezTo>
                      <a:pt x="90" y="158"/>
                      <a:pt x="88" y="156"/>
                      <a:pt x="88" y="156"/>
                    </a:cubicBezTo>
                    <a:cubicBezTo>
                      <a:pt x="88" y="156"/>
                      <a:pt x="86" y="157"/>
                      <a:pt x="86" y="157"/>
                    </a:cubicBezTo>
                    <a:cubicBezTo>
                      <a:pt x="86" y="157"/>
                      <a:pt x="85" y="155"/>
                      <a:pt x="85" y="155"/>
                    </a:cubicBezTo>
                    <a:cubicBezTo>
                      <a:pt x="85" y="155"/>
                      <a:pt x="86" y="154"/>
                      <a:pt x="86" y="154"/>
                    </a:cubicBezTo>
                    <a:cubicBezTo>
                      <a:pt x="86" y="154"/>
                      <a:pt x="88" y="152"/>
                      <a:pt x="88" y="152"/>
                    </a:cubicBezTo>
                    <a:cubicBezTo>
                      <a:pt x="88" y="152"/>
                      <a:pt x="88" y="151"/>
                      <a:pt x="88" y="151"/>
                    </a:cubicBezTo>
                    <a:cubicBezTo>
                      <a:pt x="88" y="151"/>
                      <a:pt x="86" y="149"/>
                      <a:pt x="86" y="149"/>
                    </a:cubicBezTo>
                    <a:cubicBezTo>
                      <a:pt x="86" y="149"/>
                      <a:pt x="85" y="149"/>
                      <a:pt x="85" y="149"/>
                    </a:cubicBezTo>
                    <a:cubicBezTo>
                      <a:pt x="85" y="149"/>
                      <a:pt x="84" y="148"/>
                      <a:pt x="84" y="148"/>
                    </a:cubicBezTo>
                    <a:cubicBezTo>
                      <a:pt x="84" y="148"/>
                      <a:pt x="85" y="147"/>
                      <a:pt x="85" y="147"/>
                    </a:cubicBezTo>
                    <a:cubicBezTo>
                      <a:pt x="85" y="147"/>
                      <a:pt x="86" y="146"/>
                      <a:pt x="86" y="146"/>
                    </a:cubicBezTo>
                    <a:cubicBezTo>
                      <a:pt x="86" y="146"/>
                      <a:pt x="87" y="146"/>
                      <a:pt x="87" y="146"/>
                    </a:cubicBezTo>
                    <a:cubicBezTo>
                      <a:pt x="87" y="146"/>
                      <a:pt x="88" y="144"/>
                      <a:pt x="88" y="144"/>
                    </a:cubicBezTo>
                    <a:cubicBezTo>
                      <a:pt x="88" y="144"/>
                      <a:pt x="87" y="142"/>
                      <a:pt x="87" y="142"/>
                    </a:cubicBezTo>
                    <a:cubicBezTo>
                      <a:pt x="87" y="142"/>
                      <a:pt x="86" y="139"/>
                      <a:pt x="86" y="139"/>
                    </a:cubicBezTo>
                    <a:cubicBezTo>
                      <a:pt x="86" y="139"/>
                      <a:pt x="85" y="136"/>
                      <a:pt x="85" y="136"/>
                    </a:cubicBezTo>
                    <a:cubicBezTo>
                      <a:pt x="85" y="136"/>
                      <a:pt x="86" y="134"/>
                      <a:pt x="86" y="134"/>
                    </a:cubicBezTo>
                    <a:cubicBezTo>
                      <a:pt x="86" y="134"/>
                      <a:pt x="88" y="133"/>
                      <a:pt x="88" y="133"/>
                    </a:cubicBezTo>
                    <a:cubicBezTo>
                      <a:pt x="88" y="133"/>
                      <a:pt x="88" y="131"/>
                      <a:pt x="88" y="131"/>
                    </a:cubicBezTo>
                    <a:cubicBezTo>
                      <a:pt x="88" y="131"/>
                      <a:pt x="87" y="129"/>
                      <a:pt x="87" y="129"/>
                    </a:cubicBezTo>
                    <a:cubicBezTo>
                      <a:pt x="87" y="129"/>
                      <a:pt x="85" y="128"/>
                      <a:pt x="85" y="128"/>
                    </a:cubicBezTo>
                    <a:cubicBezTo>
                      <a:pt x="85" y="128"/>
                      <a:pt x="86" y="128"/>
                      <a:pt x="86" y="128"/>
                    </a:cubicBezTo>
                    <a:cubicBezTo>
                      <a:pt x="86" y="128"/>
                      <a:pt x="86" y="126"/>
                      <a:pt x="86" y="126"/>
                    </a:cubicBezTo>
                    <a:cubicBezTo>
                      <a:pt x="86" y="126"/>
                      <a:pt x="85" y="125"/>
                      <a:pt x="85" y="125"/>
                    </a:cubicBezTo>
                    <a:cubicBezTo>
                      <a:pt x="85" y="125"/>
                      <a:pt x="84" y="126"/>
                      <a:pt x="84" y="126"/>
                    </a:cubicBezTo>
                    <a:cubicBezTo>
                      <a:pt x="84" y="126"/>
                      <a:pt x="83" y="125"/>
                      <a:pt x="83" y="125"/>
                    </a:cubicBezTo>
                    <a:cubicBezTo>
                      <a:pt x="83" y="125"/>
                      <a:pt x="82" y="124"/>
                      <a:pt x="82" y="124"/>
                    </a:cubicBezTo>
                    <a:cubicBezTo>
                      <a:pt x="82" y="124"/>
                      <a:pt x="80" y="122"/>
                      <a:pt x="80" y="122"/>
                    </a:cubicBezTo>
                    <a:cubicBezTo>
                      <a:pt x="80" y="122"/>
                      <a:pt x="80" y="120"/>
                      <a:pt x="80" y="120"/>
                    </a:cubicBezTo>
                    <a:cubicBezTo>
                      <a:pt x="80" y="120"/>
                      <a:pt x="80" y="118"/>
                      <a:pt x="80" y="118"/>
                    </a:cubicBezTo>
                    <a:cubicBezTo>
                      <a:pt x="80" y="118"/>
                      <a:pt x="81" y="117"/>
                      <a:pt x="81" y="117"/>
                    </a:cubicBezTo>
                    <a:cubicBezTo>
                      <a:pt x="81" y="117"/>
                      <a:pt x="81" y="115"/>
                      <a:pt x="81" y="115"/>
                    </a:cubicBezTo>
                    <a:cubicBezTo>
                      <a:pt x="81" y="115"/>
                      <a:pt x="81" y="114"/>
                      <a:pt x="81" y="114"/>
                    </a:cubicBezTo>
                    <a:cubicBezTo>
                      <a:pt x="81" y="114"/>
                      <a:pt x="80" y="113"/>
                      <a:pt x="80" y="113"/>
                    </a:cubicBezTo>
                    <a:cubicBezTo>
                      <a:pt x="80" y="113"/>
                      <a:pt x="78" y="112"/>
                      <a:pt x="78" y="112"/>
                    </a:cubicBezTo>
                    <a:cubicBezTo>
                      <a:pt x="78" y="112"/>
                      <a:pt x="77" y="110"/>
                      <a:pt x="77" y="110"/>
                    </a:cubicBezTo>
                    <a:cubicBezTo>
                      <a:pt x="77" y="110"/>
                      <a:pt x="76" y="111"/>
                      <a:pt x="76" y="111"/>
                    </a:cubicBezTo>
                    <a:cubicBezTo>
                      <a:pt x="76" y="111"/>
                      <a:pt x="74" y="110"/>
                      <a:pt x="74" y="110"/>
                    </a:cubicBezTo>
                    <a:cubicBezTo>
                      <a:pt x="74" y="110"/>
                      <a:pt x="73" y="109"/>
                      <a:pt x="73" y="109"/>
                    </a:cubicBezTo>
                    <a:cubicBezTo>
                      <a:pt x="73" y="109"/>
                      <a:pt x="71" y="108"/>
                      <a:pt x="71" y="108"/>
                    </a:cubicBezTo>
                    <a:cubicBezTo>
                      <a:pt x="71" y="108"/>
                      <a:pt x="69" y="108"/>
                      <a:pt x="69" y="108"/>
                    </a:cubicBezTo>
                    <a:cubicBezTo>
                      <a:pt x="69" y="108"/>
                      <a:pt x="67" y="108"/>
                      <a:pt x="67" y="108"/>
                    </a:cubicBezTo>
                    <a:cubicBezTo>
                      <a:pt x="67" y="108"/>
                      <a:pt x="66" y="106"/>
                      <a:pt x="66" y="106"/>
                    </a:cubicBezTo>
                    <a:cubicBezTo>
                      <a:pt x="66" y="106"/>
                      <a:pt x="64" y="106"/>
                      <a:pt x="64" y="106"/>
                    </a:cubicBezTo>
                    <a:cubicBezTo>
                      <a:pt x="64" y="106"/>
                      <a:pt x="62" y="106"/>
                      <a:pt x="62" y="106"/>
                    </a:cubicBezTo>
                    <a:cubicBezTo>
                      <a:pt x="62" y="106"/>
                      <a:pt x="60" y="104"/>
                      <a:pt x="60" y="104"/>
                    </a:cubicBezTo>
                    <a:cubicBezTo>
                      <a:pt x="60" y="104"/>
                      <a:pt x="57" y="104"/>
                      <a:pt x="57" y="104"/>
                    </a:cubicBezTo>
                    <a:cubicBezTo>
                      <a:pt x="57" y="104"/>
                      <a:pt x="55" y="105"/>
                      <a:pt x="55" y="105"/>
                    </a:cubicBezTo>
                    <a:cubicBezTo>
                      <a:pt x="55" y="105"/>
                      <a:pt x="54" y="103"/>
                      <a:pt x="54" y="103"/>
                    </a:cubicBezTo>
                    <a:cubicBezTo>
                      <a:pt x="54" y="103"/>
                      <a:pt x="52" y="103"/>
                      <a:pt x="52" y="103"/>
                    </a:cubicBezTo>
                    <a:cubicBezTo>
                      <a:pt x="52" y="103"/>
                      <a:pt x="50" y="103"/>
                      <a:pt x="50" y="103"/>
                    </a:cubicBezTo>
                    <a:cubicBezTo>
                      <a:pt x="50" y="103"/>
                      <a:pt x="49" y="105"/>
                      <a:pt x="49" y="105"/>
                    </a:cubicBezTo>
                    <a:cubicBezTo>
                      <a:pt x="49" y="105"/>
                      <a:pt x="47" y="105"/>
                      <a:pt x="47" y="105"/>
                    </a:cubicBezTo>
                    <a:cubicBezTo>
                      <a:pt x="47" y="105"/>
                      <a:pt x="46" y="106"/>
                      <a:pt x="46" y="106"/>
                    </a:cubicBezTo>
                    <a:cubicBezTo>
                      <a:pt x="46" y="106"/>
                      <a:pt x="45" y="106"/>
                      <a:pt x="45" y="106"/>
                    </a:cubicBezTo>
                    <a:cubicBezTo>
                      <a:pt x="45" y="106"/>
                      <a:pt x="44" y="104"/>
                      <a:pt x="44" y="104"/>
                    </a:cubicBezTo>
                    <a:cubicBezTo>
                      <a:pt x="44" y="104"/>
                      <a:pt x="41" y="104"/>
                      <a:pt x="41" y="104"/>
                    </a:cubicBezTo>
                    <a:cubicBezTo>
                      <a:pt x="41" y="104"/>
                      <a:pt x="40" y="106"/>
                      <a:pt x="40" y="106"/>
                    </a:cubicBezTo>
                    <a:cubicBezTo>
                      <a:pt x="40" y="106"/>
                      <a:pt x="39" y="106"/>
                      <a:pt x="39" y="106"/>
                    </a:cubicBezTo>
                    <a:cubicBezTo>
                      <a:pt x="39" y="106"/>
                      <a:pt x="38" y="106"/>
                      <a:pt x="38" y="106"/>
                    </a:cubicBezTo>
                    <a:cubicBezTo>
                      <a:pt x="38" y="106"/>
                      <a:pt x="37" y="105"/>
                      <a:pt x="37" y="105"/>
                    </a:cubicBezTo>
                    <a:cubicBezTo>
                      <a:pt x="37" y="105"/>
                      <a:pt x="35" y="106"/>
                      <a:pt x="35" y="106"/>
                    </a:cubicBezTo>
                    <a:cubicBezTo>
                      <a:pt x="35" y="106"/>
                      <a:pt x="35" y="107"/>
                      <a:pt x="35" y="107"/>
                    </a:cubicBezTo>
                    <a:cubicBezTo>
                      <a:pt x="35" y="107"/>
                      <a:pt x="34" y="108"/>
                      <a:pt x="34" y="108"/>
                    </a:cubicBezTo>
                    <a:cubicBezTo>
                      <a:pt x="34" y="108"/>
                      <a:pt x="32" y="108"/>
                      <a:pt x="32" y="108"/>
                    </a:cubicBezTo>
                    <a:cubicBezTo>
                      <a:pt x="32" y="108"/>
                      <a:pt x="33" y="106"/>
                      <a:pt x="33" y="106"/>
                    </a:cubicBezTo>
                    <a:cubicBezTo>
                      <a:pt x="33" y="106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1" y="103"/>
                      <a:pt x="31" y="103"/>
                    </a:cubicBezTo>
                    <a:cubicBezTo>
                      <a:pt x="31" y="103"/>
                      <a:pt x="29" y="105"/>
                      <a:pt x="29" y="105"/>
                    </a:cubicBezTo>
                    <a:cubicBezTo>
                      <a:pt x="29" y="105"/>
                      <a:pt x="27" y="107"/>
                      <a:pt x="27" y="107"/>
                    </a:cubicBezTo>
                    <a:cubicBezTo>
                      <a:pt x="27" y="107"/>
                      <a:pt x="26" y="106"/>
                      <a:pt x="26" y="106"/>
                    </a:cubicBezTo>
                    <a:cubicBezTo>
                      <a:pt x="26" y="106"/>
                      <a:pt x="25" y="104"/>
                      <a:pt x="25" y="104"/>
                    </a:cubicBezTo>
                    <a:cubicBezTo>
                      <a:pt x="25" y="104"/>
                      <a:pt x="24" y="104"/>
                      <a:pt x="24" y="104"/>
                    </a:cubicBezTo>
                    <a:cubicBezTo>
                      <a:pt x="24" y="104"/>
                      <a:pt x="23" y="105"/>
                      <a:pt x="23" y="105"/>
                    </a:cubicBezTo>
                    <a:cubicBezTo>
                      <a:pt x="23" y="105"/>
                      <a:pt x="23" y="106"/>
                      <a:pt x="23" y="106"/>
                    </a:cubicBezTo>
                    <a:cubicBezTo>
                      <a:pt x="23" y="106"/>
                      <a:pt x="24" y="108"/>
                      <a:pt x="24" y="108"/>
                    </a:cubicBezTo>
                    <a:cubicBezTo>
                      <a:pt x="24" y="108"/>
                      <a:pt x="25" y="109"/>
                      <a:pt x="25" y="109"/>
                    </a:cubicBezTo>
                    <a:cubicBezTo>
                      <a:pt x="25" y="109"/>
                      <a:pt x="23" y="110"/>
                      <a:pt x="23" y="110"/>
                    </a:cubicBezTo>
                    <a:cubicBezTo>
                      <a:pt x="23" y="110"/>
                      <a:pt x="22" y="108"/>
                      <a:pt x="22" y="108"/>
                    </a:cubicBezTo>
                    <a:cubicBezTo>
                      <a:pt x="22" y="108"/>
                      <a:pt x="21" y="108"/>
                      <a:pt x="21" y="108"/>
                    </a:cubicBezTo>
                    <a:cubicBezTo>
                      <a:pt x="21" y="108"/>
                      <a:pt x="19" y="109"/>
                      <a:pt x="19" y="109"/>
                    </a:cubicBezTo>
                    <a:cubicBezTo>
                      <a:pt x="19" y="109"/>
                      <a:pt x="18" y="107"/>
                      <a:pt x="18" y="107"/>
                    </a:cubicBezTo>
                    <a:cubicBezTo>
                      <a:pt x="18" y="107"/>
                      <a:pt x="16" y="107"/>
                      <a:pt x="16" y="107"/>
                    </a:cubicBezTo>
                    <a:cubicBezTo>
                      <a:pt x="16" y="107"/>
                      <a:pt x="14" y="107"/>
                      <a:pt x="14" y="107"/>
                    </a:cubicBezTo>
                    <a:cubicBezTo>
                      <a:pt x="14" y="107"/>
                      <a:pt x="13" y="106"/>
                      <a:pt x="13" y="106"/>
                    </a:cubicBezTo>
                    <a:cubicBezTo>
                      <a:pt x="13" y="106"/>
                      <a:pt x="11" y="104"/>
                      <a:pt x="11" y="104"/>
                    </a:cubicBezTo>
                    <a:cubicBezTo>
                      <a:pt x="11" y="104"/>
                      <a:pt x="9" y="103"/>
                      <a:pt x="9" y="103"/>
                    </a:cubicBezTo>
                    <a:cubicBezTo>
                      <a:pt x="9" y="103"/>
                      <a:pt x="8" y="102"/>
                      <a:pt x="8" y="102"/>
                    </a:cubicBezTo>
                    <a:cubicBezTo>
                      <a:pt x="8" y="102"/>
                      <a:pt x="9" y="102"/>
                      <a:pt x="9" y="102"/>
                    </a:cubicBezTo>
                    <a:cubicBezTo>
                      <a:pt x="9" y="102"/>
                      <a:pt x="11" y="100"/>
                      <a:pt x="11" y="100"/>
                    </a:cubicBezTo>
                    <a:cubicBezTo>
                      <a:pt x="11" y="100"/>
                      <a:pt x="13" y="100"/>
                      <a:pt x="13" y="100"/>
                    </a:cubicBezTo>
                    <a:cubicBezTo>
                      <a:pt x="13" y="100"/>
                      <a:pt x="16" y="100"/>
                      <a:pt x="16" y="100"/>
                    </a:cubicBezTo>
                    <a:cubicBezTo>
                      <a:pt x="16" y="100"/>
                      <a:pt x="17" y="98"/>
                      <a:pt x="17" y="98"/>
                    </a:cubicBezTo>
                    <a:cubicBezTo>
                      <a:pt x="17" y="98"/>
                      <a:pt x="13" y="97"/>
                      <a:pt x="13" y="97"/>
                    </a:cubicBezTo>
                    <a:cubicBezTo>
                      <a:pt x="13" y="97"/>
                      <a:pt x="11" y="97"/>
                      <a:pt x="11" y="97"/>
                    </a:cubicBezTo>
                    <a:cubicBezTo>
                      <a:pt x="11" y="97"/>
                      <a:pt x="9" y="97"/>
                      <a:pt x="9" y="97"/>
                    </a:cubicBezTo>
                    <a:cubicBezTo>
                      <a:pt x="9" y="97"/>
                      <a:pt x="8" y="95"/>
                      <a:pt x="8" y="95"/>
                    </a:cubicBezTo>
                    <a:cubicBezTo>
                      <a:pt x="8" y="95"/>
                      <a:pt x="6" y="95"/>
                      <a:pt x="6" y="95"/>
                    </a:cubicBezTo>
                    <a:cubicBezTo>
                      <a:pt x="6" y="95"/>
                      <a:pt x="5" y="96"/>
                      <a:pt x="5" y="96"/>
                    </a:cubicBezTo>
                    <a:cubicBezTo>
                      <a:pt x="5" y="96"/>
                      <a:pt x="3" y="96"/>
                      <a:pt x="3" y="96"/>
                    </a:cubicBezTo>
                    <a:cubicBezTo>
                      <a:pt x="3" y="96"/>
                      <a:pt x="3" y="94"/>
                      <a:pt x="3" y="94"/>
                    </a:cubicBezTo>
                    <a:cubicBezTo>
                      <a:pt x="3" y="94"/>
                      <a:pt x="1" y="93"/>
                      <a:pt x="1" y="93"/>
                    </a:cubicBezTo>
                    <a:cubicBezTo>
                      <a:pt x="1" y="93"/>
                      <a:pt x="1" y="92"/>
                      <a:pt x="1" y="92"/>
                    </a:cubicBezTo>
                    <a:cubicBezTo>
                      <a:pt x="1" y="92"/>
                      <a:pt x="4" y="90"/>
                      <a:pt x="4" y="90"/>
                    </a:cubicBezTo>
                    <a:cubicBezTo>
                      <a:pt x="4" y="90"/>
                      <a:pt x="7" y="90"/>
                      <a:pt x="7" y="90"/>
                    </a:cubicBezTo>
                    <a:cubicBezTo>
                      <a:pt x="7" y="90"/>
                      <a:pt x="11" y="89"/>
                      <a:pt x="11" y="89"/>
                    </a:cubicBezTo>
                    <a:cubicBezTo>
                      <a:pt x="11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9" y="89"/>
                      <a:pt x="19" y="89"/>
                    </a:cubicBezTo>
                    <a:cubicBezTo>
                      <a:pt x="19" y="89"/>
                      <a:pt x="21" y="89"/>
                      <a:pt x="21" y="89"/>
                    </a:cubicBezTo>
                    <a:cubicBezTo>
                      <a:pt x="21" y="89"/>
                      <a:pt x="25" y="90"/>
                      <a:pt x="25" y="90"/>
                    </a:cubicBezTo>
                    <a:cubicBezTo>
                      <a:pt x="25" y="90"/>
                      <a:pt x="29" y="90"/>
                      <a:pt x="29" y="90"/>
                    </a:cubicBezTo>
                    <a:cubicBezTo>
                      <a:pt x="29" y="90"/>
                      <a:pt x="33" y="91"/>
                      <a:pt x="33" y="91"/>
                    </a:cubicBezTo>
                    <a:cubicBezTo>
                      <a:pt x="33" y="91"/>
                      <a:pt x="37" y="91"/>
                      <a:pt x="37" y="91"/>
                    </a:cubicBezTo>
                    <a:cubicBezTo>
                      <a:pt x="37" y="91"/>
                      <a:pt x="38" y="90"/>
                      <a:pt x="38" y="90"/>
                    </a:cubicBezTo>
                    <a:cubicBezTo>
                      <a:pt x="38" y="90"/>
                      <a:pt x="37" y="87"/>
                      <a:pt x="37" y="87"/>
                    </a:cubicBezTo>
                    <a:cubicBezTo>
                      <a:pt x="37" y="87"/>
                      <a:pt x="38" y="86"/>
                      <a:pt x="38" y="86"/>
                    </a:cubicBezTo>
                    <a:cubicBezTo>
                      <a:pt x="38" y="86"/>
                      <a:pt x="40" y="86"/>
                      <a:pt x="40" y="86"/>
                    </a:cubicBezTo>
                    <a:cubicBezTo>
                      <a:pt x="40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4"/>
                      <a:pt x="41" y="84"/>
                    </a:cubicBezTo>
                    <a:cubicBezTo>
                      <a:pt x="41" y="84"/>
                      <a:pt x="40" y="83"/>
                      <a:pt x="40" y="83"/>
                    </a:cubicBezTo>
                    <a:cubicBezTo>
                      <a:pt x="40" y="83"/>
                      <a:pt x="39" y="82"/>
                      <a:pt x="39" y="82"/>
                    </a:cubicBezTo>
                    <a:cubicBezTo>
                      <a:pt x="39" y="82"/>
                      <a:pt x="36" y="83"/>
                      <a:pt x="36" y="83"/>
                    </a:cubicBezTo>
                    <a:cubicBezTo>
                      <a:pt x="36" y="83"/>
                      <a:pt x="32" y="84"/>
                      <a:pt x="32" y="84"/>
                    </a:cubicBezTo>
                    <a:cubicBezTo>
                      <a:pt x="32" y="84"/>
                      <a:pt x="30" y="85"/>
                      <a:pt x="30" y="85"/>
                    </a:cubicBezTo>
                    <a:cubicBezTo>
                      <a:pt x="30" y="85"/>
                      <a:pt x="27" y="85"/>
                      <a:pt x="27" y="85"/>
                    </a:cubicBezTo>
                    <a:cubicBezTo>
                      <a:pt x="27" y="85"/>
                      <a:pt x="26" y="84"/>
                      <a:pt x="26" y="84"/>
                    </a:cubicBezTo>
                    <a:cubicBezTo>
                      <a:pt x="26" y="84"/>
                      <a:pt x="24" y="84"/>
                      <a:pt x="24" y="84"/>
                    </a:cubicBezTo>
                    <a:cubicBezTo>
                      <a:pt x="24" y="84"/>
                      <a:pt x="23" y="85"/>
                      <a:pt x="23" y="85"/>
                    </a:cubicBezTo>
                    <a:cubicBezTo>
                      <a:pt x="23" y="85"/>
                      <a:pt x="21" y="86"/>
                      <a:pt x="21" y="86"/>
                    </a:cubicBezTo>
                    <a:cubicBezTo>
                      <a:pt x="21" y="86"/>
                      <a:pt x="19" y="85"/>
                      <a:pt x="19" y="85"/>
                    </a:cubicBezTo>
                    <a:cubicBezTo>
                      <a:pt x="19" y="85"/>
                      <a:pt x="16" y="84"/>
                      <a:pt x="16" y="84"/>
                    </a:cubicBezTo>
                    <a:cubicBezTo>
                      <a:pt x="16" y="84"/>
                      <a:pt x="15" y="83"/>
                      <a:pt x="15" y="83"/>
                    </a:cubicBezTo>
                    <a:cubicBezTo>
                      <a:pt x="15" y="83"/>
                      <a:pt x="15" y="81"/>
                      <a:pt x="15" y="81"/>
                    </a:cubicBezTo>
                    <a:cubicBezTo>
                      <a:pt x="15" y="81"/>
                      <a:pt x="13" y="81"/>
                      <a:pt x="13" y="81"/>
                    </a:cubicBezTo>
                    <a:cubicBezTo>
                      <a:pt x="13" y="81"/>
                      <a:pt x="12" y="81"/>
                      <a:pt x="12" y="81"/>
                    </a:cubicBezTo>
                    <a:cubicBezTo>
                      <a:pt x="12" y="81"/>
                      <a:pt x="10" y="80"/>
                      <a:pt x="10" y="80"/>
                    </a:cubicBezTo>
                    <a:cubicBezTo>
                      <a:pt x="10" y="80"/>
                      <a:pt x="8" y="80"/>
                      <a:pt x="8" y="80"/>
                    </a:cubicBezTo>
                    <a:cubicBezTo>
                      <a:pt x="8" y="80"/>
                      <a:pt x="7" y="78"/>
                      <a:pt x="7" y="78"/>
                    </a:cubicBezTo>
                    <a:cubicBezTo>
                      <a:pt x="7" y="78"/>
                      <a:pt x="6" y="78"/>
                      <a:pt x="6" y="78"/>
                    </a:cubicBezTo>
                    <a:cubicBezTo>
                      <a:pt x="6" y="78"/>
                      <a:pt x="4" y="79"/>
                      <a:pt x="4" y="79"/>
                    </a:cubicBezTo>
                    <a:cubicBezTo>
                      <a:pt x="4" y="79"/>
                      <a:pt x="2" y="78"/>
                      <a:pt x="2" y="78"/>
                    </a:cubicBezTo>
                    <a:cubicBezTo>
                      <a:pt x="2" y="78"/>
                      <a:pt x="2" y="76"/>
                      <a:pt x="2" y="76"/>
                    </a:cubicBezTo>
                    <a:cubicBezTo>
                      <a:pt x="2" y="76"/>
                      <a:pt x="0" y="75"/>
                      <a:pt x="0" y="75"/>
                    </a:cubicBezTo>
                    <a:cubicBezTo>
                      <a:pt x="0" y="75"/>
                      <a:pt x="1" y="74"/>
                      <a:pt x="1" y="74"/>
                    </a:cubicBezTo>
                    <a:cubicBezTo>
                      <a:pt x="1" y="74"/>
                      <a:pt x="2" y="73"/>
                      <a:pt x="2" y="73"/>
                    </a:cubicBezTo>
                    <a:cubicBezTo>
                      <a:pt x="2" y="73"/>
                      <a:pt x="3" y="72"/>
                      <a:pt x="3" y="72"/>
                    </a:cubicBezTo>
                    <a:cubicBezTo>
                      <a:pt x="3" y="72"/>
                      <a:pt x="4" y="71"/>
                      <a:pt x="4" y="71"/>
                    </a:cubicBezTo>
                    <a:cubicBezTo>
                      <a:pt x="4" y="71"/>
                      <a:pt x="5" y="69"/>
                      <a:pt x="5" y="69"/>
                    </a:cubicBezTo>
                    <a:cubicBezTo>
                      <a:pt x="5" y="69"/>
                      <a:pt x="7" y="68"/>
                      <a:pt x="7" y="68"/>
                    </a:cubicBezTo>
                    <a:cubicBezTo>
                      <a:pt x="7" y="68"/>
                      <a:pt x="9" y="69"/>
                      <a:pt x="9" y="69"/>
                    </a:cubicBezTo>
                    <a:cubicBezTo>
                      <a:pt x="9" y="69"/>
                      <a:pt x="11" y="68"/>
                      <a:pt x="11" y="68"/>
                    </a:cubicBezTo>
                    <a:cubicBezTo>
                      <a:pt x="11" y="68"/>
                      <a:pt x="12" y="67"/>
                      <a:pt x="12" y="67"/>
                    </a:cubicBezTo>
                    <a:cubicBezTo>
                      <a:pt x="12" y="67"/>
                      <a:pt x="14" y="68"/>
                      <a:pt x="14" y="68"/>
                    </a:cubicBezTo>
                    <a:cubicBezTo>
                      <a:pt x="14" y="68"/>
                      <a:pt x="16" y="67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7" y="68"/>
                      <a:pt x="18" y="68"/>
                      <a:pt x="18" y="68"/>
                    </a:cubicBezTo>
                    <a:cubicBezTo>
                      <a:pt x="18" y="68"/>
                      <a:pt x="19" y="67"/>
                      <a:pt x="19" y="67"/>
                    </a:cubicBezTo>
                    <a:cubicBezTo>
                      <a:pt x="19" y="67"/>
                      <a:pt x="20" y="67"/>
                      <a:pt x="20" y="67"/>
                    </a:cubicBezTo>
                    <a:cubicBezTo>
                      <a:pt x="20" y="67"/>
                      <a:pt x="22" y="66"/>
                      <a:pt x="22" y="66"/>
                    </a:cubicBezTo>
                    <a:cubicBezTo>
                      <a:pt x="22" y="66"/>
                      <a:pt x="24" y="65"/>
                      <a:pt x="24" y="65"/>
                    </a:cubicBezTo>
                    <a:cubicBezTo>
                      <a:pt x="24" y="65"/>
                      <a:pt x="27" y="65"/>
                      <a:pt x="27" y="65"/>
                    </a:cubicBezTo>
                    <a:cubicBezTo>
                      <a:pt x="27" y="65"/>
                      <a:pt x="30" y="65"/>
                      <a:pt x="30" y="65"/>
                    </a:cubicBezTo>
                    <a:cubicBezTo>
                      <a:pt x="30" y="65"/>
                      <a:pt x="32" y="63"/>
                      <a:pt x="32" y="63"/>
                    </a:cubicBezTo>
                    <a:cubicBezTo>
                      <a:pt x="32" y="63"/>
                      <a:pt x="39" y="62"/>
                      <a:pt x="39" y="62"/>
                    </a:cubicBezTo>
                    <a:cubicBezTo>
                      <a:pt x="39" y="62"/>
                      <a:pt x="44" y="62"/>
                      <a:pt x="44" y="62"/>
                    </a:cubicBezTo>
                    <a:cubicBezTo>
                      <a:pt x="44" y="62"/>
                      <a:pt x="47" y="60"/>
                      <a:pt x="47" y="60"/>
                    </a:cubicBezTo>
                    <a:cubicBezTo>
                      <a:pt x="47" y="60"/>
                      <a:pt x="54" y="61"/>
                      <a:pt x="54" y="61"/>
                    </a:cubicBezTo>
                    <a:cubicBezTo>
                      <a:pt x="54" y="61"/>
                      <a:pt x="58" y="60"/>
                      <a:pt x="58" y="60"/>
                    </a:cubicBezTo>
                    <a:cubicBezTo>
                      <a:pt x="58" y="60"/>
                      <a:pt x="61" y="59"/>
                      <a:pt x="61" y="59"/>
                    </a:cubicBezTo>
                    <a:cubicBezTo>
                      <a:pt x="61" y="59"/>
                      <a:pt x="65" y="56"/>
                      <a:pt x="65" y="56"/>
                    </a:cubicBezTo>
                    <a:cubicBezTo>
                      <a:pt x="65" y="56"/>
                      <a:pt x="67" y="54"/>
                      <a:pt x="67" y="54"/>
                    </a:cubicBezTo>
                    <a:cubicBezTo>
                      <a:pt x="67" y="54"/>
                      <a:pt x="68" y="52"/>
                      <a:pt x="68" y="52"/>
                    </a:cubicBezTo>
                    <a:cubicBezTo>
                      <a:pt x="68" y="52"/>
                      <a:pt x="70" y="49"/>
                      <a:pt x="70" y="49"/>
                    </a:cubicBezTo>
                    <a:cubicBezTo>
                      <a:pt x="70" y="49"/>
                      <a:pt x="72" y="48"/>
                      <a:pt x="72" y="48"/>
                    </a:cubicBezTo>
                    <a:cubicBezTo>
                      <a:pt x="72" y="48"/>
                      <a:pt x="74" y="47"/>
                      <a:pt x="74" y="47"/>
                    </a:cubicBezTo>
                    <a:cubicBezTo>
                      <a:pt x="74" y="47"/>
                      <a:pt x="77" y="47"/>
                      <a:pt x="77" y="47"/>
                    </a:cubicBezTo>
                    <a:cubicBezTo>
                      <a:pt x="77" y="47"/>
                      <a:pt x="79" y="45"/>
                      <a:pt x="79" y="45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5"/>
                      <a:pt x="78" y="45"/>
                      <a:pt x="78" y="45"/>
                    </a:cubicBezTo>
                    <a:cubicBezTo>
                      <a:pt x="78" y="45"/>
                      <a:pt x="76" y="45"/>
                      <a:pt x="76" y="45"/>
                    </a:cubicBezTo>
                    <a:cubicBezTo>
                      <a:pt x="76" y="45"/>
                      <a:pt x="76" y="46"/>
                      <a:pt x="76" y="46"/>
                    </a:cubicBezTo>
                    <a:cubicBezTo>
                      <a:pt x="76" y="46"/>
                      <a:pt x="74" y="46"/>
                      <a:pt x="74" y="46"/>
                    </a:cubicBezTo>
                    <a:cubicBezTo>
                      <a:pt x="74" y="46"/>
                      <a:pt x="73" y="46"/>
                      <a:pt x="73" y="46"/>
                    </a:cubicBezTo>
                    <a:cubicBezTo>
                      <a:pt x="73" y="46"/>
                      <a:pt x="72" y="46"/>
                      <a:pt x="72" y="46"/>
                    </a:cubicBezTo>
                    <a:cubicBezTo>
                      <a:pt x="72" y="46"/>
                      <a:pt x="69" y="45"/>
                      <a:pt x="69" y="45"/>
                    </a:cubicBezTo>
                    <a:cubicBezTo>
                      <a:pt x="69" y="45"/>
                      <a:pt x="68" y="47"/>
                      <a:pt x="68" y="47"/>
                    </a:cubicBezTo>
                    <a:cubicBezTo>
                      <a:pt x="68" y="47"/>
                      <a:pt x="66" y="47"/>
                      <a:pt x="66" y="47"/>
                    </a:cubicBezTo>
                    <a:cubicBezTo>
                      <a:pt x="66" y="47"/>
                      <a:pt x="63" y="47"/>
                      <a:pt x="63" y="47"/>
                    </a:cubicBezTo>
                    <a:cubicBezTo>
                      <a:pt x="63" y="47"/>
                      <a:pt x="62" y="47"/>
                      <a:pt x="62" y="47"/>
                    </a:cubicBezTo>
                    <a:cubicBezTo>
                      <a:pt x="62" y="47"/>
                      <a:pt x="60" y="47"/>
                      <a:pt x="60" y="47"/>
                    </a:cubicBezTo>
                    <a:cubicBezTo>
                      <a:pt x="60" y="47"/>
                      <a:pt x="58" y="46"/>
                      <a:pt x="58" y="46"/>
                    </a:cubicBezTo>
                    <a:cubicBezTo>
                      <a:pt x="58" y="46"/>
                      <a:pt x="57" y="45"/>
                      <a:pt x="57" y="45"/>
                    </a:cubicBezTo>
                    <a:cubicBezTo>
                      <a:pt x="57" y="45"/>
                      <a:pt x="56" y="44"/>
                      <a:pt x="56" y="44"/>
                    </a:cubicBezTo>
                    <a:cubicBezTo>
                      <a:pt x="56" y="44"/>
                      <a:pt x="58" y="43"/>
                      <a:pt x="58" y="43"/>
                    </a:cubicBezTo>
                    <a:cubicBezTo>
                      <a:pt x="58" y="43"/>
                      <a:pt x="62" y="42"/>
                      <a:pt x="62" y="42"/>
                    </a:cubicBezTo>
                    <a:cubicBezTo>
                      <a:pt x="62" y="42"/>
                      <a:pt x="64" y="41"/>
                      <a:pt x="64" y="41"/>
                    </a:cubicBezTo>
                    <a:cubicBezTo>
                      <a:pt x="64" y="41"/>
                      <a:pt x="66" y="39"/>
                      <a:pt x="66" y="39"/>
                    </a:cubicBezTo>
                    <a:cubicBezTo>
                      <a:pt x="66" y="39"/>
                      <a:pt x="69" y="39"/>
                      <a:pt x="69" y="39"/>
                    </a:cubicBezTo>
                    <a:cubicBezTo>
                      <a:pt x="69" y="39"/>
                      <a:pt x="72" y="38"/>
                      <a:pt x="72" y="38"/>
                    </a:cubicBezTo>
                    <a:cubicBezTo>
                      <a:pt x="72" y="38"/>
                      <a:pt x="73" y="38"/>
                      <a:pt x="73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8"/>
                      <a:pt x="75" y="37"/>
                      <a:pt x="75" y="37"/>
                    </a:cubicBezTo>
                    <a:cubicBezTo>
                      <a:pt x="75" y="37"/>
                      <a:pt x="77" y="37"/>
                      <a:pt x="77" y="37"/>
                    </a:cubicBezTo>
                    <a:cubicBezTo>
                      <a:pt x="77" y="37"/>
                      <a:pt x="80" y="35"/>
                      <a:pt x="80" y="35"/>
                    </a:cubicBezTo>
                    <a:cubicBezTo>
                      <a:pt x="80" y="35"/>
                      <a:pt x="83" y="34"/>
                      <a:pt x="83" y="34"/>
                    </a:cubicBezTo>
                    <a:cubicBezTo>
                      <a:pt x="83" y="34"/>
                      <a:pt x="87" y="34"/>
                      <a:pt x="87" y="34"/>
                    </a:cubicBezTo>
                    <a:cubicBezTo>
                      <a:pt x="87" y="34"/>
                      <a:pt x="87" y="33"/>
                      <a:pt x="87" y="33"/>
                    </a:cubicBezTo>
                    <a:cubicBezTo>
                      <a:pt x="87" y="33"/>
                      <a:pt x="89" y="33"/>
                      <a:pt x="89" y="33"/>
                    </a:cubicBezTo>
                    <a:cubicBezTo>
                      <a:pt x="89" y="33"/>
                      <a:pt x="90" y="35"/>
                      <a:pt x="90" y="35"/>
                    </a:cubicBezTo>
                    <a:cubicBezTo>
                      <a:pt x="90" y="35"/>
                      <a:pt x="92" y="37"/>
                      <a:pt x="92" y="37"/>
                    </a:cubicBezTo>
                    <a:cubicBezTo>
                      <a:pt x="92" y="37"/>
                      <a:pt x="92" y="36"/>
                      <a:pt x="92" y="36"/>
                    </a:cubicBezTo>
                    <a:cubicBezTo>
                      <a:pt x="92" y="36"/>
                      <a:pt x="91" y="34"/>
                      <a:pt x="91" y="34"/>
                    </a:cubicBezTo>
                    <a:cubicBezTo>
                      <a:pt x="91" y="34"/>
                      <a:pt x="91" y="32"/>
                      <a:pt x="91" y="32"/>
                    </a:cubicBezTo>
                    <a:cubicBezTo>
                      <a:pt x="91" y="32"/>
                      <a:pt x="93" y="31"/>
                      <a:pt x="93" y="31"/>
                    </a:cubicBezTo>
                    <a:cubicBezTo>
                      <a:pt x="93" y="31"/>
                      <a:pt x="99" y="32"/>
                      <a:pt x="99" y="32"/>
                    </a:cubicBezTo>
                    <a:cubicBezTo>
                      <a:pt x="99" y="32"/>
                      <a:pt x="101" y="32"/>
                      <a:pt x="101" y="32"/>
                    </a:cubicBezTo>
                    <a:cubicBezTo>
                      <a:pt x="101" y="32"/>
                      <a:pt x="103" y="34"/>
                      <a:pt x="103" y="34"/>
                    </a:cubicBezTo>
                    <a:cubicBezTo>
                      <a:pt x="103" y="34"/>
                      <a:pt x="104" y="32"/>
                      <a:pt x="104" y="32"/>
                    </a:cubicBezTo>
                    <a:cubicBezTo>
                      <a:pt x="104" y="32"/>
                      <a:pt x="105" y="32"/>
                      <a:pt x="105" y="32"/>
                    </a:cubicBezTo>
                    <a:cubicBezTo>
                      <a:pt x="105" y="32"/>
                      <a:pt x="106" y="31"/>
                      <a:pt x="106" y="31"/>
                    </a:cubicBezTo>
                    <a:cubicBezTo>
                      <a:pt x="106" y="31"/>
                      <a:pt x="107" y="29"/>
                      <a:pt x="107" y="29"/>
                    </a:cubicBezTo>
                    <a:cubicBezTo>
                      <a:pt x="107" y="29"/>
                      <a:pt x="109" y="29"/>
                      <a:pt x="109" y="29"/>
                    </a:cubicBezTo>
                    <a:cubicBezTo>
                      <a:pt x="109" y="29"/>
                      <a:pt x="110" y="29"/>
                      <a:pt x="110" y="29"/>
                    </a:cubicBezTo>
                    <a:cubicBezTo>
                      <a:pt x="110" y="29"/>
                      <a:pt x="110" y="28"/>
                      <a:pt x="110" y="28"/>
                    </a:cubicBezTo>
                    <a:cubicBezTo>
                      <a:pt x="110" y="28"/>
                      <a:pt x="110" y="26"/>
                      <a:pt x="110" y="26"/>
                    </a:cubicBezTo>
                    <a:cubicBezTo>
                      <a:pt x="110" y="26"/>
                      <a:pt x="109" y="25"/>
                      <a:pt x="109" y="25"/>
                    </a:cubicBezTo>
                    <a:cubicBezTo>
                      <a:pt x="109" y="25"/>
                      <a:pt x="110" y="23"/>
                      <a:pt x="110" y="23"/>
                    </a:cubicBezTo>
                    <a:cubicBezTo>
                      <a:pt x="110" y="23"/>
                      <a:pt x="113" y="23"/>
                      <a:pt x="113" y="23"/>
                    </a:cubicBezTo>
                    <a:cubicBezTo>
                      <a:pt x="113" y="23"/>
                      <a:pt x="116" y="22"/>
                      <a:pt x="116" y="22"/>
                    </a:cubicBezTo>
                    <a:cubicBezTo>
                      <a:pt x="116" y="22"/>
                      <a:pt x="119" y="22"/>
                      <a:pt x="119" y="22"/>
                    </a:cubicBezTo>
                    <a:cubicBezTo>
                      <a:pt x="119" y="22"/>
                      <a:pt x="121" y="22"/>
                      <a:pt x="121" y="22"/>
                    </a:cubicBezTo>
                    <a:cubicBezTo>
                      <a:pt x="121" y="22"/>
                      <a:pt x="124" y="23"/>
                      <a:pt x="124" y="23"/>
                    </a:cubicBezTo>
                    <a:cubicBezTo>
                      <a:pt x="124" y="23"/>
                      <a:pt x="125" y="24"/>
                      <a:pt x="125" y="24"/>
                    </a:cubicBezTo>
                    <a:cubicBezTo>
                      <a:pt x="125" y="24"/>
                      <a:pt x="126" y="25"/>
                      <a:pt x="126" y="25"/>
                    </a:cubicBezTo>
                    <a:cubicBezTo>
                      <a:pt x="126" y="25"/>
                      <a:pt x="128" y="26"/>
                      <a:pt x="128" y="26"/>
                    </a:cubicBezTo>
                    <a:cubicBezTo>
                      <a:pt x="128" y="26"/>
                      <a:pt x="130" y="27"/>
                      <a:pt x="130" y="27"/>
                    </a:cubicBezTo>
                    <a:cubicBezTo>
                      <a:pt x="130" y="27"/>
                      <a:pt x="133" y="28"/>
                      <a:pt x="133" y="28"/>
                    </a:cubicBezTo>
                    <a:cubicBezTo>
                      <a:pt x="133" y="28"/>
                      <a:pt x="134" y="29"/>
                      <a:pt x="134" y="29"/>
                    </a:cubicBezTo>
                    <a:cubicBezTo>
                      <a:pt x="134" y="29"/>
                      <a:pt x="137" y="30"/>
                      <a:pt x="137" y="30"/>
                    </a:cubicBezTo>
                    <a:cubicBezTo>
                      <a:pt x="137" y="30"/>
                      <a:pt x="137" y="29"/>
                      <a:pt x="137" y="29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7" y="29"/>
                      <a:pt x="137" y="28"/>
                      <a:pt x="137" y="28"/>
                    </a:cubicBezTo>
                    <a:cubicBezTo>
                      <a:pt x="137" y="28"/>
                      <a:pt x="137" y="29"/>
                      <a:pt x="137" y="29"/>
                    </a:cubicBezTo>
                    <a:cubicBezTo>
                      <a:pt x="137" y="29"/>
                      <a:pt x="136" y="29"/>
                      <a:pt x="136" y="29"/>
                    </a:cubicBezTo>
                    <a:cubicBezTo>
                      <a:pt x="136" y="29"/>
                      <a:pt x="135" y="27"/>
                      <a:pt x="135" y="27"/>
                    </a:cubicBezTo>
                    <a:cubicBezTo>
                      <a:pt x="135" y="27"/>
                      <a:pt x="133" y="25"/>
                      <a:pt x="133" y="25"/>
                    </a:cubicBezTo>
                    <a:cubicBezTo>
                      <a:pt x="133" y="25"/>
                      <a:pt x="131" y="25"/>
                      <a:pt x="131" y="25"/>
                    </a:cubicBezTo>
                    <a:cubicBezTo>
                      <a:pt x="131" y="25"/>
                      <a:pt x="129" y="25"/>
                      <a:pt x="129" y="25"/>
                    </a:cubicBezTo>
                    <a:cubicBezTo>
                      <a:pt x="129" y="25"/>
                      <a:pt x="128" y="23"/>
                      <a:pt x="128" y="23"/>
                    </a:cubicBezTo>
                    <a:cubicBezTo>
                      <a:pt x="128" y="23"/>
                      <a:pt x="126" y="20"/>
                      <a:pt x="126" y="20"/>
                    </a:cubicBezTo>
                    <a:cubicBezTo>
                      <a:pt x="126" y="20"/>
                      <a:pt x="127" y="20"/>
                      <a:pt x="127" y="20"/>
                    </a:cubicBezTo>
                    <a:cubicBezTo>
                      <a:pt x="127" y="20"/>
                      <a:pt x="130" y="19"/>
                      <a:pt x="130" y="19"/>
                    </a:cubicBezTo>
                    <a:cubicBezTo>
                      <a:pt x="130" y="19"/>
                      <a:pt x="133" y="19"/>
                      <a:pt x="133" y="19"/>
                    </a:cubicBezTo>
                    <a:cubicBezTo>
                      <a:pt x="133" y="19"/>
                      <a:pt x="135" y="19"/>
                      <a:pt x="135" y="19"/>
                    </a:cubicBezTo>
                    <a:cubicBezTo>
                      <a:pt x="135" y="19"/>
                      <a:pt x="136" y="19"/>
                      <a:pt x="136" y="19"/>
                    </a:cubicBezTo>
                    <a:cubicBezTo>
                      <a:pt x="136" y="19"/>
                      <a:pt x="137" y="19"/>
                      <a:pt x="137" y="19"/>
                    </a:cubicBezTo>
                    <a:cubicBezTo>
                      <a:pt x="137" y="19"/>
                      <a:pt x="141" y="19"/>
                      <a:pt x="141" y="19"/>
                    </a:cubicBezTo>
                    <a:cubicBezTo>
                      <a:pt x="141" y="19"/>
                      <a:pt x="144" y="19"/>
                      <a:pt x="144" y="19"/>
                    </a:cubicBezTo>
                    <a:cubicBezTo>
                      <a:pt x="144" y="19"/>
                      <a:pt x="146" y="19"/>
                      <a:pt x="146" y="19"/>
                    </a:cubicBezTo>
                    <a:cubicBezTo>
                      <a:pt x="146" y="19"/>
                      <a:pt x="149" y="18"/>
                      <a:pt x="149" y="18"/>
                    </a:cubicBezTo>
                    <a:cubicBezTo>
                      <a:pt x="149" y="18"/>
                      <a:pt x="152" y="18"/>
                      <a:pt x="152" y="18"/>
                    </a:cubicBezTo>
                    <a:cubicBezTo>
                      <a:pt x="152" y="18"/>
                      <a:pt x="156" y="17"/>
                      <a:pt x="156" y="17"/>
                    </a:cubicBezTo>
                    <a:cubicBezTo>
                      <a:pt x="156" y="17"/>
                      <a:pt x="162" y="15"/>
                      <a:pt x="162" y="15"/>
                    </a:cubicBezTo>
                    <a:cubicBezTo>
                      <a:pt x="162" y="15"/>
                      <a:pt x="165" y="17"/>
                      <a:pt x="165" y="17"/>
                    </a:cubicBezTo>
                    <a:cubicBezTo>
                      <a:pt x="165" y="17"/>
                      <a:pt x="167" y="19"/>
                      <a:pt x="167" y="19"/>
                    </a:cubicBezTo>
                    <a:cubicBezTo>
                      <a:pt x="167" y="19"/>
                      <a:pt x="167" y="21"/>
                      <a:pt x="167" y="21"/>
                    </a:cubicBezTo>
                    <a:cubicBezTo>
                      <a:pt x="167" y="21"/>
                      <a:pt x="165" y="23"/>
                      <a:pt x="165" y="23"/>
                    </a:cubicBezTo>
                    <a:cubicBezTo>
                      <a:pt x="165" y="23"/>
                      <a:pt x="163" y="25"/>
                      <a:pt x="163" y="25"/>
                    </a:cubicBezTo>
                    <a:cubicBezTo>
                      <a:pt x="163" y="25"/>
                      <a:pt x="163" y="26"/>
                      <a:pt x="163" y="26"/>
                    </a:cubicBezTo>
                    <a:cubicBezTo>
                      <a:pt x="163" y="26"/>
                      <a:pt x="164" y="25"/>
                      <a:pt x="164" y="25"/>
                    </a:cubicBezTo>
                    <a:cubicBezTo>
                      <a:pt x="164" y="25"/>
                      <a:pt x="167" y="24"/>
                      <a:pt x="167" y="24"/>
                    </a:cubicBezTo>
                    <a:cubicBezTo>
                      <a:pt x="167" y="24"/>
                      <a:pt x="169" y="23"/>
                      <a:pt x="169" y="23"/>
                    </a:cubicBezTo>
                    <a:cubicBezTo>
                      <a:pt x="169" y="23"/>
                      <a:pt x="171" y="22"/>
                      <a:pt x="171" y="22"/>
                    </a:cubicBezTo>
                    <a:cubicBezTo>
                      <a:pt x="171" y="22"/>
                      <a:pt x="172" y="21"/>
                      <a:pt x="172" y="21"/>
                    </a:cubicBezTo>
                    <a:cubicBezTo>
                      <a:pt x="172" y="21"/>
                      <a:pt x="174" y="21"/>
                      <a:pt x="174" y="21"/>
                    </a:cubicBezTo>
                    <a:cubicBezTo>
                      <a:pt x="174" y="21"/>
                      <a:pt x="176" y="22"/>
                      <a:pt x="176" y="22"/>
                    </a:cubicBezTo>
                    <a:cubicBezTo>
                      <a:pt x="176" y="22"/>
                      <a:pt x="180" y="22"/>
                      <a:pt x="180" y="22"/>
                    </a:cubicBezTo>
                    <a:cubicBezTo>
                      <a:pt x="180" y="22"/>
                      <a:pt x="182" y="23"/>
                      <a:pt x="182" y="23"/>
                    </a:cubicBezTo>
                    <a:cubicBezTo>
                      <a:pt x="182" y="23"/>
                      <a:pt x="184" y="24"/>
                      <a:pt x="184" y="24"/>
                    </a:cubicBezTo>
                    <a:cubicBezTo>
                      <a:pt x="184" y="24"/>
                      <a:pt x="187" y="26"/>
                      <a:pt x="187" y="26"/>
                    </a:cubicBezTo>
                    <a:cubicBezTo>
                      <a:pt x="187" y="26"/>
                      <a:pt x="188" y="26"/>
                      <a:pt x="188" y="26"/>
                    </a:cubicBezTo>
                    <a:cubicBezTo>
                      <a:pt x="188" y="26"/>
                      <a:pt x="189" y="25"/>
                      <a:pt x="189" y="25"/>
                    </a:cubicBezTo>
                    <a:cubicBezTo>
                      <a:pt x="189" y="25"/>
                      <a:pt x="188" y="23"/>
                      <a:pt x="188" y="23"/>
                    </a:cubicBezTo>
                    <a:cubicBezTo>
                      <a:pt x="188" y="23"/>
                      <a:pt x="187" y="22"/>
                      <a:pt x="187" y="22"/>
                    </a:cubicBezTo>
                    <a:cubicBezTo>
                      <a:pt x="187" y="22"/>
                      <a:pt x="190" y="23"/>
                      <a:pt x="190" y="23"/>
                    </a:cubicBezTo>
                    <a:cubicBezTo>
                      <a:pt x="190" y="23"/>
                      <a:pt x="191" y="23"/>
                      <a:pt x="191" y="23"/>
                    </a:cubicBezTo>
                    <a:cubicBezTo>
                      <a:pt x="191" y="23"/>
                      <a:pt x="193" y="21"/>
                      <a:pt x="193" y="21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1"/>
                      <a:pt x="191" y="21"/>
                      <a:pt x="191" y="21"/>
                    </a:cubicBezTo>
                    <a:cubicBezTo>
                      <a:pt x="191" y="21"/>
                      <a:pt x="189" y="19"/>
                      <a:pt x="189" y="19"/>
                    </a:cubicBezTo>
                    <a:cubicBezTo>
                      <a:pt x="189" y="19"/>
                      <a:pt x="187" y="18"/>
                      <a:pt x="187" y="18"/>
                    </a:cubicBezTo>
                    <a:cubicBezTo>
                      <a:pt x="187" y="18"/>
                      <a:pt x="187" y="17"/>
                      <a:pt x="187" y="17"/>
                    </a:cubicBezTo>
                    <a:cubicBezTo>
                      <a:pt x="187" y="17"/>
                      <a:pt x="187" y="15"/>
                      <a:pt x="187" y="15"/>
                    </a:cubicBezTo>
                    <a:cubicBezTo>
                      <a:pt x="187" y="15"/>
                      <a:pt x="188" y="14"/>
                      <a:pt x="188" y="14"/>
                    </a:cubicBezTo>
                    <a:cubicBezTo>
                      <a:pt x="188" y="14"/>
                      <a:pt x="190" y="14"/>
                      <a:pt x="190" y="14"/>
                    </a:cubicBezTo>
                    <a:cubicBezTo>
                      <a:pt x="190" y="14"/>
                      <a:pt x="194" y="14"/>
                      <a:pt x="194" y="14"/>
                    </a:cubicBezTo>
                    <a:cubicBezTo>
                      <a:pt x="194" y="14"/>
                      <a:pt x="197" y="14"/>
                      <a:pt x="197" y="14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197" y="14"/>
                      <a:pt x="198" y="14"/>
                      <a:pt x="198" y="14"/>
                    </a:cubicBezTo>
                    <a:cubicBezTo>
                      <a:pt x="198" y="14"/>
                      <a:pt x="200" y="16"/>
                      <a:pt x="200" y="16"/>
                    </a:cubicBezTo>
                    <a:cubicBezTo>
                      <a:pt x="200" y="16"/>
                      <a:pt x="202" y="17"/>
                      <a:pt x="202" y="17"/>
                    </a:cubicBez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7"/>
                      <a:pt x="204" y="17"/>
                      <a:pt x="204" y="17"/>
                    </a:cubicBezTo>
                    <a:cubicBezTo>
                      <a:pt x="204" y="17"/>
                      <a:pt x="206" y="17"/>
                      <a:pt x="206" y="17"/>
                    </a:cubicBezTo>
                    <a:cubicBezTo>
                      <a:pt x="206" y="17"/>
                      <a:pt x="208" y="18"/>
                      <a:pt x="208" y="18"/>
                    </a:cubicBezTo>
                    <a:cubicBezTo>
                      <a:pt x="208" y="18"/>
                      <a:pt x="210" y="19"/>
                      <a:pt x="210" y="19"/>
                    </a:cubicBezTo>
                    <a:cubicBezTo>
                      <a:pt x="210" y="19"/>
                      <a:pt x="213" y="20"/>
                      <a:pt x="213" y="20"/>
                    </a:cubicBezTo>
                    <a:cubicBezTo>
                      <a:pt x="213" y="20"/>
                      <a:pt x="216" y="21"/>
                      <a:pt x="216" y="21"/>
                    </a:cubicBezTo>
                    <a:cubicBezTo>
                      <a:pt x="216" y="21"/>
                      <a:pt x="218" y="22"/>
                      <a:pt x="218" y="22"/>
                    </a:cubicBezTo>
                    <a:cubicBezTo>
                      <a:pt x="218" y="22"/>
                      <a:pt x="220" y="24"/>
                      <a:pt x="220" y="24"/>
                    </a:cubicBezTo>
                    <a:cubicBezTo>
                      <a:pt x="220" y="24"/>
                      <a:pt x="222" y="24"/>
                      <a:pt x="222" y="24"/>
                    </a:cubicBezTo>
                    <a:cubicBezTo>
                      <a:pt x="222" y="24"/>
                      <a:pt x="224" y="24"/>
                      <a:pt x="224" y="24"/>
                    </a:cubicBezTo>
                    <a:cubicBezTo>
                      <a:pt x="224" y="24"/>
                      <a:pt x="224" y="22"/>
                      <a:pt x="224" y="22"/>
                    </a:cubicBezTo>
                    <a:cubicBezTo>
                      <a:pt x="224" y="22"/>
                      <a:pt x="226" y="20"/>
                      <a:pt x="226" y="20"/>
                    </a:cubicBezTo>
                    <a:cubicBezTo>
                      <a:pt x="226" y="20"/>
                      <a:pt x="226" y="18"/>
                      <a:pt x="226" y="18"/>
                    </a:cubicBezTo>
                    <a:cubicBezTo>
                      <a:pt x="226" y="18"/>
                      <a:pt x="225" y="17"/>
                      <a:pt x="225" y="17"/>
                    </a:cubicBezTo>
                    <a:cubicBezTo>
                      <a:pt x="225" y="17"/>
                      <a:pt x="224" y="17"/>
                      <a:pt x="224" y="17"/>
                    </a:cubicBezTo>
                    <a:cubicBezTo>
                      <a:pt x="224" y="17"/>
                      <a:pt x="224" y="19"/>
                      <a:pt x="224" y="19"/>
                    </a:cubicBezTo>
                    <a:cubicBezTo>
                      <a:pt x="224" y="19"/>
                      <a:pt x="224" y="20"/>
                      <a:pt x="224" y="20"/>
                    </a:cubicBezTo>
                    <a:cubicBezTo>
                      <a:pt x="224" y="20"/>
                      <a:pt x="222" y="19"/>
                      <a:pt x="222" y="19"/>
                    </a:cubicBezTo>
                    <a:cubicBezTo>
                      <a:pt x="222" y="19"/>
                      <a:pt x="221" y="18"/>
                      <a:pt x="221" y="18"/>
                    </a:cubicBezTo>
                    <a:cubicBezTo>
                      <a:pt x="221" y="18"/>
                      <a:pt x="218" y="17"/>
                      <a:pt x="218" y="17"/>
                    </a:cubicBezTo>
                    <a:cubicBezTo>
                      <a:pt x="218" y="17"/>
                      <a:pt x="215" y="17"/>
                      <a:pt x="215" y="17"/>
                    </a:cubicBezTo>
                    <a:cubicBezTo>
                      <a:pt x="215" y="17"/>
                      <a:pt x="213" y="15"/>
                      <a:pt x="213" y="15"/>
                    </a:cubicBezTo>
                    <a:cubicBezTo>
                      <a:pt x="213" y="15"/>
                      <a:pt x="211" y="15"/>
                      <a:pt x="211" y="15"/>
                    </a:cubicBezTo>
                    <a:cubicBezTo>
                      <a:pt x="211" y="15"/>
                      <a:pt x="210" y="14"/>
                      <a:pt x="210" y="14"/>
                    </a:cubicBezTo>
                    <a:cubicBezTo>
                      <a:pt x="210" y="14"/>
                      <a:pt x="210" y="13"/>
                      <a:pt x="210" y="13"/>
                    </a:cubicBezTo>
                    <a:cubicBezTo>
                      <a:pt x="210" y="13"/>
                      <a:pt x="213" y="13"/>
                      <a:pt x="213" y="13"/>
                    </a:cubicBezTo>
                    <a:cubicBezTo>
                      <a:pt x="213" y="13"/>
                      <a:pt x="216" y="12"/>
                      <a:pt x="216" y="12"/>
                    </a:cubicBezTo>
                    <a:cubicBezTo>
                      <a:pt x="216" y="12"/>
                      <a:pt x="220" y="13"/>
                      <a:pt x="220" y="13"/>
                    </a:cubicBezTo>
                    <a:cubicBezTo>
                      <a:pt x="220" y="13"/>
                      <a:pt x="222" y="14"/>
                      <a:pt x="222" y="14"/>
                    </a:cubicBezTo>
                    <a:cubicBezTo>
                      <a:pt x="222" y="14"/>
                      <a:pt x="223" y="14"/>
                      <a:pt x="223" y="14"/>
                    </a:cubicBezTo>
                    <a:cubicBezTo>
                      <a:pt x="223" y="14"/>
                      <a:pt x="225" y="13"/>
                      <a:pt x="225" y="13"/>
                    </a:cubicBezTo>
                    <a:cubicBezTo>
                      <a:pt x="225" y="13"/>
                      <a:pt x="226" y="15"/>
                      <a:pt x="226" y="15"/>
                    </a:cubicBezTo>
                    <a:cubicBezTo>
                      <a:pt x="226" y="15"/>
                      <a:pt x="227" y="17"/>
                      <a:pt x="227" y="17"/>
                    </a:cubicBezTo>
                    <a:cubicBezTo>
                      <a:pt x="227" y="17"/>
                      <a:pt x="231" y="17"/>
                      <a:pt x="231" y="17"/>
                    </a:cubicBezTo>
                    <a:cubicBezTo>
                      <a:pt x="231" y="17"/>
                      <a:pt x="233" y="19"/>
                      <a:pt x="233" y="19"/>
                    </a:cubicBezTo>
                    <a:cubicBezTo>
                      <a:pt x="233" y="19"/>
                      <a:pt x="235" y="19"/>
                      <a:pt x="235" y="19"/>
                    </a:cubicBezTo>
                    <a:cubicBezTo>
                      <a:pt x="235" y="19"/>
                      <a:pt x="239" y="19"/>
                      <a:pt x="239" y="19"/>
                    </a:cubicBezTo>
                    <a:cubicBezTo>
                      <a:pt x="239" y="19"/>
                      <a:pt x="238" y="18"/>
                      <a:pt x="238" y="18"/>
                    </a:cubicBezTo>
                    <a:cubicBezTo>
                      <a:pt x="238" y="18"/>
                      <a:pt x="235" y="18"/>
                      <a:pt x="235" y="18"/>
                    </a:cubicBezTo>
                    <a:cubicBezTo>
                      <a:pt x="235" y="18"/>
                      <a:pt x="233" y="16"/>
                      <a:pt x="233" y="16"/>
                    </a:cubicBezTo>
                    <a:cubicBezTo>
                      <a:pt x="233" y="16"/>
                      <a:pt x="230" y="15"/>
                      <a:pt x="230" y="15"/>
                    </a:cubicBezTo>
                    <a:cubicBezTo>
                      <a:pt x="230" y="15"/>
                      <a:pt x="227" y="13"/>
                      <a:pt x="227" y="13"/>
                    </a:cubicBezTo>
                    <a:cubicBezTo>
                      <a:pt x="227" y="13"/>
                      <a:pt x="227" y="12"/>
                      <a:pt x="227" y="12"/>
                    </a:cubicBezTo>
                    <a:cubicBezTo>
                      <a:pt x="227" y="12"/>
                      <a:pt x="230" y="12"/>
                      <a:pt x="230" y="12"/>
                    </a:cubicBezTo>
                    <a:cubicBezTo>
                      <a:pt x="230" y="12"/>
                      <a:pt x="239" y="12"/>
                      <a:pt x="239" y="12"/>
                    </a:cubicBezTo>
                    <a:cubicBezTo>
                      <a:pt x="239" y="12"/>
                      <a:pt x="245" y="12"/>
                      <a:pt x="245" y="12"/>
                    </a:cubicBezTo>
                    <a:cubicBezTo>
                      <a:pt x="245" y="12"/>
                      <a:pt x="246" y="14"/>
                      <a:pt x="246" y="14"/>
                    </a:cubicBezTo>
                    <a:cubicBezTo>
                      <a:pt x="246" y="14"/>
                      <a:pt x="247" y="15"/>
                      <a:pt x="247" y="15"/>
                    </a:cubicBezTo>
                    <a:cubicBezTo>
                      <a:pt x="247" y="15"/>
                      <a:pt x="247" y="13"/>
                      <a:pt x="247" y="13"/>
                    </a:cubicBezTo>
                    <a:cubicBezTo>
                      <a:pt x="247" y="13"/>
                      <a:pt x="250" y="12"/>
                      <a:pt x="250" y="12"/>
                    </a:cubicBezTo>
                    <a:cubicBezTo>
                      <a:pt x="250" y="12"/>
                      <a:pt x="252" y="14"/>
                      <a:pt x="252" y="14"/>
                    </a:cubicBezTo>
                    <a:cubicBezTo>
                      <a:pt x="252" y="14"/>
                      <a:pt x="256" y="14"/>
                      <a:pt x="256" y="14"/>
                    </a:cubicBezTo>
                    <a:cubicBezTo>
                      <a:pt x="256" y="14"/>
                      <a:pt x="257" y="15"/>
                      <a:pt x="257" y="15"/>
                    </a:cubicBezTo>
                    <a:cubicBezTo>
                      <a:pt x="257" y="15"/>
                      <a:pt x="258" y="16"/>
                      <a:pt x="258" y="16"/>
                    </a:cubicBezTo>
                    <a:cubicBezTo>
                      <a:pt x="258" y="16"/>
                      <a:pt x="259" y="15"/>
                      <a:pt x="259" y="15"/>
                    </a:cubicBezTo>
                    <a:cubicBezTo>
                      <a:pt x="259" y="15"/>
                      <a:pt x="258" y="12"/>
                      <a:pt x="258" y="12"/>
                    </a:cubicBezTo>
                    <a:cubicBezTo>
                      <a:pt x="258" y="12"/>
                      <a:pt x="257" y="11"/>
                      <a:pt x="257" y="11"/>
                    </a:cubicBezTo>
                    <a:cubicBezTo>
                      <a:pt x="257" y="11"/>
                      <a:pt x="254" y="11"/>
                      <a:pt x="254" y="11"/>
                    </a:cubicBezTo>
                    <a:cubicBezTo>
                      <a:pt x="254" y="11"/>
                      <a:pt x="251" y="10"/>
                      <a:pt x="251" y="10"/>
                    </a:cubicBezTo>
                    <a:cubicBezTo>
                      <a:pt x="251" y="10"/>
                      <a:pt x="248" y="10"/>
                      <a:pt x="248" y="10"/>
                    </a:cubicBezTo>
                    <a:cubicBezTo>
                      <a:pt x="248" y="10"/>
                      <a:pt x="245" y="11"/>
                      <a:pt x="245" y="11"/>
                    </a:cubicBezTo>
                    <a:cubicBezTo>
                      <a:pt x="245" y="11"/>
                      <a:pt x="244" y="10"/>
                      <a:pt x="244" y="10"/>
                    </a:cubicBezTo>
                    <a:cubicBezTo>
                      <a:pt x="244" y="10"/>
                      <a:pt x="241" y="11"/>
                      <a:pt x="241" y="11"/>
                    </a:cubicBezTo>
                    <a:cubicBezTo>
                      <a:pt x="241" y="11"/>
                      <a:pt x="238" y="11"/>
                      <a:pt x="238" y="11"/>
                    </a:cubicBezTo>
                    <a:cubicBezTo>
                      <a:pt x="238" y="11"/>
                      <a:pt x="234" y="10"/>
                      <a:pt x="234" y="10"/>
                    </a:cubicBezTo>
                    <a:cubicBezTo>
                      <a:pt x="234" y="10"/>
                      <a:pt x="231" y="9"/>
                      <a:pt x="231" y="9"/>
                    </a:cubicBezTo>
                    <a:cubicBezTo>
                      <a:pt x="231" y="9"/>
                      <a:pt x="229" y="9"/>
                      <a:pt x="229" y="9"/>
                    </a:cubicBezTo>
                    <a:cubicBezTo>
                      <a:pt x="229" y="9"/>
                      <a:pt x="227" y="11"/>
                      <a:pt x="227" y="11"/>
                    </a:cubicBezTo>
                    <a:cubicBezTo>
                      <a:pt x="227" y="11"/>
                      <a:pt x="226" y="12"/>
                      <a:pt x="226" y="12"/>
                    </a:cubicBezTo>
                    <a:cubicBezTo>
                      <a:pt x="226" y="12"/>
                      <a:pt x="223" y="12"/>
                      <a:pt x="223" y="12"/>
                    </a:cubicBezTo>
                    <a:cubicBezTo>
                      <a:pt x="223" y="12"/>
                      <a:pt x="221" y="10"/>
                      <a:pt x="221" y="10"/>
                    </a:cubicBezTo>
                    <a:cubicBezTo>
                      <a:pt x="221" y="10"/>
                      <a:pt x="219" y="10"/>
                      <a:pt x="219" y="10"/>
                    </a:cubicBezTo>
                    <a:cubicBezTo>
                      <a:pt x="219" y="10"/>
                      <a:pt x="218" y="10"/>
                      <a:pt x="218" y="10"/>
                    </a:cubicBezTo>
                    <a:cubicBezTo>
                      <a:pt x="218" y="10"/>
                      <a:pt x="217" y="11"/>
                      <a:pt x="217" y="11"/>
                    </a:cubicBezTo>
                    <a:cubicBezTo>
                      <a:pt x="217" y="11"/>
                      <a:pt x="216" y="11"/>
                      <a:pt x="216" y="11"/>
                    </a:cubicBezTo>
                    <a:cubicBezTo>
                      <a:pt x="216" y="11"/>
                      <a:pt x="214" y="11"/>
                      <a:pt x="214" y="11"/>
                    </a:cubicBezTo>
                    <a:cubicBezTo>
                      <a:pt x="214" y="11"/>
                      <a:pt x="213" y="9"/>
                      <a:pt x="213" y="9"/>
                    </a:cubicBezTo>
                    <a:cubicBezTo>
                      <a:pt x="213" y="9"/>
                      <a:pt x="217" y="9"/>
                      <a:pt x="217" y="9"/>
                    </a:cubicBezTo>
                    <a:cubicBezTo>
                      <a:pt x="217" y="9"/>
                      <a:pt x="219" y="7"/>
                      <a:pt x="219" y="7"/>
                    </a:cubicBezTo>
                    <a:cubicBezTo>
                      <a:pt x="219" y="7"/>
                      <a:pt x="221" y="7"/>
                      <a:pt x="221" y="7"/>
                    </a:cubicBezTo>
                    <a:cubicBezTo>
                      <a:pt x="221" y="7"/>
                      <a:pt x="223" y="7"/>
                      <a:pt x="223" y="7"/>
                    </a:cubicBezTo>
                    <a:cubicBezTo>
                      <a:pt x="223" y="7"/>
                      <a:pt x="225" y="8"/>
                      <a:pt x="225" y="8"/>
                    </a:cubicBezTo>
                    <a:cubicBezTo>
                      <a:pt x="225" y="8"/>
                      <a:pt x="225" y="8"/>
                      <a:pt x="225" y="8"/>
                    </a:cubicBezTo>
                    <a:cubicBezTo>
                      <a:pt x="225" y="8"/>
                      <a:pt x="227" y="6"/>
                      <a:pt x="227" y="6"/>
                    </a:cubicBezTo>
                    <a:cubicBezTo>
                      <a:pt x="227" y="6"/>
                      <a:pt x="231" y="7"/>
                      <a:pt x="231" y="7"/>
                    </a:cubicBezTo>
                    <a:cubicBezTo>
                      <a:pt x="231" y="7"/>
                      <a:pt x="235" y="7"/>
                      <a:pt x="235" y="7"/>
                    </a:cubicBezTo>
                    <a:cubicBezTo>
                      <a:pt x="235" y="7"/>
                      <a:pt x="237" y="6"/>
                      <a:pt x="237" y="6"/>
                    </a:cubicBezTo>
                    <a:cubicBezTo>
                      <a:pt x="237" y="6"/>
                      <a:pt x="240" y="6"/>
                      <a:pt x="240" y="6"/>
                    </a:cubicBezTo>
                    <a:cubicBezTo>
                      <a:pt x="240" y="6"/>
                      <a:pt x="243" y="5"/>
                      <a:pt x="243" y="5"/>
                    </a:cubicBezTo>
                    <a:cubicBezTo>
                      <a:pt x="243" y="5"/>
                      <a:pt x="246" y="6"/>
                      <a:pt x="246" y="6"/>
                    </a:cubicBezTo>
                    <a:cubicBezTo>
                      <a:pt x="246" y="6"/>
                      <a:pt x="249" y="6"/>
                      <a:pt x="249" y="6"/>
                    </a:cubicBezTo>
                    <a:cubicBezTo>
                      <a:pt x="249" y="6"/>
                      <a:pt x="250" y="7"/>
                      <a:pt x="250" y="7"/>
                    </a:cubicBezTo>
                    <a:cubicBezTo>
                      <a:pt x="250" y="7"/>
                      <a:pt x="253" y="5"/>
                      <a:pt x="253" y="5"/>
                    </a:cubicBezTo>
                    <a:cubicBezTo>
                      <a:pt x="253" y="5"/>
                      <a:pt x="255" y="6"/>
                      <a:pt x="255" y="6"/>
                    </a:cubicBezTo>
                    <a:cubicBezTo>
                      <a:pt x="255" y="6"/>
                      <a:pt x="257" y="7"/>
                      <a:pt x="257" y="7"/>
                    </a:cubicBezTo>
                    <a:cubicBezTo>
                      <a:pt x="257" y="7"/>
                      <a:pt x="258" y="6"/>
                      <a:pt x="258" y="6"/>
                    </a:cubicBezTo>
                    <a:cubicBezTo>
                      <a:pt x="258" y="6"/>
                      <a:pt x="259" y="5"/>
                      <a:pt x="259" y="5"/>
                    </a:cubicBezTo>
                    <a:cubicBezTo>
                      <a:pt x="259" y="5"/>
                      <a:pt x="262" y="5"/>
                      <a:pt x="262" y="5"/>
                    </a:cubicBezTo>
                    <a:cubicBezTo>
                      <a:pt x="262" y="5"/>
                      <a:pt x="264" y="6"/>
                      <a:pt x="264" y="6"/>
                    </a:cubicBezTo>
                    <a:cubicBezTo>
                      <a:pt x="264" y="6"/>
                      <a:pt x="265" y="4"/>
                      <a:pt x="265" y="4"/>
                    </a:cubicBezTo>
                    <a:cubicBezTo>
                      <a:pt x="265" y="4"/>
                      <a:pt x="267" y="3"/>
                      <a:pt x="267" y="3"/>
                    </a:cubicBezTo>
                    <a:cubicBezTo>
                      <a:pt x="267" y="3"/>
                      <a:pt x="268" y="4"/>
                      <a:pt x="268" y="4"/>
                    </a:cubicBezTo>
                    <a:cubicBezTo>
                      <a:pt x="268" y="4"/>
                      <a:pt x="268" y="6"/>
                      <a:pt x="268" y="6"/>
                    </a:cubicBezTo>
                    <a:cubicBezTo>
                      <a:pt x="268" y="6"/>
                      <a:pt x="269" y="7"/>
                      <a:pt x="269" y="7"/>
                    </a:cubicBezTo>
                    <a:cubicBezTo>
                      <a:pt x="269" y="7"/>
                      <a:pt x="270" y="8"/>
                      <a:pt x="270" y="8"/>
                    </a:cubicBezTo>
                    <a:cubicBezTo>
                      <a:pt x="270" y="8"/>
                      <a:pt x="273" y="9"/>
                      <a:pt x="273" y="9"/>
                    </a:cubicBezTo>
                    <a:cubicBezTo>
                      <a:pt x="273" y="9"/>
                      <a:pt x="276" y="9"/>
                      <a:pt x="276" y="9"/>
                    </a:cubicBezTo>
                    <a:cubicBezTo>
                      <a:pt x="276" y="9"/>
                      <a:pt x="276" y="7"/>
                      <a:pt x="276" y="7"/>
                    </a:cubicBezTo>
                    <a:cubicBezTo>
                      <a:pt x="276" y="7"/>
                      <a:pt x="275" y="7"/>
                      <a:pt x="275" y="7"/>
                    </a:cubicBezTo>
                    <a:cubicBezTo>
                      <a:pt x="275" y="7"/>
                      <a:pt x="273" y="7"/>
                      <a:pt x="273" y="7"/>
                    </a:cubicBezTo>
                    <a:cubicBezTo>
                      <a:pt x="273" y="7"/>
                      <a:pt x="271" y="7"/>
                      <a:pt x="271" y="7"/>
                    </a:cubicBezTo>
                    <a:cubicBezTo>
                      <a:pt x="271" y="7"/>
                      <a:pt x="270" y="5"/>
                      <a:pt x="270" y="5"/>
                    </a:cubicBezTo>
                    <a:cubicBezTo>
                      <a:pt x="270" y="5"/>
                      <a:pt x="270" y="3"/>
                      <a:pt x="270" y="3"/>
                    </a:cubicBezTo>
                    <a:cubicBezTo>
                      <a:pt x="270" y="3"/>
                      <a:pt x="272" y="3"/>
                      <a:pt x="272" y="3"/>
                    </a:cubicBezTo>
                    <a:cubicBezTo>
                      <a:pt x="272" y="3"/>
                      <a:pt x="274" y="4"/>
                      <a:pt x="274" y="4"/>
                    </a:cubicBezTo>
                    <a:cubicBezTo>
                      <a:pt x="274" y="4"/>
                      <a:pt x="275" y="3"/>
                      <a:pt x="275" y="3"/>
                    </a:cubicBezTo>
                    <a:cubicBezTo>
                      <a:pt x="275" y="3"/>
                      <a:pt x="278" y="2"/>
                      <a:pt x="278" y="2"/>
                    </a:cubicBezTo>
                    <a:cubicBezTo>
                      <a:pt x="278" y="2"/>
                      <a:pt x="279" y="3"/>
                      <a:pt x="279" y="3"/>
                    </a:cubicBezTo>
                    <a:cubicBezTo>
                      <a:pt x="279" y="3"/>
                      <a:pt x="280" y="3"/>
                      <a:pt x="280" y="3"/>
                    </a:cubicBezTo>
                    <a:cubicBezTo>
                      <a:pt x="280" y="3"/>
                      <a:pt x="283" y="3"/>
                      <a:pt x="283" y="3"/>
                    </a:cubicBezTo>
                    <a:cubicBezTo>
                      <a:pt x="283" y="3"/>
                      <a:pt x="284" y="2"/>
                      <a:pt x="284" y="2"/>
                    </a:cubicBezTo>
                    <a:cubicBezTo>
                      <a:pt x="284" y="2"/>
                      <a:pt x="288" y="2"/>
                      <a:pt x="288" y="2"/>
                    </a:cubicBezTo>
                    <a:cubicBezTo>
                      <a:pt x="288" y="2"/>
                      <a:pt x="291" y="2"/>
                      <a:pt x="291" y="2"/>
                    </a:cubicBezTo>
                    <a:cubicBezTo>
                      <a:pt x="291" y="2"/>
                      <a:pt x="294" y="1"/>
                      <a:pt x="294" y="1"/>
                    </a:cubicBezTo>
                    <a:cubicBezTo>
                      <a:pt x="294" y="1"/>
                      <a:pt x="297" y="0"/>
                      <a:pt x="297" y="0"/>
                    </a:cubicBezTo>
                    <a:cubicBezTo>
                      <a:pt x="297" y="0"/>
                      <a:pt x="299" y="2"/>
                      <a:pt x="299" y="2"/>
                    </a:cubicBezTo>
                    <a:cubicBezTo>
                      <a:pt x="299" y="2"/>
                      <a:pt x="301" y="2"/>
                      <a:pt x="301" y="2"/>
                    </a:cubicBezTo>
                    <a:cubicBezTo>
                      <a:pt x="301" y="2"/>
                      <a:pt x="301" y="1"/>
                      <a:pt x="301" y="1"/>
                    </a:cubicBezTo>
                    <a:cubicBezTo>
                      <a:pt x="301" y="1"/>
                      <a:pt x="304" y="1"/>
                      <a:pt x="304" y="1"/>
                    </a:cubicBezTo>
                    <a:cubicBezTo>
                      <a:pt x="304" y="1"/>
                      <a:pt x="307" y="0"/>
                      <a:pt x="307" y="0"/>
                    </a:cubicBezTo>
                    <a:cubicBezTo>
                      <a:pt x="307" y="0"/>
                      <a:pt x="310" y="1"/>
                      <a:pt x="310" y="1"/>
                    </a:cubicBezTo>
                    <a:cubicBezTo>
                      <a:pt x="310" y="1"/>
                      <a:pt x="324" y="1"/>
                      <a:pt x="324" y="1"/>
                    </a:cubicBezTo>
                    <a:cubicBezTo>
                      <a:pt x="324" y="1"/>
                      <a:pt x="327" y="1"/>
                      <a:pt x="327" y="1"/>
                    </a:cubicBezTo>
                    <a:cubicBezTo>
                      <a:pt x="327" y="1"/>
                      <a:pt x="329" y="3"/>
                      <a:pt x="329" y="3"/>
                    </a:cubicBezTo>
                    <a:cubicBezTo>
                      <a:pt x="329" y="3"/>
                      <a:pt x="333" y="2"/>
                      <a:pt x="333" y="2"/>
                    </a:cubicBezTo>
                    <a:cubicBezTo>
                      <a:pt x="333" y="2"/>
                      <a:pt x="335" y="3"/>
                      <a:pt x="335" y="3"/>
                    </a:cubicBezTo>
                    <a:cubicBezTo>
                      <a:pt x="335" y="3"/>
                      <a:pt x="337" y="4"/>
                      <a:pt x="337" y="4"/>
                    </a:cubicBezTo>
                    <a:cubicBezTo>
                      <a:pt x="337" y="4"/>
                      <a:pt x="341" y="3"/>
                      <a:pt x="341" y="3"/>
                    </a:cubicBezTo>
                    <a:cubicBezTo>
                      <a:pt x="341" y="3"/>
                      <a:pt x="346" y="4"/>
                      <a:pt x="346" y="4"/>
                    </a:cubicBezTo>
                    <a:cubicBezTo>
                      <a:pt x="346" y="4"/>
                      <a:pt x="351" y="4"/>
                      <a:pt x="351" y="4"/>
                    </a:cubicBezTo>
                    <a:cubicBezTo>
                      <a:pt x="351" y="4"/>
                      <a:pt x="350" y="7"/>
                      <a:pt x="350" y="7"/>
                    </a:cubicBezTo>
                    <a:cubicBezTo>
                      <a:pt x="350" y="7"/>
                      <a:pt x="351" y="5"/>
                      <a:pt x="351" y="5"/>
                    </a:cubicBezTo>
                    <a:cubicBezTo>
                      <a:pt x="351" y="5"/>
                      <a:pt x="352" y="5"/>
                      <a:pt x="352" y="5"/>
                    </a:cubicBezTo>
                    <a:cubicBezTo>
                      <a:pt x="352" y="5"/>
                      <a:pt x="353" y="7"/>
                      <a:pt x="353" y="7"/>
                    </a:cubicBezTo>
                    <a:cubicBezTo>
                      <a:pt x="353" y="7"/>
                      <a:pt x="355" y="7"/>
                      <a:pt x="355" y="7"/>
                    </a:cubicBezTo>
                    <a:cubicBezTo>
                      <a:pt x="355" y="7"/>
                      <a:pt x="356" y="8"/>
                      <a:pt x="356" y="8"/>
                    </a:cubicBezTo>
                    <a:cubicBezTo>
                      <a:pt x="356" y="8"/>
                      <a:pt x="356" y="10"/>
                      <a:pt x="356" y="10"/>
                    </a:cubicBezTo>
                    <a:cubicBezTo>
                      <a:pt x="356" y="10"/>
                      <a:pt x="354" y="11"/>
                      <a:pt x="354" y="11"/>
                    </a:cubicBezTo>
                    <a:cubicBezTo>
                      <a:pt x="354" y="11"/>
                      <a:pt x="351" y="12"/>
                      <a:pt x="351" y="12"/>
                    </a:cubicBezTo>
                    <a:cubicBezTo>
                      <a:pt x="351" y="12"/>
                      <a:pt x="355" y="12"/>
                      <a:pt x="355" y="12"/>
                    </a:cubicBezTo>
                    <a:cubicBezTo>
                      <a:pt x="355" y="12"/>
                      <a:pt x="357" y="11"/>
                      <a:pt x="357" y="11"/>
                    </a:cubicBezTo>
                    <a:cubicBezTo>
                      <a:pt x="357" y="11"/>
                      <a:pt x="359" y="10"/>
                      <a:pt x="359" y="10"/>
                    </a:cubicBezTo>
                    <a:cubicBezTo>
                      <a:pt x="359" y="10"/>
                      <a:pt x="361" y="10"/>
                      <a:pt x="361" y="10"/>
                    </a:cubicBezTo>
                    <a:cubicBezTo>
                      <a:pt x="361" y="10"/>
                      <a:pt x="362" y="11"/>
                      <a:pt x="362" y="11"/>
                    </a:cubicBezTo>
                    <a:cubicBezTo>
                      <a:pt x="362" y="11"/>
                      <a:pt x="366" y="10"/>
                      <a:pt x="366" y="10"/>
                    </a:cubicBezTo>
                    <a:cubicBezTo>
                      <a:pt x="366" y="10"/>
                      <a:pt x="370" y="11"/>
                      <a:pt x="370" y="11"/>
                    </a:cubicBezTo>
                    <a:cubicBezTo>
                      <a:pt x="370" y="11"/>
                      <a:pt x="374" y="11"/>
                      <a:pt x="374" y="11"/>
                    </a:cubicBezTo>
                    <a:cubicBezTo>
                      <a:pt x="374" y="11"/>
                      <a:pt x="376" y="13"/>
                      <a:pt x="376" y="13"/>
                    </a:cubicBezTo>
                    <a:cubicBezTo>
                      <a:pt x="376" y="13"/>
                      <a:pt x="378" y="13"/>
                      <a:pt x="378" y="13"/>
                    </a:cubicBezTo>
                    <a:cubicBezTo>
                      <a:pt x="378" y="13"/>
                      <a:pt x="378" y="14"/>
                      <a:pt x="378" y="14"/>
                    </a:cubicBezTo>
                    <a:cubicBezTo>
                      <a:pt x="378" y="14"/>
                      <a:pt x="376" y="15"/>
                      <a:pt x="376" y="15"/>
                    </a:cubicBezTo>
                    <a:cubicBezTo>
                      <a:pt x="376" y="15"/>
                      <a:pt x="376" y="14"/>
                      <a:pt x="376" y="14"/>
                    </a:cubicBezTo>
                    <a:cubicBezTo>
                      <a:pt x="376" y="14"/>
                      <a:pt x="373" y="15"/>
                      <a:pt x="373" y="15"/>
                    </a:cubicBezTo>
                    <a:cubicBezTo>
                      <a:pt x="373" y="15"/>
                      <a:pt x="371" y="16"/>
                      <a:pt x="371" y="16"/>
                    </a:cubicBezTo>
                    <a:cubicBezTo>
                      <a:pt x="371" y="16"/>
                      <a:pt x="367" y="17"/>
                      <a:pt x="367" y="17"/>
                    </a:cubicBezTo>
                    <a:cubicBezTo>
                      <a:pt x="367" y="17"/>
                      <a:pt x="359" y="17"/>
                      <a:pt x="359" y="17"/>
                    </a:cubicBezTo>
                    <a:cubicBezTo>
                      <a:pt x="359" y="17"/>
                      <a:pt x="355" y="19"/>
                      <a:pt x="355" y="19"/>
                    </a:cubicBezTo>
                    <a:cubicBezTo>
                      <a:pt x="355" y="19"/>
                      <a:pt x="352" y="19"/>
                      <a:pt x="352" y="19"/>
                    </a:cubicBezTo>
                    <a:cubicBezTo>
                      <a:pt x="352" y="19"/>
                      <a:pt x="349" y="19"/>
                      <a:pt x="349" y="19"/>
                    </a:cubicBezTo>
                    <a:cubicBezTo>
                      <a:pt x="349" y="19"/>
                      <a:pt x="338" y="18"/>
                      <a:pt x="338" y="18"/>
                    </a:cubicBezTo>
                    <a:cubicBezTo>
                      <a:pt x="338" y="18"/>
                      <a:pt x="325" y="18"/>
                      <a:pt x="325" y="18"/>
                    </a:cubicBezTo>
                    <a:cubicBezTo>
                      <a:pt x="325" y="18"/>
                      <a:pt x="322" y="19"/>
                      <a:pt x="322" y="19"/>
                    </a:cubicBezTo>
                    <a:cubicBezTo>
                      <a:pt x="322" y="19"/>
                      <a:pt x="319" y="19"/>
                      <a:pt x="319" y="19"/>
                    </a:cubicBezTo>
                    <a:cubicBezTo>
                      <a:pt x="319" y="19"/>
                      <a:pt x="318" y="19"/>
                      <a:pt x="318" y="19"/>
                    </a:cubicBezTo>
                    <a:cubicBezTo>
                      <a:pt x="318" y="19"/>
                      <a:pt x="316" y="19"/>
                      <a:pt x="316" y="19"/>
                    </a:cubicBezTo>
                    <a:cubicBezTo>
                      <a:pt x="316" y="19"/>
                      <a:pt x="316" y="20"/>
                      <a:pt x="316" y="20"/>
                    </a:cubicBezTo>
                    <a:cubicBezTo>
                      <a:pt x="316" y="20"/>
                      <a:pt x="314" y="20"/>
                      <a:pt x="314" y="20"/>
                    </a:cubicBezTo>
                    <a:cubicBezTo>
                      <a:pt x="314" y="20"/>
                      <a:pt x="312" y="21"/>
                      <a:pt x="312" y="21"/>
                    </a:cubicBezTo>
                    <a:cubicBezTo>
                      <a:pt x="312" y="21"/>
                      <a:pt x="309" y="21"/>
                      <a:pt x="309" y="21"/>
                    </a:cubicBezTo>
                    <a:cubicBezTo>
                      <a:pt x="309" y="21"/>
                      <a:pt x="307" y="21"/>
                      <a:pt x="307" y="21"/>
                    </a:cubicBezTo>
                    <a:cubicBezTo>
                      <a:pt x="307" y="21"/>
                      <a:pt x="304" y="22"/>
                      <a:pt x="304" y="22"/>
                    </a:cubicBezTo>
                    <a:cubicBezTo>
                      <a:pt x="304" y="22"/>
                      <a:pt x="301" y="22"/>
                      <a:pt x="301" y="22"/>
                    </a:cubicBezTo>
                    <a:cubicBezTo>
                      <a:pt x="301" y="22"/>
                      <a:pt x="299" y="23"/>
                      <a:pt x="299" y="23"/>
                    </a:cubicBezTo>
                    <a:cubicBezTo>
                      <a:pt x="299" y="23"/>
                      <a:pt x="299" y="25"/>
                      <a:pt x="299" y="25"/>
                    </a:cubicBezTo>
                    <a:cubicBezTo>
                      <a:pt x="299" y="25"/>
                      <a:pt x="300" y="26"/>
                      <a:pt x="300" y="26"/>
                    </a:cubicBezTo>
                    <a:cubicBezTo>
                      <a:pt x="300" y="26"/>
                      <a:pt x="302" y="25"/>
                      <a:pt x="302" y="25"/>
                    </a:cubicBezTo>
                    <a:cubicBezTo>
                      <a:pt x="302" y="25"/>
                      <a:pt x="304" y="25"/>
                      <a:pt x="304" y="25"/>
                    </a:cubicBezTo>
                    <a:cubicBezTo>
                      <a:pt x="304" y="25"/>
                      <a:pt x="305" y="24"/>
                      <a:pt x="305" y="24"/>
                    </a:cubicBezTo>
                    <a:cubicBezTo>
                      <a:pt x="305" y="24"/>
                      <a:pt x="307" y="24"/>
                      <a:pt x="307" y="24"/>
                    </a:cubicBezTo>
                    <a:cubicBezTo>
                      <a:pt x="307" y="24"/>
                      <a:pt x="310" y="24"/>
                      <a:pt x="310" y="24"/>
                    </a:cubicBezTo>
                    <a:cubicBezTo>
                      <a:pt x="310" y="24"/>
                      <a:pt x="311" y="23"/>
                      <a:pt x="311" y="23"/>
                    </a:cubicBezTo>
                    <a:cubicBezTo>
                      <a:pt x="311" y="23"/>
                      <a:pt x="313" y="22"/>
                      <a:pt x="313" y="22"/>
                    </a:cubicBezTo>
                    <a:cubicBezTo>
                      <a:pt x="313" y="22"/>
                      <a:pt x="315" y="22"/>
                      <a:pt x="315" y="22"/>
                    </a:cubicBezTo>
                    <a:cubicBezTo>
                      <a:pt x="315" y="22"/>
                      <a:pt x="320" y="22"/>
                      <a:pt x="320" y="22"/>
                    </a:cubicBezTo>
                    <a:cubicBezTo>
                      <a:pt x="320" y="22"/>
                      <a:pt x="322" y="23"/>
                      <a:pt x="322" y="23"/>
                    </a:cubicBezTo>
                    <a:cubicBezTo>
                      <a:pt x="322" y="23"/>
                      <a:pt x="324" y="22"/>
                      <a:pt x="324" y="22"/>
                    </a:cubicBezTo>
                    <a:cubicBezTo>
                      <a:pt x="324" y="22"/>
                      <a:pt x="349" y="21"/>
                      <a:pt x="349" y="21"/>
                    </a:cubicBezTo>
                    <a:cubicBezTo>
                      <a:pt x="349" y="21"/>
                      <a:pt x="350" y="22"/>
                      <a:pt x="350" y="22"/>
                    </a:cubicBezTo>
                    <a:cubicBezTo>
                      <a:pt x="350" y="22"/>
                      <a:pt x="350" y="24"/>
                      <a:pt x="350" y="24"/>
                    </a:cubicBezTo>
                    <a:cubicBezTo>
                      <a:pt x="350" y="24"/>
                      <a:pt x="349" y="24"/>
                      <a:pt x="349" y="24"/>
                    </a:cubicBezTo>
                    <a:cubicBezTo>
                      <a:pt x="349" y="24"/>
                      <a:pt x="347" y="24"/>
                      <a:pt x="347" y="24"/>
                    </a:cubicBezTo>
                    <a:cubicBezTo>
                      <a:pt x="347" y="24"/>
                      <a:pt x="345" y="25"/>
                      <a:pt x="345" y="25"/>
                    </a:cubicBezTo>
                    <a:cubicBezTo>
                      <a:pt x="345" y="25"/>
                      <a:pt x="343" y="25"/>
                      <a:pt x="343" y="25"/>
                    </a:cubicBezTo>
                    <a:cubicBezTo>
                      <a:pt x="343" y="25"/>
                      <a:pt x="341" y="25"/>
                      <a:pt x="341" y="25"/>
                    </a:cubicBezTo>
                    <a:cubicBezTo>
                      <a:pt x="341" y="25"/>
                      <a:pt x="339" y="26"/>
                      <a:pt x="339" y="26"/>
                    </a:cubicBezTo>
                    <a:cubicBezTo>
                      <a:pt x="339" y="26"/>
                      <a:pt x="336" y="26"/>
                      <a:pt x="336" y="26"/>
                    </a:cubicBezTo>
                    <a:cubicBezTo>
                      <a:pt x="336" y="26"/>
                      <a:pt x="335" y="27"/>
                      <a:pt x="335" y="27"/>
                    </a:cubicBezTo>
                    <a:cubicBezTo>
                      <a:pt x="335" y="27"/>
                      <a:pt x="334" y="28"/>
                      <a:pt x="334" y="28"/>
                    </a:cubicBezTo>
                    <a:cubicBezTo>
                      <a:pt x="334" y="28"/>
                      <a:pt x="334" y="29"/>
                      <a:pt x="334" y="29"/>
                    </a:cubicBezTo>
                    <a:cubicBezTo>
                      <a:pt x="334" y="29"/>
                      <a:pt x="336" y="30"/>
                      <a:pt x="336" y="30"/>
                    </a:cubicBezTo>
                    <a:cubicBezTo>
                      <a:pt x="336" y="30"/>
                      <a:pt x="337" y="29"/>
                      <a:pt x="337" y="29"/>
                    </a:cubicBezTo>
                    <a:cubicBezTo>
                      <a:pt x="337" y="29"/>
                      <a:pt x="339" y="29"/>
                      <a:pt x="339" y="29"/>
                    </a:cubicBezTo>
                    <a:cubicBezTo>
                      <a:pt x="339" y="29"/>
                      <a:pt x="340" y="28"/>
                      <a:pt x="340" y="28"/>
                    </a:cubicBezTo>
                    <a:cubicBezTo>
                      <a:pt x="340" y="28"/>
                      <a:pt x="342" y="27"/>
                      <a:pt x="342" y="27"/>
                    </a:cubicBezTo>
                    <a:cubicBezTo>
                      <a:pt x="342" y="27"/>
                      <a:pt x="345" y="27"/>
                      <a:pt x="345" y="27"/>
                    </a:cubicBezTo>
                    <a:cubicBezTo>
                      <a:pt x="345" y="27"/>
                      <a:pt x="347" y="27"/>
                      <a:pt x="347" y="27"/>
                    </a:cubicBezTo>
                    <a:cubicBezTo>
                      <a:pt x="347" y="27"/>
                      <a:pt x="349" y="26"/>
                      <a:pt x="349" y="26"/>
                    </a:cubicBezTo>
                    <a:cubicBezTo>
                      <a:pt x="349" y="26"/>
                      <a:pt x="351" y="25"/>
                      <a:pt x="351" y="25"/>
                    </a:cubicBezTo>
                    <a:cubicBezTo>
                      <a:pt x="351" y="25"/>
                      <a:pt x="353" y="24"/>
                      <a:pt x="353" y="24"/>
                    </a:cubicBezTo>
                    <a:cubicBezTo>
                      <a:pt x="353" y="24"/>
                      <a:pt x="356" y="24"/>
                      <a:pt x="356" y="24"/>
                    </a:cubicBezTo>
                    <a:cubicBezTo>
                      <a:pt x="356" y="24"/>
                      <a:pt x="357" y="24"/>
                      <a:pt x="357" y="24"/>
                    </a:cubicBezTo>
                    <a:cubicBezTo>
                      <a:pt x="357" y="24"/>
                      <a:pt x="358" y="22"/>
                      <a:pt x="358" y="22"/>
                    </a:cubicBezTo>
                    <a:cubicBezTo>
                      <a:pt x="358" y="22"/>
                      <a:pt x="360" y="21"/>
                      <a:pt x="360" y="21"/>
                    </a:cubicBezTo>
                    <a:cubicBezTo>
                      <a:pt x="360" y="21"/>
                      <a:pt x="362" y="21"/>
                      <a:pt x="362" y="21"/>
                    </a:cubicBezTo>
                    <a:cubicBezTo>
                      <a:pt x="362" y="21"/>
                      <a:pt x="365" y="20"/>
                      <a:pt x="365" y="20"/>
                    </a:cubicBezTo>
                    <a:cubicBezTo>
                      <a:pt x="365" y="20"/>
                      <a:pt x="368" y="20"/>
                      <a:pt x="368" y="20"/>
                    </a:cubicBezTo>
                    <a:cubicBezTo>
                      <a:pt x="368" y="20"/>
                      <a:pt x="370" y="19"/>
                      <a:pt x="370" y="19"/>
                    </a:cubicBezTo>
                    <a:cubicBezTo>
                      <a:pt x="370" y="19"/>
                      <a:pt x="371" y="22"/>
                      <a:pt x="371" y="22"/>
                    </a:cubicBezTo>
                    <a:cubicBezTo>
                      <a:pt x="371" y="22"/>
                      <a:pt x="371" y="24"/>
                      <a:pt x="371" y="24"/>
                    </a:cubicBezTo>
                    <a:cubicBezTo>
                      <a:pt x="371" y="24"/>
                      <a:pt x="370" y="25"/>
                      <a:pt x="370" y="25"/>
                    </a:cubicBezTo>
                    <a:cubicBezTo>
                      <a:pt x="370" y="25"/>
                      <a:pt x="367" y="29"/>
                      <a:pt x="367" y="29"/>
                    </a:cubicBezTo>
                    <a:cubicBezTo>
                      <a:pt x="367" y="29"/>
                      <a:pt x="365" y="29"/>
                      <a:pt x="365" y="29"/>
                    </a:cubicBezTo>
                    <a:cubicBezTo>
                      <a:pt x="365" y="29"/>
                      <a:pt x="364" y="30"/>
                      <a:pt x="364" y="30"/>
                    </a:cubicBezTo>
                    <a:cubicBezTo>
                      <a:pt x="364" y="30"/>
                      <a:pt x="360" y="33"/>
                      <a:pt x="360" y="33"/>
                    </a:cubicBezTo>
                    <a:cubicBezTo>
                      <a:pt x="360" y="33"/>
                      <a:pt x="359" y="34"/>
                      <a:pt x="359" y="34"/>
                    </a:cubicBezTo>
                    <a:cubicBezTo>
                      <a:pt x="359" y="34"/>
                      <a:pt x="356" y="35"/>
                      <a:pt x="356" y="35"/>
                    </a:cubicBezTo>
                    <a:cubicBezTo>
                      <a:pt x="356" y="35"/>
                      <a:pt x="355" y="36"/>
                      <a:pt x="355" y="36"/>
                    </a:cubicBezTo>
                    <a:cubicBezTo>
                      <a:pt x="355" y="36"/>
                      <a:pt x="354" y="37"/>
                      <a:pt x="354" y="37"/>
                    </a:cubicBezTo>
                    <a:cubicBezTo>
                      <a:pt x="354" y="37"/>
                      <a:pt x="351" y="39"/>
                      <a:pt x="351" y="39"/>
                    </a:cubicBezTo>
                    <a:cubicBezTo>
                      <a:pt x="351" y="39"/>
                      <a:pt x="351" y="40"/>
                      <a:pt x="351" y="40"/>
                    </a:cubicBezTo>
                    <a:cubicBezTo>
                      <a:pt x="351" y="40"/>
                      <a:pt x="351" y="40"/>
                      <a:pt x="351" y="40"/>
                    </a:cubicBezTo>
                    <a:cubicBezTo>
                      <a:pt x="351" y="40"/>
                      <a:pt x="354" y="40"/>
                      <a:pt x="354" y="40"/>
                    </a:cubicBezTo>
                    <a:cubicBezTo>
                      <a:pt x="354" y="40"/>
                      <a:pt x="357" y="37"/>
                      <a:pt x="357" y="37"/>
                    </a:cubicBezTo>
                    <a:cubicBezTo>
                      <a:pt x="357" y="37"/>
                      <a:pt x="359" y="36"/>
                      <a:pt x="359" y="36"/>
                    </a:cubicBezTo>
                    <a:cubicBezTo>
                      <a:pt x="359" y="36"/>
                      <a:pt x="362" y="35"/>
                      <a:pt x="362" y="35"/>
                    </a:cubicBezTo>
                    <a:cubicBezTo>
                      <a:pt x="362" y="35"/>
                      <a:pt x="364" y="34"/>
                      <a:pt x="364" y="34"/>
                    </a:cubicBezTo>
                    <a:cubicBezTo>
                      <a:pt x="364" y="34"/>
                      <a:pt x="365" y="33"/>
                      <a:pt x="365" y="33"/>
                    </a:cubicBezTo>
                    <a:cubicBezTo>
                      <a:pt x="365" y="33"/>
                      <a:pt x="368" y="32"/>
                      <a:pt x="368" y="32"/>
                    </a:cubicBezTo>
                    <a:cubicBezTo>
                      <a:pt x="368" y="32"/>
                      <a:pt x="370" y="31"/>
                      <a:pt x="370" y="31"/>
                    </a:cubicBezTo>
                    <a:cubicBezTo>
                      <a:pt x="370" y="31"/>
                      <a:pt x="372" y="29"/>
                      <a:pt x="372" y="29"/>
                    </a:cubicBezTo>
                    <a:cubicBezTo>
                      <a:pt x="372" y="29"/>
                      <a:pt x="374" y="28"/>
                      <a:pt x="374" y="28"/>
                    </a:cubicBezTo>
                    <a:cubicBezTo>
                      <a:pt x="374" y="28"/>
                      <a:pt x="377" y="28"/>
                      <a:pt x="377" y="28"/>
                    </a:cubicBezTo>
                    <a:cubicBezTo>
                      <a:pt x="377" y="28"/>
                      <a:pt x="378" y="26"/>
                      <a:pt x="378" y="26"/>
                    </a:cubicBezTo>
                    <a:cubicBezTo>
                      <a:pt x="378" y="26"/>
                      <a:pt x="380" y="26"/>
                      <a:pt x="380" y="26"/>
                    </a:cubicBezTo>
                    <a:cubicBezTo>
                      <a:pt x="380" y="26"/>
                      <a:pt x="382" y="25"/>
                      <a:pt x="382" y="25"/>
                    </a:cubicBezTo>
                    <a:cubicBezTo>
                      <a:pt x="382" y="25"/>
                      <a:pt x="383" y="25"/>
                      <a:pt x="383" y="25"/>
                    </a:cubicBezTo>
                    <a:cubicBezTo>
                      <a:pt x="383" y="25"/>
                      <a:pt x="383" y="26"/>
                      <a:pt x="383" y="26"/>
                    </a:cubicBezTo>
                    <a:cubicBezTo>
                      <a:pt x="383" y="26"/>
                      <a:pt x="382" y="26"/>
                      <a:pt x="382" y="26"/>
                    </a:cubicBezTo>
                    <a:cubicBezTo>
                      <a:pt x="382" y="26"/>
                      <a:pt x="382" y="27"/>
                      <a:pt x="382" y="27"/>
                    </a:cubicBezTo>
                    <a:cubicBezTo>
                      <a:pt x="382" y="27"/>
                      <a:pt x="382" y="29"/>
                      <a:pt x="382" y="29"/>
                    </a:cubicBezTo>
                    <a:cubicBezTo>
                      <a:pt x="382" y="29"/>
                      <a:pt x="384" y="29"/>
                      <a:pt x="384" y="29"/>
                    </a:cubicBezTo>
                    <a:cubicBezTo>
                      <a:pt x="384" y="29"/>
                      <a:pt x="386" y="27"/>
                      <a:pt x="386" y="27"/>
                    </a:cubicBezTo>
                    <a:cubicBezTo>
                      <a:pt x="386" y="27"/>
                      <a:pt x="388" y="27"/>
                      <a:pt x="388" y="27"/>
                    </a:cubicBezTo>
                    <a:cubicBezTo>
                      <a:pt x="388" y="27"/>
                      <a:pt x="391" y="28"/>
                      <a:pt x="391" y="28"/>
                    </a:cubicBezTo>
                    <a:cubicBezTo>
                      <a:pt x="391" y="28"/>
                      <a:pt x="394" y="28"/>
                      <a:pt x="394" y="28"/>
                    </a:cubicBezTo>
                    <a:cubicBezTo>
                      <a:pt x="394" y="28"/>
                      <a:pt x="396" y="29"/>
                      <a:pt x="396" y="29"/>
                    </a:cubicBezTo>
                    <a:cubicBezTo>
                      <a:pt x="396" y="29"/>
                      <a:pt x="398" y="27"/>
                      <a:pt x="398" y="27"/>
                    </a:cubicBezTo>
                    <a:cubicBezTo>
                      <a:pt x="398" y="27"/>
                      <a:pt x="401" y="24"/>
                      <a:pt x="401" y="24"/>
                    </a:cubicBezTo>
                    <a:cubicBezTo>
                      <a:pt x="401" y="24"/>
                      <a:pt x="403" y="23"/>
                      <a:pt x="403" y="23"/>
                    </a:cubicBezTo>
                    <a:cubicBezTo>
                      <a:pt x="403" y="23"/>
                      <a:pt x="407" y="22"/>
                      <a:pt x="407" y="22"/>
                    </a:cubicBezTo>
                    <a:cubicBezTo>
                      <a:pt x="407" y="22"/>
                      <a:pt x="414" y="23"/>
                      <a:pt x="414" y="23"/>
                    </a:cubicBezTo>
                    <a:cubicBezTo>
                      <a:pt x="414" y="23"/>
                      <a:pt x="417" y="22"/>
                      <a:pt x="417" y="22"/>
                    </a:cubicBezTo>
                    <a:cubicBezTo>
                      <a:pt x="417" y="22"/>
                      <a:pt x="422" y="22"/>
                      <a:pt x="422" y="22"/>
                    </a:cubicBezTo>
                    <a:cubicBezTo>
                      <a:pt x="422" y="22"/>
                      <a:pt x="425" y="23"/>
                      <a:pt x="425" y="23"/>
                    </a:cubicBezTo>
                    <a:cubicBezTo>
                      <a:pt x="425" y="23"/>
                      <a:pt x="427" y="24"/>
                      <a:pt x="427" y="24"/>
                    </a:cubicBezTo>
                    <a:cubicBezTo>
                      <a:pt x="427" y="24"/>
                      <a:pt x="429" y="24"/>
                      <a:pt x="429" y="24"/>
                    </a:cubicBezTo>
                    <a:cubicBezTo>
                      <a:pt x="429" y="24"/>
                      <a:pt x="431" y="25"/>
                      <a:pt x="431" y="25"/>
                    </a:cubicBezTo>
                    <a:cubicBezTo>
                      <a:pt x="431" y="25"/>
                      <a:pt x="433" y="25"/>
                      <a:pt x="433" y="25"/>
                    </a:cubicBezTo>
                    <a:cubicBezTo>
                      <a:pt x="433" y="25"/>
                      <a:pt x="435" y="25"/>
                      <a:pt x="435" y="25"/>
                    </a:cubicBezTo>
                    <a:cubicBezTo>
                      <a:pt x="435" y="25"/>
                      <a:pt x="436" y="25"/>
                      <a:pt x="436" y="25"/>
                    </a:cubicBezTo>
                    <a:cubicBezTo>
                      <a:pt x="436" y="25"/>
                      <a:pt x="436" y="26"/>
                      <a:pt x="436" y="26"/>
                    </a:cubicBezTo>
                    <a:cubicBezTo>
                      <a:pt x="436" y="26"/>
                      <a:pt x="434" y="27"/>
                      <a:pt x="434" y="27"/>
                    </a:cubicBezTo>
                    <a:cubicBezTo>
                      <a:pt x="434" y="27"/>
                      <a:pt x="432" y="28"/>
                      <a:pt x="432" y="28"/>
                    </a:cubicBezTo>
                    <a:cubicBezTo>
                      <a:pt x="432" y="28"/>
                      <a:pt x="430" y="29"/>
                      <a:pt x="430" y="29"/>
                    </a:cubicBezTo>
                    <a:cubicBezTo>
                      <a:pt x="430" y="29"/>
                      <a:pt x="427" y="29"/>
                      <a:pt x="427" y="29"/>
                    </a:cubicBezTo>
                    <a:cubicBezTo>
                      <a:pt x="427" y="29"/>
                      <a:pt x="426" y="30"/>
                      <a:pt x="426" y="30"/>
                    </a:cubicBezTo>
                    <a:cubicBezTo>
                      <a:pt x="426" y="30"/>
                      <a:pt x="424" y="31"/>
                      <a:pt x="424" y="31"/>
                    </a:cubicBezTo>
                    <a:cubicBezTo>
                      <a:pt x="424" y="31"/>
                      <a:pt x="422" y="32"/>
                      <a:pt x="422" y="32"/>
                    </a:cubicBezTo>
                    <a:cubicBezTo>
                      <a:pt x="422" y="32"/>
                      <a:pt x="419" y="33"/>
                      <a:pt x="419" y="33"/>
                    </a:cubicBezTo>
                    <a:cubicBezTo>
                      <a:pt x="419" y="33"/>
                      <a:pt x="416" y="32"/>
                      <a:pt x="416" y="32"/>
                    </a:cubicBezTo>
                    <a:cubicBezTo>
                      <a:pt x="416" y="32"/>
                      <a:pt x="415" y="33"/>
                      <a:pt x="415" y="33"/>
                    </a:cubicBezTo>
                    <a:cubicBezTo>
                      <a:pt x="415" y="33"/>
                      <a:pt x="415" y="34"/>
                      <a:pt x="415" y="34"/>
                    </a:cubicBezTo>
                    <a:cubicBezTo>
                      <a:pt x="415" y="34"/>
                      <a:pt x="416" y="35"/>
                      <a:pt x="416" y="35"/>
                    </a:cubicBezTo>
                    <a:cubicBezTo>
                      <a:pt x="416" y="35"/>
                      <a:pt x="415" y="36"/>
                      <a:pt x="415" y="36"/>
                    </a:cubicBezTo>
                    <a:cubicBezTo>
                      <a:pt x="415" y="36"/>
                      <a:pt x="409" y="35"/>
                      <a:pt x="409" y="35"/>
                    </a:cubicBezTo>
                    <a:cubicBezTo>
                      <a:pt x="409" y="35"/>
                      <a:pt x="407" y="37"/>
                      <a:pt x="407" y="37"/>
                    </a:cubicBezTo>
                    <a:cubicBezTo>
                      <a:pt x="407" y="37"/>
                      <a:pt x="404" y="38"/>
                      <a:pt x="404" y="38"/>
                    </a:cubicBezTo>
                    <a:cubicBezTo>
                      <a:pt x="404" y="38"/>
                      <a:pt x="401" y="37"/>
                      <a:pt x="401" y="37"/>
                    </a:cubicBezTo>
                    <a:cubicBezTo>
                      <a:pt x="401" y="37"/>
                      <a:pt x="397" y="37"/>
                      <a:pt x="397" y="37"/>
                    </a:cubicBezTo>
                    <a:cubicBezTo>
                      <a:pt x="397" y="37"/>
                      <a:pt x="395" y="36"/>
                      <a:pt x="395" y="36"/>
                    </a:cubicBezTo>
                    <a:cubicBezTo>
                      <a:pt x="395" y="36"/>
                      <a:pt x="394" y="36"/>
                      <a:pt x="394" y="36"/>
                    </a:cubicBezTo>
                    <a:cubicBezTo>
                      <a:pt x="394" y="36"/>
                      <a:pt x="394" y="36"/>
                      <a:pt x="394" y="36"/>
                    </a:cubicBezTo>
                    <a:cubicBezTo>
                      <a:pt x="394" y="36"/>
                      <a:pt x="393" y="37"/>
                      <a:pt x="393" y="37"/>
                    </a:cubicBezTo>
                    <a:cubicBezTo>
                      <a:pt x="393" y="37"/>
                      <a:pt x="393" y="38"/>
                      <a:pt x="393" y="38"/>
                    </a:cubicBezTo>
                    <a:cubicBezTo>
                      <a:pt x="393" y="38"/>
                      <a:pt x="392" y="38"/>
                      <a:pt x="392" y="38"/>
                    </a:cubicBezTo>
                    <a:cubicBezTo>
                      <a:pt x="392" y="38"/>
                      <a:pt x="391" y="38"/>
                      <a:pt x="391" y="38"/>
                    </a:cubicBezTo>
                    <a:cubicBezTo>
                      <a:pt x="391" y="38"/>
                      <a:pt x="391" y="38"/>
                      <a:pt x="391" y="38"/>
                    </a:cubicBezTo>
                    <a:cubicBezTo>
                      <a:pt x="391" y="38"/>
                      <a:pt x="391" y="38"/>
                      <a:pt x="391" y="38"/>
                    </a:cubicBezTo>
                    <a:cubicBezTo>
                      <a:pt x="391" y="38"/>
                      <a:pt x="388" y="38"/>
                      <a:pt x="388" y="38"/>
                    </a:cubicBezTo>
                    <a:cubicBezTo>
                      <a:pt x="388" y="38"/>
                      <a:pt x="387" y="38"/>
                      <a:pt x="387" y="38"/>
                    </a:cubicBezTo>
                    <a:cubicBezTo>
                      <a:pt x="387" y="38"/>
                      <a:pt x="384" y="39"/>
                      <a:pt x="384" y="39"/>
                    </a:cubicBezTo>
                    <a:cubicBezTo>
                      <a:pt x="384" y="39"/>
                      <a:pt x="382" y="38"/>
                      <a:pt x="382" y="38"/>
                    </a:cubicBezTo>
                    <a:cubicBezTo>
                      <a:pt x="382" y="38"/>
                      <a:pt x="379" y="38"/>
                      <a:pt x="379" y="38"/>
                    </a:cubicBezTo>
                    <a:cubicBezTo>
                      <a:pt x="379" y="38"/>
                      <a:pt x="377" y="39"/>
                      <a:pt x="377" y="39"/>
                    </a:cubicBezTo>
                    <a:cubicBezTo>
                      <a:pt x="377" y="39"/>
                      <a:pt x="376" y="39"/>
                      <a:pt x="376" y="39"/>
                    </a:cubicBezTo>
                    <a:cubicBezTo>
                      <a:pt x="376" y="39"/>
                      <a:pt x="373" y="39"/>
                      <a:pt x="373" y="39"/>
                    </a:cubicBezTo>
                    <a:cubicBezTo>
                      <a:pt x="373" y="39"/>
                      <a:pt x="373" y="40"/>
                      <a:pt x="373" y="40"/>
                    </a:cubicBezTo>
                    <a:cubicBezTo>
                      <a:pt x="373" y="40"/>
                      <a:pt x="376" y="41"/>
                      <a:pt x="376" y="41"/>
                    </a:cubicBezTo>
                    <a:cubicBezTo>
                      <a:pt x="376" y="41"/>
                      <a:pt x="377" y="40"/>
                      <a:pt x="377" y="40"/>
                    </a:cubicBezTo>
                    <a:cubicBezTo>
                      <a:pt x="377" y="40"/>
                      <a:pt x="379" y="39"/>
                      <a:pt x="379" y="39"/>
                    </a:cubicBezTo>
                    <a:cubicBezTo>
                      <a:pt x="379" y="39"/>
                      <a:pt x="381" y="40"/>
                      <a:pt x="381" y="40"/>
                    </a:cubicBezTo>
                    <a:cubicBezTo>
                      <a:pt x="381" y="40"/>
                      <a:pt x="384" y="40"/>
                      <a:pt x="384" y="40"/>
                    </a:cubicBezTo>
                    <a:cubicBezTo>
                      <a:pt x="384" y="40"/>
                      <a:pt x="385" y="40"/>
                      <a:pt x="385" y="40"/>
                    </a:cubicBezTo>
                    <a:cubicBezTo>
                      <a:pt x="385" y="40"/>
                      <a:pt x="388" y="40"/>
                      <a:pt x="388" y="40"/>
                    </a:cubicBezTo>
                    <a:cubicBezTo>
                      <a:pt x="388" y="40"/>
                      <a:pt x="389" y="40"/>
                      <a:pt x="389" y="40"/>
                    </a:cubicBezTo>
                    <a:cubicBezTo>
                      <a:pt x="389" y="40"/>
                      <a:pt x="390" y="41"/>
                      <a:pt x="390" y="41"/>
                    </a:cubicBezTo>
                    <a:cubicBezTo>
                      <a:pt x="390" y="41"/>
                      <a:pt x="393" y="40"/>
                      <a:pt x="393" y="40"/>
                    </a:cubicBezTo>
                    <a:cubicBezTo>
                      <a:pt x="393" y="40"/>
                      <a:pt x="395" y="39"/>
                      <a:pt x="395" y="39"/>
                    </a:cubicBezTo>
                    <a:cubicBezTo>
                      <a:pt x="395" y="39"/>
                      <a:pt x="397" y="39"/>
                      <a:pt x="397" y="39"/>
                    </a:cubicBezTo>
                    <a:cubicBezTo>
                      <a:pt x="397" y="39"/>
                      <a:pt x="399" y="39"/>
                      <a:pt x="399" y="39"/>
                    </a:cubicBezTo>
                    <a:cubicBezTo>
                      <a:pt x="399" y="39"/>
                      <a:pt x="401" y="40"/>
                      <a:pt x="401" y="40"/>
                    </a:cubicBezTo>
                    <a:cubicBezTo>
                      <a:pt x="401" y="40"/>
                      <a:pt x="404" y="40"/>
                      <a:pt x="404" y="40"/>
                    </a:cubicBezTo>
                    <a:cubicBezTo>
                      <a:pt x="404" y="40"/>
                      <a:pt x="406" y="40"/>
                      <a:pt x="406" y="40"/>
                    </a:cubicBezTo>
                    <a:cubicBezTo>
                      <a:pt x="406" y="40"/>
                      <a:pt x="405" y="41"/>
                      <a:pt x="405" y="41"/>
                    </a:cubicBezTo>
                    <a:cubicBezTo>
                      <a:pt x="405" y="41"/>
                      <a:pt x="404" y="41"/>
                      <a:pt x="404" y="41"/>
                    </a:cubicBezTo>
                    <a:cubicBezTo>
                      <a:pt x="404" y="41"/>
                      <a:pt x="404" y="42"/>
                      <a:pt x="404" y="42"/>
                    </a:cubicBezTo>
                    <a:cubicBezTo>
                      <a:pt x="404" y="42"/>
                      <a:pt x="402" y="42"/>
                      <a:pt x="402" y="42"/>
                    </a:cubicBezTo>
                    <a:cubicBezTo>
                      <a:pt x="402" y="42"/>
                      <a:pt x="401" y="44"/>
                      <a:pt x="401" y="44"/>
                    </a:cubicBezTo>
                    <a:cubicBezTo>
                      <a:pt x="401" y="44"/>
                      <a:pt x="399" y="45"/>
                      <a:pt x="399" y="45"/>
                    </a:cubicBezTo>
                    <a:cubicBezTo>
                      <a:pt x="399" y="45"/>
                      <a:pt x="396" y="44"/>
                      <a:pt x="396" y="44"/>
                    </a:cubicBezTo>
                    <a:cubicBezTo>
                      <a:pt x="396" y="44"/>
                      <a:pt x="395" y="45"/>
                      <a:pt x="395" y="45"/>
                    </a:cubicBezTo>
                    <a:cubicBezTo>
                      <a:pt x="395" y="45"/>
                      <a:pt x="393" y="44"/>
                      <a:pt x="393" y="44"/>
                    </a:cubicBezTo>
                    <a:cubicBezTo>
                      <a:pt x="393" y="44"/>
                      <a:pt x="391" y="44"/>
                      <a:pt x="391" y="44"/>
                    </a:cubicBezTo>
                    <a:cubicBezTo>
                      <a:pt x="391" y="44"/>
                      <a:pt x="389" y="44"/>
                      <a:pt x="389" y="44"/>
                    </a:cubicBezTo>
                    <a:cubicBezTo>
                      <a:pt x="389" y="44"/>
                      <a:pt x="388" y="43"/>
                      <a:pt x="388" y="43"/>
                    </a:cubicBezTo>
                    <a:cubicBezTo>
                      <a:pt x="388" y="43"/>
                      <a:pt x="385" y="44"/>
                      <a:pt x="385" y="44"/>
                    </a:cubicBezTo>
                    <a:cubicBezTo>
                      <a:pt x="385" y="44"/>
                      <a:pt x="384" y="44"/>
                      <a:pt x="384" y="44"/>
                    </a:cubicBezTo>
                    <a:cubicBezTo>
                      <a:pt x="384" y="44"/>
                      <a:pt x="382" y="44"/>
                      <a:pt x="382" y="44"/>
                    </a:cubicBezTo>
                    <a:cubicBezTo>
                      <a:pt x="382" y="44"/>
                      <a:pt x="380" y="44"/>
                      <a:pt x="380" y="44"/>
                    </a:cubicBezTo>
                    <a:cubicBezTo>
                      <a:pt x="380" y="44"/>
                      <a:pt x="378" y="45"/>
                      <a:pt x="378" y="45"/>
                    </a:cubicBezTo>
                    <a:cubicBezTo>
                      <a:pt x="378" y="45"/>
                      <a:pt x="376" y="45"/>
                      <a:pt x="376" y="45"/>
                    </a:cubicBezTo>
                    <a:cubicBezTo>
                      <a:pt x="376" y="45"/>
                      <a:pt x="375" y="47"/>
                      <a:pt x="375" y="47"/>
                    </a:cubicBezTo>
                    <a:cubicBezTo>
                      <a:pt x="375" y="47"/>
                      <a:pt x="374" y="48"/>
                      <a:pt x="374" y="48"/>
                    </a:cubicBezTo>
                    <a:cubicBezTo>
                      <a:pt x="374" y="48"/>
                      <a:pt x="374" y="50"/>
                      <a:pt x="374" y="50"/>
                    </a:cubicBezTo>
                    <a:cubicBezTo>
                      <a:pt x="374" y="50"/>
                      <a:pt x="375" y="51"/>
                      <a:pt x="375" y="51"/>
                    </a:cubicBezTo>
                    <a:cubicBezTo>
                      <a:pt x="375" y="51"/>
                      <a:pt x="376" y="51"/>
                      <a:pt x="376" y="51"/>
                    </a:cubicBezTo>
                    <a:cubicBezTo>
                      <a:pt x="376" y="51"/>
                      <a:pt x="378" y="49"/>
                      <a:pt x="378" y="49"/>
                    </a:cubicBezTo>
                    <a:cubicBezTo>
                      <a:pt x="378" y="49"/>
                      <a:pt x="379" y="48"/>
                      <a:pt x="379" y="48"/>
                    </a:cubicBezTo>
                    <a:cubicBezTo>
                      <a:pt x="379" y="48"/>
                      <a:pt x="382" y="47"/>
                      <a:pt x="382" y="47"/>
                    </a:cubicBezTo>
                    <a:cubicBezTo>
                      <a:pt x="382" y="47"/>
                      <a:pt x="383" y="46"/>
                      <a:pt x="383" y="46"/>
                    </a:cubicBezTo>
                    <a:cubicBezTo>
                      <a:pt x="383" y="46"/>
                      <a:pt x="384" y="46"/>
                      <a:pt x="384" y="46"/>
                    </a:cubicBezTo>
                    <a:cubicBezTo>
                      <a:pt x="384" y="46"/>
                      <a:pt x="385" y="47"/>
                      <a:pt x="385" y="47"/>
                    </a:cubicBezTo>
                    <a:cubicBezTo>
                      <a:pt x="385" y="47"/>
                      <a:pt x="387" y="47"/>
                      <a:pt x="387" y="47"/>
                    </a:cubicBezTo>
                    <a:cubicBezTo>
                      <a:pt x="387" y="47"/>
                      <a:pt x="388" y="46"/>
                      <a:pt x="388" y="46"/>
                    </a:cubicBezTo>
                    <a:cubicBezTo>
                      <a:pt x="388" y="46"/>
                      <a:pt x="390" y="45"/>
                      <a:pt x="390" y="45"/>
                    </a:cubicBezTo>
                    <a:cubicBezTo>
                      <a:pt x="390" y="45"/>
                      <a:pt x="392" y="45"/>
                      <a:pt x="392" y="45"/>
                    </a:cubicBezTo>
                    <a:cubicBezTo>
                      <a:pt x="392" y="45"/>
                      <a:pt x="393" y="45"/>
                      <a:pt x="393" y="45"/>
                    </a:cubicBezTo>
                    <a:cubicBezTo>
                      <a:pt x="393" y="45"/>
                      <a:pt x="394" y="46"/>
                      <a:pt x="394" y="46"/>
                    </a:cubicBezTo>
                    <a:cubicBezTo>
                      <a:pt x="394" y="46"/>
                      <a:pt x="394" y="48"/>
                      <a:pt x="394" y="48"/>
                    </a:cubicBezTo>
                    <a:cubicBezTo>
                      <a:pt x="394" y="48"/>
                      <a:pt x="393" y="49"/>
                      <a:pt x="393" y="49"/>
                    </a:cubicBezTo>
                    <a:cubicBezTo>
                      <a:pt x="393" y="49"/>
                      <a:pt x="391" y="51"/>
                      <a:pt x="391" y="51"/>
                    </a:cubicBezTo>
                    <a:cubicBezTo>
                      <a:pt x="391" y="51"/>
                      <a:pt x="389" y="51"/>
                      <a:pt x="389" y="51"/>
                    </a:cubicBezTo>
                    <a:cubicBezTo>
                      <a:pt x="389" y="51"/>
                      <a:pt x="387" y="51"/>
                      <a:pt x="387" y="51"/>
                    </a:cubicBezTo>
                    <a:cubicBezTo>
                      <a:pt x="387" y="51"/>
                      <a:pt x="384" y="50"/>
                      <a:pt x="384" y="50"/>
                    </a:cubicBezTo>
                    <a:cubicBezTo>
                      <a:pt x="384" y="50"/>
                      <a:pt x="382" y="50"/>
                      <a:pt x="382" y="50"/>
                    </a:cubicBezTo>
                    <a:cubicBezTo>
                      <a:pt x="382" y="50"/>
                      <a:pt x="379" y="53"/>
                      <a:pt x="379" y="53"/>
                    </a:cubicBezTo>
                    <a:cubicBezTo>
                      <a:pt x="379" y="53"/>
                      <a:pt x="379" y="55"/>
                      <a:pt x="379" y="55"/>
                    </a:cubicBezTo>
                    <a:cubicBezTo>
                      <a:pt x="379" y="55"/>
                      <a:pt x="378" y="57"/>
                      <a:pt x="378" y="57"/>
                    </a:cubicBezTo>
                    <a:cubicBezTo>
                      <a:pt x="378" y="57"/>
                      <a:pt x="378" y="59"/>
                      <a:pt x="378" y="59"/>
                    </a:cubicBezTo>
                    <a:cubicBezTo>
                      <a:pt x="378" y="59"/>
                      <a:pt x="377" y="60"/>
                      <a:pt x="377" y="60"/>
                    </a:cubicBezTo>
                    <a:cubicBezTo>
                      <a:pt x="377" y="60"/>
                      <a:pt x="375" y="61"/>
                      <a:pt x="375" y="61"/>
                    </a:cubicBezTo>
                    <a:cubicBezTo>
                      <a:pt x="375" y="61"/>
                      <a:pt x="374" y="63"/>
                      <a:pt x="374" y="63"/>
                    </a:cubicBezTo>
                    <a:cubicBezTo>
                      <a:pt x="374" y="63"/>
                      <a:pt x="373" y="64"/>
                      <a:pt x="373" y="64"/>
                    </a:cubicBezTo>
                    <a:cubicBezTo>
                      <a:pt x="373" y="64"/>
                      <a:pt x="370" y="64"/>
                      <a:pt x="370" y="64"/>
                    </a:cubicBezTo>
                    <a:cubicBezTo>
                      <a:pt x="370" y="64"/>
                      <a:pt x="369" y="64"/>
                      <a:pt x="369" y="64"/>
                    </a:cubicBezTo>
                    <a:cubicBezTo>
                      <a:pt x="369" y="64"/>
                      <a:pt x="367" y="65"/>
                      <a:pt x="367" y="65"/>
                    </a:cubicBezTo>
                    <a:cubicBezTo>
                      <a:pt x="367" y="65"/>
                      <a:pt x="366" y="67"/>
                      <a:pt x="366" y="67"/>
                    </a:cubicBezTo>
                    <a:cubicBezTo>
                      <a:pt x="366" y="67"/>
                      <a:pt x="365" y="68"/>
                      <a:pt x="365" y="68"/>
                    </a:cubicBezTo>
                    <a:cubicBezTo>
                      <a:pt x="365" y="68"/>
                      <a:pt x="365" y="70"/>
                      <a:pt x="365" y="70"/>
                    </a:cubicBezTo>
                    <a:cubicBezTo>
                      <a:pt x="365" y="70"/>
                      <a:pt x="363" y="71"/>
                      <a:pt x="363" y="71"/>
                    </a:cubicBezTo>
                    <a:cubicBezTo>
                      <a:pt x="363" y="71"/>
                      <a:pt x="363" y="73"/>
                      <a:pt x="363" y="73"/>
                    </a:cubicBezTo>
                    <a:cubicBezTo>
                      <a:pt x="363" y="73"/>
                      <a:pt x="362" y="74"/>
                      <a:pt x="362" y="74"/>
                    </a:cubicBezTo>
                    <a:cubicBezTo>
                      <a:pt x="362" y="74"/>
                      <a:pt x="361" y="75"/>
                      <a:pt x="361" y="75"/>
                    </a:cubicBezTo>
                    <a:cubicBezTo>
                      <a:pt x="361" y="75"/>
                      <a:pt x="359" y="77"/>
                      <a:pt x="359" y="77"/>
                    </a:cubicBezTo>
                    <a:cubicBezTo>
                      <a:pt x="359" y="77"/>
                      <a:pt x="359" y="78"/>
                      <a:pt x="359" y="78"/>
                    </a:cubicBezTo>
                    <a:cubicBezTo>
                      <a:pt x="359" y="78"/>
                      <a:pt x="357" y="80"/>
                      <a:pt x="357" y="80"/>
                    </a:cubicBezTo>
                    <a:cubicBezTo>
                      <a:pt x="357" y="80"/>
                      <a:pt x="357" y="81"/>
                      <a:pt x="357" y="81"/>
                    </a:cubicBezTo>
                    <a:cubicBezTo>
                      <a:pt x="357" y="81"/>
                      <a:pt x="357" y="82"/>
                      <a:pt x="357" y="82"/>
                    </a:cubicBezTo>
                    <a:cubicBezTo>
                      <a:pt x="357" y="82"/>
                      <a:pt x="357" y="83"/>
                      <a:pt x="357" y="83"/>
                    </a:cubicBezTo>
                    <a:cubicBezTo>
                      <a:pt x="357" y="83"/>
                      <a:pt x="357" y="83"/>
                      <a:pt x="357" y="83"/>
                    </a:cubicBezTo>
                    <a:cubicBezTo>
                      <a:pt x="357" y="83"/>
                      <a:pt x="358" y="84"/>
                      <a:pt x="358" y="84"/>
                    </a:cubicBezTo>
                    <a:cubicBezTo>
                      <a:pt x="358" y="84"/>
                      <a:pt x="359" y="83"/>
                      <a:pt x="359" y="83"/>
                    </a:cubicBezTo>
                    <a:cubicBezTo>
                      <a:pt x="359" y="83"/>
                      <a:pt x="361" y="81"/>
                      <a:pt x="361" y="81"/>
                    </a:cubicBezTo>
                    <a:cubicBezTo>
                      <a:pt x="361" y="81"/>
                      <a:pt x="363" y="78"/>
                      <a:pt x="363" y="78"/>
                    </a:cubicBezTo>
                    <a:cubicBezTo>
                      <a:pt x="363" y="78"/>
                      <a:pt x="365" y="77"/>
                      <a:pt x="365" y="77"/>
                    </a:cubicBezTo>
                    <a:cubicBezTo>
                      <a:pt x="365" y="77"/>
                      <a:pt x="368" y="78"/>
                      <a:pt x="368" y="78"/>
                    </a:cubicBezTo>
                    <a:cubicBezTo>
                      <a:pt x="368" y="78"/>
                      <a:pt x="369" y="78"/>
                      <a:pt x="369" y="78"/>
                    </a:cubicBezTo>
                    <a:cubicBezTo>
                      <a:pt x="369" y="78"/>
                      <a:pt x="370" y="80"/>
                      <a:pt x="370" y="80"/>
                    </a:cubicBezTo>
                    <a:cubicBezTo>
                      <a:pt x="370" y="80"/>
                      <a:pt x="372" y="80"/>
                      <a:pt x="372" y="80"/>
                    </a:cubicBezTo>
                    <a:cubicBezTo>
                      <a:pt x="372" y="80"/>
                      <a:pt x="374" y="80"/>
                      <a:pt x="374" y="80"/>
                    </a:cubicBezTo>
                    <a:cubicBezTo>
                      <a:pt x="374" y="80"/>
                      <a:pt x="375" y="81"/>
                      <a:pt x="375" y="81"/>
                    </a:cubicBezTo>
                    <a:cubicBezTo>
                      <a:pt x="375" y="81"/>
                      <a:pt x="376" y="82"/>
                      <a:pt x="376" y="82"/>
                    </a:cubicBezTo>
                    <a:cubicBezTo>
                      <a:pt x="376" y="82"/>
                      <a:pt x="376" y="84"/>
                      <a:pt x="376" y="84"/>
                    </a:cubicBezTo>
                    <a:cubicBezTo>
                      <a:pt x="376" y="84"/>
                      <a:pt x="375" y="84"/>
                      <a:pt x="375" y="84"/>
                    </a:cubicBezTo>
                    <a:cubicBezTo>
                      <a:pt x="375" y="84"/>
                      <a:pt x="373" y="84"/>
                      <a:pt x="373" y="84"/>
                    </a:cubicBezTo>
                    <a:cubicBezTo>
                      <a:pt x="373" y="84"/>
                      <a:pt x="371" y="83"/>
                      <a:pt x="371" y="83"/>
                    </a:cubicBezTo>
                    <a:cubicBezTo>
                      <a:pt x="371" y="83"/>
                      <a:pt x="369" y="81"/>
                      <a:pt x="369" y="81"/>
                    </a:cubicBezTo>
                    <a:cubicBezTo>
                      <a:pt x="369" y="81"/>
                      <a:pt x="367" y="81"/>
                      <a:pt x="367" y="81"/>
                    </a:cubicBezTo>
                    <a:cubicBezTo>
                      <a:pt x="367" y="81"/>
                      <a:pt x="365" y="82"/>
                      <a:pt x="365" y="82"/>
                    </a:cubicBezTo>
                    <a:cubicBezTo>
                      <a:pt x="365" y="82"/>
                      <a:pt x="364" y="83"/>
                      <a:pt x="364" y="83"/>
                    </a:cubicBezTo>
                    <a:cubicBezTo>
                      <a:pt x="364" y="83"/>
                      <a:pt x="365" y="84"/>
                      <a:pt x="365" y="84"/>
                    </a:cubicBezTo>
                    <a:cubicBezTo>
                      <a:pt x="365" y="84"/>
                      <a:pt x="365" y="86"/>
                      <a:pt x="365" y="86"/>
                    </a:cubicBezTo>
                    <a:cubicBezTo>
                      <a:pt x="365" y="86"/>
                      <a:pt x="365" y="87"/>
                      <a:pt x="365" y="87"/>
                    </a:cubicBezTo>
                    <a:cubicBezTo>
                      <a:pt x="365" y="87"/>
                      <a:pt x="368" y="86"/>
                      <a:pt x="368" y="86"/>
                    </a:cubicBezTo>
                    <a:cubicBezTo>
                      <a:pt x="368" y="86"/>
                      <a:pt x="370" y="87"/>
                      <a:pt x="370" y="87"/>
                    </a:cubicBezTo>
                    <a:cubicBezTo>
                      <a:pt x="370" y="87"/>
                      <a:pt x="372" y="89"/>
                      <a:pt x="372" y="89"/>
                    </a:cubicBezTo>
                    <a:cubicBezTo>
                      <a:pt x="372" y="89"/>
                      <a:pt x="374" y="90"/>
                      <a:pt x="374" y="90"/>
                    </a:cubicBezTo>
                    <a:cubicBezTo>
                      <a:pt x="374" y="90"/>
                      <a:pt x="375" y="89"/>
                      <a:pt x="375" y="89"/>
                    </a:cubicBezTo>
                    <a:cubicBezTo>
                      <a:pt x="375" y="89"/>
                      <a:pt x="377" y="87"/>
                      <a:pt x="377" y="87"/>
                    </a:cubicBezTo>
                    <a:cubicBezTo>
                      <a:pt x="377" y="87"/>
                      <a:pt x="378" y="87"/>
                      <a:pt x="378" y="87"/>
                    </a:cubicBezTo>
                    <a:cubicBezTo>
                      <a:pt x="378" y="87"/>
                      <a:pt x="380" y="87"/>
                      <a:pt x="380" y="87"/>
                    </a:cubicBezTo>
                    <a:cubicBezTo>
                      <a:pt x="380" y="87"/>
                      <a:pt x="381" y="89"/>
                      <a:pt x="381" y="89"/>
                    </a:cubicBezTo>
                    <a:cubicBezTo>
                      <a:pt x="381" y="89"/>
                      <a:pt x="381" y="93"/>
                      <a:pt x="381" y="93"/>
                    </a:cubicBezTo>
                    <a:cubicBezTo>
                      <a:pt x="381" y="93"/>
                      <a:pt x="380" y="94"/>
                      <a:pt x="380" y="94"/>
                    </a:cubicBezTo>
                    <a:cubicBezTo>
                      <a:pt x="380" y="94"/>
                      <a:pt x="378" y="95"/>
                      <a:pt x="378" y="95"/>
                    </a:cubicBezTo>
                    <a:cubicBezTo>
                      <a:pt x="378" y="95"/>
                      <a:pt x="375" y="95"/>
                      <a:pt x="375" y="95"/>
                    </a:cubicBezTo>
                    <a:cubicBezTo>
                      <a:pt x="375" y="95"/>
                      <a:pt x="372" y="94"/>
                      <a:pt x="372" y="94"/>
                    </a:cubicBezTo>
                    <a:cubicBezTo>
                      <a:pt x="372" y="94"/>
                      <a:pt x="368" y="93"/>
                      <a:pt x="368" y="93"/>
                    </a:cubicBezTo>
                    <a:cubicBezTo>
                      <a:pt x="368" y="93"/>
                      <a:pt x="366" y="93"/>
                      <a:pt x="366" y="93"/>
                    </a:cubicBezTo>
                    <a:cubicBezTo>
                      <a:pt x="366" y="93"/>
                      <a:pt x="363" y="92"/>
                      <a:pt x="363" y="92"/>
                    </a:cubicBezTo>
                    <a:cubicBezTo>
                      <a:pt x="363" y="92"/>
                      <a:pt x="362" y="94"/>
                      <a:pt x="362" y="94"/>
                    </a:cubicBezTo>
                    <a:cubicBezTo>
                      <a:pt x="362" y="94"/>
                      <a:pt x="360" y="94"/>
                      <a:pt x="360" y="94"/>
                    </a:cubicBezTo>
                    <a:cubicBezTo>
                      <a:pt x="360" y="94"/>
                      <a:pt x="360" y="96"/>
                      <a:pt x="360" y="96"/>
                    </a:cubicBezTo>
                    <a:cubicBezTo>
                      <a:pt x="360" y="96"/>
                      <a:pt x="358" y="96"/>
                      <a:pt x="358" y="96"/>
                    </a:cubicBezTo>
                    <a:cubicBezTo>
                      <a:pt x="358" y="96"/>
                      <a:pt x="358" y="97"/>
                      <a:pt x="358" y="97"/>
                    </a:cubicBezTo>
                    <a:cubicBezTo>
                      <a:pt x="358" y="97"/>
                      <a:pt x="356" y="98"/>
                      <a:pt x="356" y="98"/>
                    </a:cubicBezTo>
                    <a:cubicBezTo>
                      <a:pt x="356" y="98"/>
                      <a:pt x="355" y="98"/>
                      <a:pt x="355" y="98"/>
                    </a:cubicBezTo>
                    <a:cubicBezTo>
                      <a:pt x="355" y="98"/>
                      <a:pt x="354" y="96"/>
                      <a:pt x="354" y="96"/>
                    </a:cubicBezTo>
                    <a:cubicBezTo>
                      <a:pt x="354" y="96"/>
                      <a:pt x="352" y="95"/>
                      <a:pt x="352" y="95"/>
                    </a:cubicBezTo>
                    <a:cubicBezTo>
                      <a:pt x="352" y="95"/>
                      <a:pt x="351" y="95"/>
                      <a:pt x="351" y="95"/>
                    </a:cubicBezTo>
                    <a:cubicBezTo>
                      <a:pt x="351" y="95"/>
                      <a:pt x="349" y="97"/>
                      <a:pt x="349" y="97"/>
                    </a:cubicBezTo>
                    <a:cubicBezTo>
                      <a:pt x="349" y="97"/>
                      <a:pt x="349" y="97"/>
                      <a:pt x="349" y="97"/>
                    </a:cubicBezTo>
                    <a:cubicBezTo>
                      <a:pt x="349" y="97"/>
                      <a:pt x="348" y="98"/>
                      <a:pt x="348" y="98"/>
                    </a:cubicBezTo>
                    <a:cubicBezTo>
                      <a:pt x="348" y="98"/>
                      <a:pt x="349" y="100"/>
                      <a:pt x="349" y="100"/>
                    </a:cubicBezTo>
                    <a:cubicBezTo>
                      <a:pt x="349" y="100"/>
                      <a:pt x="350" y="100"/>
                      <a:pt x="350" y="100"/>
                    </a:cubicBezTo>
                    <a:cubicBezTo>
                      <a:pt x="350" y="100"/>
                      <a:pt x="351" y="99"/>
                      <a:pt x="351" y="99"/>
                    </a:cubicBezTo>
                    <a:cubicBezTo>
                      <a:pt x="351" y="99"/>
                      <a:pt x="352" y="99"/>
                      <a:pt x="352" y="99"/>
                    </a:cubicBezTo>
                    <a:cubicBezTo>
                      <a:pt x="352" y="99"/>
                      <a:pt x="353" y="100"/>
                      <a:pt x="353" y="100"/>
                    </a:cubicBezTo>
                    <a:cubicBezTo>
                      <a:pt x="353" y="100"/>
                      <a:pt x="353" y="101"/>
                      <a:pt x="353" y="101"/>
                    </a:cubicBezTo>
                    <a:cubicBezTo>
                      <a:pt x="353" y="101"/>
                      <a:pt x="354" y="104"/>
                      <a:pt x="354" y="104"/>
                    </a:cubicBezTo>
                    <a:cubicBezTo>
                      <a:pt x="354" y="104"/>
                      <a:pt x="355" y="105"/>
                      <a:pt x="355" y="105"/>
                    </a:cubicBezTo>
                    <a:cubicBezTo>
                      <a:pt x="355" y="105"/>
                      <a:pt x="356" y="104"/>
                      <a:pt x="356" y="104"/>
                    </a:cubicBezTo>
                    <a:cubicBezTo>
                      <a:pt x="356" y="104"/>
                      <a:pt x="358" y="104"/>
                      <a:pt x="358" y="104"/>
                    </a:cubicBezTo>
                    <a:cubicBezTo>
                      <a:pt x="358" y="104"/>
                      <a:pt x="359" y="104"/>
                      <a:pt x="359" y="104"/>
                    </a:cubicBezTo>
                    <a:cubicBezTo>
                      <a:pt x="359" y="104"/>
                      <a:pt x="360" y="105"/>
                      <a:pt x="360" y="105"/>
                    </a:cubicBezTo>
                    <a:cubicBezTo>
                      <a:pt x="360" y="105"/>
                      <a:pt x="361" y="103"/>
                      <a:pt x="361" y="103"/>
                    </a:cubicBezTo>
                    <a:cubicBezTo>
                      <a:pt x="361" y="103"/>
                      <a:pt x="362" y="101"/>
                      <a:pt x="362" y="101"/>
                    </a:cubicBezTo>
                    <a:cubicBezTo>
                      <a:pt x="362" y="101"/>
                      <a:pt x="364" y="101"/>
                      <a:pt x="364" y="101"/>
                    </a:cubicBezTo>
                    <a:cubicBezTo>
                      <a:pt x="364" y="101"/>
                      <a:pt x="364" y="103"/>
                      <a:pt x="364" y="103"/>
                    </a:cubicBezTo>
                    <a:cubicBezTo>
                      <a:pt x="364" y="103"/>
                      <a:pt x="365" y="104"/>
                      <a:pt x="365" y="104"/>
                    </a:cubicBezTo>
                    <a:cubicBezTo>
                      <a:pt x="365" y="104"/>
                      <a:pt x="366" y="105"/>
                      <a:pt x="366" y="105"/>
                    </a:cubicBezTo>
                    <a:cubicBezTo>
                      <a:pt x="366" y="105"/>
                      <a:pt x="367" y="106"/>
                      <a:pt x="367" y="106"/>
                    </a:cubicBezTo>
                    <a:cubicBezTo>
                      <a:pt x="367" y="106"/>
                      <a:pt x="367" y="107"/>
                      <a:pt x="367" y="107"/>
                    </a:cubicBezTo>
                    <a:cubicBezTo>
                      <a:pt x="367" y="107"/>
                      <a:pt x="366" y="107"/>
                      <a:pt x="366" y="107"/>
                    </a:cubicBezTo>
                    <a:cubicBezTo>
                      <a:pt x="366" y="107"/>
                      <a:pt x="364" y="107"/>
                      <a:pt x="364" y="107"/>
                    </a:cubicBezTo>
                    <a:cubicBezTo>
                      <a:pt x="364" y="107"/>
                      <a:pt x="363" y="108"/>
                      <a:pt x="363" y="108"/>
                    </a:cubicBezTo>
                    <a:cubicBezTo>
                      <a:pt x="363" y="108"/>
                      <a:pt x="360" y="108"/>
                      <a:pt x="360" y="108"/>
                    </a:cubicBezTo>
                    <a:cubicBezTo>
                      <a:pt x="360" y="108"/>
                      <a:pt x="360" y="109"/>
                      <a:pt x="360" y="109"/>
                    </a:cubicBezTo>
                    <a:cubicBezTo>
                      <a:pt x="360" y="109"/>
                      <a:pt x="362" y="110"/>
                      <a:pt x="362" y="110"/>
                    </a:cubicBezTo>
                    <a:cubicBezTo>
                      <a:pt x="362" y="110"/>
                      <a:pt x="363" y="109"/>
                      <a:pt x="363" y="109"/>
                    </a:cubicBezTo>
                    <a:cubicBezTo>
                      <a:pt x="363" y="109"/>
                      <a:pt x="366" y="110"/>
                      <a:pt x="366" y="110"/>
                    </a:cubicBezTo>
                    <a:cubicBezTo>
                      <a:pt x="366" y="110"/>
                      <a:pt x="367" y="112"/>
                      <a:pt x="367" y="112"/>
                    </a:cubicBezTo>
                    <a:cubicBezTo>
                      <a:pt x="367" y="112"/>
                      <a:pt x="367" y="113"/>
                      <a:pt x="367" y="113"/>
                    </a:cubicBezTo>
                    <a:cubicBezTo>
                      <a:pt x="367" y="113"/>
                      <a:pt x="367" y="115"/>
                      <a:pt x="367" y="115"/>
                    </a:cubicBezTo>
                    <a:cubicBezTo>
                      <a:pt x="367" y="115"/>
                      <a:pt x="367" y="119"/>
                      <a:pt x="367" y="119"/>
                    </a:cubicBezTo>
                    <a:cubicBezTo>
                      <a:pt x="367" y="119"/>
                      <a:pt x="366" y="121"/>
                      <a:pt x="366" y="121"/>
                    </a:cubicBezTo>
                    <a:cubicBezTo>
                      <a:pt x="366" y="121"/>
                      <a:pt x="365" y="122"/>
                      <a:pt x="365" y="122"/>
                    </a:cubicBezTo>
                    <a:cubicBezTo>
                      <a:pt x="365" y="122"/>
                      <a:pt x="363" y="122"/>
                      <a:pt x="363" y="122"/>
                    </a:cubicBezTo>
                    <a:cubicBezTo>
                      <a:pt x="363" y="122"/>
                      <a:pt x="362" y="121"/>
                      <a:pt x="362" y="121"/>
                    </a:cubicBezTo>
                    <a:cubicBezTo>
                      <a:pt x="362" y="121"/>
                      <a:pt x="361" y="118"/>
                      <a:pt x="361" y="118"/>
                    </a:cubicBezTo>
                    <a:cubicBezTo>
                      <a:pt x="361" y="118"/>
                      <a:pt x="359" y="119"/>
                      <a:pt x="359" y="119"/>
                    </a:cubicBezTo>
                    <a:cubicBezTo>
                      <a:pt x="359" y="119"/>
                      <a:pt x="357" y="119"/>
                      <a:pt x="357" y="119"/>
                    </a:cubicBezTo>
                    <a:cubicBezTo>
                      <a:pt x="357" y="119"/>
                      <a:pt x="356" y="119"/>
                      <a:pt x="356" y="119"/>
                    </a:cubicBezTo>
                    <a:cubicBezTo>
                      <a:pt x="356" y="119"/>
                      <a:pt x="354" y="118"/>
                      <a:pt x="354" y="118"/>
                    </a:cubicBezTo>
                    <a:cubicBezTo>
                      <a:pt x="354" y="118"/>
                      <a:pt x="354" y="117"/>
                      <a:pt x="354" y="117"/>
                    </a:cubicBezTo>
                    <a:cubicBezTo>
                      <a:pt x="354" y="117"/>
                      <a:pt x="352" y="114"/>
                      <a:pt x="352" y="114"/>
                    </a:cubicBezTo>
                    <a:cubicBezTo>
                      <a:pt x="352" y="114"/>
                      <a:pt x="351" y="115"/>
                      <a:pt x="351" y="115"/>
                    </a:cubicBezTo>
                    <a:cubicBezTo>
                      <a:pt x="351" y="115"/>
                      <a:pt x="350" y="116"/>
                      <a:pt x="350" y="116"/>
                    </a:cubicBezTo>
                    <a:cubicBezTo>
                      <a:pt x="350" y="116"/>
                      <a:pt x="348" y="116"/>
                      <a:pt x="348" y="116"/>
                    </a:cubicBezTo>
                    <a:cubicBezTo>
                      <a:pt x="348" y="116"/>
                      <a:pt x="347" y="115"/>
                      <a:pt x="347" y="115"/>
                    </a:cubicBezTo>
                    <a:cubicBezTo>
                      <a:pt x="347" y="115"/>
                      <a:pt x="346" y="115"/>
                      <a:pt x="346" y="115"/>
                    </a:cubicBezTo>
                    <a:cubicBezTo>
                      <a:pt x="346" y="115"/>
                      <a:pt x="346" y="116"/>
                      <a:pt x="346" y="116"/>
                    </a:cubicBezTo>
                    <a:cubicBezTo>
                      <a:pt x="346" y="116"/>
                      <a:pt x="347" y="117"/>
                      <a:pt x="347" y="117"/>
                    </a:cubicBezTo>
                    <a:cubicBezTo>
                      <a:pt x="347" y="117"/>
                      <a:pt x="350" y="117"/>
                      <a:pt x="350" y="117"/>
                    </a:cubicBezTo>
                    <a:cubicBezTo>
                      <a:pt x="350" y="117"/>
                      <a:pt x="351" y="117"/>
                      <a:pt x="351" y="117"/>
                    </a:cubicBezTo>
                    <a:cubicBezTo>
                      <a:pt x="351" y="117"/>
                      <a:pt x="353" y="118"/>
                      <a:pt x="353" y="118"/>
                    </a:cubicBezTo>
                    <a:cubicBezTo>
                      <a:pt x="353" y="118"/>
                      <a:pt x="354" y="119"/>
                      <a:pt x="354" y="119"/>
                    </a:cubicBezTo>
                    <a:cubicBezTo>
                      <a:pt x="354" y="119"/>
                      <a:pt x="356" y="119"/>
                      <a:pt x="356" y="119"/>
                    </a:cubicBezTo>
                    <a:cubicBezTo>
                      <a:pt x="356" y="119"/>
                      <a:pt x="357" y="121"/>
                      <a:pt x="357" y="121"/>
                    </a:cubicBezTo>
                    <a:cubicBezTo>
                      <a:pt x="357" y="121"/>
                      <a:pt x="357" y="122"/>
                      <a:pt x="357" y="122"/>
                    </a:cubicBezTo>
                    <a:cubicBezTo>
                      <a:pt x="357" y="122"/>
                      <a:pt x="355" y="122"/>
                      <a:pt x="355" y="122"/>
                    </a:cubicBezTo>
                    <a:cubicBezTo>
                      <a:pt x="355" y="122"/>
                      <a:pt x="353" y="122"/>
                      <a:pt x="353" y="122"/>
                    </a:cubicBezTo>
                    <a:cubicBezTo>
                      <a:pt x="353" y="122"/>
                      <a:pt x="352" y="122"/>
                      <a:pt x="352" y="122"/>
                    </a:cubicBezTo>
                    <a:cubicBezTo>
                      <a:pt x="352" y="122"/>
                      <a:pt x="350" y="124"/>
                      <a:pt x="350" y="124"/>
                    </a:cubicBezTo>
                    <a:cubicBezTo>
                      <a:pt x="350" y="124"/>
                      <a:pt x="348" y="124"/>
                      <a:pt x="348" y="124"/>
                    </a:cubicBezTo>
                    <a:cubicBezTo>
                      <a:pt x="348" y="124"/>
                      <a:pt x="347" y="123"/>
                      <a:pt x="347" y="123"/>
                    </a:cubicBezTo>
                    <a:cubicBezTo>
                      <a:pt x="347" y="123"/>
                      <a:pt x="346" y="122"/>
                      <a:pt x="346" y="122"/>
                    </a:cubicBezTo>
                    <a:cubicBezTo>
                      <a:pt x="346" y="122"/>
                      <a:pt x="345" y="122"/>
                      <a:pt x="345" y="122"/>
                    </a:cubicBezTo>
                    <a:cubicBezTo>
                      <a:pt x="345" y="122"/>
                      <a:pt x="346" y="123"/>
                      <a:pt x="346" y="123"/>
                    </a:cubicBezTo>
                    <a:cubicBezTo>
                      <a:pt x="346" y="123"/>
                      <a:pt x="347" y="125"/>
                      <a:pt x="347" y="125"/>
                    </a:cubicBezTo>
                    <a:cubicBezTo>
                      <a:pt x="347" y="125"/>
                      <a:pt x="348" y="126"/>
                      <a:pt x="348" y="126"/>
                    </a:cubicBezTo>
                    <a:cubicBezTo>
                      <a:pt x="348" y="126"/>
                      <a:pt x="349" y="125"/>
                      <a:pt x="349" y="125"/>
                    </a:cubicBezTo>
                    <a:cubicBezTo>
                      <a:pt x="349" y="125"/>
                      <a:pt x="351" y="124"/>
                      <a:pt x="351" y="124"/>
                    </a:cubicBezTo>
                    <a:cubicBezTo>
                      <a:pt x="351" y="124"/>
                      <a:pt x="353" y="123"/>
                      <a:pt x="353" y="123"/>
                    </a:cubicBezTo>
                    <a:cubicBezTo>
                      <a:pt x="353" y="123"/>
                      <a:pt x="355" y="124"/>
                      <a:pt x="355" y="124"/>
                    </a:cubicBezTo>
                    <a:cubicBezTo>
                      <a:pt x="355" y="124"/>
                      <a:pt x="356" y="124"/>
                      <a:pt x="356" y="124"/>
                    </a:cubicBezTo>
                    <a:cubicBezTo>
                      <a:pt x="356" y="124"/>
                      <a:pt x="356" y="125"/>
                      <a:pt x="356" y="125"/>
                    </a:cubicBezTo>
                    <a:cubicBezTo>
                      <a:pt x="356" y="125"/>
                      <a:pt x="355" y="126"/>
                      <a:pt x="355" y="126"/>
                    </a:cubicBezTo>
                    <a:cubicBezTo>
                      <a:pt x="355" y="126"/>
                      <a:pt x="355" y="127"/>
                      <a:pt x="355" y="127"/>
                    </a:cubicBezTo>
                    <a:cubicBezTo>
                      <a:pt x="355" y="127"/>
                      <a:pt x="356" y="129"/>
                      <a:pt x="356" y="129"/>
                    </a:cubicBezTo>
                    <a:cubicBezTo>
                      <a:pt x="356" y="129"/>
                      <a:pt x="355" y="129"/>
                      <a:pt x="355" y="129"/>
                    </a:cubicBezTo>
                    <a:cubicBezTo>
                      <a:pt x="355" y="129"/>
                      <a:pt x="353" y="130"/>
                      <a:pt x="353" y="130"/>
                    </a:cubicBezTo>
                    <a:cubicBezTo>
                      <a:pt x="353" y="130"/>
                      <a:pt x="353" y="130"/>
                      <a:pt x="353" y="130"/>
                    </a:cubicBezTo>
                    <a:cubicBezTo>
                      <a:pt x="353" y="130"/>
                      <a:pt x="355" y="131"/>
                      <a:pt x="355" y="131"/>
                    </a:cubicBezTo>
                    <a:cubicBezTo>
                      <a:pt x="355" y="131"/>
                      <a:pt x="357" y="130"/>
                      <a:pt x="357" y="130"/>
                    </a:cubicBezTo>
                    <a:cubicBezTo>
                      <a:pt x="357" y="130"/>
                      <a:pt x="359" y="130"/>
                      <a:pt x="359" y="130"/>
                    </a:cubicBezTo>
                    <a:cubicBezTo>
                      <a:pt x="359" y="130"/>
                      <a:pt x="360" y="132"/>
                      <a:pt x="360" y="132"/>
                    </a:cubicBezTo>
                    <a:cubicBezTo>
                      <a:pt x="360" y="132"/>
                      <a:pt x="362" y="132"/>
                      <a:pt x="362" y="132"/>
                    </a:cubicBezTo>
                    <a:cubicBezTo>
                      <a:pt x="362" y="132"/>
                      <a:pt x="363" y="130"/>
                      <a:pt x="363" y="130"/>
                    </a:cubicBezTo>
                    <a:cubicBezTo>
                      <a:pt x="363" y="130"/>
                      <a:pt x="365" y="130"/>
                      <a:pt x="365" y="130"/>
                    </a:cubicBezTo>
                    <a:cubicBezTo>
                      <a:pt x="365" y="130"/>
                      <a:pt x="365" y="131"/>
                      <a:pt x="365" y="131"/>
                    </a:cubicBezTo>
                    <a:cubicBezTo>
                      <a:pt x="365" y="131"/>
                      <a:pt x="366" y="132"/>
                      <a:pt x="366" y="132"/>
                    </a:cubicBezTo>
                    <a:cubicBezTo>
                      <a:pt x="366" y="132"/>
                      <a:pt x="367" y="130"/>
                      <a:pt x="367" y="130"/>
                    </a:cubicBezTo>
                    <a:cubicBezTo>
                      <a:pt x="367" y="130"/>
                      <a:pt x="369" y="130"/>
                      <a:pt x="369" y="130"/>
                    </a:cubicBezTo>
                    <a:cubicBezTo>
                      <a:pt x="369" y="130"/>
                      <a:pt x="370" y="131"/>
                      <a:pt x="370" y="131"/>
                    </a:cubicBezTo>
                    <a:cubicBezTo>
                      <a:pt x="370" y="131"/>
                      <a:pt x="369" y="132"/>
                      <a:pt x="369" y="132"/>
                    </a:cubicBezTo>
                    <a:cubicBezTo>
                      <a:pt x="369" y="132"/>
                      <a:pt x="368" y="132"/>
                      <a:pt x="368" y="132"/>
                    </a:cubicBezTo>
                    <a:cubicBezTo>
                      <a:pt x="368" y="132"/>
                      <a:pt x="367" y="133"/>
                      <a:pt x="367" y="133"/>
                    </a:cubicBezTo>
                    <a:cubicBezTo>
                      <a:pt x="367" y="133"/>
                      <a:pt x="366" y="135"/>
                      <a:pt x="366" y="135"/>
                    </a:cubicBezTo>
                    <a:cubicBezTo>
                      <a:pt x="366" y="135"/>
                      <a:pt x="365" y="136"/>
                      <a:pt x="365" y="136"/>
                    </a:cubicBezTo>
                    <a:cubicBezTo>
                      <a:pt x="365" y="136"/>
                      <a:pt x="362" y="136"/>
                      <a:pt x="362" y="136"/>
                    </a:cubicBezTo>
                    <a:cubicBezTo>
                      <a:pt x="362" y="136"/>
                      <a:pt x="359" y="136"/>
                      <a:pt x="359" y="136"/>
                    </a:cubicBezTo>
                    <a:cubicBezTo>
                      <a:pt x="359" y="136"/>
                      <a:pt x="357" y="134"/>
                      <a:pt x="357" y="134"/>
                    </a:cubicBezTo>
                    <a:cubicBezTo>
                      <a:pt x="357" y="134"/>
                      <a:pt x="356" y="133"/>
                      <a:pt x="356" y="133"/>
                    </a:cubicBezTo>
                    <a:cubicBezTo>
                      <a:pt x="356" y="133"/>
                      <a:pt x="353" y="133"/>
                      <a:pt x="353" y="133"/>
                    </a:cubicBezTo>
                    <a:cubicBezTo>
                      <a:pt x="353" y="133"/>
                      <a:pt x="351" y="133"/>
                      <a:pt x="351" y="133"/>
                    </a:cubicBezTo>
                    <a:cubicBezTo>
                      <a:pt x="351" y="133"/>
                      <a:pt x="348" y="133"/>
                      <a:pt x="348" y="133"/>
                    </a:cubicBezTo>
                    <a:cubicBezTo>
                      <a:pt x="348" y="133"/>
                      <a:pt x="346" y="132"/>
                      <a:pt x="346" y="132"/>
                    </a:cubicBezTo>
                    <a:cubicBezTo>
                      <a:pt x="346" y="132"/>
                      <a:pt x="346" y="134"/>
                      <a:pt x="346" y="134"/>
                    </a:cubicBezTo>
                    <a:cubicBezTo>
                      <a:pt x="346" y="134"/>
                      <a:pt x="344" y="135"/>
                      <a:pt x="344" y="135"/>
                    </a:cubicBezTo>
                    <a:cubicBezTo>
                      <a:pt x="344" y="135"/>
                      <a:pt x="342" y="136"/>
                      <a:pt x="342" y="136"/>
                    </a:cubicBezTo>
                    <a:cubicBezTo>
                      <a:pt x="342" y="136"/>
                      <a:pt x="341" y="135"/>
                      <a:pt x="341" y="135"/>
                    </a:cubicBezTo>
                    <a:cubicBezTo>
                      <a:pt x="341" y="135"/>
                      <a:pt x="341" y="136"/>
                      <a:pt x="341" y="136"/>
                    </a:cubicBezTo>
                    <a:cubicBezTo>
                      <a:pt x="341" y="136"/>
                      <a:pt x="342" y="137"/>
                      <a:pt x="342" y="137"/>
                    </a:cubicBezTo>
                    <a:cubicBezTo>
                      <a:pt x="342" y="137"/>
                      <a:pt x="343" y="139"/>
                      <a:pt x="343" y="139"/>
                    </a:cubicBezTo>
                    <a:cubicBezTo>
                      <a:pt x="343" y="139"/>
                      <a:pt x="342" y="139"/>
                      <a:pt x="342" y="139"/>
                    </a:cubicBezTo>
                    <a:cubicBezTo>
                      <a:pt x="342" y="139"/>
                      <a:pt x="341" y="139"/>
                      <a:pt x="341" y="139"/>
                    </a:cubicBezTo>
                    <a:cubicBezTo>
                      <a:pt x="341" y="139"/>
                      <a:pt x="341" y="140"/>
                      <a:pt x="341" y="140"/>
                    </a:cubicBezTo>
                    <a:cubicBezTo>
                      <a:pt x="341" y="140"/>
                      <a:pt x="342" y="141"/>
                      <a:pt x="342" y="141"/>
                    </a:cubicBezTo>
                    <a:cubicBezTo>
                      <a:pt x="342" y="141"/>
                      <a:pt x="343" y="142"/>
                      <a:pt x="343" y="142"/>
                    </a:cubicBezTo>
                    <a:cubicBezTo>
                      <a:pt x="343" y="142"/>
                      <a:pt x="343" y="144"/>
                      <a:pt x="343" y="144"/>
                    </a:cubicBezTo>
                    <a:cubicBezTo>
                      <a:pt x="343" y="144"/>
                      <a:pt x="344" y="144"/>
                      <a:pt x="344" y="144"/>
                    </a:cubicBezTo>
                    <a:cubicBezTo>
                      <a:pt x="344" y="144"/>
                      <a:pt x="344" y="141"/>
                      <a:pt x="344" y="141"/>
                    </a:cubicBezTo>
                    <a:cubicBezTo>
                      <a:pt x="344" y="141"/>
                      <a:pt x="346" y="140"/>
                      <a:pt x="346" y="140"/>
                    </a:cubicBezTo>
                    <a:cubicBezTo>
                      <a:pt x="346" y="140"/>
                      <a:pt x="348" y="142"/>
                      <a:pt x="348" y="142"/>
                    </a:cubicBezTo>
                    <a:cubicBezTo>
                      <a:pt x="348" y="142"/>
                      <a:pt x="351" y="143"/>
                      <a:pt x="351" y="143"/>
                    </a:cubicBezTo>
                    <a:cubicBezTo>
                      <a:pt x="351" y="143"/>
                      <a:pt x="355" y="143"/>
                      <a:pt x="355" y="143"/>
                    </a:cubicBezTo>
                    <a:cubicBezTo>
                      <a:pt x="355" y="143"/>
                      <a:pt x="355" y="144"/>
                      <a:pt x="355" y="144"/>
                    </a:cubicBezTo>
                    <a:cubicBezTo>
                      <a:pt x="355" y="144"/>
                      <a:pt x="354" y="145"/>
                      <a:pt x="354" y="145"/>
                    </a:cubicBezTo>
                    <a:cubicBezTo>
                      <a:pt x="354" y="145"/>
                      <a:pt x="353" y="148"/>
                      <a:pt x="353" y="148"/>
                    </a:cubicBezTo>
                    <a:cubicBezTo>
                      <a:pt x="353" y="148"/>
                      <a:pt x="353" y="150"/>
                      <a:pt x="353" y="150"/>
                    </a:cubicBezTo>
                    <a:cubicBezTo>
                      <a:pt x="353" y="150"/>
                      <a:pt x="349" y="151"/>
                      <a:pt x="349" y="151"/>
                    </a:cubicBezTo>
                    <a:cubicBezTo>
                      <a:pt x="349" y="151"/>
                      <a:pt x="346" y="150"/>
                      <a:pt x="346" y="150"/>
                    </a:cubicBezTo>
                    <a:cubicBezTo>
                      <a:pt x="346" y="150"/>
                      <a:pt x="344" y="151"/>
                      <a:pt x="344" y="151"/>
                    </a:cubicBezTo>
                    <a:cubicBezTo>
                      <a:pt x="344" y="151"/>
                      <a:pt x="341" y="151"/>
                      <a:pt x="341" y="151"/>
                    </a:cubicBezTo>
                    <a:cubicBezTo>
                      <a:pt x="341" y="151"/>
                      <a:pt x="340" y="154"/>
                      <a:pt x="340" y="154"/>
                    </a:cubicBezTo>
                    <a:cubicBezTo>
                      <a:pt x="340" y="154"/>
                      <a:pt x="338" y="153"/>
                      <a:pt x="338" y="153"/>
                    </a:cubicBezTo>
                    <a:cubicBezTo>
                      <a:pt x="338" y="153"/>
                      <a:pt x="337" y="153"/>
                      <a:pt x="337" y="153"/>
                    </a:cubicBezTo>
                    <a:cubicBezTo>
                      <a:pt x="337" y="153"/>
                      <a:pt x="337" y="153"/>
                      <a:pt x="337" y="153"/>
                    </a:cubicBezTo>
                    <a:cubicBezTo>
                      <a:pt x="337" y="153"/>
                      <a:pt x="335" y="152"/>
                      <a:pt x="335" y="152"/>
                    </a:cubicBezTo>
                    <a:cubicBezTo>
                      <a:pt x="335" y="152"/>
                      <a:pt x="334" y="152"/>
                      <a:pt x="334" y="152"/>
                    </a:cubicBezTo>
                    <a:cubicBezTo>
                      <a:pt x="334" y="152"/>
                      <a:pt x="333" y="151"/>
                      <a:pt x="333" y="151"/>
                    </a:cubicBezTo>
                    <a:cubicBezTo>
                      <a:pt x="333" y="151"/>
                      <a:pt x="332" y="151"/>
                      <a:pt x="332" y="151"/>
                    </a:cubicBezTo>
                    <a:cubicBezTo>
                      <a:pt x="332" y="151"/>
                      <a:pt x="330" y="150"/>
                      <a:pt x="330" y="150"/>
                    </a:cubicBezTo>
                    <a:cubicBezTo>
                      <a:pt x="330" y="150"/>
                      <a:pt x="328" y="149"/>
                      <a:pt x="328" y="149"/>
                    </a:cubicBezTo>
                    <a:cubicBezTo>
                      <a:pt x="328" y="149"/>
                      <a:pt x="328" y="147"/>
                      <a:pt x="328" y="147"/>
                    </a:cubicBezTo>
                    <a:cubicBezTo>
                      <a:pt x="328" y="147"/>
                      <a:pt x="328" y="146"/>
                      <a:pt x="328" y="146"/>
                    </a:cubicBezTo>
                    <a:cubicBezTo>
                      <a:pt x="328" y="146"/>
                      <a:pt x="329" y="145"/>
                      <a:pt x="329" y="145"/>
                    </a:cubicBezTo>
                    <a:cubicBezTo>
                      <a:pt x="329" y="145"/>
                      <a:pt x="331" y="145"/>
                      <a:pt x="331" y="145"/>
                    </a:cubicBezTo>
                    <a:cubicBezTo>
                      <a:pt x="331" y="145"/>
                      <a:pt x="332" y="146"/>
                      <a:pt x="332" y="146"/>
                    </a:cubicBezTo>
                    <a:cubicBezTo>
                      <a:pt x="332" y="146"/>
                      <a:pt x="334" y="146"/>
                      <a:pt x="334" y="146"/>
                    </a:cubicBezTo>
                    <a:cubicBezTo>
                      <a:pt x="334" y="146"/>
                      <a:pt x="335" y="147"/>
                      <a:pt x="335" y="147"/>
                    </a:cubicBezTo>
                    <a:cubicBezTo>
                      <a:pt x="335" y="147"/>
                      <a:pt x="335" y="148"/>
                      <a:pt x="335" y="148"/>
                    </a:cubicBezTo>
                    <a:cubicBezTo>
                      <a:pt x="335" y="148"/>
                      <a:pt x="336" y="148"/>
                      <a:pt x="336" y="148"/>
                    </a:cubicBezTo>
                    <a:cubicBezTo>
                      <a:pt x="336" y="148"/>
                      <a:pt x="338" y="148"/>
                      <a:pt x="338" y="148"/>
                    </a:cubicBezTo>
                    <a:cubicBezTo>
                      <a:pt x="338" y="148"/>
                      <a:pt x="339" y="148"/>
                      <a:pt x="339" y="148"/>
                    </a:cubicBezTo>
                    <a:cubicBezTo>
                      <a:pt x="339" y="148"/>
                      <a:pt x="339" y="147"/>
                      <a:pt x="339" y="147"/>
                    </a:cubicBezTo>
                    <a:cubicBezTo>
                      <a:pt x="339" y="147"/>
                      <a:pt x="338" y="147"/>
                      <a:pt x="338" y="147"/>
                    </a:cubicBezTo>
                    <a:cubicBezTo>
                      <a:pt x="338" y="147"/>
                      <a:pt x="336" y="147"/>
                      <a:pt x="336" y="147"/>
                    </a:cubicBezTo>
                    <a:cubicBezTo>
                      <a:pt x="336" y="147"/>
                      <a:pt x="334" y="146"/>
                      <a:pt x="334" y="146"/>
                    </a:cubicBezTo>
                    <a:cubicBezTo>
                      <a:pt x="334" y="146"/>
                      <a:pt x="331" y="145"/>
                      <a:pt x="331" y="145"/>
                    </a:cubicBezTo>
                    <a:cubicBezTo>
                      <a:pt x="331" y="145"/>
                      <a:pt x="329" y="144"/>
                      <a:pt x="329" y="144"/>
                    </a:cubicBezTo>
                    <a:cubicBezTo>
                      <a:pt x="329" y="144"/>
                      <a:pt x="327" y="143"/>
                      <a:pt x="327" y="143"/>
                    </a:cubicBezTo>
                    <a:cubicBezTo>
                      <a:pt x="327" y="143"/>
                      <a:pt x="326" y="144"/>
                      <a:pt x="326" y="144"/>
                    </a:cubicBezTo>
                    <a:cubicBezTo>
                      <a:pt x="326" y="144"/>
                      <a:pt x="325" y="146"/>
                      <a:pt x="325" y="146"/>
                    </a:cubicBezTo>
                    <a:cubicBezTo>
                      <a:pt x="325" y="146"/>
                      <a:pt x="324" y="147"/>
                      <a:pt x="324" y="147"/>
                    </a:cubicBezTo>
                    <a:cubicBezTo>
                      <a:pt x="324" y="147"/>
                      <a:pt x="322" y="147"/>
                      <a:pt x="322" y="147"/>
                    </a:cubicBezTo>
                    <a:cubicBezTo>
                      <a:pt x="322" y="147"/>
                      <a:pt x="321" y="147"/>
                      <a:pt x="321" y="147"/>
                    </a:cubicBezTo>
                    <a:cubicBezTo>
                      <a:pt x="321" y="147"/>
                      <a:pt x="320" y="145"/>
                      <a:pt x="320" y="145"/>
                    </a:cubicBezTo>
                    <a:cubicBezTo>
                      <a:pt x="320" y="145"/>
                      <a:pt x="318" y="144"/>
                      <a:pt x="318" y="144"/>
                    </a:cubicBezTo>
                    <a:cubicBezTo>
                      <a:pt x="318" y="144"/>
                      <a:pt x="317" y="143"/>
                      <a:pt x="317" y="143"/>
                    </a:cubicBezTo>
                    <a:cubicBezTo>
                      <a:pt x="317" y="143"/>
                      <a:pt x="317" y="144"/>
                      <a:pt x="317" y="144"/>
                    </a:cubicBezTo>
                    <a:cubicBezTo>
                      <a:pt x="317" y="144"/>
                      <a:pt x="318" y="145"/>
                      <a:pt x="318" y="145"/>
                    </a:cubicBezTo>
                    <a:cubicBezTo>
                      <a:pt x="318" y="145"/>
                      <a:pt x="320" y="146"/>
                      <a:pt x="320" y="146"/>
                    </a:cubicBezTo>
                    <a:cubicBezTo>
                      <a:pt x="320" y="146"/>
                      <a:pt x="320" y="148"/>
                      <a:pt x="320" y="148"/>
                    </a:cubicBezTo>
                    <a:cubicBezTo>
                      <a:pt x="320" y="148"/>
                      <a:pt x="320" y="149"/>
                      <a:pt x="320" y="149"/>
                    </a:cubicBezTo>
                    <a:cubicBezTo>
                      <a:pt x="320" y="149"/>
                      <a:pt x="317" y="149"/>
                      <a:pt x="317" y="149"/>
                    </a:cubicBezTo>
                    <a:cubicBezTo>
                      <a:pt x="317" y="149"/>
                      <a:pt x="316" y="150"/>
                      <a:pt x="316" y="150"/>
                    </a:cubicBezTo>
                    <a:cubicBezTo>
                      <a:pt x="316" y="150"/>
                      <a:pt x="314" y="151"/>
                      <a:pt x="314" y="151"/>
                    </a:cubicBezTo>
                    <a:cubicBezTo>
                      <a:pt x="314" y="151"/>
                      <a:pt x="313" y="153"/>
                      <a:pt x="313" y="153"/>
                    </a:cubicBezTo>
                    <a:cubicBezTo>
                      <a:pt x="313" y="153"/>
                      <a:pt x="310" y="152"/>
                      <a:pt x="310" y="152"/>
                    </a:cubicBezTo>
                    <a:cubicBezTo>
                      <a:pt x="310" y="152"/>
                      <a:pt x="309" y="152"/>
                      <a:pt x="309" y="152"/>
                    </a:cubicBezTo>
                    <a:cubicBezTo>
                      <a:pt x="309" y="152"/>
                      <a:pt x="307" y="152"/>
                      <a:pt x="307" y="152"/>
                    </a:cubicBezTo>
                    <a:cubicBezTo>
                      <a:pt x="307" y="152"/>
                      <a:pt x="306" y="151"/>
                      <a:pt x="306" y="151"/>
                    </a:cubicBezTo>
                    <a:cubicBezTo>
                      <a:pt x="306" y="151"/>
                      <a:pt x="304" y="151"/>
                      <a:pt x="304" y="151"/>
                    </a:cubicBezTo>
                    <a:cubicBezTo>
                      <a:pt x="304" y="151"/>
                      <a:pt x="303" y="150"/>
                      <a:pt x="303" y="150"/>
                    </a:cubicBezTo>
                    <a:cubicBezTo>
                      <a:pt x="303" y="150"/>
                      <a:pt x="302" y="149"/>
                      <a:pt x="302" y="149"/>
                    </a:cubicBezTo>
                    <a:cubicBezTo>
                      <a:pt x="302" y="149"/>
                      <a:pt x="302" y="148"/>
                      <a:pt x="302" y="148"/>
                    </a:cubicBezTo>
                    <a:cubicBezTo>
                      <a:pt x="302" y="148"/>
                      <a:pt x="301" y="149"/>
                      <a:pt x="301" y="149"/>
                    </a:cubicBezTo>
                    <a:cubicBezTo>
                      <a:pt x="301" y="149"/>
                      <a:pt x="303" y="151"/>
                      <a:pt x="303" y="151"/>
                    </a:cubicBezTo>
                    <a:cubicBezTo>
                      <a:pt x="303" y="151"/>
                      <a:pt x="304" y="152"/>
                      <a:pt x="304" y="152"/>
                    </a:cubicBezTo>
                    <a:cubicBezTo>
                      <a:pt x="304" y="152"/>
                      <a:pt x="305" y="153"/>
                      <a:pt x="305" y="153"/>
                    </a:cubicBezTo>
                    <a:cubicBezTo>
                      <a:pt x="305" y="153"/>
                      <a:pt x="306" y="154"/>
                      <a:pt x="306" y="154"/>
                    </a:cubicBezTo>
                    <a:cubicBezTo>
                      <a:pt x="306" y="154"/>
                      <a:pt x="305" y="155"/>
                      <a:pt x="305" y="155"/>
                    </a:cubicBezTo>
                    <a:cubicBezTo>
                      <a:pt x="305" y="155"/>
                      <a:pt x="304" y="154"/>
                      <a:pt x="304" y="154"/>
                    </a:cubicBezTo>
                    <a:cubicBezTo>
                      <a:pt x="304" y="154"/>
                      <a:pt x="302" y="153"/>
                      <a:pt x="302" y="153"/>
                    </a:cubicBezTo>
                    <a:cubicBezTo>
                      <a:pt x="302" y="153"/>
                      <a:pt x="300" y="154"/>
                      <a:pt x="300" y="154"/>
                    </a:cubicBezTo>
                    <a:cubicBezTo>
                      <a:pt x="300" y="154"/>
                      <a:pt x="299" y="156"/>
                      <a:pt x="299" y="156"/>
                    </a:cubicBezTo>
                    <a:cubicBezTo>
                      <a:pt x="299" y="156"/>
                      <a:pt x="299" y="157"/>
                      <a:pt x="299" y="157"/>
                    </a:cubicBezTo>
                    <a:cubicBezTo>
                      <a:pt x="299" y="157"/>
                      <a:pt x="300" y="157"/>
                      <a:pt x="300" y="157"/>
                    </a:cubicBezTo>
                    <a:cubicBezTo>
                      <a:pt x="300" y="157"/>
                      <a:pt x="301" y="158"/>
                      <a:pt x="301" y="158"/>
                    </a:cubicBezTo>
                    <a:cubicBezTo>
                      <a:pt x="301" y="158"/>
                      <a:pt x="302" y="157"/>
                      <a:pt x="302" y="157"/>
                    </a:cubicBezTo>
                    <a:cubicBezTo>
                      <a:pt x="302" y="157"/>
                      <a:pt x="303" y="156"/>
                      <a:pt x="303" y="156"/>
                    </a:cubicBezTo>
                    <a:cubicBezTo>
                      <a:pt x="303" y="156"/>
                      <a:pt x="307" y="155"/>
                      <a:pt x="307" y="155"/>
                    </a:cubicBezTo>
                    <a:cubicBezTo>
                      <a:pt x="307" y="155"/>
                      <a:pt x="309" y="154"/>
                      <a:pt x="309" y="154"/>
                    </a:cubicBezTo>
                    <a:cubicBezTo>
                      <a:pt x="309" y="154"/>
                      <a:pt x="312" y="154"/>
                      <a:pt x="312" y="154"/>
                    </a:cubicBezTo>
                    <a:cubicBezTo>
                      <a:pt x="312" y="154"/>
                      <a:pt x="314" y="155"/>
                      <a:pt x="314" y="155"/>
                    </a:cubicBezTo>
                    <a:cubicBezTo>
                      <a:pt x="314" y="155"/>
                      <a:pt x="316" y="156"/>
                      <a:pt x="316" y="156"/>
                    </a:cubicBezTo>
                    <a:cubicBezTo>
                      <a:pt x="316" y="156"/>
                      <a:pt x="317" y="156"/>
                      <a:pt x="317" y="156"/>
                    </a:cubicBezTo>
                    <a:cubicBezTo>
                      <a:pt x="317" y="156"/>
                      <a:pt x="318" y="158"/>
                      <a:pt x="318" y="158"/>
                    </a:cubicBezTo>
                    <a:cubicBezTo>
                      <a:pt x="318" y="158"/>
                      <a:pt x="317" y="159"/>
                      <a:pt x="317" y="159"/>
                    </a:cubicBezTo>
                    <a:cubicBezTo>
                      <a:pt x="317" y="159"/>
                      <a:pt x="317" y="160"/>
                      <a:pt x="317" y="160"/>
                    </a:cubicBezTo>
                    <a:cubicBezTo>
                      <a:pt x="317" y="160"/>
                      <a:pt x="317" y="161"/>
                      <a:pt x="317" y="161"/>
                    </a:cubicBezTo>
                    <a:cubicBezTo>
                      <a:pt x="317" y="161"/>
                      <a:pt x="315" y="161"/>
                      <a:pt x="315" y="161"/>
                    </a:cubicBezTo>
                    <a:cubicBezTo>
                      <a:pt x="315" y="161"/>
                      <a:pt x="313" y="160"/>
                      <a:pt x="313" y="160"/>
                    </a:cubicBezTo>
                    <a:cubicBezTo>
                      <a:pt x="313" y="160"/>
                      <a:pt x="311" y="160"/>
                      <a:pt x="311" y="160"/>
                    </a:cubicBezTo>
                    <a:cubicBezTo>
                      <a:pt x="311" y="160"/>
                      <a:pt x="309" y="161"/>
                      <a:pt x="309" y="161"/>
                    </a:cubicBezTo>
                    <a:cubicBezTo>
                      <a:pt x="309" y="161"/>
                      <a:pt x="307" y="162"/>
                      <a:pt x="307" y="162"/>
                    </a:cubicBezTo>
                    <a:cubicBezTo>
                      <a:pt x="307" y="162"/>
                      <a:pt x="306" y="161"/>
                      <a:pt x="306" y="161"/>
                    </a:cubicBezTo>
                    <a:cubicBezTo>
                      <a:pt x="306" y="161"/>
                      <a:pt x="305" y="160"/>
                      <a:pt x="305" y="160"/>
                    </a:cubicBezTo>
                    <a:cubicBezTo>
                      <a:pt x="305" y="160"/>
                      <a:pt x="304" y="159"/>
                      <a:pt x="304" y="159"/>
                    </a:cubicBezTo>
                    <a:cubicBezTo>
                      <a:pt x="304" y="159"/>
                      <a:pt x="303" y="159"/>
                      <a:pt x="303" y="159"/>
                    </a:cubicBezTo>
                    <a:cubicBezTo>
                      <a:pt x="303" y="159"/>
                      <a:pt x="302" y="160"/>
                      <a:pt x="302" y="160"/>
                    </a:cubicBezTo>
                    <a:cubicBezTo>
                      <a:pt x="302" y="160"/>
                      <a:pt x="301" y="160"/>
                      <a:pt x="301" y="160"/>
                    </a:cubicBezTo>
                    <a:cubicBezTo>
                      <a:pt x="301" y="160"/>
                      <a:pt x="302" y="160"/>
                      <a:pt x="302" y="160"/>
                    </a:cubicBezTo>
                    <a:cubicBezTo>
                      <a:pt x="302" y="160"/>
                      <a:pt x="304" y="160"/>
                      <a:pt x="304" y="160"/>
                    </a:cubicBezTo>
                    <a:cubicBezTo>
                      <a:pt x="304" y="160"/>
                      <a:pt x="304" y="161"/>
                      <a:pt x="304" y="161"/>
                    </a:cubicBezTo>
                    <a:cubicBezTo>
                      <a:pt x="304" y="161"/>
                      <a:pt x="305" y="162"/>
                      <a:pt x="305" y="162"/>
                    </a:cubicBezTo>
                    <a:cubicBezTo>
                      <a:pt x="305" y="162"/>
                      <a:pt x="306" y="163"/>
                      <a:pt x="306" y="163"/>
                    </a:cubicBezTo>
                    <a:cubicBezTo>
                      <a:pt x="306" y="163"/>
                      <a:pt x="307" y="163"/>
                      <a:pt x="307" y="163"/>
                    </a:cubicBezTo>
                    <a:cubicBezTo>
                      <a:pt x="307" y="163"/>
                      <a:pt x="309" y="162"/>
                      <a:pt x="309" y="162"/>
                    </a:cubicBezTo>
                    <a:cubicBezTo>
                      <a:pt x="309" y="162"/>
                      <a:pt x="310" y="162"/>
                      <a:pt x="310" y="162"/>
                    </a:cubicBezTo>
                    <a:cubicBezTo>
                      <a:pt x="310" y="162"/>
                      <a:pt x="312" y="161"/>
                      <a:pt x="312" y="161"/>
                    </a:cubicBezTo>
                    <a:cubicBezTo>
                      <a:pt x="312" y="161"/>
                      <a:pt x="314" y="161"/>
                      <a:pt x="314" y="161"/>
                    </a:cubicBezTo>
                    <a:cubicBezTo>
                      <a:pt x="314" y="161"/>
                      <a:pt x="315" y="162"/>
                      <a:pt x="315" y="162"/>
                    </a:cubicBezTo>
                    <a:cubicBezTo>
                      <a:pt x="315" y="162"/>
                      <a:pt x="317" y="163"/>
                      <a:pt x="317" y="163"/>
                    </a:cubicBezTo>
                    <a:cubicBezTo>
                      <a:pt x="317" y="163"/>
                      <a:pt x="318" y="163"/>
                      <a:pt x="318" y="163"/>
                    </a:cubicBezTo>
                    <a:cubicBezTo>
                      <a:pt x="318" y="163"/>
                      <a:pt x="318" y="165"/>
                      <a:pt x="318" y="165"/>
                    </a:cubicBezTo>
                    <a:cubicBezTo>
                      <a:pt x="318" y="165"/>
                      <a:pt x="317" y="166"/>
                      <a:pt x="317" y="166"/>
                    </a:cubicBezTo>
                    <a:cubicBezTo>
                      <a:pt x="317" y="166"/>
                      <a:pt x="315" y="167"/>
                      <a:pt x="315" y="167"/>
                    </a:cubicBezTo>
                    <a:cubicBezTo>
                      <a:pt x="315" y="167"/>
                      <a:pt x="313" y="165"/>
                      <a:pt x="313" y="165"/>
                    </a:cubicBezTo>
                    <a:cubicBezTo>
                      <a:pt x="313" y="165"/>
                      <a:pt x="310" y="166"/>
                      <a:pt x="310" y="166"/>
                    </a:cubicBezTo>
                    <a:cubicBezTo>
                      <a:pt x="310" y="166"/>
                      <a:pt x="310" y="167"/>
                      <a:pt x="310" y="167"/>
                    </a:cubicBezTo>
                    <a:cubicBezTo>
                      <a:pt x="310" y="167"/>
                      <a:pt x="313" y="167"/>
                      <a:pt x="313" y="167"/>
                    </a:cubicBezTo>
                    <a:cubicBezTo>
                      <a:pt x="313" y="167"/>
                      <a:pt x="313" y="169"/>
                      <a:pt x="313" y="169"/>
                    </a:cubicBezTo>
                    <a:cubicBezTo>
                      <a:pt x="313" y="169"/>
                      <a:pt x="314" y="169"/>
                      <a:pt x="314" y="169"/>
                    </a:cubicBezTo>
                    <a:cubicBezTo>
                      <a:pt x="314" y="169"/>
                      <a:pt x="316" y="168"/>
                      <a:pt x="316" y="168"/>
                    </a:cubicBezTo>
                    <a:cubicBezTo>
                      <a:pt x="316" y="168"/>
                      <a:pt x="318" y="167"/>
                      <a:pt x="318" y="167"/>
                    </a:cubicBezTo>
                    <a:cubicBezTo>
                      <a:pt x="318" y="167"/>
                      <a:pt x="320" y="168"/>
                      <a:pt x="320" y="168"/>
                    </a:cubicBezTo>
                    <a:cubicBezTo>
                      <a:pt x="320" y="168"/>
                      <a:pt x="322" y="169"/>
                      <a:pt x="322" y="169"/>
                    </a:cubicBezTo>
                    <a:cubicBezTo>
                      <a:pt x="322" y="169"/>
                      <a:pt x="325" y="172"/>
                      <a:pt x="325" y="172"/>
                    </a:cubicBezTo>
                    <a:cubicBezTo>
                      <a:pt x="325" y="172"/>
                      <a:pt x="327" y="173"/>
                      <a:pt x="327" y="173"/>
                    </a:cubicBezTo>
                    <a:cubicBezTo>
                      <a:pt x="327" y="173"/>
                      <a:pt x="330" y="174"/>
                      <a:pt x="330" y="174"/>
                    </a:cubicBezTo>
                    <a:cubicBezTo>
                      <a:pt x="330" y="174"/>
                      <a:pt x="332" y="174"/>
                      <a:pt x="332" y="174"/>
                    </a:cubicBezTo>
                    <a:cubicBezTo>
                      <a:pt x="332" y="174"/>
                      <a:pt x="332" y="175"/>
                      <a:pt x="332" y="175"/>
                    </a:cubicBezTo>
                    <a:cubicBezTo>
                      <a:pt x="332" y="175"/>
                      <a:pt x="331" y="177"/>
                      <a:pt x="331" y="177"/>
                    </a:cubicBezTo>
                    <a:cubicBezTo>
                      <a:pt x="331" y="177"/>
                      <a:pt x="329" y="178"/>
                      <a:pt x="329" y="178"/>
                    </a:cubicBezTo>
                    <a:cubicBezTo>
                      <a:pt x="329" y="178"/>
                      <a:pt x="328" y="179"/>
                      <a:pt x="328" y="179"/>
                    </a:cubicBezTo>
                    <a:cubicBezTo>
                      <a:pt x="328" y="179"/>
                      <a:pt x="328" y="180"/>
                      <a:pt x="328" y="180"/>
                    </a:cubicBezTo>
                    <a:cubicBezTo>
                      <a:pt x="328" y="180"/>
                      <a:pt x="329" y="179"/>
                      <a:pt x="329" y="179"/>
                    </a:cubicBezTo>
                    <a:cubicBezTo>
                      <a:pt x="329" y="179"/>
                      <a:pt x="331" y="179"/>
                      <a:pt x="331" y="179"/>
                    </a:cubicBezTo>
                    <a:cubicBezTo>
                      <a:pt x="331" y="179"/>
                      <a:pt x="332" y="179"/>
                      <a:pt x="332" y="179"/>
                    </a:cubicBezTo>
                    <a:cubicBezTo>
                      <a:pt x="332" y="179"/>
                      <a:pt x="332" y="180"/>
                      <a:pt x="332" y="180"/>
                    </a:cubicBezTo>
                    <a:cubicBezTo>
                      <a:pt x="332" y="180"/>
                      <a:pt x="334" y="179"/>
                      <a:pt x="334" y="179"/>
                    </a:cubicBezTo>
                    <a:cubicBezTo>
                      <a:pt x="334" y="179"/>
                      <a:pt x="334" y="178"/>
                      <a:pt x="334" y="178"/>
                    </a:cubicBezTo>
                    <a:cubicBezTo>
                      <a:pt x="334" y="178"/>
                      <a:pt x="335" y="178"/>
                      <a:pt x="335" y="178"/>
                    </a:cubicBezTo>
                    <a:cubicBezTo>
                      <a:pt x="335" y="178"/>
                      <a:pt x="336" y="179"/>
                      <a:pt x="336" y="179"/>
                    </a:cubicBezTo>
                    <a:cubicBezTo>
                      <a:pt x="336" y="179"/>
                      <a:pt x="336" y="179"/>
                      <a:pt x="336" y="179"/>
                    </a:cubicBezTo>
                    <a:cubicBezTo>
                      <a:pt x="336" y="179"/>
                      <a:pt x="335" y="180"/>
                      <a:pt x="335" y="180"/>
                    </a:cubicBezTo>
                    <a:cubicBezTo>
                      <a:pt x="335" y="180"/>
                      <a:pt x="334" y="181"/>
                      <a:pt x="334" y="181"/>
                    </a:cubicBezTo>
                    <a:cubicBezTo>
                      <a:pt x="334" y="181"/>
                      <a:pt x="333" y="182"/>
                      <a:pt x="333" y="182"/>
                    </a:cubicBezTo>
                    <a:cubicBezTo>
                      <a:pt x="333" y="182"/>
                      <a:pt x="332" y="182"/>
                      <a:pt x="332" y="182"/>
                    </a:cubicBezTo>
                    <a:cubicBezTo>
                      <a:pt x="332" y="182"/>
                      <a:pt x="331" y="183"/>
                      <a:pt x="331" y="183"/>
                    </a:cubicBezTo>
                    <a:cubicBezTo>
                      <a:pt x="331" y="183"/>
                      <a:pt x="331" y="184"/>
                      <a:pt x="331" y="184"/>
                    </a:cubicBezTo>
                    <a:cubicBezTo>
                      <a:pt x="331" y="184"/>
                      <a:pt x="330" y="186"/>
                      <a:pt x="330" y="186"/>
                    </a:cubicBezTo>
                    <a:cubicBezTo>
                      <a:pt x="330" y="186"/>
                      <a:pt x="331" y="187"/>
                      <a:pt x="331" y="187"/>
                    </a:cubicBezTo>
                    <a:cubicBezTo>
                      <a:pt x="331" y="187"/>
                      <a:pt x="333" y="186"/>
                      <a:pt x="333" y="186"/>
                    </a:cubicBezTo>
                    <a:cubicBezTo>
                      <a:pt x="333" y="186"/>
                      <a:pt x="334" y="183"/>
                      <a:pt x="334" y="183"/>
                    </a:cubicBezTo>
                    <a:cubicBezTo>
                      <a:pt x="334" y="183"/>
                      <a:pt x="336" y="183"/>
                      <a:pt x="336" y="183"/>
                    </a:cubicBezTo>
                    <a:cubicBezTo>
                      <a:pt x="336" y="183"/>
                      <a:pt x="337" y="183"/>
                      <a:pt x="337" y="183"/>
                    </a:cubicBezTo>
                    <a:cubicBezTo>
                      <a:pt x="337" y="183"/>
                      <a:pt x="337" y="184"/>
                      <a:pt x="337" y="184"/>
                    </a:cubicBezTo>
                    <a:cubicBezTo>
                      <a:pt x="337" y="184"/>
                      <a:pt x="337" y="185"/>
                      <a:pt x="337" y="185"/>
                    </a:cubicBezTo>
                    <a:cubicBezTo>
                      <a:pt x="337" y="185"/>
                      <a:pt x="336" y="187"/>
                      <a:pt x="336" y="187"/>
                    </a:cubicBezTo>
                    <a:cubicBezTo>
                      <a:pt x="336" y="187"/>
                      <a:pt x="335" y="188"/>
                      <a:pt x="335" y="188"/>
                    </a:cubicBezTo>
                    <a:cubicBezTo>
                      <a:pt x="335" y="188"/>
                      <a:pt x="335" y="189"/>
                      <a:pt x="335" y="189"/>
                    </a:cubicBezTo>
                    <a:cubicBezTo>
                      <a:pt x="335" y="189"/>
                      <a:pt x="334" y="190"/>
                      <a:pt x="334" y="190"/>
                    </a:cubicBezTo>
                    <a:cubicBezTo>
                      <a:pt x="334" y="190"/>
                      <a:pt x="334" y="191"/>
                      <a:pt x="334" y="191"/>
                    </a:cubicBezTo>
                    <a:cubicBezTo>
                      <a:pt x="334" y="191"/>
                      <a:pt x="335" y="190"/>
                      <a:pt x="335" y="190"/>
                    </a:cubicBezTo>
                    <a:cubicBezTo>
                      <a:pt x="335" y="190"/>
                      <a:pt x="336" y="192"/>
                      <a:pt x="336" y="192"/>
                    </a:cubicBezTo>
                    <a:cubicBezTo>
                      <a:pt x="336" y="192"/>
                      <a:pt x="336" y="193"/>
                      <a:pt x="336" y="193"/>
                    </a:cubicBezTo>
                    <a:cubicBezTo>
                      <a:pt x="336" y="193"/>
                      <a:pt x="334" y="194"/>
                      <a:pt x="334" y="194"/>
                    </a:cubicBezTo>
                    <a:cubicBezTo>
                      <a:pt x="334" y="194"/>
                      <a:pt x="335" y="195"/>
                      <a:pt x="335" y="195"/>
                    </a:cubicBezTo>
                    <a:cubicBezTo>
                      <a:pt x="335" y="195"/>
                      <a:pt x="336" y="195"/>
                      <a:pt x="336" y="195"/>
                    </a:cubicBezTo>
                    <a:cubicBezTo>
                      <a:pt x="336" y="195"/>
                      <a:pt x="336" y="195"/>
                      <a:pt x="336" y="195"/>
                    </a:cubicBezTo>
                    <a:cubicBezTo>
                      <a:pt x="336" y="195"/>
                      <a:pt x="336" y="196"/>
                      <a:pt x="336" y="196"/>
                    </a:cubicBezTo>
                    <a:cubicBezTo>
                      <a:pt x="336" y="196"/>
                      <a:pt x="335" y="197"/>
                      <a:pt x="335" y="197"/>
                    </a:cubicBezTo>
                    <a:cubicBezTo>
                      <a:pt x="335" y="197"/>
                      <a:pt x="335" y="198"/>
                      <a:pt x="335" y="198"/>
                    </a:cubicBezTo>
                    <a:cubicBezTo>
                      <a:pt x="335" y="198"/>
                      <a:pt x="336" y="199"/>
                      <a:pt x="336" y="199"/>
                    </a:cubicBezTo>
                    <a:cubicBezTo>
                      <a:pt x="336" y="199"/>
                      <a:pt x="336" y="200"/>
                      <a:pt x="336" y="200"/>
                    </a:cubicBezTo>
                    <a:cubicBezTo>
                      <a:pt x="336" y="200"/>
                      <a:pt x="334" y="201"/>
                      <a:pt x="334" y="201"/>
                    </a:cubicBezTo>
                    <a:cubicBezTo>
                      <a:pt x="334" y="201"/>
                      <a:pt x="333" y="201"/>
                      <a:pt x="333" y="201"/>
                    </a:cubicBezTo>
                    <a:cubicBezTo>
                      <a:pt x="333" y="201"/>
                      <a:pt x="332" y="200"/>
                      <a:pt x="332" y="200"/>
                    </a:cubicBezTo>
                    <a:cubicBezTo>
                      <a:pt x="332" y="200"/>
                      <a:pt x="330" y="201"/>
                      <a:pt x="330" y="201"/>
                    </a:cubicBezTo>
                    <a:cubicBezTo>
                      <a:pt x="330" y="201"/>
                      <a:pt x="330" y="200"/>
                      <a:pt x="330" y="200"/>
                    </a:cubicBezTo>
                    <a:cubicBezTo>
                      <a:pt x="330" y="200"/>
                      <a:pt x="330" y="196"/>
                      <a:pt x="330" y="196"/>
                    </a:cubicBezTo>
                    <a:cubicBezTo>
                      <a:pt x="330" y="196"/>
                      <a:pt x="329" y="194"/>
                      <a:pt x="329" y="194"/>
                    </a:cubicBezTo>
                    <a:cubicBezTo>
                      <a:pt x="329" y="194"/>
                      <a:pt x="329" y="195"/>
                      <a:pt x="329" y="195"/>
                    </a:cubicBezTo>
                    <a:cubicBezTo>
                      <a:pt x="329" y="195"/>
                      <a:pt x="328" y="196"/>
                      <a:pt x="328" y="196"/>
                    </a:cubicBezTo>
                    <a:cubicBezTo>
                      <a:pt x="328" y="196"/>
                      <a:pt x="328" y="199"/>
                      <a:pt x="328" y="199"/>
                    </a:cubicBezTo>
                    <a:cubicBezTo>
                      <a:pt x="328" y="199"/>
                      <a:pt x="327" y="200"/>
                      <a:pt x="327" y="200"/>
                    </a:cubicBezTo>
                    <a:cubicBezTo>
                      <a:pt x="327" y="200"/>
                      <a:pt x="324" y="201"/>
                      <a:pt x="324" y="201"/>
                    </a:cubicBezTo>
                    <a:cubicBezTo>
                      <a:pt x="324" y="201"/>
                      <a:pt x="322" y="200"/>
                      <a:pt x="322" y="200"/>
                    </a:cubicBezTo>
                    <a:cubicBezTo>
                      <a:pt x="322" y="200"/>
                      <a:pt x="319" y="199"/>
                      <a:pt x="319" y="199"/>
                    </a:cubicBezTo>
                    <a:cubicBezTo>
                      <a:pt x="319" y="199"/>
                      <a:pt x="317" y="195"/>
                      <a:pt x="317" y="195"/>
                    </a:cubicBezTo>
                    <a:cubicBezTo>
                      <a:pt x="317" y="195"/>
                      <a:pt x="317" y="192"/>
                      <a:pt x="317" y="192"/>
                    </a:cubicBezTo>
                    <a:cubicBezTo>
                      <a:pt x="317" y="192"/>
                      <a:pt x="317" y="190"/>
                      <a:pt x="317" y="190"/>
                    </a:cubicBezTo>
                    <a:cubicBezTo>
                      <a:pt x="317" y="190"/>
                      <a:pt x="315" y="187"/>
                      <a:pt x="315" y="187"/>
                    </a:cubicBezTo>
                    <a:cubicBezTo>
                      <a:pt x="315" y="187"/>
                      <a:pt x="314" y="185"/>
                      <a:pt x="314" y="185"/>
                    </a:cubicBezTo>
                    <a:cubicBezTo>
                      <a:pt x="314" y="185"/>
                      <a:pt x="312" y="185"/>
                      <a:pt x="312" y="185"/>
                    </a:cubicBezTo>
                    <a:cubicBezTo>
                      <a:pt x="312" y="185"/>
                      <a:pt x="310" y="184"/>
                      <a:pt x="310" y="184"/>
                    </a:cubicBezTo>
                    <a:cubicBezTo>
                      <a:pt x="310" y="184"/>
                      <a:pt x="309" y="182"/>
                      <a:pt x="309" y="182"/>
                    </a:cubicBezTo>
                    <a:cubicBezTo>
                      <a:pt x="309" y="182"/>
                      <a:pt x="307" y="182"/>
                      <a:pt x="307" y="182"/>
                    </a:cubicBezTo>
                    <a:cubicBezTo>
                      <a:pt x="307" y="182"/>
                      <a:pt x="305" y="181"/>
                      <a:pt x="305" y="181"/>
                    </a:cubicBezTo>
                    <a:cubicBezTo>
                      <a:pt x="305" y="181"/>
                      <a:pt x="303" y="182"/>
                      <a:pt x="303" y="182"/>
                    </a:cubicBezTo>
                    <a:cubicBezTo>
                      <a:pt x="303" y="182"/>
                      <a:pt x="303" y="181"/>
                      <a:pt x="303" y="181"/>
                    </a:cubicBezTo>
                    <a:cubicBezTo>
                      <a:pt x="303" y="181"/>
                      <a:pt x="301" y="180"/>
                      <a:pt x="301" y="180"/>
                    </a:cubicBezTo>
                    <a:cubicBezTo>
                      <a:pt x="301" y="180"/>
                      <a:pt x="300" y="182"/>
                      <a:pt x="300" y="182"/>
                    </a:cubicBezTo>
                    <a:cubicBezTo>
                      <a:pt x="300" y="182"/>
                      <a:pt x="299" y="181"/>
                      <a:pt x="299" y="181"/>
                    </a:cubicBezTo>
                    <a:cubicBezTo>
                      <a:pt x="299" y="181"/>
                      <a:pt x="297" y="180"/>
                      <a:pt x="297" y="180"/>
                    </a:cubicBezTo>
                    <a:cubicBezTo>
                      <a:pt x="297" y="180"/>
                      <a:pt x="296" y="178"/>
                      <a:pt x="296" y="178"/>
                    </a:cubicBezTo>
                    <a:cubicBezTo>
                      <a:pt x="296" y="178"/>
                      <a:pt x="294" y="178"/>
                      <a:pt x="294" y="178"/>
                    </a:cubicBezTo>
                    <a:cubicBezTo>
                      <a:pt x="294" y="178"/>
                      <a:pt x="294" y="177"/>
                      <a:pt x="294" y="177"/>
                    </a:cubicBezTo>
                    <a:cubicBezTo>
                      <a:pt x="294" y="177"/>
                      <a:pt x="293" y="175"/>
                      <a:pt x="293" y="175"/>
                    </a:cubicBezTo>
                    <a:cubicBezTo>
                      <a:pt x="293" y="175"/>
                      <a:pt x="292" y="175"/>
                      <a:pt x="292" y="175"/>
                    </a:cubicBezTo>
                    <a:cubicBezTo>
                      <a:pt x="292" y="175"/>
                      <a:pt x="291" y="174"/>
                      <a:pt x="291" y="174"/>
                    </a:cubicBezTo>
                    <a:cubicBezTo>
                      <a:pt x="291" y="174"/>
                      <a:pt x="289" y="174"/>
                      <a:pt x="289" y="174"/>
                    </a:cubicBezTo>
                    <a:cubicBezTo>
                      <a:pt x="289" y="174"/>
                      <a:pt x="289" y="172"/>
                      <a:pt x="289" y="172"/>
                    </a:cubicBezTo>
                    <a:cubicBezTo>
                      <a:pt x="289" y="172"/>
                      <a:pt x="288" y="171"/>
                      <a:pt x="288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71"/>
                      <a:pt x="288" y="173"/>
                      <a:pt x="288" y="173"/>
                    </a:cubicBezTo>
                    <a:cubicBezTo>
                      <a:pt x="288" y="173"/>
                      <a:pt x="289" y="175"/>
                      <a:pt x="289" y="175"/>
                    </a:cubicBezTo>
                    <a:cubicBezTo>
                      <a:pt x="289" y="175"/>
                      <a:pt x="290" y="175"/>
                      <a:pt x="290" y="175"/>
                    </a:cubicBezTo>
                    <a:cubicBezTo>
                      <a:pt x="290" y="175"/>
                      <a:pt x="291" y="176"/>
                      <a:pt x="291" y="176"/>
                    </a:cubicBezTo>
                    <a:cubicBezTo>
                      <a:pt x="291" y="176"/>
                      <a:pt x="292" y="177"/>
                      <a:pt x="292" y="177"/>
                    </a:cubicBezTo>
                    <a:cubicBezTo>
                      <a:pt x="292" y="177"/>
                      <a:pt x="293" y="178"/>
                      <a:pt x="293" y="178"/>
                    </a:cubicBezTo>
                    <a:cubicBezTo>
                      <a:pt x="293" y="178"/>
                      <a:pt x="294" y="179"/>
                      <a:pt x="294" y="179"/>
                    </a:cubicBezTo>
                    <a:cubicBezTo>
                      <a:pt x="294" y="179"/>
                      <a:pt x="294" y="180"/>
                      <a:pt x="294" y="180"/>
                    </a:cubicBezTo>
                    <a:cubicBezTo>
                      <a:pt x="294" y="180"/>
                      <a:pt x="293" y="181"/>
                      <a:pt x="293" y="181"/>
                    </a:cubicBezTo>
                    <a:cubicBezTo>
                      <a:pt x="293" y="181"/>
                      <a:pt x="294" y="182"/>
                      <a:pt x="294" y="182"/>
                    </a:cubicBezTo>
                    <a:cubicBezTo>
                      <a:pt x="294" y="182"/>
                      <a:pt x="295" y="182"/>
                      <a:pt x="295" y="182"/>
                    </a:cubicBezTo>
                    <a:cubicBezTo>
                      <a:pt x="295" y="182"/>
                      <a:pt x="296" y="183"/>
                      <a:pt x="296" y="183"/>
                    </a:cubicBezTo>
                    <a:cubicBezTo>
                      <a:pt x="296" y="183"/>
                      <a:pt x="298" y="182"/>
                      <a:pt x="298" y="182"/>
                    </a:cubicBezTo>
                    <a:cubicBezTo>
                      <a:pt x="298" y="182"/>
                      <a:pt x="299" y="182"/>
                      <a:pt x="299" y="182"/>
                    </a:cubicBezTo>
                    <a:cubicBezTo>
                      <a:pt x="299" y="182"/>
                      <a:pt x="301" y="183"/>
                      <a:pt x="301" y="183"/>
                    </a:cubicBezTo>
                    <a:cubicBezTo>
                      <a:pt x="301" y="183"/>
                      <a:pt x="303" y="183"/>
                      <a:pt x="303" y="183"/>
                    </a:cubicBezTo>
                    <a:cubicBezTo>
                      <a:pt x="303" y="183"/>
                      <a:pt x="304" y="183"/>
                      <a:pt x="304" y="183"/>
                    </a:cubicBezTo>
                    <a:cubicBezTo>
                      <a:pt x="304" y="183"/>
                      <a:pt x="306" y="183"/>
                      <a:pt x="306" y="183"/>
                    </a:cubicBezTo>
                    <a:cubicBezTo>
                      <a:pt x="306" y="183"/>
                      <a:pt x="307" y="184"/>
                      <a:pt x="307" y="184"/>
                    </a:cubicBezTo>
                    <a:cubicBezTo>
                      <a:pt x="307" y="184"/>
                      <a:pt x="308" y="185"/>
                      <a:pt x="308" y="185"/>
                    </a:cubicBezTo>
                    <a:cubicBezTo>
                      <a:pt x="308" y="185"/>
                      <a:pt x="308" y="187"/>
                      <a:pt x="308" y="187"/>
                    </a:cubicBezTo>
                    <a:cubicBezTo>
                      <a:pt x="308" y="187"/>
                      <a:pt x="307" y="187"/>
                      <a:pt x="307" y="187"/>
                    </a:cubicBezTo>
                    <a:cubicBezTo>
                      <a:pt x="307" y="187"/>
                      <a:pt x="306" y="189"/>
                      <a:pt x="306" y="189"/>
                    </a:cubicBezTo>
                    <a:cubicBezTo>
                      <a:pt x="306" y="189"/>
                      <a:pt x="305" y="189"/>
                      <a:pt x="305" y="189"/>
                    </a:cubicBezTo>
                    <a:cubicBezTo>
                      <a:pt x="305" y="189"/>
                      <a:pt x="304" y="189"/>
                      <a:pt x="304" y="189"/>
                    </a:cubicBezTo>
                    <a:cubicBezTo>
                      <a:pt x="304" y="189"/>
                      <a:pt x="302" y="190"/>
                      <a:pt x="302" y="190"/>
                    </a:cubicBezTo>
                    <a:cubicBezTo>
                      <a:pt x="302" y="190"/>
                      <a:pt x="300" y="192"/>
                      <a:pt x="300" y="192"/>
                    </a:cubicBezTo>
                    <a:cubicBezTo>
                      <a:pt x="300" y="192"/>
                      <a:pt x="299" y="192"/>
                      <a:pt x="299" y="192"/>
                    </a:cubicBezTo>
                    <a:cubicBezTo>
                      <a:pt x="299" y="192"/>
                      <a:pt x="297" y="192"/>
                      <a:pt x="297" y="192"/>
                    </a:cubicBezTo>
                    <a:cubicBezTo>
                      <a:pt x="297" y="192"/>
                      <a:pt x="295" y="192"/>
                      <a:pt x="295" y="192"/>
                    </a:cubicBezTo>
                    <a:cubicBezTo>
                      <a:pt x="295" y="192"/>
                      <a:pt x="293" y="193"/>
                      <a:pt x="293" y="193"/>
                    </a:cubicBezTo>
                    <a:cubicBezTo>
                      <a:pt x="293" y="193"/>
                      <a:pt x="292" y="193"/>
                      <a:pt x="292" y="193"/>
                    </a:cubicBezTo>
                    <a:cubicBezTo>
                      <a:pt x="292" y="193"/>
                      <a:pt x="291" y="191"/>
                      <a:pt x="291" y="191"/>
                    </a:cubicBezTo>
                    <a:cubicBezTo>
                      <a:pt x="291" y="191"/>
                      <a:pt x="290" y="190"/>
                      <a:pt x="290" y="190"/>
                    </a:cubicBezTo>
                    <a:cubicBezTo>
                      <a:pt x="290" y="190"/>
                      <a:pt x="289" y="190"/>
                      <a:pt x="289" y="190"/>
                    </a:cubicBezTo>
                    <a:cubicBezTo>
                      <a:pt x="289" y="190"/>
                      <a:pt x="289" y="191"/>
                      <a:pt x="289" y="191"/>
                    </a:cubicBezTo>
                    <a:cubicBezTo>
                      <a:pt x="289" y="191"/>
                      <a:pt x="287" y="192"/>
                      <a:pt x="287" y="192"/>
                    </a:cubicBezTo>
                    <a:cubicBezTo>
                      <a:pt x="287" y="192"/>
                      <a:pt x="286" y="192"/>
                      <a:pt x="286" y="192"/>
                    </a:cubicBezTo>
                    <a:cubicBezTo>
                      <a:pt x="286" y="192"/>
                      <a:pt x="287" y="193"/>
                      <a:pt x="287" y="193"/>
                    </a:cubicBezTo>
                    <a:cubicBezTo>
                      <a:pt x="287" y="193"/>
                      <a:pt x="287" y="195"/>
                      <a:pt x="287" y="195"/>
                    </a:cubicBezTo>
                    <a:cubicBezTo>
                      <a:pt x="287" y="195"/>
                      <a:pt x="286" y="197"/>
                      <a:pt x="286" y="197"/>
                    </a:cubicBezTo>
                    <a:cubicBezTo>
                      <a:pt x="286" y="197"/>
                      <a:pt x="284" y="198"/>
                      <a:pt x="284" y="198"/>
                    </a:cubicBezTo>
                    <a:cubicBezTo>
                      <a:pt x="284" y="198"/>
                      <a:pt x="283" y="200"/>
                      <a:pt x="283" y="200"/>
                    </a:cubicBezTo>
                    <a:cubicBezTo>
                      <a:pt x="283" y="200"/>
                      <a:pt x="283" y="200"/>
                      <a:pt x="283" y="200"/>
                    </a:cubicBezTo>
                    <a:cubicBezTo>
                      <a:pt x="283" y="200"/>
                      <a:pt x="281" y="200"/>
                      <a:pt x="281" y="200"/>
                    </a:cubicBezTo>
                    <a:cubicBezTo>
                      <a:pt x="281" y="200"/>
                      <a:pt x="280" y="200"/>
                      <a:pt x="280" y="200"/>
                    </a:cubicBezTo>
                    <a:cubicBezTo>
                      <a:pt x="280" y="200"/>
                      <a:pt x="279" y="200"/>
                      <a:pt x="279" y="200"/>
                    </a:cubicBezTo>
                    <a:cubicBezTo>
                      <a:pt x="279" y="200"/>
                      <a:pt x="278" y="201"/>
                      <a:pt x="278" y="201"/>
                    </a:cubicBezTo>
                    <a:cubicBezTo>
                      <a:pt x="278" y="201"/>
                      <a:pt x="278" y="201"/>
                      <a:pt x="278" y="201"/>
                    </a:cubicBezTo>
                    <a:cubicBezTo>
                      <a:pt x="278" y="201"/>
                      <a:pt x="279" y="201"/>
                      <a:pt x="279" y="201"/>
                    </a:cubicBezTo>
                    <a:cubicBezTo>
                      <a:pt x="279" y="201"/>
                      <a:pt x="280" y="201"/>
                      <a:pt x="280" y="201"/>
                    </a:cubicBezTo>
                    <a:cubicBezTo>
                      <a:pt x="280" y="201"/>
                      <a:pt x="282" y="201"/>
                      <a:pt x="282" y="201"/>
                    </a:cubicBezTo>
                    <a:cubicBezTo>
                      <a:pt x="282" y="201"/>
                      <a:pt x="283" y="202"/>
                      <a:pt x="283" y="202"/>
                    </a:cubicBezTo>
                    <a:cubicBezTo>
                      <a:pt x="283" y="202"/>
                      <a:pt x="284" y="202"/>
                      <a:pt x="284" y="202"/>
                    </a:cubicBezTo>
                    <a:cubicBezTo>
                      <a:pt x="284" y="202"/>
                      <a:pt x="286" y="202"/>
                      <a:pt x="286" y="202"/>
                    </a:cubicBezTo>
                    <a:cubicBezTo>
                      <a:pt x="286" y="202"/>
                      <a:pt x="287" y="201"/>
                      <a:pt x="287" y="201"/>
                    </a:cubicBezTo>
                    <a:cubicBezTo>
                      <a:pt x="287" y="201"/>
                      <a:pt x="290" y="201"/>
                      <a:pt x="290" y="201"/>
                    </a:cubicBezTo>
                    <a:cubicBezTo>
                      <a:pt x="290" y="201"/>
                      <a:pt x="292" y="200"/>
                      <a:pt x="292" y="200"/>
                    </a:cubicBezTo>
                    <a:cubicBezTo>
                      <a:pt x="292" y="200"/>
                      <a:pt x="294" y="200"/>
                      <a:pt x="294" y="200"/>
                    </a:cubicBezTo>
                    <a:cubicBezTo>
                      <a:pt x="294" y="200"/>
                      <a:pt x="296" y="200"/>
                      <a:pt x="296" y="200"/>
                    </a:cubicBezTo>
                    <a:cubicBezTo>
                      <a:pt x="296" y="200"/>
                      <a:pt x="297" y="200"/>
                      <a:pt x="297" y="200"/>
                    </a:cubicBezTo>
                    <a:cubicBezTo>
                      <a:pt x="297" y="200"/>
                      <a:pt x="298" y="200"/>
                      <a:pt x="298" y="200"/>
                    </a:cubicBezTo>
                    <a:cubicBezTo>
                      <a:pt x="298" y="200"/>
                      <a:pt x="298" y="202"/>
                      <a:pt x="298" y="202"/>
                    </a:cubicBezTo>
                    <a:cubicBezTo>
                      <a:pt x="298" y="202"/>
                      <a:pt x="297" y="203"/>
                      <a:pt x="297" y="203"/>
                    </a:cubicBezTo>
                    <a:cubicBezTo>
                      <a:pt x="297" y="203"/>
                      <a:pt x="296" y="203"/>
                      <a:pt x="296" y="203"/>
                    </a:cubicBezTo>
                    <a:cubicBezTo>
                      <a:pt x="296" y="203"/>
                      <a:pt x="293" y="203"/>
                      <a:pt x="293" y="203"/>
                    </a:cubicBezTo>
                    <a:cubicBezTo>
                      <a:pt x="293" y="203"/>
                      <a:pt x="290" y="203"/>
                      <a:pt x="290" y="203"/>
                    </a:cubicBezTo>
                    <a:cubicBezTo>
                      <a:pt x="290" y="203"/>
                      <a:pt x="289" y="205"/>
                      <a:pt x="289" y="205"/>
                    </a:cubicBezTo>
                    <a:cubicBezTo>
                      <a:pt x="289" y="205"/>
                      <a:pt x="288" y="206"/>
                      <a:pt x="288" y="206"/>
                    </a:cubicBezTo>
                    <a:cubicBezTo>
                      <a:pt x="288" y="206"/>
                      <a:pt x="286" y="207"/>
                      <a:pt x="286" y="207"/>
                    </a:cubicBezTo>
                    <a:cubicBezTo>
                      <a:pt x="286" y="207"/>
                      <a:pt x="284" y="205"/>
                      <a:pt x="284" y="205"/>
                    </a:cubicBezTo>
                    <a:cubicBezTo>
                      <a:pt x="284" y="205"/>
                      <a:pt x="283" y="206"/>
                      <a:pt x="283" y="206"/>
                    </a:cubicBezTo>
                    <a:cubicBezTo>
                      <a:pt x="283" y="206"/>
                      <a:pt x="281" y="206"/>
                      <a:pt x="281" y="206"/>
                    </a:cubicBezTo>
                    <a:cubicBezTo>
                      <a:pt x="281" y="206"/>
                      <a:pt x="281" y="208"/>
                      <a:pt x="281" y="208"/>
                    </a:cubicBezTo>
                    <a:cubicBezTo>
                      <a:pt x="281" y="208"/>
                      <a:pt x="282" y="208"/>
                      <a:pt x="282" y="208"/>
                    </a:cubicBezTo>
                    <a:cubicBezTo>
                      <a:pt x="282" y="208"/>
                      <a:pt x="285" y="209"/>
                      <a:pt x="285" y="209"/>
                    </a:cubicBezTo>
                    <a:cubicBezTo>
                      <a:pt x="285" y="209"/>
                      <a:pt x="287" y="209"/>
                      <a:pt x="287" y="209"/>
                    </a:cubicBezTo>
                    <a:cubicBezTo>
                      <a:pt x="287" y="209"/>
                      <a:pt x="289" y="210"/>
                      <a:pt x="289" y="210"/>
                    </a:cubicBezTo>
                    <a:cubicBezTo>
                      <a:pt x="289" y="210"/>
                      <a:pt x="290" y="209"/>
                      <a:pt x="290" y="209"/>
                    </a:cubicBezTo>
                    <a:cubicBezTo>
                      <a:pt x="290" y="209"/>
                      <a:pt x="292" y="207"/>
                      <a:pt x="292" y="207"/>
                    </a:cubicBezTo>
                    <a:cubicBezTo>
                      <a:pt x="292" y="207"/>
                      <a:pt x="293" y="205"/>
                      <a:pt x="293" y="205"/>
                    </a:cubicBezTo>
                    <a:cubicBezTo>
                      <a:pt x="293" y="205"/>
                      <a:pt x="295" y="205"/>
                      <a:pt x="295" y="205"/>
                    </a:cubicBezTo>
                    <a:cubicBezTo>
                      <a:pt x="295" y="205"/>
                      <a:pt x="296" y="205"/>
                      <a:pt x="296" y="205"/>
                    </a:cubicBezTo>
                    <a:cubicBezTo>
                      <a:pt x="296" y="205"/>
                      <a:pt x="298" y="205"/>
                      <a:pt x="298" y="205"/>
                    </a:cubicBezTo>
                    <a:cubicBezTo>
                      <a:pt x="298" y="205"/>
                      <a:pt x="300" y="205"/>
                      <a:pt x="300" y="205"/>
                    </a:cubicBezTo>
                    <a:cubicBezTo>
                      <a:pt x="300" y="205"/>
                      <a:pt x="302" y="203"/>
                      <a:pt x="302" y="203"/>
                    </a:cubicBezTo>
                    <a:cubicBezTo>
                      <a:pt x="302" y="203"/>
                      <a:pt x="305" y="203"/>
                      <a:pt x="305" y="203"/>
                    </a:cubicBezTo>
                    <a:cubicBezTo>
                      <a:pt x="305" y="203"/>
                      <a:pt x="306" y="202"/>
                      <a:pt x="306" y="202"/>
                    </a:cubicBezTo>
                    <a:cubicBezTo>
                      <a:pt x="306" y="202"/>
                      <a:pt x="307" y="203"/>
                      <a:pt x="307" y="203"/>
                    </a:cubicBezTo>
                    <a:cubicBezTo>
                      <a:pt x="307" y="203"/>
                      <a:pt x="309" y="203"/>
                      <a:pt x="309" y="203"/>
                    </a:cubicBezTo>
                    <a:cubicBezTo>
                      <a:pt x="309" y="203"/>
                      <a:pt x="311" y="204"/>
                      <a:pt x="311" y="204"/>
                    </a:cubicBezTo>
                    <a:cubicBezTo>
                      <a:pt x="311" y="204"/>
                      <a:pt x="313" y="205"/>
                      <a:pt x="313" y="205"/>
                    </a:cubicBezTo>
                    <a:cubicBezTo>
                      <a:pt x="313" y="205"/>
                      <a:pt x="316" y="205"/>
                      <a:pt x="316" y="205"/>
                    </a:cubicBezTo>
                    <a:cubicBezTo>
                      <a:pt x="316" y="205"/>
                      <a:pt x="318" y="206"/>
                      <a:pt x="318" y="206"/>
                    </a:cubicBezTo>
                    <a:cubicBezTo>
                      <a:pt x="318" y="206"/>
                      <a:pt x="321" y="207"/>
                      <a:pt x="321" y="207"/>
                    </a:cubicBezTo>
                    <a:cubicBezTo>
                      <a:pt x="321" y="207"/>
                      <a:pt x="326" y="207"/>
                      <a:pt x="326" y="207"/>
                    </a:cubicBezTo>
                    <a:cubicBezTo>
                      <a:pt x="326" y="207"/>
                      <a:pt x="328" y="206"/>
                      <a:pt x="328" y="206"/>
                    </a:cubicBezTo>
                    <a:cubicBezTo>
                      <a:pt x="328" y="206"/>
                      <a:pt x="329" y="208"/>
                      <a:pt x="329" y="208"/>
                    </a:cubicBezTo>
                    <a:cubicBezTo>
                      <a:pt x="329" y="208"/>
                      <a:pt x="328" y="209"/>
                      <a:pt x="328" y="209"/>
                    </a:cubicBezTo>
                    <a:cubicBezTo>
                      <a:pt x="328" y="209"/>
                      <a:pt x="327" y="209"/>
                      <a:pt x="327" y="209"/>
                    </a:cubicBezTo>
                    <a:cubicBezTo>
                      <a:pt x="327" y="209"/>
                      <a:pt x="326" y="210"/>
                      <a:pt x="326" y="210"/>
                    </a:cubicBezTo>
                    <a:cubicBezTo>
                      <a:pt x="326" y="210"/>
                      <a:pt x="323" y="210"/>
                      <a:pt x="323" y="210"/>
                    </a:cubicBezTo>
                    <a:cubicBezTo>
                      <a:pt x="323" y="210"/>
                      <a:pt x="322" y="212"/>
                      <a:pt x="322" y="212"/>
                    </a:cubicBezTo>
                    <a:cubicBezTo>
                      <a:pt x="322" y="212"/>
                      <a:pt x="321" y="211"/>
                      <a:pt x="321" y="211"/>
                    </a:cubicBezTo>
                    <a:cubicBezTo>
                      <a:pt x="321" y="211"/>
                      <a:pt x="320" y="214"/>
                      <a:pt x="320" y="214"/>
                    </a:cubicBezTo>
                    <a:cubicBezTo>
                      <a:pt x="320" y="214"/>
                      <a:pt x="319" y="214"/>
                      <a:pt x="319" y="214"/>
                    </a:cubicBezTo>
                    <a:cubicBezTo>
                      <a:pt x="319" y="214"/>
                      <a:pt x="317" y="214"/>
                      <a:pt x="317" y="214"/>
                    </a:cubicBezTo>
                    <a:cubicBezTo>
                      <a:pt x="317" y="214"/>
                      <a:pt x="317" y="214"/>
                      <a:pt x="317" y="214"/>
                    </a:cubicBezTo>
                    <a:cubicBezTo>
                      <a:pt x="317" y="214"/>
                      <a:pt x="317" y="216"/>
                      <a:pt x="317" y="216"/>
                    </a:cubicBezTo>
                    <a:cubicBezTo>
                      <a:pt x="317" y="216"/>
                      <a:pt x="315" y="218"/>
                      <a:pt x="315" y="218"/>
                    </a:cubicBezTo>
                    <a:cubicBezTo>
                      <a:pt x="315" y="218"/>
                      <a:pt x="314" y="216"/>
                      <a:pt x="314" y="216"/>
                    </a:cubicBezTo>
                    <a:cubicBezTo>
                      <a:pt x="314" y="216"/>
                      <a:pt x="313" y="217"/>
                      <a:pt x="313" y="217"/>
                    </a:cubicBezTo>
                    <a:cubicBezTo>
                      <a:pt x="313" y="217"/>
                      <a:pt x="312" y="219"/>
                      <a:pt x="312" y="219"/>
                    </a:cubicBezTo>
                    <a:cubicBezTo>
                      <a:pt x="312" y="219"/>
                      <a:pt x="309" y="219"/>
                      <a:pt x="309" y="219"/>
                    </a:cubicBezTo>
                    <a:cubicBezTo>
                      <a:pt x="309" y="219"/>
                      <a:pt x="308" y="219"/>
                      <a:pt x="308" y="219"/>
                    </a:cubicBezTo>
                    <a:cubicBezTo>
                      <a:pt x="308" y="219"/>
                      <a:pt x="307" y="221"/>
                      <a:pt x="307" y="221"/>
                    </a:cubicBezTo>
                    <a:cubicBezTo>
                      <a:pt x="307" y="221"/>
                      <a:pt x="306" y="221"/>
                      <a:pt x="306" y="221"/>
                    </a:cubicBezTo>
                    <a:cubicBezTo>
                      <a:pt x="306" y="221"/>
                      <a:pt x="305" y="223"/>
                      <a:pt x="305" y="223"/>
                    </a:cubicBezTo>
                    <a:cubicBezTo>
                      <a:pt x="305" y="223"/>
                      <a:pt x="302" y="224"/>
                      <a:pt x="302" y="224"/>
                    </a:cubicBezTo>
                    <a:cubicBezTo>
                      <a:pt x="302" y="224"/>
                      <a:pt x="302" y="225"/>
                      <a:pt x="302" y="225"/>
                    </a:cubicBezTo>
                    <a:cubicBezTo>
                      <a:pt x="302" y="225"/>
                      <a:pt x="300" y="225"/>
                      <a:pt x="300" y="225"/>
                    </a:cubicBezTo>
                    <a:cubicBezTo>
                      <a:pt x="300" y="225"/>
                      <a:pt x="299" y="228"/>
                      <a:pt x="299" y="228"/>
                    </a:cubicBezTo>
                    <a:cubicBezTo>
                      <a:pt x="299" y="228"/>
                      <a:pt x="296" y="229"/>
                      <a:pt x="296" y="229"/>
                    </a:cubicBezTo>
                    <a:cubicBezTo>
                      <a:pt x="296" y="229"/>
                      <a:pt x="294" y="230"/>
                      <a:pt x="294" y="230"/>
                    </a:cubicBezTo>
                    <a:cubicBezTo>
                      <a:pt x="294" y="230"/>
                      <a:pt x="292" y="232"/>
                      <a:pt x="292" y="232"/>
                    </a:cubicBezTo>
                    <a:cubicBezTo>
                      <a:pt x="292" y="232"/>
                      <a:pt x="288" y="232"/>
                      <a:pt x="288" y="232"/>
                    </a:cubicBezTo>
                    <a:cubicBezTo>
                      <a:pt x="288" y="232"/>
                      <a:pt x="286" y="233"/>
                      <a:pt x="286" y="233"/>
                    </a:cubicBezTo>
                    <a:cubicBezTo>
                      <a:pt x="286" y="233"/>
                      <a:pt x="285" y="233"/>
                      <a:pt x="285" y="233"/>
                    </a:cubicBezTo>
                    <a:cubicBezTo>
                      <a:pt x="285" y="233"/>
                      <a:pt x="283" y="234"/>
                      <a:pt x="283" y="234"/>
                    </a:cubicBezTo>
                    <a:cubicBezTo>
                      <a:pt x="283" y="234"/>
                      <a:pt x="282" y="233"/>
                      <a:pt x="282" y="233"/>
                    </a:cubicBezTo>
                    <a:cubicBezTo>
                      <a:pt x="282" y="233"/>
                      <a:pt x="280" y="234"/>
                      <a:pt x="280" y="234"/>
                    </a:cubicBezTo>
                    <a:cubicBezTo>
                      <a:pt x="280" y="234"/>
                      <a:pt x="279" y="234"/>
                      <a:pt x="279" y="234"/>
                    </a:cubicBezTo>
                    <a:cubicBezTo>
                      <a:pt x="279" y="234"/>
                      <a:pt x="279" y="236"/>
                      <a:pt x="279" y="236"/>
                    </a:cubicBezTo>
                    <a:cubicBezTo>
                      <a:pt x="279" y="236"/>
                      <a:pt x="277" y="235"/>
                      <a:pt x="277" y="235"/>
                    </a:cubicBezTo>
                    <a:cubicBezTo>
                      <a:pt x="277" y="235"/>
                      <a:pt x="275" y="236"/>
                      <a:pt x="275" y="236"/>
                    </a:cubicBezTo>
                    <a:cubicBezTo>
                      <a:pt x="275" y="236"/>
                      <a:pt x="273" y="237"/>
                      <a:pt x="273" y="237"/>
                    </a:cubicBezTo>
                    <a:cubicBezTo>
                      <a:pt x="273" y="237"/>
                      <a:pt x="270" y="236"/>
                      <a:pt x="270" y="236"/>
                    </a:cubicBezTo>
                    <a:cubicBezTo>
                      <a:pt x="270" y="236"/>
                      <a:pt x="268" y="239"/>
                      <a:pt x="268" y="239"/>
                    </a:cubicBezTo>
                    <a:cubicBezTo>
                      <a:pt x="268" y="239"/>
                      <a:pt x="265" y="239"/>
                      <a:pt x="265" y="239"/>
                    </a:cubicBezTo>
                    <a:cubicBezTo>
                      <a:pt x="265" y="239"/>
                      <a:pt x="264" y="238"/>
                      <a:pt x="264" y="238"/>
                    </a:cubicBezTo>
                    <a:cubicBezTo>
                      <a:pt x="264" y="238"/>
                      <a:pt x="263" y="238"/>
                      <a:pt x="263" y="238"/>
                    </a:cubicBezTo>
                    <a:cubicBezTo>
                      <a:pt x="263" y="238"/>
                      <a:pt x="262" y="239"/>
                      <a:pt x="262" y="239"/>
                    </a:cubicBezTo>
                    <a:cubicBezTo>
                      <a:pt x="262" y="239"/>
                      <a:pt x="264" y="240"/>
                      <a:pt x="264" y="240"/>
                    </a:cubicBezTo>
                    <a:cubicBezTo>
                      <a:pt x="264" y="240"/>
                      <a:pt x="264" y="241"/>
                      <a:pt x="264" y="241"/>
                    </a:cubicBezTo>
                    <a:cubicBezTo>
                      <a:pt x="264" y="241"/>
                      <a:pt x="262" y="241"/>
                      <a:pt x="262" y="241"/>
                    </a:cubicBezTo>
                    <a:cubicBezTo>
                      <a:pt x="262" y="241"/>
                      <a:pt x="261" y="241"/>
                      <a:pt x="261" y="241"/>
                    </a:cubicBezTo>
                    <a:cubicBezTo>
                      <a:pt x="261" y="241"/>
                      <a:pt x="259" y="242"/>
                      <a:pt x="259" y="242"/>
                    </a:cubicBezTo>
                    <a:cubicBezTo>
                      <a:pt x="259" y="242"/>
                      <a:pt x="258" y="241"/>
                      <a:pt x="258" y="241"/>
                    </a:cubicBezTo>
                    <a:cubicBezTo>
                      <a:pt x="258" y="241"/>
                      <a:pt x="257" y="242"/>
                      <a:pt x="257" y="242"/>
                    </a:cubicBezTo>
                    <a:cubicBezTo>
                      <a:pt x="257" y="242"/>
                      <a:pt x="250" y="242"/>
                      <a:pt x="250" y="242"/>
                    </a:cubicBezTo>
                    <a:cubicBezTo>
                      <a:pt x="250" y="242"/>
                      <a:pt x="249" y="239"/>
                      <a:pt x="249" y="239"/>
                    </a:cubicBezTo>
                    <a:cubicBezTo>
                      <a:pt x="249" y="239"/>
                      <a:pt x="249" y="239"/>
                      <a:pt x="249" y="239"/>
                    </a:cubicBezTo>
                    <a:cubicBezTo>
                      <a:pt x="249" y="239"/>
                      <a:pt x="247" y="239"/>
                      <a:pt x="247" y="239"/>
                    </a:cubicBezTo>
                    <a:cubicBezTo>
                      <a:pt x="247" y="239"/>
                      <a:pt x="247" y="237"/>
                      <a:pt x="247" y="237"/>
                    </a:cubicBezTo>
                    <a:cubicBezTo>
                      <a:pt x="247" y="237"/>
                      <a:pt x="246" y="235"/>
                      <a:pt x="246" y="235"/>
                    </a:cubicBezTo>
                    <a:cubicBezTo>
                      <a:pt x="246" y="235"/>
                      <a:pt x="246" y="235"/>
                      <a:pt x="246" y="235"/>
                    </a:cubicBezTo>
                    <a:cubicBezTo>
                      <a:pt x="246" y="235"/>
                      <a:pt x="245" y="232"/>
                      <a:pt x="245" y="232"/>
                    </a:cubicBezTo>
                    <a:cubicBezTo>
                      <a:pt x="245" y="232"/>
                      <a:pt x="244" y="235"/>
                      <a:pt x="244" y="235"/>
                    </a:cubicBezTo>
                    <a:cubicBezTo>
                      <a:pt x="244" y="235"/>
                      <a:pt x="244" y="237"/>
                      <a:pt x="244" y="237"/>
                    </a:cubicBezTo>
                    <a:cubicBezTo>
                      <a:pt x="244" y="237"/>
                      <a:pt x="245" y="238"/>
                      <a:pt x="245" y="238"/>
                    </a:cubicBezTo>
                    <a:cubicBezTo>
                      <a:pt x="245" y="238"/>
                      <a:pt x="244" y="241"/>
                      <a:pt x="244" y="241"/>
                    </a:cubicBezTo>
                    <a:cubicBezTo>
                      <a:pt x="244" y="241"/>
                      <a:pt x="246" y="243"/>
                      <a:pt x="246" y="243"/>
                    </a:cubicBezTo>
                    <a:cubicBezTo>
                      <a:pt x="246" y="243"/>
                      <a:pt x="245" y="244"/>
                      <a:pt x="245" y="244"/>
                    </a:cubicBezTo>
                    <a:cubicBezTo>
                      <a:pt x="245" y="244"/>
                      <a:pt x="243" y="245"/>
                      <a:pt x="243" y="245"/>
                    </a:cubicBezTo>
                    <a:cubicBezTo>
                      <a:pt x="243" y="245"/>
                      <a:pt x="241" y="246"/>
                      <a:pt x="241" y="246"/>
                    </a:cubicBezTo>
                    <a:cubicBezTo>
                      <a:pt x="241" y="246"/>
                      <a:pt x="239" y="247"/>
                      <a:pt x="239" y="247"/>
                    </a:cubicBezTo>
                    <a:cubicBezTo>
                      <a:pt x="239" y="247"/>
                      <a:pt x="237" y="249"/>
                      <a:pt x="237" y="249"/>
                    </a:cubicBezTo>
                    <a:cubicBezTo>
                      <a:pt x="237" y="249"/>
                      <a:pt x="235" y="249"/>
                      <a:pt x="235" y="249"/>
                    </a:cubicBezTo>
                    <a:cubicBezTo>
                      <a:pt x="235" y="249"/>
                      <a:pt x="235" y="251"/>
                      <a:pt x="235" y="251"/>
                    </a:cubicBezTo>
                    <a:cubicBezTo>
                      <a:pt x="235" y="251"/>
                      <a:pt x="233" y="253"/>
                      <a:pt x="233" y="253"/>
                    </a:cubicBezTo>
                    <a:cubicBezTo>
                      <a:pt x="233" y="253"/>
                      <a:pt x="232" y="254"/>
                      <a:pt x="232" y="254"/>
                    </a:cubicBezTo>
                    <a:cubicBezTo>
                      <a:pt x="232" y="254"/>
                      <a:pt x="231" y="255"/>
                      <a:pt x="231" y="255"/>
                    </a:cubicBezTo>
                    <a:cubicBezTo>
                      <a:pt x="231" y="255"/>
                      <a:pt x="230" y="259"/>
                      <a:pt x="230" y="259"/>
                    </a:cubicBezTo>
                    <a:cubicBezTo>
                      <a:pt x="230" y="259"/>
                      <a:pt x="227" y="261"/>
                      <a:pt x="227" y="261"/>
                    </a:cubicBezTo>
                    <a:cubicBezTo>
                      <a:pt x="227" y="261"/>
                      <a:pt x="226" y="262"/>
                      <a:pt x="226" y="262"/>
                    </a:cubicBezTo>
                    <a:cubicBezTo>
                      <a:pt x="226" y="262"/>
                      <a:pt x="225" y="263"/>
                      <a:pt x="225" y="263"/>
                    </a:cubicBezTo>
                    <a:cubicBezTo>
                      <a:pt x="225" y="263"/>
                      <a:pt x="225" y="265"/>
                      <a:pt x="225" y="265"/>
                    </a:cubicBezTo>
                    <a:cubicBezTo>
                      <a:pt x="225" y="265"/>
                      <a:pt x="224" y="265"/>
                      <a:pt x="224" y="265"/>
                    </a:cubicBezTo>
                    <a:cubicBezTo>
                      <a:pt x="224" y="265"/>
                      <a:pt x="223" y="267"/>
                      <a:pt x="223" y="267"/>
                    </a:cubicBezTo>
                    <a:cubicBezTo>
                      <a:pt x="223" y="267"/>
                      <a:pt x="222" y="268"/>
                      <a:pt x="222" y="268"/>
                    </a:cubicBezTo>
                    <a:cubicBezTo>
                      <a:pt x="222" y="268"/>
                      <a:pt x="221" y="266"/>
                      <a:pt x="221" y="266"/>
                    </a:cubicBezTo>
                    <a:cubicBezTo>
                      <a:pt x="221" y="266"/>
                      <a:pt x="220" y="268"/>
                      <a:pt x="220" y="268"/>
                    </a:cubicBezTo>
                    <a:cubicBezTo>
                      <a:pt x="220" y="268"/>
                      <a:pt x="218" y="272"/>
                      <a:pt x="218" y="272"/>
                    </a:cubicBezTo>
                    <a:cubicBezTo>
                      <a:pt x="218" y="272"/>
                      <a:pt x="216" y="273"/>
                      <a:pt x="216" y="273"/>
                    </a:cubicBezTo>
                    <a:cubicBezTo>
                      <a:pt x="216" y="273"/>
                      <a:pt x="215" y="272"/>
                      <a:pt x="215" y="272"/>
                    </a:cubicBezTo>
                    <a:cubicBezTo>
                      <a:pt x="215" y="272"/>
                      <a:pt x="214" y="274"/>
                      <a:pt x="214" y="274"/>
                    </a:cubicBezTo>
                    <a:cubicBezTo>
                      <a:pt x="214" y="274"/>
                      <a:pt x="212" y="275"/>
                      <a:pt x="212" y="275"/>
                    </a:cubicBezTo>
                    <a:cubicBezTo>
                      <a:pt x="212" y="275"/>
                      <a:pt x="211" y="273"/>
                      <a:pt x="211" y="273"/>
                    </a:cubicBezTo>
                    <a:cubicBezTo>
                      <a:pt x="211" y="273"/>
                      <a:pt x="210" y="273"/>
                      <a:pt x="210" y="273"/>
                    </a:cubicBezTo>
                    <a:cubicBezTo>
                      <a:pt x="210" y="273"/>
                      <a:pt x="210" y="275"/>
                      <a:pt x="210" y="275"/>
                    </a:cubicBezTo>
                    <a:cubicBezTo>
                      <a:pt x="210" y="275"/>
                      <a:pt x="210" y="277"/>
                      <a:pt x="210" y="277"/>
                    </a:cubicBezTo>
                    <a:cubicBezTo>
                      <a:pt x="210" y="277"/>
                      <a:pt x="208" y="277"/>
                      <a:pt x="208" y="277"/>
                    </a:cubicBezTo>
                    <a:cubicBezTo>
                      <a:pt x="208" y="277"/>
                      <a:pt x="206" y="280"/>
                      <a:pt x="206" y="280"/>
                    </a:cubicBezTo>
                    <a:cubicBezTo>
                      <a:pt x="206" y="280"/>
                      <a:pt x="204" y="281"/>
                      <a:pt x="204" y="281"/>
                    </a:cubicBezTo>
                    <a:cubicBezTo>
                      <a:pt x="204" y="281"/>
                      <a:pt x="203" y="279"/>
                      <a:pt x="203" y="279"/>
                    </a:cubicBezTo>
                    <a:cubicBezTo>
                      <a:pt x="203" y="279"/>
                      <a:pt x="201" y="280"/>
                      <a:pt x="201" y="280"/>
                    </a:cubicBezTo>
                    <a:cubicBezTo>
                      <a:pt x="201" y="280"/>
                      <a:pt x="199" y="282"/>
                      <a:pt x="199" y="282"/>
                    </a:cubicBezTo>
                    <a:cubicBezTo>
                      <a:pt x="199" y="282"/>
                      <a:pt x="198" y="280"/>
                      <a:pt x="198" y="280"/>
                    </a:cubicBezTo>
                    <a:cubicBezTo>
                      <a:pt x="198" y="280"/>
                      <a:pt x="197" y="279"/>
                      <a:pt x="197" y="279"/>
                    </a:cubicBezTo>
                    <a:cubicBezTo>
                      <a:pt x="197" y="279"/>
                      <a:pt x="197" y="280"/>
                      <a:pt x="197" y="280"/>
                    </a:cubicBezTo>
                    <a:cubicBezTo>
                      <a:pt x="197" y="280"/>
                      <a:pt x="196" y="281"/>
                      <a:pt x="196" y="281"/>
                    </a:cubicBezTo>
                    <a:cubicBezTo>
                      <a:pt x="196" y="281"/>
                      <a:pt x="195" y="282"/>
                      <a:pt x="195" y="282"/>
                    </a:cubicBezTo>
                    <a:cubicBezTo>
                      <a:pt x="195" y="282"/>
                      <a:pt x="194" y="285"/>
                      <a:pt x="194" y="285"/>
                    </a:cubicBezTo>
                    <a:cubicBezTo>
                      <a:pt x="194" y="285"/>
                      <a:pt x="193" y="286"/>
                      <a:pt x="193" y="286"/>
                    </a:cubicBezTo>
                    <a:cubicBezTo>
                      <a:pt x="193" y="286"/>
                      <a:pt x="192" y="285"/>
                      <a:pt x="192" y="285"/>
                    </a:cubicBezTo>
                    <a:cubicBezTo>
                      <a:pt x="192" y="285"/>
                      <a:pt x="190" y="287"/>
                      <a:pt x="190" y="287"/>
                    </a:cubicBezTo>
                    <a:cubicBezTo>
                      <a:pt x="190" y="287"/>
                      <a:pt x="189" y="288"/>
                      <a:pt x="189" y="288"/>
                    </a:cubicBezTo>
                    <a:cubicBezTo>
                      <a:pt x="189" y="288"/>
                      <a:pt x="189" y="286"/>
                      <a:pt x="189" y="286"/>
                    </a:cubicBezTo>
                    <a:cubicBezTo>
                      <a:pt x="189" y="286"/>
                      <a:pt x="189" y="285"/>
                      <a:pt x="189" y="285"/>
                    </a:cubicBezTo>
                    <a:cubicBezTo>
                      <a:pt x="189" y="285"/>
                      <a:pt x="191" y="282"/>
                      <a:pt x="191" y="282"/>
                    </a:cubicBezTo>
                    <a:cubicBezTo>
                      <a:pt x="191" y="282"/>
                      <a:pt x="192" y="281"/>
                      <a:pt x="192" y="281"/>
                    </a:cubicBezTo>
                    <a:cubicBezTo>
                      <a:pt x="192" y="281"/>
                      <a:pt x="192" y="279"/>
                      <a:pt x="192" y="279"/>
                    </a:cubicBezTo>
                    <a:cubicBezTo>
                      <a:pt x="192" y="279"/>
                      <a:pt x="193" y="277"/>
                      <a:pt x="193" y="277"/>
                    </a:cubicBezTo>
                    <a:cubicBezTo>
                      <a:pt x="193" y="277"/>
                      <a:pt x="195" y="276"/>
                      <a:pt x="195" y="276"/>
                    </a:cubicBezTo>
                    <a:cubicBezTo>
                      <a:pt x="195" y="276"/>
                      <a:pt x="197" y="274"/>
                      <a:pt x="197" y="27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0" name="Freeform 1012"/>
              <p:cNvSpPr>
                <a:spLocks/>
              </p:cNvSpPr>
              <p:nvPr/>
            </p:nvSpPr>
            <p:spPr bwMode="gray">
              <a:xfrm>
                <a:off x="3302000" y="1017999"/>
                <a:ext cx="30163" cy="952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0" y="6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0" y="3"/>
                  </a:cxn>
                  <a:cxn ang="0">
                    <a:pos x="11" y="4"/>
                  </a:cxn>
                  <a:cxn ang="0">
                    <a:pos x="11" y="5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9" y="6"/>
                      <a:pt x="8" y="6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8" y="2"/>
                      <a:pt x="8" y="1"/>
                      <a:pt x="9" y="2"/>
                    </a:cubicBezTo>
                    <a:cubicBezTo>
                      <a:pt x="9" y="2"/>
                      <a:pt x="9" y="2"/>
                      <a:pt x="10" y="3"/>
                    </a:cubicBezTo>
                    <a:cubicBezTo>
                      <a:pt x="10" y="3"/>
                      <a:pt x="10" y="4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1" name="Freeform 1013"/>
              <p:cNvSpPr>
                <a:spLocks/>
              </p:cNvSpPr>
              <p:nvPr/>
            </p:nvSpPr>
            <p:spPr bwMode="gray">
              <a:xfrm>
                <a:off x="3279775" y="1473611"/>
                <a:ext cx="9525" cy="127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2" y="7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2" name="Freeform 1026"/>
              <p:cNvSpPr>
                <a:spLocks/>
              </p:cNvSpPr>
              <p:nvPr/>
            </p:nvSpPr>
            <p:spPr bwMode="gray">
              <a:xfrm>
                <a:off x="3621088" y="1300574"/>
                <a:ext cx="57150" cy="1587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3" y="2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0" y="1"/>
                  </a:cxn>
                  <a:cxn ang="0">
                    <a:pos x="21" y="2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7" y="8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9" y="3"/>
                  </a:cxn>
                  <a:cxn ang="0">
                    <a:pos x="10" y="2"/>
                  </a:cxn>
                </a:cxnLst>
                <a:rect l="0" t="0" r="r" b="b"/>
                <a:pathLst>
                  <a:path w="21" h="10">
                    <a:moveTo>
                      <a:pt x="10" y="2"/>
                    </a:moveTo>
                    <a:cubicBezTo>
                      <a:pt x="11" y="2"/>
                      <a:pt x="12" y="2"/>
                      <a:pt x="13" y="2"/>
                    </a:cubicBezTo>
                    <a:cubicBezTo>
                      <a:pt x="13" y="2"/>
                      <a:pt x="14" y="2"/>
                      <a:pt x="15" y="1"/>
                    </a:cubicBezTo>
                    <a:cubicBezTo>
                      <a:pt x="16" y="1"/>
                      <a:pt x="16" y="1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1"/>
                      <a:pt x="21" y="2"/>
                    </a:cubicBezTo>
                    <a:cubicBezTo>
                      <a:pt x="21" y="2"/>
                      <a:pt x="21" y="3"/>
                      <a:pt x="21" y="3"/>
                    </a:cubicBezTo>
                    <a:cubicBezTo>
                      <a:pt x="21" y="4"/>
                      <a:pt x="21" y="5"/>
                      <a:pt x="21" y="5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19" y="7"/>
                      <a:pt x="18" y="7"/>
                      <a:pt x="18" y="7"/>
                    </a:cubicBezTo>
                    <a:cubicBezTo>
                      <a:pt x="18" y="7"/>
                      <a:pt x="17" y="7"/>
                      <a:pt x="17" y="8"/>
                    </a:cubicBezTo>
                    <a:cubicBezTo>
                      <a:pt x="16" y="8"/>
                      <a:pt x="15" y="9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8" y="3"/>
                      <a:pt x="9" y="3"/>
                    </a:cubicBezTo>
                    <a:cubicBezTo>
                      <a:pt x="9" y="3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3" name="Freeform 1027"/>
              <p:cNvSpPr>
                <a:spLocks/>
              </p:cNvSpPr>
              <p:nvPr/>
            </p:nvSpPr>
            <p:spPr bwMode="gray">
              <a:xfrm>
                <a:off x="3708400" y="1233899"/>
                <a:ext cx="36513" cy="635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3" h="4">
                    <a:moveTo>
                      <a:pt x="0" y="1"/>
                    </a:moveTo>
                    <a:cubicBezTo>
                      <a:pt x="0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3" y="3"/>
                    </a:cubicBezTo>
                    <a:cubicBezTo>
                      <a:pt x="13" y="3"/>
                      <a:pt x="13" y="2"/>
                      <a:pt x="12" y="2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7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" name="Freeform 1028"/>
              <p:cNvSpPr>
                <a:spLocks/>
              </p:cNvSpPr>
              <p:nvPr/>
            </p:nvSpPr>
            <p:spPr bwMode="gray">
              <a:xfrm>
                <a:off x="3716338" y="1245011"/>
                <a:ext cx="5556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4" y="5"/>
                  </a:cxn>
                  <a:cxn ang="0">
                    <a:pos x="12" y="4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3" y="6"/>
                  </a:cxn>
                  <a:cxn ang="0">
                    <a:pos x="15" y="7"/>
                  </a:cxn>
                  <a:cxn ang="0">
                    <a:pos x="16" y="8"/>
                  </a:cxn>
                  <a:cxn ang="0">
                    <a:pos x="17" y="9"/>
                  </a:cxn>
                  <a:cxn ang="0">
                    <a:pos x="17" y="10"/>
                  </a:cxn>
                  <a:cxn ang="0">
                    <a:pos x="15" y="10"/>
                  </a:cxn>
                  <a:cxn ang="0">
                    <a:pos x="14" y="9"/>
                  </a:cxn>
                  <a:cxn ang="0">
                    <a:pos x="13" y="10"/>
                  </a:cxn>
                  <a:cxn ang="0">
                    <a:pos x="14" y="12"/>
                  </a:cxn>
                  <a:cxn ang="0">
                    <a:pos x="15" y="12"/>
                  </a:cxn>
                  <a:cxn ang="0">
                    <a:pos x="16" y="13"/>
                  </a:cxn>
                  <a:cxn ang="0">
                    <a:pos x="16" y="14"/>
                  </a:cxn>
                  <a:cxn ang="0">
                    <a:pos x="14" y="15"/>
                  </a:cxn>
                  <a:cxn ang="0">
                    <a:pos x="13" y="14"/>
                  </a:cxn>
                  <a:cxn ang="0">
                    <a:pos x="11" y="13"/>
                  </a:cxn>
                  <a:cxn ang="0">
                    <a:pos x="9" y="12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20" h="15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9" y="2"/>
                      <a:pt x="19" y="2"/>
                    </a:cubicBezTo>
                    <a:cubicBezTo>
                      <a:pt x="18" y="3"/>
                      <a:pt x="18" y="3"/>
                      <a:pt x="19" y="4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5"/>
                      <a:pt x="17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2" y="4"/>
                      <a:pt x="12" y="3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4" y="6"/>
                      <a:pt x="14" y="7"/>
                      <a:pt x="15" y="7"/>
                    </a:cubicBezTo>
                    <a:cubicBezTo>
                      <a:pt x="15" y="8"/>
                      <a:pt x="16" y="8"/>
                      <a:pt x="16" y="8"/>
                    </a:cubicBezTo>
                    <a:cubicBezTo>
                      <a:pt x="17" y="9"/>
                      <a:pt x="18" y="9"/>
                      <a:pt x="17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0"/>
                      <a:pt x="16" y="10"/>
                      <a:pt x="15" y="10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3" y="11"/>
                      <a:pt x="13" y="11"/>
                      <a:pt x="14" y="12"/>
                    </a:cubicBezTo>
                    <a:cubicBezTo>
                      <a:pt x="14" y="12"/>
                      <a:pt x="15" y="12"/>
                      <a:pt x="15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5"/>
                      <a:pt x="13" y="15"/>
                      <a:pt x="13" y="14"/>
                    </a:cubicBezTo>
                    <a:cubicBezTo>
                      <a:pt x="12" y="14"/>
                      <a:pt x="12" y="14"/>
                      <a:pt x="11" y="13"/>
                    </a:cubicBezTo>
                    <a:cubicBezTo>
                      <a:pt x="11" y="13"/>
                      <a:pt x="10" y="13"/>
                      <a:pt x="9" y="12"/>
                    </a:cubicBezTo>
                    <a:cubicBezTo>
                      <a:pt x="9" y="10"/>
                      <a:pt x="8" y="10"/>
                      <a:pt x="7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2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1007"/>
            <p:cNvGrpSpPr/>
            <p:nvPr/>
          </p:nvGrpSpPr>
          <p:grpSpPr bwMode="gray">
            <a:xfrm>
              <a:off x="3783012" y="1024349"/>
              <a:ext cx="263526" cy="284162"/>
              <a:chOff x="3783013" y="1024349"/>
              <a:chExt cx="263525" cy="284162"/>
            </a:xfrm>
          </p:grpSpPr>
          <p:sp>
            <p:nvSpPr>
              <p:cNvPr id="2510" name="Freeform 1029"/>
              <p:cNvSpPr>
                <a:spLocks/>
              </p:cNvSpPr>
              <p:nvPr/>
            </p:nvSpPr>
            <p:spPr bwMode="gray">
              <a:xfrm>
                <a:off x="3783013" y="1208499"/>
                <a:ext cx="33338" cy="952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1" y="4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1"/>
                  </a:cxn>
                  <a:cxn ang="0">
                    <a:pos x="12" y="3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3"/>
                      <a:pt x="12" y="4"/>
                      <a:pt x="11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1" y="1"/>
                      <a:pt x="12" y="2"/>
                      <a:pt x="12" y="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1" name="Freeform 1030"/>
              <p:cNvSpPr>
                <a:spLocks/>
              </p:cNvSpPr>
              <p:nvPr/>
            </p:nvSpPr>
            <p:spPr bwMode="gray">
              <a:xfrm>
                <a:off x="3816350" y="1191036"/>
                <a:ext cx="12700" cy="952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4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3"/>
                      <a:pt x="5" y="4"/>
                      <a:pt x="5" y="4"/>
                    </a:cubicBezTo>
                    <a:cubicBezTo>
                      <a:pt x="4" y="5"/>
                      <a:pt x="4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3" name="Freeform 1031"/>
              <p:cNvSpPr>
                <a:spLocks/>
              </p:cNvSpPr>
              <p:nvPr/>
            </p:nvSpPr>
            <p:spPr bwMode="gray">
              <a:xfrm>
                <a:off x="3887788" y="1119599"/>
                <a:ext cx="9525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4" name="Freeform 1032"/>
              <p:cNvSpPr>
                <a:spLocks/>
              </p:cNvSpPr>
              <p:nvPr/>
            </p:nvSpPr>
            <p:spPr bwMode="gray">
              <a:xfrm>
                <a:off x="3870325" y="1108486"/>
                <a:ext cx="7938" cy="793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5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3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5" name="Freeform 1033"/>
              <p:cNvSpPr>
                <a:spLocks/>
              </p:cNvSpPr>
              <p:nvPr/>
            </p:nvSpPr>
            <p:spPr bwMode="gray">
              <a:xfrm>
                <a:off x="3867150" y="1095786"/>
                <a:ext cx="9525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3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6" name="Freeform 1034"/>
              <p:cNvSpPr>
                <a:spLocks/>
              </p:cNvSpPr>
              <p:nvPr/>
            </p:nvSpPr>
            <p:spPr bwMode="gray">
              <a:xfrm>
                <a:off x="3859213" y="1149761"/>
                <a:ext cx="7938" cy="17463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2" y="11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2" y="11"/>
                      <a:pt x="2" y="11"/>
                      <a:pt x="2" y="10"/>
                    </a:cubicBezTo>
                    <a:cubicBezTo>
                      <a:pt x="2" y="9"/>
                      <a:pt x="2" y="7"/>
                      <a:pt x="2" y="7"/>
                    </a:cubicBezTo>
                    <a:cubicBezTo>
                      <a:pt x="2" y="6"/>
                      <a:pt x="2" y="5"/>
                      <a:pt x="3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10"/>
                      <a:pt x="1" y="11"/>
                      <a:pt x="2" y="1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7" name="Freeform 1035"/>
              <p:cNvSpPr>
                <a:spLocks/>
              </p:cNvSpPr>
              <p:nvPr/>
            </p:nvSpPr>
            <p:spPr bwMode="gray">
              <a:xfrm>
                <a:off x="3851275" y="1183099"/>
                <a:ext cx="33338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6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1" y="6"/>
                  </a:cxn>
                  <a:cxn ang="0">
                    <a:pos x="12" y="4"/>
                  </a:cxn>
                  <a:cxn ang="0">
                    <a:pos x="11" y="3"/>
                  </a:cxn>
                  <a:cxn ang="0">
                    <a:pos x="10" y="4"/>
                  </a:cxn>
                  <a:cxn ang="0">
                    <a:pos x="8" y="5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12" h="8">
                    <a:moveTo>
                      <a:pt x="0" y="5"/>
                    </a:move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9" y="7"/>
                      <a:pt x="10" y="8"/>
                      <a:pt x="10" y="7"/>
                    </a:cubicBezTo>
                    <a:cubicBezTo>
                      <a:pt x="10" y="7"/>
                      <a:pt x="11" y="7"/>
                      <a:pt x="11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9" y="5"/>
                      <a:pt x="8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8" name="Freeform 1036"/>
              <p:cNvSpPr>
                <a:spLocks/>
              </p:cNvSpPr>
              <p:nvPr/>
            </p:nvSpPr>
            <p:spPr bwMode="gray">
              <a:xfrm>
                <a:off x="3857625" y="1200561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9" name="Freeform 1037"/>
              <p:cNvSpPr>
                <a:spLocks/>
              </p:cNvSpPr>
              <p:nvPr/>
            </p:nvSpPr>
            <p:spPr bwMode="gray">
              <a:xfrm>
                <a:off x="3900488" y="1087849"/>
                <a:ext cx="7938" cy="635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0" name="Freeform 1038"/>
              <p:cNvSpPr>
                <a:spLocks/>
              </p:cNvSpPr>
              <p:nvPr/>
            </p:nvSpPr>
            <p:spPr bwMode="gray">
              <a:xfrm>
                <a:off x="3881438" y="1024349"/>
                <a:ext cx="11113" cy="476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1" name="Freeform 1039"/>
              <p:cNvSpPr>
                <a:spLocks/>
              </p:cNvSpPr>
              <p:nvPr/>
            </p:nvSpPr>
            <p:spPr bwMode="gray">
              <a:xfrm>
                <a:off x="3906838" y="1032286"/>
                <a:ext cx="1111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2" name="Freeform 1040"/>
              <p:cNvSpPr>
                <a:spLocks/>
              </p:cNvSpPr>
              <p:nvPr/>
            </p:nvSpPr>
            <p:spPr bwMode="gray">
              <a:xfrm>
                <a:off x="3817938" y="1152936"/>
                <a:ext cx="11113" cy="635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3" name="Freeform 1041"/>
              <p:cNvSpPr>
                <a:spLocks/>
              </p:cNvSpPr>
              <p:nvPr/>
            </p:nvSpPr>
            <p:spPr bwMode="gray">
              <a:xfrm>
                <a:off x="4005263" y="1216436"/>
                <a:ext cx="11113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4" name="Freeform 1042"/>
              <p:cNvSpPr>
                <a:spLocks/>
              </p:cNvSpPr>
              <p:nvPr/>
            </p:nvSpPr>
            <p:spPr bwMode="gray">
              <a:xfrm>
                <a:off x="4024313" y="1295811"/>
                <a:ext cx="22225" cy="127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0" y="7"/>
                      <a:pt x="0" y="8"/>
                      <a:pt x="0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7" y="4"/>
                      <a:pt x="7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2" y="3"/>
                      <a:pt x="1" y="4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656" name="Group 1005"/>
          <p:cNvGrpSpPr/>
          <p:nvPr/>
        </p:nvGrpSpPr>
        <p:grpSpPr bwMode="gray">
          <a:xfrm>
            <a:off x="4878029" y="2011330"/>
            <a:ext cx="858377" cy="505565"/>
            <a:chOff x="4689535" y="2205438"/>
            <a:chExt cx="938233" cy="57626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16" name="Freeform 1144"/>
            <p:cNvSpPr>
              <a:spLocks/>
            </p:cNvSpPr>
            <p:nvPr/>
          </p:nvSpPr>
          <p:spPr bwMode="gray">
            <a:xfrm>
              <a:off x="4719696" y="2337202"/>
              <a:ext cx="7938" cy="476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17" name="Freeform 1145"/>
            <p:cNvSpPr>
              <a:spLocks/>
            </p:cNvSpPr>
            <p:nvPr/>
          </p:nvSpPr>
          <p:spPr bwMode="gray">
            <a:xfrm>
              <a:off x="4710171" y="2316565"/>
              <a:ext cx="14288" cy="12700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18" name="Freeform 1146"/>
            <p:cNvSpPr>
              <a:spLocks/>
            </p:cNvSpPr>
            <p:nvPr/>
          </p:nvSpPr>
          <p:spPr bwMode="gray">
            <a:xfrm>
              <a:off x="4689535" y="2270527"/>
              <a:ext cx="12701" cy="15875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4" y="9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4" y="7"/>
                </a:cxn>
                <a:cxn ang="0">
                  <a:pos x="5" y="9"/>
                </a:cxn>
              </a:cxnLst>
              <a:rect l="0" t="0" r="r" b="b"/>
              <a:pathLst>
                <a:path w="5" h="10">
                  <a:moveTo>
                    <a:pt x="5" y="9"/>
                  </a:moveTo>
                  <a:cubicBezTo>
                    <a:pt x="5" y="9"/>
                    <a:pt x="4" y="10"/>
                    <a:pt x="4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6"/>
                    <a:pt x="3" y="6"/>
                    <a:pt x="4" y="7"/>
                  </a:cubicBezTo>
                  <a:cubicBezTo>
                    <a:pt x="4" y="7"/>
                    <a:pt x="4" y="8"/>
                    <a:pt x="5" y="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19" name="Freeform 1151"/>
            <p:cNvSpPr>
              <a:spLocks/>
            </p:cNvSpPr>
            <p:nvPr/>
          </p:nvSpPr>
          <p:spPr bwMode="gray">
            <a:xfrm>
              <a:off x="4699061" y="2205438"/>
              <a:ext cx="179390" cy="179387"/>
            </a:xfrm>
            <a:custGeom>
              <a:avLst/>
              <a:gdLst/>
              <a:ahLst/>
              <a:cxnLst>
                <a:cxn ang="0">
                  <a:pos x="64" y="5"/>
                </a:cxn>
                <a:cxn ang="0">
                  <a:pos x="62" y="14"/>
                </a:cxn>
                <a:cxn ang="0">
                  <a:pos x="60" y="22"/>
                </a:cxn>
                <a:cxn ang="0">
                  <a:pos x="53" y="19"/>
                </a:cxn>
                <a:cxn ang="0">
                  <a:pos x="48" y="19"/>
                </a:cxn>
                <a:cxn ang="0">
                  <a:pos x="42" y="20"/>
                </a:cxn>
                <a:cxn ang="0">
                  <a:pos x="36" y="26"/>
                </a:cxn>
                <a:cxn ang="0">
                  <a:pos x="42" y="31"/>
                </a:cxn>
                <a:cxn ang="0">
                  <a:pos x="41" y="33"/>
                </a:cxn>
                <a:cxn ang="0">
                  <a:pos x="38" y="33"/>
                </a:cxn>
                <a:cxn ang="0">
                  <a:pos x="37" y="36"/>
                </a:cxn>
                <a:cxn ang="0">
                  <a:pos x="33" y="34"/>
                </a:cxn>
                <a:cxn ang="0">
                  <a:pos x="36" y="39"/>
                </a:cxn>
                <a:cxn ang="0">
                  <a:pos x="32" y="36"/>
                </a:cxn>
                <a:cxn ang="0">
                  <a:pos x="29" y="30"/>
                </a:cxn>
                <a:cxn ang="0">
                  <a:pos x="26" y="30"/>
                </a:cxn>
                <a:cxn ang="0">
                  <a:pos x="26" y="37"/>
                </a:cxn>
                <a:cxn ang="0">
                  <a:pos x="31" y="48"/>
                </a:cxn>
                <a:cxn ang="0">
                  <a:pos x="33" y="55"/>
                </a:cxn>
                <a:cxn ang="0">
                  <a:pos x="29" y="53"/>
                </a:cxn>
                <a:cxn ang="0">
                  <a:pos x="30" y="59"/>
                </a:cxn>
                <a:cxn ang="0">
                  <a:pos x="30" y="63"/>
                </a:cxn>
                <a:cxn ang="0">
                  <a:pos x="34" y="68"/>
                </a:cxn>
                <a:cxn ang="0">
                  <a:pos x="37" y="72"/>
                </a:cxn>
                <a:cxn ang="0">
                  <a:pos x="41" y="78"/>
                </a:cxn>
                <a:cxn ang="0">
                  <a:pos x="41" y="86"/>
                </a:cxn>
                <a:cxn ang="0">
                  <a:pos x="32" y="81"/>
                </a:cxn>
                <a:cxn ang="0">
                  <a:pos x="34" y="86"/>
                </a:cxn>
                <a:cxn ang="0">
                  <a:pos x="35" y="89"/>
                </a:cxn>
                <a:cxn ang="0">
                  <a:pos x="33" y="92"/>
                </a:cxn>
                <a:cxn ang="0">
                  <a:pos x="29" y="90"/>
                </a:cxn>
                <a:cxn ang="0">
                  <a:pos x="32" y="103"/>
                </a:cxn>
                <a:cxn ang="0">
                  <a:pos x="34" y="110"/>
                </a:cxn>
                <a:cxn ang="0">
                  <a:pos x="30" y="107"/>
                </a:cxn>
                <a:cxn ang="0">
                  <a:pos x="27" y="107"/>
                </a:cxn>
                <a:cxn ang="0">
                  <a:pos x="24" y="103"/>
                </a:cxn>
                <a:cxn ang="0">
                  <a:pos x="20" y="101"/>
                </a:cxn>
                <a:cxn ang="0">
                  <a:pos x="18" y="100"/>
                </a:cxn>
                <a:cxn ang="0">
                  <a:pos x="17" y="90"/>
                </a:cxn>
                <a:cxn ang="0">
                  <a:pos x="12" y="83"/>
                </a:cxn>
                <a:cxn ang="0">
                  <a:pos x="18" y="75"/>
                </a:cxn>
                <a:cxn ang="0">
                  <a:pos x="24" y="75"/>
                </a:cxn>
                <a:cxn ang="0">
                  <a:pos x="31" y="77"/>
                </a:cxn>
                <a:cxn ang="0">
                  <a:pos x="29" y="74"/>
                </a:cxn>
                <a:cxn ang="0">
                  <a:pos x="24" y="71"/>
                </a:cxn>
                <a:cxn ang="0">
                  <a:pos x="19" y="71"/>
                </a:cxn>
                <a:cxn ang="0">
                  <a:pos x="14" y="71"/>
                </a:cxn>
                <a:cxn ang="0">
                  <a:pos x="10" y="64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0" y="44"/>
                </a:cxn>
                <a:cxn ang="0">
                  <a:pos x="4" y="40"/>
                </a:cxn>
                <a:cxn ang="0">
                  <a:pos x="7" y="32"/>
                </a:cxn>
                <a:cxn ang="0">
                  <a:pos x="10" y="25"/>
                </a:cxn>
                <a:cxn ang="0">
                  <a:pos x="12" y="19"/>
                </a:cxn>
                <a:cxn ang="0">
                  <a:pos x="18" y="16"/>
                </a:cxn>
                <a:cxn ang="0">
                  <a:pos x="25" y="14"/>
                </a:cxn>
                <a:cxn ang="0">
                  <a:pos x="29" y="9"/>
                </a:cxn>
                <a:cxn ang="0">
                  <a:pos x="34" y="4"/>
                </a:cxn>
                <a:cxn ang="0">
                  <a:pos x="40" y="5"/>
                </a:cxn>
                <a:cxn ang="0">
                  <a:pos x="51" y="10"/>
                </a:cxn>
                <a:cxn ang="0">
                  <a:pos x="59" y="10"/>
                </a:cxn>
                <a:cxn ang="0">
                  <a:pos x="59" y="2"/>
                </a:cxn>
              </a:cxnLst>
              <a:rect l="0" t="0" r="r" b="b"/>
              <a:pathLst>
                <a:path w="65" h="112">
                  <a:moveTo>
                    <a:pt x="61" y="0"/>
                  </a:moveTo>
                  <a:cubicBezTo>
                    <a:pt x="61" y="0"/>
                    <a:pt x="61" y="1"/>
                    <a:pt x="61" y="1"/>
                  </a:cubicBezTo>
                  <a:cubicBezTo>
                    <a:pt x="61" y="1"/>
                    <a:pt x="63" y="3"/>
                    <a:pt x="63" y="3"/>
                  </a:cubicBezTo>
                  <a:cubicBezTo>
                    <a:pt x="63" y="3"/>
                    <a:pt x="64" y="5"/>
                    <a:pt x="64" y="5"/>
                  </a:cubicBezTo>
                  <a:cubicBezTo>
                    <a:pt x="64" y="5"/>
                    <a:pt x="65" y="8"/>
                    <a:pt x="65" y="8"/>
                  </a:cubicBezTo>
                  <a:cubicBezTo>
                    <a:pt x="65" y="8"/>
                    <a:pt x="63" y="10"/>
                    <a:pt x="63" y="10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2" y="11"/>
                    <a:pt x="62" y="14"/>
                    <a:pt x="62" y="14"/>
                  </a:cubicBezTo>
                  <a:cubicBezTo>
                    <a:pt x="62" y="14"/>
                    <a:pt x="62" y="17"/>
                    <a:pt x="62" y="17"/>
                  </a:cubicBezTo>
                  <a:cubicBezTo>
                    <a:pt x="62" y="17"/>
                    <a:pt x="61" y="19"/>
                    <a:pt x="61" y="19"/>
                  </a:cubicBezTo>
                  <a:cubicBezTo>
                    <a:pt x="61" y="19"/>
                    <a:pt x="60" y="21"/>
                    <a:pt x="60" y="21"/>
                  </a:cubicBezTo>
                  <a:cubicBezTo>
                    <a:pt x="60" y="21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59" y="20"/>
                    <a:pt x="59" y="20"/>
                  </a:cubicBezTo>
                  <a:cubicBezTo>
                    <a:pt x="59" y="20"/>
                    <a:pt x="56" y="20"/>
                    <a:pt x="56" y="20"/>
                  </a:cubicBezTo>
                  <a:cubicBezTo>
                    <a:pt x="56" y="20"/>
                    <a:pt x="53" y="19"/>
                    <a:pt x="53" y="19"/>
                  </a:cubicBezTo>
                  <a:cubicBezTo>
                    <a:pt x="53" y="19"/>
                    <a:pt x="51" y="19"/>
                    <a:pt x="51" y="19"/>
                  </a:cubicBezTo>
                  <a:cubicBezTo>
                    <a:pt x="51" y="19"/>
                    <a:pt x="50" y="17"/>
                    <a:pt x="50" y="17"/>
                  </a:cubicBezTo>
                  <a:cubicBezTo>
                    <a:pt x="50" y="17"/>
                    <a:pt x="49" y="17"/>
                    <a:pt x="49" y="17"/>
                  </a:cubicBezTo>
                  <a:cubicBezTo>
                    <a:pt x="49" y="17"/>
                    <a:pt x="48" y="19"/>
                    <a:pt x="48" y="19"/>
                  </a:cubicBezTo>
                  <a:cubicBezTo>
                    <a:pt x="48" y="19"/>
                    <a:pt x="46" y="21"/>
                    <a:pt x="46" y="21"/>
                  </a:cubicBezTo>
                  <a:cubicBezTo>
                    <a:pt x="46" y="21"/>
                    <a:pt x="45" y="19"/>
                    <a:pt x="45" y="19"/>
                  </a:cubicBezTo>
                  <a:cubicBezTo>
                    <a:pt x="45" y="19"/>
                    <a:pt x="43" y="19"/>
                    <a:pt x="43" y="19"/>
                  </a:cubicBezTo>
                  <a:cubicBezTo>
                    <a:pt x="43" y="19"/>
                    <a:pt x="42" y="20"/>
                    <a:pt x="42" y="20"/>
                  </a:cubicBezTo>
                  <a:cubicBezTo>
                    <a:pt x="42" y="20"/>
                    <a:pt x="41" y="22"/>
                    <a:pt x="41" y="22"/>
                  </a:cubicBezTo>
                  <a:cubicBezTo>
                    <a:pt x="41" y="22"/>
                    <a:pt x="39" y="22"/>
                    <a:pt x="39" y="22"/>
                  </a:cubicBezTo>
                  <a:cubicBezTo>
                    <a:pt x="39" y="22"/>
                    <a:pt x="36" y="22"/>
                    <a:pt x="36" y="22"/>
                  </a:cubicBezTo>
                  <a:cubicBezTo>
                    <a:pt x="36" y="22"/>
                    <a:pt x="36" y="26"/>
                    <a:pt x="36" y="26"/>
                  </a:cubicBezTo>
                  <a:cubicBezTo>
                    <a:pt x="36" y="26"/>
                    <a:pt x="38" y="25"/>
                    <a:pt x="38" y="25"/>
                  </a:cubicBezTo>
                  <a:cubicBezTo>
                    <a:pt x="38" y="25"/>
                    <a:pt x="40" y="27"/>
                    <a:pt x="40" y="27"/>
                  </a:cubicBezTo>
                  <a:cubicBezTo>
                    <a:pt x="40" y="27"/>
                    <a:pt x="40" y="29"/>
                    <a:pt x="40" y="29"/>
                  </a:cubicBezTo>
                  <a:cubicBezTo>
                    <a:pt x="40" y="29"/>
                    <a:pt x="42" y="31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43" y="32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1" y="33"/>
                    <a:pt x="41" y="33"/>
                  </a:cubicBezTo>
                  <a:cubicBezTo>
                    <a:pt x="41" y="33"/>
                    <a:pt x="40" y="31"/>
                    <a:pt x="40" y="31"/>
                  </a:cubicBezTo>
                  <a:cubicBezTo>
                    <a:pt x="40" y="31"/>
                    <a:pt x="38" y="30"/>
                    <a:pt x="38" y="30"/>
                  </a:cubicBezTo>
                  <a:cubicBezTo>
                    <a:pt x="38" y="30"/>
                    <a:pt x="37" y="31"/>
                    <a:pt x="37" y="31"/>
                  </a:cubicBezTo>
                  <a:cubicBezTo>
                    <a:pt x="37" y="31"/>
                    <a:pt x="38" y="33"/>
                    <a:pt x="38" y="33"/>
                  </a:cubicBezTo>
                  <a:cubicBezTo>
                    <a:pt x="38" y="33"/>
                    <a:pt x="39" y="34"/>
                    <a:pt x="39" y="34"/>
                  </a:cubicBezTo>
                  <a:cubicBezTo>
                    <a:pt x="39" y="34"/>
                    <a:pt x="40" y="38"/>
                    <a:pt x="40" y="38"/>
                  </a:cubicBezTo>
                  <a:cubicBezTo>
                    <a:pt x="40" y="38"/>
                    <a:pt x="39" y="38"/>
                    <a:pt x="39" y="38"/>
                  </a:cubicBezTo>
                  <a:cubicBezTo>
                    <a:pt x="39" y="38"/>
                    <a:pt x="37" y="36"/>
                    <a:pt x="37" y="36"/>
                  </a:cubicBezTo>
                  <a:cubicBezTo>
                    <a:pt x="37" y="36"/>
                    <a:pt x="37" y="34"/>
                    <a:pt x="37" y="34"/>
                  </a:cubicBezTo>
                  <a:cubicBezTo>
                    <a:pt x="37" y="34"/>
                    <a:pt x="35" y="33"/>
                    <a:pt x="35" y="33"/>
                  </a:cubicBezTo>
                  <a:cubicBezTo>
                    <a:pt x="35" y="33"/>
                    <a:pt x="33" y="32"/>
                    <a:pt x="33" y="32"/>
                  </a:cubicBezTo>
                  <a:cubicBezTo>
                    <a:pt x="33" y="32"/>
                    <a:pt x="33" y="34"/>
                    <a:pt x="33" y="34"/>
                  </a:cubicBezTo>
                  <a:cubicBezTo>
                    <a:pt x="33" y="34"/>
                    <a:pt x="34" y="36"/>
                    <a:pt x="34" y="36"/>
                  </a:cubicBezTo>
                  <a:cubicBezTo>
                    <a:pt x="34" y="36"/>
                    <a:pt x="35" y="38"/>
                    <a:pt x="35" y="38"/>
                  </a:cubicBezTo>
                  <a:cubicBezTo>
                    <a:pt x="35" y="38"/>
                    <a:pt x="36" y="38"/>
                    <a:pt x="36" y="38"/>
                  </a:cubicBezTo>
                  <a:cubicBezTo>
                    <a:pt x="36" y="38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4" y="39"/>
                    <a:pt x="34" y="39"/>
                  </a:cubicBezTo>
                  <a:cubicBezTo>
                    <a:pt x="34" y="39"/>
                    <a:pt x="34" y="38"/>
                    <a:pt x="34" y="38"/>
                  </a:cubicBezTo>
                  <a:cubicBezTo>
                    <a:pt x="34" y="38"/>
                    <a:pt x="32" y="36"/>
                    <a:pt x="32" y="36"/>
                  </a:cubicBezTo>
                  <a:cubicBezTo>
                    <a:pt x="32" y="36"/>
                    <a:pt x="32" y="33"/>
                    <a:pt x="32" y="33"/>
                  </a:cubicBezTo>
                  <a:cubicBezTo>
                    <a:pt x="32" y="33"/>
                    <a:pt x="31" y="32"/>
                    <a:pt x="31" y="32"/>
                  </a:cubicBezTo>
                  <a:cubicBezTo>
                    <a:pt x="31" y="32"/>
                    <a:pt x="30" y="31"/>
                    <a:pt x="30" y="31"/>
                  </a:cubicBezTo>
                  <a:cubicBezTo>
                    <a:pt x="30" y="31"/>
                    <a:pt x="29" y="30"/>
                    <a:pt x="29" y="30"/>
                  </a:cubicBezTo>
                  <a:cubicBezTo>
                    <a:pt x="29" y="30"/>
                    <a:pt x="29" y="26"/>
                    <a:pt x="29" y="26"/>
                  </a:cubicBezTo>
                  <a:cubicBezTo>
                    <a:pt x="29" y="26"/>
                    <a:pt x="28" y="25"/>
                    <a:pt x="28" y="25"/>
                  </a:cubicBezTo>
                  <a:cubicBezTo>
                    <a:pt x="28" y="25"/>
                    <a:pt x="26" y="25"/>
                    <a:pt x="26" y="25"/>
                  </a:cubicBezTo>
                  <a:cubicBezTo>
                    <a:pt x="26" y="25"/>
                    <a:pt x="26" y="30"/>
                    <a:pt x="26" y="30"/>
                  </a:cubicBezTo>
                  <a:cubicBezTo>
                    <a:pt x="26" y="30"/>
                    <a:pt x="25" y="32"/>
                    <a:pt x="25" y="32"/>
                  </a:cubicBezTo>
                  <a:cubicBezTo>
                    <a:pt x="25" y="32"/>
                    <a:pt x="26" y="32"/>
                    <a:pt x="26" y="32"/>
                  </a:cubicBezTo>
                  <a:cubicBezTo>
                    <a:pt x="26" y="32"/>
                    <a:pt x="25" y="35"/>
                    <a:pt x="25" y="35"/>
                  </a:cubicBezTo>
                  <a:cubicBezTo>
                    <a:pt x="25" y="35"/>
                    <a:pt x="26" y="37"/>
                    <a:pt x="26" y="37"/>
                  </a:cubicBezTo>
                  <a:cubicBezTo>
                    <a:pt x="26" y="37"/>
                    <a:pt x="27" y="39"/>
                    <a:pt x="27" y="39"/>
                  </a:cubicBezTo>
                  <a:cubicBezTo>
                    <a:pt x="27" y="39"/>
                    <a:pt x="28" y="42"/>
                    <a:pt x="28" y="42"/>
                  </a:cubicBezTo>
                  <a:cubicBezTo>
                    <a:pt x="28" y="42"/>
                    <a:pt x="29" y="45"/>
                    <a:pt x="29" y="45"/>
                  </a:cubicBezTo>
                  <a:cubicBezTo>
                    <a:pt x="29" y="45"/>
                    <a:pt x="31" y="48"/>
                    <a:pt x="31" y="48"/>
                  </a:cubicBezTo>
                  <a:cubicBezTo>
                    <a:pt x="31" y="48"/>
                    <a:pt x="32" y="50"/>
                    <a:pt x="32" y="50"/>
                  </a:cubicBezTo>
                  <a:cubicBezTo>
                    <a:pt x="32" y="50"/>
                    <a:pt x="33" y="53"/>
                    <a:pt x="33" y="53"/>
                  </a:cubicBezTo>
                  <a:cubicBezTo>
                    <a:pt x="33" y="53"/>
                    <a:pt x="34" y="54"/>
                    <a:pt x="34" y="54"/>
                  </a:cubicBezTo>
                  <a:cubicBezTo>
                    <a:pt x="34" y="54"/>
                    <a:pt x="33" y="55"/>
                    <a:pt x="33" y="55"/>
                  </a:cubicBezTo>
                  <a:cubicBezTo>
                    <a:pt x="33" y="55"/>
                    <a:pt x="32" y="54"/>
                    <a:pt x="32" y="54"/>
                  </a:cubicBezTo>
                  <a:cubicBezTo>
                    <a:pt x="32" y="54"/>
                    <a:pt x="31" y="52"/>
                    <a:pt x="31" y="52"/>
                  </a:cubicBezTo>
                  <a:cubicBezTo>
                    <a:pt x="31" y="52"/>
                    <a:pt x="29" y="51"/>
                    <a:pt x="29" y="51"/>
                  </a:cubicBezTo>
                  <a:cubicBezTo>
                    <a:pt x="29" y="51"/>
                    <a:pt x="29" y="53"/>
                    <a:pt x="29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9" y="54"/>
                    <a:pt x="29" y="56"/>
                    <a:pt x="29" y="56"/>
                  </a:cubicBezTo>
                  <a:cubicBezTo>
                    <a:pt x="29" y="56"/>
                    <a:pt x="30" y="57"/>
                    <a:pt x="30" y="57"/>
                  </a:cubicBezTo>
                  <a:cubicBezTo>
                    <a:pt x="30" y="57"/>
                    <a:pt x="30" y="59"/>
                    <a:pt x="30" y="59"/>
                  </a:cubicBezTo>
                  <a:cubicBezTo>
                    <a:pt x="30" y="59"/>
                    <a:pt x="28" y="59"/>
                    <a:pt x="28" y="59"/>
                  </a:cubicBezTo>
                  <a:cubicBezTo>
                    <a:pt x="28" y="59"/>
                    <a:pt x="28" y="60"/>
                    <a:pt x="28" y="60"/>
                  </a:cubicBezTo>
                  <a:cubicBezTo>
                    <a:pt x="28" y="60"/>
                    <a:pt x="28" y="62"/>
                    <a:pt x="28" y="62"/>
                  </a:cubicBezTo>
                  <a:cubicBezTo>
                    <a:pt x="28" y="62"/>
                    <a:pt x="30" y="63"/>
                    <a:pt x="30" y="63"/>
                  </a:cubicBezTo>
                  <a:cubicBezTo>
                    <a:pt x="30" y="63"/>
                    <a:pt x="31" y="63"/>
                    <a:pt x="31" y="63"/>
                  </a:cubicBezTo>
                  <a:cubicBezTo>
                    <a:pt x="31" y="63"/>
                    <a:pt x="32" y="65"/>
                    <a:pt x="32" y="65"/>
                  </a:cubicBezTo>
                  <a:cubicBezTo>
                    <a:pt x="32" y="65"/>
                    <a:pt x="33" y="66"/>
                    <a:pt x="33" y="66"/>
                  </a:cubicBezTo>
                  <a:cubicBezTo>
                    <a:pt x="33" y="66"/>
                    <a:pt x="34" y="68"/>
                    <a:pt x="34" y="68"/>
                  </a:cubicBezTo>
                  <a:cubicBezTo>
                    <a:pt x="34" y="68"/>
                    <a:pt x="35" y="69"/>
                    <a:pt x="35" y="69"/>
                  </a:cubicBezTo>
                  <a:cubicBezTo>
                    <a:pt x="35" y="69"/>
                    <a:pt x="36" y="70"/>
                    <a:pt x="36" y="70"/>
                  </a:cubicBezTo>
                  <a:cubicBezTo>
                    <a:pt x="36" y="70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8" y="73"/>
                    <a:pt x="38" y="73"/>
                  </a:cubicBezTo>
                  <a:cubicBezTo>
                    <a:pt x="38" y="73"/>
                    <a:pt x="40" y="73"/>
                    <a:pt x="40" y="73"/>
                  </a:cubicBezTo>
                  <a:cubicBezTo>
                    <a:pt x="40" y="73"/>
                    <a:pt x="41" y="75"/>
                    <a:pt x="41" y="75"/>
                  </a:cubicBezTo>
                  <a:cubicBezTo>
                    <a:pt x="41" y="75"/>
                    <a:pt x="41" y="78"/>
                    <a:pt x="41" y="78"/>
                  </a:cubicBezTo>
                  <a:cubicBezTo>
                    <a:pt x="41" y="78"/>
                    <a:pt x="41" y="80"/>
                    <a:pt x="41" y="80"/>
                  </a:cubicBezTo>
                  <a:cubicBezTo>
                    <a:pt x="41" y="80"/>
                    <a:pt x="42" y="81"/>
                    <a:pt x="42" y="81"/>
                  </a:cubicBezTo>
                  <a:cubicBezTo>
                    <a:pt x="42" y="81"/>
                    <a:pt x="42" y="84"/>
                    <a:pt x="42" y="84"/>
                  </a:cubicBezTo>
                  <a:cubicBezTo>
                    <a:pt x="42" y="84"/>
                    <a:pt x="41" y="86"/>
                    <a:pt x="41" y="86"/>
                  </a:cubicBezTo>
                  <a:cubicBezTo>
                    <a:pt x="41" y="86"/>
                    <a:pt x="39" y="82"/>
                    <a:pt x="39" y="82"/>
                  </a:cubicBezTo>
                  <a:cubicBezTo>
                    <a:pt x="39" y="82"/>
                    <a:pt x="37" y="80"/>
                    <a:pt x="37" y="80"/>
                  </a:cubicBezTo>
                  <a:cubicBezTo>
                    <a:pt x="37" y="80"/>
                    <a:pt x="34" y="79"/>
                    <a:pt x="34" y="79"/>
                  </a:cubicBezTo>
                  <a:cubicBezTo>
                    <a:pt x="34" y="79"/>
                    <a:pt x="32" y="81"/>
                    <a:pt x="32" y="81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31" y="81"/>
                    <a:pt x="31" y="83"/>
                    <a:pt x="31" y="83"/>
                  </a:cubicBezTo>
                  <a:cubicBezTo>
                    <a:pt x="31" y="83"/>
                    <a:pt x="33" y="84"/>
                    <a:pt x="33" y="84"/>
                  </a:cubicBezTo>
                  <a:cubicBezTo>
                    <a:pt x="33" y="84"/>
                    <a:pt x="34" y="86"/>
                    <a:pt x="34" y="86"/>
                  </a:cubicBezTo>
                  <a:cubicBezTo>
                    <a:pt x="34" y="86"/>
                    <a:pt x="32" y="87"/>
                    <a:pt x="32" y="87"/>
                  </a:cubicBezTo>
                  <a:cubicBezTo>
                    <a:pt x="32" y="87"/>
                    <a:pt x="32" y="88"/>
                    <a:pt x="32" y="88"/>
                  </a:cubicBezTo>
                  <a:cubicBezTo>
                    <a:pt x="32" y="88"/>
                    <a:pt x="34" y="89"/>
                    <a:pt x="34" y="89"/>
                  </a:cubicBezTo>
                  <a:cubicBezTo>
                    <a:pt x="34" y="89"/>
                    <a:pt x="35" y="89"/>
                    <a:pt x="35" y="89"/>
                  </a:cubicBezTo>
                  <a:cubicBezTo>
                    <a:pt x="35" y="89"/>
                    <a:pt x="36" y="90"/>
                    <a:pt x="36" y="90"/>
                  </a:cubicBezTo>
                  <a:cubicBezTo>
                    <a:pt x="36" y="90"/>
                    <a:pt x="36" y="91"/>
                    <a:pt x="36" y="91"/>
                  </a:cubicBezTo>
                  <a:cubicBezTo>
                    <a:pt x="36" y="91"/>
                    <a:pt x="34" y="91"/>
                    <a:pt x="34" y="91"/>
                  </a:cubicBezTo>
                  <a:cubicBezTo>
                    <a:pt x="34" y="91"/>
                    <a:pt x="33" y="92"/>
                    <a:pt x="33" y="92"/>
                  </a:cubicBezTo>
                  <a:cubicBezTo>
                    <a:pt x="33" y="92"/>
                    <a:pt x="33" y="90"/>
                    <a:pt x="33" y="90"/>
                  </a:cubicBezTo>
                  <a:cubicBezTo>
                    <a:pt x="33" y="90"/>
                    <a:pt x="31" y="90"/>
                    <a:pt x="31" y="90"/>
                  </a:cubicBezTo>
                  <a:cubicBezTo>
                    <a:pt x="31" y="90"/>
                    <a:pt x="30" y="89"/>
                    <a:pt x="30" y="89"/>
                  </a:cubicBezTo>
                  <a:cubicBezTo>
                    <a:pt x="30" y="89"/>
                    <a:pt x="29" y="90"/>
                    <a:pt x="29" y="90"/>
                  </a:cubicBezTo>
                  <a:cubicBezTo>
                    <a:pt x="29" y="90"/>
                    <a:pt x="29" y="93"/>
                    <a:pt x="29" y="93"/>
                  </a:cubicBezTo>
                  <a:cubicBezTo>
                    <a:pt x="29" y="93"/>
                    <a:pt x="31" y="96"/>
                    <a:pt x="31" y="96"/>
                  </a:cubicBezTo>
                  <a:cubicBezTo>
                    <a:pt x="31" y="96"/>
                    <a:pt x="32" y="100"/>
                    <a:pt x="32" y="100"/>
                  </a:cubicBezTo>
                  <a:cubicBezTo>
                    <a:pt x="32" y="100"/>
                    <a:pt x="32" y="103"/>
                    <a:pt x="32" y="103"/>
                  </a:cubicBezTo>
                  <a:cubicBezTo>
                    <a:pt x="32" y="103"/>
                    <a:pt x="32" y="106"/>
                    <a:pt x="32" y="106"/>
                  </a:cubicBezTo>
                  <a:cubicBezTo>
                    <a:pt x="32" y="106"/>
                    <a:pt x="32" y="108"/>
                    <a:pt x="32" y="108"/>
                  </a:cubicBezTo>
                  <a:cubicBezTo>
                    <a:pt x="32" y="108"/>
                    <a:pt x="33" y="109"/>
                    <a:pt x="33" y="109"/>
                  </a:cubicBezTo>
                  <a:cubicBezTo>
                    <a:pt x="33" y="109"/>
                    <a:pt x="34" y="110"/>
                    <a:pt x="34" y="110"/>
                  </a:cubicBezTo>
                  <a:cubicBezTo>
                    <a:pt x="34" y="110"/>
                    <a:pt x="34" y="112"/>
                    <a:pt x="34" y="112"/>
                  </a:cubicBezTo>
                  <a:cubicBezTo>
                    <a:pt x="34" y="112"/>
                    <a:pt x="32" y="111"/>
                    <a:pt x="32" y="111"/>
                  </a:cubicBezTo>
                  <a:cubicBezTo>
                    <a:pt x="32" y="111"/>
                    <a:pt x="31" y="110"/>
                    <a:pt x="31" y="110"/>
                  </a:cubicBezTo>
                  <a:cubicBezTo>
                    <a:pt x="31" y="110"/>
                    <a:pt x="30" y="107"/>
                    <a:pt x="30" y="107"/>
                  </a:cubicBezTo>
                  <a:cubicBezTo>
                    <a:pt x="30" y="107"/>
                    <a:pt x="29" y="105"/>
                    <a:pt x="29" y="105"/>
                  </a:cubicBezTo>
                  <a:cubicBezTo>
                    <a:pt x="29" y="105"/>
                    <a:pt x="28" y="104"/>
                    <a:pt x="28" y="104"/>
                  </a:cubicBezTo>
                  <a:cubicBezTo>
                    <a:pt x="28" y="104"/>
                    <a:pt x="27" y="105"/>
                    <a:pt x="27" y="105"/>
                  </a:cubicBezTo>
                  <a:cubicBezTo>
                    <a:pt x="27" y="105"/>
                    <a:pt x="27" y="107"/>
                    <a:pt x="27" y="107"/>
                  </a:cubicBezTo>
                  <a:cubicBezTo>
                    <a:pt x="27" y="107"/>
                    <a:pt x="26" y="111"/>
                    <a:pt x="26" y="111"/>
                  </a:cubicBezTo>
                  <a:cubicBezTo>
                    <a:pt x="26" y="111"/>
                    <a:pt x="26" y="110"/>
                    <a:pt x="26" y="110"/>
                  </a:cubicBezTo>
                  <a:cubicBezTo>
                    <a:pt x="26" y="110"/>
                    <a:pt x="25" y="107"/>
                    <a:pt x="25" y="107"/>
                  </a:cubicBezTo>
                  <a:cubicBezTo>
                    <a:pt x="25" y="107"/>
                    <a:pt x="24" y="103"/>
                    <a:pt x="24" y="103"/>
                  </a:cubicBezTo>
                  <a:cubicBezTo>
                    <a:pt x="24" y="103"/>
                    <a:pt x="23" y="102"/>
                    <a:pt x="23" y="102"/>
                  </a:cubicBezTo>
                  <a:cubicBezTo>
                    <a:pt x="23" y="102"/>
                    <a:pt x="22" y="100"/>
                    <a:pt x="22" y="100"/>
                  </a:cubicBezTo>
                  <a:cubicBezTo>
                    <a:pt x="22" y="100"/>
                    <a:pt x="21" y="100"/>
                    <a:pt x="21" y="100"/>
                  </a:cubicBezTo>
                  <a:cubicBezTo>
                    <a:pt x="21" y="100"/>
                    <a:pt x="20" y="101"/>
                    <a:pt x="20" y="101"/>
                  </a:cubicBezTo>
                  <a:cubicBezTo>
                    <a:pt x="20" y="101"/>
                    <a:pt x="21" y="105"/>
                    <a:pt x="21" y="105"/>
                  </a:cubicBezTo>
                  <a:cubicBezTo>
                    <a:pt x="21" y="105"/>
                    <a:pt x="19" y="105"/>
                    <a:pt x="19" y="105"/>
                  </a:cubicBezTo>
                  <a:cubicBezTo>
                    <a:pt x="19" y="105"/>
                    <a:pt x="18" y="102"/>
                    <a:pt x="18" y="102"/>
                  </a:cubicBezTo>
                  <a:cubicBezTo>
                    <a:pt x="18" y="102"/>
                    <a:pt x="18" y="100"/>
                    <a:pt x="18" y="100"/>
                  </a:cubicBezTo>
                  <a:cubicBezTo>
                    <a:pt x="18" y="100"/>
                    <a:pt x="17" y="98"/>
                    <a:pt x="17" y="98"/>
                  </a:cubicBezTo>
                  <a:cubicBezTo>
                    <a:pt x="17" y="98"/>
                    <a:pt x="17" y="96"/>
                    <a:pt x="17" y="96"/>
                  </a:cubicBezTo>
                  <a:cubicBezTo>
                    <a:pt x="17" y="96"/>
                    <a:pt x="18" y="94"/>
                    <a:pt x="18" y="94"/>
                  </a:cubicBezTo>
                  <a:cubicBezTo>
                    <a:pt x="18" y="94"/>
                    <a:pt x="17" y="90"/>
                    <a:pt x="17" y="90"/>
                  </a:cubicBezTo>
                  <a:cubicBezTo>
                    <a:pt x="17" y="90"/>
                    <a:pt x="16" y="88"/>
                    <a:pt x="16" y="88"/>
                  </a:cubicBezTo>
                  <a:cubicBezTo>
                    <a:pt x="16" y="88"/>
                    <a:pt x="14" y="87"/>
                    <a:pt x="14" y="87"/>
                  </a:cubicBezTo>
                  <a:cubicBezTo>
                    <a:pt x="14" y="87"/>
                    <a:pt x="13" y="84"/>
                    <a:pt x="13" y="84"/>
                  </a:cubicBezTo>
                  <a:cubicBezTo>
                    <a:pt x="13" y="84"/>
                    <a:pt x="12" y="83"/>
                    <a:pt x="12" y="83"/>
                  </a:cubicBezTo>
                  <a:cubicBezTo>
                    <a:pt x="12" y="83"/>
                    <a:pt x="12" y="81"/>
                    <a:pt x="12" y="81"/>
                  </a:cubicBezTo>
                  <a:cubicBezTo>
                    <a:pt x="12" y="81"/>
                    <a:pt x="13" y="79"/>
                    <a:pt x="13" y="79"/>
                  </a:cubicBezTo>
                  <a:cubicBezTo>
                    <a:pt x="13" y="79"/>
                    <a:pt x="14" y="75"/>
                    <a:pt x="14" y="75"/>
                  </a:cubicBezTo>
                  <a:cubicBezTo>
                    <a:pt x="14" y="75"/>
                    <a:pt x="18" y="75"/>
                    <a:pt x="18" y="75"/>
                  </a:cubicBezTo>
                  <a:cubicBezTo>
                    <a:pt x="18" y="75"/>
                    <a:pt x="18" y="73"/>
                    <a:pt x="18" y="73"/>
                  </a:cubicBezTo>
                  <a:cubicBezTo>
                    <a:pt x="18" y="73"/>
                    <a:pt x="20" y="73"/>
                    <a:pt x="20" y="73"/>
                  </a:cubicBezTo>
                  <a:cubicBezTo>
                    <a:pt x="20" y="73"/>
                    <a:pt x="22" y="75"/>
                    <a:pt x="22" y="75"/>
                  </a:cubicBezTo>
                  <a:cubicBezTo>
                    <a:pt x="22" y="75"/>
                    <a:pt x="24" y="75"/>
                    <a:pt x="24" y="75"/>
                  </a:cubicBezTo>
                  <a:cubicBezTo>
                    <a:pt x="24" y="75"/>
                    <a:pt x="26" y="76"/>
                    <a:pt x="26" y="76"/>
                  </a:cubicBezTo>
                  <a:cubicBezTo>
                    <a:pt x="26" y="76"/>
                    <a:pt x="29" y="78"/>
                    <a:pt x="29" y="78"/>
                  </a:cubicBezTo>
                  <a:cubicBezTo>
                    <a:pt x="29" y="78"/>
                    <a:pt x="29" y="79"/>
                    <a:pt x="29" y="79"/>
                  </a:cubicBezTo>
                  <a:cubicBezTo>
                    <a:pt x="29" y="79"/>
                    <a:pt x="31" y="77"/>
                    <a:pt x="31" y="77"/>
                  </a:cubicBezTo>
                  <a:cubicBezTo>
                    <a:pt x="31" y="77"/>
                    <a:pt x="32" y="77"/>
                    <a:pt x="32" y="77"/>
                  </a:cubicBezTo>
                  <a:cubicBezTo>
                    <a:pt x="32" y="77"/>
                    <a:pt x="32" y="75"/>
                    <a:pt x="32" y="75"/>
                  </a:cubicBezTo>
                  <a:cubicBezTo>
                    <a:pt x="32" y="75"/>
                    <a:pt x="32" y="74"/>
                    <a:pt x="32" y="74"/>
                  </a:cubicBezTo>
                  <a:cubicBezTo>
                    <a:pt x="32" y="74"/>
                    <a:pt x="29" y="74"/>
                    <a:pt x="29" y="74"/>
                  </a:cubicBezTo>
                  <a:cubicBezTo>
                    <a:pt x="29" y="74"/>
                    <a:pt x="28" y="73"/>
                    <a:pt x="28" y="73"/>
                  </a:cubicBezTo>
                  <a:cubicBezTo>
                    <a:pt x="28" y="73"/>
                    <a:pt x="26" y="72"/>
                    <a:pt x="26" y="72"/>
                  </a:cubicBezTo>
                  <a:cubicBezTo>
                    <a:pt x="26" y="72"/>
                    <a:pt x="25" y="71"/>
                    <a:pt x="25" y="71"/>
                  </a:cubicBezTo>
                  <a:cubicBezTo>
                    <a:pt x="25" y="71"/>
                    <a:pt x="24" y="71"/>
                    <a:pt x="24" y="71"/>
                  </a:cubicBezTo>
                  <a:cubicBezTo>
                    <a:pt x="24" y="71"/>
                    <a:pt x="23" y="72"/>
                    <a:pt x="23" y="72"/>
                  </a:cubicBezTo>
                  <a:cubicBezTo>
                    <a:pt x="23" y="72"/>
                    <a:pt x="22" y="72"/>
                    <a:pt x="22" y="72"/>
                  </a:cubicBezTo>
                  <a:cubicBezTo>
                    <a:pt x="22" y="72"/>
                    <a:pt x="21" y="70"/>
                    <a:pt x="21" y="70"/>
                  </a:cubicBezTo>
                  <a:cubicBezTo>
                    <a:pt x="21" y="70"/>
                    <a:pt x="19" y="71"/>
                    <a:pt x="19" y="71"/>
                  </a:cubicBezTo>
                  <a:cubicBezTo>
                    <a:pt x="19" y="71"/>
                    <a:pt x="18" y="70"/>
                    <a:pt x="18" y="70"/>
                  </a:cubicBezTo>
                  <a:cubicBezTo>
                    <a:pt x="18" y="70"/>
                    <a:pt x="17" y="72"/>
                    <a:pt x="17" y="72"/>
                  </a:cubicBezTo>
                  <a:cubicBezTo>
                    <a:pt x="17" y="72"/>
                    <a:pt x="15" y="72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4" y="71"/>
                    <a:pt x="13" y="71"/>
                    <a:pt x="13" y="71"/>
                  </a:cubicBezTo>
                  <a:cubicBezTo>
                    <a:pt x="13" y="71"/>
                    <a:pt x="12" y="73"/>
                    <a:pt x="12" y="73"/>
                  </a:cubicBezTo>
                  <a:cubicBezTo>
                    <a:pt x="12" y="73"/>
                    <a:pt x="11" y="68"/>
                    <a:pt x="11" y="68"/>
                  </a:cubicBezTo>
                  <a:cubicBezTo>
                    <a:pt x="11" y="68"/>
                    <a:pt x="10" y="64"/>
                    <a:pt x="10" y="64"/>
                  </a:cubicBezTo>
                  <a:cubicBezTo>
                    <a:pt x="10" y="64"/>
                    <a:pt x="9" y="63"/>
                    <a:pt x="9" y="63"/>
                  </a:cubicBezTo>
                  <a:cubicBezTo>
                    <a:pt x="9" y="63"/>
                    <a:pt x="8" y="62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8" y="60"/>
                    <a:pt x="10" y="60"/>
                    <a:pt x="10" y="60"/>
                  </a:cubicBezTo>
                  <a:cubicBezTo>
                    <a:pt x="10" y="60"/>
                    <a:pt x="11" y="58"/>
                    <a:pt x="11" y="58"/>
                  </a:cubicBezTo>
                  <a:cubicBezTo>
                    <a:pt x="11" y="58"/>
                    <a:pt x="10" y="56"/>
                    <a:pt x="10" y="56"/>
                  </a:cubicBezTo>
                  <a:cubicBezTo>
                    <a:pt x="10" y="56"/>
                    <a:pt x="8" y="56"/>
                    <a:pt x="8" y="56"/>
                  </a:cubicBezTo>
                  <a:cubicBezTo>
                    <a:pt x="8" y="56"/>
                    <a:pt x="6" y="54"/>
                    <a:pt x="6" y="54"/>
                  </a:cubicBezTo>
                  <a:cubicBezTo>
                    <a:pt x="6" y="54"/>
                    <a:pt x="4" y="52"/>
                    <a:pt x="4" y="52"/>
                  </a:cubicBezTo>
                  <a:cubicBezTo>
                    <a:pt x="4" y="52"/>
                    <a:pt x="2" y="48"/>
                    <a:pt x="2" y="48"/>
                  </a:cubicBezTo>
                  <a:cubicBezTo>
                    <a:pt x="2" y="48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2" y="44"/>
                    <a:pt x="4" y="42"/>
                    <a:pt x="4" y="42"/>
                  </a:cubicBezTo>
                  <a:cubicBezTo>
                    <a:pt x="4" y="42"/>
                    <a:pt x="4" y="40"/>
                    <a:pt x="4" y="40"/>
                  </a:cubicBezTo>
                  <a:cubicBezTo>
                    <a:pt x="4" y="40"/>
                    <a:pt x="3" y="37"/>
                    <a:pt x="3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4" y="37"/>
                    <a:pt x="7" y="36"/>
                    <a:pt x="7" y="36"/>
                  </a:cubicBezTo>
                  <a:cubicBezTo>
                    <a:pt x="7" y="36"/>
                    <a:pt x="7" y="32"/>
                    <a:pt x="7" y="32"/>
                  </a:cubicBezTo>
                  <a:cubicBezTo>
                    <a:pt x="7" y="32"/>
                    <a:pt x="8" y="31"/>
                    <a:pt x="8" y="31"/>
                  </a:cubicBezTo>
                  <a:cubicBezTo>
                    <a:pt x="8" y="31"/>
                    <a:pt x="8" y="28"/>
                    <a:pt x="8" y="28"/>
                  </a:cubicBezTo>
                  <a:cubicBezTo>
                    <a:pt x="8" y="28"/>
                    <a:pt x="9" y="27"/>
                    <a:pt x="9" y="27"/>
                  </a:cubicBezTo>
                  <a:cubicBezTo>
                    <a:pt x="9" y="27"/>
                    <a:pt x="10" y="25"/>
                    <a:pt x="10" y="25"/>
                  </a:cubicBezTo>
                  <a:cubicBezTo>
                    <a:pt x="10" y="25"/>
                    <a:pt x="9" y="22"/>
                    <a:pt x="9" y="22"/>
                  </a:cubicBezTo>
                  <a:cubicBezTo>
                    <a:pt x="9" y="22"/>
                    <a:pt x="9" y="19"/>
                    <a:pt x="9" y="19"/>
                  </a:cubicBezTo>
                  <a:cubicBezTo>
                    <a:pt x="9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7" y="18"/>
                    <a:pt x="17" y="18"/>
                  </a:cubicBezTo>
                  <a:cubicBezTo>
                    <a:pt x="17" y="18"/>
                    <a:pt x="18" y="16"/>
                    <a:pt x="18" y="16"/>
                  </a:cubicBezTo>
                  <a:cubicBezTo>
                    <a:pt x="18" y="16"/>
                    <a:pt x="20" y="13"/>
                    <a:pt x="20" y="13"/>
                  </a:cubicBezTo>
                  <a:cubicBezTo>
                    <a:pt x="20" y="13"/>
                    <a:pt x="22" y="13"/>
                    <a:pt x="22" y="13"/>
                  </a:cubicBezTo>
                  <a:cubicBezTo>
                    <a:pt x="22" y="13"/>
                    <a:pt x="23" y="14"/>
                    <a:pt x="23" y="14"/>
                  </a:cubicBezTo>
                  <a:cubicBezTo>
                    <a:pt x="23" y="14"/>
                    <a:pt x="25" y="14"/>
                    <a:pt x="25" y="14"/>
                  </a:cubicBezTo>
                  <a:cubicBezTo>
                    <a:pt x="25" y="14"/>
                    <a:pt x="27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29" y="5"/>
                    <a:pt x="29" y="5"/>
                  </a:cubicBezTo>
                  <a:cubicBezTo>
                    <a:pt x="29" y="5"/>
                    <a:pt x="31" y="5"/>
                    <a:pt x="31" y="5"/>
                  </a:cubicBezTo>
                  <a:cubicBezTo>
                    <a:pt x="31" y="5"/>
                    <a:pt x="32" y="6"/>
                    <a:pt x="32" y="6"/>
                  </a:cubicBezTo>
                  <a:cubicBezTo>
                    <a:pt x="32" y="6"/>
                    <a:pt x="34" y="4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ubicBezTo>
                    <a:pt x="35" y="4"/>
                    <a:pt x="37" y="6"/>
                    <a:pt x="37" y="6"/>
                  </a:cubicBezTo>
                  <a:cubicBezTo>
                    <a:pt x="37" y="6"/>
                    <a:pt x="38" y="6"/>
                    <a:pt x="38" y="6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4" y="5"/>
                    <a:pt x="44" y="5"/>
                  </a:cubicBezTo>
                  <a:cubicBezTo>
                    <a:pt x="44" y="5"/>
                    <a:pt x="45" y="9"/>
                    <a:pt x="45" y="9"/>
                  </a:cubicBezTo>
                  <a:cubicBezTo>
                    <a:pt x="45" y="9"/>
                    <a:pt x="48" y="8"/>
                    <a:pt x="48" y="8"/>
                  </a:cubicBezTo>
                  <a:cubicBezTo>
                    <a:pt x="48" y="8"/>
                    <a:pt x="51" y="10"/>
                    <a:pt x="51" y="10"/>
                  </a:cubicBezTo>
                  <a:cubicBezTo>
                    <a:pt x="51" y="10"/>
                    <a:pt x="51" y="12"/>
                    <a:pt x="51" y="12"/>
                  </a:cubicBezTo>
                  <a:cubicBezTo>
                    <a:pt x="51" y="12"/>
                    <a:pt x="54" y="10"/>
                    <a:pt x="54" y="10"/>
                  </a:cubicBezTo>
                  <a:cubicBezTo>
                    <a:pt x="54" y="10"/>
                    <a:pt x="56" y="10"/>
                    <a:pt x="56" y="10"/>
                  </a:cubicBezTo>
                  <a:cubicBezTo>
                    <a:pt x="56" y="10"/>
                    <a:pt x="59" y="10"/>
                    <a:pt x="59" y="10"/>
                  </a:cubicBezTo>
                  <a:cubicBezTo>
                    <a:pt x="59" y="10"/>
                    <a:pt x="61" y="8"/>
                    <a:pt x="61" y="8"/>
                  </a:cubicBezTo>
                  <a:cubicBezTo>
                    <a:pt x="61" y="8"/>
                    <a:pt x="60" y="4"/>
                    <a:pt x="60" y="4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9" y="4"/>
                    <a:pt x="59" y="2"/>
                    <a:pt x="59" y="2"/>
                  </a:cubicBezTo>
                  <a:cubicBezTo>
                    <a:pt x="59" y="2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20" name="Freeform 1174"/>
            <p:cNvSpPr>
              <a:spLocks/>
            </p:cNvSpPr>
            <p:nvPr/>
          </p:nvSpPr>
          <p:spPr bwMode="gray">
            <a:xfrm>
              <a:off x="5138803" y="2488012"/>
              <a:ext cx="115890" cy="1381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0" y="21"/>
                </a:cxn>
                <a:cxn ang="0">
                  <a:pos x="42" y="20"/>
                </a:cxn>
                <a:cxn ang="0">
                  <a:pos x="42" y="24"/>
                </a:cxn>
                <a:cxn ang="0">
                  <a:pos x="39" y="28"/>
                </a:cxn>
                <a:cxn ang="0">
                  <a:pos x="19" y="37"/>
                </a:cxn>
                <a:cxn ang="0">
                  <a:pos x="23" y="45"/>
                </a:cxn>
                <a:cxn ang="0">
                  <a:pos x="30" y="57"/>
                </a:cxn>
                <a:cxn ang="0">
                  <a:pos x="29" y="59"/>
                </a:cxn>
                <a:cxn ang="0">
                  <a:pos x="28" y="61"/>
                </a:cxn>
                <a:cxn ang="0">
                  <a:pos x="27" y="64"/>
                </a:cxn>
                <a:cxn ang="0">
                  <a:pos x="26" y="67"/>
                </a:cxn>
                <a:cxn ang="0">
                  <a:pos x="26" y="69"/>
                </a:cxn>
                <a:cxn ang="0">
                  <a:pos x="21" y="70"/>
                </a:cxn>
                <a:cxn ang="0">
                  <a:pos x="18" y="72"/>
                </a:cxn>
                <a:cxn ang="0">
                  <a:pos x="15" y="80"/>
                </a:cxn>
                <a:cxn ang="0">
                  <a:pos x="11" y="86"/>
                </a:cxn>
                <a:cxn ang="0">
                  <a:pos x="0" y="82"/>
                </a:cxn>
                <a:cxn ang="0">
                  <a:pos x="0" y="81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1" y="68"/>
                </a:cxn>
                <a:cxn ang="0">
                  <a:pos x="1" y="65"/>
                </a:cxn>
                <a:cxn ang="0">
                  <a:pos x="1" y="59"/>
                </a:cxn>
                <a:cxn ang="0">
                  <a:pos x="4" y="48"/>
                </a:cxn>
                <a:cxn ang="0">
                  <a:pos x="4" y="45"/>
                </a:cxn>
                <a:cxn ang="0">
                  <a:pos x="3" y="43"/>
                </a:cxn>
                <a:cxn ang="0">
                  <a:pos x="3" y="41"/>
                </a:cxn>
                <a:cxn ang="0">
                  <a:pos x="4" y="38"/>
                </a:cxn>
                <a:cxn ang="0">
                  <a:pos x="3" y="36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4" y="28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3" y="20"/>
                </a:cxn>
                <a:cxn ang="0">
                  <a:pos x="3" y="18"/>
                </a:cxn>
                <a:cxn ang="0">
                  <a:pos x="3" y="17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4" y="14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9" y="16"/>
                </a:cxn>
                <a:cxn ang="0">
                  <a:pos x="11" y="18"/>
                </a:cxn>
                <a:cxn ang="0">
                  <a:pos x="13" y="20"/>
                </a:cxn>
                <a:cxn ang="0">
                  <a:pos x="14" y="22"/>
                </a:cxn>
                <a:cxn ang="0">
                  <a:pos x="17" y="21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42" h="86">
                  <a:moveTo>
                    <a:pt x="36" y="0"/>
                  </a:moveTo>
                  <a:cubicBezTo>
                    <a:pt x="36" y="0"/>
                    <a:pt x="40" y="21"/>
                    <a:pt x="40" y="21"/>
                  </a:cubicBezTo>
                  <a:cubicBezTo>
                    <a:pt x="40" y="21"/>
                    <a:pt x="42" y="20"/>
                    <a:pt x="42" y="20"/>
                  </a:cubicBezTo>
                  <a:cubicBezTo>
                    <a:pt x="42" y="20"/>
                    <a:pt x="42" y="24"/>
                    <a:pt x="42" y="24"/>
                  </a:cubicBezTo>
                  <a:cubicBezTo>
                    <a:pt x="42" y="24"/>
                    <a:pt x="39" y="28"/>
                    <a:pt x="39" y="28"/>
                  </a:cubicBezTo>
                  <a:cubicBezTo>
                    <a:pt x="39" y="28"/>
                    <a:pt x="19" y="37"/>
                    <a:pt x="19" y="37"/>
                  </a:cubicBezTo>
                  <a:cubicBezTo>
                    <a:pt x="19" y="37"/>
                    <a:pt x="23" y="45"/>
                    <a:pt x="23" y="45"/>
                  </a:cubicBezTo>
                  <a:cubicBezTo>
                    <a:pt x="23" y="45"/>
                    <a:pt x="30" y="57"/>
                    <a:pt x="30" y="57"/>
                  </a:cubicBezTo>
                  <a:cubicBezTo>
                    <a:pt x="30" y="57"/>
                    <a:pt x="29" y="59"/>
                    <a:pt x="29" y="59"/>
                  </a:cubicBezTo>
                  <a:cubicBezTo>
                    <a:pt x="29" y="59"/>
                    <a:pt x="28" y="61"/>
                    <a:pt x="28" y="61"/>
                  </a:cubicBezTo>
                  <a:cubicBezTo>
                    <a:pt x="28" y="61"/>
                    <a:pt x="27" y="64"/>
                    <a:pt x="27" y="64"/>
                  </a:cubicBezTo>
                  <a:cubicBezTo>
                    <a:pt x="27" y="64"/>
                    <a:pt x="26" y="67"/>
                    <a:pt x="26" y="67"/>
                  </a:cubicBezTo>
                  <a:cubicBezTo>
                    <a:pt x="26" y="67"/>
                    <a:pt x="26" y="69"/>
                    <a:pt x="26" y="69"/>
                  </a:cubicBezTo>
                  <a:cubicBezTo>
                    <a:pt x="26" y="69"/>
                    <a:pt x="21" y="70"/>
                    <a:pt x="21" y="70"/>
                  </a:cubicBezTo>
                  <a:cubicBezTo>
                    <a:pt x="21" y="70"/>
                    <a:pt x="18" y="72"/>
                    <a:pt x="18" y="72"/>
                  </a:cubicBezTo>
                  <a:cubicBezTo>
                    <a:pt x="18" y="72"/>
                    <a:pt x="15" y="80"/>
                    <a:pt x="15" y="80"/>
                  </a:cubicBezTo>
                  <a:cubicBezTo>
                    <a:pt x="15" y="80"/>
                    <a:pt x="11" y="86"/>
                    <a:pt x="11" y="86"/>
                  </a:cubicBezTo>
                  <a:cubicBezTo>
                    <a:pt x="11" y="86"/>
                    <a:pt x="0" y="82"/>
                    <a:pt x="0" y="82"/>
                  </a:cubicBezTo>
                  <a:cubicBezTo>
                    <a:pt x="0" y="82"/>
                    <a:pt x="0" y="81"/>
                    <a:pt x="0" y="81"/>
                  </a:cubicBezTo>
                  <a:cubicBezTo>
                    <a:pt x="0" y="81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5"/>
                    <a:pt x="0" y="75"/>
                  </a:cubicBezTo>
                  <a:cubicBezTo>
                    <a:pt x="0" y="75"/>
                    <a:pt x="0" y="71"/>
                    <a:pt x="0" y="71"/>
                  </a:cubicBezTo>
                  <a:cubicBezTo>
                    <a:pt x="0" y="71"/>
                    <a:pt x="1" y="68"/>
                    <a:pt x="1" y="68"/>
                  </a:cubicBezTo>
                  <a:cubicBezTo>
                    <a:pt x="1" y="68"/>
                    <a:pt x="1" y="65"/>
                    <a:pt x="1" y="65"/>
                  </a:cubicBezTo>
                  <a:cubicBezTo>
                    <a:pt x="1" y="65"/>
                    <a:pt x="1" y="59"/>
                    <a:pt x="1" y="59"/>
                  </a:cubicBezTo>
                  <a:cubicBezTo>
                    <a:pt x="1" y="59"/>
                    <a:pt x="4" y="48"/>
                    <a:pt x="4" y="48"/>
                  </a:cubicBezTo>
                  <a:cubicBezTo>
                    <a:pt x="4" y="48"/>
                    <a:pt x="4" y="45"/>
                    <a:pt x="4" y="45"/>
                  </a:cubicBezTo>
                  <a:cubicBezTo>
                    <a:pt x="4" y="45"/>
                    <a:pt x="3" y="43"/>
                    <a:pt x="3" y="43"/>
                  </a:cubicBezTo>
                  <a:cubicBezTo>
                    <a:pt x="3" y="43"/>
                    <a:pt x="3" y="41"/>
                    <a:pt x="3" y="41"/>
                  </a:cubicBezTo>
                  <a:cubicBezTo>
                    <a:pt x="3" y="41"/>
                    <a:pt x="4" y="38"/>
                    <a:pt x="4" y="38"/>
                  </a:cubicBezTo>
                  <a:cubicBezTo>
                    <a:pt x="4" y="38"/>
                    <a:pt x="3" y="36"/>
                    <a:pt x="3" y="36"/>
                  </a:cubicBezTo>
                  <a:cubicBezTo>
                    <a:pt x="3" y="36"/>
                    <a:pt x="4" y="33"/>
                    <a:pt x="4" y="33"/>
                  </a:cubicBezTo>
                  <a:cubicBezTo>
                    <a:pt x="4" y="33"/>
                    <a:pt x="4" y="30"/>
                    <a:pt x="4" y="30"/>
                  </a:cubicBezTo>
                  <a:cubicBezTo>
                    <a:pt x="4" y="30"/>
                    <a:pt x="4" y="28"/>
                    <a:pt x="4" y="28"/>
                  </a:cubicBezTo>
                  <a:cubicBezTo>
                    <a:pt x="4" y="28"/>
                    <a:pt x="4" y="25"/>
                    <a:pt x="4" y="25"/>
                  </a:cubicBezTo>
                  <a:cubicBezTo>
                    <a:pt x="4" y="25"/>
                    <a:pt x="4" y="23"/>
                    <a:pt x="4" y="23"/>
                  </a:cubicBezTo>
                  <a:cubicBezTo>
                    <a:pt x="4" y="23"/>
                    <a:pt x="3" y="20"/>
                    <a:pt x="3" y="20"/>
                  </a:cubicBezTo>
                  <a:cubicBezTo>
                    <a:pt x="3" y="20"/>
                    <a:pt x="3" y="18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3" y="17"/>
                    <a:pt x="4" y="15"/>
                    <a:pt x="4" y="15"/>
                  </a:cubicBezTo>
                  <a:cubicBezTo>
                    <a:pt x="4" y="15"/>
                    <a:pt x="4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4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7" y="13"/>
                    <a:pt x="9" y="16"/>
                    <a:pt x="9" y="16"/>
                  </a:cubicBezTo>
                  <a:cubicBezTo>
                    <a:pt x="9" y="16"/>
                    <a:pt x="11" y="18"/>
                    <a:pt x="11" y="18"/>
                  </a:cubicBezTo>
                  <a:cubicBezTo>
                    <a:pt x="11" y="18"/>
                    <a:pt x="13" y="20"/>
                    <a:pt x="13" y="20"/>
                  </a:cubicBezTo>
                  <a:cubicBezTo>
                    <a:pt x="13" y="20"/>
                    <a:pt x="14" y="22"/>
                    <a:pt x="14" y="22"/>
                  </a:cubicBezTo>
                  <a:cubicBezTo>
                    <a:pt x="14" y="22"/>
                    <a:pt x="17" y="21"/>
                    <a:pt x="17" y="21"/>
                  </a:cubicBezTo>
                  <a:cubicBezTo>
                    <a:pt x="17" y="21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21" name="Freeform 1178"/>
            <p:cNvSpPr>
              <a:spLocks/>
            </p:cNvSpPr>
            <p:nvPr/>
          </p:nvSpPr>
          <p:spPr bwMode="gray">
            <a:xfrm>
              <a:off x="4919726" y="2384825"/>
              <a:ext cx="12701" cy="15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2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4" y="0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5" y="0"/>
                    <a:pt x="5" y="0"/>
                    <a:pt x="5" y="2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3" y="7"/>
                    <a:pt x="3" y="7"/>
                    <a:pt x="2" y="8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22" name="Freeform 1179"/>
            <p:cNvSpPr>
              <a:spLocks/>
            </p:cNvSpPr>
            <p:nvPr/>
          </p:nvSpPr>
          <p:spPr bwMode="gray">
            <a:xfrm>
              <a:off x="4803837" y="2410224"/>
              <a:ext cx="77789" cy="23813"/>
            </a:xfrm>
            <a:custGeom>
              <a:avLst/>
              <a:gdLst/>
              <a:ahLst/>
              <a:cxnLst>
                <a:cxn ang="0">
                  <a:pos x="13" y="15"/>
                </a:cxn>
                <a:cxn ang="0">
                  <a:pos x="12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6" y="9"/>
                </a:cxn>
                <a:cxn ang="0">
                  <a:pos x="4" y="9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5" y="5"/>
                </a:cxn>
                <a:cxn ang="0">
                  <a:pos x="17" y="6"/>
                </a:cxn>
                <a:cxn ang="0">
                  <a:pos x="19" y="6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2" y="8"/>
                </a:cxn>
                <a:cxn ang="0">
                  <a:pos x="23" y="10"/>
                </a:cxn>
                <a:cxn ang="0">
                  <a:pos x="24" y="10"/>
                </a:cxn>
                <a:cxn ang="0">
                  <a:pos x="26" y="9"/>
                </a:cxn>
                <a:cxn ang="0">
                  <a:pos x="28" y="10"/>
                </a:cxn>
                <a:cxn ang="0">
                  <a:pos x="27" y="12"/>
                </a:cxn>
                <a:cxn ang="0">
                  <a:pos x="25" y="13"/>
                </a:cxn>
                <a:cxn ang="0">
                  <a:pos x="23" y="13"/>
                </a:cxn>
                <a:cxn ang="0">
                  <a:pos x="19" y="14"/>
                </a:cxn>
                <a:cxn ang="0">
                  <a:pos x="15" y="14"/>
                </a:cxn>
                <a:cxn ang="0">
                  <a:pos x="13" y="15"/>
                </a:cxn>
              </a:cxnLst>
              <a:rect l="0" t="0" r="r" b="b"/>
              <a:pathLst>
                <a:path w="28" h="15">
                  <a:moveTo>
                    <a:pt x="13" y="15"/>
                  </a:moveTo>
                  <a:cubicBezTo>
                    <a:pt x="13" y="15"/>
                    <a:pt x="13" y="14"/>
                    <a:pt x="12" y="13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10"/>
                    <a:pt x="8" y="10"/>
                    <a:pt x="6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5"/>
                    <a:pt x="12" y="4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6"/>
                    <a:pt x="16" y="6"/>
                    <a:pt x="17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2" y="9"/>
                    <a:pt x="22" y="10"/>
                    <a:pt x="23" y="10"/>
                  </a:cubicBezTo>
                  <a:cubicBezTo>
                    <a:pt x="23" y="10"/>
                    <a:pt x="23" y="10"/>
                    <a:pt x="24" y="10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8" y="11"/>
                    <a:pt x="27" y="11"/>
                    <a:pt x="27" y="12"/>
                  </a:cubicBezTo>
                  <a:cubicBezTo>
                    <a:pt x="27" y="12"/>
                    <a:pt x="26" y="13"/>
                    <a:pt x="25" y="13"/>
                  </a:cubicBezTo>
                  <a:cubicBezTo>
                    <a:pt x="25" y="13"/>
                    <a:pt x="24" y="13"/>
                    <a:pt x="23" y="13"/>
                  </a:cubicBezTo>
                  <a:cubicBezTo>
                    <a:pt x="22" y="13"/>
                    <a:pt x="21" y="13"/>
                    <a:pt x="19" y="14"/>
                  </a:cubicBezTo>
                  <a:cubicBezTo>
                    <a:pt x="18" y="14"/>
                    <a:pt x="16" y="14"/>
                    <a:pt x="15" y="14"/>
                  </a:cubicBezTo>
                  <a:cubicBezTo>
                    <a:pt x="14" y="14"/>
                    <a:pt x="14" y="15"/>
                    <a:pt x="13" y="1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23" name="Freeform 1180"/>
            <p:cNvSpPr>
              <a:spLocks/>
            </p:cNvSpPr>
            <p:nvPr/>
          </p:nvSpPr>
          <p:spPr bwMode="gray">
            <a:xfrm>
              <a:off x="4902263" y="2403874"/>
              <a:ext cx="3175" cy="1428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1"/>
                </a:cxn>
              </a:cxnLst>
              <a:rect l="0" t="0" r="r" b="b"/>
              <a:pathLst>
                <a:path w="1" h="9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78" name="Freeform 1181"/>
            <p:cNvSpPr>
              <a:spLocks/>
            </p:cNvSpPr>
            <p:nvPr/>
          </p:nvSpPr>
          <p:spPr bwMode="gray">
            <a:xfrm>
              <a:off x="4862575" y="2286400"/>
              <a:ext cx="19050" cy="12700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6" y="3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7" y="6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cubicBezTo>
                    <a:pt x="7" y="6"/>
                    <a:pt x="7" y="5"/>
                    <a:pt x="6" y="3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79" name="Freeform 1182"/>
            <p:cNvSpPr>
              <a:spLocks/>
            </p:cNvSpPr>
            <p:nvPr/>
          </p:nvSpPr>
          <p:spPr bwMode="gray">
            <a:xfrm>
              <a:off x="4883213" y="2338788"/>
              <a:ext cx="11113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0" name="Freeform 1183"/>
            <p:cNvSpPr>
              <a:spLocks/>
            </p:cNvSpPr>
            <p:nvPr/>
          </p:nvSpPr>
          <p:spPr bwMode="gray">
            <a:xfrm>
              <a:off x="4908614" y="2372125"/>
              <a:ext cx="15875" cy="47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1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1" name="Freeform 1184"/>
            <p:cNvSpPr>
              <a:spLocks/>
            </p:cNvSpPr>
            <p:nvPr/>
          </p:nvSpPr>
          <p:spPr bwMode="gray">
            <a:xfrm>
              <a:off x="4894325" y="2368950"/>
              <a:ext cx="11113" cy="79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2" name="Freeform 1185"/>
            <p:cNvSpPr>
              <a:spLocks/>
            </p:cNvSpPr>
            <p:nvPr/>
          </p:nvSpPr>
          <p:spPr bwMode="gray">
            <a:xfrm>
              <a:off x="4784787" y="2299100"/>
              <a:ext cx="44450" cy="3175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1" y="10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4" y="16"/>
                </a:cxn>
                <a:cxn ang="0">
                  <a:pos x="15" y="17"/>
                </a:cxn>
                <a:cxn ang="0">
                  <a:pos x="15" y="18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13" y="19"/>
                </a:cxn>
                <a:cxn ang="0">
                  <a:pos x="12" y="17"/>
                </a:cxn>
                <a:cxn ang="0">
                  <a:pos x="11" y="15"/>
                </a:cxn>
                <a:cxn ang="0">
                  <a:pos x="10" y="13"/>
                </a:cxn>
                <a:cxn ang="0">
                  <a:pos x="9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5" y="8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6" y="4"/>
                </a:cxn>
                <a:cxn ang="0">
                  <a:pos x="7" y="4"/>
                </a:cxn>
              </a:cxnLst>
              <a:rect l="0" t="0" r="r" b="b"/>
              <a:pathLst>
                <a:path w="16" h="19">
                  <a:moveTo>
                    <a:pt x="7" y="4"/>
                  </a:moveTo>
                  <a:cubicBezTo>
                    <a:pt x="7" y="5"/>
                    <a:pt x="8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2" y="14"/>
                    <a:pt x="12" y="14"/>
                    <a:pt x="13" y="15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5" y="17"/>
                    <a:pt x="15" y="17"/>
                  </a:cubicBezTo>
                  <a:cubicBezTo>
                    <a:pt x="15" y="17"/>
                    <a:pt x="15" y="17"/>
                    <a:pt x="15" y="18"/>
                  </a:cubicBezTo>
                  <a:cubicBezTo>
                    <a:pt x="16" y="18"/>
                    <a:pt x="16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3" y="18"/>
                    <a:pt x="12" y="18"/>
                    <a:pt x="12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1" y="14"/>
                    <a:pt x="11" y="13"/>
                    <a:pt x="10" y="13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9"/>
                    <a:pt x="5" y="9"/>
                    <a:pt x="5" y="8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3" name="Freeform 1186"/>
            <p:cNvSpPr>
              <a:spLocks/>
            </p:cNvSpPr>
            <p:nvPr/>
          </p:nvSpPr>
          <p:spPr bwMode="gray">
            <a:xfrm>
              <a:off x="4830824" y="2332438"/>
              <a:ext cx="17463" cy="142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4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6" h="9">
                  <a:moveTo>
                    <a:pt x="0" y="1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6" y="9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3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4" name="Freeform 1187"/>
            <p:cNvSpPr>
              <a:spLocks/>
            </p:cNvSpPr>
            <p:nvPr/>
          </p:nvSpPr>
          <p:spPr bwMode="gray">
            <a:xfrm>
              <a:off x="4867338" y="2343550"/>
              <a:ext cx="11113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5" name="Freeform 1188"/>
            <p:cNvSpPr>
              <a:spLocks/>
            </p:cNvSpPr>
            <p:nvPr/>
          </p:nvSpPr>
          <p:spPr bwMode="gray">
            <a:xfrm>
              <a:off x="4851463" y="2359425"/>
              <a:ext cx="7938" cy="952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6" name="Freeform 1189"/>
            <p:cNvSpPr>
              <a:spLocks/>
            </p:cNvSpPr>
            <p:nvPr/>
          </p:nvSpPr>
          <p:spPr bwMode="gray">
            <a:xfrm>
              <a:off x="4822888" y="2373713"/>
              <a:ext cx="6350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7" name="Freeform 1190"/>
            <p:cNvSpPr>
              <a:spLocks/>
            </p:cNvSpPr>
            <p:nvPr/>
          </p:nvSpPr>
          <p:spPr bwMode="gray">
            <a:xfrm>
              <a:off x="4822888" y="2299100"/>
              <a:ext cx="6350" cy="79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1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8" name="Freeform 1191"/>
            <p:cNvSpPr>
              <a:spLocks/>
            </p:cNvSpPr>
            <p:nvPr/>
          </p:nvSpPr>
          <p:spPr bwMode="gray">
            <a:xfrm>
              <a:off x="4784787" y="2386413"/>
              <a:ext cx="6350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89" name="Freeform 1192"/>
            <p:cNvSpPr>
              <a:spLocks/>
            </p:cNvSpPr>
            <p:nvPr/>
          </p:nvSpPr>
          <p:spPr bwMode="gray">
            <a:xfrm>
              <a:off x="4859402" y="2311801"/>
              <a:ext cx="11113" cy="1587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</a:cxnLst>
              <a:rect l="0" t="0" r="r" b="b"/>
              <a:pathLst>
                <a:path w="4" h="9">
                  <a:moveTo>
                    <a:pt x="2" y="3"/>
                  </a:moveTo>
                  <a:cubicBezTo>
                    <a:pt x="0" y="4"/>
                    <a:pt x="1" y="2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4" y="3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90" name="Freeform 1194"/>
            <p:cNvSpPr>
              <a:spLocks/>
            </p:cNvSpPr>
            <p:nvPr/>
          </p:nvSpPr>
          <p:spPr bwMode="gray">
            <a:xfrm>
              <a:off x="5600780" y="2729312"/>
              <a:ext cx="26988" cy="5238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9" y="7"/>
                </a:cxn>
                <a:cxn ang="0">
                  <a:pos x="8" y="11"/>
                </a:cxn>
                <a:cxn ang="0">
                  <a:pos x="8" y="14"/>
                </a:cxn>
                <a:cxn ang="0">
                  <a:pos x="9" y="16"/>
                </a:cxn>
                <a:cxn ang="0">
                  <a:pos x="10" y="20"/>
                </a:cxn>
                <a:cxn ang="0">
                  <a:pos x="10" y="24"/>
                </a:cxn>
                <a:cxn ang="0">
                  <a:pos x="9" y="27"/>
                </a:cxn>
                <a:cxn ang="0">
                  <a:pos x="8" y="29"/>
                </a:cxn>
                <a:cxn ang="0">
                  <a:pos x="7" y="30"/>
                </a:cxn>
                <a:cxn ang="0">
                  <a:pos x="6" y="32"/>
                </a:cxn>
                <a:cxn ang="0">
                  <a:pos x="4" y="33"/>
                </a:cxn>
                <a:cxn ang="0">
                  <a:pos x="3" y="32"/>
                </a:cxn>
                <a:cxn ang="0">
                  <a:pos x="3" y="30"/>
                </a:cxn>
                <a:cxn ang="0">
                  <a:pos x="2" y="28"/>
                </a:cxn>
              </a:cxnLst>
              <a:rect l="0" t="0" r="r" b="b"/>
              <a:pathLst>
                <a:path w="10" h="33">
                  <a:moveTo>
                    <a:pt x="2" y="28"/>
                  </a:moveTo>
                  <a:cubicBezTo>
                    <a:pt x="2" y="28"/>
                    <a:pt x="2" y="23"/>
                    <a:pt x="2" y="23"/>
                  </a:cubicBezTo>
                  <a:cubicBezTo>
                    <a:pt x="2" y="23"/>
                    <a:pt x="0" y="17"/>
                    <a:pt x="0" y="17"/>
                  </a:cubicBezTo>
                  <a:cubicBezTo>
                    <a:pt x="0" y="17"/>
                    <a:pt x="0" y="14"/>
                    <a:pt x="0" y="14"/>
                  </a:cubicBezTo>
                  <a:cubicBezTo>
                    <a:pt x="0" y="14"/>
                    <a:pt x="2" y="9"/>
                    <a:pt x="2" y="9"/>
                  </a:cubicBezTo>
                  <a:cubicBezTo>
                    <a:pt x="2" y="9"/>
                    <a:pt x="2" y="3"/>
                    <a:pt x="2" y="3"/>
                  </a:cubicBezTo>
                  <a:cubicBezTo>
                    <a:pt x="2" y="3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4"/>
                    <a:pt x="9" y="7"/>
                    <a:pt x="9" y="7"/>
                  </a:cubicBezTo>
                  <a:cubicBezTo>
                    <a:pt x="9" y="7"/>
                    <a:pt x="8" y="11"/>
                    <a:pt x="8" y="11"/>
                  </a:cubicBezTo>
                  <a:cubicBezTo>
                    <a:pt x="8" y="11"/>
                    <a:pt x="8" y="14"/>
                    <a:pt x="8" y="14"/>
                  </a:cubicBezTo>
                  <a:cubicBezTo>
                    <a:pt x="8" y="14"/>
                    <a:pt x="9" y="16"/>
                    <a:pt x="9" y="16"/>
                  </a:cubicBezTo>
                  <a:cubicBezTo>
                    <a:pt x="9" y="16"/>
                    <a:pt x="10" y="20"/>
                    <a:pt x="10" y="20"/>
                  </a:cubicBezTo>
                  <a:cubicBezTo>
                    <a:pt x="10" y="20"/>
                    <a:pt x="10" y="24"/>
                    <a:pt x="10" y="24"/>
                  </a:cubicBezTo>
                  <a:cubicBezTo>
                    <a:pt x="10" y="24"/>
                    <a:pt x="9" y="27"/>
                    <a:pt x="9" y="27"/>
                  </a:cubicBezTo>
                  <a:cubicBezTo>
                    <a:pt x="9" y="27"/>
                    <a:pt x="8" y="29"/>
                    <a:pt x="8" y="29"/>
                  </a:cubicBezTo>
                  <a:cubicBezTo>
                    <a:pt x="8" y="29"/>
                    <a:pt x="7" y="30"/>
                    <a:pt x="7" y="30"/>
                  </a:cubicBezTo>
                  <a:cubicBezTo>
                    <a:pt x="7" y="30"/>
                    <a:pt x="6" y="32"/>
                    <a:pt x="6" y="32"/>
                  </a:cubicBezTo>
                  <a:cubicBezTo>
                    <a:pt x="6" y="32"/>
                    <a:pt x="4" y="33"/>
                    <a:pt x="4" y="33"/>
                  </a:cubicBezTo>
                  <a:cubicBezTo>
                    <a:pt x="4" y="33"/>
                    <a:pt x="3" y="32"/>
                    <a:pt x="3" y="32"/>
                  </a:cubicBezTo>
                  <a:cubicBezTo>
                    <a:pt x="3" y="32"/>
                    <a:pt x="3" y="30"/>
                    <a:pt x="3" y="30"/>
                  </a:cubicBezTo>
                  <a:cubicBezTo>
                    <a:pt x="3" y="30"/>
                    <a:pt x="2" y="28"/>
                    <a:pt x="2" y="2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91" name="Freeform 1195"/>
            <p:cNvSpPr>
              <a:spLocks/>
            </p:cNvSpPr>
            <p:nvPr/>
          </p:nvSpPr>
          <p:spPr bwMode="gray">
            <a:xfrm>
              <a:off x="5470614" y="2597554"/>
              <a:ext cx="55564" cy="5080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16"/>
                </a:cxn>
                <a:cxn ang="0">
                  <a:pos x="3" y="12"/>
                </a:cxn>
                <a:cxn ang="0">
                  <a:pos x="4" y="7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4" y="3"/>
                </a:cxn>
                <a:cxn ang="0">
                  <a:pos x="14" y="5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6" y="2"/>
                </a:cxn>
                <a:cxn ang="0">
                  <a:pos x="17" y="4"/>
                </a:cxn>
                <a:cxn ang="0">
                  <a:pos x="18" y="6"/>
                </a:cxn>
                <a:cxn ang="0">
                  <a:pos x="18" y="8"/>
                </a:cxn>
                <a:cxn ang="0">
                  <a:pos x="17" y="9"/>
                </a:cxn>
                <a:cxn ang="0">
                  <a:pos x="16" y="10"/>
                </a:cxn>
                <a:cxn ang="0">
                  <a:pos x="15" y="9"/>
                </a:cxn>
                <a:cxn ang="0">
                  <a:pos x="15" y="10"/>
                </a:cxn>
                <a:cxn ang="0">
                  <a:pos x="14" y="11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4" y="17"/>
                </a:cxn>
                <a:cxn ang="0">
                  <a:pos x="15" y="17"/>
                </a:cxn>
                <a:cxn ang="0">
                  <a:pos x="17" y="20"/>
                </a:cxn>
                <a:cxn ang="0">
                  <a:pos x="18" y="23"/>
                </a:cxn>
                <a:cxn ang="0">
                  <a:pos x="18" y="24"/>
                </a:cxn>
                <a:cxn ang="0">
                  <a:pos x="20" y="29"/>
                </a:cxn>
                <a:cxn ang="0">
                  <a:pos x="20" y="32"/>
                </a:cxn>
                <a:cxn ang="0">
                  <a:pos x="12" y="32"/>
                </a:cxn>
                <a:cxn ang="0">
                  <a:pos x="10" y="22"/>
                </a:cxn>
                <a:cxn ang="0">
                  <a:pos x="0" y="20"/>
                </a:cxn>
              </a:cxnLst>
              <a:rect l="0" t="0" r="r" b="b"/>
              <a:pathLst>
                <a:path w="20" h="32">
                  <a:moveTo>
                    <a:pt x="0" y="20"/>
                  </a:moveTo>
                  <a:cubicBezTo>
                    <a:pt x="0" y="20"/>
                    <a:pt x="1" y="16"/>
                    <a:pt x="1" y="16"/>
                  </a:cubicBezTo>
                  <a:cubicBezTo>
                    <a:pt x="1" y="16"/>
                    <a:pt x="3" y="12"/>
                    <a:pt x="3" y="12"/>
                  </a:cubicBezTo>
                  <a:cubicBezTo>
                    <a:pt x="3" y="12"/>
                    <a:pt x="4" y="7"/>
                    <a:pt x="4" y="7"/>
                  </a:cubicBezTo>
                  <a:cubicBezTo>
                    <a:pt x="4" y="7"/>
                    <a:pt x="5" y="3"/>
                    <a:pt x="5" y="3"/>
                  </a:cubicBezTo>
                  <a:cubicBezTo>
                    <a:pt x="5" y="3"/>
                    <a:pt x="6" y="1"/>
                    <a:pt x="6" y="1"/>
                  </a:cubicBezTo>
                  <a:cubicBezTo>
                    <a:pt x="6" y="1"/>
                    <a:pt x="9" y="0"/>
                    <a:pt x="9" y="0"/>
                  </a:cubicBezTo>
                  <a:cubicBezTo>
                    <a:pt x="9" y="0"/>
                    <a:pt x="12" y="0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3"/>
                    <a:pt x="14" y="3"/>
                  </a:cubicBezTo>
                  <a:cubicBezTo>
                    <a:pt x="14" y="3"/>
                    <a:pt x="14" y="5"/>
                    <a:pt x="14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6" y="2"/>
                    <a:pt x="16" y="2"/>
                  </a:cubicBezTo>
                  <a:cubicBezTo>
                    <a:pt x="16" y="2"/>
                    <a:pt x="17" y="4"/>
                    <a:pt x="17" y="4"/>
                  </a:cubicBezTo>
                  <a:cubicBezTo>
                    <a:pt x="17" y="4"/>
                    <a:pt x="18" y="6"/>
                    <a:pt x="18" y="6"/>
                  </a:cubicBezTo>
                  <a:cubicBezTo>
                    <a:pt x="18" y="6"/>
                    <a:pt x="18" y="8"/>
                    <a:pt x="18" y="8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4" y="11"/>
                    <a:pt x="14" y="11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3" y="12"/>
                    <a:pt x="12" y="13"/>
                    <a:pt x="12" y="13"/>
                  </a:cubicBezTo>
                  <a:cubicBezTo>
                    <a:pt x="12" y="13"/>
                    <a:pt x="13" y="15"/>
                    <a:pt x="13" y="15"/>
                  </a:cubicBezTo>
                  <a:cubicBezTo>
                    <a:pt x="13" y="15"/>
                    <a:pt x="14" y="17"/>
                    <a:pt x="14" y="17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5" y="17"/>
                    <a:pt x="17" y="20"/>
                    <a:pt x="17" y="20"/>
                  </a:cubicBezTo>
                  <a:cubicBezTo>
                    <a:pt x="17" y="20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8" y="24"/>
                    <a:pt x="20" y="29"/>
                    <a:pt x="20" y="29"/>
                  </a:cubicBezTo>
                  <a:cubicBezTo>
                    <a:pt x="20" y="29"/>
                    <a:pt x="20" y="32"/>
                    <a:pt x="20" y="32"/>
                  </a:cubicBezTo>
                  <a:cubicBezTo>
                    <a:pt x="20" y="32"/>
                    <a:pt x="12" y="32"/>
                    <a:pt x="12" y="32"/>
                  </a:cubicBezTo>
                  <a:cubicBezTo>
                    <a:pt x="12" y="32"/>
                    <a:pt x="10" y="22"/>
                    <a:pt x="10" y="22"/>
                  </a:cubicBezTo>
                  <a:cubicBezTo>
                    <a:pt x="10" y="22"/>
                    <a:pt x="0" y="20"/>
                    <a:pt x="0" y="2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692" name="Freeform 1196"/>
            <p:cNvSpPr>
              <a:spLocks/>
            </p:cNvSpPr>
            <p:nvPr/>
          </p:nvSpPr>
          <p:spPr bwMode="gray">
            <a:xfrm>
              <a:off x="5592763" y="2724561"/>
              <a:ext cx="7938" cy="14288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3" h="9">
                  <a:moveTo>
                    <a:pt x="1" y="8"/>
                  </a:moveTo>
                  <a:cubicBezTo>
                    <a:pt x="1" y="8"/>
                    <a:pt x="2" y="9"/>
                    <a:pt x="2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grpSp>
        <p:nvGrpSpPr>
          <p:cNvPr id="2657" name="Group 1030"/>
          <p:cNvGrpSpPr/>
          <p:nvPr/>
        </p:nvGrpSpPr>
        <p:grpSpPr bwMode="gray">
          <a:xfrm>
            <a:off x="1855604" y="2862001"/>
            <a:ext cx="1549738" cy="1983049"/>
            <a:chOff x="1385888" y="3175411"/>
            <a:chExt cx="1693863" cy="2260600"/>
          </a:xfrm>
        </p:grpSpPr>
        <p:grpSp>
          <p:nvGrpSpPr>
            <p:cNvPr id="2658" name="Group 1029"/>
            <p:cNvGrpSpPr/>
            <p:nvPr/>
          </p:nvGrpSpPr>
          <p:grpSpPr bwMode="gray">
            <a:xfrm>
              <a:off x="2552701" y="3575461"/>
              <a:ext cx="120650" cy="80963"/>
              <a:chOff x="2552701" y="3575461"/>
              <a:chExt cx="120650" cy="8096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758" name="Freeform 1263"/>
              <p:cNvSpPr>
                <a:spLocks/>
              </p:cNvSpPr>
              <p:nvPr/>
            </p:nvSpPr>
            <p:spPr bwMode="gray">
              <a:xfrm>
                <a:off x="2568576" y="3615149"/>
                <a:ext cx="22225" cy="3016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" y="18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1" y="12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19"/>
                  </a:cxn>
                </a:cxnLst>
                <a:rect l="0" t="0" r="r" b="b"/>
                <a:pathLst>
                  <a:path w="8" h="19">
                    <a:moveTo>
                      <a:pt x="0" y="19"/>
                    </a:moveTo>
                    <a:cubicBezTo>
                      <a:pt x="0" y="19"/>
                      <a:pt x="0" y="19"/>
                      <a:pt x="1" y="18"/>
                    </a:cubicBezTo>
                    <a:cubicBezTo>
                      <a:pt x="2" y="17"/>
                      <a:pt x="2" y="16"/>
                      <a:pt x="3" y="15"/>
                    </a:cubicBezTo>
                    <a:cubicBezTo>
                      <a:pt x="4" y="14"/>
                      <a:pt x="4" y="13"/>
                      <a:pt x="5" y="12"/>
                    </a:cubicBezTo>
                    <a:cubicBezTo>
                      <a:pt x="6" y="11"/>
                      <a:pt x="6" y="10"/>
                      <a:pt x="6" y="9"/>
                    </a:cubicBezTo>
                    <a:cubicBezTo>
                      <a:pt x="6" y="8"/>
                      <a:pt x="7" y="8"/>
                      <a:pt x="7" y="7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9" name="Freeform 1264"/>
              <p:cNvSpPr>
                <a:spLocks/>
              </p:cNvSpPr>
              <p:nvPr/>
            </p:nvSpPr>
            <p:spPr bwMode="gray">
              <a:xfrm>
                <a:off x="2597151" y="3596099"/>
                <a:ext cx="7938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0" name="Freeform 1265"/>
              <p:cNvSpPr>
                <a:spLocks/>
              </p:cNvSpPr>
              <p:nvPr/>
            </p:nvSpPr>
            <p:spPr bwMode="gray">
              <a:xfrm>
                <a:off x="2586038" y="3604036"/>
                <a:ext cx="4763" cy="63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4"/>
                      <a:pt x="0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1" name="Freeform 1266"/>
              <p:cNvSpPr>
                <a:spLocks/>
              </p:cNvSpPr>
              <p:nvPr/>
            </p:nvSpPr>
            <p:spPr bwMode="gray">
              <a:xfrm>
                <a:off x="2590801" y="3615149"/>
                <a:ext cx="7938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1" y="7"/>
                      <a:pt x="1" y="7"/>
                      <a:pt x="2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2" name="Freeform 1267"/>
              <p:cNvSpPr>
                <a:spLocks/>
              </p:cNvSpPr>
              <p:nvPr/>
            </p:nvSpPr>
            <p:spPr bwMode="gray">
              <a:xfrm>
                <a:off x="2616201" y="3575461"/>
                <a:ext cx="7938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3" h="7">
                    <a:moveTo>
                      <a:pt x="0" y="5"/>
                    </a:moveTo>
                    <a:cubicBezTo>
                      <a:pt x="0" y="6"/>
                      <a:pt x="0" y="7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3" name="Freeform 1268"/>
              <p:cNvSpPr>
                <a:spLocks/>
              </p:cNvSpPr>
              <p:nvPr/>
            </p:nvSpPr>
            <p:spPr bwMode="gray">
              <a:xfrm>
                <a:off x="2613026" y="3586574"/>
                <a:ext cx="22225" cy="11113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8" y="1"/>
                  </a:cxn>
                </a:cxnLst>
                <a:rect l="0" t="0" r="r" b="b"/>
                <a:pathLst>
                  <a:path w="8" h="7">
                    <a:moveTo>
                      <a:pt x="8" y="1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8" y="2"/>
                      <a:pt x="8" y="1"/>
                      <a:pt x="8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4" name="Freeform 1269"/>
              <p:cNvSpPr>
                <a:spLocks/>
              </p:cNvSpPr>
              <p:nvPr/>
            </p:nvSpPr>
            <p:spPr bwMode="gray">
              <a:xfrm>
                <a:off x="2628901" y="3594511"/>
                <a:ext cx="14288" cy="793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" name="Freeform 1270"/>
              <p:cNvSpPr>
                <a:spLocks/>
              </p:cNvSpPr>
              <p:nvPr/>
            </p:nvSpPr>
            <p:spPr bwMode="gray">
              <a:xfrm>
                <a:off x="2605088" y="3580224"/>
                <a:ext cx="793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0" y="8"/>
                  </a:cxn>
                </a:cxnLst>
                <a:rect l="0" t="0" r="r" b="b"/>
                <a:pathLst>
                  <a:path w="3" h="9">
                    <a:moveTo>
                      <a:pt x="0" y="8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1" y="8"/>
                      <a:pt x="2" y="8"/>
                      <a:pt x="2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" name="Freeform 1271"/>
              <p:cNvSpPr>
                <a:spLocks/>
              </p:cNvSpPr>
              <p:nvPr/>
            </p:nvSpPr>
            <p:spPr bwMode="gray">
              <a:xfrm>
                <a:off x="2593976" y="3610386"/>
                <a:ext cx="7938" cy="635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2" y="1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" name="Freeform 1272"/>
              <p:cNvSpPr>
                <a:spLocks/>
              </p:cNvSpPr>
              <p:nvPr/>
            </p:nvSpPr>
            <p:spPr bwMode="gray">
              <a:xfrm>
                <a:off x="2601913" y="3600861"/>
                <a:ext cx="71438" cy="55563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2"/>
                  </a:cxn>
                  <a:cxn ang="0">
                    <a:pos x="1" y="21"/>
                  </a:cxn>
                  <a:cxn ang="0">
                    <a:pos x="2" y="22"/>
                  </a:cxn>
                  <a:cxn ang="0">
                    <a:pos x="2" y="23"/>
                  </a:cxn>
                  <a:cxn ang="0">
                    <a:pos x="2" y="22"/>
                  </a:cxn>
                  <a:cxn ang="0">
                    <a:pos x="3" y="20"/>
                  </a:cxn>
                  <a:cxn ang="0">
                    <a:pos x="3" y="19"/>
                  </a:cxn>
                  <a:cxn ang="0">
                    <a:pos x="1" y="19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1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3" y="3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9" y="1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6" y="5"/>
                  </a:cxn>
                  <a:cxn ang="0">
                    <a:pos x="25" y="8"/>
                  </a:cxn>
                  <a:cxn ang="0">
                    <a:pos x="25" y="12"/>
                  </a:cxn>
                  <a:cxn ang="0">
                    <a:pos x="24" y="16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1" y="23"/>
                  </a:cxn>
                  <a:cxn ang="0">
                    <a:pos x="21" y="27"/>
                  </a:cxn>
                  <a:cxn ang="0">
                    <a:pos x="20" y="29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6" y="31"/>
                  </a:cxn>
                  <a:cxn ang="0">
                    <a:pos x="14" y="31"/>
                  </a:cxn>
                  <a:cxn ang="0">
                    <a:pos x="13" y="32"/>
                  </a:cxn>
                  <a:cxn ang="0">
                    <a:pos x="12" y="34"/>
                  </a:cxn>
                  <a:cxn ang="0">
                    <a:pos x="10" y="35"/>
                  </a:cxn>
                  <a:cxn ang="0">
                    <a:pos x="9" y="34"/>
                  </a:cxn>
                  <a:cxn ang="0">
                    <a:pos x="8" y="33"/>
                  </a:cxn>
                  <a:cxn ang="0">
                    <a:pos x="6" y="35"/>
                  </a:cxn>
                  <a:cxn ang="0">
                    <a:pos x="5" y="35"/>
                  </a:cxn>
                  <a:cxn ang="0">
                    <a:pos x="3" y="35"/>
                  </a:cxn>
                  <a:cxn ang="0">
                    <a:pos x="2" y="34"/>
                  </a:cxn>
                  <a:cxn ang="0">
                    <a:pos x="1" y="33"/>
                  </a:cxn>
                  <a:cxn ang="0">
                    <a:pos x="0" y="30"/>
                  </a:cxn>
                  <a:cxn ang="0">
                    <a:pos x="0" y="26"/>
                  </a:cxn>
                </a:cxnLst>
                <a:rect l="0" t="0" r="r" b="b"/>
                <a:pathLst>
                  <a:path w="26" h="35">
                    <a:moveTo>
                      <a:pt x="0" y="26"/>
                    </a:moveTo>
                    <a:cubicBezTo>
                      <a:pt x="0" y="26"/>
                      <a:pt x="0" y="22"/>
                      <a:pt x="0" y="22"/>
                    </a:cubicBezTo>
                    <a:cubicBezTo>
                      <a:pt x="0" y="22"/>
                      <a:pt x="1" y="21"/>
                      <a:pt x="1" y="21"/>
                    </a:cubicBezTo>
                    <a:cubicBezTo>
                      <a:pt x="1" y="21"/>
                      <a:pt x="2" y="22"/>
                      <a:pt x="2" y="22"/>
                    </a:cubicBezTo>
                    <a:cubicBezTo>
                      <a:pt x="2" y="22"/>
                      <a:pt x="2" y="23"/>
                      <a:pt x="2" y="23"/>
                    </a:cubicBezTo>
                    <a:cubicBezTo>
                      <a:pt x="2" y="23"/>
                      <a:pt x="2" y="22"/>
                      <a:pt x="2" y="22"/>
                    </a:cubicBezTo>
                    <a:cubicBezTo>
                      <a:pt x="2" y="22"/>
                      <a:pt x="3" y="20"/>
                      <a:pt x="3" y="20"/>
                    </a:cubicBezTo>
                    <a:cubicBezTo>
                      <a:pt x="3" y="20"/>
                      <a:pt x="3" y="19"/>
                      <a:pt x="3" y="19"/>
                    </a:cubicBezTo>
                    <a:cubicBezTo>
                      <a:pt x="3" y="19"/>
                      <a:pt x="1" y="19"/>
                      <a:pt x="1" y="19"/>
                    </a:cubicBezTo>
                    <a:cubicBezTo>
                      <a:pt x="1" y="19"/>
                      <a:pt x="0" y="20"/>
                      <a:pt x="0" y="20"/>
                    </a:cubicBezTo>
                    <a:cubicBezTo>
                      <a:pt x="0" y="20"/>
                      <a:pt x="0" y="17"/>
                      <a:pt x="0" y="17"/>
                    </a:cubicBezTo>
                    <a:cubicBezTo>
                      <a:pt x="0" y="17"/>
                      <a:pt x="0" y="14"/>
                      <a:pt x="0" y="14"/>
                    </a:cubicBezTo>
                    <a:cubicBezTo>
                      <a:pt x="0" y="14"/>
                      <a:pt x="0" y="12"/>
                      <a:pt x="0" y="12"/>
                    </a:cubicBezTo>
                    <a:cubicBezTo>
                      <a:pt x="0" y="12"/>
                      <a:pt x="1" y="11"/>
                      <a:pt x="1" y="11"/>
                    </a:cubicBezTo>
                    <a:cubicBezTo>
                      <a:pt x="1" y="11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1" y="10"/>
                      <a:pt x="0" y="6"/>
                      <a:pt x="0" y="6"/>
                    </a:cubicBezTo>
                    <a:cubicBezTo>
                      <a:pt x="0" y="6"/>
                      <a:pt x="1" y="4"/>
                      <a:pt x="1" y="4"/>
                    </a:cubicBezTo>
                    <a:cubicBezTo>
                      <a:pt x="1" y="4"/>
                      <a:pt x="3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6" y="0"/>
                      <a:pt x="8" y="1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11" y="2"/>
                      <a:pt x="11" y="2"/>
                    </a:cubicBezTo>
                    <a:cubicBezTo>
                      <a:pt x="11" y="2"/>
                      <a:pt x="13" y="3"/>
                      <a:pt x="13" y="3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4" y="2"/>
                      <a:pt x="16" y="0"/>
                      <a:pt x="16" y="0"/>
                    </a:cubicBezTo>
                    <a:cubicBezTo>
                      <a:pt x="16" y="0"/>
                      <a:pt x="18" y="0"/>
                      <a:pt x="18" y="0"/>
                    </a:cubicBezTo>
                    <a:cubicBezTo>
                      <a:pt x="18" y="0"/>
                      <a:pt x="19" y="1"/>
                      <a:pt x="19" y="1"/>
                    </a:cubicBezTo>
                    <a:cubicBezTo>
                      <a:pt x="19" y="1"/>
                      <a:pt x="23" y="2"/>
                      <a:pt x="23" y="2"/>
                    </a:cubicBezTo>
                    <a:cubicBezTo>
                      <a:pt x="23" y="2"/>
                      <a:pt x="25" y="3"/>
                      <a:pt x="25" y="3"/>
                    </a:cubicBezTo>
                    <a:cubicBezTo>
                      <a:pt x="25" y="3"/>
                      <a:pt x="26" y="5"/>
                      <a:pt x="26" y="5"/>
                    </a:cubicBezTo>
                    <a:cubicBezTo>
                      <a:pt x="26" y="5"/>
                      <a:pt x="25" y="8"/>
                      <a:pt x="25" y="8"/>
                    </a:cubicBezTo>
                    <a:cubicBezTo>
                      <a:pt x="25" y="8"/>
                      <a:pt x="25" y="12"/>
                      <a:pt x="25" y="12"/>
                    </a:cubicBezTo>
                    <a:cubicBezTo>
                      <a:pt x="25" y="12"/>
                      <a:pt x="24" y="16"/>
                      <a:pt x="24" y="16"/>
                    </a:cubicBezTo>
                    <a:cubicBezTo>
                      <a:pt x="24" y="16"/>
                      <a:pt x="23" y="18"/>
                      <a:pt x="23" y="18"/>
                    </a:cubicBezTo>
                    <a:cubicBezTo>
                      <a:pt x="23" y="18"/>
                      <a:pt x="23" y="21"/>
                      <a:pt x="23" y="21"/>
                    </a:cubicBezTo>
                    <a:cubicBezTo>
                      <a:pt x="23" y="21"/>
                      <a:pt x="21" y="23"/>
                      <a:pt x="21" y="23"/>
                    </a:cubicBezTo>
                    <a:cubicBezTo>
                      <a:pt x="21" y="23"/>
                      <a:pt x="21" y="27"/>
                      <a:pt x="21" y="27"/>
                    </a:cubicBezTo>
                    <a:cubicBezTo>
                      <a:pt x="21" y="27"/>
                      <a:pt x="20" y="29"/>
                      <a:pt x="20" y="29"/>
                    </a:cubicBezTo>
                    <a:cubicBezTo>
                      <a:pt x="20" y="29"/>
                      <a:pt x="19" y="30"/>
                      <a:pt x="19" y="30"/>
                    </a:cubicBezTo>
                    <a:cubicBezTo>
                      <a:pt x="19" y="30"/>
                      <a:pt x="17" y="30"/>
                      <a:pt x="17" y="30"/>
                    </a:cubicBezTo>
                    <a:cubicBezTo>
                      <a:pt x="17" y="30"/>
                      <a:pt x="16" y="31"/>
                      <a:pt x="16" y="31"/>
                    </a:cubicBezTo>
                    <a:cubicBezTo>
                      <a:pt x="16" y="31"/>
                      <a:pt x="14" y="31"/>
                      <a:pt x="14" y="31"/>
                    </a:cubicBezTo>
                    <a:cubicBezTo>
                      <a:pt x="14" y="31"/>
                      <a:pt x="13" y="32"/>
                      <a:pt x="13" y="32"/>
                    </a:cubicBezTo>
                    <a:cubicBezTo>
                      <a:pt x="13" y="32"/>
                      <a:pt x="12" y="34"/>
                      <a:pt x="12" y="34"/>
                    </a:cubicBezTo>
                    <a:cubicBezTo>
                      <a:pt x="12" y="34"/>
                      <a:pt x="10" y="35"/>
                      <a:pt x="10" y="35"/>
                    </a:cubicBezTo>
                    <a:cubicBezTo>
                      <a:pt x="10" y="35"/>
                      <a:pt x="9" y="34"/>
                      <a:pt x="9" y="34"/>
                    </a:cubicBezTo>
                    <a:cubicBezTo>
                      <a:pt x="9" y="34"/>
                      <a:pt x="8" y="33"/>
                      <a:pt x="8" y="33"/>
                    </a:cubicBezTo>
                    <a:cubicBezTo>
                      <a:pt x="8" y="33"/>
                      <a:pt x="6" y="35"/>
                      <a:pt x="6" y="35"/>
                    </a:cubicBezTo>
                    <a:cubicBezTo>
                      <a:pt x="6" y="35"/>
                      <a:pt x="5" y="35"/>
                      <a:pt x="5" y="35"/>
                    </a:cubicBezTo>
                    <a:cubicBezTo>
                      <a:pt x="5" y="35"/>
                      <a:pt x="3" y="35"/>
                      <a:pt x="3" y="35"/>
                    </a:cubicBezTo>
                    <a:cubicBezTo>
                      <a:pt x="3" y="35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3"/>
                    </a:cubicBezTo>
                    <a:cubicBezTo>
                      <a:pt x="1" y="33"/>
                      <a:pt x="0" y="30"/>
                      <a:pt x="0" y="30"/>
                    </a:cubicBezTo>
                    <a:cubicBezTo>
                      <a:pt x="0" y="30"/>
                      <a:pt x="0" y="26"/>
                      <a:pt x="0" y="2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" name="Freeform 1274"/>
              <p:cNvSpPr>
                <a:spLocks/>
              </p:cNvSpPr>
              <p:nvPr/>
            </p:nvSpPr>
            <p:spPr bwMode="gray">
              <a:xfrm>
                <a:off x="2552701" y="3645311"/>
                <a:ext cx="14288" cy="47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5" y="1"/>
                      <a:pt x="4" y="1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9" name="Group 991"/>
            <p:cNvGrpSpPr/>
            <p:nvPr/>
          </p:nvGrpSpPr>
          <p:grpSpPr bwMode="gray">
            <a:xfrm>
              <a:off x="1385888" y="3175411"/>
              <a:ext cx="1693863" cy="2260600"/>
              <a:chOff x="1385888" y="3175411"/>
              <a:chExt cx="1693863" cy="2260600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2660" name="Group 982"/>
              <p:cNvGrpSpPr/>
              <p:nvPr/>
            </p:nvGrpSpPr>
            <p:grpSpPr bwMode="gray">
              <a:xfrm>
                <a:off x="1693863" y="3423061"/>
                <a:ext cx="1385888" cy="2012950"/>
                <a:chOff x="1693863" y="3423061"/>
                <a:chExt cx="1385888" cy="2012950"/>
              </a:xfrm>
              <a:grpFill/>
            </p:grpSpPr>
            <p:grpSp>
              <p:nvGrpSpPr>
                <p:cNvPr id="2661" name="Group 981"/>
                <p:cNvGrpSpPr/>
                <p:nvPr/>
              </p:nvGrpSpPr>
              <p:grpSpPr bwMode="gray">
                <a:xfrm>
                  <a:off x="1693863" y="3423061"/>
                  <a:ext cx="1385888" cy="1957388"/>
                  <a:chOff x="1693863" y="3423061"/>
                  <a:chExt cx="1385888" cy="1957388"/>
                </a:xfrm>
                <a:grpFill/>
              </p:grpSpPr>
              <p:sp>
                <p:nvSpPr>
                  <p:cNvPr id="2754" name="Freeform 1223"/>
                  <p:cNvSpPr>
                    <a:spLocks/>
                  </p:cNvSpPr>
                  <p:nvPr/>
                </p:nvSpPr>
                <p:spPr bwMode="gray">
                  <a:xfrm>
                    <a:off x="1693863" y="3597686"/>
                    <a:ext cx="395288" cy="609600"/>
                  </a:xfrm>
                  <a:custGeom>
                    <a:avLst/>
                    <a:gdLst/>
                    <a:ahLst/>
                    <a:cxnLst>
                      <a:cxn ang="0">
                        <a:pos x="140" y="277"/>
                      </a:cxn>
                      <a:cxn ang="0">
                        <a:pos x="138" y="311"/>
                      </a:cxn>
                      <a:cxn ang="0">
                        <a:pos x="143" y="343"/>
                      </a:cxn>
                      <a:cxn ang="0">
                        <a:pos x="139" y="359"/>
                      </a:cxn>
                      <a:cxn ang="0">
                        <a:pos x="136" y="369"/>
                      </a:cxn>
                      <a:cxn ang="0">
                        <a:pos x="133" y="381"/>
                      </a:cxn>
                      <a:cxn ang="0">
                        <a:pos x="123" y="370"/>
                      </a:cxn>
                      <a:cxn ang="0">
                        <a:pos x="113" y="355"/>
                      </a:cxn>
                      <a:cxn ang="0">
                        <a:pos x="99" y="341"/>
                      </a:cxn>
                      <a:cxn ang="0">
                        <a:pos x="84" y="329"/>
                      </a:cxn>
                      <a:cxn ang="0">
                        <a:pos x="75" y="316"/>
                      </a:cxn>
                      <a:cxn ang="0">
                        <a:pos x="66" y="300"/>
                      </a:cxn>
                      <a:cxn ang="0">
                        <a:pos x="62" y="289"/>
                      </a:cxn>
                      <a:cxn ang="0">
                        <a:pos x="62" y="278"/>
                      </a:cxn>
                      <a:cxn ang="0">
                        <a:pos x="55" y="254"/>
                      </a:cxn>
                      <a:cxn ang="0">
                        <a:pos x="47" y="236"/>
                      </a:cxn>
                      <a:cxn ang="0">
                        <a:pos x="40" y="217"/>
                      </a:cxn>
                      <a:cxn ang="0">
                        <a:pos x="34" y="193"/>
                      </a:cxn>
                      <a:cxn ang="0">
                        <a:pos x="29" y="175"/>
                      </a:cxn>
                      <a:cxn ang="0">
                        <a:pos x="21" y="154"/>
                      </a:cxn>
                      <a:cxn ang="0">
                        <a:pos x="14" y="136"/>
                      </a:cxn>
                      <a:cxn ang="0">
                        <a:pos x="3" y="121"/>
                      </a:cxn>
                      <a:cxn ang="0">
                        <a:pos x="4" y="111"/>
                      </a:cxn>
                      <a:cxn ang="0">
                        <a:pos x="1" y="98"/>
                      </a:cxn>
                      <a:cxn ang="0">
                        <a:pos x="5" y="80"/>
                      </a:cxn>
                      <a:cxn ang="0">
                        <a:pos x="12" y="71"/>
                      </a:cxn>
                      <a:cxn ang="0">
                        <a:pos x="10" y="83"/>
                      </a:cxn>
                      <a:cxn ang="0">
                        <a:pos x="14" y="89"/>
                      </a:cxn>
                      <a:cxn ang="0">
                        <a:pos x="21" y="100"/>
                      </a:cxn>
                      <a:cxn ang="0">
                        <a:pos x="27" y="100"/>
                      </a:cxn>
                      <a:cxn ang="0">
                        <a:pos x="31" y="82"/>
                      </a:cxn>
                      <a:cxn ang="0">
                        <a:pos x="37" y="63"/>
                      </a:cxn>
                      <a:cxn ang="0">
                        <a:pos x="55" y="47"/>
                      </a:cxn>
                      <a:cxn ang="0">
                        <a:pos x="64" y="25"/>
                      </a:cxn>
                      <a:cxn ang="0">
                        <a:pos x="66" y="15"/>
                      </a:cxn>
                      <a:cxn ang="0">
                        <a:pos x="64" y="5"/>
                      </a:cxn>
                      <a:cxn ang="0">
                        <a:pos x="69" y="2"/>
                      </a:cxn>
                      <a:cxn ang="0">
                        <a:pos x="76" y="17"/>
                      </a:cxn>
                      <a:cxn ang="0">
                        <a:pos x="82" y="26"/>
                      </a:cxn>
                      <a:cxn ang="0">
                        <a:pos x="87" y="37"/>
                      </a:cxn>
                      <a:cxn ang="0">
                        <a:pos x="90" y="48"/>
                      </a:cxn>
                      <a:cxn ang="0">
                        <a:pos x="99" y="51"/>
                      </a:cxn>
                      <a:cxn ang="0">
                        <a:pos x="106" y="46"/>
                      </a:cxn>
                      <a:cxn ang="0">
                        <a:pos x="114" y="47"/>
                      </a:cxn>
                      <a:cxn ang="0">
                        <a:pos x="122" y="56"/>
                      </a:cxn>
                      <a:cxn ang="0">
                        <a:pos x="119" y="79"/>
                      </a:cxn>
                      <a:cxn ang="0">
                        <a:pos x="124" y="89"/>
                      </a:cxn>
                      <a:cxn ang="0">
                        <a:pos x="116" y="86"/>
                      </a:cxn>
                      <a:cxn ang="0">
                        <a:pos x="105" y="94"/>
                      </a:cxn>
                      <a:cxn ang="0">
                        <a:pos x="94" y="106"/>
                      </a:cxn>
                      <a:cxn ang="0">
                        <a:pos x="92" y="120"/>
                      </a:cxn>
                      <a:cxn ang="0">
                        <a:pos x="90" y="136"/>
                      </a:cxn>
                      <a:cxn ang="0">
                        <a:pos x="84" y="149"/>
                      </a:cxn>
                      <a:cxn ang="0">
                        <a:pos x="85" y="161"/>
                      </a:cxn>
                      <a:cxn ang="0">
                        <a:pos x="89" y="175"/>
                      </a:cxn>
                      <a:cxn ang="0">
                        <a:pos x="93" y="191"/>
                      </a:cxn>
                      <a:cxn ang="0">
                        <a:pos x="103" y="204"/>
                      </a:cxn>
                      <a:cxn ang="0">
                        <a:pos x="120" y="205"/>
                      </a:cxn>
                      <a:cxn ang="0">
                        <a:pos x="125" y="230"/>
                      </a:cxn>
                    </a:cxnLst>
                    <a:rect l="0" t="0" r="r" b="b"/>
                    <a:pathLst>
                      <a:path w="144" h="381">
                        <a:moveTo>
                          <a:pt x="132" y="228"/>
                        </a:moveTo>
                        <a:cubicBezTo>
                          <a:pt x="132" y="228"/>
                          <a:pt x="142" y="259"/>
                          <a:pt x="142" y="259"/>
                        </a:cubicBezTo>
                        <a:cubicBezTo>
                          <a:pt x="142" y="259"/>
                          <a:pt x="142" y="265"/>
                          <a:pt x="142" y="265"/>
                        </a:cubicBezTo>
                        <a:cubicBezTo>
                          <a:pt x="142" y="265"/>
                          <a:pt x="140" y="268"/>
                          <a:pt x="140" y="268"/>
                        </a:cubicBezTo>
                        <a:cubicBezTo>
                          <a:pt x="140" y="268"/>
                          <a:pt x="140" y="277"/>
                          <a:pt x="140" y="277"/>
                        </a:cubicBezTo>
                        <a:cubicBezTo>
                          <a:pt x="140" y="277"/>
                          <a:pt x="140" y="282"/>
                          <a:pt x="140" y="282"/>
                        </a:cubicBezTo>
                        <a:cubicBezTo>
                          <a:pt x="140" y="282"/>
                          <a:pt x="139" y="285"/>
                          <a:pt x="139" y="285"/>
                        </a:cubicBezTo>
                        <a:cubicBezTo>
                          <a:pt x="139" y="285"/>
                          <a:pt x="142" y="293"/>
                          <a:pt x="142" y="293"/>
                        </a:cubicBezTo>
                        <a:cubicBezTo>
                          <a:pt x="142" y="293"/>
                          <a:pt x="138" y="306"/>
                          <a:pt x="138" y="306"/>
                        </a:cubicBezTo>
                        <a:cubicBezTo>
                          <a:pt x="138" y="306"/>
                          <a:pt x="138" y="311"/>
                          <a:pt x="138" y="311"/>
                        </a:cubicBezTo>
                        <a:cubicBezTo>
                          <a:pt x="138" y="311"/>
                          <a:pt x="140" y="316"/>
                          <a:pt x="140" y="316"/>
                        </a:cubicBezTo>
                        <a:cubicBezTo>
                          <a:pt x="140" y="316"/>
                          <a:pt x="138" y="324"/>
                          <a:pt x="138" y="324"/>
                        </a:cubicBezTo>
                        <a:cubicBezTo>
                          <a:pt x="138" y="324"/>
                          <a:pt x="142" y="337"/>
                          <a:pt x="142" y="337"/>
                        </a:cubicBezTo>
                        <a:cubicBezTo>
                          <a:pt x="142" y="337"/>
                          <a:pt x="142" y="341"/>
                          <a:pt x="142" y="341"/>
                        </a:cubicBezTo>
                        <a:cubicBezTo>
                          <a:pt x="142" y="341"/>
                          <a:pt x="143" y="343"/>
                          <a:pt x="143" y="343"/>
                        </a:cubicBezTo>
                        <a:cubicBezTo>
                          <a:pt x="143" y="343"/>
                          <a:pt x="144" y="347"/>
                          <a:pt x="144" y="347"/>
                        </a:cubicBezTo>
                        <a:cubicBezTo>
                          <a:pt x="144" y="347"/>
                          <a:pt x="141" y="350"/>
                          <a:pt x="141" y="350"/>
                        </a:cubicBezTo>
                        <a:cubicBezTo>
                          <a:pt x="141" y="350"/>
                          <a:pt x="140" y="354"/>
                          <a:pt x="140" y="354"/>
                        </a:cubicBezTo>
                        <a:cubicBezTo>
                          <a:pt x="140" y="354"/>
                          <a:pt x="138" y="357"/>
                          <a:pt x="138" y="357"/>
                        </a:cubicBezTo>
                        <a:cubicBezTo>
                          <a:pt x="138" y="357"/>
                          <a:pt x="139" y="359"/>
                          <a:pt x="139" y="359"/>
                        </a:cubicBezTo>
                        <a:cubicBezTo>
                          <a:pt x="139" y="359"/>
                          <a:pt x="139" y="361"/>
                          <a:pt x="139" y="361"/>
                        </a:cubicBezTo>
                        <a:cubicBezTo>
                          <a:pt x="139" y="361"/>
                          <a:pt x="139" y="365"/>
                          <a:pt x="139" y="365"/>
                        </a:cubicBezTo>
                        <a:cubicBezTo>
                          <a:pt x="139" y="365"/>
                          <a:pt x="138" y="367"/>
                          <a:pt x="138" y="367"/>
                        </a:cubicBezTo>
                        <a:cubicBezTo>
                          <a:pt x="138" y="367"/>
                          <a:pt x="136" y="368"/>
                          <a:pt x="136" y="368"/>
                        </a:cubicBezTo>
                        <a:cubicBezTo>
                          <a:pt x="136" y="368"/>
                          <a:pt x="136" y="369"/>
                          <a:pt x="136" y="369"/>
                        </a:cubicBezTo>
                        <a:cubicBezTo>
                          <a:pt x="136" y="369"/>
                          <a:pt x="136" y="372"/>
                          <a:pt x="136" y="372"/>
                        </a:cubicBezTo>
                        <a:cubicBezTo>
                          <a:pt x="136" y="372"/>
                          <a:pt x="137" y="375"/>
                          <a:pt x="137" y="375"/>
                        </a:cubicBezTo>
                        <a:cubicBezTo>
                          <a:pt x="137" y="375"/>
                          <a:pt x="136" y="377"/>
                          <a:pt x="136" y="377"/>
                        </a:cubicBezTo>
                        <a:cubicBezTo>
                          <a:pt x="136" y="377"/>
                          <a:pt x="135" y="380"/>
                          <a:pt x="135" y="380"/>
                        </a:cubicBezTo>
                        <a:cubicBezTo>
                          <a:pt x="135" y="380"/>
                          <a:pt x="133" y="381"/>
                          <a:pt x="133" y="381"/>
                        </a:cubicBezTo>
                        <a:cubicBezTo>
                          <a:pt x="133" y="381"/>
                          <a:pt x="131" y="380"/>
                          <a:pt x="131" y="380"/>
                        </a:cubicBezTo>
                        <a:cubicBezTo>
                          <a:pt x="131" y="380"/>
                          <a:pt x="129" y="378"/>
                          <a:pt x="129" y="378"/>
                        </a:cubicBezTo>
                        <a:cubicBezTo>
                          <a:pt x="129" y="378"/>
                          <a:pt x="126" y="375"/>
                          <a:pt x="126" y="375"/>
                        </a:cubicBezTo>
                        <a:cubicBezTo>
                          <a:pt x="126" y="375"/>
                          <a:pt x="124" y="371"/>
                          <a:pt x="124" y="371"/>
                        </a:cubicBezTo>
                        <a:cubicBezTo>
                          <a:pt x="124" y="371"/>
                          <a:pt x="123" y="370"/>
                          <a:pt x="123" y="370"/>
                        </a:cubicBezTo>
                        <a:cubicBezTo>
                          <a:pt x="123" y="370"/>
                          <a:pt x="119" y="365"/>
                          <a:pt x="119" y="365"/>
                        </a:cubicBezTo>
                        <a:cubicBezTo>
                          <a:pt x="119" y="365"/>
                          <a:pt x="119" y="362"/>
                          <a:pt x="119" y="362"/>
                        </a:cubicBezTo>
                        <a:cubicBezTo>
                          <a:pt x="119" y="362"/>
                          <a:pt x="118" y="360"/>
                          <a:pt x="118" y="360"/>
                        </a:cubicBezTo>
                        <a:cubicBezTo>
                          <a:pt x="118" y="360"/>
                          <a:pt x="116" y="357"/>
                          <a:pt x="116" y="357"/>
                        </a:cubicBezTo>
                        <a:cubicBezTo>
                          <a:pt x="116" y="357"/>
                          <a:pt x="113" y="355"/>
                          <a:pt x="113" y="355"/>
                        </a:cubicBezTo>
                        <a:cubicBezTo>
                          <a:pt x="113" y="355"/>
                          <a:pt x="110" y="352"/>
                          <a:pt x="110" y="352"/>
                        </a:cubicBezTo>
                        <a:cubicBezTo>
                          <a:pt x="110" y="352"/>
                          <a:pt x="108" y="349"/>
                          <a:pt x="108" y="349"/>
                        </a:cubicBezTo>
                        <a:cubicBezTo>
                          <a:pt x="108" y="349"/>
                          <a:pt x="105" y="345"/>
                          <a:pt x="105" y="345"/>
                        </a:cubicBezTo>
                        <a:cubicBezTo>
                          <a:pt x="105" y="345"/>
                          <a:pt x="103" y="344"/>
                          <a:pt x="103" y="344"/>
                        </a:cubicBezTo>
                        <a:cubicBezTo>
                          <a:pt x="103" y="344"/>
                          <a:pt x="99" y="341"/>
                          <a:pt x="99" y="341"/>
                        </a:cubicBezTo>
                        <a:cubicBezTo>
                          <a:pt x="99" y="341"/>
                          <a:pt x="94" y="337"/>
                          <a:pt x="94" y="337"/>
                        </a:cubicBezTo>
                        <a:cubicBezTo>
                          <a:pt x="94" y="337"/>
                          <a:pt x="91" y="335"/>
                          <a:pt x="91" y="335"/>
                        </a:cubicBezTo>
                        <a:cubicBezTo>
                          <a:pt x="91" y="335"/>
                          <a:pt x="89" y="333"/>
                          <a:pt x="89" y="333"/>
                        </a:cubicBezTo>
                        <a:cubicBezTo>
                          <a:pt x="89" y="333"/>
                          <a:pt x="86" y="329"/>
                          <a:pt x="86" y="329"/>
                        </a:cubicBezTo>
                        <a:cubicBezTo>
                          <a:pt x="86" y="329"/>
                          <a:pt x="84" y="329"/>
                          <a:pt x="84" y="329"/>
                        </a:cubicBezTo>
                        <a:cubicBezTo>
                          <a:pt x="84" y="329"/>
                          <a:pt x="84" y="327"/>
                          <a:pt x="84" y="327"/>
                        </a:cubicBezTo>
                        <a:cubicBezTo>
                          <a:pt x="84" y="327"/>
                          <a:pt x="81" y="324"/>
                          <a:pt x="81" y="324"/>
                        </a:cubicBezTo>
                        <a:cubicBezTo>
                          <a:pt x="81" y="324"/>
                          <a:pt x="79" y="321"/>
                          <a:pt x="79" y="321"/>
                        </a:cubicBezTo>
                        <a:cubicBezTo>
                          <a:pt x="79" y="321"/>
                          <a:pt x="76" y="319"/>
                          <a:pt x="76" y="319"/>
                        </a:cubicBezTo>
                        <a:cubicBezTo>
                          <a:pt x="76" y="319"/>
                          <a:pt x="75" y="316"/>
                          <a:pt x="75" y="316"/>
                        </a:cubicBezTo>
                        <a:cubicBezTo>
                          <a:pt x="75" y="316"/>
                          <a:pt x="73" y="313"/>
                          <a:pt x="73" y="313"/>
                        </a:cubicBezTo>
                        <a:cubicBezTo>
                          <a:pt x="73" y="313"/>
                          <a:pt x="72" y="310"/>
                          <a:pt x="72" y="310"/>
                        </a:cubicBezTo>
                        <a:cubicBezTo>
                          <a:pt x="72" y="310"/>
                          <a:pt x="70" y="307"/>
                          <a:pt x="70" y="307"/>
                        </a:cubicBezTo>
                        <a:cubicBezTo>
                          <a:pt x="70" y="307"/>
                          <a:pt x="67" y="305"/>
                          <a:pt x="67" y="305"/>
                        </a:cubicBezTo>
                        <a:cubicBezTo>
                          <a:pt x="67" y="305"/>
                          <a:pt x="66" y="300"/>
                          <a:pt x="66" y="300"/>
                        </a:cubicBezTo>
                        <a:cubicBezTo>
                          <a:pt x="66" y="300"/>
                          <a:pt x="64" y="297"/>
                          <a:pt x="64" y="297"/>
                        </a:cubicBezTo>
                        <a:cubicBezTo>
                          <a:pt x="64" y="297"/>
                          <a:pt x="64" y="294"/>
                          <a:pt x="64" y="294"/>
                        </a:cubicBezTo>
                        <a:cubicBezTo>
                          <a:pt x="64" y="294"/>
                          <a:pt x="63" y="293"/>
                          <a:pt x="63" y="293"/>
                        </a:cubicBezTo>
                        <a:cubicBezTo>
                          <a:pt x="63" y="293"/>
                          <a:pt x="62" y="291"/>
                          <a:pt x="62" y="291"/>
                        </a:cubicBezTo>
                        <a:cubicBezTo>
                          <a:pt x="62" y="291"/>
                          <a:pt x="62" y="289"/>
                          <a:pt x="62" y="289"/>
                        </a:cubicBezTo>
                        <a:cubicBezTo>
                          <a:pt x="62" y="289"/>
                          <a:pt x="61" y="287"/>
                          <a:pt x="61" y="287"/>
                        </a:cubicBezTo>
                        <a:cubicBezTo>
                          <a:pt x="61" y="287"/>
                          <a:pt x="61" y="286"/>
                          <a:pt x="61" y="286"/>
                        </a:cubicBezTo>
                        <a:cubicBezTo>
                          <a:pt x="61" y="286"/>
                          <a:pt x="62" y="285"/>
                          <a:pt x="62" y="285"/>
                        </a:cubicBezTo>
                        <a:cubicBezTo>
                          <a:pt x="62" y="285"/>
                          <a:pt x="62" y="282"/>
                          <a:pt x="62" y="282"/>
                        </a:cubicBezTo>
                        <a:cubicBezTo>
                          <a:pt x="62" y="282"/>
                          <a:pt x="62" y="278"/>
                          <a:pt x="62" y="278"/>
                        </a:cubicBezTo>
                        <a:cubicBezTo>
                          <a:pt x="62" y="278"/>
                          <a:pt x="61" y="274"/>
                          <a:pt x="61" y="274"/>
                        </a:cubicBezTo>
                        <a:cubicBezTo>
                          <a:pt x="61" y="274"/>
                          <a:pt x="58" y="269"/>
                          <a:pt x="58" y="269"/>
                        </a:cubicBezTo>
                        <a:cubicBezTo>
                          <a:pt x="58" y="269"/>
                          <a:pt x="58" y="264"/>
                          <a:pt x="58" y="264"/>
                        </a:cubicBezTo>
                        <a:cubicBezTo>
                          <a:pt x="58" y="264"/>
                          <a:pt x="55" y="258"/>
                          <a:pt x="55" y="258"/>
                        </a:cubicBezTo>
                        <a:cubicBezTo>
                          <a:pt x="55" y="258"/>
                          <a:pt x="55" y="254"/>
                          <a:pt x="55" y="254"/>
                        </a:cubicBezTo>
                        <a:cubicBezTo>
                          <a:pt x="55" y="254"/>
                          <a:pt x="53" y="251"/>
                          <a:pt x="53" y="251"/>
                        </a:cubicBezTo>
                        <a:cubicBezTo>
                          <a:pt x="53" y="251"/>
                          <a:pt x="52" y="248"/>
                          <a:pt x="52" y="248"/>
                        </a:cubicBezTo>
                        <a:cubicBezTo>
                          <a:pt x="52" y="248"/>
                          <a:pt x="50" y="244"/>
                          <a:pt x="50" y="244"/>
                        </a:cubicBezTo>
                        <a:cubicBezTo>
                          <a:pt x="50" y="244"/>
                          <a:pt x="49" y="241"/>
                          <a:pt x="49" y="241"/>
                        </a:cubicBezTo>
                        <a:cubicBezTo>
                          <a:pt x="49" y="241"/>
                          <a:pt x="47" y="236"/>
                          <a:pt x="47" y="236"/>
                        </a:cubicBezTo>
                        <a:cubicBezTo>
                          <a:pt x="47" y="236"/>
                          <a:pt x="44" y="233"/>
                          <a:pt x="44" y="233"/>
                        </a:cubicBezTo>
                        <a:cubicBezTo>
                          <a:pt x="44" y="233"/>
                          <a:pt x="45" y="232"/>
                          <a:pt x="45" y="232"/>
                        </a:cubicBezTo>
                        <a:cubicBezTo>
                          <a:pt x="45" y="232"/>
                          <a:pt x="45" y="228"/>
                          <a:pt x="45" y="228"/>
                        </a:cubicBezTo>
                        <a:cubicBezTo>
                          <a:pt x="45" y="228"/>
                          <a:pt x="43" y="222"/>
                          <a:pt x="43" y="222"/>
                        </a:cubicBezTo>
                        <a:cubicBezTo>
                          <a:pt x="43" y="222"/>
                          <a:pt x="40" y="217"/>
                          <a:pt x="40" y="217"/>
                        </a:cubicBezTo>
                        <a:cubicBezTo>
                          <a:pt x="40" y="217"/>
                          <a:pt x="38" y="210"/>
                          <a:pt x="38" y="210"/>
                        </a:cubicBezTo>
                        <a:cubicBezTo>
                          <a:pt x="38" y="210"/>
                          <a:pt x="37" y="205"/>
                          <a:pt x="37" y="205"/>
                        </a:cubicBezTo>
                        <a:cubicBezTo>
                          <a:pt x="37" y="205"/>
                          <a:pt x="36" y="201"/>
                          <a:pt x="36" y="201"/>
                        </a:cubicBezTo>
                        <a:cubicBezTo>
                          <a:pt x="36" y="201"/>
                          <a:pt x="35" y="198"/>
                          <a:pt x="35" y="198"/>
                        </a:cubicBezTo>
                        <a:cubicBezTo>
                          <a:pt x="35" y="198"/>
                          <a:pt x="34" y="193"/>
                          <a:pt x="34" y="193"/>
                        </a:cubicBezTo>
                        <a:cubicBezTo>
                          <a:pt x="34" y="193"/>
                          <a:pt x="33" y="190"/>
                          <a:pt x="33" y="190"/>
                        </a:cubicBezTo>
                        <a:cubicBezTo>
                          <a:pt x="33" y="190"/>
                          <a:pt x="32" y="186"/>
                          <a:pt x="32" y="186"/>
                        </a:cubicBezTo>
                        <a:cubicBezTo>
                          <a:pt x="32" y="186"/>
                          <a:pt x="31" y="181"/>
                          <a:pt x="31" y="181"/>
                        </a:cubicBezTo>
                        <a:cubicBezTo>
                          <a:pt x="31" y="181"/>
                          <a:pt x="31" y="177"/>
                          <a:pt x="31" y="177"/>
                        </a:cubicBezTo>
                        <a:cubicBezTo>
                          <a:pt x="31" y="177"/>
                          <a:pt x="29" y="175"/>
                          <a:pt x="29" y="175"/>
                        </a:cubicBezTo>
                        <a:cubicBezTo>
                          <a:pt x="29" y="175"/>
                          <a:pt x="28" y="172"/>
                          <a:pt x="28" y="172"/>
                        </a:cubicBezTo>
                        <a:cubicBezTo>
                          <a:pt x="28" y="172"/>
                          <a:pt x="27" y="169"/>
                          <a:pt x="27" y="169"/>
                        </a:cubicBezTo>
                        <a:cubicBezTo>
                          <a:pt x="27" y="169"/>
                          <a:pt x="25" y="165"/>
                          <a:pt x="25" y="165"/>
                        </a:cubicBezTo>
                        <a:cubicBezTo>
                          <a:pt x="25" y="165"/>
                          <a:pt x="23" y="162"/>
                          <a:pt x="23" y="162"/>
                        </a:cubicBezTo>
                        <a:cubicBezTo>
                          <a:pt x="23" y="162"/>
                          <a:pt x="21" y="154"/>
                          <a:pt x="21" y="154"/>
                        </a:cubicBezTo>
                        <a:cubicBezTo>
                          <a:pt x="21" y="154"/>
                          <a:pt x="19" y="148"/>
                          <a:pt x="19" y="148"/>
                        </a:cubicBezTo>
                        <a:cubicBezTo>
                          <a:pt x="19" y="148"/>
                          <a:pt x="18" y="144"/>
                          <a:pt x="18" y="144"/>
                        </a:cubicBezTo>
                        <a:cubicBezTo>
                          <a:pt x="18" y="144"/>
                          <a:pt x="17" y="142"/>
                          <a:pt x="17" y="142"/>
                        </a:cubicBezTo>
                        <a:cubicBezTo>
                          <a:pt x="17" y="142"/>
                          <a:pt x="15" y="137"/>
                          <a:pt x="15" y="137"/>
                        </a:cubicBezTo>
                        <a:cubicBezTo>
                          <a:pt x="15" y="137"/>
                          <a:pt x="14" y="136"/>
                          <a:pt x="14" y="136"/>
                        </a:cubicBezTo>
                        <a:cubicBezTo>
                          <a:pt x="14" y="136"/>
                          <a:pt x="12" y="134"/>
                          <a:pt x="12" y="134"/>
                        </a:cubicBezTo>
                        <a:cubicBezTo>
                          <a:pt x="12" y="134"/>
                          <a:pt x="9" y="130"/>
                          <a:pt x="9" y="130"/>
                        </a:cubicBezTo>
                        <a:cubicBezTo>
                          <a:pt x="9" y="130"/>
                          <a:pt x="6" y="128"/>
                          <a:pt x="6" y="128"/>
                        </a:cubicBezTo>
                        <a:cubicBezTo>
                          <a:pt x="6" y="128"/>
                          <a:pt x="3" y="126"/>
                          <a:pt x="3" y="126"/>
                        </a:cubicBezTo>
                        <a:cubicBezTo>
                          <a:pt x="3" y="126"/>
                          <a:pt x="3" y="121"/>
                          <a:pt x="3" y="121"/>
                        </a:cubicBezTo>
                        <a:cubicBezTo>
                          <a:pt x="3" y="121"/>
                          <a:pt x="3" y="119"/>
                          <a:pt x="3" y="119"/>
                        </a:cubicBezTo>
                        <a:cubicBezTo>
                          <a:pt x="3" y="119"/>
                          <a:pt x="5" y="119"/>
                          <a:pt x="5" y="119"/>
                        </a:cubicBezTo>
                        <a:cubicBezTo>
                          <a:pt x="5" y="119"/>
                          <a:pt x="6" y="117"/>
                          <a:pt x="6" y="117"/>
                        </a:cubicBezTo>
                        <a:cubicBezTo>
                          <a:pt x="6" y="117"/>
                          <a:pt x="6" y="114"/>
                          <a:pt x="6" y="114"/>
                        </a:cubicBezTo>
                        <a:cubicBezTo>
                          <a:pt x="6" y="114"/>
                          <a:pt x="4" y="111"/>
                          <a:pt x="4" y="111"/>
                        </a:cubicBezTo>
                        <a:cubicBezTo>
                          <a:pt x="4" y="111"/>
                          <a:pt x="3" y="108"/>
                          <a:pt x="3" y="108"/>
                        </a:cubicBezTo>
                        <a:cubicBezTo>
                          <a:pt x="3" y="108"/>
                          <a:pt x="2" y="104"/>
                          <a:pt x="2" y="104"/>
                        </a:cubicBezTo>
                        <a:cubicBezTo>
                          <a:pt x="2" y="104"/>
                          <a:pt x="3" y="103"/>
                          <a:pt x="3" y="103"/>
                        </a:cubicBezTo>
                        <a:cubicBezTo>
                          <a:pt x="3" y="103"/>
                          <a:pt x="3" y="101"/>
                          <a:pt x="3" y="101"/>
                        </a:cubicBezTo>
                        <a:cubicBezTo>
                          <a:pt x="3" y="101"/>
                          <a:pt x="1" y="98"/>
                          <a:pt x="1" y="98"/>
                        </a:cubicBezTo>
                        <a:cubicBezTo>
                          <a:pt x="1" y="98"/>
                          <a:pt x="0" y="95"/>
                          <a:pt x="0" y="95"/>
                        </a:cubicBezTo>
                        <a:cubicBezTo>
                          <a:pt x="0" y="95"/>
                          <a:pt x="1" y="90"/>
                          <a:pt x="1" y="90"/>
                        </a:cubicBezTo>
                        <a:cubicBezTo>
                          <a:pt x="1" y="90"/>
                          <a:pt x="1" y="86"/>
                          <a:pt x="1" y="86"/>
                        </a:cubicBezTo>
                        <a:cubicBezTo>
                          <a:pt x="1" y="86"/>
                          <a:pt x="3" y="83"/>
                          <a:pt x="3" y="83"/>
                        </a:cubicBezTo>
                        <a:cubicBezTo>
                          <a:pt x="3" y="83"/>
                          <a:pt x="5" y="80"/>
                          <a:pt x="5" y="80"/>
                        </a:cubicBezTo>
                        <a:cubicBezTo>
                          <a:pt x="5" y="80"/>
                          <a:pt x="6" y="76"/>
                          <a:pt x="6" y="76"/>
                        </a:cubicBezTo>
                        <a:cubicBezTo>
                          <a:pt x="6" y="76"/>
                          <a:pt x="8" y="73"/>
                          <a:pt x="8" y="73"/>
                        </a:cubicBezTo>
                        <a:cubicBezTo>
                          <a:pt x="8" y="73"/>
                          <a:pt x="10" y="71"/>
                          <a:pt x="10" y="71"/>
                        </a:cubicBezTo>
                        <a:cubicBezTo>
                          <a:pt x="10" y="71"/>
                          <a:pt x="11" y="70"/>
                          <a:pt x="11" y="70"/>
                        </a:cubicBezTo>
                        <a:cubicBezTo>
                          <a:pt x="11" y="70"/>
                          <a:pt x="12" y="71"/>
                          <a:pt x="12" y="71"/>
                        </a:cubicBezTo>
                        <a:cubicBezTo>
                          <a:pt x="12" y="71"/>
                          <a:pt x="12" y="74"/>
                          <a:pt x="12" y="74"/>
                        </a:cubicBezTo>
                        <a:cubicBezTo>
                          <a:pt x="12" y="74"/>
                          <a:pt x="13" y="79"/>
                          <a:pt x="13" y="79"/>
                        </a:cubicBezTo>
                        <a:cubicBezTo>
                          <a:pt x="13" y="79"/>
                          <a:pt x="12" y="82"/>
                          <a:pt x="12" y="82"/>
                        </a:cubicBezTo>
                        <a:cubicBezTo>
                          <a:pt x="12" y="82"/>
                          <a:pt x="10" y="82"/>
                          <a:pt x="10" y="82"/>
                        </a:cubicBezTo>
                        <a:cubicBezTo>
                          <a:pt x="10" y="82"/>
                          <a:pt x="10" y="83"/>
                          <a:pt x="10" y="83"/>
                        </a:cubicBezTo>
                        <a:cubicBezTo>
                          <a:pt x="10" y="83"/>
                          <a:pt x="10" y="85"/>
                          <a:pt x="10" y="85"/>
                        </a:cubicBezTo>
                        <a:cubicBezTo>
                          <a:pt x="10" y="85"/>
                          <a:pt x="11" y="87"/>
                          <a:pt x="11" y="87"/>
                        </a:cubicBezTo>
                        <a:cubicBezTo>
                          <a:pt x="11" y="87"/>
                          <a:pt x="9" y="91"/>
                          <a:pt x="9" y="91"/>
                        </a:cubicBezTo>
                        <a:cubicBezTo>
                          <a:pt x="9" y="91"/>
                          <a:pt x="11" y="92"/>
                          <a:pt x="11" y="92"/>
                        </a:cubicBezTo>
                        <a:cubicBezTo>
                          <a:pt x="11" y="92"/>
                          <a:pt x="14" y="89"/>
                          <a:pt x="14" y="89"/>
                        </a:cubicBezTo>
                        <a:cubicBezTo>
                          <a:pt x="14" y="89"/>
                          <a:pt x="17" y="92"/>
                          <a:pt x="17" y="92"/>
                        </a:cubicBezTo>
                        <a:cubicBezTo>
                          <a:pt x="17" y="92"/>
                          <a:pt x="18" y="92"/>
                          <a:pt x="18" y="92"/>
                        </a:cubicBezTo>
                        <a:cubicBezTo>
                          <a:pt x="18" y="92"/>
                          <a:pt x="20" y="93"/>
                          <a:pt x="20" y="93"/>
                        </a:cubicBezTo>
                        <a:cubicBezTo>
                          <a:pt x="20" y="93"/>
                          <a:pt x="20" y="96"/>
                          <a:pt x="20" y="96"/>
                        </a:cubicBezTo>
                        <a:cubicBezTo>
                          <a:pt x="20" y="96"/>
                          <a:pt x="21" y="100"/>
                          <a:pt x="21" y="100"/>
                        </a:cubicBezTo>
                        <a:cubicBezTo>
                          <a:pt x="21" y="100"/>
                          <a:pt x="23" y="102"/>
                          <a:pt x="23" y="102"/>
                        </a:cubicBezTo>
                        <a:cubicBezTo>
                          <a:pt x="23" y="102"/>
                          <a:pt x="23" y="101"/>
                          <a:pt x="23" y="101"/>
                        </a:cubicBezTo>
                        <a:cubicBezTo>
                          <a:pt x="23" y="101"/>
                          <a:pt x="24" y="102"/>
                          <a:pt x="24" y="102"/>
                        </a:cubicBezTo>
                        <a:cubicBezTo>
                          <a:pt x="24" y="102"/>
                          <a:pt x="26" y="103"/>
                          <a:pt x="26" y="103"/>
                        </a:cubicBezTo>
                        <a:cubicBezTo>
                          <a:pt x="26" y="103"/>
                          <a:pt x="27" y="100"/>
                          <a:pt x="27" y="100"/>
                        </a:cubicBezTo>
                        <a:cubicBezTo>
                          <a:pt x="27" y="100"/>
                          <a:pt x="28" y="96"/>
                          <a:pt x="28" y="96"/>
                        </a:cubicBezTo>
                        <a:cubicBezTo>
                          <a:pt x="28" y="96"/>
                          <a:pt x="30" y="94"/>
                          <a:pt x="30" y="94"/>
                        </a:cubicBezTo>
                        <a:cubicBezTo>
                          <a:pt x="30" y="94"/>
                          <a:pt x="30" y="90"/>
                          <a:pt x="30" y="90"/>
                        </a:cubicBezTo>
                        <a:cubicBezTo>
                          <a:pt x="30" y="90"/>
                          <a:pt x="30" y="86"/>
                          <a:pt x="30" y="86"/>
                        </a:cubicBezTo>
                        <a:cubicBezTo>
                          <a:pt x="30" y="86"/>
                          <a:pt x="31" y="82"/>
                          <a:pt x="31" y="82"/>
                        </a:cubicBezTo>
                        <a:cubicBezTo>
                          <a:pt x="31" y="82"/>
                          <a:pt x="32" y="78"/>
                          <a:pt x="32" y="78"/>
                        </a:cubicBezTo>
                        <a:cubicBezTo>
                          <a:pt x="32" y="78"/>
                          <a:pt x="32" y="72"/>
                          <a:pt x="32" y="72"/>
                        </a:cubicBezTo>
                        <a:cubicBezTo>
                          <a:pt x="32" y="72"/>
                          <a:pt x="35" y="71"/>
                          <a:pt x="35" y="71"/>
                        </a:cubicBezTo>
                        <a:cubicBezTo>
                          <a:pt x="35" y="71"/>
                          <a:pt x="35" y="68"/>
                          <a:pt x="35" y="68"/>
                        </a:cubicBezTo>
                        <a:cubicBezTo>
                          <a:pt x="35" y="68"/>
                          <a:pt x="37" y="63"/>
                          <a:pt x="37" y="63"/>
                        </a:cubicBezTo>
                        <a:cubicBezTo>
                          <a:pt x="37" y="63"/>
                          <a:pt x="40" y="60"/>
                          <a:pt x="40" y="60"/>
                        </a:cubicBezTo>
                        <a:cubicBezTo>
                          <a:pt x="40" y="60"/>
                          <a:pt x="44" y="57"/>
                          <a:pt x="44" y="57"/>
                        </a:cubicBezTo>
                        <a:cubicBezTo>
                          <a:pt x="44" y="57"/>
                          <a:pt x="50" y="54"/>
                          <a:pt x="50" y="54"/>
                        </a:cubicBezTo>
                        <a:cubicBezTo>
                          <a:pt x="50" y="54"/>
                          <a:pt x="52" y="51"/>
                          <a:pt x="52" y="51"/>
                        </a:cubicBezTo>
                        <a:cubicBezTo>
                          <a:pt x="52" y="51"/>
                          <a:pt x="55" y="47"/>
                          <a:pt x="55" y="47"/>
                        </a:cubicBezTo>
                        <a:cubicBezTo>
                          <a:pt x="55" y="47"/>
                          <a:pt x="58" y="43"/>
                          <a:pt x="58" y="43"/>
                        </a:cubicBezTo>
                        <a:cubicBezTo>
                          <a:pt x="58" y="43"/>
                          <a:pt x="60" y="37"/>
                          <a:pt x="60" y="37"/>
                        </a:cubicBezTo>
                        <a:cubicBezTo>
                          <a:pt x="60" y="37"/>
                          <a:pt x="62" y="33"/>
                          <a:pt x="62" y="33"/>
                        </a:cubicBezTo>
                        <a:cubicBezTo>
                          <a:pt x="62" y="33"/>
                          <a:pt x="63" y="29"/>
                          <a:pt x="63" y="29"/>
                        </a:cubicBezTo>
                        <a:cubicBezTo>
                          <a:pt x="63" y="29"/>
                          <a:pt x="64" y="25"/>
                          <a:pt x="64" y="25"/>
                        </a:cubicBezTo>
                        <a:cubicBezTo>
                          <a:pt x="64" y="25"/>
                          <a:pt x="64" y="21"/>
                          <a:pt x="64" y="21"/>
                        </a:cubicBezTo>
                        <a:cubicBezTo>
                          <a:pt x="64" y="21"/>
                          <a:pt x="64" y="19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6" y="18"/>
                          <a:pt x="66" y="18"/>
                        </a:cubicBezTo>
                        <a:cubicBezTo>
                          <a:pt x="66" y="18"/>
                          <a:pt x="66" y="15"/>
                          <a:pt x="66" y="15"/>
                        </a:cubicBezTo>
                        <a:cubicBezTo>
                          <a:pt x="66" y="15"/>
                          <a:pt x="65" y="14"/>
                          <a:pt x="65" y="14"/>
                        </a:cubicBezTo>
                        <a:cubicBezTo>
                          <a:pt x="65" y="14"/>
                          <a:pt x="66" y="12"/>
                          <a:pt x="66" y="12"/>
                        </a:cubicBezTo>
                        <a:cubicBezTo>
                          <a:pt x="66" y="12"/>
                          <a:pt x="66" y="11"/>
                          <a:pt x="66" y="11"/>
                        </a:cubicBezTo>
                        <a:cubicBezTo>
                          <a:pt x="66" y="11"/>
                          <a:pt x="64" y="8"/>
                          <a:pt x="64" y="8"/>
                        </a:cubicBezTo>
                        <a:cubicBezTo>
                          <a:pt x="64" y="8"/>
                          <a:pt x="64" y="5"/>
                          <a:pt x="64" y="5"/>
                        </a:cubicBezTo>
                        <a:cubicBezTo>
                          <a:pt x="64" y="5"/>
                          <a:pt x="62" y="2"/>
                          <a:pt x="62" y="2"/>
                        </a:cubicBezTo>
                        <a:cubicBezTo>
                          <a:pt x="62" y="2"/>
                          <a:pt x="64" y="1"/>
                          <a:pt x="64" y="1"/>
                        </a:cubicBezTo>
                        <a:cubicBezTo>
                          <a:pt x="64" y="1"/>
                          <a:pt x="64" y="1"/>
                          <a:pt x="64" y="1"/>
                        </a:cubicBezTo>
                        <a:cubicBezTo>
                          <a:pt x="64" y="1"/>
                          <a:pt x="66" y="0"/>
                          <a:pt x="66" y="0"/>
                        </a:cubicBezTo>
                        <a:cubicBezTo>
                          <a:pt x="66" y="0"/>
                          <a:pt x="69" y="2"/>
                          <a:pt x="69" y="2"/>
                        </a:cubicBezTo>
                        <a:cubicBezTo>
                          <a:pt x="69" y="2"/>
                          <a:pt x="71" y="3"/>
                          <a:pt x="71" y="3"/>
                        </a:cubicBezTo>
                        <a:cubicBezTo>
                          <a:pt x="71" y="3"/>
                          <a:pt x="73" y="7"/>
                          <a:pt x="73" y="7"/>
                        </a:cubicBezTo>
                        <a:cubicBezTo>
                          <a:pt x="73" y="7"/>
                          <a:pt x="75" y="10"/>
                          <a:pt x="75" y="10"/>
                        </a:cubicBezTo>
                        <a:cubicBezTo>
                          <a:pt x="75" y="10"/>
                          <a:pt x="76" y="14"/>
                          <a:pt x="76" y="14"/>
                        </a:cubicBezTo>
                        <a:cubicBezTo>
                          <a:pt x="76" y="14"/>
                          <a:pt x="76" y="17"/>
                          <a:pt x="76" y="17"/>
                        </a:cubicBezTo>
                        <a:cubicBezTo>
                          <a:pt x="76" y="17"/>
                          <a:pt x="77" y="19"/>
                          <a:pt x="77" y="19"/>
                        </a:cubicBezTo>
                        <a:cubicBezTo>
                          <a:pt x="77" y="19"/>
                          <a:pt x="78" y="21"/>
                          <a:pt x="78" y="21"/>
                        </a:cubicBezTo>
                        <a:cubicBezTo>
                          <a:pt x="78" y="21"/>
                          <a:pt x="79" y="21"/>
                          <a:pt x="79" y="21"/>
                        </a:cubicBezTo>
                        <a:cubicBezTo>
                          <a:pt x="79" y="21"/>
                          <a:pt x="80" y="24"/>
                          <a:pt x="80" y="24"/>
                        </a:cubicBezTo>
                        <a:cubicBezTo>
                          <a:pt x="80" y="24"/>
                          <a:pt x="82" y="26"/>
                          <a:pt x="82" y="26"/>
                        </a:cubicBezTo>
                        <a:cubicBezTo>
                          <a:pt x="82" y="26"/>
                          <a:pt x="83" y="26"/>
                          <a:pt x="83" y="26"/>
                        </a:cubicBezTo>
                        <a:cubicBezTo>
                          <a:pt x="83" y="26"/>
                          <a:pt x="84" y="29"/>
                          <a:pt x="84" y="29"/>
                        </a:cubicBezTo>
                        <a:cubicBezTo>
                          <a:pt x="84" y="29"/>
                          <a:pt x="85" y="33"/>
                          <a:pt x="85" y="33"/>
                        </a:cubicBezTo>
                        <a:cubicBezTo>
                          <a:pt x="85" y="33"/>
                          <a:pt x="85" y="36"/>
                          <a:pt x="85" y="36"/>
                        </a:cubicBezTo>
                        <a:cubicBezTo>
                          <a:pt x="85" y="36"/>
                          <a:pt x="87" y="37"/>
                          <a:pt x="87" y="37"/>
                        </a:cubicBezTo>
                        <a:cubicBezTo>
                          <a:pt x="87" y="37"/>
                          <a:pt x="88" y="38"/>
                          <a:pt x="88" y="38"/>
                        </a:cubicBezTo>
                        <a:cubicBezTo>
                          <a:pt x="88" y="38"/>
                          <a:pt x="89" y="41"/>
                          <a:pt x="89" y="41"/>
                        </a:cubicBezTo>
                        <a:cubicBezTo>
                          <a:pt x="89" y="41"/>
                          <a:pt x="89" y="43"/>
                          <a:pt x="89" y="43"/>
                        </a:cubicBezTo>
                        <a:cubicBezTo>
                          <a:pt x="89" y="43"/>
                          <a:pt x="89" y="46"/>
                          <a:pt x="89" y="46"/>
                        </a:cubicBezTo>
                        <a:cubicBezTo>
                          <a:pt x="89" y="46"/>
                          <a:pt x="90" y="48"/>
                          <a:pt x="90" y="48"/>
                        </a:cubicBezTo>
                        <a:cubicBezTo>
                          <a:pt x="90" y="48"/>
                          <a:pt x="91" y="49"/>
                          <a:pt x="91" y="49"/>
                        </a:cubicBezTo>
                        <a:cubicBezTo>
                          <a:pt x="91" y="49"/>
                          <a:pt x="92" y="50"/>
                          <a:pt x="92" y="50"/>
                        </a:cubicBezTo>
                        <a:cubicBezTo>
                          <a:pt x="92" y="50"/>
                          <a:pt x="94" y="50"/>
                          <a:pt x="94" y="50"/>
                        </a:cubicBezTo>
                        <a:cubicBezTo>
                          <a:pt x="94" y="50"/>
                          <a:pt x="96" y="50"/>
                          <a:pt x="96" y="50"/>
                        </a:cubicBezTo>
                        <a:cubicBezTo>
                          <a:pt x="96" y="50"/>
                          <a:pt x="99" y="51"/>
                          <a:pt x="99" y="51"/>
                        </a:cubicBezTo>
                        <a:cubicBezTo>
                          <a:pt x="99" y="51"/>
                          <a:pt x="101" y="50"/>
                          <a:pt x="101" y="50"/>
                        </a:cubicBezTo>
                        <a:cubicBezTo>
                          <a:pt x="101" y="50"/>
                          <a:pt x="102" y="47"/>
                          <a:pt x="102" y="47"/>
                        </a:cubicBezTo>
                        <a:cubicBezTo>
                          <a:pt x="102" y="47"/>
                          <a:pt x="103" y="45"/>
                          <a:pt x="103" y="45"/>
                        </a:cubicBezTo>
                        <a:cubicBezTo>
                          <a:pt x="103" y="45"/>
                          <a:pt x="105" y="45"/>
                          <a:pt x="105" y="45"/>
                        </a:cubicBezTo>
                        <a:cubicBezTo>
                          <a:pt x="105" y="45"/>
                          <a:pt x="106" y="46"/>
                          <a:pt x="106" y="46"/>
                        </a:cubicBezTo>
                        <a:cubicBezTo>
                          <a:pt x="106" y="46"/>
                          <a:pt x="107" y="48"/>
                          <a:pt x="107" y="48"/>
                        </a:cubicBezTo>
                        <a:cubicBezTo>
                          <a:pt x="107" y="48"/>
                          <a:pt x="110" y="49"/>
                          <a:pt x="110" y="49"/>
                        </a:cubicBezTo>
                        <a:cubicBezTo>
                          <a:pt x="110" y="49"/>
                          <a:pt x="111" y="47"/>
                          <a:pt x="111" y="47"/>
                        </a:cubicBezTo>
                        <a:cubicBezTo>
                          <a:pt x="111" y="47"/>
                          <a:pt x="112" y="46"/>
                          <a:pt x="112" y="46"/>
                        </a:cubicBezTo>
                        <a:cubicBezTo>
                          <a:pt x="112" y="46"/>
                          <a:pt x="114" y="47"/>
                          <a:pt x="114" y="47"/>
                        </a:cubicBezTo>
                        <a:cubicBezTo>
                          <a:pt x="114" y="47"/>
                          <a:pt x="115" y="49"/>
                          <a:pt x="115" y="49"/>
                        </a:cubicBezTo>
                        <a:cubicBezTo>
                          <a:pt x="115" y="49"/>
                          <a:pt x="116" y="51"/>
                          <a:pt x="116" y="51"/>
                        </a:cubicBezTo>
                        <a:cubicBezTo>
                          <a:pt x="116" y="51"/>
                          <a:pt x="119" y="52"/>
                          <a:pt x="119" y="52"/>
                        </a:cubicBezTo>
                        <a:cubicBezTo>
                          <a:pt x="119" y="52"/>
                          <a:pt x="120" y="52"/>
                          <a:pt x="120" y="52"/>
                        </a:cubicBezTo>
                        <a:cubicBezTo>
                          <a:pt x="120" y="52"/>
                          <a:pt x="122" y="56"/>
                          <a:pt x="122" y="56"/>
                        </a:cubicBezTo>
                        <a:cubicBezTo>
                          <a:pt x="122" y="56"/>
                          <a:pt x="122" y="57"/>
                          <a:pt x="122" y="57"/>
                        </a:cubicBezTo>
                        <a:cubicBezTo>
                          <a:pt x="122" y="57"/>
                          <a:pt x="116" y="76"/>
                          <a:pt x="116" y="76"/>
                        </a:cubicBezTo>
                        <a:cubicBezTo>
                          <a:pt x="116" y="76"/>
                          <a:pt x="116" y="78"/>
                          <a:pt x="116" y="78"/>
                        </a:cubicBezTo>
                        <a:cubicBezTo>
                          <a:pt x="116" y="78"/>
                          <a:pt x="118" y="80"/>
                          <a:pt x="118" y="80"/>
                        </a:cubicBezTo>
                        <a:cubicBezTo>
                          <a:pt x="118" y="80"/>
                          <a:pt x="119" y="79"/>
                          <a:pt x="119" y="79"/>
                        </a:cubicBezTo>
                        <a:cubicBezTo>
                          <a:pt x="119" y="79"/>
                          <a:pt x="122" y="82"/>
                          <a:pt x="122" y="82"/>
                        </a:cubicBezTo>
                        <a:cubicBezTo>
                          <a:pt x="122" y="82"/>
                          <a:pt x="122" y="84"/>
                          <a:pt x="122" y="84"/>
                        </a:cubicBezTo>
                        <a:cubicBezTo>
                          <a:pt x="122" y="84"/>
                          <a:pt x="124" y="87"/>
                          <a:pt x="124" y="87"/>
                        </a:cubicBezTo>
                        <a:cubicBezTo>
                          <a:pt x="124" y="87"/>
                          <a:pt x="127" y="42"/>
                          <a:pt x="127" y="42"/>
                        </a:cubicBezTo>
                        <a:cubicBezTo>
                          <a:pt x="127" y="42"/>
                          <a:pt x="124" y="89"/>
                          <a:pt x="124" y="89"/>
                        </a:cubicBezTo>
                        <a:cubicBezTo>
                          <a:pt x="124" y="89"/>
                          <a:pt x="121" y="89"/>
                          <a:pt x="121" y="89"/>
                        </a:cubicBezTo>
                        <a:cubicBezTo>
                          <a:pt x="121" y="89"/>
                          <a:pt x="119" y="87"/>
                          <a:pt x="119" y="87"/>
                        </a:cubicBezTo>
                        <a:cubicBezTo>
                          <a:pt x="119" y="87"/>
                          <a:pt x="118" y="86"/>
                          <a:pt x="118" y="86"/>
                        </a:cubicBezTo>
                        <a:cubicBezTo>
                          <a:pt x="118" y="86"/>
                          <a:pt x="117" y="87"/>
                          <a:pt x="117" y="87"/>
                        </a:cubicBezTo>
                        <a:cubicBezTo>
                          <a:pt x="117" y="87"/>
                          <a:pt x="116" y="86"/>
                          <a:pt x="116" y="86"/>
                        </a:cubicBezTo>
                        <a:cubicBezTo>
                          <a:pt x="116" y="86"/>
                          <a:pt x="115" y="87"/>
                          <a:pt x="115" y="87"/>
                        </a:cubicBezTo>
                        <a:cubicBezTo>
                          <a:pt x="115" y="87"/>
                          <a:pt x="114" y="90"/>
                          <a:pt x="114" y="90"/>
                        </a:cubicBezTo>
                        <a:cubicBezTo>
                          <a:pt x="114" y="90"/>
                          <a:pt x="112" y="91"/>
                          <a:pt x="112" y="91"/>
                        </a:cubicBezTo>
                        <a:cubicBezTo>
                          <a:pt x="112" y="91"/>
                          <a:pt x="108" y="93"/>
                          <a:pt x="108" y="93"/>
                        </a:cubicBezTo>
                        <a:cubicBezTo>
                          <a:pt x="108" y="93"/>
                          <a:pt x="105" y="94"/>
                          <a:pt x="105" y="94"/>
                        </a:cubicBezTo>
                        <a:cubicBezTo>
                          <a:pt x="105" y="94"/>
                          <a:pt x="102" y="95"/>
                          <a:pt x="102" y="95"/>
                        </a:cubicBezTo>
                        <a:cubicBezTo>
                          <a:pt x="102" y="95"/>
                          <a:pt x="99" y="98"/>
                          <a:pt x="99" y="98"/>
                        </a:cubicBezTo>
                        <a:cubicBezTo>
                          <a:pt x="99" y="98"/>
                          <a:pt x="98" y="99"/>
                          <a:pt x="98" y="99"/>
                        </a:cubicBezTo>
                        <a:cubicBezTo>
                          <a:pt x="98" y="99"/>
                          <a:pt x="97" y="103"/>
                          <a:pt x="97" y="103"/>
                        </a:cubicBezTo>
                        <a:cubicBezTo>
                          <a:pt x="97" y="103"/>
                          <a:pt x="94" y="106"/>
                          <a:pt x="94" y="106"/>
                        </a:cubicBezTo>
                        <a:cubicBezTo>
                          <a:pt x="94" y="106"/>
                          <a:pt x="93" y="106"/>
                          <a:pt x="93" y="106"/>
                        </a:cubicBezTo>
                        <a:cubicBezTo>
                          <a:pt x="93" y="106"/>
                          <a:pt x="92" y="111"/>
                          <a:pt x="92" y="111"/>
                        </a:cubicBezTo>
                        <a:cubicBezTo>
                          <a:pt x="92" y="111"/>
                          <a:pt x="92" y="114"/>
                          <a:pt x="92" y="114"/>
                        </a:cubicBezTo>
                        <a:cubicBezTo>
                          <a:pt x="92" y="114"/>
                          <a:pt x="92" y="116"/>
                          <a:pt x="92" y="116"/>
                        </a:cubicBezTo>
                        <a:cubicBezTo>
                          <a:pt x="92" y="116"/>
                          <a:pt x="92" y="120"/>
                          <a:pt x="92" y="120"/>
                        </a:cubicBezTo>
                        <a:cubicBezTo>
                          <a:pt x="92" y="120"/>
                          <a:pt x="90" y="123"/>
                          <a:pt x="90" y="123"/>
                        </a:cubicBezTo>
                        <a:cubicBezTo>
                          <a:pt x="90" y="123"/>
                          <a:pt x="90" y="127"/>
                          <a:pt x="90" y="127"/>
                        </a:cubicBezTo>
                        <a:cubicBezTo>
                          <a:pt x="90" y="127"/>
                          <a:pt x="90" y="130"/>
                          <a:pt x="90" y="130"/>
                        </a:cubicBezTo>
                        <a:cubicBezTo>
                          <a:pt x="90" y="130"/>
                          <a:pt x="91" y="133"/>
                          <a:pt x="91" y="133"/>
                        </a:cubicBezTo>
                        <a:cubicBezTo>
                          <a:pt x="91" y="133"/>
                          <a:pt x="90" y="136"/>
                          <a:pt x="90" y="136"/>
                        </a:cubicBezTo>
                        <a:cubicBezTo>
                          <a:pt x="90" y="136"/>
                          <a:pt x="88" y="137"/>
                          <a:pt x="88" y="137"/>
                        </a:cubicBezTo>
                        <a:cubicBezTo>
                          <a:pt x="88" y="137"/>
                          <a:pt x="86" y="140"/>
                          <a:pt x="86" y="140"/>
                        </a:cubicBezTo>
                        <a:cubicBezTo>
                          <a:pt x="86" y="140"/>
                          <a:pt x="84" y="143"/>
                          <a:pt x="84" y="143"/>
                        </a:cubicBezTo>
                        <a:cubicBezTo>
                          <a:pt x="84" y="143"/>
                          <a:pt x="83" y="146"/>
                          <a:pt x="83" y="146"/>
                        </a:cubicBezTo>
                        <a:cubicBezTo>
                          <a:pt x="83" y="146"/>
                          <a:pt x="84" y="149"/>
                          <a:pt x="84" y="149"/>
                        </a:cubicBezTo>
                        <a:cubicBezTo>
                          <a:pt x="84" y="149"/>
                          <a:pt x="84" y="152"/>
                          <a:pt x="84" y="152"/>
                        </a:cubicBezTo>
                        <a:cubicBezTo>
                          <a:pt x="84" y="152"/>
                          <a:pt x="82" y="152"/>
                          <a:pt x="82" y="152"/>
                        </a:cubicBezTo>
                        <a:cubicBezTo>
                          <a:pt x="82" y="152"/>
                          <a:pt x="82" y="156"/>
                          <a:pt x="82" y="156"/>
                        </a:cubicBezTo>
                        <a:cubicBezTo>
                          <a:pt x="82" y="156"/>
                          <a:pt x="83" y="160"/>
                          <a:pt x="83" y="160"/>
                        </a:cubicBezTo>
                        <a:cubicBezTo>
                          <a:pt x="83" y="160"/>
                          <a:pt x="85" y="161"/>
                          <a:pt x="85" y="161"/>
                        </a:cubicBezTo>
                        <a:cubicBezTo>
                          <a:pt x="85" y="161"/>
                          <a:pt x="85" y="165"/>
                          <a:pt x="85" y="165"/>
                        </a:cubicBezTo>
                        <a:cubicBezTo>
                          <a:pt x="85" y="165"/>
                          <a:pt x="86" y="167"/>
                          <a:pt x="86" y="167"/>
                        </a:cubicBezTo>
                        <a:cubicBezTo>
                          <a:pt x="86" y="167"/>
                          <a:pt x="87" y="171"/>
                          <a:pt x="87" y="171"/>
                        </a:cubicBezTo>
                        <a:cubicBezTo>
                          <a:pt x="87" y="171"/>
                          <a:pt x="88" y="174"/>
                          <a:pt x="88" y="174"/>
                        </a:cubicBezTo>
                        <a:cubicBezTo>
                          <a:pt x="88" y="174"/>
                          <a:pt x="89" y="175"/>
                          <a:pt x="89" y="175"/>
                        </a:cubicBezTo>
                        <a:cubicBezTo>
                          <a:pt x="89" y="175"/>
                          <a:pt x="90" y="178"/>
                          <a:pt x="90" y="178"/>
                        </a:cubicBezTo>
                        <a:cubicBezTo>
                          <a:pt x="90" y="178"/>
                          <a:pt x="92" y="182"/>
                          <a:pt x="92" y="182"/>
                        </a:cubicBezTo>
                        <a:cubicBezTo>
                          <a:pt x="92" y="182"/>
                          <a:pt x="94" y="186"/>
                          <a:pt x="94" y="186"/>
                        </a:cubicBezTo>
                        <a:cubicBezTo>
                          <a:pt x="94" y="186"/>
                          <a:pt x="94" y="189"/>
                          <a:pt x="94" y="189"/>
                        </a:cubicBezTo>
                        <a:cubicBezTo>
                          <a:pt x="94" y="189"/>
                          <a:pt x="93" y="191"/>
                          <a:pt x="93" y="191"/>
                        </a:cubicBezTo>
                        <a:cubicBezTo>
                          <a:pt x="93" y="191"/>
                          <a:pt x="91" y="194"/>
                          <a:pt x="91" y="194"/>
                        </a:cubicBezTo>
                        <a:cubicBezTo>
                          <a:pt x="91" y="194"/>
                          <a:pt x="92" y="196"/>
                          <a:pt x="92" y="196"/>
                        </a:cubicBezTo>
                        <a:cubicBezTo>
                          <a:pt x="92" y="196"/>
                          <a:pt x="96" y="196"/>
                          <a:pt x="96" y="196"/>
                        </a:cubicBezTo>
                        <a:cubicBezTo>
                          <a:pt x="96" y="196"/>
                          <a:pt x="100" y="197"/>
                          <a:pt x="100" y="197"/>
                        </a:cubicBezTo>
                        <a:cubicBezTo>
                          <a:pt x="100" y="197"/>
                          <a:pt x="103" y="204"/>
                          <a:pt x="103" y="204"/>
                        </a:cubicBezTo>
                        <a:cubicBezTo>
                          <a:pt x="103" y="204"/>
                          <a:pt x="103" y="208"/>
                          <a:pt x="103" y="208"/>
                        </a:cubicBezTo>
                        <a:cubicBezTo>
                          <a:pt x="103" y="208"/>
                          <a:pt x="112" y="208"/>
                          <a:pt x="112" y="208"/>
                        </a:cubicBezTo>
                        <a:cubicBezTo>
                          <a:pt x="112" y="208"/>
                          <a:pt x="120" y="196"/>
                          <a:pt x="120" y="196"/>
                        </a:cubicBezTo>
                        <a:cubicBezTo>
                          <a:pt x="120" y="196"/>
                          <a:pt x="121" y="203"/>
                          <a:pt x="121" y="203"/>
                        </a:cubicBezTo>
                        <a:cubicBezTo>
                          <a:pt x="121" y="203"/>
                          <a:pt x="120" y="205"/>
                          <a:pt x="120" y="205"/>
                        </a:cubicBezTo>
                        <a:cubicBezTo>
                          <a:pt x="120" y="205"/>
                          <a:pt x="120" y="213"/>
                          <a:pt x="120" y="213"/>
                        </a:cubicBezTo>
                        <a:cubicBezTo>
                          <a:pt x="120" y="213"/>
                          <a:pt x="120" y="226"/>
                          <a:pt x="120" y="226"/>
                        </a:cubicBezTo>
                        <a:cubicBezTo>
                          <a:pt x="120" y="226"/>
                          <a:pt x="122" y="228"/>
                          <a:pt x="122" y="228"/>
                        </a:cubicBezTo>
                        <a:cubicBezTo>
                          <a:pt x="122" y="228"/>
                          <a:pt x="124" y="230"/>
                          <a:pt x="124" y="230"/>
                        </a:cubicBezTo>
                        <a:cubicBezTo>
                          <a:pt x="124" y="230"/>
                          <a:pt x="125" y="230"/>
                          <a:pt x="125" y="230"/>
                        </a:cubicBezTo>
                        <a:cubicBezTo>
                          <a:pt x="125" y="230"/>
                          <a:pt x="127" y="228"/>
                          <a:pt x="127" y="228"/>
                        </a:cubicBezTo>
                        <a:cubicBezTo>
                          <a:pt x="127" y="228"/>
                          <a:pt x="132" y="228"/>
                          <a:pt x="132" y="228"/>
                        </a:cubicBezTo>
                        <a:cubicBezTo>
                          <a:pt x="132" y="228"/>
                          <a:pt x="132" y="228"/>
                          <a:pt x="132" y="22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5" name="Freeform 1226"/>
                  <p:cNvSpPr>
                    <a:spLocks/>
                  </p:cNvSpPr>
                  <p:nvPr/>
                </p:nvSpPr>
                <p:spPr bwMode="gray">
                  <a:xfrm>
                    <a:off x="1919288" y="3423061"/>
                    <a:ext cx="1160463" cy="1300163"/>
                  </a:xfrm>
                  <a:custGeom>
                    <a:avLst/>
                    <a:gdLst/>
                    <a:ahLst/>
                    <a:cxnLst>
                      <a:cxn ang="0">
                        <a:pos x="230" y="142"/>
                      </a:cxn>
                      <a:cxn ang="0">
                        <a:pos x="249" y="143"/>
                      </a:cxn>
                      <a:cxn ang="0">
                        <a:pos x="265" y="147"/>
                      </a:cxn>
                      <a:cxn ang="0">
                        <a:pos x="275" y="130"/>
                      </a:cxn>
                      <a:cxn ang="0">
                        <a:pos x="301" y="134"/>
                      </a:cxn>
                      <a:cxn ang="0">
                        <a:pos x="316" y="151"/>
                      </a:cxn>
                      <a:cxn ang="0">
                        <a:pos x="315" y="170"/>
                      </a:cxn>
                      <a:cxn ang="0">
                        <a:pos x="321" y="163"/>
                      </a:cxn>
                      <a:cxn ang="0">
                        <a:pos x="344" y="168"/>
                      </a:cxn>
                      <a:cxn ang="0">
                        <a:pos x="389" y="201"/>
                      </a:cxn>
                      <a:cxn ang="0">
                        <a:pos x="422" y="256"/>
                      </a:cxn>
                      <a:cxn ang="0">
                        <a:pos x="406" y="328"/>
                      </a:cxn>
                      <a:cxn ang="0">
                        <a:pos x="388" y="377"/>
                      </a:cxn>
                      <a:cxn ang="0">
                        <a:pos x="381" y="392"/>
                      </a:cxn>
                      <a:cxn ang="0">
                        <a:pos x="381" y="471"/>
                      </a:cxn>
                      <a:cxn ang="0">
                        <a:pos x="368" y="542"/>
                      </a:cxn>
                      <a:cxn ang="0">
                        <a:pos x="351" y="586"/>
                      </a:cxn>
                      <a:cxn ang="0">
                        <a:pos x="332" y="592"/>
                      </a:cxn>
                      <a:cxn ang="0">
                        <a:pos x="322" y="603"/>
                      </a:cxn>
                      <a:cxn ang="0">
                        <a:pos x="306" y="613"/>
                      </a:cxn>
                      <a:cxn ang="0">
                        <a:pos x="291" y="642"/>
                      </a:cxn>
                      <a:cxn ang="0">
                        <a:pos x="292" y="683"/>
                      </a:cxn>
                      <a:cxn ang="0">
                        <a:pos x="281" y="732"/>
                      </a:cxn>
                      <a:cxn ang="0">
                        <a:pos x="272" y="764"/>
                      </a:cxn>
                      <a:cxn ang="0">
                        <a:pos x="275" y="739"/>
                      </a:cxn>
                      <a:cxn ang="0">
                        <a:pos x="269" y="757"/>
                      </a:cxn>
                      <a:cxn ang="0">
                        <a:pos x="262" y="796"/>
                      </a:cxn>
                      <a:cxn ang="0">
                        <a:pos x="251" y="784"/>
                      </a:cxn>
                      <a:cxn ang="0">
                        <a:pos x="227" y="752"/>
                      </a:cxn>
                      <a:cxn ang="0">
                        <a:pos x="206" y="733"/>
                      </a:cxn>
                      <a:cxn ang="0">
                        <a:pos x="220" y="697"/>
                      </a:cxn>
                      <a:cxn ang="0">
                        <a:pos x="237" y="659"/>
                      </a:cxn>
                      <a:cxn ang="0">
                        <a:pos x="228" y="610"/>
                      </a:cxn>
                      <a:cxn ang="0">
                        <a:pos x="203" y="570"/>
                      </a:cxn>
                      <a:cxn ang="0">
                        <a:pos x="184" y="538"/>
                      </a:cxn>
                      <a:cxn ang="0">
                        <a:pos x="175" y="459"/>
                      </a:cxn>
                      <a:cxn ang="0">
                        <a:pos x="143" y="391"/>
                      </a:cxn>
                      <a:cxn ang="0">
                        <a:pos x="123" y="378"/>
                      </a:cxn>
                      <a:cxn ang="0">
                        <a:pos x="102" y="360"/>
                      </a:cxn>
                      <a:cxn ang="0">
                        <a:pos x="95" y="319"/>
                      </a:cxn>
                      <a:cxn ang="0">
                        <a:pos x="69" y="332"/>
                      </a:cxn>
                      <a:cxn ang="0">
                        <a:pos x="40" y="337"/>
                      </a:cxn>
                      <a:cxn ang="0">
                        <a:pos x="10" y="291"/>
                      </a:cxn>
                      <a:cxn ang="0">
                        <a:pos x="6" y="246"/>
                      </a:cxn>
                      <a:cxn ang="0">
                        <a:pos x="23" y="203"/>
                      </a:cxn>
                      <a:cxn ang="0">
                        <a:pos x="47" y="127"/>
                      </a:cxn>
                      <a:cxn ang="0">
                        <a:pos x="50" y="88"/>
                      </a:cxn>
                      <a:cxn ang="0">
                        <a:pos x="66" y="69"/>
                      </a:cxn>
                      <a:cxn ang="0">
                        <a:pos x="88" y="88"/>
                      </a:cxn>
                      <a:cxn ang="0">
                        <a:pos x="106" y="74"/>
                      </a:cxn>
                      <a:cxn ang="0">
                        <a:pos x="98" y="20"/>
                      </a:cxn>
                      <a:cxn ang="0">
                        <a:pos x="120" y="27"/>
                      </a:cxn>
                      <a:cxn ang="0">
                        <a:pos x="142" y="0"/>
                      </a:cxn>
                      <a:cxn ang="0">
                        <a:pos x="153" y="20"/>
                      </a:cxn>
                      <a:cxn ang="0">
                        <a:pos x="160" y="81"/>
                      </a:cxn>
                      <a:cxn ang="0">
                        <a:pos x="187" y="68"/>
                      </a:cxn>
                      <a:cxn ang="0">
                        <a:pos x="202" y="56"/>
                      </a:cxn>
                      <a:cxn ang="0">
                        <a:pos x="226" y="63"/>
                      </a:cxn>
                      <a:cxn ang="0">
                        <a:pos x="242" y="23"/>
                      </a:cxn>
                      <a:cxn ang="0">
                        <a:pos x="250" y="61"/>
                      </a:cxn>
                      <a:cxn ang="0">
                        <a:pos x="256" y="88"/>
                      </a:cxn>
                    </a:cxnLst>
                    <a:rect l="0" t="0" r="r" b="b"/>
                    <a:pathLst>
                      <a:path w="423" h="812">
                        <a:moveTo>
                          <a:pt x="240" y="120"/>
                        </a:moveTo>
                        <a:cubicBezTo>
                          <a:pt x="240" y="120"/>
                          <a:pt x="239" y="123"/>
                          <a:pt x="239" y="123"/>
                        </a:cubicBezTo>
                        <a:cubicBezTo>
                          <a:pt x="239" y="123"/>
                          <a:pt x="238" y="125"/>
                          <a:pt x="238" y="125"/>
                        </a:cubicBezTo>
                        <a:cubicBezTo>
                          <a:pt x="238" y="125"/>
                          <a:pt x="238" y="129"/>
                          <a:pt x="238" y="129"/>
                        </a:cubicBezTo>
                        <a:cubicBezTo>
                          <a:pt x="238" y="129"/>
                          <a:pt x="238" y="131"/>
                          <a:pt x="238" y="131"/>
                        </a:cubicBezTo>
                        <a:cubicBezTo>
                          <a:pt x="238" y="131"/>
                          <a:pt x="236" y="133"/>
                          <a:pt x="236" y="133"/>
                        </a:cubicBezTo>
                        <a:cubicBezTo>
                          <a:pt x="236" y="133"/>
                          <a:pt x="236" y="136"/>
                          <a:pt x="236" y="136"/>
                        </a:cubicBezTo>
                        <a:cubicBezTo>
                          <a:pt x="236" y="136"/>
                          <a:pt x="235" y="137"/>
                          <a:pt x="235" y="137"/>
                        </a:cubicBezTo>
                        <a:cubicBezTo>
                          <a:pt x="235" y="137"/>
                          <a:pt x="234" y="138"/>
                          <a:pt x="234" y="138"/>
                        </a:cubicBezTo>
                        <a:cubicBezTo>
                          <a:pt x="234" y="138"/>
                          <a:pt x="233" y="137"/>
                          <a:pt x="233" y="137"/>
                        </a:cubicBezTo>
                        <a:cubicBezTo>
                          <a:pt x="233" y="137"/>
                          <a:pt x="232" y="138"/>
                          <a:pt x="232" y="138"/>
                        </a:cubicBezTo>
                        <a:cubicBezTo>
                          <a:pt x="232" y="138"/>
                          <a:pt x="230" y="139"/>
                          <a:pt x="230" y="139"/>
                        </a:cubicBezTo>
                        <a:cubicBezTo>
                          <a:pt x="230" y="139"/>
                          <a:pt x="228" y="141"/>
                          <a:pt x="228" y="141"/>
                        </a:cubicBezTo>
                        <a:cubicBezTo>
                          <a:pt x="228" y="141"/>
                          <a:pt x="228" y="142"/>
                          <a:pt x="228" y="142"/>
                        </a:cubicBezTo>
                        <a:cubicBezTo>
                          <a:pt x="228" y="142"/>
                          <a:pt x="229" y="142"/>
                          <a:pt x="229" y="142"/>
                        </a:cubicBezTo>
                        <a:cubicBezTo>
                          <a:pt x="229" y="142"/>
                          <a:pt x="230" y="142"/>
                          <a:pt x="230" y="142"/>
                        </a:cubicBezTo>
                        <a:cubicBezTo>
                          <a:pt x="230" y="142"/>
                          <a:pt x="232" y="142"/>
                          <a:pt x="232" y="142"/>
                        </a:cubicBezTo>
                        <a:cubicBezTo>
                          <a:pt x="232" y="142"/>
                          <a:pt x="232" y="144"/>
                          <a:pt x="232" y="144"/>
                        </a:cubicBezTo>
                        <a:cubicBezTo>
                          <a:pt x="232" y="144"/>
                          <a:pt x="234" y="143"/>
                          <a:pt x="234" y="143"/>
                        </a:cubicBezTo>
                        <a:cubicBezTo>
                          <a:pt x="234" y="143"/>
                          <a:pt x="235" y="142"/>
                          <a:pt x="235" y="142"/>
                        </a:cubicBezTo>
                        <a:cubicBezTo>
                          <a:pt x="235" y="142"/>
                          <a:pt x="238" y="141"/>
                          <a:pt x="238" y="141"/>
                        </a:cubicBezTo>
                        <a:cubicBezTo>
                          <a:pt x="238" y="141"/>
                          <a:pt x="239" y="138"/>
                          <a:pt x="239" y="138"/>
                        </a:cubicBezTo>
                        <a:cubicBezTo>
                          <a:pt x="239" y="138"/>
                          <a:pt x="241" y="138"/>
                          <a:pt x="241" y="138"/>
                        </a:cubicBezTo>
                        <a:cubicBezTo>
                          <a:pt x="241" y="138"/>
                          <a:pt x="242" y="135"/>
                          <a:pt x="242" y="135"/>
                        </a:cubicBezTo>
                        <a:cubicBezTo>
                          <a:pt x="242" y="135"/>
                          <a:pt x="245" y="131"/>
                          <a:pt x="245" y="131"/>
                        </a:cubicBezTo>
                        <a:cubicBezTo>
                          <a:pt x="245" y="131"/>
                          <a:pt x="247" y="129"/>
                          <a:pt x="247" y="129"/>
                        </a:cubicBezTo>
                        <a:cubicBezTo>
                          <a:pt x="247" y="129"/>
                          <a:pt x="248" y="129"/>
                          <a:pt x="248" y="129"/>
                        </a:cubicBezTo>
                        <a:cubicBezTo>
                          <a:pt x="248" y="129"/>
                          <a:pt x="248" y="132"/>
                          <a:pt x="248" y="132"/>
                        </a:cubicBezTo>
                        <a:cubicBezTo>
                          <a:pt x="248" y="132"/>
                          <a:pt x="248" y="136"/>
                          <a:pt x="248" y="136"/>
                        </a:cubicBezTo>
                        <a:cubicBezTo>
                          <a:pt x="248" y="136"/>
                          <a:pt x="248" y="139"/>
                          <a:pt x="248" y="139"/>
                        </a:cubicBezTo>
                        <a:cubicBezTo>
                          <a:pt x="248" y="139"/>
                          <a:pt x="249" y="141"/>
                          <a:pt x="249" y="141"/>
                        </a:cubicBezTo>
                        <a:cubicBezTo>
                          <a:pt x="249" y="141"/>
                          <a:pt x="249" y="143"/>
                          <a:pt x="249" y="143"/>
                        </a:cubicBezTo>
                        <a:cubicBezTo>
                          <a:pt x="249" y="143"/>
                          <a:pt x="249" y="145"/>
                          <a:pt x="249" y="145"/>
                        </a:cubicBezTo>
                        <a:cubicBezTo>
                          <a:pt x="249" y="145"/>
                          <a:pt x="250" y="147"/>
                          <a:pt x="250" y="147"/>
                        </a:cubicBezTo>
                        <a:cubicBezTo>
                          <a:pt x="250" y="147"/>
                          <a:pt x="252" y="147"/>
                          <a:pt x="252" y="147"/>
                        </a:cubicBezTo>
                        <a:cubicBezTo>
                          <a:pt x="252" y="147"/>
                          <a:pt x="252" y="149"/>
                          <a:pt x="252" y="149"/>
                        </a:cubicBezTo>
                        <a:cubicBezTo>
                          <a:pt x="252" y="149"/>
                          <a:pt x="253" y="150"/>
                          <a:pt x="253" y="150"/>
                        </a:cubicBezTo>
                        <a:cubicBezTo>
                          <a:pt x="253" y="150"/>
                          <a:pt x="254" y="149"/>
                          <a:pt x="254" y="149"/>
                        </a:cubicBezTo>
                        <a:cubicBezTo>
                          <a:pt x="254" y="149"/>
                          <a:pt x="255" y="149"/>
                          <a:pt x="255" y="149"/>
                        </a:cubicBezTo>
                        <a:cubicBezTo>
                          <a:pt x="255" y="149"/>
                          <a:pt x="256" y="147"/>
                          <a:pt x="256" y="147"/>
                        </a:cubicBezTo>
                        <a:cubicBezTo>
                          <a:pt x="256" y="147"/>
                          <a:pt x="257" y="147"/>
                          <a:pt x="257" y="147"/>
                        </a:cubicBezTo>
                        <a:cubicBezTo>
                          <a:pt x="257" y="147"/>
                          <a:pt x="258" y="147"/>
                          <a:pt x="258" y="147"/>
                        </a:cubicBezTo>
                        <a:cubicBezTo>
                          <a:pt x="258" y="147"/>
                          <a:pt x="259" y="150"/>
                          <a:pt x="259" y="150"/>
                        </a:cubicBezTo>
                        <a:cubicBezTo>
                          <a:pt x="259" y="150"/>
                          <a:pt x="260" y="148"/>
                          <a:pt x="260" y="148"/>
                        </a:cubicBezTo>
                        <a:cubicBezTo>
                          <a:pt x="260" y="148"/>
                          <a:pt x="262" y="148"/>
                          <a:pt x="262" y="148"/>
                        </a:cubicBezTo>
                        <a:cubicBezTo>
                          <a:pt x="262" y="148"/>
                          <a:pt x="263" y="145"/>
                          <a:pt x="263" y="145"/>
                        </a:cubicBezTo>
                        <a:cubicBezTo>
                          <a:pt x="263" y="145"/>
                          <a:pt x="265" y="145"/>
                          <a:pt x="265" y="145"/>
                        </a:cubicBezTo>
                        <a:cubicBezTo>
                          <a:pt x="265" y="145"/>
                          <a:pt x="265" y="147"/>
                          <a:pt x="265" y="147"/>
                        </a:cubicBezTo>
                        <a:cubicBezTo>
                          <a:pt x="265" y="147"/>
                          <a:pt x="264" y="150"/>
                          <a:pt x="264" y="150"/>
                        </a:cubicBezTo>
                        <a:cubicBezTo>
                          <a:pt x="264" y="150"/>
                          <a:pt x="263" y="154"/>
                          <a:pt x="263" y="154"/>
                        </a:cubicBezTo>
                        <a:cubicBezTo>
                          <a:pt x="263" y="154"/>
                          <a:pt x="263" y="158"/>
                          <a:pt x="263" y="158"/>
                        </a:cubicBezTo>
                        <a:cubicBezTo>
                          <a:pt x="263" y="158"/>
                          <a:pt x="263" y="162"/>
                          <a:pt x="263" y="162"/>
                        </a:cubicBezTo>
                        <a:cubicBezTo>
                          <a:pt x="263" y="162"/>
                          <a:pt x="263" y="162"/>
                          <a:pt x="263" y="162"/>
                        </a:cubicBezTo>
                        <a:cubicBezTo>
                          <a:pt x="263" y="162"/>
                          <a:pt x="264" y="157"/>
                          <a:pt x="264" y="157"/>
                        </a:cubicBezTo>
                        <a:cubicBezTo>
                          <a:pt x="264" y="157"/>
                          <a:pt x="265" y="151"/>
                          <a:pt x="265" y="151"/>
                        </a:cubicBezTo>
                        <a:cubicBezTo>
                          <a:pt x="265" y="151"/>
                          <a:pt x="267" y="148"/>
                          <a:pt x="267" y="148"/>
                        </a:cubicBezTo>
                        <a:cubicBezTo>
                          <a:pt x="267" y="148"/>
                          <a:pt x="268" y="147"/>
                          <a:pt x="268" y="147"/>
                        </a:cubicBezTo>
                        <a:cubicBezTo>
                          <a:pt x="268" y="147"/>
                          <a:pt x="270" y="143"/>
                          <a:pt x="270" y="143"/>
                        </a:cubicBezTo>
                        <a:cubicBezTo>
                          <a:pt x="270" y="143"/>
                          <a:pt x="271" y="140"/>
                          <a:pt x="271" y="140"/>
                        </a:cubicBezTo>
                        <a:cubicBezTo>
                          <a:pt x="271" y="140"/>
                          <a:pt x="272" y="139"/>
                          <a:pt x="272" y="139"/>
                        </a:cubicBezTo>
                        <a:cubicBezTo>
                          <a:pt x="272" y="139"/>
                          <a:pt x="274" y="138"/>
                          <a:pt x="274" y="138"/>
                        </a:cubicBezTo>
                        <a:cubicBezTo>
                          <a:pt x="274" y="138"/>
                          <a:pt x="275" y="135"/>
                          <a:pt x="275" y="135"/>
                        </a:cubicBezTo>
                        <a:cubicBezTo>
                          <a:pt x="275" y="135"/>
                          <a:pt x="275" y="133"/>
                          <a:pt x="275" y="133"/>
                        </a:cubicBezTo>
                        <a:cubicBezTo>
                          <a:pt x="275" y="133"/>
                          <a:pt x="275" y="130"/>
                          <a:pt x="275" y="130"/>
                        </a:cubicBezTo>
                        <a:cubicBezTo>
                          <a:pt x="275" y="130"/>
                          <a:pt x="276" y="127"/>
                          <a:pt x="276" y="127"/>
                        </a:cubicBezTo>
                        <a:cubicBezTo>
                          <a:pt x="276" y="127"/>
                          <a:pt x="278" y="124"/>
                          <a:pt x="278" y="124"/>
                        </a:cubicBezTo>
                        <a:cubicBezTo>
                          <a:pt x="278" y="124"/>
                          <a:pt x="280" y="123"/>
                          <a:pt x="280" y="123"/>
                        </a:cubicBezTo>
                        <a:cubicBezTo>
                          <a:pt x="280" y="123"/>
                          <a:pt x="281" y="123"/>
                          <a:pt x="281" y="123"/>
                        </a:cubicBezTo>
                        <a:cubicBezTo>
                          <a:pt x="281" y="123"/>
                          <a:pt x="282" y="124"/>
                          <a:pt x="282" y="124"/>
                        </a:cubicBezTo>
                        <a:cubicBezTo>
                          <a:pt x="282" y="124"/>
                          <a:pt x="285" y="124"/>
                          <a:pt x="285" y="124"/>
                        </a:cubicBezTo>
                        <a:cubicBezTo>
                          <a:pt x="285" y="124"/>
                          <a:pt x="285" y="121"/>
                          <a:pt x="285" y="121"/>
                        </a:cubicBezTo>
                        <a:cubicBezTo>
                          <a:pt x="285" y="121"/>
                          <a:pt x="287" y="122"/>
                          <a:pt x="287" y="122"/>
                        </a:cubicBezTo>
                        <a:cubicBezTo>
                          <a:pt x="287" y="122"/>
                          <a:pt x="289" y="126"/>
                          <a:pt x="289" y="126"/>
                        </a:cubicBezTo>
                        <a:cubicBezTo>
                          <a:pt x="289" y="126"/>
                          <a:pt x="291" y="125"/>
                          <a:pt x="291" y="125"/>
                        </a:cubicBezTo>
                        <a:cubicBezTo>
                          <a:pt x="291" y="125"/>
                          <a:pt x="292" y="126"/>
                          <a:pt x="292" y="126"/>
                        </a:cubicBezTo>
                        <a:cubicBezTo>
                          <a:pt x="292" y="126"/>
                          <a:pt x="293" y="129"/>
                          <a:pt x="293" y="129"/>
                        </a:cubicBezTo>
                        <a:cubicBezTo>
                          <a:pt x="293" y="129"/>
                          <a:pt x="296" y="130"/>
                          <a:pt x="296" y="130"/>
                        </a:cubicBezTo>
                        <a:cubicBezTo>
                          <a:pt x="296" y="130"/>
                          <a:pt x="298" y="131"/>
                          <a:pt x="298" y="131"/>
                        </a:cubicBezTo>
                        <a:cubicBezTo>
                          <a:pt x="298" y="131"/>
                          <a:pt x="299" y="134"/>
                          <a:pt x="299" y="134"/>
                        </a:cubicBezTo>
                        <a:cubicBezTo>
                          <a:pt x="299" y="134"/>
                          <a:pt x="301" y="134"/>
                          <a:pt x="301" y="134"/>
                        </a:cubicBezTo>
                        <a:cubicBezTo>
                          <a:pt x="301" y="134"/>
                          <a:pt x="303" y="136"/>
                          <a:pt x="303" y="136"/>
                        </a:cubicBezTo>
                        <a:cubicBezTo>
                          <a:pt x="303" y="136"/>
                          <a:pt x="305" y="137"/>
                          <a:pt x="305" y="137"/>
                        </a:cubicBezTo>
                        <a:cubicBezTo>
                          <a:pt x="305" y="137"/>
                          <a:pt x="306" y="138"/>
                          <a:pt x="306" y="138"/>
                        </a:cubicBezTo>
                        <a:cubicBezTo>
                          <a:pt x="306" y="138"/>
                          <a:pt x="306" y="140"/>
                          <a:pt x="306" y="140"/>
                        </a:cubicBezTo>
                        <a:cubicBezTo>
                          <a:pt x="306" y="140"/>
                          <a:pt x="307" y="140"/>
                          <a:pt x="307" y="140"/>
                        </a:cubicBezTo>
                        <a:cubicBezTo>
                          <a:pt x="307" y="140"/>
                          <a:pt x="307" y="144"/>
                          <a:pt x="307" y="144"/>
                        </a:cubicBezTo>
                        <a:cubicBezTo>
                          <a:pt x="307" y="144"/>
                          <a:pt x="308" y="145"/>
                          <a:pt x="308" y="145"/>
                        </a:cubicBezTo>
                        <a:cubicBezTo>
                          <a:pt x="308" y="145"/>
                          <a:pt x="309" y="140"/>
                          <a:pt x="309" y="140"/>
                        </a:cubicBezTo>
                        <a:cubicBezTo>
                          <a:pt x="309" y="140"/>
                          <a:pt x="310" y="139"/>
                          <a:pt x="310" y="139"/>
                        </a:cubicBezTo>
                        <a:cubicBezTo>
                          <a:pt x="310" y="139"/>
                          <a:pt x="312" y="140"/>
                          <a:pt x="312" y="140"/>
                        </a:cubicBezTo>
                        <a:cubicBezTo>
                          <a:pt x="312" y="140"/>
                          <a:pt x="313" y="142"/>
                          <a:pt x="313" y="142"/>
                        </a:cubicBezTo>
                        <a:cubicBezTo>
                          <a:pt x="313" y="142"/>
                          <a:pt x="314" y="143"/>
                          <a:pt x="314" y="143"/>
                        </a:cubicBezTo>
                        <a:cubicBezTo>
                          <a:pt x="314" y="143"/>
                          <a:pt x="314" y="146"/>
                          <a:pt x="314" y="146"/>
                        </a:cubicBezTo>
                        <a:cubicBezTo>
                          <a:pt x="314" y="146"/>
                          <a:pt x="315" y="147"/>
                          <a:pt x="315" y="147"/>
                        </a:cubicBezTo>
                        <a:cubicBezTo>
                          <a:pt x="315" y="147"/>
                          <a:pt x="316" y="148"/>
                          <a:pt x="316" y="148"/>
                        </a:cubicBezTo>
                        <a:cubicBezTo>
                          <a:pt x="316" y="148"/>
                          <a:pt x="316" y="151"/>
                          <a:pt x="316" y="151"/>
                        </a:cubicBezTo>
                        <a:cubicBezTo>
                          <a:pt x="316" y="151"/>
                          <a:pt x="316" y="152"/>
                          <a:pt x="316" y="152"/>
                        </a:cubicBezTo>
                        <a:cubicBezTo>
                          <a:pt x="316" y="152"/>
                          <a:pt x="316" y="154"/>
                          <a:pt x="316" y="154"/>
                        </a:cubicBezTo>
                        <a:cubicBezTo>
                          <a:pt x="316" y="154"/>
                          <a:pt x="314" y="155"/>
                          <a:pt x="314" y="155"/>
                        </a:cubicBezTo>
                        <a:cubicBezTo>
                          <a:pt x="314" y="155"/>
                          <a:pt x="313" y="157"/>
                          <a:pt x="313" y="157"/>
                        </a:cubicBezTo>
                        <a:cubicBezTo>
                          <a:pt x="313" y="157"/>
                          <a:pt x="314" y="157"/>
                          <a:pt x="314" y="157"/>
                        </a:cubicBezTo>
                        <a:cubicBezTo>
                          <a:pt x="314" y="157"/>
                          <a:pt x="315" y="159"/>
                          <a:pt x="315" y="159"/>
                        </a:cubicBezTo>
                        <a:cubicBezTo>
                          <a:pt x="315" y="159"/>
                          <a:pt x="316" y="156"/>
                          <a:pt x="316" y="156"/>
                        </a:cubicBezTo>
                        <a:cubicBezTo>
                          <a:pt x="316" y="156"/>
                          <a:pt x="317" y="155"/>
                          <a:pt x="317" y="155"/>
                        </a:cubicBezTo>
                        <a:cubicBezTo>
                          <a:pt x="317" y="155"/>
                          <a:pt x="318" y="156"/>
                          <a:pt x="318" y="156"/>
                        </a:cubicBezTo>
                        <a:cubicBezTo>
                          <a:pt x="318" y="156"/>
                          <a:pt x="318" y="157"/>
                          <a:pt x="318" y="157"/>
                        </a:cubicBezTo>
                        <a:cubicBezTo>
                          <a:pt x="318" y="157"/>
                          <a:pt x="318" y="159"/>
                          <a:pt x="318" y="159"/>
                        </a:cubicBezTo>
                        <a:cubicBezTo>
                          <a:pt x="318" y="159"/>
                          <a:pt x="317" y="161"/>
                          <a:pt x="317" y="161"/>
                        </a:cubicBezTo>
                        <a:cubicBezTo>
                          <a:pt x="317" y="161"/>
                          <a:pt x="316" y="163"/>
                          <a:pt x="316" y="163"/>
                        </a:cubicBezTo>
                        <a:cubicBezTo>
                          <a:pt x="316" y="163"/>
                          <a:pt x="316" y="165"/>
                          <a:pt x="316" y="165"/>
                        </a:cubicBezTo>
                        <a:cubicBezTo>
                          <a:pt x="316" y="165"/>
                          <a:pt x="315" y="168"/>
                          <a:pt x="315" y="168"/>
                        </a:cubicBezTo>
                        <a:cubicBezTo>
                          <a:pt x="315" y="168"/>
                          <a:pt x="315" y="170"/>
                          <a:pt x="315" y="170"/>
                        </a:cubicBezTo>
                        <a:cubicBezTo>
                          <a:pt x="315" y="170"/>
                          <a:pt x="316" y="167"/>
                          <a:pt x="316" y="167"/>
                        </a:cubicBezTo>
                        <a:cubicBezTo>
                          <a:pt x="316" y="167"/>
                          <a:pt x="317" y="167"/>
                          <a:pt x="317" y="167"/>
                        </a:cubicBezTo>
                        <a:cubicBezTo>
                          <a:pt x="317" y="167"/>
                          <a:pt x="318" y="170"/>
                          <a:pt x="318" y="170"/>
                        </a:cubicBezTo>
                        <a:cubicBezTo>
                          <a:pt x="318" y="170"/>
                          <a:pt x="317" y="172"/>
                          <a:pt x="317" y="172"/>
                        </a:cubicBezTo>
                        <a:cubicBezTo>
                          <a:pt x="317" y="172"/>
                          <a:pt x="315" y="175"/>
                          <a:pt x="315" y="175"/>
                        </a:cubicBezTo>
                        <a:cubicBezTo>
                          <a:pt x="315" y="175"/>
                          <a:pt x="315" y="175"/>
                          <a:pt x="315" y="175"/>
                        </a:cubicBezTo>
                        <a:cubicBezTo>
                          <a:pt x="315" y="175"/>
                          <a:pt x="317" y="173"/>
                          <a:pt x="317" y="173"/>
                        </a:cubicBezTo>
                        <a:cubicBezTo>
                          <a:pt x="317" y="173"/>
                          <a:pt x="318" y="170"/>
                          <a:pt x="318" y="170"/>
                        </a:cubicBezTo>
                        <a:cubicBezTo>
                          <a:pt x="318" y="170"/>
                          <a:pt x="318" y="168"/>
                          <a:pt x="318" y="168"/>
                        </a:cubicBezTo>
                        <a:cubicBezTo>
                          <a:pt x="318" y="168"/>
                          <a:pt x="318" y="165"/>
                          <a:pt x="318" y="165"/>
                        </a:cubicBezTo>
                        <a:cubicBezTo>
                          <a:pt x="318" y="165"/>
                          <a:pt x="319" y="163"/>
                          <a:pt x="319" y="163"/>
                        </a:cubicBezTo>
                        <a:cubicBezTo>
                          <a:pt x="319" y="163"/>
                          <a:pt x="319" y="161"/>
                          <a:pt x="319" y="161"/>
                        </a:cubicBezTo>
                        <a:cubicBezTo>
                          <a:pt x="319" y="161"/>
                          <a:pt x="321" y="160"/>
                          <a:pt x="321" y="160"/>
                        </a:cubicBezTo>
                        <a:cubicBezTo>
                          <a:pt x="321" y="160"/>
                          <a:pt x="322" y="160"/>
                          <a:pt x="322" y="160"/>
                        </a:cubicBezTo>
                        <a:cubicBezTo>
                          <a:pt x="322" y="160"/>
                          <a:pt x="322" y="162"/>
                          <a:pt x="322" y="162"/>
                        </a:cubicBezTo>
                        <a:cubicBezTo>
                          <a:pt x="322" y="162"/>
                          <a:pt x="321" y="163"/>
                          <a:pt x="321" y="163"/>
                        </a:cubicBezTo>
                        <a:cubicBezTo>
                          <a:pt x="321" y="163"/>
                          <a:pt x="320" y="165"/>
                          <a:pt x="320" y="165"/>
                        </a:cubicBezTo>
                        <a:cubicBezTo>
                          <a:pt x="320" y="165"/>
                          <a:pt x="320" y="167"/>
                          <a:pt x="320" y="167"/>
                        </a:cubicBezTo>
                        <a:cubicBezTo>
                          <a:pt x="320" y="167"/>
                          <a:pt x="321" y="168"/>
                          <a:pt x="321" y="168"/>
                        </a:cubicBezTo>
                        <a:cubicBezTo>
                          <a:pt x="321" y="168"/>
                          <a:pt x="322" y="167"/>
                          <a:pt x="322" y="167"/>
                        </a:cubicBezTo>
                        <a:cubicBezTo>
                          <a:pt x="322" y="167"/>
                          <a:pt x="322" y="164"/>
                          <a:pt x="322" y="164"/>
                        </a:cubicBezTo>
                        <a:cubicBezTo>
                          <a:pt x="322" y="164"/>
                          <a:pt x="323" y="163"/>
                          <a:pt x="323" y="163"/>
                        </a:cubicBezTo>
                        <a:cubicBezTo>
                          <a:pt x="323" y="163"/>
                          <a:pt x="326" y="161"/>
                          <a:pt x="326" y="161"/>
                        </a:cubicBezTo>
                        <a:cubicBezTo>
                          <a:pt x="326" y="161"/>
                          <a:pt x="328" y="160"/>
                          <a:pt x="328" y="160"/>
                        </a:cubicBezTo>
                        <a:cubicBezTo>
                          <a:pt x="328" y="160"/>
                          <a:pt x="329" y="159"/>
                          <a:pt x="329" y="159"/>
                        </a:cubicBezTo>
                        <a:cubicBezTo>
                          <a:pt x="329" y="159"/>
                          <a:pt x="331" y="159"/>
                          <a:pt x="331" y="159"/>
                        </a:cubicBezTo>
                        <a:cubicBezTo>
                          <a:pt x="331" y="159"/>
                          <a:pt x="334" y="161"/>
                          <a:pt x="334" y="161"/>
                        </a:cubicBezTo>
                        <a:cubicBezTo>
                          <a:pt x="334" y="161"/>
                          <a:pt x="337" y="164"/>
                          <a:pt x="337" y="164"/>
                        </a:cubicBezTo>
                        <a:cubicBezTo>
                          <a:pt x="337" y="164"/>
                          <a:pt x="340" y="166"/>
                          <a:pt x="340" y="166"/>
                        </a:cubicBezTo>
                        <a:cubicBezTo>
                          <a:pt x="340" y="166"/>
                          <a:pt x="341" y="167"/>
                          <a:pt x="341" y="167"/>
                        </a:cubicBezTo>
                        <a:cubicBezTo>
                          <a:pt x="341" y="167"/>
                          <a:pt x="343" y="168"/>
                          <a:pt x="343" y="168"/>
                        </a:cubicBezTo>
                        <a:cubicBezTo>
                          <a:pt x="343" y="168"/>
                          <a:pt x="344" y="168"/>
                          <a:pt x="344" y="168"/>
                        </a:cubicBezTo>
                        <a:cubicBezTo>
                          <a:pt x="344" y="168"/>
                          <a:pt x="345" y="166"/>
                          <a:pt x="345" y="166"/>
                        </a:cubicBezTo>
                        <a:cubicBezTo>
                          <a:pt x="345" y="166"/>
                          <a:pt x="347" y="169"/>
                          <a:pt x="347" y="169"/>
                        </a:cubicBezTo>
                        <a:cubicBezTo>
                          <a:pt x="347" y="169"/>
                          <a:pt x="350" y="170"/>
                          <a:pt x="350" y="170"/>
                        </a:cubicBezTo>
                        <a:cubicBezTo>
                          <a:pt x="350" y="170"/>
                          <a:pt x="352" y="172"/>
                          <a:pt x="352" y="172"/>
                        </a:cubicBezTo>
                        <a:cubicBezTo>
                          <a:pt x="352" y="172"/>
                          <a:pt x="352" y="169"/>
                          <a:pt x="352" y="169"/>
                        </a:cubicBezTo>
                        <a:cubicBezTo>
                          <a:pt x="352" y="169"/>
                          <a:pt x="358" y="168"/>
                          <a:pt x="358" y="168"/>
                        </a:cubicBezTo>
                        <a:cubicBezTo>
                          <a:pt x="358" y="168"/>
                          <a:pt x="362" y="167"/>
                          <a:pt x="362" y="167"/>
                        </a:cubicBezTo>
                        <a:cubicBezTo>
                          <a:pt x="362" y="167"/>
                          <a:pt x="364" y="167"/>
                          <a:pt x="364" y="167"/>
                        </a:cubicBezTo>
                        <a:cubicBezTo>
                          <a:pt x="364" y="167"/>
                          <a:pt x="367" y="170"/>
                          <a:pt x="367" y="170"/>
                        </a:cubicBezTo>
                        <a:cubicBezTo>
                          <a:pt x="367" y="170"/>
                          <a:pt x="370" y="173"/>
                          <a:pt x="370" y="173"/>
                        </a:cubicBezTo>
                        <a:cubicBezTo>
                          <a:pt x="370" y="173"/>
                          <a:pt x="375" y="178"/>
                          <a:pt x="375" y="178"/>
                        </a:cubicBezTo>
                        <a:cubicBezTo>
                          <a:pt x="375" y="178"/>
                          <a:pt x="377" y="181"/>
                          <a:pt x="377" y="181"/>
                        </a:cubicBezTo>
                        <a:cubicBezTo>
                          <a:pt x="377" y="181"/>
                          <a:pt x="381" y="186"/>
                          <a:pt x="381" y="186"/>
                        </a:cubicBezTo>
                        <a:cubicBezTo>
                          <a:pt x="381" y="186"/>
                          <a:pt x="383" y="189"/>
                          <a:pt x="383" y="189"/>
                        </a:cubicBezTo>
                        <a:cubicBezTo>
                          <a:pt x="383" y="189"/>
                          <a:pt x="387" y="197"/>
                          <a:pt x="387" y="197"/>
                        </a:cubicBezTo>
                        <a:cubicBezTo>
                          <a:pt x="387" y="197"/>
                          <a:pt x="389" y="201"/>
                          <a:pt x="389" y="201"/>
                        </a:cubicBezTo>
                        <a:cubicBezTo>
                          <a:pt x="389" y="201"/>
                          <a:pt x="390" y="201"/>
                          <a:pt x="390" y="201"/>
                        </a:cubicBezTo>
                        <a:cubicBezTo>
                          <a:pt x="390" y="201"/>
                          <a:pt x="391" y="205"/>
                          <a:pt x="391" y="205"/>
                        </a:cubicBezTo>
                        <a:cubicBezTo>
                          <a:pt x="391" y="205"/>
                          <a:pt x="395" y="207"/>
                          <a:pt x="395" y="207"/>
                        </a:cubicBezTo>
                        <a:cubicBezTo>
                          <a:pt x="395" y="207"/>
                          <a:pt x="397" y="212"/>
                          <a:pt x="397" y="212"/>
                        </a:cubicBezTo>
                        <a:cubicBezTo>
                          <a:pt x="397" y="212"/>
                          <a:pt x="399" y="213"/>
                          <a:pt x="399" y="213"/>
                        </a:cubicBezTo>
                        <a:cubicBezTo>
                          <a:pt x="399" y="213"/>
                          <a:pt x="402" y="215"/>
                          <a:pt x="402" y="215"/>
                        </a:cubicBezTo>
                        <a:cubicBezTo>
                          <a:pt x="402" y="215"/>
                          <a:pt x="408" y="215"/>
                          <a:pt x="408" y="215"/>
                        </a:cubicBezTo>
                        <a:cubicBezTo>
                          <a:pt x="408" y="215"/>
                          <a:pt x="410" y="214"/>
                          <a:pt x="410" y="214"/>
                        </a:cubicBezTo>
                        <a:cubicBezTo>
                          <a:pt x="410" y="214"/>
                          <a:pt x="413" y="216"/>
                          <a:pt x="413" y="216"/>
                        </a:cubicBezTo>
                        <a:cubicBezTo>
                          <a:pt x="413" y="216"/>
                          <a:pt x="417" y="220"/>
                          <a:pt x="417" y="220"/>
                        </a:cubicBezTo>
                        <a:cubicBezTo>
                          <a:pt x="417" y="220"/>
                          <a:pt x="417" y="225"/>
                          <a:pt x="417" y="225"/>
                        </a:cubicBezTo>
                        <a:cubicBezTo>
                          <a:pt x="417" y="225"/>
                          <a:pt x="419" y="231"/>
                          <a:pt x="419" y="231"/>
                        </a:cubicBezTo>
                        <a:cubicBezTo>
                          <a:pt x="419" y="231"/>
                          <a:pt x="419" y="239"/>
                          <a:pt x="419" y="239"/>
                        </a:cubicBezTo>
                        <a:cubicBezTo>
                          <a:pt x="419" y="239"/>
                          <a:pt x="421" y="244"/>
                          <a:pt x="421" y="244"/>
                        </a:cubicBezTo>
                        <a:cubicBezTo>
                          <a:pt x="421" y="244"/>
                          <a:pt x="422" y="252"/>
                          <a:pt x="422" y="252"/>
                        </a:cubicBezTo>
                        <a:cubicBezTo>
                          <a:pt x="422" y="252"/>
                          <a:pt x="422" y="256"/>
                          <a:pt x="422" y="256"/>
                        </a:cubicBezTo>
                        <a:cubicBezTo>
                          <a:pt x="422" y="256"/>
                          <a:pt x="423" y="261"/>
                          <a:pt x="423" y="261"/>
                        </a:cubicBezTo>
                        <a:cubicBezTo>
                          <a:pt x="423" y="261"/>
                          <a:pt x="422" y="266"/>
                          <a:pt x="422" y="266"/>
                        </a:cubicBezTo>
                        <a:cubicBezTo>
                          <a:pt x="422" y="266"/>
                          <a:pt x="422" y="270"/>
                          <a:pt x="422" y="270"/>
                        </a:cubicBezTo>
                        <a:cubicBezTo>
                          <a:pt x="422" y="270"/>
                          <a:pt x="423" y="275"/>
                          <a:pt x="423" y="275"/>
                        </a:cubicBezTo>
                        <a:cubicBezTo>
                          <a:pt x="423" y="275"/>
                          <a:pt x="422" y="279"/>
                          <a:pt x="422" y="279"/>
                        </a:cubicBezTo>
                        <a:cubicBezTo>
                          <a:pt x="422" y="279"/>
                          <a:pt x="421" y="284"/>
                          <a:pt x="421" y="284"/>
                        </a:cubicBezTo>
                        <a:cubicBezTo>
                          <a:pt x="421" y="284"/>
                          <a:pt x="420" y="290"/>
                          <a:pt x="420" y="290"/>
                        </a:cubicBezTo>
                        <a:cubicBezTo>
                          <a:pt x="420" y="290"/>
                          <a:pt x="418" y="298"/>
                          <a:pt x="418" y="298"/>
                        </a:cubicBezTo>
                        <a:cubicBezTo>
                          <a:pt x="418" y="298"/>
                          <a:pt x="415" y="305"/>
                          <a:pt x="415" y="305"/>
                        </a:cubicBezTo>
                        <a:cubicBezTo>
                          <a:pt x="415" y="305"/>
                          <a:pt x="413" y="310"/>
                          <a:pt x="413" y="310"/>
                        </a:cubicBezTo>
                        <a:cubicBezTo>
                          <a:pt x="413" y="310"/>
                          <a:pt x="413" y="312"/>
                          <a:pt x="413" y="312"/>
                        </a:cubicBezTo>
                        <a:cubicBezTo>
                          <a:pt x="413" y="312"/>
                          <a:pt x="411" y="315"/>
                          <a:pt x="411" y="315"/>
                        </a:cubicBezTo>
                        <a:cubicBezTo>
                          <a:pt x="411" y="315"/>
                          <a:pt x="410" y="318"/>
                          <a:pt x="410" y="318"/>
                        </a:cubicBezTo>
                        <a:cubicBezTo>
                          <a:pt x="410" y="318"/>
                          <a:pt x="409" y="321"/>
                          <a:pt x="409" y="321"/>
                        </a:cubicBezTo>
                        <a:cubicBezTo>
                          <a:pt x="409" y="321"/>
                          <a:pt x="408" y="324"/>
                          <a:pt x="408" y="324"/>
                        </a:cubicBezTo>
                        <a:cubicBezTo>
                          <a:pt x="408" y="324"/>
                          <a:pt x="406" y="328"/>
                          <a:pt x="406" y="328"/>
                        </a:cubicBezTo>
                        <a:cubicBezTo>
                          <a:pt x="406" y="328"/>
                          <a:pt x="404" y="330"/>
                          <a:pt x="404" y="330"/>
                        </a:cubicBezTo>
                        <a:cubicBezTo>
                          <a:pt x="404" y="330"/>
                          <a:pt x="402" y="332"/>
                          <a:pt x="402" y="332"/>
                        </a:cubicBezTo>
                        <a:cubicBezTo>
                          <a:pt x="402" y="332"/>
                          <a:pt x="400" y="335"/>
                          <a:pt x="400" y="335"/>
                        </a:cubicBezTo>
                        <a:cubicBezTo>
                          <a:pt x="400" y="335"/>
                          <a:pt x="399" y="333"/>
                          <a:pt x="399" y="333"/>
                        </a:cubicBezTo>
                        <a:cubicBezTo>
                          <a:pt x="399" y="333"/>
                          <a:pt x="399" y="336"/>
                          <a:pt x="399" y="336"/>
                        </a:cubicBezTo>
                        <a:cubicBezTo>
                          <a:pt x="399" y="336"/>
                          <a:pt x="400" y="339"/>
                          <a:pt x="400" y="339"/>
                        </a:cubicBezTo>
                        <a:cubicBezTo>
                          <a:pt x="400" y="339"/>
                          <a:pt x="398" y="339"/>
                          <a:pt x="398" y="339"/>
                        </a:cubicBezTo>
                        <a:cubicBezTo>
                          <a:pt x="398" y="339"/>
                          <a:pt x="399" y="341"/>
                          <a:pt x="399" y="341"/>
                        </a:cubicBezTo>
                        <a:cubicBezTo>
                          <a:pt x="399" y="341"/>
                          <a:pt x="398" y="343"/>
                          <a:pt x="398" y="343"/>
                        </a:cubicBezTo>
                        <a:cubicBezTo>
                          <a:pt x="398" y="343"/>
                          <a:pt x="396" y="345"/>
                          <a:pt x="396" y="345"/>
                        </a:cubicBezTo>
                        <a:cubicBezTo>
                          <a:pt x="396" y="345"/>
                          <a:pt x="396" y="349"/>
                          <a:pt x="396" y="349"/>
                        </a:cubicBezTo>
                        <a:cubicBezTo>
                          <a:pt x="396" y="349"/>
                          <a:pt x="395" y="356"/>
                          <a:pt x="395" y="356"/>
                        </a:cubicBezTo>
                        <a:cubicBezTo>
                          <a:pt x="395" y="356"/>
                          <a:pt x="393" y="362"/>
                          <a:pt x="393" y="362"/>
                        </a:cubicBezTo>
                        <a:cubicBezTo>
                          <a:pt x="393" y="362"/>
                          <a:pt x="391" y="368"/>
                          <a:pt x="391" y="368"/>
                        </a:cubicBezTo>
                        <a:cubicBezTo>
                          <a:pt x="391" y="368"/>
                          <a:pt x="389" y="374"/>
                          <a:pt x="389" y="374"/>
                        </a:cubicBezTo>
                        <a:cubicBezTo>
                          <a:pt x="389" y="374"/>
                          <a:pt x="388" y="377"/>
                          <a:pt x="388" y="377"/>
                        </a:cubicBezTo>
                        <a:cubicBezTo>
                          <a:pt x="388" y="377"/>
                          <a:pt x="387" y="379"/>
                          <a:pt x="387" y="379"/>
                        </a:cubicBezTo>
                        <a:cubicBezTo>
                          <a:pt x="387" y="379"/>
                          <a:pt x="386" y="381"/>
                          <a:pt x="386" y="381"/>
                        </a:cubicBezTo>
                        <a:cubicBezTo>
                          <a:pt x="386" y="381"/>
                          <a:pt x="385" y="380"/>
                          <a:pt x="385" y="380"/>
                        </a:cubicBezTo>
                        <a:cubicBezTo>
                          <a:pt x="385" y="380"/>
                          <a:pt x="385" y="377"/>
                          <a:pt x="385" y="377"/>
                        </a:cubicBezTo>
                        <a:cubicBezTo>
                          <a:pt x="385" y="377"/>
                          <a:pt x="384" y="375"/>
                          <a:pt x="384" y="375"/>
                        </a:cubicBezTo>
                        <a:cubicBezTo>
                          <a:pt x="384" y="375"/>
                          <a:pt x="383" y="372"/>
                          <a:pt x="383" y="372"/>
                        </a:cubicBezTo>
                        <a:cubicBezTo>
                          <a:pt x="383" y="372"/>
                          <a:pt x="382" y="375"/>
                          <a:pt x="382" y="375"/>
                        </a:cubicBezTo>
                        <a:cubicBezTo>
                          <a:pt x="382" y="375"/>
                          <a:pt x="381" y="374"/>
                          <a:pt x="381" y="374"/>
                        </a:cubicBezTo>
                        <a:cubicBezTo>
                          <a:pt x="381" y="374"/>
                          <a:pt x="382" y="378"/>
                          <a:pt x="382" y="378"/>
                        </a:cubicBezTo>
                        <a:cubicBezTo>
                          <a:pt x="382" y="378"/>
                          <a:pt x="383" y="378"/>
                          <a:pt x="383" y="378"/>
                        </a:cubicBezTo>
                        <a:cubicBezTo>
                          <a:pt x="383" y="378"/>
                          <a:pt x="383" y="380"/>
                          <a:pt x="383" y="380"/>
                        </a:cubicBezTo>
                        <a:cubicBezTo>
                          <a:pt x="383" y="380"/>
                          <a:pt x="382" y="382"/>
                          <a:pt x="382" y="382"/>
                        </a:cubicBezTo>
                        <a:cubicBezTo>
                          <a:pt x="382" y="382"/>
                          <a:pt x="381" y="384"/>
                          <a:pt x="381" y="384"/>
                        </a:cubicBezTo>
                        <a:cubicBezTo>
                          <a:pt x="381" y="384"/>
                          <a:pt x="380" y="386"/>
                          <a:pt x="380" y="386"/>
                        </a:cubicBezTo>
                        <a:cubicBezTo>
                          <a:pt x="380" y="386"/>
                          <a:pt x="380" y="390"/>
                          <a:pt x="380" y="390"/>
                        </a:cubicBezTo>
                        <a:cubicBezTo>
                          <a:pt x="380" y="390"/>
                          <a:pt x="381" y="392"/>
                          <a:pt x="381" y="392"/>
                        </a:cubicBezTo>
                        <a:cubicBezTo>
                          <a:pt x="381" y="392"/>
                          <a:pt x="380" y="394"/>
                          <a:pt x="380" y="394"/>
                        </a:cubicBezTo>
                        <a:cubicBezTo>
                          <a:pt x="380" y="394"/>
                          <a:pt x="380" y="396"/>
                          <a:pt x="380" y="396"/>
                        </a:cubicBezTo>
                        <a:cubicBezTo>
                          <a:pt x="380" y="396"/>
                          <a:pt x="380" y="398"/>
                          <a:pt x="380" y="398"/>
                        </a:cubicBezTo>
                        <a:cubicBezTo>
                          <a:pt x="380" y="398"/>
                          <a:pt x="381" y="400"/>
                          <a:pt x="381" y="400"/>
                        </a:cubicBezTo>
                        <a:cubicBezTo>
                          <a:pt x="381" y="400"/>
                          <a:pt x="381" y="404"/>
                          <a:pt x="381" y="404"/>
                        </a:cubicBezTo>
                        <a:cubicBezTo>
                          <a:pt x="381" y="404"/>
                          <a:pt x="380" y="410"/>
                          <a:pt x="380" y="410"/>
                        </a:cubicBezTo>
                        <a:cubicBezTo>
                          <a:pt x="380" y="410"/>
                          <a:pt x="380" y="415"/>
                          <a:pt x="380" y="415"/>
                        </a:cubicBezTo>
                        <a:cubicBezTo>
                          <a:pt x="380" y="415"/>
                          <a:pt x="381" y="420"/>
                          <a:pt x="381" y="420"/>
                        </a:cubicBezTo>
                        <a:cubicBezTo>
                          <a:pt x="381" y="420"/>
                          <a:pt x="382" y="432"/>
                          <a:pt x="382" y="432"/>
                        </a:cubicBezTo>
                        <a:cubicBezTo>
                          <a:pt x="382" y="432"/>
                          <a:pt x="383" y="438"/>
                          <a:pt x="383" y="438"/>
                        </a:cubicBezTo>
                        <a:cubicBezTo>
                          <a:pt x="383" y="438"/>
                          <a:pt x="382" y="445"/>
                          <a:pt x="382" y="445"/>
                        </a:cubicBezTo>
                        <a:cubicBezTo>
                          <a:pt x="382" y="445"/>
                          <a:pt x="382" y="454"/>
                          <a:pt x="382" y="454"/>
                        </a:cubicBezTo>
                        <a:cubicBezTo>
                          <a:pt x="382" y="454"/>
                          <a:pt x="381" y="459"/>
                          <a:pt x="381" y="459"/>
                        </a:cubicBezTo>
                        <a:cubicBezTo>
                          <a:pt x="381" y="459"/>
                          <a:pt x="381" y="463"/>
                          <a:pt x="381" y="463"/>
                        </a:cubicBezTo>
                        <a:cubicBezTo>
                          <a:pt x="381" y="463"/>
                          <a:pt x="380" y="467"/>
                          <a:pt x="380" y="467"/>
                        </a:cubicBezTo>
                        <a:cubicBezTo>
                          <a:pt x="380" y="467"/>
                          <a:pt x="381" y="471"/>
                          <a:pt x="381" y="471"/>
                        </a:cubicBezTo>
                        <a:cubicBezTo>
                          <a:pt x="381" y="471"/>
                          <a:pt x="382" y="476"/>
                          <a:pt x="382" y="476"/>
                        </a:cubicBezTo>
                        <a:cubicBezTo>
                          <a:pt x="382" y="476"/>
                          <a:pt x="381" y="479"/>
                          <a:pt x="381" y="479"/>
                        </a:cubicBezTo>
                        <a:cubicBezTo>
                          <a:pt x="381" y="479"/>
                          <a:pt x="379" y="482"/>
                          <a:pt x="379" y="482"/>
                        </a:cubicBezTo>
                        <a:cubicBezTo>
                          <a:pt x="379" y="482"/>
                          <a:pt x="377" y="486"/>
                          <a:pt x="377" y="486"/>
                        </a:cubicBezTo>
                        <a:cubicBezTo>
                          <a:pt x="377" y="486"/>
                          <a:pt x="376" y="494"/>
                          <a:pt x="376" y="494"/>
                        </a:cubicBezTo>
                        <a:cubicBezTo>
                          <a:pt x="376" y="494"/>
                          <a:pt x="376" y="500"/>
                          <a:pt x="376" y="500"/>
                        </a:cubicBezTo>
                        <a:cubicBezTo>
                          <a:pt x="376" y="500"/>
                          <a:pt x="377" y="509"/>
                          <a:pt x="377" y="509"/>
                        </a:cubicBezTo>
                        <a:cubicBezTo>
                          <a:pt x="377" y="509"/>
                          <a:pt x="376" y="516"/>
                          <a:pt x="376" y="516"/>
                        </a:cubicBezTo>
                        <a:cubicBezTo>
                          <a:pt x="376" y="516"/>
                          <a:pt x="375" y="520"/>
                          <a:pt x="375" y="520"/>
                        </a:cubicBezTo>
                        <a:cubicBezTo>
                          <a:pt x="375" y="520"/>
                          <a:pt x="374" y="523"/>
                          <a:pt x="374" y="523"/>
                        </a:cubicBezTo>
                        <a:cubicBezTo>
                          <a:pt x="374" y="523"/>
                          <a:pt x="373" y="527"/>
                          <a:pt x="373" y="527"/>
                        </a:cubicBezTo>
                        <a:cubicBezTo>
                          <a:pt x="373" y="527"/>
                          <a:pt x="373" y="530"/>
                          <a:pt x="373" y="530"/>
                        </a:cubicBezTo>
                        <a:cubicBezTo>
                          <a:pt x="373" y="530"/>
                          <a:pt x="371" y="532"/>
                          <a:pt x="371" y="532"/>
                        </a:cubicBezTo>
                        <a:cubicBezTo>
                          <a:pt x="371" y="532"/>
                          <a:pt x="372" y="535"/>
                          <a:pt x="372" y="535"/>
                        </a:cubicBezTo>
                        <a:cubicBezTo>
                          <a:pt x="372" y="535"/>
                          <a:pt x="370" y="539"/>
                          <a:pt x="370" y="539"/>
                        </a:cubicBezTo>
                        <a:cubicBezTo>
                          <a:pt x="370" y="539"/>
                          <a:pt x="368" y="542"/>
                          <a:pt x="368" y="542"/>
                        </a:cubicBezTo>
                        <a:cubicBezTo>
                          <a:pt x="368" y="542"/>
                          <a:pt x="366" y="544"/>
                          <a:pt x="366" y="544"/>
                        </a:cubicBezTo>
                        <a:cubicBezTo>
                          <a:pt x="366" y="544"/>
                          <a:pt x="366" y="548"/>
                          <a:pt x="366" y="548"/>
                        </a:cubicBezTo>
                        <a:cubicBezTo>
                          <a:pt x="366" y="548"/>
                          <a:pt x="365" y="550"/>
                          <a:pt x="365" y="550"/>
                        </a:cubicBezTo>
                        <a:cubicBezTo>
                          <a:pt x="365" y="550"/>
                          <a:pt x="365" y="555"/>
                          <a:pt x="365" y="555"/>
                        </a:cubicBezTo>
                        <a:cubicBezTo>
                          <a:pt x="365" y="555"/>
                          <a:pt x="365" y="561"/>
                          <a:pt x="365" y="561"/>
                        </a:cubicBezTo>
                        <a:cubicBezTo>
                          <a:pt x="365" y="561"/>
                          <a:pt x="365" y="560"/>
                          <a:pt x="365" y="560"/>
                        </a:cubicBezTo>
                        <a:cubicBezTo>
                          <a:pt x="365" y="560"/>
                          <a:pt x="366" y="564"/>
                          <a:pt x="366" y="564"/>
                        </a:cubicBezTo>
                        <a:cubicBezTo>
                          <a:pt x="366" y="564"/>
                          <a:pt x="366" y="567"/>
                          <a:pt x="366" y="567"/>
                        </a:cubicBezTo>
                        <a:cubicBezTo>
                          <a:pt x="366" y="567"/>
                          <a:pt x="365" y="569"/>
                          <a:pt x="365" y="569"/>
                        </a:cubicBezTo>
                        <a:cubicBezTo>
                          <a:pt x="365" y="569"/>
                          <a:pt x="361" y="571"/>
                          <a:pt x="361" y="571"/>
                        </a:cubicBezTo>
                        <a:cubicBezTo>
                          <a:pt x="361" y="571"/>
                          <a:pt x="357" y="576"/>
                          <a:pt x="357" y="576"/>
                        </a:cubicBezTo>
                        <a:cubicBezTo>
                          <a:pt x="357" y="576"/>
                          <a:pt x="355" y="580"/>
                          <a:pt x="355" y="580"/>
                        </a:cubicBezTo>
                        <a:cubicBezTo>
                          <a:pt x="355" y="580"/>
                          <a:pt x="356" y="584"/>
                          <a:pt x="356" y="584"/>
                        </a:cubicBezTo>
                        <a:cubicBezTo>
                          <a:pt x="356" y="584"/>
                          <a:pt x="356" y="586"/>
                          <a:pt x="356" y="586"/>
                        </a:cubicBezTo>
                        <a:cubicBezTo>
                          <a:pt x="356" y="586"/>
                          <a:pt x="354" y="587"/>
                          <a:pt x="354" y="587"/>
                        </a:cubicBezTo>
                        <a:cubicBezTo>
                          <a:pt x="354" y="587"/>
                          <a:pt x="351" y="586"/>
                          <a:pt x="351" y="586"/>
                        </a:cubicBezTo>
                        <a:cubicBezTo>
                          <a:pt x="351" y="586"/>
                          <a:pt x="348" y="587"/>
                          <a:pt x="348" y="587"/>
                        </a:cubicBezTo>
                        <a:cubicBezTo>
                          <a:pt x="348" y="587"/>
                          <a:pt x="346" y="587"/>
                          <a:pt x="346" y="587"/>
                        </a:cubicBezTo>
                        <a:cubicBezTo>
                          <a:pt x="346" y="587"/>
                          <a:pt x="345" y="586"/>
                          <a:pt x="345" y="586"/>
                        </a:cubicBezTo>
                        <a:cubicBezTo>
                          <a:pt x="345" y="586"/>
                          <a:pt x="345" y="581"/>
                          <a:pt x="345" y="581"/>
                        </a:cubicBezTo>
                        <a:cubicBezTo>
                          <a:pt x="345" y="581"/>
                          <a:pt x="344" y="581"/>
                          <a:pt x="344" y="581"/>
                        </a:cubicBezTo>
                        <a:cubicBezTo>
                          <a:pt x="344" y="581"/>
                          <a:pt x="343" y="583"/>
                          <a:pt x="343" y="583"/>
                        </a:cubicBezTo>
                        <a:cubicBezTo>
                          <a:pt x="343" y="583"/>
                          <a:pt x="343" y="586"/>
                          <a:pt x="343" y="586"/>
                        </a:cubicBezTo>
                        <a:cubicBezTo>
                          <a:pt x="343" y="586"/>
                          <a:pt x="342" y="588"/>
                          <a:pt x="342" y="588"/>
                        </a:cubicBezTo>
                        <a:cubicBezTo>
                          <a:pt x="342" y="588"/>
                          <a:pt x="340" y="589"/>
                          <a:pt x="340" y="589"/>
                        </a:cubicBezTo>
                        <a:cubicBezTo>
                          <a:pt x="340" y="589"/>
                          <a:pt x="338" y="587"/>
                          <a:pt x="338" y="587"/>
                        </a:cubicBezTo>
                        <a:cubicBezTo>
                          <a:pt x="338" y="587"/>
                          <a:pt x="337" y="585"/>
                          <a:pt x="337" y="585"/>
                        </a:cubicBezTo>
                        <a:cubicBezTo>
                          <a:pt x="337" y="585"/>
                          <a:pt x="335" y="586"/>
                          <a:pt x="335" y="586"/>
                        </a:cubicBezTo>
                        <a:cubicBezTo>
                          <a:pt x="335" y="586"/>
                          <a:pt x="334" y="588"/>
                          <a:pt x="334" y="588"/>
                        </a:cubicBezTo>
                        <a:cubicBezTo>
                          <a:pt x="334" y="588"/>
                          <a:pt x="334" y="590"/>
                          <a:pt x="334" y="590"/>
                        </a:cubicBezTo>
                        <a:cubicBezTo>
                          <a:pt x="334" y="590"/>
                          <a:pt x="333" y="592"/>
                          <a:pt x="333" y="592"/>
                        </a:cubicBezTo>
                        <a:cubicBezTo>
                          <a:pt x="333" y="592"/>
                          <a:pt x="332" y="592"/>
                          <a:pt x="332" y="592"/>
                        </a:cubicBezTo>
                        <a:cubicBezTo>
                          <a:pt x="332" y="592"/>
                          <a:pt x="332" y="589"/>
                          <a:pt x="332" y="589"/>
                        </a:cubicBezTo>
                        <a:cubicBezTo>
                          <a:pt x="332" y="589"/>
                          <a:pt x="333" y="588"/>
                          <a:pt x="333" y="588"/>
                        </a:cubicBezTo>
                        <a:cubicBezTo>
                          <a:pt x="333" y="588"/>
                          <a:pt x="332" y="586"/>
                          <a:pt x="332" y="586"/>
                        </a:cubicBezTo>
                        <a:cubicBezTo>
                          <a:pt x="332" y="586"/>
                          <a:pt x="330" y="587"/>
                          <a:pt x="330" y="587"/>
                        </a:cubicBezTo>
                        <a:cubicBezTo>
                          <a:pt x="330" y="587"/>
                          <a:pt x="329" y="588"/>
                          <a:pt x="329" y="588"/>
                        </a:cubicBezTo>
                        <a:cubicBezTo>
                          <a:pt x="329" y="588"/>
                          <a:pt x="328" y="588"/>
                          <a:pt x="328" y="588"/>
                        </a:cubicBezTo>
                        <a:cubicBezTo>
                          <a:pt x="328" y="588"/>
                          <a:pt x="328" y="591"/>
                          <a:pt x="328" y="591"/>
                        </a:cubicBezTo>
                        <a:cubicBezTo>
                          <a:pt x="328" y="591"/>
                          <a:pt x="329" y="593"/>
                          <a:pt x="329" y="593"/>
                        </a:cubicBezTo>
                        <a:cubicBezTo>
                          <a:pt x="329" y="593"/>
                          <a:pt x="329" y="595"/>
                          <a:pt x="329" y="595"/>
                        </a:cubicBezTo>
                        <a:cubicBezTo>
                          <a:pt x="329" y="595"/>
                          <a:pt x="328" y="596"/>
                          <a:pt x="328" y="596"/>
                        </a:cubicBezTo>
                        <a:cubicBezTo>
                          <a:pt x="328" y="596"/>
                          <a:pt x="326" y="594"/>
                          <a:pt x="326" y="594"/>
                        </a:cubicBezTo>
                        <a:cubicBezTo>
                          <a:pt x="326" y="594"/>
                          <a:pt x="324" y="597"/>
                          <a:pt x="324" y="597"/>
                        </a:cubicBezTo>
                        <a:cubicBezTo>
                          <a:pt x="324" y="597"/>
                          <a:pt x="322" y="599"/>
                          <a:pt x="322" y="599"/>
                        </a:cubicBezTo>
                        <a:cubicBezTo>
                          <a:pt x="322" y="599"/>
                          <a:pt x="321" y="601"/>
                          <a:pt x="321" y="601"/>
                        </a:cubicBezTo>
                        <a:cubicBezTo>
                          <a:pt x="321" y="601"/>
                          <a:pt x="321" y="602"/>
                          <a:pt x="321" y="602"/>
                        </a:cubicBezTo>
                        <a:cubicBezTo>
                          <a:pt x="321" y="602"/>
                          <a:pt x="322" y="603"/>
                          <a:pt x="322" y="603"/>
                        </a:cubicBezTo>
                        <a:cubicBezTo>
                          <a:pt x="322" y="603"/>
                          <a:pt x="322" y="603"/>
                          <a:pt x="322" y="603"/>
                        </a:cubicBezTo>
                        <a:cubicBezTo>
                          <a:pt x="322" y="603"/>
                          <a:pt x="323" y="605"/>
                          <a:pt x="323" y="605"/>
                        </a:cubicBezTo>
                        <a:cubicBezTo>
                          <a:pt x="323" y="605"/>
                          <a:pt x="323" y="607"/>
                          <a:pt x="323" y="607"/>
                        </a:cubicBezTo>
                        <a:cubicBezTo>
                          <a:pt x="323" y="607"/>
                          <a:pt x="322" y="607"/>
                          <a:pt x="322" y="607"/>
                        </a:cubicBezTo>
                        <a:cubicBezTo>
                          <a:pt x="322" y="607"/>
                          <a:pt x="321" y="606"/>
                          <a:pt x="321" y="606"/>
                        </a:cubicBezTo>
                        <a:cubicBezTo>
                          <a:pt x="321" y="606"/>
                          <a:pt x="320" y="604"/>
                          <a:pt x="320" y="604"/>
                        </a:cubicBezTo>
                        <a:cubicBezTo>
                          <a:pt x="320" y="604"/>
                          <a:pt x="318" y="604"/>
                          <a:pt x="318" y="604"/>
                        </a:cubicBezTo>
                        <a:cubicBezTo>
                          <a:pt x="318" y="604"/>
                          <a:pt x="316" y="602"/>
                          <a:pt x="316" y="602"/>
                        </a:cubicBezTo>
                        <a:cubicBezTo>
                          <a:pt x="316" y="602"/>
                          <a:pt x="315" y="603"/>
                          <a:pt x="315" y="603"/>
                        </a:cubicBezTo>
                        <a:cubicBezTo>
                          <a:pt x="315" y="603"/>
                          <a:pt x="314" y="605"/>
                          <a:pt x="314" y="605"/>
                        </a:cubicBezTo>
                        <a:cubicBezTo>
                          <a:pt x="314" y="605"/>
                          <a:pt x="313" y="608"/>
                          <a:pt x="313" y="608"/>
                        </a:cubicBezTo>
                        <a:cubicBezTo>
                          <a:pt x="313" y="608"/>
                          <a:pt x="312" y="608"/>
                          <a:pt x="312" y="608"/>
                        </a:cubicBezTo>
                        <a:cubicBezTo>
                          <a:pt x="312" y="608"/>
                          <a:pt x="311" y="607"/>
                          <a:pt x="311" y="607"/>
                        </a:cubicBezTo>
                        <a:cubicBezTo>
                          <a:pt x="311" y="607"/>
                          <a:pt x="310" y="609"/>
                          <a:pt x="310" y="609"/>
                        </a:cubicBezTo>
                        <a:cubicBezTo>
                          <a:pt x="310" y="609"/>
                          <a:pt x="308" y="611"/>
                          <a:pt x="308" y="611"/>
                        </a:cubicBezTo>
                        <a:cubicBezTo>
                          <a:pt x="308" y="611"/>
                          <a:pt x="306" y="613"/>
                          <a:pt x="306" y="613"/>
                        </a:cubicBezTo>
                        <a:cubicBezTo>
                          <a:pt x="306" y="613"/>
                          <a:pt x="304" y="617"/>
                          <a:pt x="304" y="617"/>
                        </a:cubicBezTo>
                        <a:cubicBezTo>
                          <a:pt x="304" y="617"/>
                          <a:pt x="303" y="620"/>
                          <a:pt x="303" y="620"/>
                        </a:cubicBezTo>
                        <a:cubicBezTo>
                          <a:pt x="303" y="620"/>
                          <a:pt x="301" y="622"/>
                          <a:pt x="301" y="622"/>
                        </a:cubicBezTo>
                        <a:cubicBezTo>
                          <a:pt x="301" y="622"/>
                          <a:pt x="298" y="624"/>
                          <a:pt x="298" y="624"/>
                        </a:cubicBezTo>
                        <a:cubicBezTo>
                          <a:pt x="298" y="624"/>
                          <a:pt x="297" y="627"/>
                          <a:pt x="297" y="627"/>
                        </a:cubicBezTo>
                        <a:cubicBezTo>
                          <a:pt x="297" y="627"/>
                          <a:pt x="296" y="631"/>
                          <a:pt x="296" y="631"/>
                        </a:cubicBezTo>
                        <a:cubicBezTo>
                          <a:pt x="296" y="631"/>
                          <a:pt x="295" y="634"/>
                          <a:pt x="295" y="634"/>
                        </a:cubicBezTo>
                        <a:cubicBezTo>
                          <a:pt x="295" y="634"/>
                          <a:pt x="294" y="636"/>
                          <a:pt x="294" y="636"/>
                        </a:cubicBezTo>
                        <a:cubicBezTo>
                          <a:pt x="294" y="636"/>
                          <a:pt x="293" y="635"/>
                          <a:pt x="293" y="635"/>
                        </a:cubicBezTo>
                        <a:cubicBezTo>
                          <a:pt x="293" y="635"/>
                          <a:pt x="291" y="634"/>
                          <a:pt x="291" y="634"/>
                        </a:cubicBezTo>
                        <a:cubicBezTo>
                          <a:pt x="291" y="634"/>
                          <a:pt x="291" y="638"/>
                          <a:pt x="291" y="638"/>
                        </a:cubicBezTo>
                        <a:cubicBezTo>
                          <a:pt x="291" y="638"/>
                          <a:pt x="289" y="638"/>
                          <a:pt x="289" y="638"/>
                        </a:cubicBezTo>
                        <a:cubicBezTo>
                          <a:pt x="289" y="638"/>
                          <a:pt x="288" y="637"/>
                          <a:pt x="288" y="637"/>
                        </a:cubicBezTo>
                        <a:cubicBezTo>
                          <a:pt x="288" y="637"/>
                          <a:pt x="288" y="639"/>
                          <a:pt x="288" y="639"/>
                        </a:cubicBezTo>
                        <a:cubicBezTo>
                          <a:pt x="288" y="639"/>
                          <a:pt x="290" y="640"/>
                          <a:pt x="290" y="640"/>
                        </a:cubicBezTo>
                        <a:cubicBezTo>
                          <a:pt x="290" y="640"/>
                          <a:pt x="291" y="642"/>
                          <a:pt x="291" y="642"/>
                        </a:cubicBezTo>
                        <a:cubicBezTo>
                          <a:pt x="291" y="642"/>
                          <a:pt x="291" y="646"/>
                          <a:pt x="291" y="646"/>
                        </a:cubicBezTo>
                        <a:cubicBezTo>
                          <a:pt x="291" y="646"/>
                          <a:pt x="289" y="647"/>
                          <a:pt x="289" y="647"/>
                        </a:cubicBezTo>
                        <a:cubicBezTo>
                          <a:pt x="289" y="647"/>
                          <a:pt x="290" y="648"/>
                          <a:pt x="290" y="648"/>
                        </a:cubicBezTo>
                        <a:cubicBezTo>
                          <a:pt x="290" y="648"/>
                          <a:pt x="290" y="653"/>
                          <a:pt x="290" y="653"/>
                        </a:cubicBezTo>
                        <a:cubicBezTo>
                          <a:pt x="290" y="653"/>
                          <a:pt x="291" y="655"/>
                          <a:pt x="291" y="655"/>
                        </a:cubicBezTo>
                        <a:cubicBezTo>
                          <a:pt x="291" y="655"/>
                          <a:pt x="289" y="654"/>
                          <a:pt x="289" y="654"/>
                        </a:cubicBezTo>
                        <a:cubicBezTo>
                          <a:pt x="289" y="654"/>
                          <a:pt x="289" y="656"/>
                          <a:pt x="289" y="656"/>
                        </a:cubicBezTo>
                        <a:cubicBezTo>
                          <a:pt x="289" y="656"/>
                          <a:pt x="291" y="658"/>
                          <a:pt x="291" y="658"/>
                        </a:cubicBezTo>
                        <a:cubicBezTo>
                          <a:pt x="291" y="658"/>
                          <a:pt x="291" y="662"/>
                          <a:pt x="291" y="662"/>
                        </a:cubicBezTo>
                        <a:cubicBezTo>
                          <a:pt x="291" y="662"/>
                          <a:pt x="291" y="666"/>
                          <a:pt x="291" y="666"/>
                        </a:cubicBezTo>
                        <a:cubicBezTo>
                          <a:pt x="291" y="666"/>
                          <a:pt x="292" y="670"/>
                          <a:pt x="292" y="670"/>
                        </a:cubicBezTo>
                        <a:cubicBezTo>
                          <a:pt x="292" y="670"/>
                          <a:pt x="293" y="673"/>
                          <a:pt x="293" y="673"/>
                        </a:cubicBezTo>
                        <a:cubicBezTo>
                          <a:pt x="293" y="673"/>
                          <a:pt x="293" y="675"/>
                          <a:pt x="293" y="675"/>
                        </a:cubicBezTo>
                        <a:cubicBezTo>
                          <a:pt x="293" y="675"/>
                          <a:pt x="292" y="677"/>
                          <a:pt x="292" y="677"/>
                        </a:cubicBezTo>
                        <a:cubicBezTo>
                          <a:pt x="292" y="677"/>
                          <a:pt x="292" y="679"/>
                          <a:pt x="292" y="679"/>
                        </a:cubicBezTo>
                        <a:cubicBezTo>
                          <a:pt x="292" y="679"/>
                          <a:pt x="292" y="683"/>
                          <a:pt x="292" y="683"/>
                        </a:cubicBezTo>
                        <a:cubicBezTo>
                          <a:pt x="292" y="683"/>
                          <a:pt x="293" y="682"/>
                          <a:pt x="293" y="682"/>
                        </a:cubicBezTo>
                        <a:cubicBezTo>
                          <a:pt x="293" y="682"/>
                          <a:pt x="294" y="679"/>
                          <a:pt x="294" y="679"/>
                        </a:cubicBezTo>
                        <a:cubicBezTo>
                          <a:pt x="294" y="679"/>
                          <a:pt x="295" y="680"/>
                          <a:pt x="295" y="680"/>
                        </a:cubicBezTo>
                        <a:cubicBezTo>
                          <a:pt x="295" y="680"/>
                          <a:pt x="295" y="682"/>
                          <a:pt x="295" y="682"/>
                        </a:cubicBezTo>
                        <a:cubicBezTo>
                          <a:pt x="295" y="682"/>
                          <a:pt x="294" y="684"/>
                          <a:pt x="294" y="684"/>
                        </a:cubicBezTo>
                        <a:cubicBezTo>
                          <a:pt x="294" y="684"/>
                          <a:pt x="293" y="689"/>
                          <a:pt x="293" y="689"/>
                        </a:cubicBezTo>
                        <a:cubicBezTo>
                          <a:pt x="293" y="689"/>
                          <a:pt x="293" y="693"/>
                          <a:pt x="293" y="693"/>
                        </a:cubicBezTo>
                        <a:cubicBezTo>
                          <a:pt x="293" y="693"/>
                          <a:pt x="293" y="698"/>
                          <a:pt x="293" y="698"/>
                        </a:cubicBezTo>
                        <a:cubicBezTo>
                          <a:pt x="293" y="698"/>
                          <a:pt x="292" y="700"/>
                          <a:pt x="292" y="700"/>
                        </a:cubicBezTo>
                        <a:cubicBezTo>
                          <a:pt x="292" y="700"/>
                          <a:pt x="292" y="703"/>
                          <a:pt x="292" y="703"/>
                        </a:cubicBezTo>
                        <a:cubicBezTo>
                          <a:pt x="292" y="703"/>
                          <a:pt x="290" y="707"/>
                          <a:pt x="290" y="707"/>
                        </a:cubicBezTo>
                        <a:cubicBezTo>
                          <a:pt x="290" y="707"/>
                          <a:pt x="287" y="710"/>
                          <a:pt x="287" y="710"/>
                        </a:cubicBezTo>
                        <a:cubicBezTo>
                          <a:pt x="287" y="710"/>
                          <a:pt x="284" y="717"/>
                          <a:pt x="284" y="717"/>
                        </a:cubicBezTo>
                        <a:cubicBezTo>
                          <a:pt x="284" y="717"/>
                          <a:pt x="283" y="725"/>
                          <a:pt x="283" y="725"/>
                        </a:cubicBezTo>
                        <a:cubicBezTo>
                          <a:pt x="283" y="725"/>
                          <a:pt x="281" y="732"/>
                          <a:pt x="281" y="732"/>
                        </a:cubicBezTo>
                        <a:cubicBezTo>
                          <a:pt x="281" y="732"/>
                          <a:pt x="281" y="732"/>
                          <a:pt x="281" y="732"/>
                        </a:cubicBezTo>
                        <a:cubicBezTo>
                          <a:pt x="281" y="732"/>
                          <a:pt x="281" y="732"/>
                          <a:pt x="281" y="732"/>
                        </a:cubicBezTo>
                        <a:cubicBezTo>
                          <a:pt x="281" y="732"/>
                          <a:pt x="281" y="736"/>
                          <a:pt x="281" y="736"/>
                        </a:cubicBezTo>
                        <a:cubicBezTo>
                          <a:pt x="281" y="736"/>
                          <a:pt x="280" y="743"/>
                          <a:pt x="280" y="743"/>
                        </a:cubicBezTo>
                        <a:cubicBezTo>
                          <a:pt x="280" y="743"/>
                          <a:pt x="279" y="748"/>
                          <a:pt x="279" y="748"/>
                        </a:cubicBezTo>
                        <a:cubicBezTo>
                          <a:pt x="279" y="748"/>
                          <a:pt x="278" y="752"/>
                          <a:pt x="278" y="752"/>
                        </a:cubicBezTo>
                        <a:cubicBezTo>
                          <a:pt x="278" y="752"/>
                          <a:pt x="276" y="757"/>
                          <a:pt x="276" y="757"/>
                        </a:cubicBezTo>
                        <a:cubicBezTo>
                          <a:pt x="276" y="757"/>
                          <a:pt x="274" y="764"/>
                          <a:pt x="274" y="764"/>
                        </a:cubicBezTo>
                        <a:cubicBezTo>
                          <a:pt x="274" y="764"/>
                          <a:pt x="271" y="768"/>
                          <a:pt x="271" y="768"/>
                        </a:cubicBezTo>
                        <a:cubicBezTo>
                          <a:pt x="271" y="768"/>
                          <a:pt x="269" y="771"/>
                          <a:pt x="269" y="771"/>
                        </a:cubicBezTo>
                        <a:cubicBezTo>
                          <a:pt x="269" y="771"/>
                          <a:pt x="267" y="773"/>
                          <a:pt x="267" y="773"/>
                        </a:cubicBezTo>
                        <a:cubicBezTo>
                          <a:pt x="267" y="773"/>
                          <a:pt x="267" y="773"/>
                          <a:pt x="267" y="773"/>
                        </a:cubicBezTo>
                        <a:cubicBezTo>
                          <a:pt x="267" y="773"/>
                          <a:pt x="267" y="772"/>
                          <a:pt x="267" y="772"/>
                        </a:cubicBezTo>
                        <a:cubicBezTo>
                          <a:pt x="267" y="772"/>
                          <a:pt x="269" y="769"/>
                          <a:pt x="269" y="769"/>
                        </a:cubicBezTo>
                        <a:cubicBezTo>
                          <a:pt x="269" y="769"/>
                          <a:pt x="270" y="767"/>
                          <a:pt x="270" y="767"/>
                        </a:cubicBezTo>
                        <a:cubicBezTo>
                          <a:pt x="270" y="767"/>
                          <a:pt x="270" y="765"/>
                          <a:pt x="270" y="765"/>
                        </a:cubicBezTo>
                        <a:cubicBezTo>
                          <a:pt x="270" y="765"/>
                          <a:pt x="272" y="764"/>
                          <a:pt x="272" y="764"/>
                        </a:cubicBezTo>
                        <a:cubicBezTo>
                          <a:pt x="272" y="764"/>
                          <a:pt x="272" y="762"/>
                          <a:pt x="272" y="762"/>
                        </a:cubicBezTo>
                        <a:cubicBezTo>
                          <a:pt x="272" y="762"/>
                          <a:pt x="272" y="759"/>
                          <a:pt x="272" y="759"/>
                        </a:cubicBezTo>
                        <a:cubicBezTo>
                          <a:pt x="272" y="759"/>
                          <a:pt x="273" y="757"/>
                          <a:pt x="273" y="757"/>
                        </a:cubicBezTo>
                        <a:cubicBezTo>
                          <a:pt x="273" y="757"/>
                          <a:pt x="274" y="755"/>
                          <a:pt x="274" y="755"/>
                        </a:cubicBezTo>
                        <a:cubicBezTo>
                          <a:pt x="274" y="755"/>
                          <a:pt x="274" y="753"/>
                          <a:pt x="274" y="753"/>
                        </a:cubicBezTo>
                        <a:cubicBezTo>
                          <a:pt x="274" y="753"/>
                          <a:pt x="275" y="751"/>
                          <a:pt x="275" y="751"/>
                        </a:cubicBezTo>
                        <a:cubicBezTo>
                          <a:pt x="275" y="751"/>
                          <a:pt x="276" y="749"/>
                          <a:pt x="276" y="749"/>
                        </a:cubicBezTo>
                        <a:cubicBezTo>
                          <a:pt x="276" y="749"/>
                          <a:pt x="277" y="746"/>
                          <a:pt x="277" y="746"/>
                        </a:cubicBezTo>
                        <a:cubicBezTo>
                          <a:pt x="277" y="746"/>
                          <a:pt x="277" y="744"/>
                          <a:pt x="277" y="744"/>
                        </a:cubicBezTo>
                        <a:cubicBezTo>
                          <a:pt x="277" y="744"/>
                          <a:pt x="276" y="743"/>
                          <a:pt x="276" y="743"/>
                        </a:cubicBezTo>
                        <a:cubicBezTo>
                          <a:pt x="276" y="743"/>
                          <a:pt x="276" y="741"/>
                          <a:pt x="276" y="741"/>
                        </a:cubicBezTo>
                        <a:cubicBezTo>
                          <a:pt x="276" y="741"/>
                          <a:pt x="277" y="741"/>
                          <a:pt x="277" y="741"/>
                        </a:cubicBezTo>
                        <a:cubicBezTo>
                          <a:pt x="277" y="741"/>
                          <a:pt x="277" y="739"/>
                          <a:pt x="277" y="739"/>
                        </a:cubicBezTo>
                        <a:cubicBezTo>
                          <a:pt x="277" y="739"/>
                          <a:pt x="277" y="738"/>
                          <a:pt x="277" y="738"/>
                        </a:cubicBezTo>
                        <a:cubicBezTo>
                          <a:pt x="277" y="738"/>
                          <a:pt x="275" y="738"/>
                          <a:pt x="275" y="738"/>
                        </a:cubicBezTo>
                        <a:cubicBezTo>
                          <a:pt x="275" y="738"/>
                          <a:pt x="275" y="739"/>
                          <a:pt x="275" y="739"/>
                        </a:cubicBezTo>
                        <a:cubicBezTo>
                          <a:pt x="275" y="739"/>
                          <a:pt x="274" y="740"/>
                          <a:pt x="274" y="740"/>
                        </a:cubicBezTo>
                        <a:cubicBezTo>
                          <a:pt x="274" y="740"/>
                          <a:pt x="273" y="741"/>
                          <a:pt x="273" y="741"/>
                        </a:cubicBezTo>
                        <a:cubicBezTo>
                          <a:pt x="273" y="741"/>
                          <a:pt x="272" y="739"/>
                          <a:pt x="272" y="739"/>
                        </a:cubicBezTo>
                        <a:cubicBezTo>
                          <a:pt x="272" y="739"/>
                          <a:pt x="272" y="737"/>
                          <a:pt x="272" y="737"/>
                        </a:cubicBezTo>
                        <a:cubicBezTo>
                          <a:pt x="272" y="737"/>
                          <a:pt x="270" y="736"/>
                          <a:pt x="270" y="736"/>
                        </a:cubicBezTo>
                        <a:cubicBezTo>
                          <a:pt x="270" y="736"/>
                          <a:pt x="269" y="737"/>
                          <a:pt x="269" y="737"/>
                        </a:cubicBezTo>
                        <a:cubicBezTo>
                          <a:pt x="269" y="737"/>
                          <a:pt x="270" y="739"/>
                          <a:pt x="270" y="739"/>
                        </a:cubicBezTo>
                        <a:cubicBezTo>
                          <a:pt x="270" y="739"/>
                          <a:pt x="271" y="741"/>
                          <a:pt x="271" y="741"/>
                        </a:cubicBezTo>
                        <a:cubicBezTo>
                          <a:pt x="271" y="741"/>
                          <a:pt x="271" y="742"/>
                          <a:pt x="271" y="742"/>
                        </a:cubicBezTo>
                        <a:cubicBezTo>
                          <a:pt x="271" y="742"/>
                          <a:pt x="270" y="743"/>
                          <a:pt x="270" y="743"/>
                        </a:cubicBezTo>
                        <a:cubicBezTo>
                          <a:pt x="270" y="743"/>
                          <a:pt x="270" y="746"/>
                          <a:pt x="270" y="746"/>
                        </a:cubicBezTo>
                        <a:cubicBezTo>
                          <a:pt x="270" y="746"/>
                          <a:pt x="269" y="747"/>
                          <a:pt x="269" y="747"/>
                        </a:cubicBezTo>
                        <a:cubicBezTo>
                          <a:pt x="269" y="747"/>
                          <a:pt x="270" y="749"/>
                          <a:pt x="270" y="749"/>
                        </a:cubicBezTo>
                        <a:cubicBezTo>
                          <a:pt x="270" y="749"/>
                          <a:pt x="270" y="751"/>
                          <a:pt x="270" y="751"/>
                        </a:cubicBezTo>
                        <a:cubicBezTo>
                          <a:pt x="270" y="751"/>
                          <a:pt x="269" y="753"/>
                          <a:pt x="269" y="753"/>
                        </a:cubicBezTo>
                        <a:cubicBezTo>
                          <a:pt x="269" y="753"/>
                          <a:pt x="269" y="757"/>
                          <a:pt x="269" y="757"/>
                        </a:cubicBezTo>
                        <a:cubicBezTo>
                          <a:pt x="269" y="757"/>
                          <a:pt x="267" y="759"/>
                          <a:pt x="267" y="759"/>
                        </a:cubicBezTo>
                        <a:cubicBezTo>
                          <a:pt x="267" y="759"/>
                          <a:pt x="266" y="761"/>
                          <a:pt x="266" y="761"/>
                        </a:cubicBezTo>
                        <a:cubicBezTo>
                          <a:pt x="266" y="761"/>
                          <a:pt x="265" y="762"/>
                          <a:pt x="265" y="762"/>
                        </a:cubicBezTo>
                        <a:cubicBezTo>
                          <a:pt x="265" y="762"/>
                          <a:pt x="265" y="765"/>
                          <a:pt x="265" y="765"/>
                        </a:cubicBezTo>
                        <a:cubicBezTo>
                          <a:pt x="265" y="765"/>
                          <a:pt x="264" y="767"/>
                          <a:pt x="264" y="767"/>
                        </a:cubicBezTo>
                        <a:cubicBezTo>
                          <a:pt x="264" y="767"/>
                          <a:pt x="263" y="769"/>
                          <a:pt x="263" y="769"/>
                        </a:cubicBezTo>
                        <a:cubicBezTo>
                          <a:pt x="263" y="769"/>
                          <a:pt x="263" y="771"/>
                          <a:pt x="263" y="771"/>
                        </a:cubicBezTo>
                        <a:cubicBezTo>
                          <a:pt x="263" y="771"/>
                          <a:pt x="263" y="773"/>
                          <a:pt x="263" y="773"/>
                        </a:cubicBezTo>
                        <a:cubicBezTo>
                          <a:pt x="263" y="773"/>
                          <a:pt x="263" y="775"/>
                          <a:pt x="263" y="775"/>
                        </a:cubicBezTo>
                        <a:cubicBezTo>
                          <a:pt x="263" y="775"/>
                          <a:pt x="264" y="776"/>
                          <a:pt x="264" y="776"/>
                        </a:cubicBezTo>
                        <a:cubicBezTo>
                          <a:pt x="264" y="776"/>
                          <a:pt x="265" y="776"/>
                          <a:pt x="265" y="776"/>
                        </a:cubicBezTo>
                        <a:cubicBezTo>
                          <a:pt x="265" y="776"/>
                          <a:pt x="265" y="777"/>
                          <a:pt x="265" y="777"/>
                        </a:cubicBezTo>
                        <a:cubicBezTo>
                          <a:pt x="265" y="777"/>
                          <a:pt x="264" y="779"/>
                          <a:pt x="264" y="779"/>
                        </a:cubicBezTo>
                        <a:cubicBezTo>
                          <a:pt x="264" y="779"/>
                          <a:pt x="264" y="782"/>
                          <a:pt x="264" y="782"/>
                        </a:cubicBezTo>
                        <a:cubicBezTo>
                          <a:pt x="264" y="782"/>
                          <a:pt x="263" y="789"/>
                          <a:pt x="263" y="789"/>
                        </a:cubicBezTo>
                        <a:cubicBezTo>
                          <a:pt x="263" y="789"/>
                          <a:pt x="262" y="796"/>
                          <a:pt x="262" y="796"/>
                        </a:cubicBezTo>
                        <a:cubicBezTo>
                          <a:pt x="262" y="796"/>
                          <a:pt x="260" y="802"/>
                          <a:pt x="260" y="802"/>
                        </a:cubicBezTo>
                        <a:cubicBezTo>
                          <a:pt x="260" y="802"/>
                          <a:pt x="258" y="806"/>
                          <a:pt x="258" y="806"/>
                        </a:cubicBezTo>
                        <a:cubicBezTo>
                          <a:pt x="258" y="806"/>
                          <a:pt x="256" y="810"/>
                          <a:pt x="256" y="810"/>
                        </a:cubicBezTo>
                        <a:cubicBezTo>
                          <a:pt x="256" y="810"/>
                          <a:pt x="255" y="812"/>
                          <a:pt x="255" y="812"/>
                        </a:cubicBezTo>
                        <a:cubicBezTo>
                          <a:pt x="255" y="812"/>
                          <a:pt x="254" y="809"/>
                          <a:pt x="254" y="809"/>
                        </a:cubicBezTo>
                        <a:cubicBezTo>
                          <a:pt x="254" y="809"/>
                          <a:pt x="254" y="807"/>
                          <a:pt x="254" y="807"/>
                        </a:cubicBezTo>
                        <a:cubicBezTo>
                          <a:pt x="254" y="807"/>
                          <a:pt x="254" y="804"/>
                          <a:pt x="254" y="804"/>
                        </a:cubicBezTo>
                        <a:cubicBezTo>
                          <a:pt x="254" y="804"/>
                          <a:pt x="253" y="799"/>
                          <a:pt x="253" y="799"/>
                        </a:cubicBezTo>
                        <a:cubicBezTo>
                          <a:pt x="253" y="799"/>
                          <a:pt x="253" y="797"/>
                          <a:pt x="253" y="797"/>
                        </a:cubicBezTo>
                        <a:cubicBezTo>
                          <a:pt x="253" y="797"/>
                          <a:pt x="255" y="796"/>
                          <a:pt x="255" y="796"/>
                        </a:cubicBezTo>
                        <a:cubicBezTo>
                          <a:pt x="255" y="796"/>
                          <a:pt x="255" y="794"/>
                          <a:pt x="255" y="794"/>
                        </a:cubicBezTo>
                        <a:cubicBezTo>
                          <a:pt x="255" y="794"/>
                          <a:pt x="256" y="791"/>
                          <a:pt x="256" y="791"/>
                        </a:cubicBezTo>
                        <a:cubicBezTo>
                          <a:pt x="256" y="791"/>
                          <a:pt x="256" y="789"/>
                          <a:pt x="256" y="789"/>
                        </a:cubicBezTo>
                        <a:cubicBezTo>
                          <a:pt x="256" y="789"/>
                          <a:pt x="254" y="788"/>
                          <a:pt x="254" y="788"/>
                        </a:cubicBezTo>
                        <a:cubicBezTo>
                          <a:pt x="254" y="788"/>
                          <a:pt x="253" y="787"/>
                          <a:pt x="253" y="787"/>
                        </a:cubicBezTo>
                        <a:cubicBezTo>
                          <a:pt x="253" y="787"/>
                          <a:pt x="251" y="784"/>
                          <a:pt x="251" y="784"/>
                        </a:cubicBezTo>
                        <a:cubicBezTo>
                          <a:pt x="251" y="784"/>
                          <a:pt x="250" y="781"/>
                          <a:pt x="250" y="781"/>
                        </a:cubicBezTo>
                        <a:cubicBezTo>
                          <a:pt x="250" y="781"/>
                          <a:pt x="249" y="778"/>
                          <a:pt x="249" y="778"/>
                        </a:cubicBezTo>
                        <a:cubicBezTo>
                          <a:pt x="249" y="778"/>
                          <a:pt x="247" y="775"/>
                          <a:pt x="247" y="775"/>
                        </a:cubicBezTo>
                        <a:cubicBezTo>
                          <a:pt x="247" y="775"/>
                          <a:pt x="246" y="773"/>
                          <a:pt x="246" y="773"/>
                        </a:cubicBezTo>
                        <a:cubicBezTo>
                          <a:pt x="246" y="773"/>
                          <a:pt x="243" y="773"/>
                          <a:pt x="243" y="773"/>
                        </a:cubicBezTo>
                        <a:cubicBezTo>
                          <a:pt x="243" y="773"/>
                          <a:pt x="242" y="771"/>
                          <a:pt x="242" y="771"/>
                        </a:cubicBezTo>
                        <a:cubicBezTo>
                          <a:pt x="242" y="771"/>
                          <a:pt x="240" y="768"/>
                          <a:pt x="240" y="768"/>
                        </a:cubicBezTo>
                        <a:cubicBezTo>
                          <a:pt x="240" y="768"/>
                          <a:pt x="239" y="766"/>
                          <a:pt x="239" y="766"/>
                        </a:cubicBezTo>
                        <a:cubicBezTo>
                          <a:pt x="239" y="766"/>
                          <a:pt x="238" y="763"/>
                          <a:pt x="238" y="763"/>
                        </a:cubicBezTo>
                        <a:cubicBezTo>
                          <a:pt x="238" y="763"/>
                          <a:pt x="236" y="764"/>
                          <a:pt x="236" y="764"/>
                        </a:cubicBezTo>
                        <a:cubicBezTo>
                          <a:pt x="236" y="764"/>
                          <a:pt x="235" y="762"/>
                          <a:pt x="235" y="762"/>
                        </a:cubicBezTo>
                        <a:cubicBezTo>
                          <a:pt x="235" y="762"/>
                          <a:pt x="234" y="760"/>
                          <a:pt x="234" y="760"/>
                        </a:cubicBezTo>
                        <a:cubicBezTo>
                          <a:pt x="234" y="760"/>
                          <a:pt x="232" y="760"/>
                          <a:pt x="232" y="760"/>
                        </a:cubicBezTo>
                        <a:cubicBezTo>
                          <a:pt x="232" y="760"/>
                          <a:pt x="230" y="758"/>
                          <a:pt x="230" y="758"/>
                        </a:cubicBezTo>
                        <a:cubicBezTo>
                          <a:pt x="230" y="758"/>
                          <a:pt x="229" y="755"/>
                          <a:pt x="229" y="755"/>
                        </a:cubicBezTo>
                        <a:cubicBezTo>
                          <a:pt x="229" y="755"/>
                          <a:pt x="227" y="752"/>
                          <a:pt x="227" y="752"/>
                        </a:cubicBezTo>
                        <a:cubicBezTo>
                          <a:pt x="227" y="752"/>
                          <a:pt x="226" y="751"/>
                          <a:pt x="226" y="751"/>
                        </a:cubicBezTo>
                        <a:cubicBezTo>
                          <a:pt x="226" y="751"/>
                          <a:pt x="225" y="754"/>
                          <a:pt x="225" y="754"/>
                        </a:cubicBezTo>
                        <a:cubicBezTo>
                          <a:pt x="225" y="754"/>
                          <a:pt x="223" y="756"/>
                          <a:pt x="223" y="756"/>
                        </a:cubicBezTo>
                        <a:cubicBezTo>
                          <a:pt x="223" y="756"/>
                          <a:pt x="222" y="755"/>
                          <a:pt x="222" y="755"/>
                        </a:cubicBezTo>
                        <a:cubicBezTo>
                          <a:pt x="222" y="755"/>
                          <a:pt x="222" y="750"/>
                          <a:pt x="222" y="750"/>
                        </a:cubicBezTo>
                        <a:cubicBezTo>
                          <a:pt x="222" y="750"/>
                          <a:pt x="220" y="747"/>
                          <a:pt x="220" y="747"/>
                        </a:cubicBezTo>
                        <a:cubicBezTo>
                          <a:pt x="220" y="747"/>
                          <a:pt x="217" y="742"/>
                          <a:pt x="217" y="742"/>
                        </a:cubicBezTo>
                        <a:cubicBezTo>
                          <a:pt x="217" y="742"/>
                          <a:pt x="214" y="738"/>
                          <a:pt x="214" y="738"/>
                        </a:cubicBezTo>
                        <a:cubicBezTo>
                          <a:pt x="214" y="738"/>
                          <a:pt x="212" y="736"/>
                          <a:pt x="212" y="736"/>
                        </a:cubicBezTo>
                        <a:cubicBezTo>
                          <a:pt x="212" y="736"/>
                          <a:pt x="210" y="736"/>
                          <a:pt x="210" y="736"/>
                        </a:cubicBezTo>
                        <a:cubicBezTo>
                          <a:pt x="210" y="736"/>
                          <a:pt x="208" y="738"/>
                          <a:pt x="208" y="738"/>
                        </a:cubicBezTo>
                        <a:cubicBezTo>
                          <a:pt x="208" y="738"/>
                          <a:pt x="206" y="739"/>
                          <a:pt x="206" y="739"/>
                        </a:cubicBezTo>
                        <a:cubicBezTo>
                          <a:pt x="206" y="739"/>
                          <a:pt x="204" y="739"/>
                          <a:pt x="204" y="739"/>
                        </a:cubicBezTo>
                        <a:cubicBezTo>
                          <a:pt x="204" y="739"/>
                          <a:pt x="204" y="737"/>
                          <a:pt x="204" y="737"/>
                        </a:cubicBezTo>
                        <a:cubicBezTo>
                          <a:pt x="204" y="737"/>
                          <a:pt x="205" y="736"/>
                          <a:pt x="205" y="736"/>
                        </a:cubicBezTo>
                        <a:cubicBezTo>
                          <a:pt x="205" y="736"/>
                          <a:pt x="206" y="733"/>
                          <a:pt x="206" y="733"/>
                        </a:cubicBezTo>
                        <a:cubicBezTo>
                          <a:pt x="206" y="733"/>
                          <a:pt x="207" y="729"/>
                          <a:pt x="207" y="729"/>
                        </a:cubicBezTo>
                        <a:cubicBezTo>
                          <a:pt x="207" y="729"/>
                          <a:pt x="208" y="728"/>
                          <a:pt x="208" y="728"/>
                        </a:cubicBezTo>
                        <a:cubicBezTo>
                          <a:pt x="208" y="728"/>
                          <a:pt x="209" y="726"/>
                          <a:pt x="209" y="726"/>
                        </a:cubicBezTo>
                        <a:cubicBezTo>
                          <a:pt x="209" y="726"/>
                          <a:pt x="210" y="724"/>
                          <a:pt x="210" y="724"/>
                        </a:cubicBezTo>
                        <a:cubicBezTo>
                          <a:pt x="210" y="724"/>
                          <a:pt x="211" y="722"/>
                          <a:pt x="211" y="722"/>
                        </a:cubicBezTo>
                        <a:cubicBezTo>
                          <a:pt x="211" y="722"/>
                          <a:pt x="211" y="720"/>
                          <a:pt x="211" y="720"/>
                        </a:cubicBezTo>
                        <a:cubicBezTo>
                          <a:pt x="211" y="720"/>
                          <a:pt x="212" y="716"/>
                          <a:pt x="212" y="716"/>
                        </a:cubicBezTo>
                        <a:cubicBezTo>
                          <a:pt x="212" y="716"/>
                          <a:pt x="214" y="711"/>
                          <a:pt x="214" y="711"/>
                        </a:cubicBezTo>
                        <a:cubicBezTo>
                          <a:pt x="214" y="711"/>
                          <a:pt x="214" y="709"/>
                          <a:pt x="214" y="709"/>
                        </a:cubicBezTo>
                        <a:cubicBezTo>
                          <a:pt x="214" y="709"/>
                          <a:pt x="216" y="707"/>
                          <a:pt x="216" y="707"/>
                        </a:cubicBezTo>
                        <a:cubicBezTo>
                          <a:pt x="216" y="707"/>
                          <a:pt x="217" y="703"/>
                          <a:pt x="217" y="703"/>
                        </a:cubicBezTo>
                        <a:cubicBezTo>
                          <a:pt x="217" y="703"/>
                          <a:pt x="218" y="700"/>
                          <a:pt x="218" y="700"/>
                        </a:cubicBezTo>
                        <a:cubicBezTo>
                          <a:pt x="218" y="700"/>
                          <a:pt x="219" y="699"/>
                          <a:pt x="219" y="699"/>
                        </a:cubicBezTo>
                        <a:cubicBezTo>
                          <a:pt x="219" y="699"/>
                          <a:pt x="220" y="700"/>
                          <a:pt x="220" y="700"/>
                        </a:cubicBezTo>
                        <a:cubicBezTo>
                          <a:pt x="220" y="700"/>
                          <a:pt x="220" y="699"/>
                          <a:pt x="220" y="699"/>
                        </a:cubicBezTo>
                        <a:cubicBezTo>
                          <a:pt x="220" y="699"/>
                          <a:pt x="220" y="697"/>
                          <a:pt x="220" y="697"/>
                        </a:cubicBezTo>
                        <a:cubicBezTo>
                          <a:pt x="220" y="697"/>
                          <a:pt x="220" y="696"/>
                          <a:pt x="220" y="696"/>
                        </a:cubicBezTo>
                        <a:cubicBezTo>
                          <a:pt x="220" y="696"/>
                          <a:pt x="221" y="693"/>
                          <a:pt x="221" y="693"/>
                        </a:cubicBezTo>
                        <a:cubicBezTo>
                          <a:pt x="221" y="693"/>
                          <a:pt x="222" y="692"/>
                          <a:pt x="222" y="692"/>
                        </a:cubicBezTo>
                        <a:cubicBezTo>
                          <a:pt x="222" y="692"/>
                          <a:pt x="223" y="690"/>
                          <a:pt x="223" y="690"/>
                        </a:cubicBezTo>
                        <a:cubicBezTo>
                          <a:pt x="223" y="690"/>
                          <a:pt x="225" y="689"/>
                          <a:pt x="225" y="689"/>
                        </a:cubicBezTo>
                        <a:cubicBezTo>
                          <a:pt x="225" y="689"/>
                          <a:pt x="227" y="687"/>
                          <a:pt x="227" y="687"/>
                        </a:cubicBezTo>
                        <a:cubicBezTo>
                          <a:pt x="227" y="687"/>
                          <a:pt x="228" y="683"/>
                          <a:pt x="228" y="683"/>
                        </a:cubicBezTo>
                        <a:cubicBezTo>
                          <a:pt x="228" y="683"/>
                          <a:pt x="231" y="680"/>
                          <a:pt x="231" y="680"/>
                        </a:cubicBezTo>
                        <a:cubicBezTo>
                          <a:pt x="231" y="680"/>
                          <a:pt x="234" y="678"/>
                          <a:pt x="234" y="678"/>
                        </a:cubicBezTo>
                        <a:cubicBezTo>
                          <a:pt x="234" y="678"/>
                          <a:pt x="235" y="677"/>
                          <a:pt x="235" y="677"/>
                        </a:cubicBezTo>
                        <a:cubicBezTo>
                          <a:pt x="235" y="677"/>
                          <a:pt x="236" y="674"/>
                          <a:pt x="236" y="674"/>
                        </a:cubicBezTo>
                        <a:cubicBezTo>
                          <a:pt x="236" y="674"/>
                          <a:pt x="237" y="671"/>
                          <a:pt x="237" y="671"/>
                        </a:cubicBezTo>
                        <a:cubicBezTo>
                          <a:pt x="237" y="671"/>
                          <a:pt x="238" y="669"/>
                          <a:pt x="238" y="669"/>
                        </a:cubicBezTo>
                        <a:cubicBezTo>
                          <a:pt x="238" y="669"/>
                          <a:pt x="238" y="665"/>
                          <a:pt x="238" y="665"/>
                        </a:cubicBezTo>
                        <a:cubicBezTo>
                          <a:pt x="238" y="665"/>
                          <a:pt x="237" y="663"/>
                          <a:pt x="237" y="663"/>
                        </a:cubicBezTo>
                        <a:cubicBezTo>
                          <a:pt x="237" y="663"/>
                          <a:pt x="237" y="659"/>
                          <a:pt x="237" y="659"/>
                        </a:cubicBezTo>
                        <a:cubicBezTo>
                          <a:pt x="237" y="659"/>
                          <a:pt x="238" y="656"/>
                          <a:pt x="238" y="656"/>
                        </a:cubicBezTo>
                        <a:cubicBezTo>
                          <a:pt x="238" y="656"/>
                          <a:pt x="238" y="654"/>
                          <a:pt x="238" y="654"/>
                        </a:cubicBezTo>
                        <a:cubicBezTo>
                          <a:pt x="238" y="654"/>
                          <a:pt x="236" y="651"/>
                          <a:pt x="236" y="651"/>
                        </a:cubicBezTo>
                        <a:cubicBezTo>
                          <a:pt x="236" y="651"/>
                          <a:pt x="235" y="645"/>
                          <a:pt x="235" y="645"/>
                        </a:cubicBezTo>
                        <a:cubicBezTo>
                          <a:pt x="235" y="645"/>
                          <a:pt x="233" y="641"/>
                          <a:pt x="233" y="641"/>
                        </a:cubicBezTo>
                        <a:cubicBezTo>
                          <a:pt x="233" y="641"/>
                          <a:pt x="231" y="641"/>
                          <a:pt x="231" y="641"/>
                        </a:cubicBezTo>
                        <a:cubicBezTo>
                          <a:pt x="231" y="641"/>
                          <a:pt x="230" y="641"/>
                          <a:pt x="230" y="641"/>
                        </a:cubicBezTo>
                        <a:cubicBezTo>
                          <a:pt x="230" y="641"/>
                          <a:pt x="229" y="642"/>
                          <a:pt x="229" y="642"/>
                        </a:cubicBezTo>
                        <a:cubicBezTo>
                          <a:pt x="229" y="642"/>
                          <a:pt x="228" y="642"/>
                          <a:pt x="228" y="642"/>
                        </a:cubicBezTo>
                        <a:cubicBezTo>
                          <a:pt x="228" y="642"/>
                          <a:pt x="227" y="640"/>
                          <a:pt x="227" y="640"/>
                        </a:cubicBezTo>
                        <a:cubicBezTo>
                          <a:pt x="227" y="640"/>
                          <a:pt x="226" y="635"/>
                          <a:pt x="226" y="635"/>
                        </a:cubicBezTo>
                        <a:cubicBezTo>
                          <a:pt x="226" y="635"/>
                          <a:pt x="227" y="627"/>
                          <a:pt x="227" y="627"/>
                        </a:cubicBezTo>
                        <a:cubicBezTo>
                          <a:pt x="227" y="627"/>
                          <a:pt x="228" y="621"/>
                          <a:pt x="228" y="621"/>
                        </a:cubicBezTo>
                        <a:cubicBezTo>
                          <a:pt x="228" y="621"/>
                          <a:pt x="228" y="617"/>
                          <a:pt x="228" y="617"/>
                        </a:cubicBezTo>
                        <a:cubicBezTo>
                          <a:pt x="228" y="617"/>
                          <a:pt x="228" y="613"/>
                          <a:pt x="228" y="613"/>
                        </a:cubicBezTo>
                        <a:cubicBezTo>
                          <a:pt x="228" y="613"/>
                          <a:pt x="228" y="610"/>
                          <a:pt x="228" y="610"/>
                        </a:cubicBezTo>
                        <a:cubicBezTo>
                          <a:pt x="228" y="610"/>
                          <a:pt x="225" y="606"/>
                          <a:pt x="225" y="606"/>
                        </a:cubicBezTo>
                        <a:cubicBezTo>
                          <a:pt x="225" y="606"/>
                          <a:pt x="224" y="605"/>
                          <a:pt x="224" y="605"/>
                        </a:cubicBezTo>
                        <a:cubicBezTo>
                          <a:pt x="224" y="605"/>
                          <a:pt x="222" y="606"/>
                          <a:pt x="222" y="606"/>
                        </a:cubicBezTo>
                        <a:cubicBezTo>
                          <a:pt x="222" y="606"/>
                          <a:pt x="220" y="609"/>
                          <a:pt x="220" y="609"/>
                        </a:cubicBezTo>
                        <a:cubicBezTo>
                          <a:pt x="220" y="609"/>
                          <a:pt x="217" y="609"/>
                          <a:pt x="217" y="609"/>
                        </a:cubicBezTo>
                        <a:cubicBezTo>
                          <a:pt x="217" y="609"/>
                          <a:pt x="216" y="607"/>
                          <a:pt x="216" y="607"/>
                        </a:cubicBezTo>
                        <a:cubicBezTo>
                          <a:pt x="216" y="607"/>
                          <a:pt x="215" y="602"/>
                          <a:pt x="215" y="602"/>
                        </a:cubicBezTo>
                        <a:cubicBezTo>
                          <a:pt x="215" y="602"/>
                          <a:pt x="214" y="600"/>
                          <a:pt x="214" y="600"/>
                        </a:cubicBezTo>
                        <a:cubicBezTo>
                          <a:pt x="214" y="600"/>
                          <a:pt x="214" y="594"/>
                          <a:pt x="214" y="594"/>
                        </a:cubicBezTo>
                        <a:cubicBezTo>
                          <a:pt x="214" y="594"/>
                          <a:pt x="213" y="589"/>
                          <a:pt x="213" y="589"/>
                        </a:cubicBezTo>
                        <a:cubicBezTo>
                          <a:pt x="213" y="589"/>
                          <a:pt x="212" y="586"/>
                          <a:pt x="212" y="586"/>
                        </a:cubicBezTo>
                        <a:cubicBezTo>
                          <a:pt x="212" y="586"/>
                          <a:pt x="211" y="581"/>
                          <a:pt x="211" y="581"/>
                        </a:cubicBezTo>
                        <a:cubicBezTo>
                          <a:pt x="211" y="581"/>
                          <a:pt x="210" y="577"/>
                          <a:pt x="210" y="577"/>
                        </a:cubicBezTo>
                        <a:cubicBezTo>
                          <a:pt x="210" y="577"/>
                          <a:pt x="208" y="573"/>
                          <a:pt x="208" y="573"/>
                        </a:cubicBezTo>
                        <a:cubicBezTo>
                          <a:pt x="208" y="573"/>
                          <a:pt x="205" y="572"/>
                          <a:pt x="205" y="572"/>
                        </a:cubicBezTo>
                        <a:cubicBezTo>
                          <a:pt x="205" y="572"/>
                          <a:pt x="203" y="570"/>
                          <a:pt x="203" y="570"/>
                        </a:cubicBezTo>
                        <a:cubicBezTo>
                          <a:pt x="203" y="570"/>
                          <a:pt x="202" y="569"/>
                          <a:pt x="202" y="569"/>
                        </a:cubicBezTo>
                        <a:cubicBezTo>
                          <a:pt x="202" y="569"/>
                          <a:pt x="201" y="571"/>
                          <a:pt x="201" y="571"/>
                        </a:cubicBezTo>
                        <a:cubicBezTo>
                          <a:pt x="201" y="571"/>
                          <a:pt x="199" y="571"/>
                          <a:pt x="199" y="571"/>
                        </a:cubicBezTo>
                        <a:cubicBezTo>
                          <a:pt x="199" y="571"/>
                          <a:pt x="197" y="571"/>
                          <a:pt x="197" y="571"/>
                        </a:cubicBezTo>
                        <a:cubicBezTo>
                          <a:pt x="197" y="571"/>
                          <a:pt x="194" y="570"/>
                          <a:pt x="194" y="570"/>
                        </a:cubicBezTo>
                        <a:cubicBezTo>
                          <a:pt x="194" y="570"/>
                          <a:pt x="191" y="569"/>
                          <a:pt x="191" y="569"/>
                        </a:cubicBezTo>
                        <a:cubicBezTo>
                          <a:pt x="191" y="569"/>
                          <a:pt x="188" y="568"/>
                          <a:pt x="188" y="568"/>
                        </a:cubicBezTo>
                        <a:cubicBezTo>
                          <a:pt x="188" y="568"/>
                          <a:pt x="186" y="567"/>
                          <a:pt x="186" y="567"/>
                        </a:cubicBezTo>
                        <a:cubicBezTo>
                          <a:pt x="186" y="567"/>
                          <a:pt x="186" y="564"/>
                          <a:pt x="186" y="564"/>
                        </a:cubicBezTo>
                        <a:cubicBezTo>
                          <a:pt x="186" y="564"/>
                          <a:pt x="186" y="560"/>
                          <a:pt x="186" y="560"/>
                        </a:cubicBezTo>
                        <a:cubicBezTo>
                          <a:pt x="186" y="560"/>
                          <a:pt x="186" y="556"/>
                          <a:pt x="186" y="556"/>
                        </a:cubicBezTo>
                        <a:cubicBezTo>
                          <a:pt x="186" y="556"/>
                          <a:pt x="186" y="552"/>
                          <a:pt x="186" y="552"/>
                        </a:cubicBezTo>
                        <a:cubicBezTo>
                          <a:pt x="186" y="552"/>
                          <a:pt x="186" y="547"/>
                          <a:pt x="186" y="547"/>
                        </a:cubicBezTo>
                        <a:cubicBezTo>
                          <a:pt x="186" y="547"/>
                          <a:pt x="185" y="544"/>
                          <a:pt x="185" y="544"/>
                        </a:cubicBezTo>
                        <a:cubicBezTo>
                          <a:pt x="185" y="544"/>
                          <a:pt x="185" y="541"/>
                          <a:pt x="185" y="541"/>
                        </a:cubicBezTo>
                        <a:cubicBezTo>
                          <a:pt x="185" y="541"/>
                          <a:pt x="184" y="538"/>
                          <a:pt x="184" y="538"/>
                        </a:cubicBezTo>
                        <a:cubicBezTo>
                          <a:pt x="184" y="538"/>
                          <a:pt x="184" y="534"/>
                          <a:pt x="184" y="534"/>
                        </a:cubicBezTo>
                        <a:cubicBezTo>
                          <a:pt x="184" y="534"/>
                          <a:pt x="182" y="531"/>
                          <a:pt x="182" y="531"/>
                        </a:cubicBezTo>
                        <a:cubicBezTo>
                          <a:pt x="182" y="531"/>
                          <a:pt x="182" y="528"/>
                          <a:pt x="182" y="528"/>
                        </a:cubicBezTo>
                        <a:cubicBezTo>
                          <a:pt x="182" y="528"/>
                          <a:pt x="185" y="524"/>
                          <a:pt x="185" y="524"/>
                        </a:cubicBezTo>
                        <a:cubicBezTo>
                          <a:pt x="185" y="524"/>
                          <a:pt x="182" y="520"/>
                          <a:pt x="182" y="520"/>
                        </a:cubicBezTo>
                        <a:cubicBezTo>
                          <a:pt x="182" y="520"/>
                          <a:pt x="182" y="517"/>
                          <a:pt x="182" y="517"/>
                        </a:cubicBezTo>
                        <a:cubicBezTo>
                          <a:pt x="182" y="517"/>
                          <a:pt x="184" y="507"/>
                          <a:pt x="184" y="507"/>
                        </a:cubicBezTo>
                        <a:cubicBezTo>
                          <a:pt x="184" y="507"/>
                          <a:pt x="185" y="504"/>
                          <a:pt x="185" y="504"/>
                        </a:cubicBezTo>
                        <a:cubicBezTo>
                          <a:pt x="185" y="504"/>
                          <a:pt x="184" y="501"/>
                          <a:pt x="184" y="501"/>
                        </a:cubicBezTo>
                        <a:cubicBezTo>
                          <a:pt x="184" y="501"/>
                          <a:pt x="187" y="488"/>
                          <a:pt x="187" y="488"/>
                        </a:cubicBezTo>
                        <a:cubicBezTo>
                          <a:pt x="187" y="488"/>
                          <a:pt x="184" y="482"/>
                          <a:pt x="184" y="482"/>
                        </a:cubicBezTo>
                        <a:cubicBezTo>
                          <a:pt x="184" y="482"/>
                          <a:pt x="183" y="476"/>
                          <a:pt x="183" y="476"/>
                        </a:cubicBezTo>
                        <a:cubicBezTo>
                          <a:pt x="183" y="476"/>
                          <a:pt x="182" y="474"/>
                          <a:pt x="182" y="474"/>
                        </a:cubicBezTo>
                        <a:cubicBezTo>
                          <a:pt x="182" y="474"/>
                          <a:pt x="180" y="473"/>
                          <a:pt x="180" y="473"/>
                        </a:cubicBezTo>
                        <a:cubicBezTo>
                          <a:pt x="180" y="473"/>
                          <a:pt x="176" y="468"/>
                          <a:pt x="176" y="468"/>
                        </a:cubicBezTo>
                        <a:cubicBezTo>
                          <a:pt x="176" y="468"/>
                          <a:pt x="175" y="459"/>
                          <a:pt x="175" y="459"/>
                        </a:cubicBezTo>
                        <a:cubicBezTo>
                          <a:pt x="175" y="459"/>
                          <a:pt x="174" y="455"/>
                          <a:pt x="174" y="455"/>
                        </a:cubicBezTo>
                        <a:cubicBezTo>
                          <a:pt x="174" y="455"/>
                          <a:pt x="175" y="452"/>
                          <a:pt x="175" y="452"/>
                        </a:cubicBezTo>
                        <a:cubicBezTo>
                          <a:pt x="175" y="452"/>
                          <a:pt x="175" y="448"/>
                          <a:pt x="175" y="448"/>
                        </a:cubicBezTo>
                        <a:cubicBezTo>
                          <a:pt x="175" y="448"/>
                          <a:pt x="157" y="448"/>
                          <a:pt x="157" y="448"/>
                        </a:cubicBezTo>
                        <a:cubicBezTo>
                          <a:pt x="157" y="448"/>
                          <a:pt x="155" y="444"/>
                          <a:pt x="155" y="444"/>
                        </a:cubicBezTo>
                        <a:cubicBezTo>
                          <a:pt x="155" y="444"/>
                          <a:pt x="155" y="435"/>
                          <a:pt x="155" y="435"/>
                        </a:cubicBezTo>
                        <a:cubicBezTo>
                          <a:pt x="155" y="435"/>
                          <a:pt x="154" y="432"/>
                          <a:pt x="154" y="432"/>
                        </a:cubicBezTo>
                        <a:cubicBezTo>
                          <a:pt x="154" y="432"/>
                          <a:pt x="151" y="426"/>
                          <a:pt x="151" y="426"/>
                        </a:cubicBezTo>
                        <a:cubicBezTo>
                          <a:pt x="151" y="426"/>
                          <a:pt x="151" y="423"/>
                          <a:pt x="151" y="423"/>
                        </a:cubicBezTo>
                        <a:cubicBezTo>
                          <a:pt x="151" y="423"/>
                          <a:pt x="153" y="423"/>
                          <a:pt x="153" y="423"/>
                        </a:cubicBezTo>
                        <a:cubicBezTo>
                          <a:pt x="153" y="423"/>
                          <a:pt x="153" y="416"/>
                          <a:pt x="153" y="416"/>
                        </a:cubicBezTo>
                        <a:cubicBezTo>
                          <a:pt x="153" y="416"/>
                          <a:pt x="152" y="410"/>
                          <a:pt x="152" y="410"/>
                        </a:cubicBezTo>
                        <a:cubicBezTo>
                          <a:pt x="152" y="410"/>
                          <a:pt x="150" y="404"/>
                          <a:pt x="150" y="404"/>
                        </a:cubicBezTo>
                        <a:cubicBezTo>
                          <a:pt x="150" y="404"/>
                          <a:pt x="151" y="400"/>
                          <a:pt x="151" y="400"/>
                        </a:cubicBezTo>
                        <a:cubicBezTo>
                          <a:pt x="151" y="400"/>
                          <a:pt x="150" y="397"/>
                          <a:pt x="150" y="397"/>
                        </a:cubicBezTo>
                        <a:cubicBezTo>
                          <a:pt x="150" y="397"/>
                          <a:pt x="143" y="391"/>
                          <a:pt x="143" y="391"/>
                        </a:cubicBezTo>
                        <a:cubicBezTo>
                          <a:pt x="143" y="391"/>
                          <a:pt x="143" y="391"/>
                          <a:pt x="143" y="391"/>
                        </a:cubicBezTo>
                        <a:cubicBezTo>
                          <a:pt x="143" y="391"/>
                          <a:pt x="143" y="391"/>
                          <a:pt x="143" y="391"/>
                        </a:cubicBezTo>
                        <a:cubicBezTo>
                          <a:pt x="143" y="391"/>
                          <a:pt x="142" y="390"/>
                          <a:pt x="142" y="390"/>
                        </a:cubicBezTo>
                        <a:cubicBezTo>
                          <a:pt x="142" y="390"/>
                          <a:pt x="140" y="390"/>
                          <a:pt x="140" y="390"/>
                        </a:cubicBezTo>
                        <a:cubicBezTo>
                          <a:pt x="140" y="390"/>
                          <a:pt x="139" y="391"/>
                          <a:pt x="139" y="391"/>
                        </a:cubicBezTo>
                        <a:cubicBezTo>
                          <a:pt x="139" y="391"/>
                          <a:pt x="137" y="390"/>
                          <a:pt x="137" y="390"/>
                        </a:cubicBezTo>
                        <a:cubicBezTo>
                          <a:pt x="137" y="390"/>
                          <a:pt x="136" y="390"/>
                          <a:pt x="136" y="390"/>
                        </a:cubicBezTo>
                        <a:cubicBezTo>
                          <a:pt x="136" y="390"/>
                          <a:pt x="135" y="389"/>
                          <a:pt x="135" y="389"/>
                        </a:cubicBezTo>
                        <a:cubicBezTo>
                          <a:pt x="135" y="389"/>
                          <a:pt x="133" y="387"/>
                          <a:pt x="133" y="387"/>
                        </a:cubicBezTo>
                        <a:cubicBezTo>
                          <a:pt x="133" y="387"/>
                          <a:pt x="132" y="385"/>
                          <a:pt x="132" y="385"/>
                        </a:cubicBezTo>
                        <a:cubicBezTo>
                          <a:pt x="132" y="385"/>
                          <a:pt x="131" y="383"/>
                          <a:pt x="131" y="383"/>
                        </a:cubicBezTo>
                        <a:cubicBezTo>
                          <a:pt x="131" y="383"/>
                          <a:pt x="129" y="383"/>
                          <a:pt x="129" y="383"/>
                        </a:cubicBezTo>
                        <a:cubicBezTo>
                          <a:pt x="129" y="383"/>
                          <a:pt x="128" y="381"/>
                          <a:pt x="128" y="381"/>
                        </a:cubicBezTo>
                        <a:cubicBezTo>
                          <a:pt x="128" y="381"/>
                          <a:pt x="126" y="379"/>
                          <a:pt x="126" y="379"/>
                        </a:cubicBezTo>
                        <a:cubicBezTo>
                          <a:pt x="126" y="379"/>
                          <a:pt x="124" y="379"/>
                          <a:pt x="124" y="379"/>
                        </a:cubicBezTo>
                        <a:cubicBezTo>
                          <a:pt x="124" y="379"/>
                          <a:pt x="123" y="378"/>
                          <a:pt x="123" y="378"/>
                        </a:cubicBezTo>
                        <a:cubicBezTo>
                          <a:pt x="123" y="378"/>
                          <a:pt x="122" y="375"/>
                          <a:pt x="122" y="375"/>
                        </a:cubicBezTo>
                        <a:cubicBezTo>
                          <a:pt x="122" y="375"/>
                          <a:pt x="120" y="371"/>
                          <a:pt x="120" y="371"/>
                        </a:cubicBezTo>
                        <a:cubicBezTo>
                          <a:pt x="120" y="371"/>
                          <a:pt x="119" y="372"/>
                          <a:pt x="119" y="372"/>
                        </a:cubicBezTo>
                        <a:cubicBezTo>
                          <a:pt x="119" y="372"/>
                          <a:pt x="118" y="371"/>
                          <a:pt x="118" y="371"/>
                        </a:cubicBezTo>
                        <a:cubicBezTo>
                          <a:pt x="118" y="371"/>
                          <a:pt x="116" y="370"/>
                          <a:pt x="116" y="370"/>
                        </a:cubicBezTo>
                        <a:cubicBezTo>
                          <a:pt x="116" y="370"/>
                          <a:pt x="115" y="369"/>
                          <a:pt x="115" y="369"/>
                        </a:cubicBezTo>
                        <a:cubicBezTo>
                          <a:pt x="115" y="369"/>
                          <a:pt x="113" y="368"/>
                          <a:pt x="113" y="368"/>
                        </a:cubicBezTo>
                        <a:cubicBezTo>
                          <a:pt x="113" y="368"/>
                          <a:pt x="112" y="369"/>
                          <a:pt x="112" y="369"/>
                        </a:cubicBezTo>
                        <a:cubicBezTo>
                          <a:pt x="112" y="369"/>
                          <a:pt x="110" y="370"/>
                          <a:pt x="110" y="370"/>
                        </a:cubicBezTo>
                        <a:cubicBezTo>
                          <a:pt x="110" y="370"/>
                          <a:pt x="109" y="369"/>
                          <a:pt x="109" y="369"/>
                        </a:cubicBezTo>
                        <a:cubicBezTo>
                          <a:pt x="109" y="369"/>
                          <a:pt x="107" y="368"/>
                          <a:pt x="107" y="368"/>
                        </a:cubicBezTo>
                        <a:cubicBezTo>
                          <a:pt x="107" y="368"/>
                          <a:pt x="106" y="367"/>
                          <a:pt x="106" y="367"/>
                        </a:cubicBezTo>
                        <a:cubicBezTo>
                          <a:pt x="106" y="367"/>
                          <a:pt x="105" y="364"/>
                          <a:pt x="105" y="364"/>
                        </a:cubicBezTo>
                        <a:cubicBezTo>
                          <a:pt x="105" y="364"/>
                          <a:pt x="104" y="363"/>
                          <a:pt x="104" y="363"/>
                        </a:cubicBezTo>
                        <a:cubicBezTo>
                          <a:pt x="104" y="363"/>
                          <a:pt x="103" y="361"/>
                          <a:pt x="103" y="361"/>
                        </a:cubicBezTo>
                        <a:cubicBezTo>
                          <a:pt x="103" y="361"/>
                          <a:pt x="102" y="360"/>
                          <a:pt x="102" y="360"/>
                        </a:cubicBezTo>
                        <a:cubicBezTo>
                          <a:pt x="102" y="360"/>
                          <a:pt x="101" y="359"/>
                          <a:pt x="101" y="359"/>
                        </a:cubicBezTo>
                        <a:cubicBezTo>
                          <a:pt x="101" y="359"/>
                          <a:pt x="100" y="357"/>
                          <a:pt x="100" y="357"/>
                        </a:cubicBezTo>
                        <a:cubicBezTo>
                          <a:pt x="100" y="357"/>
                          <a:pt x="99" y="354"/>
                          <a:pt x="99" y="354"/>
                        </a:cubicBezTo>
                        <a:cubicBezTo>
                          <a:pt x="99" y="354"/>
                          <a:pt x="97" y="352"/>
                          <a:pt x="97" y="352"/>
                        </a:cubicBezTo>
                        <a:cubicBezTo>
                          <a:pt x="97" y="352"/>
                          <a:pt x="97" y="349"/>
                          <a:pt x="97" y="349"/>
                        </a:cubicBezTo>
                        <a:cubicBezTo>
                          <a:pt x="97" y="349"/>
                          <a:pt x="96" y="347"/>
                          <a:pt x="96" y="347"/>
                        </a:cubicBezTo>
                        <a:cubicBezTo>
                          <a:pt x="96" y="347"/>
                          <a:pt x="96" y="344"/>
                          <a:pt x="96" y="344"/>
                        </a:cubicBezTo>
                        <a:cubicBezTo>
                          <a:pt x="96" y="344"/>
                          <a:pt x="95" y="342"/>
                          <a:pt x="95" y="342"/>
                        </a:cubicBezTo>
                        <a:cubicBezTo>
                          <a:pt x="95" y="342"/>
                          <a:pt x="95" y="339"/>
                          <a:pt x="95" y="339"/>
                        </a:cubicBezTo>
                        <a:cubicBezTo>
                          <a:pt x="95" y="339"/>
                          <a:pt x="95" y="337"/>
                          <a:pt x="95" y="337"/>
                        </a:cubicBezTo>
                        <a:cubicBezTo>
                          <a:pt x="95" y="337"/>
                          <a:pt x="94" y="335"/>
                          <a:pt x="94" y="335"/>
                        </a:cubicBezTo>
                        <a:cubicBezTo>
                          <a:pt x="94" y="335"/>
                          <a:pt x="94" y="330"/>
                          <a:pt x="94" y="330"/>
                        </a:cubicBezTo>
                        <a:cubicBezTo>
                          <a:pt x="94" y="330"/>
                          <a:pt x="94" y="328"/>
                          <a:pt x="94" y="328"/>
                        </a:cubicBezTo>
                        <a:cubicBezTo>
                          <a:pt x="94" y="328"/>
                          <a:pt x="95" y="325"/>
                          <a:pt x="95" y="325"/>
                        </a:cubicBezTo>
                        <a:cubicBezTo>
                          <a:pt x="95" y="325"/>
                          <a:pt x="95" y="321"/>
                          <a:pt x="95" y="321"/>
                        </a:cubicBezTo>
                        <a:cubicBezTo>
                          <a:pt x="95" y="321"/>
                          <a:pt x="95" y="319"/>
                          <a:pt x="95" y="319"/>
                        </a:cubicBezTo>
                        <a:cubicBezTo>
                          <a:pt x="95" y="319"/>
                          <a:pt x="95" y="316"/>
                          <a:pt x="95" y="316"/>
                        </a:cubicBezTo>
                        <a:cubicBezTo>
                          <a:pt x="95" y="316"/>
                          <a:pt x="95" y="313"/>
                          <a:pt x="95" y="313"/>
                        </a:cubicBezTo>
                        <a:cubicBezTo>
                          <a:pt x="95" y="313"/>
                          <a:pt x="93" y="312"/>
                          <a:pt x="93" y="312"/>
                        </a:cubicBezTo>
                        <a:cubicBezTo>
                          <a:pt x="93" y="312"/>
                          <a:pt x="92" y="312"/>
                          <a:pt x="92" y="312"/>
                        </a:cubicBezTo>
                        <a:cubicBezTo>
                          <a:pt x="92" y="312"/>
                          <a:pt x="92" y="314"/>
                          <a:pt x="92" y="314"/>
                        </a:cubicBezTo>
                        <a:cubicBezTo>
                          <a:pt x="92" y="314"/>
                          <a:pt x="91" y="313"/>
                          <a:pt x="91" y="313"/>
                        </a:cubicBezTo>
                        <a:cubicBezTo>
                          <a:pt x="91" y="313"/>
                          <a:pt x="87" y="313"/>
                          <a:pt x="87" y="313"/>
                        </a:cubicBezTo>
                        <a:cubicBezTo>
                          <a:pt x="87" y="313"/>
                          <a:pt x="85" y="314"/>
                          <a:pt x="85" y="314"/>
                        </a:cubicBezTo>
                        <a:cubicBezTo>
                          <a:pt x="85" y="314"/>
                          <a:pt x="83" y="315"/>
                          <a:pt x="83" y="315"/>
                        </a:cubicBezTo>
                        <a:cubicBezTo>
                          <a:pt x="83" y="315"/>
                          <a:pt x="79" y="317"/>
                          <a:pt x="79" y="317"/>
                        </a:cubicBezTo>
                        <a:cubicBezTo>
                          <a:pt x="79" y="317"/>
                          <a:pt x="78" y="320"/>
                          <a:pt x="78" y="320"/>
                        </a:cubicBezTo>
                        <a:cubicBezTo>
                          <a:pt x="78" y="320"/>
                          <a:pt x="76" y="324"/>
                          <a:pt x="76" y="324"/>
                        </a:cubicBezTo>
                        <a:cubicBezTo>
                          <a:pt x="76" y="324"/>
                          <a:pt x="73" y="325"/>
                          <a:pt x="73" y="325"/>
                        </a:cubicBezTo>
                        <a:cubicBezTo>
                          <a:pt x="73" y="325"/>
                          <a:pt x="72" y="327"/>
                          <a:pt x="72" y="327"/>
                        </a:cubicBezTo>
                        <a:cubicBezTo>
                          <a:pt x="72" y="327"/>
                          <a:pt x="70" y="328"/>
                          <a:pt x="70" y="328"/>
                        </a:cubicBezTo>
                        <a:cubicBezTo>
                          <a:pt x="70" y="328"/>
                          <a:pt x="69" y="332"/>
                          <a:pt x="69" y="332"/>
                        </a:cubicBezTo>
                        <a:cubicBezTo>
                          <a:pt x="69" y="332"/>
                          <a:pt x="66" y="332"/>
                          <a:pt x="66" y="332"/>
                        </a:cubicBezTo>
                        <a:cubicBezTo>
                          <a:pt x="66" y="332"/>
                          <a:pt x="65" y="333"/>
                          <a:pt x="65" y="333"/>
                        </a:cubicBezTo>
                        <a:cubicBezTo>
                          <a:pt x="65" y="333"/>
                          <a:pt x="64" y="336"/>
                          <a:pt x="64" y="336"/>
                        </a:cubicBezTo>
                        <a:cubicBezTo>
                          <a:pt x="64" y="336"/>
                          <a:pt x="64" y="336"/>
                          <a:pt x="64" y="336"/>
                        </a:cubicBezTo>
                        <a:cubicBezTo>
                          <a:pt x="64" y="336"/>
                          <a:pt x="63" y="338"/>
                          <a:pt x="63" y="338"/>
                        </a:cubicBezTo>
                        <a:cubicBezTo>
                          <a:pt x="63" y="338"/>
                          <a:pt x="62" y="338"/>
                          <a:pt x="62" y="338"/>
                        </a:cubicBezTo>
                        <a:cubicBezTo>
                          <a:pt x="62" y="338"/>
                          <a:pt x="60" y="340"/>
                          <a:pt x="60" y="340"/>
                        </a:cubicBezTo>
                        <a:cubicBezTo>
                          <a:pt x="60" y="340"/>
                          <a:pt x="58" y="339"/>
                          <a:pt x="58" y="339"/>
                        </a:cubicBezTo>
                        <a:cubicBezTo>
                          <a:pt x="58" y="339"/>
                          <a:pt x="58" y="338"/>
                          <a:pt x="58" y="338"/>
                        </a:cubicBezTo>
                        <a:cubicBezTo>
                          <a:pt x="58" y="338"/>
                          <a:pt x="55" y="338"/>
                          <a:pt x="55" y="338"/>
                        </a:cubicBezTo>
                        <a:cubicBezTo>
                          <a:pt x="55" y="338"/>
                          <a:pt x="52" y="337"/>
                          <a:pt x="52" y="337"/>
                        </a:cubicBezTo>
                        <a:cubicBezTo>
                          <a:pt x="52" y="337"/>
                          <a:pt x="50" y="337"/>
                          <a:pt x="50" y="337"/>
                        </a:cubicBezTo>
                        <a:cubicBezTo>
                          <a:pt x="50" y="337"/>
                          <a:pt x="45" y="337"/>
                          <a:pt x="45" y="337"/>
                        </a:cubicBezTo>
                        <a:cubicBezTo>
                          <a:pt x="45" y="337"/>
                          <a:pt x="43" y="339"/>
                          <a:pt x="43" y="339"/>
                        </a:cubicBezTo>
                        <a:cubicBezTo>
                          <a:pt x="43" y="339"/>
                          <a:pt x="42" y="339"/>
                          <a:pt x="42" y="339"/>
                        </a:cubicBezTo>
                        <a:cubicBezTo>
                          <a:pt x="42" y="339"/>
                          <a:pt x="40" y="337"/>
                          <a:pt x="40" y="337"/>
                        </a:cubicBezTo>
                        <a:cubicBezTo>
                          <a:pt x="40" y="337"/>
                          <a:pt x="38" y="335"/>
                          <a:pt x="38" y="335"/>
                        </a:cubicBezTo>
                        <a:cubicBezTo>
                          <a:pt x="38" y="335"/>
                          <a:pt x="38" y="322"/>
                          <a:pt x="38" y="322"/>
                        </a:cubicBezTo>
                        <a:cubicBezTo>
                          <a:pt x="38" y="322"/>
                          <a:pt x="38" y="314"/>
                          <a:pt x="38" y="314"/>
                        </a:cubicBezTo>
                        <a:cubicBezTo>
                          <a:pt x="38" y="314"/>
                          <a:pt x="39" y="312"/>
                          <a:pt x="39" y="312"/>
                        </a:cubicBezTo>
                        <a:cubicBezTo>
                          <a:pt x="39" y="312"/>
                          <a:pt x="38" y="305"/>
                          <a:pt x="38" y="305"/>
                        </a:cubicBezTo>
                        <a:cubicBezTo>
                          <a:pt x="38" y="305"/>
                          <a:pt x="30" y="317"/>
                          <a:pt x="30" y="317"/>
                        </a:cubicBezTo>
                        <a:cubicBezTo>
                          <a:pt x="30" y="317"/>
                          <a:pt x="21" y="317"/>
                          <a:pt x="21" y="317"/>
                        </a:cubicBezTo>
                        <a:cubicBezTo>
                          <a:pt x="21" y="317"/>
                          <a:pt x="21" y="313"/>
                          <a:pt x="21" y="313"/>
                        </a:cubicBezTo>
                        <a:cubicBezTo>
                          <a:pt x="21" y="313"/>
                          <a:pt x="18" y="306"/>
                          <a:pt x="18" y="306"/>
                        </a:cubicBezTo>
                        <a:cubicBezTo>
                          <a:pt x="18" y="306"/>
                          <a:pt x="14" y="305"/>
                          <a:pt x="14" y="305"/>
                        </a:cubicBezTo>
                        <a:cubicBezTo>
                          <a:pt x="14" y="305"/>
                          <a:pt x="10" y="305"/>
                          <a:pt x="10" y="305"/>
                        </a:cubicBezTo>
                        <a:cubicBezTo>
                          <a:pt x="10" y="305"/>
                          <a:pt x="9" y="303"/>
                          <a:pt x="9" y="303"/>
                        </a:cubicBezTo>
                        <a:cubicBezTo>
                          <a:pt x="9" y="303"/>
                          <a:pt x="11" y="300"/>
                          <a:pt x="11" y="300"/>
                        </a:cubicBezTo>
                        <a:cubicBezTo>
                          <a:pt x="11" y="300"/>
                          <a:pt x="12" y="298"/>
                          <a:pt x="12" y="298"/>
                        </a:cubicBezTo>
                        <a:cubicBezTo>
                          <a:pt x="12" y="298"/>
                          <a:pt x="12" y="295"/>
                          <a:pt x="12" y="295"/>
                        </a:cubicBezTo>
                        <a:cubicBezTo>
                          <a:pt x="12" y="295"/>
                          <a:pt x="10" y="291"/>
                          <a:pt x="10" y="291"/>
                        </a:cubicBezTo>
                        <a:cubicBezTo>
                          <a:pt x="10" y="291"/>
                          <a:pt x="8" y="287"/>
                          <a:pt x="8" y="287"/>
                        </a:cubicBezTo>
                        <a:cubicBezTo>
                          <a:pt x="8" y="287"/>
                          <a:pt x="7" y="284"/>
                          <a:pt x="7" y="284"/>
                        </a:cubicBezTo>
                        <a:cubicBezTo>
                          <a:pt x="7" y="284"/>
                          <a:pt x="6" y="283"/>
                          <a:pt x="6" y="283"/>
                        </a:cubicBezTo>
                        <a:cubicBezTo>
                          <a:pt x="6" y="283"/>
                          <a:pt x="5" y="280"/>
                          <a:pt x="5" y="280"/>
                        </a:cubicBezTo>
                        <a:cubicBezTo>
                          <a:pt x="5" y="280"/>
                          <a:pt x="4" y="276"/>
                          <a:pt x="4" y="276"/>
                        </a:cubicBezTo>
                        <a:cubicBezTo>
                          <a:pt x="4" y="276"/>
                          <a:pt x="3" y="274"/>
                          <a:pt x="3" y="274"/>
                        </a:cubicBezTo>
                        <a:cubicBezTo>
                          <a:pt x="3" y="274"/>
                          <a:pt x="3" y="270"/>
                          <a:pt x="3" y="270"/>
                        </a:cubicBezTo>
                        <a:cubicBezTo>
                          <a:pt x="3" y="270"/>
                          <a:pt x="1" y="269"/>
                          <a:pt x="1" y="269"/>
                        </a:cubicBezTo>
                        <a:cubicBezTo>
                          <a:pt x="1" y="269"/>
                          <a:pt x="0" y="265"/>
                          <a:pt x="0" y="265"/>
                        </a:cubicBezTo>
                        <a:cubicBezTo>
                          <a:pt x="0" y="265"/>
                          <a:pt x="0" y="261"/>
                          <a:pt x="0" y="261"/>
                        </a:cubicBezTo>
                        <a:cubicBezTo>
                          <a:pt x="0" y="261"/>
                          <a:pt x="2" y="261"/>
                          <a:pt x="2" y="261"/>
                        </a:cubicBezTo>
                        <a:cubicBezTo>
                          <a:pt x="2" y="261"/>
                          <a:pt x="2" y="258"/>
                          <a:pt x="2" y="258"/>
                        </a:cubicBezTo>
                        <a:cubicBezTo>
                          <a:pt x="2" y="258"/>
                          <a:pt x="1" y="255"/>
                          <a:pt x="1" y="255"/>
                        </a:cubicBezTo>
                        <a:cubicBezTo>
                          <a:pt x="1" y="255"/>
                          <a:pt x="2" y="252"/>
                          <a:pt x="2" y="252"/>
                        </a:cubicBezTo>
                        <a:cubicBezTo>
                          <a:pt x="2" y="252"/>
                          <a:pt x="4" y="249"/>
                          <a:pt x="4" y="249"/>
                        </a:cubicBezTo>
                        <a:cubicBezTo>
                          <a:pt x="4" y="249"/>
                          <a:pt x="6" y="246"/>
                          <a:pt x="6" y="246"/>
                        </a:cubicBezTo>
                        <a:cubicBezTo>
                          <a:pt x="6" y="246"/>
                          <a:pt x="8" y="245"/>
                          <a:pt x="8" y="245"/>
                        </a:cubicBezTo>
                        <a:cubicBezTo>
                          <a:pt x="8" y="245"/>
                          <a:pt x="9" y="242"/>
                          <a:pt x="9" y="242"/>
                        </a:cubicBezTo>
                        <a:cubicBezTo>
                          <a:pt x="9" y="242"/>
                          <a:pt x="8" y="239"/>
                          <a:pt x="8" y="239"/>
                        </a:cubicBezTo>
                        <a:cubicBezTo>
                          <a:pt x="8" y="239"/>
                          <a:pt x="8" y="236"/>
                          <a:pt x="8" y="236"/>
                        </a:cubicBezTo>
                        <a:cubicBezTo>
                          <a:pt x="8" y="236"/>
                          <a:pt x="8" y="232"/>
                          <a:pt x="8" y="232"/>
                        </a:cubicBezTo>
                        <a:cubicBezTo>
                          <a:pt x="8" y="232"/>
                          <a:pt x="10" y="229"/>
                          <a:pt x="10" y="229"/>
                        </a:cubicBezTo>
                        <a:cubicBezTo>
                          <a:pt x="10" y="229"/>
                          <a:pt x="10" y="225"/>
                          <a:pt x="10" y="225"/>
                        </a:cubicBezTo>
                        <a:cubicBezTo>
                          <a:pt x="10" y="225"/>
                          <a:pt x="10" y="223"/>
                          <a:pt x="10" y="223"/>
                        </a:cubicBezTo>
                        <a:cubicBezTo>
                          <a:pt x="10" y="223"/>
                          <a:pt x="10" y="220"/>
                          <a:pt x="10" y="220"/>
                        </a:cubicBezTo>
                        <a:cubicBezTo>
                          <a:pt x="10" y="220"/>
                          <a:pt x="11" y="215"/>
                          <a:pt x="11" y="215"/>
                        </a:cubicBezTo>
                        <a:cubicBezTo>
                          <a:pt x="11" y="215"/>
                          <a:pt x="12" y="215"/>
                          <a:pt x="12" y="215"/>
                        </a:cubicBezTo>
                        <a:cubicBezTo>
                          <a:pt x="12" y="215"/>
                          <a:pt x="15" y="212"/>
                          <a:pt x="15" y="212"/>
                        </a:cubicBezTo>
                        <a:cubicBezTo>
                          <a:pt x="15" y="212"/>
                          <a:pt x="16" y="208"/>
                          <a:pt x="16" y="208"/>
                        </a:cubicBezTo>
                        <a:cubicBezTo>
                          <a:pt x="16" y="208"/>
                          <a:pt x="17" y="207"/>
                          <a:pt x="17" y="207"/>
                        </a:cubicBezTo>
                        <a:cubicBezTo>
                          <a:pt x="17" y="207"/>
                          <a:pt x="20" y="204"/>
                          <a:pt x="20" y="204"/>
                        </a:cubicBezTo>
                        <a:cubicBezTo>
                          <a:pt x="20" y="204"/>
                          <a:pt x="23" y="203"/>
                          <a:pt x="23" y="203"/>
                        </a:cubicBezTo>
                        <a:cubicBezTo>
                          <a:pt x="23" y="203"/>
                          <a:pt x="26" y="202"/>
                          <a:pt x="26" y="202"/>
                        </a:cubicBezTo>
                        <a:cubicBezTo>
                          <a:pt x="26" y="202"/>
                          <a:pt x="30" y="200"/>
                          <a:pt x="30" y="200"/>
                        </a:cubicBezTo>
                        <a:cubicBezTo>
                          <a:pt x="30" y="200"/>
                          <a:pt x="32" y="199"/>
                          <a:pt x="32" y="199"/>
                        </a:cubicBezTo>
                        <a:cubicBezTo>
                          <a:pt x="32" y="199"/>
                          <a:pt x="33" y="196"/>
                          <a:pt x="33" y="196"/>
                        </a:cubicBezTo>
                        <a:cubicBezTo>
                          <a:pt x="33" y="196"/>
                          <a:pt x="34" y="195"/>
                          <a:pt x="34" y="195"/>
                        </a:cubicBezTo>
                        <a:cubicBezTo>
                          <a:pt x="34" y="195"/>
                          <a:pt x="35" y="196"/>
                          <a:pt x="35" y="196"/>
                        </a:cubicBezTo>
                        <a:cubicBezTo>
                          <a:pt x="35" y="196"/>
                          <a:pt x="36" y="195"/>
                          <a:pt x="36" y="195"/>
                        </a:cubicBezTo>
                        <a:cubicBezTo>
                          <a:pt x="36" y="195"/>
                          <a:pt x="37" y="196"/>
                          <a:pt x="37" y="196"/>
                        </a:cubicBezTo>
                        <a:cubicBezTo>
                          <a:pt x="37" y="196"/>
                          <a:pt x="39" y="198"/>
                          <a:pt x="39" y="198"/>
                        </a:cubicBezTo>
                        <a:cubicBezTo>
                          <a:pt x="39" y="198"/>
                          <a:pt x="42" y="198"/>
                          <a:pt x="42" y="198"/>
                        </a:cubicBezTo>
                        <a:cubicBezTo>
                          <a:pt x="42" y="198"/>
                          <a:pt x="45" y="151"/>
                          <a:pt x="45" y="151"/>
                        </a:cubicBezTo>
                        <a:cubicBezTo>
                          <a:pt x="45" y="151"/>
                          <a:pt x="46" y="143"/>
                          <a:pt x="46" y="143"/>
                        </a:cubicBezTo>
                        <a:cubicBezTo>
                          <a:pt x="46" y="143"/>
                          <a:pt x="47" y="138"/>
                          <a:pt x="47" y="138"/>
                        </a:cubicBezTo>
                        <a:cubicBezTo>
                          <a:pt x="47" y="138"/>
                          <a:pt x="48" y="135"/>
                          <a:pt x="48" y="135"/>
                        </a:cubicBezTo>
                        <a:cubicBezTo>
                          <a:pt x="48" y="135"/>
                          <a:pt x="47" y="132"/>
                          <a:pt x="47" y="132"/>
                        </a:cubicBezTo>
                        <a:cubicBezTo>
                          <a:pt x="47" y="132"/>
                          <a:pt x="47" y="127"/>
                          <a:pt x="47" y="127"/>
                        </a:cubicBezTo>
                        <a:cubicBezTo>
                          <a:pt x="47" y="127"/>
                          <a:pt x="45" y="125"/>
                          <a:pt x="45" y="125"/>
                        </a:cubicBezTo>
                        <a:cubicBezTo>
                          <a:pt x="45" y="125"/>
                          <a:pt x="45" y="120"/>
                          <a:pt x="45" y="120"/>
                        </a:cubicBezTo>
                        <a:cubicBezTo>
                          <a:pt x="45" y="120"/>
                          <a:pt x="44" y="118"/>
                          <a:pt x="44" y="118"/>
                        </a:cubicBezTo>
                        <a:cubicBezTo>
                          <a:pt x="44" y="118"/>
                          <a:pt x="41" y="114"/>
                          <a:pt x="41" y="114"/>
                        </a:cubicBezTo>
                        <a:cubicBezTo>
                          <a:pt x="41" y="114"/>
                          <a:pt x="40" y="110"/>
                          <a:pt x="40" y="110"/>
                        </a:cubicBezTo>
                        <a:cubicBezTo>
                          <a:pt x="40" y="110"/>
                          <a:pt x="40" y="99"/>
                          <a:pt x="40" y="99"/>
                        </a:cubicBezTo>
                        <a:cubicBezTo>
                          <a:pt x="40" y="99"/>
                          <a:pt x="40" y="97"/>
                          <a:pt x="40" y="97"/>
                        </a:cubicBezTo>
                        <a:cubicBezTo>
                          <a:pt x="40" y="97"/>
                          <a:pt x="42" y="96"/>
                          <a:pt x="42" y="96"/>
                        </a:cubicBezTo>
                        <a:cubicBezTo>
                          <a:pt x="42" y="96"/>
                          <a:pt x="43" y="96"/>
                          <a:pt x="43" y="96"/>
                        </a:cubicBezTo>
                        <a:cubicBezTo>
                          <a:pt x="43" y="96"/>
                          <a:pt x="45" y="94"/>
                          <a:pt x="45" y="94"/>
                        </a:cubicBezTo>
                        <a:cubicBezTo>
                          <a:pt x="45" y="94"/>
                          <a:pt x="46" y="94"/>
                          <a:pt x="46" y="94"/>
                        </a:cubicBezTo>
                        <a:cubicBezTo>
                          <a:pt x="46" y="94"/>
                          <a:pt x="48" y="95"/>
                          <a:pt x="48" y="95"/>
                        </a:cubicBezTo>
                        <a:cubicBezTo>
                          <a:pt x="48" y="95"/>
                          <a:pt x="49" y="96"/>
                          <a:pt x="49" y="96"/>
                        </a:cubicBezTo>
                        <a:cubicBezTo>
                          <a:pt x="49" y="96"/>
                          <a:pt x="50" y="94"/>
                          <a:pt x="50" y="94"/>
                        </a:cubicBezTo>
                        <a:cubicBezTo>
                          <a:pt x="50" y="94"/>
                          <a:pt x="50" y="90"/>
                          <a:pt x="50" y="90"/>
                        </a:cubicBezTo>
                        <a:cubicBezTo>
                          <a:pt x="50" y="90"/>
                          <a:pt x="50" y="88"/>
                          <a:pt x="50" y="88"/>
                        </a:cubicBezTo>
                        <a:cubicBezTo>
                          <a:pt x="50" y="88"/>
                          <a:pt x="49" y="86"/>
                          <a:pt x="49" y="86"/>
                        </a:cubicBezTo>
                        <a:cubicBezTo>
                          <a:pt x="49" y="86"/>
                          <a:pt x="44" y="86"/>
                          <a:pt x="44" y="86"/>
                        </a:cubicBezTo>
                        <a:cubicBezTo>
                          <a:pt x="44" y="86"/>
                          <a:pt x="43" y="85"/>
                          <a:pt x="43" y="85"/>
                        </a:cubicBezTo>
                        <a:cubicBezTo>
                          <a:pt x="43" y="85"/>
                          <a:pt x="43" y="72"/>
                          <a:pt x="43" y="72"/>
                        </a:cubicBezTo>
                        <a:cubicBezTo>
                          <a:pt x="43" y="72"/>
                          <a:pt x="44" y="72"/>
                          <a:pt x="44" y="72"/>
                        </a:cubicBezTo>
                        <a:cubicBezTo>
                          <a:pt x="44" y="72"/>
                          <a:pt x="46" y="71"/>
                          <a:pt x="46" y="71"/>
                        </a:cubicBezTo>
                        <a:cubicBezTo>
                          <a:pt x="46" y="71"/>
                          <a:pt x="47" y="71"/>
                          <a:pt x="47" y="71"/>
                        </a:cubicBezTo>
                        <a:cubicBezTo>
                          <a:pt x="47" y="71"/>
                          <a:pt x="48" y="73"/>
                          <a:pt x="48" y="73"/>
                        </a:cubicBezTo>
                        <a:cubicBezTo>
                          <a:pt x="48" y="73"/>
                          <a:pt x="60" y="73"/>
                          <a:pt x="60" y="73"/>
                        </a:cubicBezTo>
                        <a:cubicBezTo>
                          <a:pt x="60" y="73"/>
                          <a:pt x="60" y="69"/>
                          <a:pt x="60" y="69"/>
                        </a:cubicBezTo>
                        <a:cubicBezTo>
                          <a:pt x="60" y="69"/>
                          <a:pt x="61" y="67"/>
                          <a:pt x="61" y="67"/>
                        </a:cubicBezTo>
                        <a:cubicBezTo>
                          <a:pt x="61" y="67"/>
                          <a:pt x="62" y="68"/>
                          <a:pt x="62" y="68"/>
                        </a:cubicBezTo>
                        <a:cubicBezTo>
                          <a:pt x="62" y="68"/>
                          <a:pt x="62" y="71"/>
                          <a:pt x="62" y="71"/>
                        </a:cubicBezTo>
                        <a:cubicBezTo>
                          <a:pt x="62" y="71"/>
                          <a:pt x="64" y="72"/>
                          <a:pt x="64" y="72"/>
                        </a:cubicBezTo>
                        <a:cubicBezTo>
                          <a:pt x="64" y="72"/>
                          <a:pt x="65" y="71"/>
                          <a:pt x="65" y="71"/>
                        </a:cubicBezTo>
                        <a:cubicBezTo>
                          <a:pt x="65" y="71"/>
                          <a:pt x="66" y="69"/>
                          <a:pt x="66" y="69"/>
                        </a:cubicBezTo>
                        <a:cubicBezTo>
                          <a:pt x="66" y="69"/>
                          <a:pt x="66" y="67"/>
                          <a:pt x="66" y="67"/>
                        </a:cubicBezTo>
                        <a:cubicBezTo>
                          <a:pt x="66" y="67"/>
                          <a:pt x="68" y="65"/>
                          <a:pt x="68" y="65"/>
                        </a:cubicBezTo>
                        <a:cubicBezTo>
                          <a:pt x="68" y="65"/>
                          <a:pt x="69" y="64"/>
                          <a:pt x="69" y="64"/>
                        </a:cubicBezTo>
                        <a:cubicBezTo>
                          <a:pt x="69" y="64"/>
                          <a:pt x="70" y="65"/>
                          <a:pt x="70" y="65"/>
                        </a:cubicBezTo>
                        <a:cubicBezTo>
                          <a:pt x="70" y="65"/>
                          <a:pt x="72" y="72"/>
                          <a:pt x="72" y="72"/>
                        </a:cubicBezTo>
                        <a:cubicBezTo>
                          <a:pt x="72" y="72"/>
                          <a:pt x="73" y="76"/>
                          <a:pt x="73" y="76"/>
                        </a:cubicBezTo>
                        <a:cubicBezTo>
                          <a:pt x="73" y="76"/>
                          <a:pt x="72" y="81"/>
                          <a:pt x="72" y="81"/>
                        </a:cubicBezTo>
                        <a:cubicBezTo>
                          <a:pt x="72" y="81"/>
                          <a:pt x="73" y="84"/>
                          <a:pt x="73" y="84"/>
                        </a:cubicBezTo>
                        <a:cubicBezTo>
                          <a:pt x="73" y="84"/>
                          <a:pt x="74" y="84"/>
                          <a:pt x="74" y="84"/>
                        </a:cubicBezTo>
                        <a:cubicBezTo>
                          <a:pt x="74" y="84"/>
                          <a:pt x="75" y="83"/>
                          <a:pt x="75" y="83"/>
                        </a:cubicBezTo>
                        <a:cubicBezTo>
                          <a:pt x="75" y="83"/>
                          <a:pt x="80" y="92"/>
                          <a:pt x="80" y="92"/>
                        </a:cubicBezTo>
                        <a:cubicBezTo>
                          <a:pt x="80" y="92"/>
                          <a:pt x="81" y="93"/>
                          <a:pt x="81" y="93"/>
                        </a:cubicBezTo>
                        <a:cubicBezTo>
                          <a:pt x="81" y="93"/>
                          <a:pt x="83" y="92"/>
                          <a:pt x="83" y="92"/>
                        </a:cubicBezTo>
                        <a:cubicBezTo>
                          <a:pt x="83" y="92"/>
                          <a:pt x="86" y="91"/>
                          <a:pt x="86" y="91"/>
                        </a:cubicBezTo>
                        <a:cubicBezTo>
                          <a:pt x="86" y="91"/>
                          <a:pt x="87" y="88"/>
                          <a:pt x="87" y="88"/>
                        </a:cubicBezTo>
                        <a:cubicBezTo>
                          <a:pt x="87" y="88"/>
                          <a:pt x="88" y="88"/>
                          <a:pt x="88" y="88"/>
                        </a:cubicBezTo>
                        <a:cubicBezTo>
                          <a:pt x="88" y="88"/>
                          <a:pt x="89" y="90"/>
                          <a:pt x="89" y="90"/>
                        </a:cubicBezTo>
                        <a:cubicBezTo>
                          <a:pt x="89" y="90"/>
                          <a:pt x="88" y="92"/>
                          <a:pt x="88" y="92"/>
                        </a:cubicBezTo>
                        <a:cubicBezTo>
                          <a:pt x="88" y="92"/>
                          <a:pt x="88" y="93"/>
                          <a:pt x="88" y="93"/>
                        </a:cubicBezTo>
                        <a:cubicBezTo>
                          <a:pt x="88" y="93"/>
                          <a:pt x="88" y="95"/>
                          <a:pt x="88" y="95"/>
                        </a:cubicBezTo>
                        <a:cubicBezTo>
                          <a:pt x="88" y="95"/>
                          <a:pt x="90" y="96"/>
                          <a:pt x="90" y="96"/>
                        </a:cubicBezTo>
                        <a:cubicBezTo>
                          <a:pt x="90" y="96"/>
                          <a:pt x="90" y="94"/>
                          <a:pt x="90" y="94"/>
                        </a:cubicBezTo>
                        <a:cubicBezTo>
                          <a:pt x="90" y="94"/>
                          <a:pt x="91" y="92"/>
                          <a:pt x="91" y="92"/>
                        </a:cubicBezTo>
                        <a:cubicBezTo>
                          <a:pt x="91" y="92"/>
                          <a:pt x="92" y="90"/>
                          <a:pt x="92" y="90"/>
                        </a:cubicBezTo>
                        <a:cubicBezTo>
                          <a:pt x="92" y="90"/>
                          <a:pt x="93" y="88"/>
                          <a:pt x="93" y="88"/>
                        </a:cubicBezTo>
                        <a:cubicBezTo>
                          <a:pt x="93" y="88"/>
                          <a:pt x="94" y="85"/>
                          <a:pt x="94" y="85"/>
                        </a:cubicBezTo>
                        <a:cubicBezTo>
                          <a:pt x="94" y="85"/>
                          <a:pt x="97" y="82"/>
                          <a:pt x="97" y="82"/>
                        </a:cubicBezTo>
                        <a:cubicBezTo>
                          <a:pt x="97" y="82"/>
                          <a:pt x="99" y="82"/>
                          <a:pt x="99" y="82"/>
                        </a:cubicBezTo>
                        <a:cubicBezTo>
                          <a:pt x="99" y="82"/>
                          <a:pt x="100" y="79"/>
                          <a:pt x="100" y="79"/>
                        </a:cubicBezTo>
                        <a:cubicBezTo>
                          <a:pt x="100" y="79"/>
                          <a:pt x="101" y="78"/>
                          <a:pt x="101" y="78"/>
                        </a:cubicBezTo>
                        <a:cubicBezTo>
                          <a:pt x="101" y="78"/>
                          <a:pt x="102" y="79"/>
                          <a:pt x="102" y="79"/>
                        </a:cubicBezTo>
                        <a:cubicBezTo>
                          <a:pt x="102" y="79"/>
                          <a:pt x="106" y="74"/>
                          <a:pt x="106" y="74"/>
                        </a:cubicBezTo>
                        <a:cubicBezTo>
                          <a:pt x="106" y="74"/>
                          <a:pt x="106" y="69"/>
                          <a:pt x="106" y="69"/>
                        </a:cubicBezTo>
                        <a:cubicBezTo>
                          <a:pt x="106" y="69"/>
                          <a:pt x="106" y="67"/>
                          <a:pt x="106" y="67"/>
                        </a:cubicBezTo>
                        <a:cubicBezTo>
                          <a:pt x="106" y="67"/>
                          <a:pt x="109" y="67"/>
                          <a:pt x="109" y="67"/>
                        </a:cubicBezTo>
                        <a:cubicBezTo>
                          <a:pt x="109" y="67"/>
                          <a:pt x="111" y="64"/>
                          <a:pt x="111" y="64"/>
                        </a:cubicBezTo>
                        <a:cubicBezTo>
                          <a:pt x="111" y="64"/>
                          <a:pt x="112" y="64"/>
                          <a:pt x="112" y="64"/>
                        </a:cubicBezTo>
                        <a:cubicBezTo>
                          <a:pt x="112" y="64"/>
                          <a:pt x="113" y="58"/>
                          <a:pt x="113" y="58"/>
                        </a:cubicBezTo>
                        <a:cubicBezTo>
                          <a:pt x="113" y="58"/>
                          <a:pt x="106" y="58"/>
                          <a:pt x="106" y="58"/>
                        </a:cubicBezTo>
                        <a:cubicBezTo>
                          <a:pt x="106" y="58"/>
                          <a:pt x="105" y="57"/>
                          <a:pt x="105" y="57"/>
                        </a:cubicBezTo>
                        <a:cubicBezTo>
                          <a:pt x="105" y="57"/>
                          <a:pt x="106" y="53"/>
                          <a:pt x="106" y="53"/>
                        </a:cubicBezTo>
                        <a:cubicBezTo>
                          <a:pt x="106" y="53"/>
                          <a:pt x="106" y="49"/>
                          <a:pt x="106" y="49"/>
                        </a:cubicBezTo>
                        <a:cubicBezTo>
                          <a:pt x="106" y="49"/>
                          <a:pt x="104" y="44"/>
                          <a:pt x="104" y="44"/>
                        </a:cubicBezTo>
                        <a:cubicBezTo>
                          <a:pt x="104" y="44"/>
                          <a:pt x="104" y="33"/>
                          <a:pt x="104" y="33"/>
                        </a:cubicBezTo>
                        <a:cubicBezTo>
                          <a:pt x="104" y="33"/>
                          <a:pt x="99" y="25"/>
                          <a:pt x="99" y="25"/>
                        </a:cubicBezTo>
                        <a:cubicBezTo>
                          <a:pt x="99" y="25"/>
                          <a:pt x="99" y="23"/>
                          <a:pt x="99" y="23"/>
                        </a:cubicBezTo>
                        <a:cubicBezTo>
                          <a:pt x="99" y="23"/>
                          <a:pt x="98" y="22"/>
                          <a:pt x="98" y="22"/>
                        </a:cubicBezTo>
                        <a:cubicBezTo>
                          <a:pt x="98" y="22"/>
                          <a:pt x="98" y="20"/>
                          <a:pt x="98" y="20"/>
                        </a:cubicBezTo>
                        <a:cubicBezTo>
                          <a:pt x="98" y="20"/>
                          <a:pt x="99" y="19"/>
                          <a:pt x="99" y="19"/>
                        </a:cubicBezTo>
                        <a:cubicBezTo>
                          <a:pt x="99" y="19"/>
                          <a:pt x="100" y="21"/>
                          <a:pt x="100" y="21"/>
                        </a:cubicBezTo>
                        <a:cubicBezTo>
                          <a:pt x="100" y="21"/>
                          <a:pt x="101" y="22"/>
                          <a:pt x="101" y="22"/>
                        </a:cubicBezTo>
                        <a:cubicBezTo>
                          <a:pt x="101" y="22"/>
                          <a:pt x="104" y="22"/>
                          <a:pt x="104" y="22"/>
                        </a:cubicBezTo>
                        <a:cubicBezTo>
                          <a:pt x="104" y="22"/>
                          <a:pt x="106" y="24"/>
                          <a:pt x="106" y="24"/>
                        </a:cubicBezTo>
                        <a:cubicBezTo>
                          <a:pt x="106" y="24"/>
                          <a:pt x="106" y="27"/>
                          <a:pt x="106" y="27"/>
                        </a:cubicBezTo>
                        <a:cubicBezTo>
                          <a:pt x="106" y="27"/>
                          <a:pt x="107" y="28"/>
                          <a:pt x="107" y="28"/>
                        </a:cubicBezTo>
                        <a:cubicBezTo>
                          <a:pt x="107" y="28"/>
                          <a:pt x="108" y="26"/>
                          <a:pt x="108" y="26"/>
                        </a:cubicBezTo>
                        <a:cubicBezTo>
                          <a:pt x="108" y="26"/>
                          <a:pt x="111" y="26"/>
                          <a:pt x="111" y="26"/>
                        </a:cubicBezTo>
                        <a:cubicBezTo>
                          <a:pt x="111" y="26"/>
                          <a:pt x="112" y="27"/>
                          <a:pt x="112" y="27"/>
                        </a:cubicBezTo>
                        <a:cubicBezTo>
                          <a:pt x="112" y="27"/>
                          <a:pt x="113" y="26"/>
                          <a:pt x="113" y="26"/>
                        </a:cubicBezTo>
                        <a:cubicBezTo>
                          <a:pt x="113" y="26"/>
                          <a:pt x="114" y="26"/>
                          <a:pt x="114" y="26"/>
                        </a:cubicBezTo>
                        <a:cubicBezTo>
                          <a:pt x="114" y="26"/>
                          <a:pt x="118" y="34"/>
                          <a:pt x="118" y="34"/>
                        </a:cubicBezTo>
                        <a:cubicBezTo>
                          <a:pt x="118" y="34"/>
                          <a:pt x="119" y="34"/>
                          <a:pt x="119" y="34"/>
                        </a:cubicBezTo>
                        <a:cubicBezTo>
                          <a:pt x="119" y="34"/>
                          <a:pt x="120" y="32"/>
                          <a:pt x="120" y="32"/>
                        </a:cubicBezTo>
                        <a:cubicBezTo>
                          <a:pt x="120" y="32"/>
                          <a:pt x="120" y="27"/>
                          <a:pt x="120" y="27"/>
                        </a:cubicBezTo>
                        <a:cubicBezTo>
                          <a:pt x="120" y="27"/>
                          <a:pt x="120" y="25"/>
                          <a:pt x="120" y="25"/>
                        </a:cubicBezTo>
                        <a:cubicBezTo>
                          <a:pt x="120" y="25"/>
                          <a:pt x="122" y="24"/>
                          <a:pt x="122" y="24"/>
                        </a:cubicBezTo>
                        <a:cubicBezTo>
                          <a:pt x="122" y="24"/>
                          <a:pt x="124" y="22"/>
                          <a:pt x="124" y="22"/>
                        </a:cubicBezTo>
                        <a:cubicBezTo>
                          <a:pt x="124" y="22"/>
                          <a:pt x="125" y="22"/>
                          <a:pt x="125" y="22"/>
                        </a:cubicBezTo>
                        <a:cubicBezTo>
                          <a:pt x="125" y="22"/>
                          <a:pt x="126" y="23"/>
                          <a:pt x="126" y="23"/>
                        </a:cubicBezTo>
                        <a:cubicBezTo>
                          <a:pt x="126" y="23"/>
                          <a:pt x="129" y="22"/>
                          <a:pt x="129" y="22"/>
                        </a:cubicBezTo>
                        <a:cubicBezTo>
                          <a:pt x="129" y="22"/>
                          <a:pt x="131" y="21"/>
                          <a:pt x="131" y="21"/>
                        </a:cubicBezTo>
                        <a:cubicBezTo>
                          <a:pt x="131" y="21"/>
                          <a:pt x="133" y="20"/>
                          <a:pt x="133" y="20"/>
                        </a:cubicBezTo>
                        <a:cubicBezTo>
                          <a:pt x="133" y="20"/>
                          <a:pt x="135" y="17"/>
                          <a:pt x="135" y="17"/>
                        </a:cubicBezTo>
                        <a:cubicBezTo>
                          <a:pt x="135" y="17"/>
                          <a:pt x="136" y="15"/>
                          <a:pt x="136" y="15"/>
                        </a:cubicBezTo>
                        <a:cubicBezTo>
                          <a:pt x="136" y="15"/>
                          <a:pt x="140" y="14"/>
                          <a:pt x="140" y="14"/>
                        </a:cubicBezTo>
                        <a:cubicBezTo>
                          <a:pt x="140" y="14"/>
                          <a:pt x="140" y="12"/>
                          <a:pt x="140" y="12"/>
                        </a:cubicBezTo>
                        <a:cubicBezTo>
                          <a:pt x="140" y="12"/>
                          <a:pt x="144" y="8"/>
                          <a:pt x="144" y="8"/>
                        </a:cubicBezTo>
                        <a:cubicBezTo>
                          <a:pt x="144" y="8"/>
                          <a:pt x="144" y="6"/>
                          <a:pt x="144" y="6"/>
                        </a:cubicBezTo>
                        <a:cubicBezTo>
                          <a:pt x="144" y="6"/>
                          <a:pt x="144" y="2"/>
                          <a:pt x="144" y="2"/>
                        </a:cubicBezTo>
                        <a:cubicBezTo>
                          <a:pt x="144" y="2"/>
                          <a:pt x="142" y="0"/>
                          <a:pt x="142" y="0"/>
                        </a:cubicBezTo>
                        <a:cubicBezTo>
                          <a:pt x="142" y="0"/>
                          <a:pt x="143" y="1"/>
                          <a:pt x="143" y="1"/>
                        </a:cubicBezTo>
                        <a:cubicBezTo>
                          <a:pt x="143" y="1"/>
                          <a:pt x="145" y="1"/>
                          <a:pt x="145" y="1"/>
                        </a:cubicBezTo>
                        <a:cubicBezTo>
                          <a:pt x="145" y="1"/>
                          <a:pt x="147" y="1"/>
                          <a:pt x="147" y="1"/>
                        </a:cubicBezTo>
                        <a:cubicBezTo>
                          <a:pt x="147" y="1"/>
                          <a:pt x="148" y="0"/>
                          <a:pt x="148" y="0"/>
                        </a:cubicBezTo>
                        <a:cubicBezTo>
                          <a:pt x="148" y="0"/>
                          <a:pt x="149" y="1"/>
                          <a:pt x="149" y="1"/>
                        </a:cubicBezTo>
                        <a:cubicBezTo>
                          <a:pt x="149" y="1"/>
                          <a:pt x="150" y="3"/>
                          <a:pt x="150" y="3"/>
                        </a:cubicBezTo>
                        <a:cubicBezTo>
                          <a:pt x="150" y="3"/>
                          <a:pt x="151" y="6"/>
                          <a:pt x="151" y="6"/>
                        </a:cubicBezTo>
                        <a:cubicBezTo>
                          <a:pt x="151" y="6"/>
                          <a:pt x="150" y="8"/>
                          <a:pt x="150" y="8"/>
                        </a:cubicBezTo>
                        <a:cubicBezTo>
                          <a:pt x="150" y="8"/>
                          <a:pt x="150" y="10"/>
                          <a:pt x="150" y="10"/>
                        </a:cubicBezTo>
                        <a:cubicBezTo>
                          <a:pt x="150" y="10"/>
                          <a:pt x="149" y="12"/>
                          <a:pt x="149" y="12"/>
                        </a:cubicBezTo>
                        <a:cubicBezTo>
                          <a:pt x="149" y="12"/>
                          <a:pt x="149" y="15"/>
                          <a:pt x="149" y="15"/>
                        </a:cubicBezTo>
                        <a:cubicBezTo>
                          <a:pt x="149" y="15"/>
                          <a:pt x="150" y="15"/>
                          <a:pt x="150" y="15"/>
                        </a:cubicBezTo>
                        <a:cubicBezTo>
                          <a:pt x="150" y="15"/>
                          <a:pt x="152" y="15"/>
                          <a:pt x="152" y="15"/>
                        </a:cubicBezTo>
                        <a:cubicBezTo>
                          <a:pt x="152" y="15"/>
                          <a:pt x="153" y="16"/>
                          <a:pt x="153" y="16"/>
                        </a:cubicBezTo>
                        <a:cubicBezTo>
                          <a:pt x="153" y="16"/>
                          <a:pt x="153" y="18"/>
                          <a:pt x="153" y="18"/>
                        </a:cubicBezTo>
                        <a:cubicBezTo>
                          <a:pt x="153" y="18"/>
                          <a:pt x="153" y="20"/>
                          <a:pt x="153" y="20"/>
                        </a:cubicBezTo>
                        <a:cubicBezTo>
                          <a:pt x="153" y="20"/>
                          <a:pt x="154" y="22"/>
                          <a:pt x="154" y="22"/>
                        </a:cubicBezTo>
                        <a:cubicBezTo>
                          <a:pt x="154" y="22"/>
                          <a:pt x="155" y="26"/>
                          <a:pt x="155" y="26"/>
                        </a:cubicBezTo>
                        <a:cubicBezTo>
                          <a:pt x="155" y="26"/>
                          <a:pt x="154" y="30"/>
                          <a:pt x="154" y="30"/>
                        </a:cubicBezTo>
                        <a:cubicBezTo>
                          <a:pt x="154" y="30"/>
                          <a:pt x="152" y="33"/>
                          <a:pt x="152" y="33"/>
                        </a:cubicBezTo>
                        <a:cubicBezTo>
                          <a:pt x="152" y="33"/>
                          <a:pt x="152" y="35"/>
                          <a:pt x="152" y="35"/>
                        </a:cubicBezTo>
                        <a:cubicBezTo>
                          <a:pt x="152" y="35"/>
                          <a:pt x="153" y="37"/>
                          <a:pt x="153" y="37"/>
                        </a:cubicBezTo>
                        <a:cubicBezTo>
                          <a:pt x="153" y="37"/>
                          <a:pt x="152" y="42"/>
                          <a:pt x="152" y="42"/>
                        </a:cubicBezTo>
                        <a:cubicBezTo>
                          <a:pt x="152" y="42"/>
                          <a:pt x="151" y="47"/>
                          <a:pt x="151" y="47"/>
                        </a:cubicBezTo>
                        <a:cubicBezTo>
                          <a:pt x="151" y="47"/>
                          <a:pt x="150" y="54"/>
                          <a:pt x="150" y="54"/>
                        </a:cubicBezTo>
                        <a:cubicBezTo>
                          <a:pt x="150" y="54"/>
                          <a:pt x="151" y="58"/>
                          <a:pt x="151" y="58"/>
                        </a:cubicBezTo>
                        <a:cubicBezTo>
                          <a:pt x="151" y="58"/>
                          <a:pt x="152" y="61"/>
                          <a:pt x="152" y="61"/>
                        </a:cubicBezTo>
                        <a:cubicBezTo>
                          <a:pt x="152" y="61"/>
                          <a:pt x="153" y="63"/>
                          <a:pt x="153" y="63"/>
                        </a:cubicBezTo>
                        <a:cubicBezTo>
                          <a:pt x="153" y="63"/>
                          <a:pt x="153" y="70"/>
                          <a:pt x="153" y="70"/>
                        </a:cubicBezTo>
                        <a:cubicBezTo>
                          <a:pt x="153" y="70"/>
                          <a:pt x="153" y="72"/>
                          <a:pt x="153" y="72"/>
                        </a:cubicBezTo>
                        <a:cubicBezTo>
                          <a:pt x="153" y="72"/>
                          <a:pt x="158" y="80"/>
                          <a:pt x="158" y="80"/>
                        </a:cubicBezTo>
                        <a:cubicBezTo>
                          <a:pt x="158" y="80"/>
                          <a:pt x="160" y="81"/>
                          <a:pt x="160" y="81"/>
                        </a:cubicBezTo>
                        <a:cubicBezTo>
                          <a:pt x="160" y="81"/>
                          <a:pt x="161" y="82"/>
                          <a:pt x="161" y="82"/>
                        </a:cubicBezTo>
                        <a:cubicBezTo>
                          <a:pt x="161" y="82"/>
                          <a:pt x="162" y="84"/>
                          <a:pt x="162" y="84"/>
                        </a:cubicBezTo>
                        <a:cubicBezTo>
                          <a:pt x="162" y="84"/>
                          <a:pt x="164" y="82"/>
                          <a:pt x="164" y="82"/>
                        </a:cubicBezTo>
                        <a:cubicBezTo>
                          <a:pt x="164" y="82"/>
                          <a:pt x="166" y="82"/>
                          <a:pt x="166" y="82"/>
                        </a:cubicBezTo>
                        <a:cubicBezTo>
                          <a:pt x="166" y="82"/>
                          <a:pt x="166" y="79"/>
                          <a:pt x="166" y="79"/>
                        </a:cubicBezTo>
                        <a:cubicBezTo>
                          <a:pt x="166" y="79"/>
                          <a:pt x="166" y="78"/>
                          <a:pt x="166" y="78"/>
                        </a:cubicBezTo>
                        <a:cubicBezTo>
                          <a:pt x="166" y="78"/>
                          <a:pt x="168" y="76"/>
                          <a:pt x="168" y="76"/>
                        </a:cubicBezTo>
                        <a:cubicBezTo>
                          <a:pt x="168" y="76"/>
                          <a:pt x="171" y="76"/>
                          <a:pt x="171" y="76"/>
                        </a:cubicBezTo>
                        <a:cubicBezTo>
                          <a:pt x="171" y="76"/>
                          <a:pt x="173" y="73"/>
                          <a:pt x="173" y="73"/>
                        </a:cubicBezTo>
                        <a:cubicBezTo>
                          <a:pt x="173" y="73"/>
                          <a:pt x="176" y="74"/>
                          <a:pt x="176" y="74"/>
                        </a:cubicBezTo>
                        <a:cubicBezTo>
                          <a:pt x="176" y="74"/>
                          <a:pt x="178" y="70"/>
                          <a:pt x="178" y="70"/>
                        </a:cubicBezTo>
                        <a:cubicBezTo>
                          <a:pt x="178" y="70"/>
                          <a:pt x="179" y="68"/>
                          <a:pt x="179" y="68"/>
                        </a:cubicBezTo>
                        <a:cubicBezTo>
                          <a:pt x="179" y="68"/>
                          <a:pt x="181" y="67"/>
                          <a:pt x="181" y="67"/>
                        </a:cubicBezTo>
                        <a:cubicBezTo>
                          <a:pt x="181" y="67"/>
                          <a:pt x="182" y="69"/>
                          <a:pt x="182" y="69"/>
                        </a:cubicBezTo>
                        <a:cubicBezTo>
                          <a:pt x="182" y="69"/>
                          <a:pt x="184" y="69"/>
                          <a:pt x="184" y="69"/>
                        </a:cubicBezTo>
                        <a:cubicBezTo>
                          <a:pt x="184" y="69"/>
                          <a:pt x="187" y="68"/>
                          <a:pt x="187" y="68"/>
                        </a:cubicBezTo>
                        <a:cubicBezTo>
                          <a:pt x="187" y="68"/>
                          <a:pt x="188" y="69"/>
                          <a:pt x="188" y="69"/>
                        </a:cubicBezTo>
                        <a:cubicBezTo>
                          <a:pt x="188" y="69"/>
                          <a:pt x="191" y="71"/>
                          <a:pt x="191" y="71"/>
                        </a:cubicBezTo>
                        <a:cubicBezTo>
                          <a:pt x="191" y="71"/>
                          <a:pt x="193" y="71"/>
                          <a:pt x="193" y="71"/>
                        </a:cubicBezTo>
                        <a:cubicBezTo>
                          <a:pt x="193" y="71"/>
                          <a:pt x="194" y="69"/>
                          <a:pt x="194" y="69"/>
                        </a:cubicBezTo>
                        <a:cubicBezTo>
                          <a:pt x="194" y="69"/>
                          <a:pt x="194" y="67"/>
                          <a:pt x="194" y="67"/>
                        </a:cubicBezTo>
                        <a:cubicBezTo>
                          <a:pt x="194" y="67"/>
                          <a:pt x="194" y="65"/>
                          <a:pt x="194" y="65"/>
                        </a:cubicBezTo>
                        <a:cubicBezTo>
                          <a:pt x="194" y="65"/>
                          <a:pt x="192" y="62"/>
                          <a:pt x="192" y="62"/>
                        </a:cubicBezTo>
                        <a:cubicBezTo>
                          <a:pt x="192" y="62"/>
                          <a:pt x="192" y="60"/>
                          <a:pt x="192" y="60"/>
                        </a:cubicBezTo>
                        <a:cubicBezTo>
                          <a:pt x="192" y="60"/>
                          <a:pt x="193" y="59"/>
                          <a:pt x="193" y="59"/>
                        </a:cubicBezTo>
                        <a:cubicBezTo>
                          <a:pt x="193" y="59"/>
                          <a:pt x="193" y="57"/>
                          <a:pt x="193" y="57"/>
                        </a:cubicBezTo>
                        <a:cubicBezTo>
                          <a:pt x="193" y="57"/>
                          <a:pt x="194" y="57"/>
                          <a:pt x="194" y="57"/>
                        </a:cubicBezTo>
                        <a:cubicBezTo>
                          <a:pt x="194" y="57"/>
                          <a:pt x="196" y="59"/>
                          <a:pt x="196" y="59"/>
                        </a:cubicBezTo>
                        <a:cubicBezTo>
                          <a:pt x="196" y="59"/>
                          <a:pt x="197" y="58"/>
                          <a:pt x="197" y="58"/>
                        </a:cubicBezTo>
                        <a:cubicBezTo>
                          <a:pt x="197" y="58"/>
                          <a:pt x="199" y="58"/>
                          <a:pt x="199" y="58"/>
                        </a:cubicBezTo>
                        <a:cubicBezTo>
                          <a:pt x="199" y="58"/>
                          <a:pt x="200" y="57"/>
                          <a:pt x="200" y="57"/>
                        </a:cubicBezTo>
                        <a:cubicBezTo>
                          <a:pt x="200" y="57"/>
                          <a:pt x="202" y="56"/>
                          <a:pt x="202" y="56"/>
                        </a:cubicBezTo>
                        <a:cubicBezTo>
                          <a:pt x="202" y="56"/>
                          <a:pt x="204" y="56"/>
                          <a:pt x="204" y="56"/>
                        </a:cubicBezTo>
                        <a:cubicBezTo>
                          <a:pt x="204" y="56"/>
                          <a:pt x="205" y="58"/>
                          <a:pt x="205" y="58"/>
                        </a:cubicBezTo>
                        <a:cubicBezTo>
                          <a:pt x="205" y="58"/>
                          <a:pt x="208" y="61"/>
                          <a:pt x="208" y="61"/>
                        </a:cubicBezTo>
                        <a:cubicBezTo>
                          <a:pt x="208" y="61"/>
                          <a:pt x="208" y="60"/>
                          <a:pt x="208" y="60"/>
                        </a:cubicBezTo>
                        <a:cubicBezTo>
                          <a:pt x="208" y="60"/>
                          <a:pt x="208" y="61"/>
                          <a:pt x="208" y="61"/>
                        </a:cubicBezTo>
                        <a:cubicBezTo>
                          <a:pt x="208" y="61"/>
                          <a:pt x="209" y="63"/>
                          <a:pt x="209" y="63"/>
                        </a:cubicBezTo>
                        <a:cubicBezTo>
                          <a:pt x="209" y="63"/>
                          <a:pt x="211" y="65"/>
                          <a:pt x="211" y="65"/>
                        </a:cubicBezTo>
                        <a:cubicBezTo>
                          <a:pt x="211" y="65"/>
                          <a:pt x="213" y="65"/>
                          <a:pt x="213" y="65"/>
                        </a:cubicBezTo>
                        <a:cubicBezTo>
                          <a:pt x="213" y="65"/>
                          <a:pt x="215" y="62"/>
                          <a:pt x="215" y="62"/>
                        </a:cubicBezTo>
                        <a:cubicBezTo>
                          <a:pt x="215" y="62"/>
                          <a:pt x="217" y="60"/>
                          <a:pt x="217" y="60"/>
                        </a:cubicBezTo>
                        <a:cubicBezTo>
                          <a:pt x="217" y="60"/>
                          <a:pt x="218" y="61"/>
                          <a:pt x="218" y="61"/>
                        </a:cubicBezTo>
                        <a:cubicBezTo>
                          <a:pt x="218" y="61"/>
                          <a:pt x="220" y="62"/>
                          <a:pt x="220" y="62"/>
                        </a:cubicBezTo>
                        <a:cubicBezTo>
                          <a:pt x="220" y="62"/>
                          <a:pt x="221" y="61"/>
                          <a:pt x="221" y="61"/>
                        </a:cubicBezTo>
                        <a:cubicBezTo>
                          <a:pt x="221" y="61"/>
                          <a:pt x="222" y="61"/>
                          <a:pt x="222" y="61"/>
                        </a:cubicBezTo>
                        <a:cubicBezTo>
                          <a:pt x="222" y="61"/>
                          <a:pt x="223" y="63"/>
                          <a:pt x="223" y="63"/>
                        </a:cubicBezTo>
                        <a:cubicBezTo>
                          <a:pt x="223" y="63"/>
                          <a:pt x="226" y="63"/>
                          <a:pt x="226" y="63"/>
                        </a:cubicBezTo>
                        <a:cubicBezTo>
                          <a:pt x="226" y="63"/>
                          <a:pt x="228" y="61"/>
                          <a:pt x="228" y="61"/>
                        </a:cubicBezTo>
                        <a:cubicBezTo>
                          <a:pt x="228" y="61"/>
                          <a:pt x="230" y="58"/>
                          <a:pt x="230" y="58"/>
                        </a:cubicBezTo>
                        <a:cubicBezTo>
                          <a:pt x="230" y="58"/>
                          <a:pt x="230" y="55"/>
                          <a:pt x="230" y="55"/>
                        </a:cubicBezTo>
                        <a:cubicBezTo>
                          <a:pt x="230" y="55"/>
                          <a:pt x="231" y="51"/>
                          <a:pt x="231" y="51"/>
                        </a:cubicBezTo>
                        <a:cubicBezTo>
                          <a:pt x="231" y="51"/>
                          <a:pt x="232" y="47"/>
                          <a:pt x="232" y="47"/>
                        </a:cubicBezTo>
                        <a:cubicBezTo>
                          <a:pt x="232" y="47"/>
                          <a:pt x="233" y="42"/>
                          <a:pt x="233" y="42"/>
                        </a:cubicBezTo>
                        <a:cubicBezTo>
                          <a:pt x="233" y="42"/>
                          <a:pt x="233" y="40"/>
                          <a:pt x="233" y="40"/>
                        </a:cubicBezTo>
                        <a:cubicBezTo>
                          <a:pt x="233" y="40"/>
                          <a:pt x="235" y="38"/>
                          <a:pt x="235" y="38"/>
                        </a:cubicBezTo>
                        <a:cubicBezTo>
                          <a:pt x="235" y="38"/>
                          <a:pt x="236" y="35"/>
                          <a:pt x="236" y="35"/>
                        </a:cubicBezTo>
                        <a:cubicBezTo>
                          <a:pt x="236" y="35"/>
                          <a:pt x="238" y="32"/>
                          <a:pt x="238" y="32"/>
                        </a:cubicBezTo>
                        <a:cubicBezTo>
                          <a:pt x="238" y="32"/>
                          <a:pt x="239" y="28"/>
                          <a:pt x="239" y="28"/>
                        </a:cubicBezTo>
                        <a:cubicBezTo>
                          <a:pt x="239" y="28"/>
                          <a:pt x="239" y="26"/>
                          <a:pt x="239" y="26"/>
                        </a:cubicBezTo>
                        <a:cubicBezTo>
                          <a:pt x="239" y="26"/>
                          <a:pt x="241" y="23"/>
                          <a:pt x="241" y="23"/>
                        </a:cubicBezTo>
                        <a:cubicBezTo>
                          <a:pt x="241" y="23"/>
                          <a:pt x="241" y="22"/>
                          <a:pt x="241" y="22"/>
                        </a:cubicBezTo>
                        <a:cubicBezTo>
                          <a:pt x="241" y="22"/>
                          <a:pt x="242" y="24"/>
                          <a:pt x="242" y="24"/>
                        </a:cubicBezTo>
                        <a:cubicBezTo>
                          <a:pt x="242" y="24"/>
                          <a:pt x="242" y="23"/>
                          <a:pt x="242" y="23"/>
                        </a:cubicBezTo>
                        <a:cubicBezTo>
                          <a:pt x="242" y="23"/>
                          <a:pt x="242" y="21"/>
                          <a:pt x="242" y="21"/>
                        </a:cubicBezTo>
                        <a:cubicBezTo>
                          <a:pt x="242" y="21"/>
                          <a:pt x="242" y="19"/>
                          <a:pt x="242" y="19"/>
                        </a:cubicBezTo>
                        <a:cubicBezTo>
                          <a:pt x="242" y="19"/>
                          <a:pt x="243" y="19"/>
                          <a:pt x="243" y="19"/>
                        </a:cubicBezTo>
                        <a:cubicBezTo>
                          <a:pt x="243" y="19"/>
                          <a:pt x="244" y="21"/>
                          <a:pt x="244" y="21"/>
                        </a:cubicBezTo>
                        <a:cubicBezTo>
                          <a:pt x="244" y="21"/>
                          <a:pt x="245" y="23"/>
                          <a:pt x="245" y="23"/>
                        </a:cubicBezTo>
                        <a:cubicBezTo>
                          <a:pt x="245" y="23"/>
                          <a:pt x="245" y="26"/>
                          <a:pt x="245" y="26"/>
                        </a:cubicBezTo>
                        <a:cubicBezTo>
                          <a:pt x="245" y="26"/>
                          <a:pt x="245" y="32"/>
                          <a:pt x="245" y="32"/>
                        </a:cubicBezTo>
                        <a:cubicBezTo>
                          <a:pt x="245" y="32"/>
                          <a:pt x="245" y="30"/>
                          <a:pt x="245" y="30"/>
                        </a:cubicBezTo>
                        <a:cubicBezTo>
                          <a:pt x="245" y="30"/>
                          <a:pt x="246" y="28"/>
                          <a:pt x="246" y="28"/>
                        </a:cubicBezTo>
                        <a:cubicBezTo>
                          <a:pt x="246" y="28"/>
                          <a:pt x="246" y="32"/>
                          <a:pt x="246" y="32"/>
                        </a:cubicBezTo>
                        <a:cubicBezTo>
                          <a:pt x="246" y="32"/>
                          <a:pt x="246" y="37"/>
                          <a:pt x="246" y="37"/>
                        </a:cubicBezTo>
                        <a:cubicBezTo>
                          <a:pt x="246" y="37"/>
                          <a:pt x="247" y="43"/>
                          <a:pt x="247" y="43"/>
                        </a:cubicBezTo>
                        <a:cubicBezTo>
                          <a:pt x="247" y="43"/>
                          <a:pt x="247" y="48"/>
                          <a:pt x="247" y="48"/>
                        </a:cubicBezTo>
                        <a:cubicBezTo>
                          <a:pt x="247" y="48"/>
                          <a:pt x="248" y="51"/>
                          <a:pt x="248" y="51"/>
                        </a:cubicBezTo>
                        <a:cubicBezTo>
                          <a:pt x="248" y="51"/>
                          <a:pt x="249" y="56"/>
                          <a:pt x="249" y="56"/>
                        </a:cubicBezTo>
                        <a:cubicBezTo>
                          <a:pt x="249" y="56"/>
                          <a:pt x="250" y="61"/>
                          <a:pt x="250" y="61"/>
                        </a:cubicBezTo>
                        <a:cubicBezTo>
                          <a:pt x="250" y="61"/>
                          <a:pt x="249" y="63"/>
                          <a:pt x="249" y="63"/>
                        </a:cubicBezTo>
                        <a:cubicBezTo>
                          <a:pt x="249" y="63"/>
                          <a:pt x="250" y="64"/>
                          <a:pt x="250" y="64"/>
                        </a:cubicBezTo>
                        <a:cubicBezTo>
                          <a:pt x="250" y="64"/>
                          <a:pt x="251" y="66"/>
                          <a:pt x="251" y="66"/>
                        </a:cubicBezTo>
                        <a:cubicBezTo>
                          <a:pt x="251" y="66"/>
                          <a:pt x="252" y="69"/>
                          <a:pt x="252" y="69"/>
                        </a:cubicBezTo>
                        <a:cubicBezTo>
                          <a:pt x="252" y="69"/>
                          <a:pt x="253" y="71"/>
                          <a:pt x="253" y="71"/>
                        </a:cubicBezTo>
                        <a:cubicBezTo>
                          <a:pt x="253" y="71"/>
                          <a:pt x="256" y="71"/>
                          <a:pt x="256" y="71"/>
                        </a:cubicBezTo>
                        <a:cubicBezTo>
                          <a:pt x="256" y="71"/>
                          <a:pt x="258" y="73"/>
                          <a:pt x="258" y="73"/>
                        </a:cubicBezTo>
                        <a:cubicBezTo>
                          <a:pt x="258" y="73"/>
                          <a:pt x="259" y="75"/>
                          <a:pt x="259" y="75"/>
                        </a:cubicBezTo>
                        <a:cubicBezTo>
                          <a:pt x="259" y="75"/>
                          <a:pt x="259" y="79"/>
                          <a:pt x="259" y="79"/>
                        </a:cubicBezTo>
                        <a:cubicBezTo>
                          <a:pt x="259" y="79"/>
                          <a:pt x="258" y="81"/>
                          <a:pt x="258" y="81"/>
                        </a:cubicBezTo>
                        <a:cubicBezTo>
                          <a:pt x="258" y="81"/>
                          <a:pt x="256" y="83"/>
                          <a:pt x="256" y="83"/>
                        </a:cubicBezTo>
                        <a:cubicBezTo>
                          <a:pt x="256" y="83"/>
                          <a:pt x="257" y="84"/>
                          <a:pt x="257" y="84"/>
                        </a:cubicBezTo>
                        <a:cubicBezTo>
                          <a:pt x="257" y="84"/>
                          <a:pt x="258" y="83"/>
                          <a:pt x="258" y="83"/>
                        </a:cubicBezTo>
                        <a:cubicBezTo>
                          <a:pt x="258" y="83"/>
                          <a:pt x="258" y="85"/>
                          <a:pt x="258" y="85"/>
                        </a:cubicBezTo>
                        <a:cubicBezTo>
                          <a:pt x="258" y="85"/>
                          <a:pt x="257" y="86"/>
                          <a:pt x="257" y="86"/>
                        </a:cubicBezTo>
                        <a:cubicBezTo>
                          <a:pt x="257" y="86"/>
                          <a:pt x="256" y="88"/>
                          <a:pt x="256" y="88"/>
                        </a:cubicBezTo>
                        <a:cubicBezTo>
                          <a:pt x="256" y="88"/>
                          <a:pt x="254" y="90"/>
                          <a:pt x="254" y="90"/>
                        </a:cubicBezTo>
                        <a:cubicBezTo>
                          <a:pt x="254" y="90"/>
                          <a:pt x="253" y="93"/>
                          <a:pt x="253" y="93"/>
                        </a:cubicBezTo>
                        <a:cubicBezTo>
                          <a:pt x="253" y="93"/>
                          <a:pt x="252" y="96"/>
                          <a:pt x="252" y="96"/>
                        </a:cubicBezTo>
                        <a:cubicBezTo>
                          <a:pt x="252" y="96"/>
                          <a:pt x="251" y="99"/>
                          <a:pt x="251" y="99"/>
                        </a:cubicBezTo>
                        <a:cubicBezTo>
                          <a:pt x="251" y="99"/>
                          <a:pt x="249" y="102"/>
                          <a:pt x="249" y="102"/>
                        </a:cubicBezTo>
                        <a:cubicBezTo>
                          <a:pt x="249" y="102"/>
                          <a:pt x="248" y="104"/>
                          <a:pt x="248" y="104"/>
                        </a:cubicBezTo>
                        <a:cubicBezTo>
                          <a:pt x="248" y="104"/>
                          <a:pt x="247" y="106"/>
                          <a:pt x="247" y="106"/>
                        </a:cubicBezTo>
                        <a:cubicBezTo>
                          <a:pt x="247" y="106"/>
                          <a:pt x="246" y="108"/>
                          <a:pt x="246" y="108"/>
                        </a:cubicBezTo>
                        <a:cubicBezTo>
                          <a:pt x="246" y="108"/>
                          <a:pt x="244" y="111"/>
                          <a:pt x="244" y="111"/>
                        </a:cubicBezTo>
                        <a:cubicBezTo>
                          <a:pt x="244" y="111"/>
                          <a:pt x="242" y="114"/>
                          <a:pt x="242" y="114"/>
                        </a:cubicBezTo>
                        <a:cubicBezTo>
                          <a:pt x="242" y="114"/>
                          <a:pt x="241" y="117"/>
                          <a:pt x="241" y="117"/>
                        </a:cubicBezTo>
                        <a:cubicBezTo>
                          <a:pt x="241" y="117"/>
                          <a:pt x="240" y="120"/>
                          <a:pt x="240" y="12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6" name="Freeform 1241"/>
                  <p:cNvSpPr>
                    <a:spLocks/>
                  </p:cNvSpPr>
                  <p:nvPr/>
                </p:nvSpPr>
                <p:spPr bwMode="gray">
                  <a:xfrm>
                    <a:off x="2052638" y="4181886"/>
                    <a:ext cx="334963" cy="1198563"/>
                  </a:xfrm>
                  <a:custGeom>
                    <a:avLst/>
                    <a:gdLst/>
                    <a:ahLst/>
                    <a:cxnLst>
                      <a:cxn ang="0">
                        <a:pos x="112" y="726"/>
                      </a:cxn>
                      <a:cxn ang="0">
                        <a:pos x="109" y="745"/>
                      </a:cxn>
                      <a:cxn ang="0">
                        <a:pos x="106" y="735"/>
                      </a:cxn>
                      <a:cxn ang="0">
                        <a:pos x="99" y="736"/>
                      </a:cxn>
                      <a:cxn ang="0">
                        <a:pos x="81" y="733"/>
                      </a:cxn>
                      <a:cxn ang="0">
                        <a:pos x="95" y="734"/>
                      </a:cxn>
                      <a:cxn ang="0">
                        <a:pos x="87" y="722"/>
                      </a:cxn>
                      <a:cxn ang="0">
                        <a:pos x="90" y="712"/>
                      </a:cxn>
                      <a:cxn ang="0">
                        <a:pos x="85" y="714"/>
                      </a:cxn>
                      <a:cxn ang="0">
                        <a:pos x="76" y="694"/>
                      </a:cxn>
                      <a:cxn ang="0">
                        <a:pos x="72" y="685"/>
                      </a:cxn>
                      <a:cxn ang="0">
                        <a:pos x="61" y="685"/>
                      </a:cxn>
                      <a:cxn ang="0">
                        <a:pos x="67" y="683"/>
                      </a:cxn>
                      <a:cxn ang="0">
                        <a:pos x="67" y="670"/>
                      </a:cxn>
                      <a:cxn ang="0">
                        <a:pos x="64" y="660"/>
                      </a:cxn>
                      <a:cxn ang="0">
                        <a:pos x="59" y="656"/>
                      </a:cxn>
                      <a:cxn ang="0">
                        <a:pos x="57" y="637"/>
                      </a:cxn>
                      <a:cxn ang="0">
                        <a:pos x="54" y="626"/>
                      </a:cxn>
                      <a:cxn ang="0">
                        <a:pos x="59" y="625"/>
                      </a:cxn>
                      <a:cxn ang="0">
                        <a:pos x="49" y="624"/>
                      </a:cxn>
                      <a:cxn ang="0">
                        <a:pos x="49" y="608"/>
                      </a:cxn>
                      <a:cxn ang="0">
                        <a:pos x="36" y="601"/>
                      </a:cxn>
                      <a:cxn ang="0">
                        <a:pos x="37" y="593"/>
                      </a:cxn>
                      <a:cxn ang="0">
                        <a:pos x="40" y="587"/>
                      </a:cxn>
                      <a:cxn ang="0">
                        <a:pos x="48" y="594"/>
                      </a:cxn>
                      <a:cxn ang="0">
                        <a:pos x="51" y="591"/>
                      </a:cxn>
                      <a:cxn ang="0">
                        <a:pos x="47" y="579"/>
                      </a:cxn>
                      <a:cxn ang="0">
                        <a:pos x="48" y="570"/>
                      </a:cxn>
                      <a:cxn ang="0">
                        <a:pos x="50" y="563"/>
                      </a:cxn>
                      <a:cxn ang="0">
                        <a:pos x="44" y="551"/>
                      </a:cxn>
                      <a:cxn ang="0">
                        <a:pos x="42" y="535"/>
                      </a:cxn>
                      <a:cxn ang="0">
                        <a:pos x="40" y="513"/>
                      </a:cxn>
                      <a:cxn ang="0">
                        <a:pos x="39" y="502"/>
                      </a:cxn>
                      <a:cxn ang="0">
                        <a:pos x="24" y="489"/>
                      </a:cxn>
                      <a:cxn ang="0">
                        <a:pos x="21" y="446"/>
                      </a:cxn>
                      <a:cxn ang="0">
                        <a:pos x="11" y="407"/>
                      </a:cxn>
                      <a:cxn ang="0">
                        <a:pos x="16" y="380"/>
                      </a:cxn>
                      <a:cxn ang="0">
                        <a:pos x="18" y="341"/>
                      </a:cxn>
                      <a:cxn ang="0">
                        <a:pos x="16" y="304"/>
                      </a:cxn>
                      <a:cxn ang="0">
                        <a:pos x="10" y="248"/>
                      </a:cxn>
                      <a:cxn ang="0">
                        <a:pos x="10" y="192"/>
                      </a:cxn>
                      <a:cxn ang="0">
                        <a:pos x="7" y="129"/>
                      </a:cxn>
                      <a:cxn ang="0">
                        <a:pos x="6" y="68"/>
                      </a:cxn>
                      <a:cxn ang="0">
                        <a:pos x="5" y="7"/>
                      </a:cxn>
                      <a:cxn ang="0">
                        <a:pos x="20" y="35"/>
                      </a:cxn>
                      <a:cxn ang="0">
                        <a:pos x="23" y="67"/>
                      </a:cxn>
                      <a:cxn ang="0">
                        <a:pos x="36" y="111"/>
                      </a:cxn>
                      <a:cxn ang="0">
                        <a:pos x="33" y="180"/>
                      </a:cxn>
                      <a:cxn ang="0">
                        <a:pos x="24" y="246"/>
                      </a:cxn>
                      <a:cxn ang="0">
                        <a:pos x="28" y="300"/>
                      </a:cxn>
                      <a:cxn ang="0">
                        <a:pos x="38" y="340"/>
                      </a:cxn>
                      <a:cxn ang="0">
                        <a:pos x="37" y="393"/>
                      </a:cxn>
                      <a:cxn ang="0">
                        <a:pos x="40" y="447"/>
                      </a:cxn>
                      <a:cxn ang="0">
                        <a:pos x="44" y="486"/>
                      </a:cxn>
                      <a:cxn ang="0">
                        <a:pos x="54" y="536"/>
                      </a:cxn>
                      <a:cxn ang="0">
                        <a:pos x="67" y="561"/>
                      </a:cxn>
                      <a:cxn ang="0">
                        <a:pos x="69" y="588"/>
                      </a:cxn>
                      <a:cxn ang="0">
                        <a:pos x="72" y="632"/>
                      </a:cxn>
                      <a:cxn ang="0">
                        <a:pos x="72" y="670"/>
                      </a:cxn>
                      <a:cxn ang="0">
                        <a:pos x="89" y="695"/>
                      </a:cxn>
                    </a:cxnLst>
                    <a:rect l="0" t="0" r="r" b="b"/>
                    <a:pathLst>
                      <a:path w="122" h="748">
                        <a:moveTo>
                          <a:pt x="102" y="711"/>
                        </a:moveTo>
                        <a:cubicBezTo>
                          <a:pt x="102" y="711"/>
                          <a:pt x="102" y="711"/>
                          <a:pt x="102" y="711"/>
                        </a:cubicBezTo>
                        <a:cubicBezTo>
                          <a:pt x="102" y="711"/>
                          <a:pt x="117" y="712"/>
                          <a:pt x="117" y="712"/>
                        </a:cubicBezTo>
                        <a:cubicBezTo>
                          <a:pt x="117" y="712"/>
                          <a:pt x="122" y="715"/>
                          <a:pt x="122" y="715"/>
                        </a:cubicBezTo>
                        <a:cubicBezTo>
                          <a:pt x="122" y="715"/>
                          <a:pt x="122" y="718"/>
                          <a:pt x="122" y="718"/>
                        </a:cubicBezTo>
                        <a:cubicBezTo>
                          <a:pt x="122" y="718"/>
                          <a:pt x="122" y="720"/>
                          <a:pt x="122" y="720"/>
                        </a:cubicBezTo>
                        <a:cubicBezTo>
                          <a:pt x="122" y="720"/>
                          <a:pt x="120" y="721"/>
                          <a:pt x="120" y="721"/>
                        </a:cubicBezTo>
                        <a:cubicBezTo>
                          <a:pt x="120" y="721"/>
                          <a:pt x="119" y="720"/>
                          <a:pt x="119" y="720"/>
                        </a:cubicBezTo>
                        <a:cubicBezTo>
                          <a:pt x="119" y="720"/>
                          <a:pt x="118" y="722"/>
                          <a:pt x="118" y="722"/>
                        </a:cubicBezTo>
                        <a:cubicBezTo>
                          <a:pt x="118" y="722"/>
                          <a:pt x="116" y="723"/>
                          <a:pt x="116" y="723"/>
                        </a:cubicBezTo>
                        <a:cubicBezTo>
                          <a:pt x="116" y="723"/>
                          <a:pt x="115" y="724"/>
                          <a:pt x="115" y="724"/>
                        </a:cubicBezTo>
                        <a:cubicBezTo>
                          <a:pt x="115" y="724"/>
                          <a:pt x="113" y="725"/>
                          <a:pt x="113" y="725"/>
                        </a:cubicBezTo>
                        <a:cubicBezTo>
                          <a:pt x="113" y="725"/>
                          <a:pt x="112" y="726"/>
                          <a:pt x="112" y="726"/>
                        </a:cubicBezTo>
                        <a:cubicBezTo>
                          <a:pt x="112" y="726"/>
                          <a:pt x="113" y="729"/>
                          <a:pt x="113" y="729"/>
                        </a:cubicBezTo>
                        <a:cubicBezTo>
                          <a:pt x="113" y="729"/>
                          <a:pt x="114" y="731"/>
                          <a:pt x="114" y="731"/>
                        </a:cubicBezTo>
                        <a:cubicBezTo>
                          <a:pt x="114" y="731"/>
                          <a:pt x="114" y="734"/>
                          <a:pt x="114" y="734"/>
                        </a:cubicBezTo>
                        <a:cubicBezTo>
                          <a:pt x="114" y="734"/>
                          <a:pt x="114" y="736"/>
                          <a:pt x="114" y="736"/>
                        </a:cubicBezTo>
                        <a:cubicBezTo>
                          <a:pt x="114" y="736"/>
                          <a:pt x="114" y="739"/>
                          <a:pt x="114" y="739"/>
                        </a:cubicBezTo>
                        <a:cubicBezTo>
                          <a:pt x="114" y="739"/>
                          <a:pt x="115" y="741"/>
                          <a:pt x="115" y="741"/>
                        </a:cubicBezTo>
                        <a:cubicBezTo>
                          <a:pt x="115" y="741"/>
                          <a:pt x="116" y="743"/>
                          <a:pt x="116" y="743"/>
                        </a:cubicBezTo>
                        <a:cubicBezTo>
                          <a:pt x="116" y="743"/>
                          <a:pt x="116" y="745"/>
                          <a:pt x="116" y="745"/>
                        </a:cubicBezTo>
                        <a:cubicBezTo>
                          <a:pt x="116" y="745"/>
                          <a:pt x="116" y="748"/>
                          <a:pt x="116" y="748"/>
                        </a:cubicBezTo>
                        <a:cubicBezTo>
                          <a:pt x="116" y="748"/>
                          <a:pt x="115" y="748"/>
                          <a:pt x="115" y="748"/>
                        </a:cubicBezTo>
                        <a:cubicBezTo>
                          <a:pt x="115" y="748"/>
                          <a:pt x="113" y="747"/>
                          <a:pt x="113" y="747"/>
                        </a:cubicBezTo>
                        <a:cubicBezTo>
                          <a:pt x="113" y="747"/>
                          <a:pt x="111" y="746"/>
                          <a:pt x="111" y="746"/>
                        </a:cubicBezTo>
                        <a:cubicBezTo>
                          <a:pt x="111" y="746"/>
                          <a:pt x="109" y="745"/>
                          <a:pt x="109" y="745"/>
                        </a:cubicBezTo>
                        <a:cubicBezTo>
                          <a:pt x="109" y="745"/>
                          <a:pt x="106" y="746"/>
                          <a:pt x="106" y="746"/>
                        </a:cubicBezTo>
                        <a:cubicBezTo>
                          <a:pt x="106" y="746"/>
                          <a:pt x="106" y="745"/>
                          <a:pt x="106" y="745"/>
                        </a:cubicBezTo>
                        <a:cubicBezTo>
                          <a:pt x="106" y="745"/>
                          <a:pt x="105" y="743"/>
                          <a:pt x="105" y="743"/>
                        </a:cubicBezTo>
                        <a:cubicBezTo>
                          <a:pt x="105" y="743"/>
                          <a:pt x="104" y="742"/>
                          <a:pt x="104" y="742"/>
                        </a:cubicBezTo>
                        <a:cubicBezTo>
                          <a:pt x="104" y="742"/>
                          <a:pt x="102" y="740"/>
                          <a:pt x="102" y="740"/>
                        </a:cubicBezTo>
                        <a:cubicBezTo>
                          <a:pt x="102" y="740"/>
                          <a:pt x="101" y="740"/>
                          <a:pt x="101" y="740"/>
                        </a:cubicBezTo>
                        <a:cubicBezTo>
                          <a:pt x="101" y="740"/>
                          <a:pt x="100" y="741"/>
                          <a:pt x="100" y="741"/>
                        </a:cubicBezTo>
                        <a:cubicBezTo>
                          <a:pt x="100" y="741"/>
                          <a:pt x="100" y="739"/>
                          <a:pt x="100" y="739"/>
                        </a:cubicBezTo>
                        <a:cubicBezTo>
                          <a:pt x="100" y="739"/>
                          <a:pt x="101" y="739"/>
                          <a:pt x="101" y="739"/>
                        </a:cubicBezTo>
                        <a:cubicBezTo>
                          <a:pt x="101" y="739"/>
                          <a:pt x="101" y="736"/>
                          <a:pt x="101" y="736"/>
                        </a:cubicBezTo>
                        <a:cubicBezTo>
                          <a:pt x="101" y="736"/>
                          <a:pt x="103" y="736"/>
                          <a:pt x="103" y="736"/>
                        </a:cubicBezTo>
                        <a:cubicBezTo>
                          <a:pt x="103" y="736"/>
                          <a:pt x="105" y="737"/>
                          <a:pt x="105" y="737"/>
                        </a:cubicBezTo>
                        <a:cubicBezTo>
                          <a:pt x="105" y="737"/>
                          <a:pt x="106" y="735"/>
                          <a:pt x="106" y="735"/>
                        </a:cubicBezTo>
                        <a:cubicBezTo>
                          <a:pt x="106" y="735"/>
                          <a:pt x="109" y="734"/>
                          <a:pt x="109" y="734"/>
                        </a:cubicBezTo>
                        <a:cubicBezTo>
                          <a:pt x="109" y="734"/>
                          <a:pt x="110" y="732"/>
                          <a:pt x="110" y="732"/>
                        </a:cubicBezTo>
                        <a:cubicBezTo>
                          <a:pt x="110" y="732"/>
                          <a:pt x="110" y="728"/>
                          <a:pt x="110" y="728"/>
                        </a:cubicBezTo>
                        <a:cubicBezTo>
                          <a:pt x="110" y="728"/>
                          <a:pt x="108" y="726"/>
                          <a:pt x="108" y="726"/>
                        </a:cubicBezTo>
                        <a:cubicBezTo>
                          <a:pt x="108" y="726"/>
                          <a:pt x="106" y="725"/>
                          <a:pt x="106" y="725"/>
                        </a:cubicBezTo>
                        <a:cubicBezTo>
                          <a:pt x="106" y="725"/>
                          <a:pt x="106" y="728"/>
                          <a:pt x="106" y="728"/>
                        </a:cubicBezTo>
                        <a:cubicBezTo>
                          <a:pt x="106" y="728"/>
                          <a:pt x="104" y="730"/>
                          <a:pt x="104" y="730"/>
                        </a:cubicBezTo>
                        <a:cubicBezTo>
                          <a:pt x="104" y="730"/>
                          <a:pt x="103" y="732"/>
                          <a:pt x="103" y="732"/>
                        </a:cubicBezTo>
                        <a:cubicBezTo>
                          <a:pt x="103" y="732"/>
                          <a:pt x="101" y="732"/>
                          <a:pt x="101" y="732"/>
                        </a:cubicBezTo>
                        <a:cubicBezTo>
                          <a:pt x="101" y="732"/>
                          <a:pt x="100" y="731"/>
                          <a:pt x="100" y="731"/>
                        </a:cubicBezTo>
                        <a:cubicBezTo>
                          <a:pt x="100" y="731"/>
                          <a:pt x="99" y="732"/>
                          <a:pt x="99" y="732"/>
                        </a:cubicBezTo>
                        <a:cubicBezTo>
                          <a:pt x="99" y="732"/>
                          <a:pt x="100" y="734"/>
                          <a:pt x="100" y="734"/>
                        </a:cubicBezTo>
                        <a:cubicBezTo>
                          <a:pt x="100" y="734"/>
                          <a:pt x="99" y="736"/>
                          <a:pt x="99" y="736"/>
                        </a:cubicBezTo>
                        <a:cubicBezTo>
                          <a:pt x="99" y="736"/>
                          <a:pt x="99" y="737"/>
                          <a:pt x="99" y="737"/>
                        </a:cubicBezTo>
                        <a:cubicBezTo>
                          <a:pt x="99" y="737"/>
                          <a:pt x="98" y="738"/>
                          <a:pt x="98" y="738"/>
                        </a:cubicBezTo>
                        <a:cubicBezTo>
                          <a:pt x="98" y="738"/>
                          <a:pt x="97" y="739"/>
                          <a:pt x="97" y="739"/>
                        </a:cubicBezTo>
                        <a:cubicBezTo>
                          <a:pt x="97" y="739"/>
                          <a:pt x="95" y="737"/>
                          <a:pt x="95" y="737"/>
                        </a:cubicBezTo>
                        <a:cubicBezTo>
                          <a:pt x="95" y="737"/>
                          <a:pt x="94" y="737"/>
                          <a:pt x="94" y="737"/>
                        </a:cubicBezTo>
                        <a:cubicBezTo>
                          <a:pt x="94" y="737"/>
                          <a:pt x="92" y="738"/>
                          <a:pt x="92" y="738"/>
                        </a:cubicBezTo>
                        <a:cubicBezTo>
                          <a:pt x="92" y="738"/>
                          <a:pt x="90" y="737"/>
                          <a:pt x="90" y="737"/>
                        </a:cubicBezTo>
                        <a:cubicBezTo>
                          <a:pt x="90" y="737"/>
                          <a:pt x="89" y="736"/>
                          <a:pt x="89" y="736"/>
                        </a:cubicBezTo>
                        <a:cubicBezTo>
                          <a:pt x="89" y="736"/>
                          <a:pt x="90" y="736"/>
                          <a:pt x="90" y="736"/>
                        </a:cubicBezTo>
                        <a:cubicBezTo>
                          <a:pt x="90" y="736"/>
                          <a:pt x="88" y="734"/>
                          <a:pt x="88" y="734"/>
                        </a:cubicBezTo>
                        <a:cubicBezTo>
                          <a:pt x="88" y="734"/>
                          <a:pt x="86" y="733"/>
                          <a:pt x="86" y="733"/>
                        </a:cubicBezTo>
                        <a:cubicBezTo>
                          <a:pt x="86" y="733"/>
                          <a:pt x="83" y="733"/>
                          <a:pt x="83" y="733"/>
                        </a:cubicBezTo>
                        <a:cubicBezTo>
                          <a:pt x="83" y="733"/>
                          <a:pt x="81" y="733"/>
                          <a:pt x="81" y="733"/>
                        </a:cubicBezTo>
                        <a:cubicBezTo>
                          <a:pt x="81" y="733"/>
                          <a:pt x="80" y="731"/>
                          <a:pt x="80" y="731"/>
                        </a:cubicBezTo>
                        <a:cubicBezTo>
                          <a:pt x="80" y="731"/>
                          <a:pt x="77" y="729"/>
                          <a:pt x="77" y="729"/>
                        </a:cubicBezTo>
                        <a:cubicBezTo>
                          <a:pt x="77" y="729"/>
                          <a:pt x="76" y="726"/>
                          <a:pt x="76" y="726"/>
                        </a:cubicBezTo>
                        <a:cubicBezTo>
                          <a:pt x="76" y="726"/>
                          <a:pt x="77" y="725"/>
                          <a:pt x="77" y="725"/>
                        </a:cubicBezTo>
                        <a:cubicBezTo>
                          <a:pt x="77" y="725"/>
                          <a:pt x="79" y="727"/>
                          <a:pt x="79" y="727"/>
                        </a:cubicBezTo>
                        <a:cubicBezTo>
                          <a:pt x="79" y="727"/>
                          <a:pt x="81" y="730"/>
                          <a:pt x="81" y="730"/>
                        </a:cubicBezTo>
                        <a:cubicBezTo>
                          <a:pt x="81" y="730"/>
                          <a:pt x="84" y="730"/>
                          <a:pt x="84" y="730"/>
                        </a:cubicBezTo>
                        <a:cubicBezTo>
                          <a:pt x="84" y="730"/>
                          <a:pt x="86" y="732"/>
                          <a:pt x="86" y="732"/>
                        </a:cubicBezTo>
                        <a:cubicBezTo>
                          <a:pt x="86" y="732"/>
                          <a:pt x="88" y="733"/>
                          <a:pt x="88" y="733"/>
                        </a:cubicBezTo>
                        <a:cubicBezTo>
                          <a:pt x="88" y="733"/>
                          <a:pt x="90" y="734"/>
                          <a:pt x="90" y="734"/>
                        </a:cubicBezTo>
                        <a:cubicBezTo>
                          <a:pt x="90" y="734"/>
                          <a:pt x="91" y="735"/>
                          <a:pt x="91" y="735"/>
                        </a:cubicBezTo>
                        <a:cubicBezTo>
                          <a:pt x="91" y="735"/>
                          <a:pt x="95" y="734"/>
                          <a:pt x="95" y="734"/>
                        </a:cubicBezTo>
                        <a:cubicBezTo>
                          <a:pt x="95" y="734"/>
                          <a:pt x="95" y="734"/>
                          <a:pt x="95" y="734"/>
                        </a:cubicBezTo>
                        <a:cubicBezTo>
                          <a:pt x="95" y="734"/>
                          <a:pt x="94" y="731"/>
                          <a:pt x="94" y="731"/>
                        </a:cubicBezTo>
                        <a:cubicBezTo>
                          <a:pt x="94" y="731"/>
                          <a:pt x="93" y="732"/>
                          <a:pt x="93" y="732"/>
                        </a:cubicBezTo>
                        <a:cubicBezTo>
                          <a:pt x="93" y="732"/>
                          <a:pt x="90" y="732"/>
                          <a:pt x="90" y="732"/>
                        </a:cubicBezTo>
                        <a:cubicBezTo>
                          <a:pt x="90" y="732"/>
                          <a:pt x="90" y="730"/>
                          <a:pt x="90" y="730"/>
                        </a:cubicBezTo>
                        <a:cubicBezTo>
                          <a:pt x="90" y="730"/>
                          <a:pt x="88" y="730"/>
                          <a:pt x="88" y="730"/>
                        </a:cubicBezTo>
                        <a:cubicBezTo>
                          <a:pt x="88" y="730"/>
                          <a:pt x="86" y="728"/>
                          <a:pt x="86" y="728"/>
                        </a:cubicBezTo>
                        <a:cubicBezTo>
                          <a:pt x="86" y="728"/>
                          <a:pt x="88" y="727"/>
                          <a:pt x="88" y="727"/>
                        </a:cubicBezTo>
                        <a:cubicBezTo>
                          <a:pt x="88" y="727"/>
                          <a:pt x="89" y="726"/>
                          <a:pt x="89" y="726"/>
                        </a:cubicBezTo>
                        <a:cubicBezTo>
                          <a:pt x="89" y="726"/>
                          <a:pt x="90" y="723"/>
                          <a:pt x="90" y="723"/>
                        </a:cubicBezTo>
                        <a:cubicBezTo>
                          <a:pt x="90" y="723"/>
                          <a:pt x="91" y="721"/>
                          <a:pt x="91" y="721"/>
                        </a:cubicBezTo>
                        <a:cubicBezTo>
                          <a:pt x="91" y="721"/>
                          <a:pt x="89" y="720"/>
                          <a:pt x="89" y="720"/>
                        </a:cubicBezTo>
                        <a:cubicBezTo>
                          <a:pt x="89" y="720"/>
                          <a:pt x="88" y="721"/>
                          <a:pt x="88" y="721"/>
                        </a:cubicBezTo>
                        <a:cubicBezTo>
                          <a:pt x="88" y="721"/>
                          <a:pt x="87" y="722"/>
                          <a:pt x="87" y="722"/>
                        </a:cubicBezTo>
                        <a:cubicBezTo>
                          <a:pt x="87" y="722"/>
                          <a:pt x="86" y="724"/>
                          <a:pt x="86" y="724"/>
                        </a:cubicBezTo>
                        <a:cubicBezTo>
                          <a:pt x="86" y="724"/>
                          <a:pt x="86" y="722"/>
                          <a:pt x="86" y="722"/>
                        </a:cubicBezTo>
                        <a:cubicBezTo>
                          <a:pt x="86" y="722"/>
                          <a:pt x="86" y="720"/>
                          <a:pt x="86" y="720"/>
                        </a:cubicBezTo>
                        <a:cubicBezTo>
                          <a:pt x="86" y="720"/>
                          <a:pt x="84" y="718"/>
                          <a:pt x="84" y="718"/>
                        </a:cubicBezTo>
                        <a:cubicBezTo>
                          <a:pt x="84" y="718"/>
                          <a:pt x="83" y="715"/>
                          <a:pt x="83" y="715"/>
                        </a:cubicBezTo>
                        <a:cubicBezTo>
                          <a:pt x="83" y="715"/>
                          <a:pt x="86" y="715"/>
                          <a:pt x="86" y="715"/>
                        </a:cubicBezTo>
                        <a:cubicBezTo>
                          <a:pt x="86" y="715"/>
                          <a:pt x="87" y="713"/>
                          <a:pt x="87" y="713"/>
                        </a:cubicBezTo>
                        <a:cubicBezTo>
                          <a:pt x="87" y="713"/>
                          <a:pt x="88" y="713"/>
                          <a:pt x="88" y="713"/>
                        </a:cubicBezTo>
                        <a:cubicBezTo>
                          <a:pt x="88" y="713"/>
                          <a:pt x="88" y="715"/>
                          <a:pt x="88" y="715"/>
                        </a:cubicBezTo>
                        <a:cubicBezTo>
                          <a:pt x="88" y="715"/>
                          <a:pt x="89" y="714"/>
                          <a:pt x="89" y="714"/>
                        </a:cubicBezTo>
                        <a:cubicBezTo>
                          <a:pt x="89" y="714"/>
                          <a:pt x="89" y="710"/>
                          <a:pt x="89" y="710"/>
                        </a:cubicBezTo>
                        <a:cubicBezTo>
                          <a:pt x="89" y="710"/>
                          <a:pt x="90" y="710"/>
                          <a:pt x="90" y="710"/>
                        </a:cubicBezTo>
                        <a:cubicBezTo>
                          <a:pt x="90" y="710"/>
                          <a:pt x="90" y="712"/>
                          <a:pt x="90" y="712"/>
                        </a:cubicBezTo>
                        <a:cubicBezTo>
                          <a:pt x="90" y="712"/>
                          <a:pt x="91" y="711"/>
                          <a:pt x="91" y="711"/>
                        </a:cubicBezTo>
                        <a:cubicBezTo>
                          <a:pt x="91" y="711"/>
                          <a:pt x="91" y="708"/>
                          <a:pt x="91" y="708"/>
                        </a:cubicBezTo>
                        <a:cubicBezTo>
                          <a:pt x="91" y="708"/>
                          <a:pt x="91" y="708"/>
                          <a:pt x="91" y="708"/>
                        </a:cubicBezTo>
                        <a:cubicBezTo>
                          <a:pt x="91" y="708"/>
                          <a:pt x="89" y="708"/>
                          <a:pt x="89" y="708"/>
                        </a:cubicBezTo>
                        <a:cubicBezTo>
                          <a:pt x="89" y="708"/>
                          <a:pt x="88" y="707"/>
                          <a:pt x="88" y="707"/>
                        </a:cubicBezTo>
                        <a:cubicBezTo>
                          <a:pt x="88" y="707"/>
                          <a:pt x="87" y="706"/>
                          <a:pt x="87" y="706"/>
                        </a:cubicBezTo>
                        <a:cubicBezTo>
                          <a:pt x="87" y="706"/>
                          <a:pt x="86" y="707"/>
                          <a:pt x="86" y="707"/>
                        </a:cubicBezTo>
                        <a:cubicBezTo>
                          <a:pt x="86" y="707"/>
                          <a:pt x="86" y="709"/>
                          <a:pt x="86" y="709"/>
                        </a:cubicBezTo>
                        <a:cubicBezTo>
                          <a:pt x="86" y="709"/>
                          <a:pt x="87" y="710"/>
                          <a:pt x="87" y="710"/>
                        </a:cubicBezTo>
                        <a:cubicBezTo>
                          <a:pt x="87" y="710"/>
                          <a:pt x="87" y="711"/>
                          <a:pt x="87" y="711"/>
                        </a:cubicBezTo>
                        <a:cubicBezTo>
                          <a:pt x="87" y="711"/>
                          <a:pt x="86" y="712"/>
                          <a:pt x="86" y="712"/>
                        </a:cubicBezTo>
                        <a:cubicBezTo>
                          <a:pt x="86" y="712"/>
                          <a:pt x="86" y="713"/>
                          <a:pt x="86" y="713"/>
                        </a:cubicBezTo>
                        <a:cubicBezTo>
                          <a:pt x="86" y="713"/>
                          <a:pt x="85" y="714"/>
                          <a:pt x="85" y="714"/>
                        </a:cubicBezTo>
                        <a:cubicBezTo>
                          <a:pt x="85" y="714"/>
                          <a:pt x="84" y="712"/>
                          <a:pt x="84" y="712"/>
                        </a:cubicBezTo>
                        <a:cubicBezTo>
                          <a:pt x="84" y="712"/>
                          <a:pt x="83" y="712"/>
                          <a:pt x="83" y="712"/>
                        </a:cubicBezTo>
                        <a:cubicBezTo>
                          <a:pt x="83" y="712"/>
                          <a:pt x="82" y="711"/>
                          <a:pt x="82" y="711"/>
                        </a:cubicBezTo>
                        <a:cubicBezTo>
                          <a:pt x="82" y="711"/>
                          <a:pt x="82" y="709"/>
                          <a:pt x="82" y="709"/>
                        </a:cubicBezTo>
                        <a:cubicBezTo>
                          <a:pt x="82" y="709"/>
                          <a:pt x="81" y="706"/>
                          <a:pt x="81" y="706"/>
                        </a:cubicBezTo>
                        <a:cubicBezTo>
                          <a:pt x="81" y="706"/>
                          <a:pt x="81" y="704"/>
                          <a:pt x="81" y="704"/>
                        </a:cubicBezTo>
                        <a:cubicBezTo>
                          <a:pt x="81" y="704"/>
                          <a:pt x="79" y="703"/>
                          <a:pt x="79" y="703"/>
                        </a:cubicBezTo>
                        <a:cubicBezTo>
                          <a:pt x="79" y="703"/>
                          <a:pt x="77" y="702"/>
                          <a:pt x="77" y="702"/>
                        </a:cubicBezTo>
                        <a:cubicBezTo>
                          <a:pt x="77" y="702"/>
                          <a:pt x="77" y="700"/>
                          <a:pt x="77" y="700"/>
                        </a:cubicBezTo>
                        <a:cubicBezTo>
                          <a:pt x="77" y="700"/>
                          <a:pt x="78" y="700"/>
                          <a:pt x="78" y="700"/>
                        </a:cubicBezTo>
                        <a:cubicBezTo>
                          <a:pt x="78" y="700"/>
                          <a:pt x="77" y="697"/>
                          <a:pt x="77" y="697"/>
                        </a:cubicBezTo>
                        <a:cubicBezTo>
                          <a:pt x="77" y="697"/>
                          <a:pt x="77" y="694"/>
                          <a:pt x="77" y="694"/>
                        </a:cubicBezTo>
                        <a:cubicBezTo>
                          <a:pt x="77" y="694"/>
                          <a:pt x="76" y="694"/>
                          <a:pt x="76" y="694"/>
                        </a:cubicBezTo>
                        <a:cubicBezTo>
                          <a:pt x="76" y="694"/>
                          <a:pt x="74" y="694"/>
                          <a:pt x="74" y="694"/>
                        </a:cubicBezTo>
                        <a:cubicBezTo>
                          <a:pt x="74" y="694"/>
                          <a:pt x="73" y="694"/>
                          <a:pt x="73" y="694"/>
                        </a:cubicBezTo>
                        <a:cubicBezTo>
                          <a:pt x="73" y="694"/>
                          <a:pt x="71" y="692"/>
                          <a:pt x="71" y="692"/>
                        </a:cubicBezTo>
                        <a:cubicBezTo>
                          <a:pt x="71" y="692"/>
                          <a:pt x="70" y="690"/>
                          <a:pt x="70" y="690"/>
                        </a:cubicBezTo>
                        <a:cubicBezTo>
                          <a:pt x="70" y="690"/>
                          <a:pt x="70" y="689"/>
                          <a:pt x="70" y="689"/>
                        </a:cubicBezTo>
                        <a:cubicBezTo>
                          <a:pt x="70" y="689"/>
                          <a:pt x="71" y="688"/>
                          <a:pt x="71" y="688"/>
                        </a:cubicBezTo>
                        <a:cubicBezTo>
                          <a:pt x="71" y="688"/>
                          <a:pt x="72" y="686"/>
                          <a:pt x="72" y="686"/>
                        </a:cubicBezTo>
                        <a:cubicBezTo>
                          <a:pt x="72" y="686"/>
                          <a:pt x="73" y="686"/>
                          <a:pt x="73" y="686"/>
                        </a:cubicBezTo>
                        <a:cubicBezTo>
                          <a:pt x="73" y="686"/>
                          <a:pt x="74" y="684"/>
                          <a:pt x="74" y="684"/>
                        </a:cubicBezTo>
                        <a:cubicBezTo>
                          <a:pt x="74" y="684"/>
                          <a:pt x="73" y="682"/>
                          <a:pt x="73" y="682"/>
                        </a:cubicBezTo>
                        <a:cubicBezTo>
                          <a:pt x="73" y="682"/>
                          <a:pt x="73" y="681"/>
                          <a:pt x="73" y="681"/>
                        </a:cubicBezTo>
                        <a:cubicBezTo>
                          <a:pt x="73" y="681"/>
                          <a:pt x="72" y="683"/>
                          <a:pt x="72" y="683"/>
                        </a:cubicBezTo>
                        <a:cubicBezTo>
                          <a:pt x="72" y="683"/>
                          <a:pt x="72" y="685"/>
                          <a:pt x="72" y="685"/>
                        </a:cubicBezTo>
                        <a:cubicBezTo>
                          <a:pt x="72" y="685"/>
                          <a:pt x="71" y="687"/>
                          <a:pt x="71" y="687"/>
                        </a:cubicBezTo>
                        <a:cubicBezTo>
                          <a:pt x="71" y="687"/>
                          <a:pt x="70" y="686"/>
                          <a:pt x="70" y="686"/>
                        </a:cubicBezTo>
                        <a:cubicBezTo>
                          <a:pt x="70" y="686"/>
                          <a:pt x="69" y="687"/>
                          <a:pt x="69" y="687"/>
                        </a:cubicBezTo>
                        <a:cubicBezTo>
                          <a:pt x="69" y="687"/>
                          <a:pt x="68" y="688"/>
                          <a:pt x="68" y="688"/>
                        </a:cubicBezTo>
                        <a:cubicBezTo>
                          <a:pt x="68" y="688"/>
                          <a:pt x="68" y="690"/>
                          <a:pt x="68" y="690"/>
                        </a:cubicBezTo>
                        <a:cubicBezTo>
                          <a:pt x="68" y="690"/>
                          <a:pt x="68" y="692"/>
                          <a:pt x="68" y="692"/>
                        </a:cubicBezTo>
                        <a:cubicBezTo>
                          <a:pt x="68" y="692"/>
                          <a:pt x="67" y="693"/>
                          <a:pt x="67" y="693"/>
                        </a:cubicBezTo>
                        <a:cubicBezTo>
                          <a:pt x="67" y="693"/>
                          <a:pt x="65" y="692"/>
                          <a:pt x="65" y="692"/>
                        </a:cubicBezTo>
                        <a:cubicBezTo>
                          <a:pt x="65" y="692"/>
                          <a:pt x="64" y="690"/>
                          <a:pt x="64" y="690"/>
                        </a:cubicBezTo>
                        <a:cubicBezTo>
                          <a:pt x="64" y="690"/>
                          <a:pt x="63" y="690"/>
                          <a:pt x="63" y="690"/>
                        </a:cubicBezTo>
                        <a:cubicBezTo>
                          <a:pt x="63" y="690"/>
                          <a:pt x="63" y="688"/>
                          <a:pt x="63" y="688"/>
                        </a:cubicBezTo>
                        <a:cubicBezTo>
                          <a:pt x="63" y="688"/>
                          <a:pt x="62" y="687"/>
                          <a:pt x="62" y="687"/>
                        </a:cubicBezTo>
                        <a:cubicBezTo>
                          <a:pt x="62" y="687"/>
                          <a:pt x="61" y="685"/>
                          <a:pt x="61" y="685"/>
                        </a:cubicBezTo>
                        <a:cubicBezTo>
                          <a:pt x="61" y="685"/>
                          <a:pt x="61" y="684"/>
                          <a:pt x="61" y="684"/>
                        </a:cubicBezTo>
                        <a:cubicBezTo>
                          <a:pt x="61" y="684"/>
                          <a:pt x="62" y="684"/>
                          <a:pt x="62" y="684"/>
                        </a:cubicBezTo>
                        <a:cubicBezTo>
                          <a:pt x="62" y="684"/>
                          <a:pt x="63" y="685"/>
                          <a:pt x="63" y="685"/>
                        </a:cubicBezTo>
                        <a:cubicBezTo>
                          <a:pt x="63" y="685"/>
                          <a:pt x="64" y="686"/>
                          <a:pt x="64" y="686"/>
                        </a:cubicBezTo>
                        <a:cubicBezTo>
                          <a:pt x="64" y="686"/>
                          <a:pt x="66" y="686"/>
                          <a:pt x="66" y="686"/>
                        </a:cubicBezTo>
                        <a:cubicBezTo>
                          <a:pt x="66" y="686"/>
                          <a:pt x="66" y="685"/>
                          <a:pt x="66" y="685"/>
                        </a:cubicBezTo>
                        <a:cubicBezTo>
                          <a:pt x="66" y="685"/>
                          <a:pt x="65" y="684"/>
                          <a:pt x="65" y="684"/>
                        </a:cubicBezTo>
                        <a:cubicBezTo>
                          <a:pt x="65" y="684"/>
                          <a:pt x="65" y="682"/>
                          <a:pt x="65" y="682"/>
                        </a:cubicBezTo>
                        <a:cubicBezTo>
                          <a:pt x="65" y="682"/>
                          <a:pt x="64" y="682"/>
                          <a:pt x="64" y="682"/>
                        </a:cubicBezTo>
                        <a:cubicBezTo>
                          <a:pt x="64" y="682"/>
                          <a:pt x="64" y="680"/>
                          <a:pt x="64" y="680"/>
                        </a:cubicBezTo>
                        <a:cubicBezTo>
                          <a:pt x="64" y="680"/>
                          <a:pt x="65" y="680"/>
                          <a:pt x="65" y="680"/>
                        </a:cubicBezTo>
                        <a:cubicBezTo>
                          <a:pt x="65" y="680"/>
                          <a:pt x="66" y="681"/>
                          <a:pt x="66" y="681"/>
                        </a:cubicBezTo>
                        <a:cubicBezTo>
                          <a:pt x="66" y="681"/>
                          <a:pt x="67" y="683"/>
                          <a:pt x="67" y="683"/>
                        </a:cubicBezTo>
                        <a:cubicBezTo>
                          <a:pt x="67" y="683"/>
                          <a:pt x="68" y="683"/>
                          <a:pt x="68" y="683"/>
                        </a:cubicBezTo>
                        <a:cubicBezTo>
                          <a:pt x="68" y="683"/>
                          <a:pt x="69" y="681"/>
                          <a:pt x="69" y="681"/>
                        </a:cubicBezTo>
                        <a:cubicBezTo>
                          <a:pt x="69" y="681"/>
                          <a:pt x="70" y="680"/>
                          <a:pt x="70" y="680"/>
                        </a:cubicBezTo>
                        <a:cubicBezTo>
                          <a:pt x="70" y="680"/>
                          <a:pt x="69" y="679"/>
                          <a:pt x="69" y="679"/>
                        </a:cubicBezTo>
                        <a:cubicBezTo>
                          <a:pt x="69" y="679"/>
                          <a:pt x="69" y="677"/>
                          <a:pt x="69" y="677"/>
                        </a:cubicBezTo>
                        <a:cubicBezTo>
                          <a:pt x="69" y="677"/>
                          <a:pt x="68" y="677"/>
                          <a:pt x="68" y="677"/>
                        </a:cubicBezTo>
                        <a:cubicBezTo>
                          <a:pt x="68" y="677"/>
                          <a:pt x="65" y="678"/>
                          <a:pt x="65" y="678"/>
                        </a:cubicBezTo>
                        <a:cubicBezTo>
                          <a:pt x="65" y="678"/>
                          <a:pt x="63" y="676"/>
                          <a:pt x="63" y="676"/>
                        </a:cubicBezTo>
                        <a:cubicBezTo>
                          <a:pt x="63" y="676"/>
                          <a:pt x="62" y="674"/>
                          <a:pt x="62" y="674"/>
                        </a:cubicBezTo>
                        <a:cubicBezTo>
                          <a:pt x="62" y="674"/>
                          <a:pt x="62" y="672"/>
                          <a:pt x="62" y="672"/>
                        </a:cubicBezTo>
                        <a:cubicBezTo>
                          <a:pt x="62" y="672"/>
                          <a:pt x="64" y="672"/>
                          <a:pt x="64" y="672"/>
                        </a:cubicBezTo>
                        <a:cubicBezTo>
                          <a:pt x="64" y="672"/>
                          <a:pt x="66" y="672"/>
                          <a:pt x="66" y="672"/>
                        </a:cubicBezTo>
                        <a:cubicBezTo>
                          <a:pt x="66" y="672"/>
                          <a:pt x="67" y="670"/>
                          <a:pt x="67" y="670"/>
                        </a:cubicBezTo>
                        <a:cubicBezTo>
                          <a:pt x="67" y="670"/>
                          <a:pt x="67" y="668"/>
                          <a:pt x="67" y="668"/>
                        </a:cubicBezTo>
                        <a:cubicBezTo>
                          <a:pt x="67" y="668"/>
                          <a:pt x="65" y="668"/>
                          <a:pt x="65" y="668"/>
                        </a:cubicBezTo>
                        <a:cubicBezTo>
                          <a:pt x="65" y="668"/>
                          <a:pt x="64" y="668"/>
                          <a:pt x="64" y="668"/>
                        </a:cubicBezTo>
                        <a:cubicBezTo>
                          <a:pt x="64" y="668"/>
                          <a:pt x="63" y="667"/>
                          <a:pt x="63" y="667"/>
                        </a:cubicBezTo>
                        <a:cubicBezTo>
                          <a:pt x="63" y="667"/>
                          <a:pt x="63" y="664"/>
                          <a:pt x="63" y="664"/>
                        </a:cubicBezTo>
                        <a:cubicBezTo>
                          <a:pt x="63" y="664"/>
                          <a:pt x="62" y="663"/>
                          <a:pt x="62" y="663"/>
                        </a:cubicBezTo>
                        <a:cubicBezTo>
                          <a:pt x="62" y="663"/>
                          <a:pt x="62" y="662"/>
                          <a:pt x="62" y="662"/>
                        </a:cubicBezTo>
                        <a:cubicBezTo>
                          <a:pt x="62" y="662"/>
                          <a:pt x="64" y="662"/>
                          <a:pt x="64" y="662"/>
                        </a:cubicBezTo>
                        <a:cubicBezTo>
                          <a:pt x="64" y="662"/>
                          <a:pt x="65" y="662"/>
                          <a:pt x="65" y="662"/>
                        </a:cubicBezTo>
                        <a:cubicBezTo>
                          <a:pt x="65" y="662"/>
                          <a:pt x="67" y="663"/>
                          <a:pt x="67" y="663"/>
                        </a:cubicBezTo>
                        <a:cubicBezTo>
                          <a:pt x="67" y="663"/>
                          <a:pt x="67" y="663"/>
                          <a:pt x="67" y="663"/>
                        </a:cubicBezTo>
                        <a:cubicBezTo>
                          <a:pt x="67" y="663"/>
                          <a:pt x="66" y="661"/>
                          <a:pt x="66" y="661"/>
                        </a:cubicBezTo>
                        <a:cubicBezTo>
                          <a:pt x="66" y="661"/>
                          <a:pt x="64" y="660"/>
                          <a:pt x="64" y="660"/>
                        </a:cubicBezTo>
                        <a:cubicBezTo>
                          <a:pt x="64" y="660"/>
                          <a:pt x="63" y="659"/>
                          <a:pt x="63" y="659"/>
                        </a:cubicBezTo>
                        <a:cubicBezTo>
                          <a:pt x="63" y="659"/>
                          <a:pt x="63" y="658"/>
                          <a:pt x="63" y="658"/>
                        </a:cubicBezTo>
                        <a:cubicBezTo>
                          <a:pt x="63" y="658"/>
                          <a:pt x="63" y="657"/>
                          <a:pt x="63" y="657"/>
                        </a:cubicBezTo>
                        <a:cubicBezTo>
                          <a:pt x="63" y="657"/>
                          <a:pt x="64" y="655"/>
                          <a:pt x="64" y="655"/>
                        </a:cubicBezTo>
                        <a:cubicBezTo>
                          <a:pt x="64" y="655"/>
                          <a:pt x="63" y="654"/>
                          <a:pt x="63" y="654"/>
                        </a:cubicBezTo>
                        <a:cubicBezTo>
                          <a:pt x="63" y="654"/>
                          <a:pt x="62" y="652"/>
                          <a:pt x="62" y="652"/>
                        </a:cubicBezTo>
                        <a:cubicBezTo>
                          <a:pt x="62" y="652"/>
                          <a:pt x="62" y="652"/>
                          <a:pt x="62" y="652"/>
                        </a:cubicBezTo>
                        <a:cubicBezTo>
                          <a:pt x="62" y="652"/>
                          <a:pt x="61" y="654"/>
                          <a:pt x="61" y="654"/>
                        </a:cubicBezTo>
                        <a:cubicBezTo>
                          <a:pt x="61" y="654"/>
                          <a:pt x="62" y="658"/>
                          <a:pt x="62" y="658"/>
                        </a:cubicBezTo>
                        <a:cubicBezTo>
                          <a:pt x="62" y="658"/>
                          <a:pt x="61" y="661"/>
                          <a:pt x="61" y="661"/>
                        </a:cubicBezTo>
                        <a:cubicBezTo>
                          <a:pt x="61" y="661"/>
                          <a:pt x="61" y="660"/>
                          <a:pt x="61" y="660"/>
                        </a:cubicBezTo>
                        <a:cubicBezTo>
                          <a:pt x="61" y="660"/>
                          <a:pt x="60" y="658"/>
                          <a:pt x="60" y="658"/>
                        </a:cubicBezTo>
                        <a:cubicBezTo>
                          <a:pt x="60" y="658"/>
                          <a:pt x="59" y="656"/>
                          <a:pt x="59" y="656"/>
                        </a:cubicBezTo>
                        <a:cubicBezTo>
                          <a:pt x="59" y="656"/>
                          <a:pt x="60" y="653"/>
                          <a:pt x="60" y="653"/>
                        </a:cubicBezTo>
                        <a:cubicBezTo>
                          <a:pt x="60" y="653"/>
                          <a:pt x="58" y="651"/>
                          <a:pt x="58" y="651"/>
                        </a:cubicBezTo>
                        <a:cubicBezTo>
                          <a:pt x="58" y="651"/>
                          <a:pt x="58" y="649"/>
                          <a:pt x="58" y="649"/>
                        </a:cubicBezTo>
                        <a:cubicBezTo>
                          <a:pt x="58" y="649"/>
                          <a:pt x="57" y="648"/>
                          <a:pt x="57" y="648"/>
                        </a:cubicBezTo>
                        <a:cubicBezTo>
                          <a:pt x="57" y="648"/>
                          <a:pt x="56" y="646"/>
                          <a:pt x="56" y="646"/>
                        </a:cubicBezTo>
                        <a:cubicBezTo>
                          <a:pt x="56" y="646"/>
                          <a:pt x="56" y="644"/>
                          <a:pt x="56" y="644"/>
                        </a:cubicBezTo>
                        <a:cubicBezTo>
                          <a:pt x="56" y="644"/>
                          <a:pt x="55" y="642"/>
                          <a:pt x="55" y="642"/>
                        </a:cubicBezTo>
                        <a:cubicBezTo>
                          <a:pt x="55" y="642"/>
                          <a:pt x="56" y="640"/>
                          <a:pt x="56" y="640"/>
                        </a:cubicBezTo>
                        <a:cubicBezTo>
                          <a:pt x="56" y="640"/>
                          <a:pt x="57" y="640"/>
                          <a:pt x="57" y="640"/>
                        </a:cubicBezTo>
                        <a:cubicBezTo>
                          <a:pt x="57" y="640"/>
                          <a:pt x="59" y="640"/>
                          <a:pt x="59" y="640"/>
                        </a:cubicBezTo>
                        <a:cubicBezTo>
                          <a:pt x="59" y="640"/>
                          <a:pt x="59" y="638"/>
                          <a:pt x="59" y="638"/>
                        </a:cubicBezTo>
                        <a:cubicBezTo>
                          <a:pt x="59" y="638"/>
                          <a:pt x="58" y="637"/>
                          <a:pt x="58" y="637"/>
                        </a:cubicBezTo>
                        <a:cubicBezTo>
                          <a:pt x="58" y="637"/>
                          <a:pt x="57" y="637"/>
                          <a:pt x="57" y="637"/>
                        </a:cubicBezTo>
                        <a:cubicBezTo>
                          <a:pt x="57" y="637"/>
                          <a:pt x="56" y="635"/>
                          <a:pt x="56" y="635"/>
                        </a:cubicBezTo>
                        <a:cubicBezTo>
                          <a:pt x="56" y="635"/>
                          <a:pt x="55" y="636"/>
                          <a:pt x="55" y="636"/>
                        </a:cubicBezTo>
                        <a:cubicBezTo>
                          <a:pt x="55" y="636"/>
                          <a:pt x="55" y="634"/>
                          <a:pt x="55" y="634"/>
                        </a:cubicBezTo>
                        <a:cubicBezTo>
                          <a:pt x="55" y="634"/>
                          <a:pt x="54" y="634"/>
                          <a:pt x="54" y="634"/>
                        </a:cubicBezTo>
                        <a:cubicBezTo>
                          <a:pt x="54" y="634"/>
                          <a:pt x="53" y="635"/>
                          <a:pt x="53" y="635"/>
                        </a:cubicBezTo>
                        <a:cubicBezTo>
                          <a:pt x="53" y="635"/>
                          <a:pt x="52" y="633"/>
                          <a:pt x="52" y="633"/>
                        </a:cubicBezTo>
                        <a:cubicBezTo>
                          <a:pt x="52" y="633"/>
                          <a:pt x="52" y="631"/>
                          <a:pt x="52" y="631"/>
                        </a:cubicBezTo>
                        <a:cubicBezTo>
                          <a:pt x="52" y="631"/>
                          <a:pt x="51" y="631"/>
                          <a:pt x="51" y="631"/>
                        </a:cubicBezTo>
                        <a:cubicBezTo>
                          <a:pt x="51" y="631"/>
                          <a:pt x="51" y="630"/>
                          <a:pt x="51" y="630"/>
                        </a:cubicBezTo>
                        <a:cubicBezTo>
                          <a:pt x="51" y="630"/>
                          <a:pt x="52" y="629"/>
                          <a:pt x="52" y="629"/>
                        </a:cubicBezTo>
                        <a:cubicBezTo>
                          <a:pt x="52" y="629"/>
                          <a:pt x="52" y="627"/>
                          <a:pt x="52" y="627"/>
                        </a:cubicBezTo>
                        <a:cubicBezTo>
                          <a:pt x="52" y="627"/>
                          <a:pt x="53" y="626"/>
                          <a:pt x="53" y="626"/>
                        </a:cubicBezTo>
                        <a:cubicBezTo>
                          <a:pt x="53" y="626"/>
                          <a:pt x="54" y="626"/>
                          <a:pt x="54" y="626"/>
                        </a:cubicBezTo>
                        <a:cubicBezTo>
                          <a:pt x="54" y="626"/>
                          <a:pt x="55" y="627"/>
                          <a:pt x="55" y="627"/>
                        </a:cubicBezTo>
                        <a:cubicBezTo>
                          <a:pt x="55" y="627"/>
                          <a:pt x="55" y="628"/>
                          <a:pt x="55" y="628"/>
                        </a:cubicBezTo>
                        <a:cubicBezTo>
                          <a:pt x="55" y="628"/>
                          <a:pt x="55" y="629"/>
                          <a:pt x="55" y="629"/>
                        </a:cubicBezTo>
                        <a:cubicBezTo>
                          <a:pt x="55" y="629"/>
                          <a:pt x="55" y="630"/>
                          <a:pt x="55" y="630"/>
                        </a:cubicBezTo>
                        <a:cubicBezTo>
                          <a:pt x="55" y="630"/>
                          <a:pt x="57" y="631"/>
                          <a:pt x="57" y="631"/>
                        </a:cubicBezTo>
                        <a:cubicBezTo>
                          <a:pt x="57" y="631"/>
                          <a:pt x="59" y="633"/>
                          <a:pt x="59" y="633"/>
                        </a:cubicBezTo>
                        <a:cubicBezTo>
                          <a:pt x="59" y="633"/>
                          <a:pt x="61" y="633"/>
                          <a:pt x="61" y="633"/>
                        </a:cubicBezTo>
                        <a:cubicBezTo>
                          <a:pt x="61" y="633"/>
                          <a:pt x="62" y="632"/>
                          <a:pt x="62" y="632"/>
                        </a:cubicBezTo>
                        <a:cubicBezTo>
                          <a:pt x="62" y="632"/>
                          <a:pt x="62" y="631"/>
                          <a:pt x="62" y="631"/>
                        </a:cubicBezTo>
                        <a:cubicBezTo>
                          <a:pt x="62" y="631"/>
                          <a:pt x="61" y="630"/>
                          <a:pt x="61" y="630"/>
                        </a:cubicBezTo>
                        <a:cubicBezTo>
                          <a:pt x="61" y="630"/>
                          <a:pt x="60" y="629"/>
                          <a:pt x="60" y="629"/>
                        </a:cubicBezTo>
                        <a:cubicBezTo>
                          <a:pt x="60" y="629"/>
                          <a:pt x="60" y="627"/>
                          <a:pt x="60" y="627"/>
                        </a:cubicBezTo>
                        <a:cubicBezTo>
                          <a:pt x="60" y="627"/>
                          <a:pt x="59" y="625"/>
                          <a:pt x="59" y="625"/>
                        </a:cubicBezTo>
                        <a:cubicBezTo>
                          <a:pt x="59" y="625"/>
                          <a:pt x="58" y="625"/>
                          <a:pt x="58" y="625"/>
                        </a:cubicBezTo>
                        <a:cubicBezTo>
                          <a:pt x="58" y="625"/>
                          <a:pt x="57" y="623"/>
                          <a:pt x="57" y="623"/>
                        </a:cubicBezTo>
                        <a:cubicBezTo>
                          <a:pt x="57" y="623"/>
                          <a:pt x="57" y="627"/>
                          <a:pt x="57" y="627"/>
                        </a:cubicBezTo>
                        <a:cubicBezTo>
                          <a:pt x="57" y="627"/>
                          <a:pt x="56" y="626"/>
                          <a:pt x="56" y="626"/>
                        </a:cubicBezTo>
                        <a:cubicBezTo>
                          <a:pt x="56" y="626"/>
                          <a:pt x="54" y="625"/>
                          <a:pt x="54" y="625"/>
                        </a:cubicBezTo>
                        <a:cubicBezTo>
                          <a:pt x="54" y="625"/>
                          <a:pt x="53" y="624"/>
                          <a:pt x="53" y="624"/>
                        </a:cubicBezTo>
                        <a:cubicBezTo>
                          <a:pt x="53" y="624"/>
                          <a:pt x="53" y="623"/>
                          <a:pt x="53" y="623"/>
                        </a:cubicBezTo>
                        <a:cubicBezTo>
                          <a:pt x="53" y="623"/>
                          <a:pt x="54" y="622"/>
                          <a:pt x="54" y="622"/>
                        </a:cubicBezTo>
                        <a:cubicBezTo>
                          <a:pt x="54" y="622"/>
                          <a:pt x="54" y="621"/>
                          <a:pt x="54" y="621"/>
                        </a:cubicBezTo>
                        <a:cubicBezTo>
                          <a:pt x="54" y="621"/>
                          <a:pt x="53" y="621"/>
                          <a:pt x="53" y="621"/>
                        </a:cubicBezTo>
                        <a:cubicBezTo>
                          <a:pt x="53" y="621"/>
                          <a:pt x="51" y="622"/>
                          <a:pt x="51" y="622"/>
                        </a:cubicBezTo>
                        <a:cubicBezTo>
                          <a:pt x="51" y="622"/>
                          <a:pt x="51" y="624"/>
                          <a:pt x="51" y="624"/>
                        </a:cubicBezTo>
                        <a:cubicBezTo>
                          <a:pt x="51" y="624"/>
                          <a:pt x="49" y="624"/>
                          <a:pt x="49" y="624"/>
                        </a:cubicBezTo>
                        <a:cubicBezTo>
                          <a:pt x="49" y="624"/>
                          <a:pt x="48" y="623"/>
                          <a:pt x="48" y="623"/>
                        </a:cubicBezTo>
                        <a:cubicBezTo>
                          <a:pt x="48" y="623"/>
                          <a:pt x="48" y="622"/>
                          <a:pt x="48" y="622"/>
                        </a:cubicBezTo>
                        <a:cubicBezTo>
                          <a:pt x="48" y="622"/>
                          <a:pt x="49" y="621"/>
                          <a:pt x="49" y="621"/>
                        </a:cubicBezTo>
                        <a:cubicBezTo>
                          <a:pt x="49" y="621"/>
                          <a:pt x="50" y="620"/>
                          <a:pt x="50" y="620"/>
                        </a:cubicBezTo>
                        <a:cubicBezTo>
                          <a:pt x="50" y="620"/>
                          <a:pt x="50" y="618"/>
                          <a:pt x="50" y="618"/>
                        </a:cubicBezTo>
                        <a:cubicBezTo>
                          <a:pt x="50" y="618"/>
                          <a:pt x="49" y="617"/>
                          <a:pt x="49" y="617"/>
                        </a:cubicBezTo>
                        <a:cubicBezTo>
                          <a:pt x="49" y="617"/>
                          <a:pt x="48" y="616"/>
                          <a:pt x="48" y="616"/>
                        </a:cubicBezTo>
                        <a:cubicBezTo>
                          <a:pt x="48" y="616"/>
                          <a:pt x="49" y="615"/>
                          <a:pt x="49" y="615"/>
                        </a:cubicBezTo>
                        <a:cubicBezTo>
                          <a:pt x="49" y="615"/>
                          <a:pt x="50" y="614"/>
                          <a:pt x="50" y="614"/>
                        </a:cubicBezTo>
                        <a:cubicBezTo>
                          <a:pt x="50" y="614"/>
                          <a:pt x="51" y="613"/>
                          <a:pt x="51" y="613"/>
                        </a:cubicBezTo>
                        <a:cubicBezTo>
                          <a:pt x="51" y="613"/>
                          <a:pt x="51" y="611"/>
                          <a:pt x="51" y="611"/>
                        </a:cubicBezTo>
                        <a:cubicBezTo>
                          <a:pt x="51" y="611"/>
                          <a:pt x="51" y="609"/>
                          <a:pt x="51" y="609"/>
                        </a:cubicBezTo>
                        <a:cubicBezTo>
                          <a:pt x="51" y="609"/>
                          <a:pt x="49" y="608"/>
                          <a:pt x="49" y="608"/>
                        </a:cubicBezTo>
                        <a:cubicBezTo>
                          <a:pt x="49" y="608"/>
                          <a:pt x="48" y="606"/>
                          <a:pt x="48" y="606"/>
                        </a:cubicBezTo>
                        <a:cubicBezTo>
                          <a:pt x="48" y="606"/>
                          <a:pt x="46" y="604"/>
                          <a:pt x="46" y="604"/>
                        </a:cubicBezTo>
                        <a:cubicBezTo>
                          <a:pt x="46" y="604"/>
                          <a:pt x="45" y="605"/>
                          <a:pt x="45" y="605"/>
                        </a:cubicBezTo>
                        <a:cubicBezTo>
                          <a:pt x="45" y="605"/>
                          <a:pt x="44" y="606"/>
                          <a:pt x="44" y="606"/>
                        </a:cubicBezTo>
                        <a:cubicBezTo>
                          <a:pt x="44" y="606"/>
                          <a:pt x="43" y="606"/>
                          <a:pt x="43" y="606"/>
                        </a:cubicBezTo>
                        <a:cubicBezTo>
                          <a:pt x="43" y="606"/>
                          <a:pt x="42" y="605"/>
                          <a:pt x="42" y="605"/>
                        </a:cubicBezTo>
                        <a:cubicBezTo>
                          <a:pt x="42" y="605"/>
                          <a:pt x="40" y="605"/>
                          <a:pt x="40" y="605"/>
                        </a:cubicBezTo>
                        <a:cubicBezTo>
                          <a:pt x="40" y="605"/>
                          <a:pt x="39" y="602"/>
                          <a:pt x="39" y="602"/>
                        </a:cubicBezTo>
                        <a:cubicBezTo>
                          <a:pt x="39" y="602"/>
                          <a:pt x="39" y="600"/>
                          <a:pt x="39" y="600"/>
                        </a:cubicBezTo>
                        <a:cubicBezTo>
                          <a:pt x="39" y="600"/>
                          <a:pt x="39" y="599"/>
                          <a:pt x="39" y="599"/>
                        </a:cubicBezTo>
                        <a:cubicBezTo>
                          <a:pt x="39" y="599"/>
                          <a:pt x="38" y="599"/>
                          <a:pt x="38" y="599"/>
                        </a:cubicBezTo>
                        <a:cubicBezTo>
                          <a:pt x="38" y="599"/>
                          <a:pt x="37" y="601"/>
                          <a:pt x="37" y="601"/>
                        </a:cubicBezTo>
                        <a:cubicBezTo>
                          <a:pt x="37" y="601"/>
                          <a:pt x="36" y="601"/>
                          <a:pt x="36" y="601"/>
                        </a:cubicBezTo>
                        <a:cubicBezTo>
                          <a:pt x="36" y="601"/>
                          <a:pt x="35" y="602"/>
                          <a:pt x="35" y="602"/>
                        </a:cubicBezTo>
                        <a:cubicBezTo>
                          <a:pt x="35" y="602"/>
                          <a:pt x="35" y="603"/>
                          <a:pt x="35" y="603"/>
                        </a:cubicBezTo>
                        <a:cubicBezTo>
                          <a:pt x="35" y="603"/>
                          <a:pt x="36" y="605"/>
                          <a:pt x="36" y="605"/>
                        </a:cubicBezTo>
                        <a:cubicBezTo>
                          <a:pt x="36" y="605"/>
                          <a:pt x="37" y="605"/>
                          <a:pt x="37" y="605"/>
                        </a:cubicBezTo>
                        <a:cubicBezTo>
                          <a:pt x="37" y="605"/>
                          <a:pt x="37" y="608"/>
                          <a:pt x="37" y="608"/>
                        </a:cubicBezTo>
                        <a:cubicBezTo>
                          <a:pt x="37" y="608"/>
                          <a:pt x="36" y="608"/>
                          <a:pt x="36" y="608"/>
                        </a:cubicBezTo>
                        <a:cubicBezTo>
                          <a:pt x="36" y="608"/>
                          <a:pt x="35" y="607"/>
                          <a:pt x="35" y="607"/>
                        </a:cubicBezTo>
                        <a:cubicBezTo>
                          <a:pt x="35" y="607"/>
                          <a:pt x="33" y="605"/>
                          <a:pt x="33" y="605"/>
                        </a:cubicBezTo>
                        <a:cubicBezTo>
                          <a:pt x="33" y="605"/>
                          <a:pt x="33" y="602"/>
                          <a:pt x="33" y="602"/>
                        </a:cubicBezTo>
                        <a:cubicBezTo>
                          <a:pt x="33" y="602"/>
                          <a:pt x="33" y="600"/>
                          <a:pt x="33" y="600"/>
                        </a:cubicBezTo>
                        <a:cubicBezTo>
                          <a:pt x="33" y="600"/>
                          <a:pt x="35" y="598"/>
                          <a:pt x="35" y="598"/>
                        </a:cubicBezTo>
                        <a:cubicBezTo>
                          <a:pt x="35" y="598"/>
                          <a:pt x="36" y="596"/>
                          <a:pt x="36" y="596"/>
                        </a:cubicBezTo>
                        <a:cubicBezTo>
                          <a:pt x="36" y="596"/>
                          <a:pt x="37" y="593"/>
                          <a:pt x="37" y="593"/>
                        </a:cubicBezTo>
                        <a:cubicBezTo>
                          <a:pt x="37" y="593"/>
                          <a:pt x="39" y="592"/>
                          <a:pt x="39" y="592"/>
                        </a:cubicBezTo>
                        <a:cubicBezTo>
                          <a:pt x="39" y="592"/>
                          <a:pt x="39" y="590"/>
                          <a:pt x="39" y="590"/>
                        </a:cubicBezTo>
                        <a:cubicBezTo>
                          <a:pt x="39" y="590"/>
                          <a:pt x="39" y="590"/>
                          <a:pt x="39" y="590"/>
                        </a:cubicBezTo>
                        <a:cubicBezTo>
                          <a:pt x="39" y="590"/>
                          <a:pt x="38" y="590"/>
                          <a:pt x="38" y="590"/>
                        </a:cubicBezTo>
                        <a:cubicBezTo>
                          <a:pt x="38" y="590"/>
                          <a:pt x="37" y="591"/>
                          <a:pt x="37" y="591"/>
                        </a:cubicBezTo>
                        <a:cubicBezTo>
                          <a:pt x="37" y="591"/>
                          <a:pt x="36" y="590"/>
                          <a:pt x="36" y="590"/>
                        </a:cubicBezTo>
                        <a:cubicBezTo>
                          <a:pt x="36" y="590"/>
                          <a:pt x="36" y="589"/>
                          <a:pt x="36" y="589"/>
                        </a:cubicBezTo>
                        <a:cubicBezTo>
                          <a:pt x="36" y="589"/>
                          <a:pt x="35" y="587"/>
                          <a:pt x="35" y="587"/>
                        </a:cubicBezTo>
                        <a:cubicBezTo>
                          <a:pt x="35" y="587"/>
                          <a:pt x="35" y="586"/>
                          <a:pt x="35" y="586"/>
                        </a:cubicBezTo>
                        <a:cubicBezTo>
                          <a:pt x="35" y="586"/>
                          <a:pt x="37" y="586"/>
                          <a:pt x="37" y="586"/>
                        </a:cubicBezTo>
                        <a:cubicBezTo>
                          <a:pt x="37" y="586"/>
                          <a:pt x="38" y="585"/>
                          <a:pt x="38" y="585"/>
                        </a:cubicBezTo>
                        <a:cubicBezTo>
                          <a:pt x="38" y="585"/>
                          <a:pt x="39" y="585"/>
                          <a:pt x="39" y="585"/>
                        </a:cubicBezTo>
                        <a:cubicBezTo>
                          <a:pt x="39" y="585"/>
                          <a:pt x="40" y="587"/>
                          <a:pt x="40" y="587"/>
                        </a:cubicBezTo>
                        <a:cubicBezTo>
                          <a:pt x="40" y="587"/>
                          <a:pt x="41" y="587"/>
                          <a:pt x="41" y="587"/>
                        </a:cubicBezTo>
                        <a:cubicBezTo>
                          <a:pt x="41" y="587"/>
                          <a:pt x="42" y="585"/>
                          <a:pt x="42" y="585"/>
                        </a:cubicBezTo>
                        <a:cubicBezTo>
                          <a:pt x="42" y="585"/>
                          <a:pt x="43" y="585"/>
                          <a:pt x="43" y="585"/>
                        </a:cubicBezTo>
                        <a:cubicBezTo>
                          <a:pt x="43" y="585"/>
                          <a:pt x="44" y="586"/>
                          <a:pt x="44" y="586"/>
                        </a:cubicBezTo>
                        <a:cubicBezTo>
                          <a:pt x="44" y="586"/>
                          <a:pt x="45" y="587"/>
                          <a:pt x="45" y="587"/>
                        </a:cubicBezTo>
                        <a:cubicBezTo>
                          <a:pt x="45" y="587"/>
                          <a:pt x="45" y="589"/>
                          <a:pt x="45" y="589"/>
                        </a:cubicBezTo>
                        <a:cubicBezTo>
                          <a:pt x="45" y="589"/>
                          <a:pt x="46" y="591"/>
                          <a:pt x="46" y="591"/>
                        </a:cubicBezTo>
                        <a:cubicBezTo>
                          <a:pt x="46" y="591"/>
                          <a:pt x="46" y="593"/>
                          <a:pt x="46" y="593"/>
                        </a:cubicBezTo>
                        <a:cubicBezTo>
                          <a:pt x="46" y="593"/>
                          <a:pt x="45" y="593"/>
                          <a:pt x="45" y="593"/>
                        </a:cubicBezTo>
                        <a:cubicBezTo>
                          <a:pt x="45" y="593"/>
                          <a:pt x="44" y="594"/>
                          <a:pt x="44" y="594"/>
                        </a:cubicBezTo>
                        <a:cubicBezTo>
                          <a:pt x="44" y="594"/>
                          <a:pt x="46" y="594"/>
                          <a:pt x="46" y="594"/>
                        </a:cubicBezTo>
                        <a:cubicBezTo>
                          <a:pt x="46" y="594"/>
                          <a:pt x="47" y="594"/>
                          <a:pt x="47" y="594"/>
                        </a:cubicBezTo>
                        <a:cubicBezTo>
                          <a:pt x="47" y="594"/>
                          <a:pt x="48" y="594"/>
                          <a:pt x="48" y="594"/>
                        </a:cubicBezTo>
                        <a:cubicBezTo>
                          <a:pt x="48" y="594"/>
                          <a:pt x="49" y="594"/>
                          <a:pt x="49" y="594"/>
                        </a:cubicBezTo>
                        <a:cubicBezTo>
                          <a:pt x="49" y="594"/>
                          <a:pt x="50" y="595"/>
                          <a:pt x="50" y="595"/>
                        </a:cubicBezTo>
                        <a:cubicBezTo>
                          <a:pt x="50" y="595"/>
                          <a:pt x="50" y="597"/>
                          <a:pt x="50" y="597"/>
                        </a:cubicBezTo>
                        <a:cubicBezTo>
                          <a:pt x="50" y="597"/>
                          <a:pt x="49" y="598"/>
                          <a:pt x="49" y="598"/>
                        </a:cubicBezTo>
                        <a:cubicBezTo>
                          <a:pt x="49" y="598"/>
                          <a:pt x="49" y="600"/>
                          <a:pt x="49" y="600"/>
                        </a:cubicBezTo>
                        <a:cubicBezTo>
                          <a:pt x="49" y="600"/>
                          <a:pt x="50" y="601"/>
                          <a:pt x="50" y="601"/>
                        </a:cubicBezTo>
                        <a:cubicBezTo>
                          <a:pt x="50" y="601"/>
                          <a:pt x="51" y="599"/>
                          <a:pt x="51" y="599"/>
                        </a:cubicBezTo>
                        <a:cubicBezTo>
                          <a:pt x="51" y="599"/>
                          <a:pt x="51" y="597"/>
                          <a:pt x="51" y="597"/>
                        </a:cubicBezTo>
                        <a:cubicBezTo>
                          <a:pt x="51" y="597"/>
                          <a:pt x="52" y="595"/>
                          <a:pt x="52" y="595"/>
                        </a:cubicBezTo>
                        <a:cubicBezTo>
                          <a:pt x="52" y="595"/>
                          <a:pt x="52" y="593"/>
                          <a:pt x="52" y="593"/>
                        </a:cubicBezTo>
                        <a:cubicBezTo>
                          <a:pt x="52" y="593"/>
                          <a:pt x="53" y="591"/>
                          <a:pt x="53" y="591"/>
                        </a:cubicBezTo>
                        <a:cubicBezTo>
                          <a:pt x="53" y="591"/>
                          <a:pt x="52" y="590"/>
                          <a:pt x="52" y="590"/>
                        </a:cubicBezTo>
                        <a:cubicBezTo>
                          <a:pt x="52" y="590"/>
                          <a:pt x="51" y="591"/>
                          <a:pt x="51" y="591"/>
                        </a:cubicBezTo>
                        <a:cubicBezTo>
                          <a:pt x="51" y="591"/>
                          <a:pt x="49" y="591"/>
                          <a:pt x="49" y="591"/>
                        </a:cubicBezTo>
                        <a:cubicBezTo>
                          <a:pt x="49" y="591"/>
                          <a:pt x="48" y="590"/>
                          <a:pt x="48" y="590"/>
                        </a:cubicBezTo>
                        <a:cubicBezTo>
                          <a:pt x="48" y="590"/>
                          <a:pt x="49" y="588"/>
                          <a:pt x="49" y="588"/>
                        </a:cubicBezTo>
                        <a:cubicBezTo>
                          <a:pt x="49" y="588"/>
                          <a:pt x="50" y="587"/>
                          <a:pt x="50" y="587"/>
                        </a:cubicBezTo>
                        <a:cubicBezTo>
                          <a:pt x="50" y="587"/>
                          <a:pt x="50" y="584"/>
                          <a:pt x="50" y="584"/>
                        </a:cubicBezTo>
                        <a:cubicBezTo>
                          <a:pt x="50" y="584"/>
                          <a:pt x="51" y="582"/>
                          <a:pt x="51" y="582"/>
                        </a:cubicBezTo>
                        <a:cubicBezTo>
                          <a:pt x="51" y="582"/>
                          <a:pt x="50" y="583"/>
                          <a:pt x="50" y="583"/>
                        </a:cubicBezTo>
                        <a:cubicBezTo>
                          <a:pt x="50" y="583"/>
                          <a:pt x="49" y="584"/>
                          <a:pt x="49" y="584"/>
                        </a:cubicBezTo>
                        <a:cubicBezTo>
                          <a:pt x="49" y="584"/>
                          <a:pt x="47" y="583"/>
                          <a:pt x="47" y="583"/>
                        </a:cubicBezTo>
                        <a:cubicBezTo>
                          <a:pt x="47" y="583"/>
                          <a:pt x="46" y="581"/>
                          <a:pt x="46" y="581"/>
                        </a:cubicBezTo>
                        <a:cubicBezTo>
                          <a:pt x="46" y="581"/>
                          <a:pt x="46" y="579"/>
                          <a:pt x="46" y="579"/>
                        </a:cubicBezTo>
                        <a:cubicBezTo>
                          <a:pt x="46" y="579"/>
                          <a:pt x="47" y="578"/>
                          <a:pt x="47" y="578"/>
                        </a:cubicBezTo>
                        <a:cubicBezTo>
                          <a:pt x="47" y="578"/>
                          <a:pt x="47" y="579"/>
                          <a:pt x="47" y="579"/>
                        </a:cubicBezTo>
                        <a:cubicBezTo>
                          <a:pt x="47" y="579"/>
                          <a:pt x="48" y="580"/>
                          <a:pt x="48" y="580"/>
                        </a:cubicBezTo>
                        <a:cubicBezTo>
                          <a:pt x="48" y="580"/>
                          <a:pt x="49" y="578"/>
                          <a:pt x="49" y="578"/>
                        </a:cubicBezTo>
                        <a:cubicBezTo>
                          <a:pt x="49" y="578"/>
                          <a:pt x="50" y="576"/>
                          <a:pt x="50" y="576"/>
                        </a:cubicBezTo>
                        <a:cubicBezTo>
                          <a:pt x="50" y="576"/>
                          <a:pt x="51" y="576"/>
                          <a:pt x="51" y="576"/>
                        </a:cubicBezTo>
                        <a:cubicBezTo>
                          <a:pt x="51" y="576"/>
                          <a:pt x="52" y="577"/>
                          <a:pt x="52" y="577"/>
                        </a:cubicBezTo>
                        <a:cubicBezTo>
                          <a:pt x="52" y="577"/>
                          <a:pt x="55" y="578"/>
                          <a:pt x="55" y="578"/>
                        </a:cubicBezTo>
                        <a:cubicBezTo>
                          <a:pt x="55" y="578"/>
                          <a:pt x="55" y="576"/>
                          <a:pt x="55" y="576"/>
                        </a:cubicBezTo>
                        <a:cubicBezTo>
                          <a:pt x="55" y="576"/>
                          <a:pt x="52" y="576"/>
                          <a:pt x="52" y="576"/>
                        </a:cubicBezTo>
                        <a:cubicBezTo>
                          <a:pt x="52" y="576"/>
                          <a:pt x="51" y="574"/>
                          <a:pt x="51" y="574"/>
                        </a:cubicBezTo>
                        <a:cubicBezTo>
                          <a:pt x="51" y="574"/>
                          <a:pt x="50" y="575"/>
                          <a:pt x="50" y="575"/>
                        </a:cubicBezTo>
                        <a:cubicBezTo>
                          <a:pt x="50" y="575"/>
                          <a:pt x="48" y="573"/>
                          <a:pt x="48" y="573"/>
                        </a:cubicBezTo>
                        <a:cubicBezTo>
                          <a:pt x="48" y="573"/>
                          <a:pt x="48" y="572"/>
                          <a:pt x="48" y="572"/>
                        </a:cubicBezTo>
                        <a:cubicBezTo>
                          <a:pt x="48" y="572"/>
                          <a:pt x="48" y="570"/>
                          <a:pt x="48" y="570"/>
                        </a:cubicBezTo>
                        <a:cubicBezTo>
                          <a:pt x="48" y="570"/>
                          <a:pt x="48" y="568"/>
                          <a:pt x="48" y="568"/>
                        </a:cubicBezTo>
                        <a:cubicBezTo>
                          <a:pt x="48" y="568"/>
                          <a:pt x="48" y="568"/>
                          <a:pt x="48" y="568"/>
                        </a:cubicBezTo>
                        <a:cubicBezTo>
                          <a:pt x="48" y="568"/>
                          <a:pt x="49" y="567"/>
                          <a:pt x="49" y="567"/>
                        </a:cubicBezTo>
                        <a:cubicBezTo>
                          <a:pt x="49" y="567"/>
                          <a:pt x="50" y="566"/>
                          <a:pt x="50" y="566"/>
                        </a:cubicBezTo>
                        <a:cubicBezTo>
                          <a:pt x="50" y="566"/>
                          <a:pt x="51" y="564"/>
                          <a:pt x="51" y="564"/>
                        </a:cubicBezTo>
                        <a:cubicBezTo>
                          <a:pt x="51" y="564"/>
                          <a:pt x="52" y="565"/>
                          <a:pt x="52" y="565"/>
                        </a:cubicBezTo>
                        <a:cubicBezTo>
                          <a:pt x="52" y="565"/>
                          <a:pt x="53" y="563"/>
                          <a:pt x="53" y="563"/>
                        </a:cubicBezTo>
                        <a:cubicBezTo>
                          <a:pt x="53" y="563"/>
                          <a:pt x="52" y="561"/>
                          <a:pt x="52" y="561"/>
                        </a:cubicBezTo>
                        <a:cubicBezTo>
                          <a:pt x="52" y="561"/>
                          <a:pt x="52" y="558"/>
                          <a:pt x="52" y="558"/>
                        </a:cubicBezTo>
                        <a:cubicBezTo>
                          <a:pt x="52" y="558"/>
                          <a:pt x="52" y="556"/>
                          <a:pt x="52" y="556"/>
                        </a:cubicBezTo>
                        <a:cubicBezTo>
                          <a:pt x="52" y="556"/>
                          <a:pt x="51" y="557"/>
                          <a:pt x="51" y="557"/>
                        </a:cubicBezTo>
                        <a:cubicBezTo>
                          <a:pt x="51" y="557"/>
                          <a:pt x="50" y="559"/>
                          <a:pt x="50" y="559"/>
                        </a:cubicBezTo>
                        <a:cubicBezTo>
                          <a:pt x="50" y="559"/>
                          <a:pt x="50" y="563"/>
                          <a:pt x="50" y="563"/>
                        </a:cubicBezTo>
                        <a:cubicBezTo>
                          <a:pt x="50" y="563"/>
                          <a:pt x="49" y="566"/>
                          <a:pt x="49" y="566"/>
                        </a:cubicBezTo>
                        <a:cubicBezTo>
                          <a:pt x="49" y="566"/>
                          <a:pt x="48" y="567"/>
                          <a:pt x="48" y="567"/>
                        </a:cubicBezTo>
                        <a:cubicBezTo>
                          <a:pt x="48" y="567"/>
                          <a:pt x="47" y="567"/>
                          <a:pt x="47" y="567"/>
                        </a:cubicBezTo>
                        <a:cubicBezTo>
                          <a:pt x="47" y="567"/>
                          <a:pt x="47" y="564"/>
                          <a:pt x="47" y="564"/>
                        </a:cubicBezTo>
                        <a:cubicBezTo>
                          <a:pt x="47" y="564"/>
                          <a:pt x="45" y="563"/>
                          <a:pt x="45" y="563"/>
                        </a:cubicBezTo>
                        <a:cubicBezTo>
                          <a:pt x="45" y="563"/>
                          <a:pt x="45" y="561"/>
                          <a:pt x="45" y="561"/>
                        </a:cubicBezTo>
                        <a:cubicBezTo>
                          <a:pt x="45" y="561"/>
                          <a:pt x="46" y="560"/>
                          <a:pt x="46" y="560"/>
                        </a:cubicBezTo>
                        <a:cubicBezTo>
                          <a:pt x="46" y="560"/>
                          <a:pt x="46" y="558"/>
                          <a:pt x="46" y="558"/>
                        </a:cubicBezTo>
                        <a:cubicBezTo>
                          <a:pt x="46" y="558"/>
                          <a:pt x="47" y="557"/>
                          <a:pt x="47" y="557"/>
                        </a:cubicBezTo>
                        <a:cubicBezTo>
                          <a:pt x="47" y="557"/>
                          <a:pt x="48" y="557"/>
                          <a:pt x="48" y="557"/>
                        </a:cubicBezTo>
                        <a:cubicBezTo>
                          <a:pt x="48" y="557"/>
                          <a:pt x="48" y="554"/>
                          <a:pt x="48" y="554"/>
                        </a:cubicBezTo>
                        <a:cubicBezTo>
                          <a:pt x="48" y="554"/>
                          <a:pt x="46" y="553"/>
                          <a:pt x="46" y="553"/>
                        </a:cubicBezTo>
                        <a:cubicBezTo>
                          <a:pt x="46" y="553"/>
                          <a:pt x="44" y="551"/>
                          <a:pt x="44" y="551"/>
                        </a:cubicBezTo>
                        <a:cubicBezTo>
                          <a:pt x="44" y="551"/>
                          <a:pt x="44" y="548"/>
                          <a:pt x="44" y="548"/>
                        </a:cubicBezTo>
                        <a:cubicBezTo>
                          <a:pt x="44" y="548"/>
                          <a:pt x="43" y="547"/>
                          <a:pt x="43" y="547"/>
                        </a:cubicBezTo>
                        <a:cubicBezTo>
                          <a:pt x="43" y="547"/>
                          <a:pt x="43" y="546"/>
                          <a:pt x="43" y="546"/>
                        </a:cubicBezTo>
                        <a:cubicBezTo>
                          <a:pt x="43" y="546"/>
                          <a:pt x="45" y="546"/>
                          <a:pt x="45" y="546"/>
                        </a:cubicBezTo>
                        <a:cubicBezTo>
                          <a:pt x="45" y="546"/>
                          <a:pt x="45" y="547"/>
                          <a:pt x="45" y="547"/>
                        </a:cubicBezTo>
                        <a:cubicBezTo>
                          <a:pt x="45" y="547"/>
                          <a:pt x="45" y="545"/>
                          <a:pt x="45" y="545"/>
                        </a:cubicBezTo>
                        <a:cubicBezTo>
                          <a:pt x="45" y="545"/>
                          <a:pt x="46" y="544"/>
                          <a:pt x="46" y="544"/>
                        </a:cubicBezTo>
                        <a:cubicBezTo>
                          <a:pt x="46" y="544"/>
                          <a:pt x="46" y="542"/>
                          <a:pt x="46" y="542"/>
                        </a:cubicBezTo>
                        <a:cubicBezTo>
                          <a:pt x="46" y="542"/>
                          <a:pt x="45" y="543"/>
                          <a:pt x="45" y="543"/>
                        </a:cubicBezTo>
                        <a:cubicBezTo>
                          <a:pt x="45" y="543"/>
                          <a:pt x="44" y="541"/>
                          <a:pt x="44" y="541"/>
                        </a:cubicBezTo>
                        <a:cubicBezTo>
                          <a:pt x="44" y="541"/>
                          <a:pt x="44" y="540"/>
                          <a:pt x="44" y="540"/>
                        </a:cubicBezTo>
                        <a:cubicBezTo>
                          <a:pt x="44" y="540"/>
                          <a:pt x="42" y="538"/>
                          <a:pt x="42" y="538"/>
                        </a:cubicBezTo>
                        <a:cubicBezTo>
                          <a:pt x="42" y="538"/>
                          <a:pt x="42" y="535"/>
                          <a:pt x="42" y="535"/>
                        </a:cubicBezTo>
                        <a:cubicBezTo>
                          <a:pt x="42" y="535"/>
                          <a:pt x="43" y="532"/>
                          <a:pt x="43" y="532"/>
                        </a:cubicBezTo>
                        <a:cubicBezTo>
                          <a:pt x="43" y="532"/>
                          <a:pt x="43" y="529"/>
                          <a:pt x="43" y="529"/>
                        </a:cubicBezTo>
                        <a:cubicBezTo>
                          <a:pt x="43" y="529"/>
                          <a:pt x="43" y="528"/>
                          <a:pt x="43" y="528"/>
                        </a:cubicBezTo>
                        <a:cubicBezTo>
                          <a:pt x="43" y="528"/>
                          <a:pt x="44" y="527"/>
                          <a:pt x="44" y="527"/>
                        </a:cubicBezTo>
                        <a:cubicBezTo>
                          <a:pt x="44" y="527"/>
                          <a:pt x="43" y="525"/>
                          <a:pt x="43" y="525"/>
                        </a:cubicBezTo>
                        <a:cubicBezTo>
                          <a:pt x="43" y="525"/>
                          <a:pt x="42" y="523"/>
                          <a:pt x="42" y="523"/>
                        </a:cubicBezTo>
                        <a:cubicBezTo>
                          <a:pt x="42" y="523"/>
                          <a:pt x="42" y="521"/>
                          <a:pt x="42" y="521"/>
                        </a:cubicBezTo>
                        <a:cubicBezTo>
                          <a:pt x="42" y="521"/>
                          <a:pt x="41" y="520"/>
                          <a:pt x="41" y="520"/>
                        </a:cubicBezTo>
                        <a:cubicBezTo>
                          <a:pt x="41" y="520"/>
                          <a:pt x="41" y="518"/>
                          <a:pt x="41" y="518"/>
                        </a:cubicBezTo>
                        <a:cubicBezTo>
                          <a:pt x="41" y="518"/>
                          <a:pt x="43" y="517"/>
                          <a:pt x="43" y="517"/>
                        </a:cubicBezTo>
                        <a:cubicBezTo>
                          <a:pt x="43" y="517"/>
                          <a:pt x="42" y="516"/>
                          <a:pt x="42" y="516"/>
                        </a:cubicBezTo>
                        <a:cubicBezTo>
                          <a:pt x="42" y="516"/>
                          <a:pt x="41" y="514"/>
                          <a:pt x="41" y="514"/>
                        </a:cubicBezTo>
                        <a:cubicBezTo>
                          <a:pt x="41" y="514"/>
                          <a:pt x="40" y="513"/>
                          <a:pt x="40" y="513"/>
                        </a:cubicBezTo>
                        <a:cubicBezTo>
                          <a:pt x="40" y="513"/>
                          <a:pt x="41" y="512"/>
                          <a:pt x="41" y="512"/>
                        </a:cubicBezTo>
                        <a:cubicBezTo>
                          <a:pt x="41" y="512"/>
                          <a:pt x="42" y="513"/>
                          <a:pt x="42" y="513"/>
                        </a:cubicBezTo>
                        <a:cubicBezTo>
                          <a:pt x="42" y="513"/>
                          <a:pt x="44" y="516"/>
                          <a:pt x="44" y="516"/>
                        </a:cubicBezTo>
                        <a:cubicBezTo>
                          <a:pt x="44" y="516"/>
                          <a:pt x="44" y="514"/>
                          <a:pt x="44" y="514"/>
                        </a:cubicBezTo>
                        <a:cubicBezTo>
                          <a:pt x="44" y="514"/>
                          <a:pt x="43" y="513"/>
                          <a:pt x="43" y="513"/>
                        </a:cubicBezTo>
                        <a:cubicBezTo>
                          <a:pt x="43" y="513"/>
                          <a:pt x="43" y="510"/>
                          <a:pt x="43" y="510"/>
                        </a:cubicBezTo>
                        <a:cubicBezTo>
                          <a:pt x="43" y="510"/>
                          <a:pt x="42" y="508"/>
                          <a:pt x="42" y="508"/>
                        </a:cubicBezTo>
                        <a:cubicBezTo>
                          <a:pt x="42" y="508"/>
                          <a:pt x="42" y="507"/>
                          <a:pt x="42" y="507"/>
                        </a:cubicBezTo>
                        <a:cubicBezTo>
                          <a:pt x="42" y="507"/>
                          <a:pt x="41" y="507"/>
                          <a:pt x="41" y="507"/>
                        </a:cubicBezTo>
                        <a:cubicBezTo>
                          <a:pt x="41" y="507"/>
                          <a:pt x="40" y="507"/>
                          <a:pt x="40" y="507"/>
                        </a:cubicBezTo>
                        <a:cubicBezTo>
                          <a:pt x="40" y="507"/>
                          <a:pt x="38" y="505"/>
                          <a:pt x="38" y="505"/>
                        </a:cubicBezTo>
                        <a:cubicBezTo>
                          <a:pt x="38" y="505"/>
                          <a:pt x="38" y="504"/>
                          <a:pt x="38" y="504"/>
                        </a:cubicBezTo>
                        <a:cubicBezTo>
                          <a:pt x="38" y="504"/>
                          <a:pt x="39" y="502"/>
                          <a:pt x="39" y="502"/>
                        </a:cubicBezTo>
                        <a:cubicBezTo>
                          <a:pt x="39" y="502"/>
                          <a:pt x="39" y="501"/>
                          <a:pt x="39" y="501"/>
                        </a:cubicBezTo>
                        <a:cubicBezTo>
                          <a:pt x="39" y="501"/>
                          <a:pt x="37" y="498"/>
                          <a:pt x="37" y="498"/>
                        </a:cubicBezTo>
                        <a:cubicBezTo>
                          <a:pt x="37" y="498"/>
                          <a:pt x="35" y="497"/>
                          <a:pt x="35" y="497"/>
                        </a:cubicBezTo>
                        <a:cubicBezTo>
                          <a:pt x="35" y="497"/>
                          <a:pt x="34" y="498"/>
                          <a:pt x="34" y="498"/>
                        </a:cubicBezTo>
                        <a:cubicBezTo>
                          <a:pt x="34" y="498"/>
                          <a:pt x="34" y="502"/>
                          <a:pt x="34" y="502"/>
                        </a:cubicBezTo>
                        <a:cubicBezTo>
                          <a:pt x="34" y="502"/>
                          <a:pt x="33" y="503"/>
                          <a:pt x="33" y="503"/>
                        </a:cubicBezTo>
                        <a:cubicBezTo>
                          <a:pt x="33" y="503"/>
                          <a:pt x="30" y="503"/>
                          <a:pt x="30" y="503"/>
                        </a:cubicBezTo>
                        <a:cubicBezTo>
                          <a:pt x="30" y="503"/>
                          <a:pt x="29" y="501"/>
                          <a:pt x="29" y="501"/>
                        </a:cubicBezTo>
                        <a:cubicBezTo>
                          <a:pt x="29" y="501"/>
                          <a:pt x="28" y="498"/>
                          <a:pt x="28" y="498"/>
                        </a:cubicBezTo>
                        <a:cubicBezTo>
                          <a:pt x="28" y="498"/>
                          <a:pt x="27" y="498"/>
                          <a:pt x="27" y="498"/>
                        </a:cubicBezTo>
                        <a:cubicBezTo>
                          <a:pt x="27" y="498"/>
                          <a:pt x="26" y="496"/>
                          <a:pt x="26" y="496"/>
                        </a:cubicBezTo>
                        <a:cubicBezTo>
                          <a:pt x="26" y="496"/>
                          <a:pt x="25" y="491"/>
                          <a:pt x="25" y="491"/>
                        </a:cubicBezTo>
                        <a:cubicBezTo>
                          <a:pt x="25" y="491"/>
                          <a:pt x="24" y="489"/>
                          <a:pt x="24" y="489"/>
                        </a:cubicBezTo>
                        <a:cubicBezTo>
                          <a:pt x="24" y="489"/>
                          <a:pt x="23" y="485"/>
                          <a:pt x="23" y="485"/>
                        </a:cubicBezTo>
                        <a:cubicBezTo>
                          <a:pt x="23" y="485"/>
                          <a:pt x="23" y="483"/>
                          <a:pt x="23" y="483"/>
                        </a:cubicBezTo>
                        <a:cubicBezTo>
                          <a:pt x="23" y="483"/>
                          <a:pt x="22" y="480"/>
                          <a:pt x="22" y="480"/>
                        </a:cubicBezTo>
                        <a:cubicBezTo>
                          <a:pt x="22" y="480"/>
                          <a:pt x="22" y="476"/>
                          <a:pt x="22" y="476"/>
                        </a:cubicBezTo>
                        <a:cubicBezTo>
                          <a:pt x="22" y="476"/>
                          <a:pt x="22" y="472"/>
                          <a:pt x="22" y="472"/>
                        </a:cubicBezTo>
                        <a:cubicBezTo>
                          <a:pt x="22" y="472"/>
                          <a:pt x="22" y="467"/>
                          <a:pt x="22" y="467"/>
                        </a:cubicBezTo>
                        <a:cubicBezTo>
                          <a:pt x="22" y="467"/>
                          <a:pt x="22" y="465"/>
                          <a:pt x="22" y="465"/>
                        </a:cubicBezTo>
                        <a:cubicBezTo>
                          <a:pt x="22" y="465"/>
                          <a:pt x="24" y="463"/>
                          <a:pt x="24" y="463"/>
                        </a:cubicBezTo>
                        <a:cubicBezTo>
                          <a:pt x="24" y="463"/>
                          <a:pt x="23" y="461"/>
                          <a:pt x="23" y="461"/>
                        </a:cubicBezTo>
                        <a:cubicBezTo>
                          <a:pt x="23" y="461"/>
                          <a:pt x="24" y="457"/>
                          <a:pt x="24" y="457"/>
                        </a:cubicBezTo>
                        <a:cubicBezTo>
                          <a:pt x="24" y="457"/>
                          <a:pt x="24" y="453"/>
                          <a:pt x="24" y="453"/>
                        </a:cubicBezTo>
                        <a:cubicBezTo>
                          <a:pt x="24" y="453"/>
                          <a:pt x="23" y="450"/>
                          <a:pt x="23" y="450"/>
                        </a:cubicBezTo>
                        <a:cubicBezTo>
                          <a:pt x="23" y="450"/>
                          <a:pt x="21" y="446"/>
                          <a:pt x="21" y="446"/>
                        </a:cubicBezTo>
                        <a:cubicBezTo>
                          <a:pt x="21" y="446"/>
                          <a:pt x="20" y="441"/>
                          <a:pt x="20" y="441"/>
                        </a:cubicBezTo>
                        <a:cubicBezTo>
                          <a:pt x="20" y="441"/>
                          <a:pt x="18" y="438"/>
                          <a:pt x="18" y="438"/>
                        </a:cubicBezTo>
                        <a:cubicBezTo>
                          <a:pt x="18" y="438"/>
                          <a:pt x="17" y="433"/>
                          <a:pt x="17" y="433"/>
                        </a:cubicBezTo>
                        <a:cubicBezTo>
                          <a:pt x="17" y="433"/>
                          <a:pt x="16" y="429"/>
                          <a:pt x="16" y="429"/>
                        </a:cubicBezTo>
                        <a:cubicBezTo>
                          <a:pt x="16" y="429"/>
                          <a:pt x="15" y="424"/>
                          <a:pt x="15" y="424"/>
                        </a:cubicBezTo>
                        <a:cubicBezTo>
                          <a:pt x="15" y="424"/>
                          <a:pt x="14" y="422"/>
                          <a:pt x="14" y="422"/>
                        </a:cubicBezTo>
                        <a:cubicBezTo>
                          <a:pt x="14" y="422"/>
                          <a:pt x="12" y="419"/>
                          <a:pt x="12" y="419"/>
                        </a:cubicBezTo>
                        <a:cubicBezTo>
                          <a:pt x="12" y="419"/>
                          <a:pt x="11" y="416"/>
                          <a:pt x="11" y="416"/>
                        </a:cubicBezTo>
                        <a:cubicBezTo>
                          <a:pt x="11" y="416"/>
                          <a:pt x="12" y="414"/>
                          <a:pt x="12" y="414"/>
                        </a:cubicBezTo>
                        <a:cubicBezTo>
                          <a:pt x="12" y="414"/>
                          <a:pt x="12" y="412"/>
                          <a:pt x="12" y="412"/>
                        </a:cubicBezTo>
                        <a:cubicBezTo>
                          <a:pt x="12" y="412"/>
                          <a:pt x="11" y="410"/>
                          <a:pt x="11" y="410"/>
                        </a:cubicBezTo>
                        <a:cubicBezTo>
                          <a:pt x="11" y="410"/>
                          <a:pt x="11" y="408"/>
                          <a:pt x="11" y="408"/>
                        </a:cubicBezTo>
                        <a:cubicBezTo>
                          <a:pt x="11" y="408"/>
                          <a:pt x="11" y="407"/>
                          <a:pt x="11" y="407"/>
                        </a:cubicBezTo>
                        <a:cubicBezTo>
                          <a:pt x="11" y="407"/>
                          <a:pt x="12" y="408"/>
                          <a:pt x="12" y="408"/>
                        </a:cubicBezTo>
                        <a:cubicBezTo>
                          <a:pt x="12" y="408"/>
                          <a:pt x="14" y="408"/>
                          <a:pt x="14" y="408"/>
                        </a:cubicBezTo>
                        <a:cubicBezTo>
                          <a:pt x="14" y="408"/>
                          <a:pt x="15" y="405"/>
                          <a:pt x="15" y="405"/>
                        </a:cubicBezTo>
                        <a:cubicBezTo>
                          <a:pt x="15" y="405"/>
                          <a:pt x="15" y="402"/>
                          <a:pt x="15" y="402"/>
                        </a:cubicBezTo>
                        <a:cubicBezTo>
                          <a:pt x="15" y="402"/>
                          <a:pt x="14" y="400"/>
                          <a:pt x="14" y="400"/>
                        </a:cubicBezTo>
                        <a:cubicBezTo>
                          <a:pt x="14" y="400"/>
                          <a:pt x="14" y="397"/>
                          <a:pt x="14" y="397"/>
                        </a:cubicBezTo>
                        <a:cubicBezTo>
                          <a:pt x="14" y="397"/>
                          <a:pt x="15" y="394"/>
                          <a:pt x="15" y="394"/>
                        </a:cubicBezTo>
                        <a:cubicBezTo>
                          <a:pt x="15" y="394"/>
                          <a:pt x="15" y="392"/>
                          <a:pt x="15" y="392"/>
                        </a:cubicBezTo>
                        <a:cubicBezTo>
                          <a:pt x="15" y="392"/>
                          <a:pt x="16" y="390"/>
                          <a:pt x="16" y="390"/>
                        </a:cubicBezTo>
                        <a:cubicBezTo>
                          <a:pt x="16" y="390"/>
                          <a:pt x="15" y="388"/>
                          <a:pt x="15" y="388"/>
                        </a:cubicBezTo>
                        <a:cubicBezTo>
                          <a:pt x="15" y="388"/>
                          <a:pt x="15" y="386"/>
                          <a:pt x="15" y="386"/>
                        </a:cubicBezTo>
                        <a:cubicBezTo>
                          <a:pt x="15" y="386"/>
                          <a:pt x="15" y="384"/>
                          <a:pt x="15" y="384"/>
                        </a:cubicBezTo>
                        <a:cubicBezTo>
                          <a:pt x="15" y="384"/>
                          <a:pt x="16" y="380"/>
                          <a:pt x="16" y="380"/>
                        </a:cubicBezTo>
                        <a:cubicBezTo>
                          <a:pt x="16" y="380"/>
                          <a:pt x="16" y="378"/>
                          <a:pt x="16" y="378"/>
                        </a:cubicBezTo>
                        <a:cubicBezTo>
                          <a:pt x="16" y="378"/>
                          <a:pt x="15" y="375"/>
                          <a:pt x="15" y="375"/>
                        </a:cubicBezTo>
                        <a:cubicBezTo>
                          <a:pt x="15" y="375"/>
                          <a:pt x="15" y="373"/>
                          <a:pt x="15" y="373"/>
                        </a:cubicBezTo>
                        <a:cubicBezTo>
                          <a:pt x="15" y="373"/>
                          <a:pt x="16" y="370"/>
                          <a:pt x="16" y="370"/>
                        </a:cubicBezTo>
                        <a:cubicBezTo>
                          <a:pt x="16" y="370"/>
                          <a:pt x="16" y="367"/>
                          <a:pt x="16" y="367"/>
                        </a:cubicBezTo>
                        <a:cubicBezTo>
                          <a:pt x="16" y="367"/>
                          <a:pt x="18" y="364"/>
                          <a:pt x="18" y="364"/>
                        </a:cubicBezTo>
                        <a:cubicBezTo>
                          <a:pt x="18" y="364"/>
                          <a:pt x="18" y="362"/>
                          <a:pt x="18" y="362"/>
                        </a:cubicBezTo>
                        <a:cubicBezTo>
                          <a:pt x="18" y="362"/>
                          <a:pt x="17" y="359"/>
                          <a:pt x="17" y="359"/>
                        </a:cubicBezTo>
                        <a:cubicBezTo>
                          <a:pt x="17" y="359"/>
                          <a:pt x="18" y="357"/>
                          <a:pt x="18" y="357"/>
                        </a:cubicBezTo>
                        <a:cubicBezTo>
                          <a:pt x="18" y="357"/>
                          <a:pt x="18" y="353"/>
                          <a:pt x="18" y="353"/>
                        </a:cubicBezTo>
                        <a:cubicBezTo>
                          <a:pt x="18" y="353"/>
                          <a:pt x="17" y="349"/>
                          <a:pt x="17" y="349"/>
                        </a:cubicBezTo>
                        <a:cubicBezTo>
                          <a:pt x="17" y="349"/>
                          <a:pt x="17" y="346"/>
                          <a:pt x="17" y="346"/>
                        </a:cubicBezTo>
                        <a:cubicBezTo>
                          <a:pt x="17" y="346"/>
                          <a:pt x="18" y="341"/>
                          <a:pt x="18" y="341"/>
                        </a:cubicBezTo>
                        <a:cubicBezTo>
                          <a:pt x="18" y="341"/>
                          <a:pt x="19" y="334"/>
                          <a:pt x="19" y="334"/>
                        </a:cubicBezTo>
                        <a:cubicBezTo>
                          <a:pt x="19" y="334"/>
                          <a:pt x="18" y="331"/>
                          <a:pt x="18" y="331"/>
                        </a:cubicBezTo>
                        <a:cubicBezTo>
                          <a:pt x="18" y="331"/>
                          <a:pt x="18" y="328"/>
                          <a:pt x="18" y="328"/>
                        </a:cubicBezTo>
                        <a:cubicBezTo>
                          <a:pt x="18" y="328"/>
                          <a:pt x="16" y="325"/>
                          <a:pt x="16" y="325"/>
                        </a:cubicBezTo>
                        <a:cubicBezTo>
                          <a:pt x="16" y="325"/>
                          <a:pt x="16" y="322"/>
                          <a:pt x="16" y="322"/>
                        </a:cubicBezTo>
                        <a:cubicBezTo>
                          <a:pt x="16" y="322"/>
                          <a:pt x="17" y="320"/>
                          <a:pt x="17" y="320"/>
                        </a:cubicBezTo>
                        <a:cubicBezTo>
                          <a:pt x="17" y="320"/>
                          <a:pt x="18" y="318"/>
                          <a:pt x="18" y="318"/>
                        </a:cubicBezTo>
                        <a:cubicBezTo>
                          <a:pt x="18" y="318"/>
                          <a:pt x="17" y="316"/>
                          <a:pt x="17" y="316"/>
                        </a:cubicBezTo>
                        <a:cubicBezTo>
                          <a:pt x="17" y="316"/>
                          <a:pt x="18" y="314"/>
                          <a:pt x="18" y="314"/>
                        </a:cubicBezTo>
                        <a:cubicBezTo>
                          <a:pt x="18" y="314"/>
                          <a:pt x="18" y="312"/>
                          <a:pt x="18" y="312"/>
                        </a:cubicBezTo>
                        <a:cubicBezTo>
                          <a:pt x="18" y="312"/>
                          <a:pt x="17" y="310"/>
                          <a:pt x="17" y="310"/>
                        </a:cubicBezTo>
                        <a:cubicBezTo>
                          <a:pt x="17" y="310"/>
                          <a:pt x="17" y="308"/>
                          <a:pt x="17" y="308"/>
                        </a:cubicBezTo>
                        <a:cubicBezTo>
                          <a:pt x="17" y="308"/>
                          <a:pt x="16" y="304"/>
                          <a:pt x="16" y="304"/>
                        </a:cubicBezTo>
                        <a:cubicBezTo>
                          <a:pt x="16" y="304"/>
                          <a:pt x="15" y="301"/>
                          <a:pt x="15" y="301"/>
                        </a:cubicBezTo>
                        <a:cubicBezTo>
                          <a:pt x="15" y="301"/>
                          <a:pt x="15" y="295"/>
                          <a:pt x="15" y="295"/>
                        </a:cubicBezTo>
                        <a:cubicBezTo>
                          <a:pt x="15" y="295"/>
                          <a:pt x="14" y="292"/>
                          <a:pt x="14" y="292"/>
                        </a:cubicBezTo>
                        <a:cubicBezTo>
                          <a:pt x="14" y="292"/>
                          <a:pt x="12" y="286"/>
                          <a:pt x="12" y="286"/>
                        </a:cubicBezTo>
                        <a:cubicBezTo>
                          <a:pt x="12" y="286"/>
                          <a:pt x="11" y="280"/>
                          <a:pt x="11" y="280"/>
                        </a:cubicBezTo>
                        <a:cubicBezTo>
                          <a:pt x="11" y="280"/>
                          <a:pt x="10" y="274"/>
                          <a:pt x="10" y="274"/>
                        </a:cubicBezTo>
                        <a:cubicBezTo>
                          <a:pt x="10" y="274"/>
                          <a:pt x="9" y="267"/>
                          <a:pt x="9" y="267"/>
                        </a:cubicBezTo>
                        <a:cubicBezTo>
                          <a:pt x="9" y="267"/>
                          <a:pt x="9" y="264"/>
                          <a:pt x="9" y="264"/>
                        </a:cubicBezTo>
                        <a:cubicBezTo>
                          <a:pt x="9" y="264"/>
                          <a:pt x="11" y="262"/>
                          <a:pt x="11" y="262"/>
                        </a:cubicBezTo>
                        <a:cubicBezTo>
                          <a:pt x="11" y="262"/>
                          <a:pt x="11" y="258"/>
                          <a:pt x="11" y="258"/>
                        </a:cubicBezTo>
                        <a:cubicBezTo>
                          <a:pt x="11" y="258"/>
                          <a:pt x="11" y="254"/>
                          <a:pt x="11" y="254"/>
                        </a:cubicBezTo>
                        <a:cubicBezTo>
                          <a:pt x="11" y="254"/>
                          <a:pt x="11" y="251"/>
                          <a:pt x="11" y="251"/>
                        </a:cubicBezTo>
                        <a:cubicBezTo>
                          <a:pt x="11" y="251"/>
                          <a:pt x="10" y="248"/>
                          <a:pt x="10" y="248"/>
                        </a:cubicBezTo>
                        <a:cubicBezTo>
                          <a:pt x="10" y="248"/>
                          <a:pt x="10" y="244"/>
                          <a:pt x="10" y="244"/>
                        </a:cubicBezTo>
                        <a:cubicBezTo>
                          <a:pt x="10" y="244"/>
                          <a:pt x="7" y="240"/>
                          <a:pt x="7" y="240"/>
                        </a:cubicBezTo>
                        <a:cubicBezTo>
                          <a:pt x="7" y="240"/>
                          <a:pt x="7" y="236"/>
                          <a:pt x="7" y="236"/>
                        </a:cubicBezTo>
                        <a:cubicBezTo>
                          <a:pt x="7" y="236"/>
                          <a:pt x="8" y="232"/>
                          <a:pt x="8" y="232"/>
                        </a:cubicBezTo>
                        <a:cubicBezTo>
                          <a:pt x="8" y="232"/>
                          <a:pt x="9" y="227"/>
                          <a:pt x="9" y="227"/>
                        </a:cubicBezTo>
                        <a:cubicBezTo>
                          <a:pt x="9" y="227"/>
                          <a:pt x="9" y="224"/>
                          <a:pt x="9" y="224"/>
                        </a:cubicBezTo>
                        <a:cubicBezTo>
                          <a:pt x="9" y="224"/>
                          <a:pt x="8" y="216"/>
                          <a:pt x="8" y="216"/>
                        </a:cubicBezTo>
                        <a:cubicBezTo>
                          <a:pt x="8" y="216"/>
                          <a:pt x="8" y="212"/>
                          <a:pt x="8" y="212"/>
                        </a:cubicBezTo>
                        <a:cubicBezTo>
                          <a:pt x="8" y="212"/>
                          <a:pt x="10" y="209"/>
                          <a:pt x="10" y="209"/>
                        </a:cubicBezTo>
                        <a:cubicBezTo>
                          <a:pt x="10" y="209"/>
                          <a:pt x="10" y="205"/>
                          <a:pt x="10" y="205"/>
                        </a:cubicBezTo>
                        <a:cubicBezTo>
                          <a:pt x="10" y="205"/>
                          <a:pt x="9" y="200"/>
                          <a:pt x="9" y="200"/>
                        </a:cubicBezTo>
                        <a:cubicBezTo>
                          <a:pt x="9" y="200"/>
                          <a:pt x="9" y="196"/>
                          <a:pt x="9" y="196"/>
                        </a:cubicBezTo>
                        <a:cubicBezTo>
                          <a:pt x="9" y="196"/>
                          <a:pt x="10" y="192"/>
                          <a:pt x="10" y="192"/>
                        </a:cubicBezTo>
                        <a:cubicBezTo>
                          <a:pt x="10" y="192"/>
                          <a:pt x="10" y="183"/>
                          <a:pt x="10" y="183"/>
                        </a:cubicBezTo>
                        <a:cubicBezTo>
                          <a:pt x="10" y="183"/>
                          <a:pt x="9" y="174"/>
                          <a:pt x="9" y="174"/>
                        </a:cubicBezTo>
                        <a:cubicBezTo>
                          <a:pt x="9" y="174"/>
                          <a:pt x="8" y="170"/>
                          <a:pt x="8" y="170"/>
                        </a:cubicBezTo>
                        <a:cubicBezTo>
                          <a:pt x="8" y="170"/>
                          <a:pt x="8" y="166"/>
                          <a:pt x="8" y="166"/>
                        </a:cubicBezTo>
                        <a:cubicBezTo>
                          <a:pt x="8" y="166"/>
                          <a:pt x="9" y="163"/>
                          <a:pt x="9" y="163"/>
                        </a:cubicBezTo>
                        <a:cubicBezTo>
                          <a:pt x="9" y="163"/>
                          <a:pt x="10" y="160"/>
                          <a:pt x="10" y="160"/>
                        </a:cubicBezTo>
                        <a:cubicBezTo>
                          <a:pt x="10" y="160"/>
                          <a:pt x="9" y="157"/>
                          <a:pt x="9" y="157"/>
                        </a:cubicBezTo>
                        <a:cubicBezTo>
                          <a:pt x="9" y="157"/>
                          <a:pt x="9" y="153"/>
                          <a:pt x="9" y="153"/>
                        </a:cubicBezTo>
                        <a:cubicBezTo>
                          <a:pt x="9" y="153"/>
                          <a:pt x="8" y="148"/>
                          <a:pt x="8" y="148"/>
                        </a:cubicBezTo>
                        <a:cubicBezTo>
                          <a:pt x="8" y="148"/>
                          <a:pt x="7" y="143"/>
                          <a:pt x="7" y="143"/>
                        </a:cubicBezTo>
                        <a:cubicBezTo>
                          <a:pt x="7" y="143"/>
                          <a:pt x="7" y="135"/>
                          <a:pt x="7" y="135"/>
                        </a:cubicBezTo>
                        <a:cubicBezTo>
                          <a:pt x="7" y="135"/>
                          <a:pt x="6" y="132"/>
                          <a:pt x="6" y="132"/>
                        </a:cubicBezTo>
                        <a:cubicBezTo>
                          <a:pt x="6" y="132"/>
                          <a:pt x="7" y="129"/>
                          <a:pt x="7" y="129"/>
                        </a:cubicBezTo>
                        <a:cubicBezTo>
                          <a:pt x="7" y="129"/>
                          <a:pt x="8" y="125"/>
                          <a:pt x="8" y="125"/>
                        </a:cubicBezTo>
                        <a:cubicBezTo>
                          <a:pt x="8" y="125"/>
                          <a:pt x="7" y="123"/>
                          <a:pt x="7" y="123"/>
                        </a:cubicBezTo>
                        <a:cubicBezTo>
                          <a:pt x="7" y="123"/>
                          <a:pt x="5" y="121"/>
                          <a:pt x="5" y="121"/>
                        </a:cubicBezTo>
                        <a:cubicBezTo>
                          <a:pt x="5" y="121"/>
                          <a:pt x="5" y="118"/>
                          <a:pt x="5" y="118"/>
                        </a:cubicBezTo>
                        <a:cubicBezTo>
                          <a:pt x="5" y="118"/>
                          <a:pt x="5" y="114"/>
                          <a:pt x="5" y="114"/>
                        </a:cubicBezTo>
                        <a:cubicBezTo>
                          <a:pt x="5" y="114"/>
                          <a:pt x="6" y="113"/>
                          <a:pt x="6" y="113"/>
                        </a:cubicBezTo>
                        <a:cubicBezTo>
                          <a:pt x="6" y="113"/>
                          <a:pt x="7" y="111"/>
                          <a:pt x="7" y="111"/>
                        </a:cubicBezTo>
                        <a:cubicBezTo>
                          <a:pt x="7" y="111"/>
                          <a:pt x="7" y="107"/>
                          <a:pt x="7" y="107"/>
                        </a:cubicBezTo>
                        <a:cubicBezTo>
                          <a:pt x="7" y="107"/>
                          <a:pt x="7" y="103"/>
                          <a:pt x="7" y="103"/>
                        </a:cubicBezTo>
                        <a:cubicBezTo>
                          <a:pt x="7" y="103"/>
                          <a:pt x="7" y="85"/>
                          <a:pt x="7" y="85"/>
                        </a:cubicBezTo>
                        <a:cubicBezTo>
                          <a:pt x="7" y="85"/>
                          <a:pt x="8" y="81"/>
                          <a:pt x="8" y="81"/>
                        </a:cubicBezTo>
                        <a:cubicBezTo>
                          <a:pt x="8" y="81"/>
                          <a:pt x="7" y="75"/>
                          <a:pt x="7" y="75"/>
                        </a:cubicBezTo>
                        <a:cubicBezTo>
                          <a:pt x="7" y="75"/>
                          <a:pt x="6" y="68"/>
                          <a:pt x="6" y="68"/>
                        </a:cubicBezTo>
                        <a:cubicBezTo>
                          <a:pt x="6" y="68"/>
                          <a:pt x="4" y="61"/>
                          <a:pt x="4" y="61"/>
                        </a:cubicBezTo>
                        <a:cubicBezTo>
                          <a:pt x="4" y="61"/>
                          <a:pt x="5" y="51"/>
                          <a:pt x="5" y="51"/>
                        </a:cubicBezTo>
                        <a:cubicBezTo>
                          <a:pt x="5" y="51"/>
                          <a:pt x="4" y="44"/>
                          <a:pt x="4" y="44"/>
                        </a:cubicBezTo>
                        <a:cubicBezTo>
                          <a:pt x="4" y="44"/>
                          <a:pt x="2" y="36"/>
                          <a:pt x="2" y="36"/>
                        </a:cubicBezTo>
                        <a:cubicBezTo>
                          <a:pt x="2" y="36"/>
                          <a:pt x="2" y="31"/>
                          <a:pt x="2" y="31"/>
                        </a:cubicBezTo>
                        <a:cubicBezTo>
                          <a:pt x="2" y="31"/>
                          <a:pt x="1" y="24"/>
                          <a:pt x="1" y="24"/>
                        </a:cubicBezTo>
                        <a:cubicBezTo>
                          <a:pt x="1" y="24"/>
                          <a:pt x="1" y="17"/>
                          <a:pt x="1" y="17"/>
                        </a:cubicBezTo>
                        <a:cubicBezTo>
                          <a:pt x="1" y="17"/>
                          <a:pt x="0" y="15"/>
                          <a:pt x="0" y="15"/>
                        </a:cubicBezTo>
                        <a:cubicBezTo>
                          <a:pt x="0" y="15"/>
                          <a:pt x="2" y="16"/>
                          <a:pt x="2" y="16"/>
                        </a:cubicBezTo>
                        <a:cubicBezTo>
                          <a:pt x="2" y="16"/>
                          <a:pt x="4" y="15"/>
                          <a:pt x="4" y="15"/>
                        </a:cubicBezTo>
                        <a:cubicBezTo>
                          <a:pt x="4" y="15"/>
                          <a:pt x="5" y="12"/>
                          <a:pt x="5" y="12"/>
                        </a:cubicBezTo>
                        <a:cubicBezTo>
                          <a:pt x="5" y="12"/>
                          <a:pt x="6" y="10"/>
                          <a:pt x="6" y="10"/>
                        </a:cubicBezTo>
                        <a:cubicBezTo>
                          <a:pt x="6" y="10"/>
                          <a:pt x="5" y="7"/>
                          <a:pt x="5" y="7"/>
                        </a:cubicBezTo>
                        <a:cubicBezTo>
                          <a:pt x="5" y="7"/>
                          <a:pt x="5" y="4"/>
                          <a:pt x="5" y="4"/>
                        </a:cubicBezTo>
                        <a:cubicBezTo>
                          <a:pt x="5" y="4"/>
                          <a:pt x="5" y="3"/>
                          <a:pt x="5" y="3"/>
                        </a:cubicBezTo>
                        <a:cubicBezTo>
                          <a:pt x="5" y="3"/>
                          <a:pt x="7" y="2"/>
                          <a:pt x="7" y="2"/>
                        </a:cubicBezTo>
                        <a:cubicBezTo>
                          <a:pt x="7" y="2"/>
                          <a:pt x="8" y="0"/>
                          <a:pt x="8" y="0"/>
                        </a:cubicBezTo>
                        <a:cubicBezTo>
                          <a:pt x="8" y="0"/>
                          <a:pt x="11" y="4"/>
                          <a:pt x="11" y="4"/>
                        </a:cubicBezTo>
                        <a:cubicBezTo>
                          <a:pt x="11" y="4"/>
                          <a:pt x="11" y="7"/>
                          <a:pt x="11" y="7"/>
                        </a:cubicBezTo>
                        <a:cubicBezTo>
                          <a:pt x="11" y="7"/>
                          <a:pt x="12" y="8"/>
                          <a:pt x="12" y="8"/>
                        </a:cubicBezTo>
                        <a:cubicBezTo>
                          <a:pt x="12" y="8"/>
                          <a:pt x="13" y="9"/>
                          <a:pt x="13" y="9"/>
                        </a:cubicBezTo>
                        <a:cubicBezTo>
                          <a:pt x="13" y="9"/>
                          <a:pt x="13" y="13"/>
                          <a:pt x="13" y="13"/>
                        </a:cubicBezTo>
                        <a:cubicBezTo>
                          <a:pt x="13" y="13"/>
                          <a:pt x="14" y="18"/>
                          <a:pt x="14" y="18"/>
                        </a:cubicBezTo>
                        <a:cubicBezTo>
                          <a:pt x="14" y="18"/>
                          <a:pt x="16" y="26"/>
                          <a:pt x="16" y="26"/>
                        </a:cubicBezTo>
                        <a:cubicBezTo>
                          <a:pt x="16" y="26"/>
                          <a:pt x="16" y="29"/>
                          <a:pt x="16" y="29"/>
                        </a:cubicBezTo>
                        <a:cubicBezTo>
                          <a:pt x="16" y="29"/>
                          <a:pt x="20" y="35"/>
                          <a:pt x="20" y="35"/>
                        </a:cubicBezTo>
                        <a:cubicBezTo>
                          <a:pt x="20" y="35"/>
                          <a:pt x="22" y="37"/>
                          <a:pt x="22" y="37"/>
                        </a:cubicBezTo>
                        <a:cubicBezTo>
                          <a:pt x="22" y="37"/>
                          <a:pt x="21" y="39"/>
                          <a:pt x="21" y="39"/>
                        </a:cubicBezTo>
                        <a:cubicBezTo>
                          <a:pt x="21" y="39"/>
                          <a:pt x="20" y="42"/>
                          <a:pt x="20" y="42"/>
                        </a:cubicBezTo>
                        <a:cubicBezTo>
                          <a:pt x="20" y="42"/>
                          <a:pt x="20" y="46"/>
                          <a:pt x="20" y="46"/>
                        </a:cubicBezTo>
                        <a:cubicBezTo>
                          <a:pt x="20" y="46"/>
                          <a:pt x="22" y="47"/>
                          <a:pt x="22" y="47"/>
                        </a:cubicBezTo>
                        <a:cubicBezTo>
                          <a:pt x="22" y="47"/>
                          <a:pt x="22" y="49"/>
                          <a:pt x="22" y="49"/>
                        </a:cubicBezTo>
                        <a:cubicBezTo>
                          <a:pt x="22" y="49"/>
                          <a:pt x="21" y="51"/>
                          <a:pt x="21" y="51"/>
                        </a:cubicBezTo>
                        <a:cubicBezTo>
                          <a:pt x="21" y="51"/>
                          <a:pt x="20" y="52"/>
                          <a:pt x="20" y="52"/>
                        </a:cubicBezTo>
                        <a:cubicBezTo>
                          <a:pt x="20" y="52"/>
                          <a:pt x="20" y="55"/>
                          <a:pt x="20" y="55"/>
                        </a:cubicBezTo>
                        <a:cubicBezTo>
                          <a:pt x="20" y="55"/>
                          <a:pt x="21" y="57"/>
                          <a:pt x="21" y="57"/>
                        </a:cubicBezTo>
                        <a:cubicBezTo>
                          <a:pt x="21" y="57"/>
                          <a:pt x="20" y="59"/>
                          <a:pt x="20" y="59"/>
                        </a:cubicBezTo>
                        <a:cubicBezTo>
                          <a:pt x="20" y="59"/>
                          <a:pt x="23" y="63"/>
                          <a:pt x="23" y="63"/>
                        </a:cubicBezTo>
                        <a:cubicBezTo>
                          <a:pt x="23" y="63"/>
                          <a:pt x="23" y="67"/>
                          <a:pt x="23" y="67"/>
                        </a:cubicBezTo>
                        <a:cubicBezTo>
                          <a:pt x="23" y="67"/>
                          <a:pt x="24" y="70"/>
                          <a:pt x="24" y="70"/>
                        </a:cubicBezTo>
                        <a:cubicBezTo>
                          <a:pt x="24" y="70"/>
                          <a:pt x="25" y="71"/>
                          <a:pt x="25" y="71"/>
                        </a:cubicBezTo>
                        <a:cubicBezTo>
                          <a:pt x="25" y="71"/>
                          <a:pt x="27" y="77"/>
                          <a:pt x="27" y="77"/>
                        </a:cubicBezTo>
                        <a:cubicBezTo>
                          <a:pt x="27" y="77"/>
                          <a:pt x="28" y="82"/>
                          <a:pt x="28" y="82"/>
                        </a:cubicBezTo>
                        <a:cubicBezTo>
                          <a:pt x="28" y="82"/>
                          <a:pt x="30" y="86"/>
                          <a:pt x="30" y="86"/>
                        </a:cubicBezTo>
                        <a:cubicBezTo>
                          <a:pt x="30" y="86"/>
                          <a:pt x="30" y="91"/>
                          <a:pt x="30" y="91"/>
                        </a:cubicBezTo>
                        <a:cubicBezTo>
                          <a:pt x="30" y="91"/>
                          <a:pt x="32" y="93"/>
                          <a:pt x="32" y="93"/>
                        </a:cubicBezTo>
                        <a:cubicBezTo>
                          <a:pt x="32" y="93"/>
                          <a:pt x="32" y="98"/>
                          <a:pt x="32" y="98"/>
                        </a:cubicBezTo>
                        <a:cubicBezTo>
                          <a:pt x="32" y="98"/>
                          <a:pt x="33" y="102"/>
                          <a:pt x="33" y="102"/>
                        </a:cubicBezTo>
                        <a:cubicBezTo>
                          <a:pt x="33" y="102"/>
                          <a:pt x="33" y="105"/>
                          <a:pt x="33" y="105"/>
                        </a:cubicBezTo>
                        <a:cubicBezTo>
                          <a:pt x="33" y="105"/>
                          <a:pt x="33" y="108"/>
                          <a:pt x="33" y="108"/>
                        </a:cubicBezTo>
                        <a:cubicBezTo>
                          <a:pt x="33" y="108"/>
                          <a:pt x="34" y="110"/>
                          <a:pt x="34" y="110"/>
                        </a:cubicBezTo>
                        <a:cubicBezTo>
                          <a:pt x="34" y="110"/>
                          <a:pt x="36" y="111"/>
                          <a:pt x="36" y="111"/>
                        </a:cubicBezTo>
                        <a:cubicBezTo>
                          <a:pt x="36" y="111"/>
                          <a:pt x="38" y="110"/>
                          <a:pt x="38" y="110"/>
                        </a:cubicBezTo>
                        <a:cubicBezTo>
                          <a:pt x="38" y="110"/>
                          <a:pt x="40" y="110"/>
                          <a:pt x="40" y="110"/>
                        </a:cubicBezTo>
                        <a:cubicBezTo>
                          <a:pt x="40" y="110"/>
                          <a:pt x="43" y="114"/>
                          <a:pt x="43" y="114"/>
                        </a:cubicBezTo>
                        <a:cubicBezTo>
                          <a:pt x="43" y="114"/>
                          <a:pt x="41" y="135"/>
                          <a:pt x="41" y="135"/>
                        </a:cubicBezTo>
                        <a:cubicBezTo>
                          <a:pt x="41" y="135"/>
                          <a:pt x="34" y="141"/>
                          <a:pt x="34" y="141"/>
                        </a:cubicBezTo>
                        <a:cubicBezTo>
                          <a:pt x="34" y="141"/>
                          <a:pt x="30" y="147"/>
                          <a:pt x="30" y="147"/>
                        </a:cubicBezTo>
                        <a:cubicBezTo>
                          <a:pt x="30" y="147"/>
                          <a:pt x="29" y="151"/>
                          <a:pt x="29" y="151"/>
                        </a:cubicBezTo>
                        <a:cubicBezTo>
                          <a:pt x="29" y="151"/>
                          <a:pt x="30" y="153"/>
                          <a:pt x="30" y="153"/>
                        </a:cubicBezTo>
                        <a:cubicBezTo>
                          <a:pt x="30" y="153"/>
                          <a:pt x="31" y="156"/>
                          <a:pt x="31" y="156"/>
                        </a:cubicBezTo>
                        <a:cubicBezTo>
                          <a:pt x="31" y="156"/>
                          <a:pt x="30" y="160"/>
                          <a:pt x="30" y="160"/>
                        </a:cubicBezTo>
                        <a:cubicBezTo>
                          <a:pt x="30" y="160"/>
                          <a:pt x="30" y="165"/>
                          <a:pt x="30" y="165"/>
                        </a:cubicBezTo>
                        <a:cubicBezTo>
                          <a:pt x="30" y="165"/>
                          <a:pt x="33" y="178"/>
                          <a:pt x="33" y="178"/>
                        </a:cubicBezTo>
                        <a:cubicBezTo>
                          <a:pt x="33" y="178"/>
                          <a:pt x="33" y="180"/>
                          <a:pt x="33" y="180"/>
                        </a:cubicBezTo>
                        <a:cubicBezTo>
                          <a:pt x="33" y="180"/>
                          <a:pt x="32" y="182"/>
                          <a:pt x="32" y="182"/>
                        </a:cubicBezTo>
                        <a:cubicBezTo>
                          <a:pt x="32" y="182"/>
                          <a:pt x="33" y="186"/>
                          <a:pt x="33" y="186"/>
                        </a:cubicBezTo>
                        <a:cubicBezTo>
                          <a:pt x="33" y="186"/>
                          <a:pt x="36" y="194"/>
                          <a:pt x="36" y="194"/>
                        </a:cubicBezTo>
                        <a:cubicBezTo>
                          <a:pt x="36" y="194"/>
                          <a:pt x="36" y="196"/>
                          <a:pt x="36" y="196"/>
                        </a:cubicBezTo>
                        <a:cubicBezTo>
                          <a:pt x="36" y="196"/>
                          <a:pt x="33" y="199"/>
                          <a:pt x="33" y="199"/>
                        </a:cubicBezTo>
                        <a:cubicBezTo>
                          <a:pt x="33" y="199"/>
                          <a:pt x="32" y="199"/>
                          <a:pt x="32" y="199"/>
                        </a:cubicBezTo>
                        <a:cubicBezTo>
                          <a:pt x="32" y="199"/>
                          <a:pt x="31" y="201"/>
                          <a:pt x="31" y="201"/>
                        </a:cubicBezTo>
                        <a:cubicBezTo>
                          <a:pt x="31" y="201"/>
                          <a:pt x="30" y="208"/>
                          <a:pt x="30" y="208"/>
                        </a:cubicBezTo>
                        <a:cubicBezTo>
                          <a:pt x="30" y="208"/>
                          <a:pt x="29" y="215"/>
                          <a:pt x="29" y="215"/>
                        </a:cubicBezTo>
                        <a:cubicBezTo>
                          <a:pt x="29" y="215"/>
                          <a:pt x="25" y="225"/>
                          <a:pt x="25" y="225"/>
                        </a:cubicBezTo>
                        <a:cubicBezTo>
                          <a:pt x="25" y="225"/>
                          <a:pt x="25" y="240"/>
                          <a:pt x="25" y="240"/>
                        </a:cubicBezTo>
                        <a:cubicBezTo>
                          <a:pt x="25" y="240"/>
                          <a:pt x="23" y="243"/>
                          <a:pt x="23" y="243"/>
                        </a:cubicBezTo>
                        <a:cubicBezTo>
                          <a:pt x="23" y="243"/>
                          <a:pt x="24" y="246"/>
                          <a:pt x="24" y="246"/>
                        </a:cubicBezTo>
                        <a:cubicBezTo>
                          <a:pt x="24" y="246"/>
                          <a:pt x="26" y="254"/>
                          <a:pt x="26" y="254"/>
                        </a:cubicBezTo>
                        <a:cubicBezTo>
                          <a:pt x="26" y="254"/>
                          <a:pt x="26" y="260"/>
                          <a:pt x="26" y="260"/>
                        </a:cubicBezTo>
                        <a:cubicBezTo>
                          <a:pt x="26" y="260"/>
                          <a:pt x="28" y="262"/>
                          <a:pt x="28" y="262"/>
                        </a:cubicBezTo>
                        <a:cubicBezTo>
                          <a:pt x="28" y="262"/>
                          <a:pt x="27" y="265"/>
                          <a:pt x="27" y="265"/>
                        </a:cubicBezTo>
                        <a:cubicBezTo>
                          <a:pt x="27" y="265"/>
                          <a:pt x="25" y="267"/>
                          <a:pt x="25" y="267"/>
                        </a:cubicBezTo>
                        <a:cubicBezTo>
                          <a:pt x="25" y="267"/>
                          <a:pt x="24" y="276"/>
                          <a:pt x="24" y="276"/>
                        </a:cubicBezTo>
                        <a:cubicBezTo>
                          <a:pt x="24" y="276"/>
                          <a:pt x="24" y="282"/>
                          <a:pt x="24" y="282"/>
                        </a:cubicBezTo>
                        <a:cubicBezTo>
                          <a:pt x="24" y="282"/>
                          <a:pt x="23" y="283"/>
                          <a:pt x="23" y="283"/>
                        </a:cubicBezTo>
                        <a:cubicBezTo>
                          <a:pt x="23" y="283"/>
                          <a:pt x="23" y="286"/>
                          <a:pt x="23" y="286"/>
                        </a:cubicBezTo>
                        <a:cubicBezTo>
                          <a:pt x="23" y="286"/>
                          <a:pt x="23" y="290"/>
                          <a:pt x="23" y="290"/>
                        </a:cubicBezTo>
                        <a:cubicBezTo>
                          <a:pt x="23" y="290"/>
                          <a:pt x="26" y="297"/>
                          <a:pt x="26" y="297"/>
                        </a:cubicBezTo>
                        <a:cubicBezTo>
                          <a:pt x="26" y="297"/>
                          <a:pt x="27" y="297"/>
                          <a:pt x="27" y="297"/>
                        </a:cubicBezTo>
                        <a:cubicBezTo>
                          <a:pt x="27" y="297"/>
                          <a:pt x="28" y="300"/>
                          <a:pt x="28" y="300"/>
                        </a:cubicBezTo>
                        <a:cubicBezTo>
                          <a:pt x="28" y="300"/>
                          <a:pt x="28" y="301"/>
                          <a:pt x="28" y="301"/>
                        </a:cubicBezTo>
                        <a:cubicBezTo>
                          <a:pt x="28" y="301"/>
                          <a:pt x="28" y="304"/>
                          <a:pt x="28" y="304"/>
                        </a:cubicBezTo>
                        <a:cubicBezTo>
                          <a:pt x="28" y="304"/>
                          <a:pt x="30" y="307"/>
                          <a:pt x="30" y="307"/>
                        </a:cubicBezTo>
                        <a:cubicBezTo>
                          <a:pt x="30" y="307"/>
                          <a:pt x="30" y="309"/>
                          <a:pt x="30" y="309"/>
                        </a:cubicBezTo>
                        <a:cubicBezTo>
                          <a:pt x="30" y="309"/>
                          <a:pt x="31" y="311"/>
                          <a:pt x="31" y="311"/>
                        </a:cubicBezTo>
                        <a:cubicBezTo>
                          <a:pt x="31" y="311"/>
                          <a:pt x="31" y="315"/>
                          <a:pt x="31" y="315"/>
                        </a:cubicBezTo>
                        <a:cubicBezTo>
                          <a:pt x="31" y="315"/>
                          <a:pt x="34" y="318"/>
                          <a:pt x="34" y="318"/>
                        </a:cubicBezTo>
                        <a:cubicBezTo>
                          <a:pt x="34" y="318"/>
                          <a:pt x="33" y="323"/>
                          <a:pt x="33" y="323"/>
                        </a:cubicBezTo>
                        <a:cubicBezTo>
                          <a:pt x="33" y="323"/>
                          <a:pt x="35" y="327"/>
                          <a:pt x="35" y="327"/>
                        </a:cubicBezTo>
                        <a:cubicBezTo>
                          <a:pt x="35" y="327"/>
                          <a:pt x="36" y="327"/>
                          <a:pt x="36" y="327"/>
                        </a:cubicBezTo>
                        <a:cubicBezTo>
                          <a:pt x="36" y="327"/>
                          <a:pt x="37" y="330"/>
                          <a:pt x="37" y="330"/>
                        </a:cubicBezTo>
                        <a:cubicBezTo>
                          <a:pt x="37" y="330"/>
                          <a:pt x="37" y="333"/>
                          <a:pt x="37" y="333"/>
                        </a:cubicBezTo>
                        <a:cubicBezTo>
                          <a:pt x="37" y="333"/>
                          <a:pt x="38" y="340"/>
                          <a:pt x="38" y="340"/>
                        </a:cubicBezTo>
                        <a:cubicBezTo>
                          <a:pt x="38" y="340"/>
                          <a:pt x="39" y="343"/>
                          <a:pt x="39" y="343"/>
                        </a:cubicBezTo>
                        <a:cubicBezTo>
                          <a:pt x="39" y="343"/>
                          <a:pt x="39" y="348"/>
                          <a:pt x="39" y="348"/>
                        </a:cubicBezTo>
                        <a:cubicBezTo>
                          <a:pt x="39" y="348"/>
                          <a:pt x="37" y="349"/>
                          <a:pt x="37" y="349"/>
                        </a:cubicBezTo>
                        <a:cubicBezTo>
                          <a:pt x="37" y="349"/>
                          <a:pt x="37" y="353"/>
                          <a:pt x="37" y="353"/>
                        </a:cubicBezTo>
                        <a:cubicBezTo>
                          <a:pt x="37" y="353"/>
                          <a:pt x="37" y="356"/>
                          <a:pt x="37" y="356"/>
                        </a:cubicBezTo>
                        <a:cubicBezTo>
                          <a:pt x="37" y="356"/>
                          <a:pt x="37" y="366"/>
                          <a:pt x="37" y="366"/>
                        </a:cubicBezTo>
                        <a:cubicBezTo>
                          <a:pt x="37" y="366"/>
                          <a:pt x="35" y="368"/>
                          <a:pt x="35" y="368"/>
                        </a:cubicBezTo>
                        <a:cubicBezTo>
                          <a:pt x="35" y="368"/>
                          <a:pt x="37" y="372"/>
                          <a:pt x="37" y="372"/>
                        </a:cubicBezTo>
                        <a:cubicBezTo>
                          <a:pt x="37" y="372"/>
                          <a:pt x="40" y="384"/>
                          <a:pt x="40" y="384"/>
                        </a:cubicBezTo>
                        <a:cubicBezTo>
                          <a:pt x="40" y="384"/>
                          <a:pt x="39" y="388"/>
                          <a:pt x="39" y="388"/>
                        </a:cubicBezTo>
                        <a:cubicBezTo>
                          <a:pt x="39" y="388"/>
                          <a:pt x="38" y="388"/>
                          <a:pt x="38" y="388"/>
                        </a:cubicBezTo>
                        <a:cubicBezTo>
                          <a:pt x="38" y="388"/>
                          <a:pt x="37" y="392"/>
                          <a:pt x="37" y="392"/>
                        </a:cubicBezTo>
                        <a:cubicBezTo>
                          <a:pt x="37" y="392"/>
                          <a:pt x="37" y="393"/>
                          <a:pt x="37" y="393"/>
                        </a:cubicBezTo>
                        <a:cubicBezTo>
                          <a:pt x="37" y="393"/>
                          <a:pt x="35" y="394"/>
                          <a:pt x="35" y="394"/>
                        </a:cubicBezTo>
                        <a:cubicBezTo>
                          <a:pt x="35" y="394"/>
                          <a:pt x="35" y="400"/>
                          <a:pt x="35" y="400"/>
                        </a:cubicBezTo>
                        <a:cubicBezTo>
                          <a:pt x="35" y="400"/>
                          <a:pt x="36" y="406"/>
                          <a:pt x="36" y="406"/>
                        </a:cubicBezTo>
                        <a:cubicBezTo>
                          <a:pt x="36" y="406"/>
                          <a:pt x="36" y="412"/>
                          <a:pt x="36" y="412"/>
                        </a:cubicBezTo>
                        <a:cubicBezTo>
                          <a:pt x="36" y="412"/>
                          <a:pt x="37" y="414"/>
                          <a:pt x="37" y="414"/>
                        </a:cubicBezTo>
                        <a:cubicBezTo>
                          <a:pt x="37" y="414"/>
                          <a:pt x="37" y="419"/>
                          <a:pt x="37" y="419"/>
                        </a:cubicBezTo>
                        <a:cubicBezTo>
                          <a:pt x="37" y="419"/>
                          <a:pt x="41" y="428"/>
                          <a:pt x="41" y="428"/>
                        </a:cubicBezTo>
                        <a:cubicBezTo>
                          <a:pt x="41" y="428"/>
                          <a:pt x="41" y="431"/>
                          <a:pt x="41" y="431"/>
                        </a:cubicBezTo>
                        <a:cubicBezTo>
                          <a:pt x="41" y="431"/>
                          <a:pt x="44" y="437"/>
                          <a:pt x="44" y="437"/>
                        </a:cubicBezTo>
                        <a:cubicBezTo>
                          <a:pt x="44" y="437"/>
                          <a:pt x="44" y="440"/>
                          <a:pt x="44" y="440"/>
                        </a:cubicBezTo>
                        <a:cubicBezTo>
                          <a:pt x="44" y="440"/>
                          <a:pt x="43" y="441"/>
                          <a:pt x="43" y="441"/>
                        </a:cubicBezTo>
                        <a:cubicBezTo>
                          <a:pt x="43" y="441"/>
                          <a:pt x="40" y="445"/>
                          <a:pt x="40" y="445"/>
                        </a:cubicBezTo>
                        <a:cubicBezTo>
                          <a:pt x="40" y="445"/>
                          <a:pt x="40" y="447"/>
                          <a:pt x="40" y="447"/>
                        </a:cubicBezTo>
                        <a:cubicBezTo>
                          <a:pt x="40" y="447"/>
                          <a:pt x="41" y="451"/>
                          <a:pt x="41" y="451"/>
                        </a:cubicBezTo>
                        <a:cubicBezTo>
                          <a:pt x="41" y="451"/>
                          <a:pt x="42" y="459"/>
                          <a:pt x="42" y="459"/>
                        </a:cubicBezTo>
                        <a:cubicBezTo>
                          <a:pt x="42" y="459"/>
                          <a:pt x="40" y="459"/>
                          <a:pt x="40" y="459"/>
                        </a:cubicBezTo>
                        <a:cubicBezTo>
                          <a:pt x="40" y="459"/>
                          <a:pt x="41" y="463"/>
                          <a:pt x="41" y="463"/>
                        </a:cubicBezTo>
                        <a:cubicBezTo>
                          <a:pt x="41" y="463"/>
                          <a:pt x="42" y="466"/>
                          <a:pt x="42" y="466"/>
                        </a:cubicBezTo>
                        <a:cubicBezTo>
                          <a:pt x="42" y="466"/>
                          <a:pt x="42" y="468"/>
                          <a:pt x="42" y="468"/>
                        </a:cubicBezTo>
                        <a:cubicBezTo>
                          <a:pt x="42" y="468"/>
                          <a:pt x="40" y="469"/>
                          <a:pt x="40" y="469"/>
                        </a:cubicBezTo>
                        <a:cubicBezTo>
                          <a:pt x="40" y="469"/>
                          <a:pt x="41" y="471"/>
                          <a:pt x="41" y="471"/>
                        </a:cubicBezTo>
                        <a:cubicBezTo>
                          <a:pt x="41" y="471"/>
                          <a:pt x="43" y="474"/>
                          <a:pt x="43" y="474"/>
                        </a:cubicBezTo>
                        <a:cubicBezTo>
                          <a:pt x="43" y="474"/>
                          <a:pt x="43" y="476"/>
                          <a:pt x="43" y="476"/>
                        </a:cubicBezTo>
                        <a:cubicBezTo>
                          <a:pt x="43" y="476"/>
                          <a:pt x="42" y="477"/>
                          <a:pt x="42" y="477"/>
                        </a:cubicBezTo>
                        <a:cubicBezTo>
                          <a:pt x="42" y="477"/>
                          <a:pt x="43" y="482"/>
                          <a:pt x="43" y="482"/>
                        </a:cubicBezTo>
                        <a:cubicBezTo>
                          <a:pt x="43" y="482"/>
                          <a:pt x="44" y="486"/>
                          <a:pt x="44" y="486"/>
                        </a:cubicBezTo>
                        <a:cubicBezTo>
                          <a:pt x="44" y="486"/>
                          <a:pt x="45" y="489"/>
                          <a:pt x="45" y="489"/>
                        </a:cubicBezTo>
                        <a:cubicBezTo>
                          <a:pt x="45" y="489"/>
                          <a:pt x="46" y="501"/>
                          <a:pt x="46" y="501"/>
                        </a:cubicBezTo>
                        <a:cubicBezTo>
                          <a:pt x="46" y="501"/>
                          <a:pt x="49" y="509"/>
                          <a:pt x="49" y="509"/>
                        </a:cubicBezTo>
                        <a:cubicBezTo>
                          <a:pt x="49" y="509"/>
                          <a:pt x="48" y="510"/>
                          <a:pt x="48" y="510"/>
                        </a:cubicBezTo>
                        <a:cubicBezTo>
                          <a:pt x="48" y="510"/>
                          <a:pt x="47" y="513"/>
                          <a:pt x="47" y="513"/>
                        </a:cubicBezTo>
                        <a:cubicBezTo>
                          <a:pt x="47" y="513"/>
                          <a:pt x="48" y="516"/>
                          <a:pt x="48" y="516"/>
                        </a:cubicBezTo>
                        <a:cubicBezTo>
                          <a:pt x="48" y="516"/>
                          <a:pt x="48" y="521"/>
                          <a:pt x="48" y="521"/>
                        </a:cubicBezTo>
                        <a:cubicBezTo>
                          <a:pt x="48" y="521"/>
                          <a:pt x="50" y="525"/>
                          <a:pt x="50" y="525"/>
                        </a:cubicBezTo>
                        <a:cubicBezTo>
                          <a:pt x="50" y="525"/>
                          <a:pt x="50" y="529"/>
                          <a:pt x="50" y="529"/>
                        </a:cubicBezTo>
                        <a:cubicBezTo>
                          <a:pt x="50" y="529"/>
                          <a:pt x="52" y="531"/>
                          <a:pt x="52" y="531"/>
                        </a:cubicBezTo>
                        <a:cubicBezTo>
                          <a:pt x="52" y="531"/>
                          <a:pt x="54" y="531"/>
                          <a:pt x="54" y="531"/>
                        </a:cubicBezTo>
                        <a:cubicBezTo>
                          <a:pt x="54" y="531"/>
                          <a:pt x="55" y="534"/>
                          <a:pt x="55" y="534"/>
                        </a:cubicBezTo>
                        <a:cubicBezTo>
                          <a:pt x="55" y="534"/>
                          <a:pt x="54" y="536"/>
                          <a:pt x="54" y="536"/>
                        </a:cubicBezTo>
                        <a:cubicBezTo>
                          <a:pt x="54" y="536"/>
                          <a:pt x="54" y="537"/>
                          <a:pt x="54" y="537"/>
                        </a:cubicBezTo>
                        <a:cubicBezTo>
                          <a:pt x="54" y="537"/>
                          <a:pt x="56" y="539"/>
                          <a:pt x="56" y="539"/>
                        </a:cubicBezTo>
                        <a:cubicBezTo>
                          <a:pt x="56" y="539"/>
                          <a:pt x="57" y="542"/>
                          <a:pt x="57" y="542"/>
                        </a:cubicBezTo>
                        <a:cubicBezTo>
                          <a:pt x="57" y="542"/>
                          <a:pt x="57" y="544"/>
                          <a:pt x="57" y="544"/>
                        </a:cubicBezTo>
                        <a:cubicBezTo>
                          <a:pt x="57" y="544"/>
                          <a:pt x="59" y="546"/>
                          <a:pt x="59" y="546"/>
                        </a:cubicBezTo>
                        <a:cubicBezTo>
                          <a:pt x="59" y="546"/>
                          <a:pt x="59" y="549"/>
                          <a:pt x="59" y="549"/>
                        </a:cubicBezTo>
                        <a:cubicBezTo>
                          <a:pt x="59" y="549"/>
                          <a:pt x="58" y="550"/>
                          <a:pt x="58" y="550"/>
                        </a:cubicBezTo>
                        <a:cubicBezTo>
                          <a:pt x="58" y="550"/>
                          <a:pt x="59" y="554"/>
                          <a:pt x="59" y="554"/>
                        </a:cubicBezTo>
                        <a:cubicBezTo>
                          <a:pt x="59" y="554"/>
                          <a:pt x="59" y="557"/>
                          <a:pt x="59" y="557"/>
                        </a:cubicBezTo>
                        <a:cubicBezTo>
                          <a:pt x="59" y="557"/>
                          <a:pt x="61" y="558"/>
                          <a:pt x="61" y="558"/>
                        </a:cubicBezTo>
                        <a:cubicBezTo>
                          <a:pt x="61" y="558"/>
                          <a:pt x="64" y="557"/>
                          <a:pt x="64" y="557"/>
                        </a:cubicBezTo>
                        <a:cubicBezTo>
                          <a:pt x="64" y="557"/>
                          <a:pt x="67" y="558"/>
                          <a:pt x="67" y="558"/>
                        </a:cubicBezTo>
                        <a:cubicBezTo>
                          <a:pt x="67" y="558"/>
                          <a:pt x="67" y="561"/>
                          <a:pt x="67" y="561"/>
                        </a:cubicBezTo>
                        <a:cubicBezTo>
                          <a:pt x="67" y="561"/>
                          <a:pt x="66" y="564"/>
                          <a:pt x="66" y="564"/>
                        </a:cubicBezTo>
                        <a:cubicBezTo>
                          <a:pt x="66" y="564"/>
                          <a:pt x="64" y="565"/>
                          <a:pt x="64" y="565"/>
                        </a:cubicBezTo>
                        <a:cubicBezTo>
                          <a:pt x="64" y="565"/>
                          <a:pt x="61" y="565"/>
                          <a:pt x="61" y="565"/>
                        </a:cubicBezTo>
                        <a:cubicBezTo>
                          <a:pt x="61" y="565"/>
                          <a:pt x="60" y="565"/>
                          <a:pt x="60" y="565"/>
                        </a:cubicBezTo>
                        <a:cubicBezTo>
                          <a:pt x="60" y="565"/>
                          <a:pt x="60" y="567"/>
                          <a:pt x="60" y="567"/>
                        </a:cubicBezTo>
                        <a:cubicBezTo>
                          <a:pt x="60" y="567"/>
                          <a:pt x="62" y="568"/>
                          <a:pt x="62" y="568"/>
                        </a:cubicBezTo>
                        <a:cubicBezTo>
                          <a:pt x="62" y="568"/>
                          <a:pt x="65" y="569"/>
                          <a:pt x="65" y="569"/>
                        </a:cubicBezTo>
                        <a:cubicBezTo>
                          <a:pt x="65" y="569"/>
                          <a:pt x="69" y="575"/>
                          <a:pt x="69" y="575"/>
                        </a:cubicBezTo>
                        <a:cubicBezTo>
                          <a:pt x="69" y="575"/>
                          <a:pt x="68" y="576"/>
                          <a:pt x="68" y="576"/>
                        </a:cubicBezTo>
                        <a:cubicBezTo>
                          <a:pt x="68" y="576"/>
                          <a:pt x="68" y="580"/>
                          <a:pt x="68" y="580"/>
                        </a:cubicBezTo>
                        <a:cubicBezTo>
                          <a:pt x="68" y="580"/>
                          <a:pt x="66" y="580"/>
                          <a:pt x="66" y="580"/>
                        </a:cubicBezTo>
                        <a:cubicBezTo>
                          <a:pt x="66" y="580"/>
                          <a:pt x="67" y="583"/>
                          <a:pt x="67" y="583"/>
                        </a:cubicBezTo>
                        <a:cubicBezTo>
                          <a:pt x="67" y="583"/>
                          <a:pt x="69" y="588"/>
                          <a:pt x="69" y="588"/>
                        </a:cubicBezTo>
                        <a:cubicBezTo>
                          <a:pt x="69" y="588"/>
                          <a:pt x="69" y="591"/>
                          <a:pt x="69" y="591"/>
                        </a:cubicBezTo>
                        <a:cubicBezTo>
                          <a:pt x="69" y="591"/>
                          <a:pt x="68" y="592"/>
                          <a:pt x="68" y="592"/>
                        </a:cubicBezTo>
                        <a:cubicBezTo>
                          <a:pt x="68" y="592"/>
                          <a:pt x="70" y="594"/>
                          <a:pt x="70" y="594"/>
                        </a:cubicBezTo>
                        <a:cubicBezTo>
                          <a:pt x="70" y="594"/>
                          <a:pt x="72" y="600"/>
                          <a:pt x="72" y="600"/>
                        </a:cubicBezTo>
                        <a:cubicBezTo>
                          <a:pt x="72" y="600"/>
                          <a:pt x="72" y="605"/>
                          <a:pt x="72" y="605"/>
                        </a:cubicBezTo>
                        <a:cubicBezTo>
                          <a:pt x="72" y="605"/>
                          <a:pt x="70" y="606"/>
                          <a:pt x="70" y="606"/>
                        </a:cubicBezTo>
                        <a:cubicBezTo>
                          <a:pt x="70" y="606"/>
                          <a:pt x="71" y="610"/>
                          <a:pt x="71" y="610"/>
                        </a:cubicBezTo>
                        <a:cubicBezTo>
                          <a:pt x="71" y="610"/>
                          <a:pt x="72" y="613"/>
                          <a:pt x="72" y="613"/>
                        </a:cubicBezTo>
                        <a:cubicBezTo>
                          <a:pt x="72" y="613"/>
                          <a:pt x="71" y="618"/>
                          <a:pt x="71" y="618"/>
                        </a:cubicBezTo>
                        <a:cubicBezTo>
                          <a:pt x="71" y="618"/>
                          <a:pt x="70" y="619"/>
                          <a:pt x="70" y="619"/>
                        </a:cubicBezTo>
                        <a:cubicBezTo>
                          <a:pt x="70" y="619"/>
                          <a:pt x="70" y="623"/>
                          <a:pt x="70" y="623"/>
                        </a:cubicBezTo>
                        <a:cubicBezTo>
                          <a:pt x="70" y="623"/>
                          <a:pt x="70" y="629"/>
                          <a:pt x="70" y="629"/>
                        </a:cubicBezTo>
                        <a:cubicBezTo>
                          <a:pt x="70" y="629"/>
                          <a:pt x="72" y="632"/>
                          <a:pt x="72" y="632"/>
                        </a:cubicBezTo>
                        <a:cubicBezTo>
                          <a:pt x="72" y="632"/>
                          <a:pt x="74" y="637"/>
                          <a:pt x="74" y="637"/>
                        </a:cubicBezTo>
                        <a:cubicBezTo>
                          <a:pt x="74" y="637"/>
                          <a:pt x="73" y="638"/>
                          <a:pt x="73" y="638"/>
                        </a:cubicBezTo>
                        <a:cubicBezTo>
                          <a:pt x="73" y="638"/>
                          <a:pt x="72" y="640"/>
                          <a:pt x="72" y="640"/>
                        </a:cubicBezTo>
                        <a:cubicBezTo>
                          <a:pt x="72" y="640"/>
                          <a:pt x="73" y="642"/>
                          <a:pt x="73" y="642"/>
                        </a:cubicBezTo>
                        <a:cubicBezTo>
                          <a:pt x="73" y="642"/>
                          <a:pt x="74" y="645"/>
                          <a:pt x="74" y="645"/>
                        </a:cubicBezTo>
                        <a:cubicBezTo>
                          <a:pt x="74" y="645"/>
                          <a:pt x="73" y="649"/>
                          <a:pt x="73" y="649"/>
                        </a:cubicBezTo>
                        <a:cubicBezTo>
                          <a:pt x="73" y="649"/>
                          <a:pt x="71" y="651"/>
                          <a:pt x="71" y="651"/>
                        </a:cubicBezTo>
                        <a:cubicBezTo>
                          <a:pt x="71" y="651"/>
                          <a:pt x="71" y="655"/>
                          <a:pt x="71" y="655"/>
                        </a:cubicBezTo>
                        <a:cubicBezTo>
                          <a:pt x="71" y="655"/>
                          <a:pt x="69" y="658"/>
                          <a:pt x="69" y="658"/>
                        </a:cubicBezTo>
                        <a:cubicBezTo>
                          <a:pt x="69" y="658"/>
                          <a:pt x="69" y="662"/>
                          <a:pt x="69" y="662"/>
                        </a:cubicBezTo>
                        <a:cubicBezTo>
                          <a:pt x="69" y="662"/>
                          <a:pt x="71" y="666"/>
                          <a:pt x="71" y="666"/>
                        </a:cubicBezTo>
                        <a:cubicBezTo>
                          <a:pt x="71" y="666"/>
                          <a:pt x="71" y="669"/>
                          <a:pt x="71" y="669"/>
                        </a:cubicBezTo>
                        <a:cubicBezTo>
                          <a:pt x="71" y="669"/>
                          <a:pt x="72" y="670"/>
                          <a:pt x="72" y="670"/>
                        </a:cubicBezTo>
                        <a:cubicBezTo>
                          <a:pt x="72" y="670"/>
                          <a:pt x="72" y="674"/>
                          <a:pt x="72" y="674"/>
                        </a:cubicBezTo>
                        <a:cubicBezTo>
                          <a:pt x="72" y="674"/>
                          <a:pt x="75" y="677"/>
                          <a:pt x="75" y="677"/>
                        </a:cubicBezTo>
                        <a:cubicBezTo>
                          <a:pt x="75" y="677"/>
                          <a:pt x="76" y="680"/>
                          <a:pt x="76" y="680"/>
                        </a:cubicBezTo>
                        <a:cubicBezTo>
                          <a:pt x="76" y="680"/>
                          <a:pt x="79" y="686"/>
                          <a:pt x="79" y="686"/>
                        </a:cubicBezTo>
                        <a:cubicBezTo>
                          <a:pt x="79" y="686"/>
                          <a:pt x="80" y="686"/>
                          <a:pt x="80" y="686"/>
                        </a:cubicBezTo>
                        <a:cubicBezTo>
                          <a:pt x="80" y="686"/>
                          <a:pt x="81" y="684"/>
                          <a:pt x="81" y="684"/>
                        </a:cubicBezTo>
                        <a:cubicBezTo>
                          <a:pt x="81" y="684"/>
                          <a:pt x="84" y="684"/>
                          <a:pt x="84" y="684"/>
                        </a:cubicBezTo>
                        <a:cubicBezTo>
                          <a:pt x="84" y="684"/>
                          <a:pt x="85" y="683"/>
                          <a:pt x="85" y="683"/>
                        </a:cubicBezTo>
                        <a:cubicBezTo>
                          <a:pt x="85" y="683"/>
                          <a:pt x="87" y="684"/>
                          <a:pt x="87" y="684"/>
                        </a:cubicBezTo>
                        <a:cubicBezTo>
                          <a:pt x="87" y="684"/>
                          <a:pt x="89" y="690"/>
                          <a:pt x="89" y="690"/>
                        </a:cubicBezTo>
                        <a:cubicBezTo>
                          <a:pt x="89" y="690"/>
                          <a:pt x="88" y="691"/>
                          <a:pt x="88" y="691"/>
                        </a:cubicBezTo>
                        <a:cubicBezTo>
                          <a:pt x="88" y="691"/>
                          <a:pt x="88" y="693"/>
                          <a:pt x="88" y="693"/>
                        </a:cubicBezTo>
                        <a:cubicBezTo>
                          <a:pt x="88" y="693"/>
                          <a:pt x="89" y="695"/>
                          <a:pt x="89" y="695"/>
                        </a:cubicBezTo>
                        <a:cubicBezTo>
                          <a:pt x="89" y="695"/>
                          <a:pt x="90" y="695"/>
                          <a:pt x="90" y="695"/>
                        </a:cubicBezTo>
                        <a:cubicBezTo>
                          <a:pt x="90" y="695"/>
                          <a:pt x="91" y="700"/>
                          <a:pt x="91" y="700"/>
                        </a:cubicBezTo>
                        <a:cubicBezTo>
                          <a:pt x="91" y="700"/>
                          <a:pt x="91" y="703"/>
                          <a:pt x="91" y="703"/>
                        </a:cubicBezTo>
                        <a:cubicBezTo>
                          <a:pt x="91" y="703"/>
                          <a:pt x="93" y="705"/>
                          <a:pt x="93" y="705"/>
                        </a:cubicBezTo>
                        <a:cubicBezTo>
                          <a:pt x="93" y="705"/>
                          <a:pt x="95" y="706"/>
                          <a:pt x="95" y="706"/>
                        </a:cubicBezTo>
                        <a:cubicBezTo>
                          <a:pt x="95" y="706"/>
                          <a:pt x="97" y="709"/>
                          <a:pt x="97" y="709"/>
                        </a:cubicBezTo>
                        <a:cubicBezTo>
                          <a:pt x="97" y="709"/>
                          <a:pt x="97" y="709"/>
                          <a:pt x="97" y="709"/>
                        </a:cubicBezTo>
                        <a:cubicBezTo>
                          <a:pt x="97" y="709"/>
                          <a:pt x="97" y="711"/>
                          <a:pt x="97" y="711"/>
                        </a:cubicBezTo>
                        <a:cubicBezTo>
                          <a:pt x="97" y="711"/>
                          <a:pt x="102" y="711"/>
                          <a:pt x="102" y="71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7" name="Freeform 1242"/>
                  <p:cNvSpPr>
                    <a:spLocks/>
                  </p:cNvSpPr>
                  <p:nvPr/>
                </p:nvSpPr>
                <p:spPr bwMode="gray">
                  <a:xfrm>
                    <a:off x="2116138" y="4323174"/>
                    <a:ext cx="455613" cy="1009650"/>
                  </a:xfrm>
                  <a:custGeom>
                    <a:avLst/>
                    <a:gdLst/>
                    <a:ahLst/>
                    <a:cxnLst>
                      <a:cxn ang="0">
                        <a:pos x="149" y="285"/>
                      </a:cxn>
                      <a:cxn ang="0">
                        <a:pos x="156" y="303"/>
                      </a:cxn>
                      <a:cxn ang="0">
                        <a:pos x="153" y="338"/>
                      </a:cxn>
                      <a:cxn ang="0">
                        <a:pos x="108" y="353"/>
                      </a:cxn>
                      <a:cxn ang="0">
                        <a:pos x="113" y="376"/>
                      </a:cxn>
                      <a:cxn ang="0">
                        <a:pos x="115" y="393"/>
                      </a:cxn>
                      <a:cxn ang="0">
                        <a:pos x="87" y="395"/>
                      </a:cxn>
                      <a:cxn ang="0">
                        <a:pos x="99" y="428"/>
                      </a:cxn>
                      <a:cxn ang="0">
                        <a:pos x="108" y="427"/>
                      </a:cxn>
                      <a:cxn ang="0">
                        <a:pos x="103" y="433"/>
                      </a:cxn>
                      <a:cxn ang="0">
                        <a:pos x="103" y="439"/>
                      </a:cxn>
                      <a:cxn ang="0">
                        <a:pos x="97" y="459"/>
                      </a:cxn>
                      <a:cxn ang="0">
                        <a:pos x="99" y="480"/>
                      </a:cxn>
                      <a:cxn ang="0">
                        <a:pos x="85" y="496"/>
                      </a:cxn>
                      <a:cxn ang="0">
                        <a:pos x="105" y="523"/>
                      </a:cxn>
                      <a:cxn ang="0">
                        <a:pos x="110" y="543"/>
                      </a:cxn>
                      <a:cxn ang="0">
                        <a:pos x="101" y="581"/>
                      </a:cxn>
                      <a:cxn ang="0">
                        <a:pos x="94" y="601"/>
                      </a:cxn>
                      <a:cxn ang="0">
                        <a:pos x="98" y="617"/>
                      </a:cxn>
                      <a:cxn ang="0">
                        <a:pos x="107" y="629"/>
                      </a:cxn>
                      <a:cxn ang="0">
                        <a:pos x="74" y="621"/>
                      </a:cxn>
                      <a:cxn ang="0">
                        <a:pos x="66" y="602"/>
                      </a:cxn>
                      <a:cxn ang="0">
                        <a:pos x="49" y="586"/>
                      </a:cxn>
                      <a:cxn ang="0">
                        <a:pos x="51" y="557"/>
                      </a:cxn>
                      <a:cxn ang="0">
                        <a:pos x="48" y="530"/>
                      </a:cxn>
                      <a:cxn ang="0">
                        <a:pos x="46" y="500"/>
                      </a:cxn>
                      <a:cxn ang="0">
                        <a:pos x="37" y="477"/>
                      </a:cxn>
                      <a:cxn ang="0">
                        <a:pos x="36" y="466"/>
                      </a:cxn>
                      <a:cxn ang="0">
                        <a:pos x="32" y="446"/>
                      </a:cxn>
                      <a:cxn ang="0">
                        <a:pos x="26" y="421"/>
                      </a:cxn>
                      <a:cxn ang="0">
                        <a:pos x="17" y="381"/>
                      </a:cxn>
                      <a:cxn ang="0">
                        <a:pos x="20" y="353"/>
                      </a:cxn>
                      <a:cxn ang="0">
                        <a:pos x="12" y="312"/>
                      </a:cxn>
                      <a:cxn ang="0">
                        <a:pos x="14" y="278"/>
                      </a:cxn>
                      <a:cxn ang="0">
                        <a:pos x="13" y="239"/>
                      </a:cxn>
                      <a:cxn ang="0">
                        <a:pos x="5" y="213"/>
                      </a:cxn>
                      <a:cxn ang="0">
                        <a:pos x="2" y="179"/>
                      </a:cxn>
                      <a:cxn ang="0">
                        <a:pos x="6" y="127"/>
                      </a:cxn>
                      <a:cxn ang="0">
                        <a:pos x="10" y="92"/>
                      </a:cxn>
                      <a:cxn ang="0">
                        <a:pos x="18" y="47"/>
                      </a:cxn>
                      <a:cxn ang="0">
                        <a:pos x="26" y="0"/>
                      </a:cxn>
                      <a:cxn ang="0">
                        <a:pos x="51" y="5"/>
                      </a:cxn>
                      <a:cxn ang="0">
                        <a:pos x="76" y="30"/>
                      </a:cxn>
                      <a:cxn ang="0">
                        <a:pos x="105" y="58"/>
                      </a:cxn>
                      <a:cxn ang="0">
                        <a:pos x="123" y="77"/>
                      </a:cxn>
                      <a:cxn ang="0">
                        <a:pos x="118" y="106"/>
                      </a:cxn>
                      <a:cxn ang="0">
                        <a:pos x="133" y="118"/>
                      </a:cxn>
                      <a:cxn ang="0">
                        <a:pos x="144" y="116"/>
                      </a:cxn>
                      <a:cxn ang="0">
                        <a:pos x="156" y="95"/>
                      </a:cxn>
                      <a:cxn ang="0">
                        <a:pos x="161" y="79"/>
                      </a:cxn>
                      <a:cxn ang="0">
                        <a:pos x="165" y="109"/>
                      </a:cxn>
                      <a:cxn ang="0">
                        <a:pos x="150" y="130"/>
                      </a:cxn>
                      <a:cxn ang="0">
                        <a:pos x="144" y="145"/>
                      </a:cxn>
                      <a:cxn ang="0">
                        <a:pos x="135" y="167"/>
                      </a:cxn>
                      <a:cxn ang="0">
                        <a:pos x="130" y="182"/>
                      </a:cxn>
                      <a:cxn ang="0">
                        <a:pos x="131" y="204"/>
                      </a:cxn>
                      <a:cxn ang="0">
                        <a:pos x="133" y="232"/>
                      </a:cxn>
                      <a:cxn ang="0">
                        <a:pos x="133" y="258"/>
                      </a:cxn>
                    </a:cxnLst>
                    <a:rect l="0" t="0" r="r" b="b"/>
                    <a:pathLst>
                      <a:path w="166" h="630">
                        <a:moveTo>
                          <a:pt x="133" y="259"/>
                        </a:moveTo>
                        <a:cubicBezTo>
                          <a:pt x="133" y="259"/>
                          <a:pt x="132" y="261"/>
                          <a:pt x="132" y="261"/>
                        </a:cubicBezTo>
                        <a:cubicBezTo>
                          <a:pt x="132" y="261"/>
                          <a:pt x="134" y="265"/>
                          <a:pt x="134" y="265"/>
                        </a:cubicBezTo>
                        <a:cubicBezTo>
                          <a:pt x="134" y="265"/>
                          <a:pt x="136" y="270"/>
                          <a:pt x="136" y="270"/>
                        </a:cubicBezTo>
                        <a:cubicBezTo>
                          <a:pt x="136" y="270"/>
                          <a:pt x="140" y="272"/>
                          <a:pt x="140" y="272"/>
                        </a:cubicBezTo>
                        <a:cubicBezTo>
                          <a:pt x="140" y="272"/>
                          <a:pt x="143" y="275"/>
                          <a:pt x="143" y="275"/>
                        </a:cubicBezTo>
                        <a:cubicBezTo>
                          <a:pt x="143" y="275"/>
                          <a:pt x="146" y="278"/>
                          <a:pt x="146" y="278"/>
                        </a:cubicBezTo>
                        <a:cubicBezTo>
                          <a:pt x="146" y="278"/>
                          <a:pt x="149" y="282"/>
                          <a:pt x="149" y="282"/>
                        </a:cubicBezTo>
                        <a:cubicBezTo>
                          <a:pt x="149" y="282"/>
                          <a:pt x="149" y="285"/>
                          <a:pt x="149" y="285"/>
                        </a:cubicBezTo>
                        <a:cubicBezTo>
                          <a:pt x="149" y="285"/>
                          <a:pt x="149" y="287"/>
                          <a:pt x="149" y="287"/>
                        </a:cubicBezTo>
                        <a:cubicBezTo>
                          <a:pt x="149" y="287"/>
                          <a:pt x="148" y="291"/>
                          <a:pt x="148" y="291"/>
                        </a:cubicBezTo>
                        <a:cubicBezTo>
                          <a:pt x="148" y="291"/>
                          <a:pt x="148" y="295"/>
                          <a:pt x="148" y="295"/>
                        </a:cubicBezTo>
                        <a:cubicBezTo>
                          <a:pt x="148" y="295"/>
                          <a:pt x="150" y="299"/>
                          <a:pt x="150" y="299"/>
                        </a:cubicBezTo>
                        <a:cubicBezTo>
                          <a:pt x="150" y="299"/>
                          <a:pt x="152" y="302"/>
                          <a:pt x="152" y="302"/>
                        </a:cubicBezTo>
                        <a:cubicBezTo>
                          <a:pt x="152" y="302"/>
                          <a:pt x="154" y="303"/>
                          <a:pt x="154" y="303"/>
                        </a:cubicBezTo>
                        <a:cubicBezTo>
                          <a:pt x="154" y="303"/>
                          <a:pt x="155" y="303"/>
                          <a:pt x="155" y="303"/>
                        </a:cubicBezTo>
                        <a:cubicBezTo>
                          <a:pt x="155" y="303"/>
                          <a:pt x="156" y="303"/>
                          <a:pt x="156" y="303"/>
                        </a:cubicBezTo>
                        <a:cubicBezTo>
                          <a:pt x="156" y="303"/>
                          <a:pt x="156" y="303"/>
                          <a:pt x="156" y="303"/>
                        </a:cubicBezTo>
                        <a:cubicBezTo>
                          <a:pt x="156" y="303"/>
                          <a:pt x="156" y="303"/>
                          <a:pt x="156" y="303"/>
                        </a:cubicBezTo>
                        <a:cubicBezTo>
                          <a:pt x="156" y="303"/>
                          <a:pt x="157" y="309"/>
                          <a:pt x="157" y="309"/>
                        </a:cubicBezTo>
                        <a:cubicBezTo>
                          <a:pt x="157" y="309"/>
                          <a:pt x="158" y="315"/>
                          <a:pt x="158" y="315"/>
                        </a:cubicBezTo>
                        <a:cubicBezTo>
                          <a:pt x="158" y="315"/>
                          <a:pt x="158" y="319"/>
                          <a:pt x="158" y="319"/>
                        </a:cubicBezTo>
                        <a:cubicBezTo>
                          <a:pt x="158" y="319"/>
                          <a:pt x="156" y="324"/>
                          <a:pt x="156" y="324"/>
                        </a:cubicBezTo>
                        <a:cubicBezTo>
                          <a:pt x="156" y="324"/>
                          <a:pt x="155" y="329"/>
                          <a:pt x="155" y="329"/>
                        </a:cubicBezTo>
                        <a:cubicBezTo>
                          <a:pt x="155" y="329"/>
                          <a:pt x="154" y="334"/>
                          <a:pt x="154" y="334"/>
                        </a:cubicBezTo>
                        <a:cubicBezTo>
                          <a:pt x="154" y="334"/>
                          <a:pt x="153" y="335"/>
                          <a:pt x="153" y="335"/>
                        </a:cubicBezTo>
                        <a:cubicBezTo>
                          <a:pt x="153" y="335"/>
                          <a:pt x="153" y="338"/>
                          <a:pt x="153" y="338"/>
                        </a:cubicBezTo>
                        <a:cubicBezTo>
                          <a:pt x="153" y="338"/>
                          <a:pt x="153" y="341"/>
                          <a:pt x="153" y="341"/>
                        </a:cubicBezTo>
                        <a:cubicBezTo>
                          <a:pt x="153" y="341"/>
                          <a:pt x="148" y="347"/>
                          <a:pt x="148" y="347"/>
                        </a:cubicBezTo>
                        <a:cubicBezTo>
                          <a:pt x="148" y="347"/>
                          <a:pt x="142" y="351"/>
                          <a:pt x="142" y="351"/>
                        </a:cubicBezTo>
                        <a:cubicBezTo>
                          <a:pt x="142" y="351"/>
                          <a:pt x="131" y="356"/>
                          <a:pt x="131" y="356"/>
                        </a:cubicBezTo>
                        <a:cubicBezTo>
                          <a:pt x="131" y="356"/>
                          <a:pt x="123" y="357"/>
                          <a:pt x="123" y="357"/>
                        </a:cubicBezTo>
                        <a:cubicBezTo>
                          <a:pt x="123" y="357"/>
                          <a:pt x="116" y="358"/>
                          <a:pt x="116" y="358"/>
                        </a:cubicBezTo>
                        <a:cubicBezTo>
                          <a:pt x="116" y="358"/>
                          <a:pt x="112" y="357"/>
                          <a:pt x="112" y="357"/>
                        </a:cubicBezTo>
                        <a:cubicBezTo>
                          <a:pt x="112" y="357"/>
                          <a:pt x="108" y="353"/>
                          <a:pt x="108" y="353"/>
                        </a:cubicBezTo>
                        <a:cubicBezTo>
                          <a:pt x="108" y="353"/>
                          <a:pt x="108" y="353"/>
                          <a:pt x="108" y="353"/>
                        </a:cubicBezTo>
                        <a:cubicBezTo>
                          <a:pt x="108" y="353"/>
                          <a:pt x="107" y="354"/>
                          <a:pt x="107" y="354"/>
                        </a:cubicBezTo>
                        <a:cubicBezTo>
                          <a:pt x="107" y="354"/>
                          <a:pt x="108" y="356"/>
                          <a:pt x="108" y="356"/>
                        </a:cubicBezTo>
                        <a:cubicBezTo>
                          <a:pt x="108" y="356"/>
                          <a:pt x="108" y="358"/>
                          <a:pt x="108" y="358"/>
                        </a:cubicBezTo>
                        <a:cubicBezTo>
                          <a:pt x="108" y="358"/>
                          <a:pt x="109" y="362"/>
                          <a:pt x="109" y="362"/>
                        </a:cubicBezTo>
                        <a:cubicBezTo>
                          <a:pt x="109" y="362"/>
                          <a:pt x="110" y="365"/>
                          <a:pt x="110" y="365"/>
                        </a:cubicBezTo>
                        <a:cubicBezTo>
                          <a:pt x="110" y="365"/>
                          <a:pt x="111" y="365"/>
                          <a:pt x="111" y="365"/>
                        </a:cubicBezTo>
                        <a:cubicBezTo>
                          <a:pt x="111" y="365"/>
                          <a:pt x="112" y="368"/>
                          <a:pt x="112" y="368"/>
                        </a:cubicBezTo>
                        <a:cubicBezTo>
                          <a:pt x="112" y="368"/>
                          <a:pt x="113" y="370"/>
                          <a:pt x="113" y="370"/>
                        </a:cubicBezTo>
                        <a:cubicBezTo>
                          <a:pt x="113" y="370"/>
                          <a:pt x="113" y="376"/>
                          <a:pt x="113" y="376"/>
                        </a:cubicBezTo>
                        <a:cubicBezTo>
                          <a:pt x="113" y="376"/>
                          <a:pt x="112" y="376"/>
                          <a:pt x="112" y="376"/>
                        </a:cubicBezTo>
                        <a:cubicBezTo>
                          <a:pt x="112" y="376"/>
                          <a:pt x="112" y="378"/>
                          <a:pt x="112" y="378"/>
                        </a:cubicBezTo>
                        <a:cubicBezTo>
                          <a:pt x="112" y="378"/>
                          <a:pt x="112" y="380"/>
                          <a:pt x="112" y="380"/>
                        </a:cubicBezTo>
                        <a:cubicBezTo>
                          <a:pt x="112" y="380"/>
                          <a:pt x="112" y="383"/>
                          <a:pt x="112" y="383"/>
                        </a:cubicBezTo>
                        <a:cubicBezTo>
                          <a:pt x="112" y="383"/>
                          <a:pt x="111" y="385"/>
                          <a:pt x="111" y="385"/>
                        </a:cubicBezTo>
                        <a:cubicBezTo>
                          <a:pt x="111" y="385"/>
                          <a:pt x="112" y="387"/>
                          <a:pt x="112" y="387"/>
                        </a:cubicBezTo>
                        <a:cubicBezTo>
                          <a:pt x="112" y="387"/>
                          <a:pt x="114" y="389"/>
                          <a:pt x="114" y="389"/>
                        </a:cubicBezTo>
                        <a:cubicBezTo>
                          <a:pt x="114" y="389"/>
                          <a:pt x="115" y="391"/>
                          <a:pt x="115" y="391"/>
                        </a:cubicBezTo>
                        <a:cubicBezTo>
                          <a:pt x="115" y="391"/>
                          <a:pt x="115" y="393"/>
                          <a:pt x="115" y="393"/>
                        </a:cubicBezTo>
                        <a:cubicBezTo>
                          <a:pt x="115" y="393"/>
                          <a:pt x="114" y="396"/>
                          <a:pt x="114" y="396"/>
                        </a:cubicBezTo>
                        <a:cubicBezTo>
                          <a:pt x="114" y="396"/>
                          <a:pt x="111" y="400"/>
                          <a:pt x="111" y="400"/>
                        </a:cubicBezTo>
                        <a:cubicBezTo>
                          <a:pt x="111" y="400"/>
                          <a:pt x="109" y="402"/>
                          <a:pt x="109" y="402"/>
                        </a:cubicBezTo>
                        <a:cubicBezTo>
                          <a:pt x="109" y="402"/>
                          <a:pt x="101" y="403"/>
                          <a:pt x="101" y="403"/>
                        </a:cubicBezTo>
                        <a:cubicBezTo>
                          <a:pt x="101" y="403"/>
                          <a:pt x="99" y="399"/>
                          <a:pt x="99" y="399"/>
                        </a:cubicBezTo>
                        <a:cubicBezTo>
                          <a:pt x="99" y="399"/>
                          <a:pt x="95" y="399"/>
                          <a:pt x="95" y="399"/>
                        </a:cubicBezTo>
                        <a:cubicBezTo>
                          <a:pt x="95" y="399"/>
                          <a:pt x="92" y="396"/>
                          <a:pt x="92" y="396"/>
                        </a:cubicBezTo>
                        <a:cubicBezTo>
                          <a:pt x="92" y="396"/>
                          <a:pt x="89" y="394"/>
                          <a:pt x="89" y="394"/>
                        </a:cubicBezTo>
                        <a:cubicBezTo>
                          <a:pt x="89" y="394"/>
                          <a:pt x="87" y="395"/>
                          <a:pt x="87" y="395"/>
                        </a:cubicBezTo>
                        <a:cubicBezTo>
                          <a:pt x="87" y="395"/>
                          <a:pt x="87" y="400"/>
                          <a:pt x="87" y="400"/>
                        </a:cubicBezTo>
                        <a:cubicBezTo>
                          <a:pt x="87" y="400"/>
                          <a:pt x="89" y="406"/>
                          <a:pt x="89" y="406"/>
                        </a:cubicBezTo>
                        <a:cubicBezTo>
                          <a:pt x="89" y="406"/>
                          <a:pt x="90" y="409"/>
                          <a:pt x="90" y="409"/>
                        </a:cubicBezTo>
                        <a:cubicBezTo>
                          <a:pt x="90" y="409"/>
                          <a:pt x="92" y="415"/>
                          <a:pt x="92" y="415"/>
                        </a:cubicBezTo>
                        <a:cubicBezTo>
                          <a:pt x="92" y="415"/>
                          <a:pt x="92" y="420"/>
                          <a:pt x="92" y="420"/>
                        </a:cubicBezTo>
                        <a:cubicBezTo>
                          <a:pt x="92" y="420"/>
                          <a:pt x="95" y="423"/>
                          <a:pt x="95" y="423"/>
                        </a:cubicBezTo>
                        <a:cubicBezTo>
                          <a:pt x="95" y="423"/>
                          <a:pt x="97" y="425"/>
                          <a:pt x="97" y="425"/>
                        </a:cubicBezTo>
                        <a:cubicBezTo>
                          <a:pt x="97" y="425"/>
                          <a:pt x="99" y="425"/>
                          <a:pt x="99" y="425"/>
                        </a:cubicBezTo>
                        <a:cubicBezTo>
                          <a:pt x="99" y="425"/>
                          <a:pt x="99" y="428"/>
                          <a:pt x="99" y="428"/>
                        </a:cubicBezTo>
                        <a:cubicBezTo>
                          <a:pt x="99" y="428"/>
                          <a:pt x="103" y="429"/>
                          <a:pt x="103" y="429"/>
                        </a:cubicBezTo>
                        <a:cubicBezTo>
                          <a:pt x="103" y="429"/>
                          <a:pt x="103" y="426"/>
                          <a:pt x="103" y="426"/>
                        </a:cubicBezTo>
                        <a:cubicBezTo>
                          <a:pt x="103" y="426"/>
                          <a:pt x="101" y="426"/>
                          <a:pt x="101" y="426"/>
                        </a:cubicBezTo>
                        <a:cubicBezTo>
                          <a:pt x="101" y="426"/>
                          <a:pt x="101" y="424"/>
                          <a:pt x="101" y="424"/>
                        </a:cubicBezTo>
                        <a:cubicBezTo>
                          <a:pt x="101" y="424"/>
                          <a:pt x="103" y="423"/>
                          <a:pt x="103" y="423"/>
                        </a:cubicBezTo>
                        <a:cubicBezTo>
                          <a:pt x="103" y="423"/>
                          <a:pt x="104" y="422"/>
                          <a:pt x="104" y="422"/>
                        </a:cubicBezTo>
                        <a:cubicBezTo>
                          <a:pt x="104" y="422"/>
                          <a:pt x="106" y="422"/>
                          <a:pt x="106" y="422"/>
                        </a:cubicBezTo>
                        <a:cubicBezTo>
                          <a:pt x="106" y="422"/>
                          <a:pt x="107" y="424"/>
                          <a:pt x="107" y="424"/>
                        </a:cubicBezTo>
                        <a:cubicBezTo>
                          <a:pt x="107" y="424"/>
                          <a:pt x="108" y="427"/>
                          <a:pt x="108" y="427"/>
                        </a:cubicBezTo>
                        <a:cubicBezTo>
                          <a:pt x="108" y="427"/>
                          <a:pt x="109" y="430"/>
                          <a:pt x="109" y="430"/>
                        </a:cubicBezTo>
                        <a:cubicBezTo>
                          <a:pt x="109" y="430"/>
                          <a:pt x="109" y="431"/>
                          <a:pt x="109" y="431"/>
                        </a:cubicBezTo>
                        <a:cubicBezTo>
                          <a:pt x="109" y="431"/>
                          <a:pt x="109" y="434"/>
                          <a:pt x="109" y="434"/>
                        </a:cubicBezTo>
                        <a:cubicBezTo>
                          <a:pt x="109" y="434"/>
                          <a:pt x="109" y="436"/>
                          <a:pt x="109" y="436"/>
                        </a:cubicBezTo>
                        <a:cubicBezTo>
                          <a:pt x="109" y="436"/>
                          <a:pt x="106" y="437"/>
                          <a:pt x="106" y="437"/>
                        </a:cubicBezTo>
                        <a:cubicBezTo>
                          <a:pt x="106" y="437"/>
                          <a:pt x="105" y="438"/>
                          <a:pt x="105" y="438"/>
                        </a:cubicBezTo>
                        <a:cubicBezTo>
                          <a:pt x="105" y="438"/>
                          <a:pt x="103" y="435"/>
                          <a:pt x="103" y="435"/>
                        </a:cubicBezTo>
                        <a:cubicBezTo>
                          <a:pt x="103" y="435"/>
                          <a:pt x="103" y="432"/>
                          <a:pt x="103" y="432"/>
                        </a:cubicBezTo>
                        <a:cubicBezTo>
                          <a:pt x="103" y="432"/>
                          <a:pt x="103" y="433"/>
                          <a:pt x="103" y="433"/>
                        </a:cubicBezTo>
                        <a:cubicBezTo>
                          <a:pt x="103" y="433"/>
                          <a:pt x="101" y="430"/>
                          <a:pt x="101" y="430"/>
                        </a:cubicBezTo>
                        <a:cubicBezTo>
                          <a:pt x="101" y="430"/>
                          <a:pt x="99" y="430"/>
                          <a:pt x="99" y="430"/>
                        </a:cubicBezTo>
                        <a:cubicBezTo>
                          <a:pt x="99" y="430"/>
                          <a:pt x="97" y="432"/>
                          <a:pt x="97" y="432"/>
                        </a:cubicBezTo>
                        <a:cubicBezTo>
                          <a:pt x="97" y="432"/>
                          <a:pt x="96" y="433"/>
                          <a:pt x="96" y="433"/>
                        </a:cubicBezTo>
                        <a:cubicBezTo>
                          <a:pt x="96" y="433"/>
                          <a:pt x="97" y="436"/>
                          <a:pt x="97" y="436"/>
                        </a:cubicBezTo>
                        <a:cubicBezTo>
                          <a:pt x="97" y="436"/>
                          <a:pt x="98" y="437"/>
                          <a:pt x="98" y="437"/>
                        </a:cubicBezTo>
                        <a:cubicBezTo>
                          <a:pt x="98" y="437"/>
                          <a:pt x="100" y="439"/>
                          <a:pt x="100" y="439"/>
                        </a:cubicBezTo>
                        <a:cubicBezTo>
                          <a:pt x="100" y="439"/>
                          <a:pt x="101" y="439"/>
                          <a:pt x="101" y="439"/>
                        </a:cubicBezTo>
                        <a:cubicBezTo>
                          <a:pt x="101" y="439"/>
                          <a:pt x="103" y="439"/>
                          <a:pt x="103" y="439"/>
                        </a:cubicBezTo>
                        <a:cubicBezTo>
                          <a:pt x="103" y="439"/>
                          <a:pt x="103" y="439"/>
                          <a:pt x="103" y="439"/>
                        </a:cubicBezTo>
                        <a:cubicBezTo>
                          <a:pt x="103" y="439"/>
                          <a:pt x="103" y="441"/>
                          <a:pt x="103" y="441"/>
                        </a:cubicBezTo>
                        <a:cubicBezTo>
                          <a:pt x="103" y="441"/>
                          <a:pt x="101" y="443"/>
                          <a:pt x="101" y="443"/>
                        </a:cubicBezTo>
                        <a:cubicBezTo>
                          <a:pt x="101" y="443"/>
                          <a:pt x="99" y="444"/>
                          <a:pt x="99" y="444"/>
                        </a:cubicBezTo>
                        <a:cubicBezTo>
                          <a:pt x="99" y="444"/>
                          <a:pt x="98" y="446"/>
                          <a:pt x="98" y="446"/>
                        </a:cubicBezTo>
                        <a:cubicBezTo>
                          <a:pt x="98" y="446"/>
                          <a:pt x="98" y="449"/>
                          <a:pt x="98" y="449"/>
                        </a:cubicBezTo>
                        <a:cubicBezTo>
                          <a:pt x="98" y="449"/>
                          <a:pt x="96" y="452"/>
                          <a:pt x="96" y="452"/>
                        </a:cubicBezTo>
                        <a:cubicBezTo>
                          <a:pt x="96" y="452"/>
                          <a:pt x="96" y="454"/>
                          <a:pt x="96" y="454"/>
                        </a:cubicBezTo>
                        <a:cubicBezTo>
                          <a:pt x="96" y="454"/>
                          <a:pt x="97" y="459"/>
                          <a:pt x="97" y="459"/>
                        </a:cubicBezTo>
                        <a:cubicBezTo>
                          <a:pt x="97" y="459"/>
                          <a:pt x="99" y="462"/>
                          <a:pt x="99" y="462"/>
                        </a:cubicBezTo>
                        <a:cubicBezTo>
                          <a:pt x="99" y="462"/>
                          <a:pt x="99" y="465"/>
                          <a:pt x="99" y="465"/>
                        </a:cubicBezTo>
                        <a:cubicBezTo>
                          <a:pt x="99" y="465"/>
                          <a:pt x="99" y="467"/>
                          <a:pt x="99" y="467"/>
                        </a:cubicBezTo>
                        <a:cubicBezTo>
                          <a:pt x="99" y="467"/>
                          <a:pt x="100" y="470"/>
                          <a:pt x="100" y="470"/>
                        </a:cubicBezTo>
                        <a:cubicBezTo>
                          <a:pt x="100" y="470"/>
                          <a:pt x="99" y="471"/>
                          <a:pt x="99" y="471"/>
                        </a:cubicBezTo>
                        <a:cubicBezTo>
                          <a:pt x="99" y="471"/>
                          <a:pt x="98" y="473"/>
                          <a:pt x="98" y="473"/>
                        </a:cubicBezTo>
                        <a:cubicBezTo>
                          <a:pt x="98" y="473"/>
                          <a:pt x="98" y="476"/>
                          <a:pt x="98" y="476"/>
                        </a:cubicBezTo>
                        <a:cubicBezTo>
                          <a:pt x="98" y="476"/>
                          <a:pt x="99" y="478"/>
                          <a:pt x="99" y="478"/>
                        </a:cubicBezTo>
                        <a:cubicBezTo>
                          <a:pt x="99" y="478"/>
                          <a:pt x="99" y="480"/>
                          <a:pt x="99" y="480"/>
                        </a:cubicBezTo>
                        <a:cubicBezTo>
                          <a:pt x="99" y="480"/>
                          <a:pt x="99" y="481"/>
                          <a:pt x="99" y="481"/>
                        </a:cubicBezTo>
                        <a:cubicBezTo>
                          <a:pt x="99" y="481"/>
                          <a:pt x="97" y="482"/>
                          <a:pt x="97" y="482"/>
                        </a:cubicBezTo>
                        <a:cubicBezTo>
                          <a:pt x="97" y="482"/>
                          <a:pt x="95" y="481"/>
                          <a:pt x="95" y="481"/>
                        </a:cubicBezTo>
                        <a:cubicBezTo>
                          <a:pt x="95" y="481"/>
                          <a:pt x="93" y="482"/>
                          <a:pt x="93" y="482"/>
                        </a:cubicBezTo>
                        <a:cubicBezTo>
                          <a:pt x="93" y="482"/>
                          <a:pt x="92" y="483"/>
                          <a:pt x="92" y="483"/>
                        </a:cubicBezTo>
                        <a:cubicBezTo>
                          <a:pt x="92" y="483"/>
                          <a:pt x="92" y="485"/>
                          <a:pt x="92" y="485"/>
                        </a:cubicBezTo>
                        <a:cubicBezTo>
                          <a:pt x="92" y="485"/>
                          <a:pt x="88" y="486"/>
                          <a:pt x="88" y="486"/>
                        </a:cubicBezTo>
                        <a:cubicBezTo>
                          <a:pt x="88" y="486"/>
                          <a:pt x="87" y="490"/>
                          <a:pt x="87" y="490"/>
                        </a:cubicBezTo>
                        <a:cubicBezTo>
                          <a:pt x="87" y="490"/>
                          <a:pt x="85" y="496"/>
                          <a:pt x="85" y="496"/>
                        </a:cubicBezTo>
                        <a:cubicBezTo>
                          <a:pt x="85" y="496"/>
                          <a:pt x="85" y="502"/>
                          <a:pt x="85" y="502"/>
                        </a:cubicBezTo>
                        <a:cubicBezTo>
                          <a:pt x="85" y="502"/>
                          <a:pt x="86" y="506"/>
                          <a:pt x="86" y="506"/>
                        </a:cubicBezTo>
                        <a:cubicBezTo>
                          <a:pt x="86" y="506"/>
                          <a:pt x="88" y="511"/>
                          <a:pt x="88" y="511"/>
                        </a:cubicBezTo>
                        <a:cubicBezTo>
                          <a:pt x="88" y="511"/>
                          <a:pt x="91" y="515"/>
                          <a:pt x="91" y="515"/>
                        </a:cubicBezTo>
                        <a:cubicBezTo>
                          <a:pt x="91" y="515"/>
                          <a:pt x="92" y="516"/>
                          <a:pt x="92" y="516"/>
                        </a:cubicBezTo>
                        <a:cubicBezTo>
                          <a:pt x="92" y="516"/>
                          <a:pt x="95" y="519"/>
                          <a:pt x="95" y="519"/>
                        </a:cubicBezTo>
                        <a:cubicBezTo>
                          <a:pt x="95" y="519"/>
                          <a:pt x="98" y="523"/>
                          <a:pt x="98" y="523"/>
                        </a:cubicBezTo>
                        <a:cubicBezTo>
                          <a:pt x="98" y="523"/>
                          <a:pt x="102" y="523"/>
                          <a:pt x="102" y="523"/>
                        </a:cubicBezTo>
                        <a:cubicBezTo>
                          <a:pt x="102" y="523"/>
                          <a:pt x="105" y="523"/>
                          <a:pt x="105" y="523"/>
                        </a:cubicBezTo>
                        <a:cubicBezTo>
                          <a:pt x="105" y="523"/>
                          <a:pt x="106" y="524"/>
                          <a:pt x="106" y="524"/>
                        </a:cubicBezTo>
                        <a:cubicBezTo>
                          <a:pt x="106" y="524"/>
                          <a:pt x="108" y="527"/>
                          <a:pt x="108" y="527"/>
                        </a:cubicBezTo>
                        <a:cubicBezTo>
                          <a:pt x="108" y="527"/>
                          <a:pt x="109" y="529"/>
                          <a:pt x="109" y="529"/>
                        </a:cubicBezTo>
                        <a:cubicBezTo>
                          <a:pt x="109" y="529"/>
                          <a:pt x="109" y="532"/>
                          <a:pt x="109" y="532"/>
                        </a:cubicBezTo>
                        <a:cubicBezTo>
                          <a:pt x="109" y="532"/>
                          <a:pt x="109" y="533"/>
                          <a:pt x="109" y="533"/>
                        </a:cubicBezTo>
                        <a:cubicBezTo>
                          <a:pt x="109" y="533"/>
                          <a:pt x="110" y="534"/>
                          <a:pt x="110" y="534"/>
                        </a:cubicBezTo>
                        <a:cubicBezTo>
                          <a:pt x="110" y="534"/>
                          <a:pt x="109" y="538"/>
                          <a:pt x="109" y="538"/>
                        </a:cubicBezTo>
                        <a:cubicBezTo>
                          <a:pt x="109" y="538"/>
                          <a:pt x="110" y="541"/>
                          <a:pt x="110" y="541"/>
                        </a:cubicBezTo>
                        <a:cubicBezTo>
                          <a:pt x="110" y="541"/>
                          <a:pt x="110" y="543"/>
                          <a:pt x="110" y="543"/>
                        </a:cubicBezTo>
                        <a:cubicBezTo>
                          <a:pt x="110" y="543"/>
                          <a:pt x="106" y="550"/>
                          <a:pt x="106" y="550"/>
                        </a:cubicBezTo>
                        <a:cubicBezTo>
                          <a:pt x="106" y="550"/>
                          <a:pt x="102" y="556"/>
                          <a:pt x="102" y="556"/>
                        </a:cubicBezTo>
                        <a:cubicBezTo>
                          <a:pt x="102" y="556"/>
                          <a:pt x="102" y="557"/>
                          <a:pt x="102" y="557"/>
                        </a:cubicBezTo>
                        <a:cubicBezTo>
                          <a:pt x="102" y="557"/>
                          <a:pt x="101" y="559"/>
                          <a:pt x="101" y="559"/>
                        </a:cubicBezTo>
                        <a:cubicBezTo>
                          <a:pt x="101" y="559"/>
                          <a:pt x="99" y="563"/>
                          <a:pt x="99" y="563"/>
                        </a:cubicBezTo>
                        <a:cubicBezTo>
                          <a:pt x="99" y="563"/>
                          <a:pt x="100" y="566"/>
                          <a:pt x="100" y="566"/>
                        </a:cubicBezTo>
                        <a:cubicBezTo>
                          <a:pt x="100" y="566"/>
                          <a:pt x="101" y="571"/>
                          <a:pt x="101" y="571"/>
                        </a:cubicBezTo>
                        <a:cubicBezTo>
                          <a:pt x="101" y="571"/>
                          <a:pt x="101" y="577"/>
                          <a:pt x="101" y="577"/>
                        </a:cubicBezTo>
                        <a:cubicBezTo>
                          <a:pt x="101" y="577"/>
                          <a:pt x="101" y="581"/>
                          <a:pt x="101" y="581"/>
                        </a:cubicBezTo>
                        <a:cubicBezTo>
                          <a:pt x="101" y="581"/>
                          <a:pt x="99" y="586"/>
                          <a:pt x="99" y="586"/>
                        </a:cubicBezTo>
                        <a:cubicBezTo>
                          <a:pt x="99" y="586"/>
                          <a:pt x="97" y="585"/>
                          <a:pt x="97" y="585"/>
                        </a:cubicBezTo>
                        <a:cubicBezTo>
                          <a:pt x="97" y="585"/>
                          <a:pt x="97" y="587"/>
                          <a:pt x="97" y="587"/>
                        </a:cubicBezTo>
                        <a:cubicBezTo>
                          <a:pt x="97" y="587"/>
                          <a:pt x="95" y="588"/>
                          <a:pt x="95" y="588"/>
                        </a:cubicBezTo>
                        <a:cubicBezTo>
                          <a:pt x="95" y="588"/>
                          <a:pt x="93" y="591"/>
                          <a:pt x="93" y="591"/>
                        </a:cubicBezTo>
                        <a:cubicBezTo>
                          <a:pt x="93" y="591"/>
                          <a:pt x="93" y="591"/>
                          <a:pt x="93" y="591"/>
                        </a:cubicBezTo>
                        <a:cubicBezTo>
                          <a:pt x="93" y="591"/>
                          <a:pt x="93" y="594"/>
                          <a:pt x="93" y="594"/>
                        </a:cubicBezTo>
                        <a:cubicBezTo>
                          <a:pt x="93" y="594"/>
                          <a:pt x="93" y="598"/>
                          <a:pt x="93" y="598"/>
                        </a:cubicBezTo>
                        <a:cubicBezTo>
                          <a:pt x="93" y="598"/>
                          <a:pt x="94" y="601"/>
                          <a:pt x="94" y="601"/>
                        </a:cubicBezTo>
                        <a:cubicBezTo>
                          <a:pt x="94" y="601"/>
                          <a:pt x="94" y="602"/>
                          <a:pt x="94" y="602"/>
                        </a:cubicBezTo>
                        <a:cubicBezTo>
                          <a:pt x="94" y="602"/>
                          <a:pt x="93" y="604"/>
                          <a:pt x="93" y="604"/>
                        </a:cubicBezTo>
                        <a:cubicBezTo>
                          <a:pt x="93" y="604"/>
                          <a:pt x="95" y="604"/>
                          <a:pt x="95" y="604"/>
                        </a:cubicBezTo>
                        <a:cubicBezTo>
                          <a:pt x="95" y="604"/>
                          <a:pt x="96" y="606"/>
                          <a:pt x="96" y="606"/>
                        </a:cubicBezTo>
                        <a:cubicBezTo>
                          <a:pt x="96" y="606"/>
                          <a:pt x="97" y="610"/>
                          <a:pt x="97" y="610"/>
                        </a:cubicBezTo>
                        <a:cubicBezTo>
                          <a:pt x="97" y="610"/>
                          <a:pt x="99" y="612"/>
                          <a:pt x="99" y="612"/>
                        </a:cubicBezTo>
                        <a:cubicBezTo>
                          <a:pt x="99" y="612"/>
                          <a:pt x="99" y="614"/>
                          <a:pt x="99" y="614"/>
                        </a:cubicBezTo>
                        <a:cubicBezTo>
                          <a:pt x="99" y="614"/>
                          <a:pt x="97" y="615"/>
                          <a:pt x="97" y="615"/>
                        </a:cubicBezTo>
                        <a:cubicBezTo>
                          <a:pt x="97" y="615"/>
                          <a:pt x="98" y="617"/>
                          <a:pt x="98" y="617"/>
                        </a:cubicBezTo>
                        <a:cubicBezTo>
                          <a:pt x="98" y="617"/>
                          <a:pt x="99" y="616"/>
                          <a:pt x="99" y="616"/>
                        </a:cubicBezTo>
                        <a:cubicBezTo>
                          <a:pt x="99" y="616"/>
                          <a:pt x="101" y="618"/>
                          <a:pt x="101" y="618"/>
                        </a:cubicBezTo>
                        <a:cubicBezTo>
                          <a:pt x="101" y="618"/>
                          <a:pt x="102" y="621"/>
                          <a:pt x="102" y="621"/>
                        </a:cubicBezTo>
                        <a:cubicBezTo>
                          <a:pt x="102" y="621"/>
                          <a:pt x="104" y="624"/>
                          <a:pt x="104" y="624"/>
                        </a:cubicBezTo>
                        <a:cubicBezTo>
                          <a:pt x="104" y="624"/>
                          <a:pt x="106" y="626"/>
                          <a:pt x="106" y="626"/>
                        </a:cubicBezTo>
                        <a:cubicBezTo>
                          <a:pt x="106" y="626"/>
                          <a:pt x="108" y="628"/>
                          <a:pt x="108" y="628"/>
                        </a:cubicBezTo>
                        <a:cubicBezTo>
                          <a:pt x="108" y="628"/>
                          <a:pt x="109" y="630"/>
                          <a:pt x="109" y="630"/>
                        </a:cubicBezTo>
                        <a:cubicBezTo>
                          <a:pt x="109" y="630"/>
                          <a:pt x="108" y="630"/>
                          <a:pt x="108" y="630"/>
                        </a:cubicBezTo>
                        <a:cubicBezTo>
                          <a:pt x="108" y="630"/>
                          <a:pt x="107" y="629"/>
                          <a:pt x="107" y="629"/>
                        </a:cubicBezTo>
                        <a:cubicBezTo>
                          <a:pt x="107" y="629"/>
                          <a:pt x="105" y="629"/>
                          <a:pt x="105" y="629"/>
                        </a:cubicBezTo>
                        <a:cubicBezTo>
                          <a:pt x="105" y="629"/>
                          <a:pt x="102" y="628"/>
                          <a:pt x="102" y="628"/>
                        </a:cubicBezTo>
                        <a:cubicBezTo>
                          <a:pt x="102" y="628"/>
                          <a:pt x="101" y="627"/>
                          <a:pt x="101" y="627"/>
                        </a:cubicBezTo>
                        <a:cubicBezTo>
                          <a:pt x="101" y="627"/>
                          <a:pt x="99" y="627"/>
                          <a:pt x="99" y="627"/>
                        </a:cubicBezTo>
                        <a:cubicBezTo>
                          <a:pt x="99" y="627"/>
                          <a:pt x="99" y="627"/>
                          <a:pt x="99" y="627"/>
                        </a:cubicBezTo>
                        <a:cubicBezTo>
                          <a:pt x="99" y="627"/>
                          <a:pt x="94" y="624"/>
                          <a:pt x="94" y="624"/>
                        </a:cubicBezTo>
                        <a:cubicBezTo>
                          <a:pt x="94" y="624"/>
                          <a:pt x="74" y="623"/>
                          <a:pt x="74" y="623"/>
                        </a:cubicBezTo>
                        <a:cubicBezTo>
                          <a:pt x="74" y="623"/>
                          <a:pt x="74" y="621"/>
                          <a:pt x="74" y="621"/>
                        </a:cubicBezTo>
                        <a:cubicBezTo>
                          <a:pt x="74" y="621"/>
                          <a:pt x="74" y="621"/>
                          <a:pt x="74" y="621"/>
                        </a:cubicBezTo>
                        <a:cubicBezTo>
                          <a:pt x="74" y="621"/>
                          <a:pt x="72" y="618"/>
                          <a:pt x="72" y="618"/>
                        </a:cubicBezTo>
                        <a:cubicBezTo>
                          <a:pt x="72" y="618"/>
                          <a:pt x="70" y="617"/>
                          <a:pt x="70" y="617"/>
                        </a:cubicBezTo>
                        <a:cubicBezTo>
                          <a:pt x="70" y="617"/>
                          <a:pt x="68" y="615"/>
                          <a:pt x="68" y="615"/>
                        </a:cubicBezTo>
                        <a:cubicBezTo>
                          <a:pt x="68" y="615"/>
                          <a:pt x="68" y="612"/>
                          <a:pt x="68" y="612"/>
                        </a:cubicBezTo>
                        <a:cubicBezTo>
                          <a:pt x="68" y="612"/>
                          <a:pt x="67" y="607"/>
                          <a:pt x="67" y="607"/>
                        </a:cubicBezTo>
                        <a:cubicBezTo>
                          <a:pt x="67" y="607"/>
                          <a:pt x="66" y="607"/>
                          <a:pt x="66" y="607"/>
                        </a:cubicBezTo>
                        <a:cubicBezTo>
                          <a:pt x="66" y="607"/>
                          <a:pt x="65" y="605"/>
                          <a:pt x="65" y="605"/>
                        </a:cubicBezTo>
                        <a:cubicBezTo>
                          <a:pt x="65" y="605"/>
                          <a:pt x="65" y="603"/>
                          <a:pt x="65" y="603"/>
                        </a:cubicBezTo>
                        <a:cubicBezTo>
                          <a:pt x="65" y="603"/>
                          <a:pt x="66" y="602"/>
                          <a:pt x="66" y="602"/>
                        </a:cubicBezTo>
                        <a:cubicBezTo>
                          <a:pt x="66" y="602"/>
                          <a:pt x="64" y="596"/>
                          <a:pt x="64" y="596"/>
                        </a:cubicBezTo>
                        <a:cubicBezTo>
                          <a:pt x="64" y="596"/>
                          <a:pt x="62" y="595"/>
                          <a:pt x="62" y="595"/>
                        </a:cubicBezTo>
                        <a:cubicBezTo>
                          <a:pt x="62" y="595"/>
                          <a:pt x="61" y="596"/>
                          <a:pt x="61" y="596"/>
                        </a:cubicBezTo>
                        <a:cubicBezTo>
                          <a:pt x="61" y="596"/>
                          <a:pt x="58" y="596"/>
                          <a:pt x="58" y="596"/>
                        </a:cubicBezTo>
                        <a:cubicBezTo>
                          <a:pt x="58" y="596"/>
                          <a:pt x="57" y="598"/>
                          <a:pt x="57" y="598"/>
                        </a:cubicBezTo>
                        <a:cubicBezTo>
                          <a:pt x="57" y="598"/>
                          <a:pt x="56" y="598"/>
                          <a:pt x="56" y="598"/>
                        </a:cubicBezTo>
                        <a:cubicBezTo>
                          <a:pt x="56" y="598"/>
                          <a:pt x="53" y="592"/>
                          <a:pt x="53" y="592"/>
                        </a:cubicBezTo>
                        <a:cubicBezTo>
                          <a:pt x="53" y="592"/>
                          <a:pt x="52" y="589"/>
                          <a:pt x="52" y="589"/>
                        </a:cubicBezTo>
                        <a:cubicBezTo>
                          <a:pt x="52" y="589"/>
                          <a:pt x="49" y="586"/>
                          <a:pt x="49" y="586"/>
                        </a:cubicBezTo>
                        <a:cubicBezTo>
                          <a:pt x="49" y="586"/>
                          <a:pt x="49" y="582"/>
                          <a:pt x="49" y="582"/>
                        </a:cubicBezTo>
                        <a:cubicBezTo>
                          <a:pt x="49" y="582"/>
                          <a:pt x="48" y="581"/>
                          <a:pt x="48" y="581"/>
                        </a:cubicBezTo>
                        <a:cubicBezTo>
                          <a:pt x="48" y="581"/>
                          <a:pt x="48" y="578"/>
                          <a:pt x="48" y="578"/>
                        </a:cubicBezTo>
                        <a:cubicBezTo>
                          <a:pt x="48" y="578"/>
                          <a:pt x="46" y="574"/>
                          <a:pt x="46" y="574"/>
                        </a:cubicBezTo>
                        <a:cubicBezTo>
                          <a:pt x="46" y="574"/>
                          <a:pt x="46" y="570"/>
                          <a:pt x="46" y="570"/>
                        </a:cubicBezTo>
                        <a:cubicBezTo>
                          <a:pt x="46" y="570"/>
                          <a:pt x="48" y="567"/>
                          <a:pt x="48" y="567"/>
                        </a:cubicBezTo>
                        <a:cubicBezTo>
                          <a:pt x="48" y="567"/>
                          <a:pt x="48" y="563"/>
                          <a:pt x="48" y="563"/>
                        </a:cubicBezTo>
                        <a:cubicBezTo>
                          <a:pt x="48" y="563"/>
                          <a:pt x="50" y="561"/>
                          <a:pt x="50" y="561"/>
                        </a:cubicBezTo>
                        <a:cubicBezTo>
                          <a:pt x="50" y="561"/>
                          <a:pt x="51" y="557"/>
                          <a:pt x="51" y="557"/>
                        </a:cubicBezTo>
                        <a:cubicBezTo>
                          <a:pt x="51" y="557"/>
                          <a:pt x="50" y="554"/>
                          <a:pt x="50" y="554"/>
                        </a:cubicBezTo>
                        <a:cubicBezTo>
                          <a:pt x="50" y="554"/>
                          <a:pt x="49" y="552"/>
                          <a:pt x="49" y="552"/>
                        </a:cubicBezTo>
                        <a:cubicBezTo>
                          <a:pt x="49" y="552"/>
                          <a:pt x="50" y="550"/>
                          <a:pt x="50" y="550"/>
                        </a:cubicBezTo>
                        <a:cubicBezTo>
                          <a:pt x="50" y="550"/>
                          <a:pt x="51" y="549"/>
                          <a:pt x="51" y="549"/>
                        </a:cubicBezTo>
                        <a:cubicBezTo>
                          <a:pt x="51" y="549"/>
                          <a:pt x="49" y="544"/>
                          <a:pt x="49" y="544"/>
                        </a:cubicBezTo>
                        <a:cubicBezTo>
                          <a:pt x="49" y="544"/>
                          <a:pt x="47" y="541"/>
                          <a:pt x="47" y="541"/>
                        </a:cubicBezTo>
                        <a:cubicBezTo>
                          <a:pt x="47" y="541"/>
                          <a:pt x="47" y="535"/>
                          <a:pt x="47" y="535"/>
                        </a:cubicBezTo>
                        <a:cubicBezTo>
                          <a:pt x="47" y="535"/>
                          <a:pt x="47" y="531"/>
                          <a:pt x="47" y="531"/>
                        </a:cubicBezTo>
                        <a:cubicBezTo>
                          <a:pt x="47" y="531"/>
                          <a:pt x="48" y="530"/>
                          <a:pt x="48" y="530"/>
                        </a:cubicBezTo>
                        <a:cubicBezTo>
                          <a:pt x="48" y="530"/>
                          <a:pt x="49" y="525"/>
                          <a:pt x="49" y="525"/>
                        </a:cubicBezTo>
                        <a:cubicBezTo>
                          <a:pt x="49" y="525"/>
                          <a:pt x="48" y="522"/>
                          <a:pt x="48" y="522"/>
                        </a:cubicBezTo>
                        <a:cubicBezTo>
                          <a:pt x="48" y="522"/>
                          <a:pt x="47" y="518"/>
                          <a:pt x="47" y="518"/>
                        </a:cubicBezTo>
                        <a:cubicBezTo>
                          <a:pt x="47" y="518"/>
                          <a:pt x="49" y="517"/>
                          <a:pt x="49" y="517"/>
                        </a:cubicBezTo>
                        <a:cubicBezTo>
                          <a:pt x="49" y="517"/>
                          <a:pt x="49" y="512"/>
                          <a:pt x="49" y="512"/>
                        </a:cubicBezTo>
                        <a:cubicBezTo>
                          <a:pt x="49" y="512"/>
                          <a:pt x="47" y="506"/>
                          <a:pt x="47" y="506"/>
                        </a:cubicBezTo>
                        <a:cubicBezTo>
                          <a:pt x="47" y="506"/>
                          <a:pt x="45" y="504"/>
                          <a:pt x="45" y="504"/>
                        </a:cubicBezTo>
                        <a:cubicBezTo>
                          <a:pt x="45" y="504"/>
                          <a:pt x="46" y="503"/>
                          <a:pt x="46" y="503"/>
                        </a:cubicBezTo>
                        <a:cubicBezTo>
                          <a:pt x="46" y="503"/>
                          <a:pt x="46" y="500"/>
                          <a:pt x="46" y="500"/>
                        </a:cubicBezTo>
                        <a:cubicBezTo>
                          <a:pt x="46" y="500"/>
                          <a:pt x="44" y="495"/>
                          <a:pt x="44" y="495"/>
                        </a:cubicBezTo>
                        <a:cubicBezTo>
                          <a:pt x="44" y="495"/>
                          <a:pt x="43" y="492"/>
                          <a:pt x="43" y="492"/>
                        </a:cubicBezTo>
                        <a:cubicBezTo>
                          <a:pt x="43" y="492"/>
                          <a:pt x="45" y="492"/>
                          <a:pt x="45" y="492"/>
                        </a:cubicBezTo>
                        <a:cubicBezTo>
                          <a:pt x="45" y="492"/>
                          <a:pt x="45" y="488"/>
                          <a:pt x="45" y="488"/>
                        </a:cubicBezTo>
                        <a:cubicBezTo>
                          <a:pt x="45" y="488"/>
                          <a:pt x="46" y="487"/>
                          <a:pt x="46" y="487"/>
                        </a:cubicBezTo>
                        <a:cubicBezTo>
                          <a:pt x="46" y="487"/>
                          <a:pt x="42" y="481"/>
                          <a:pt x="42" y="481"/>
                        </a:cubicBezTo>
                        <a:cubicBezTo>
                          <a:pt x="42" y="481"/>
                          <a:pt x="39" y="480"/>
                          <a:pt x="39" y="480"/>
                        </a:cubicBezTo>
                        <a:cubicBezTo>
                          <a:pt x="39" y="480"/>
                          <a:pt x="37" y="479"/>
                          <a:pt x="37" y="479"/>
                        </a:cubicBezTo>
                        <a:cubicBezTo>
                          <a:pt x="37" y="479"/>
                          <a:pt x="37" y="477"/>
                          <a:pt x="37" y="477"/>
                        </a:cubicBezTo>
                        <a:cubicBezTo>
                          <a:pt x="37" y="477"/>
                          <a:pt x="38" y="477"/>
                          <a:pt x="38" y="477"/>
                        </a:cubicBezTo>
                        <a:cubicBezTo>
                          <a:pt x="38" y="477"/>
                          <a:pt x="41" y="477"/>
                          <a:pt x="41" y="477"/>
                        </a:cubicBezTo>
                        <a:cubicBezTo>
                          <a:pt x="41" y="477"/>
                          <a:pt x="43" y="476"/>
                          <a:pt x="43" y="476"/>
                        </a:cubicBezTo>
                        <a:cubicBezTo>
                          <a:pt x="43" y="476"/>
                          <a:pt x="44" y="473"/>
                          <a:pt x="44" y="473"/>
                        </a:cubicBezTo>
                        <a:cubicBezTo>
                          <a:pt x="44" y="473"/>
                          <a:pt x="44" y="470"/>
                          <a:pt x="44" y="470"/>
                        </a:cubicBezTo>
                        <a:cubicBezTo>
                          <a:pt x="44" y="470"/>
                          <a:pt x="41" y="469"/>
                          <a:pt x="41" y="469"/>
                        </a:cubicBezTo>
                        <a:cubicBezTo>
                          <a:pt x="41" y="469"/>
                          <a:pt x="38" y="470"/>
                          <a:pt x="38" y="470"/>
                        </a:cubicBezTo>
                        <a:cubicBezTo>
                          <a:pt x="38" y="470"/>
                          <a:pt x="36" y="469"/>
                          <a:pt x="36" y="469"/>
                        </a:cubicBezTo>
                        <a:cubicBezTo>
                          <a:pt x="36" y="469"/>
                          <a:pt x="36" y="466"/>
                          <a:pt x="36" y="466"/>
                        </a:cubicBezTo>
                        <a:cubicBezTo>
                          <a:pt x="36" y="466"/>
                          <a:pt x="35" y="462"/>
                          <a:pt x="35" y="462"/>
                        </a:cubicBezTo>
                        <a:cubicBezTo>
                          <a:pt x="35" y="462"/>
                          <a:pt x="36" y="461"/>
                          <a:pt x="36" y="461"/>
                        </a:cubicBezTo>
                        <a:cubicBezTo>
                          <a:pt x="36" y="461"/>
                          <a:pt x="36" y="458"/>
                          <a:pt x="36" y="458"/>
                        </a:cubicBezTo>
                        <a:cubicBezTo>
                          <a:pt x="36" y="458"/>
                          <a:pt x="34" y="456"/>
                          <a:pt x="34" y="456"/>
                        </a:cubicBezTo>
                        <a:cubicBezTo>
                          <a:pt x="34" y="456"/>
                          <a:pt x="34" y="454"/>
                          <a:pt x="34" y="454"/>
                        </a:cubicBezTo>
                        <a:cubicBezTo>
                          <a:pt x="34" y="454"/>
                          <a:pt x="33" y="451"/>
                          <a:pt x="33" y="451"/>
                        </a:cubicBezTo>
                        <a:cubicBezTo>
                          <a:pt x="33" y="451"/>
                          <a:pt x="31" y="449"/>
                          <a:pt x="31" y="449"/>
                        </a:cubicBezTo>
                        <a:cubicBezTo>
                          <a:pt x="31" y="449"/>
                          <a:pt x="31" y="448"/>
                          <a:pt x="31" y="448"/>
                        </a:cubicBezTo>
                        <a:cubicBezTo>
                          <a:pt x="31" y="448"/>
                          <a:pt x="32" y="446"/>
                          <a:pt x="32" y="446"/>
                        </a:cubicBezTo>
                        <a:cubicBezTo>
                          <a:pt x="32" y="446"/>
                          <a:pt x="31" y="443"/>
                          <a:pt x="31" y="443"/>
                        </a:cubicBezTo>
                        <a:cubicBezTo>
                          <a:pt x="31" y="443"/>
                          <a:pt x="29" y="443"/>
                          <a:pt x="29" y="443"/>
                        </a:cubicBezTo>
                        <a:cubicBezTo>
                          <a:pt x="29" y="443"/>
                          <a:pt x="27" y="441"/>
                          <a:pt x="27" y="441"/>
                        </a:cubicBezTo>
                        <a:cubicBezTo>
                          <a:pt x="27" y="441"/>
                          <a:pt x="27" y="437"/>
                          <a:pt x="27" y="437"/>
                        </a:cubicBezTo>
                        <a:cubicBezTo>
                          <a:pt x="27" y="437"/>
                          <a:pt x="25" y="433"/>
                          <a:pt x="25" y="433"/>
                        </a:cubicBezTo>
                        <a:cubicBezTo>
                          <a:pt x="25" y="433"/>
                          <a:pt x="25" y="428"/>
                          <a:pt x="25" y="428"/>
                        </a:cubicBezTo>
                        <a:cubicBezTo>
                          <a:pt x="25" y="428"/>
                          <a:pt x="24" y="425"/>
                          <a:pt x="24" y="425"/>
                        </a:cubicBezTo>
                        <a:cubicBezTo>
                          <a:pt x="24" y="425"/>
                          <a:pt x="25" y="422"/>
                          <a:pt x="25" y="422"/>
                        </a:cubicBezTo>
                        <a:cubicBezTo>
                          <a:pt x="25" y="422"/>
                          <a:pt x="26" y="421"/>
                          <a:pt x="26" y="421"/>
                        </a:cubicBezTo>
                        <a:cubicBezTo>
                          <a:pt x="26" y="421"/>
                          <a:pt x="23" y="413"/>
                          <a:pt x="23" y="413"/>
                        </a:cubicBezTo>
                        <a:cubicBezTo>
                          <a:pt x="23" y="413"/>
                          <a:pt x="22" y="401"/>
                          <a:pt x="22" y="401"/>
                        </a:cubicBezTo>
                        <a:cubicBezTo>
                          <a:pt x="22" y="401"/>
                          <a:pt x="21" y="398"/>
                          <a:pt x="21" y="398"/>
                        </a:cubicBezTo>
                        <a:cubicBezTo>
                          <a:pt x="21" y="398"/>
                          <a:pt x="20" y="394"/>
                          <a:pt x="20" y="394"/>
                        </a:cubicBezTo>
                        <a:cubicBezTo>
                          <a:pt x="20" y="394"/>
                          <a:pt x="19" y="389"/>
                          <a:pt x="19" y="389"/>
                        </a:cubicBezTo>
                        <a:cubicBezTo>
                          <a:pt x="19" y="389"/>
                          <a:pt x="20" y="388"/>
                          <a:pt x="20" y="388"/>
                        </a:cubicBezTo>
                        <a:cubicBezTo>
                          <a:pt x="20" y="388"/>
                          <a:pt x="20" y="386"/>
                          <a:pt x="20" y="386"/>
                        </a:cubicBezTo>
                        <a:cubicBezTo>
                          <a:pt x="20" y="386"/>
                          <a:pt x="18" y="383"/>
                          <a:pt x="18" y="383"/>
                        </a:cubicBezTo>
                        <a:cubicBezTo>
                          <a:pt x="18" y="383"/>
                          <a:pt x="17" y="381"/>
                          <a:pt x="17" y="381"/>
                        </a:cubicBezTo>
                        <a:cubicBezTo>
                          <a:pt x="17" y="381"/>
                          <a:pt x="19" y="380"/>
                          <a:pt x="19" y="380"/>
                        </a:cubicBezTo>
                        <a:cubicBezTo>
                          <a:pt x="19" y="380"/>
                          <a:pt x="19" y="378"/>
                          <a:pt x="19" y="378"/>
                        </a:cubicBezTo>
                        <a:cubicBezTo>
                          <a:pt x="19" y="378"/>
                          <a:pt x="18" y="375"/>
                          <a:pt x="18" y="375"/>
                        </a:cubicBezTo>
                        <a:cubicBezTo>
                          <a:pt x="18" y="375"/>
                          <a:pt x="17" y="371"/>
                          <a:pt x="17" y="371"/>
                        </a:cubicBezTo>
                        <a:cubicBezTo>
                          <a:pt x="17" y="371"/>
                          <a:pt x="19" y="371"/>
                          <a:pt x="19" y="371"/>
                        </a:cubicBezTo>
                        <a:cubicBezTo>
                          <a:pt x="19" y="371"/>
                          <a:pt x="18" y="363"/>
                          <a:pt x="18" y="363"/>
                        </a:cubicBezTo>
                        <a:cubicBezTo>
                          <a:pt x="18" y="363"/>
                          <a:pt x="17" y="359"/>
                          <a:pt x="17" y="359"/>
                        </a:cubicBezTo>
                        <a:cubicBezTo>
                          <a:pt x="17" y="359"/>
                          <a:pt x="17" y="357"/>
                          <a:pt x="17" y="357"/>
                        </a:cubicBezTo>
                        <a:cubicBezTo>
                          <a:pt x="17" y="357"/>
                          <a:pt x="20" y="353"/>
                          <a:pt x="20" y="353"/>
                        </a:cubicBezTo>
                        <a:cubicBezTo>
                          <a:pt x="20" y="353"/>
                          <a:pt x="21" y="352"/>
                          <a:pt x="21" y="352"/>
                        </a:cubicBezTo>
                        <a:cubicBezTo>
                          <a:pt x="21" y="352"/>
                          <a:pt x="21" y="349"/>
                          <a:pt x="21" y="349"/>
                        </a:cubicBezTo>
                        <a:cubicBezTo>
                          <a:pt x="21" y="349"/>
                          <a:pt x="18" y="343"/>
                          <a:pt x="18" y="343"/>
                        </a:cubicBezTo>
                        <a:cubicBezTo>
                          <a:pt x="18" y="343"/>
                          <a:pt x="18" y="340"/>
                          <a:pt x="18" y="340"/>
                        </a:cubicBezTo>
                        <a:cubicBezTo>
                          <a:pt x="18" y="340"/>
                          <a:pt x="14" y="331"/>
                          <a:pt x="14" y="331"/>
                        </a:cubicBezTo>
                        <a:cubicBezTo>
                          <a:pt x="14" y="331"/>
                          <a:pt x="14" y="326"/>
                          <a:pt x="14" y="326"/>
                        </a:cubicBezTo>
                        <a:cubicBezTo>
                          <a:pt x="14" y="326"/>
                          <a:pt x="13" y="324"/>
                          <a:pt x="13" y="324"/>
                        </a:cubicBezTo>
                        <a:cubicBezTo>
                          <a:pt x="13" y="324"/>
                          <a:pt x="13" y="318"/>
                          <a:pt x="13" y="318"/>
                        </a:cubicBezTo>
                        <a:cubicBezTo>
                          <a:pt x="13" y="318"/>
                          <a:pt x="12" y="312"/>
                          <a:pt x="12" y="312"/>
                        </a:cubicBezTo>
                        <a:cubicBezTo>
                          <a:pt x="12" y="312"/>
                          <a:pt x="12" y="306"/>
                          <a:pt x="12" y="306"/>
                        </a:cubicBezTo>
                        <a:cubicBezTo>
                          <a:pt x="12" y="306"/>
                          <a:pt x="14" y="305"/>
                          <a:pt x="14" y="305"/>
                        </a:cubicBezTo>
                        <a:cubicBezTo>
                          <a:pt x="14" y="305"/>
                          <a:pt x="14" y="304"/>
                          <a:pt x="14" y="304"/>
                        </a:cubicBezTo>
                        <a:cubicBezTo>
                          <a:pt x="14" y="304"/>
                          <a:pt x="15" y="300"/>
                          <a:pt x="15" y="300"/>
                        </a:cubicBezTo>
                        <a:cubicBezTo>
                          <a:pt x="15" y="300"/>
                          <a:pt x="16" y="300"/>
                          <a:pt x="16" y="300"/>
                        </a:cubicBezTo>
                        <a:cubicBezTo>
                          <a:pt x="16" y="300"/>
                          <a:pt x="17" y="296"/>
                          <a:pt x="17" y="296"/>
                        </a:cubicBezTo>
                        <a:cubicBezTo>
                          <a:pt x="17" y="296"/>
                          <a:pt x="14" y="284"/>
                          <a:pt x="14" y="284"/>
                        </a:cubicBezTo>
                        <a:cubicBezTo>
                          <a:pt x="14" y="284"/>
                          <a:pt x="12" y="280"/>
                          <a:pt x="12" y="280"/>
                        </a:cubicBezTo>
                        <a:cubicBezTo>
                          <a:pt x="12" y="280"/>
                          <a:pt x="14" y="278"/>
                          <a:pt x="14" y="278"/>
                        </a:cubicBezTo>
                        <a:cubicBezTo>
                          <a:pt x="14" y="278"/>
                          <a:pt x="14" y="268"/>
                          <a:pt x="14" y="268"/>
                        </a:cubicBezTo>
                        <a:cubicBezTo>
                          <a:pt x="14" y="268"/>
                          <a:pt x="14" y="265"/>
                          <a:pt x="14" y="265"/>
                        </a:cubicBezTo>
                        <a:cubicBezTo>
                          <a:pt x="14" y="265"/>
                          <a:pt x="14" y="261"/>
                          <a:pt x="14" y="261"/>
                        </a:cubicBezTo>
                        <a:cubicBezTo>
                          <a:pt x="14" y="261"/>
                          <a:pt x="16" y="260"/>
                          <a:pt x="16" y="260"/>
                        </a:cubicBezTo>
                        <a:cubicBezTo>
                          <a:pt x="16" y="260"/>
                          <a:pt x="16" y="255"/>
                          <a:pt x="16" y="255"/>
                        </a:cubicBezTo>
                        <a:cubicBezTo>
                          <a:pt x="16" y="255"/>
                          <a:pt x="15" y="252"/>
                          <a:pt x="15" y="252"/>
                        </a:cubicBezTo>
                        <a:cubicBezTo>
                          <a:pt x="15" y="252"/>
                          <a:pt x="14" y="245"/>
                          <a:pt x="14" y="245"/>
                        </a:cubicBezTo>
                        <a:cubicBezTo>
                          <a:pt x="14" y="245"/>
                          <a:pt x="14" y="242"/>
                          <a:pt x="14" y="242"/>
                        </a:cubicBezTo>
                        <a:cubicBezTo>
                          <a:pt x="14" y="242"/>
                          <a:pt x="13" y="239"/>
                          <a:pt x="13" y="239"/>
                        </a:cubicBezTo>
                        <a:cubicBezTo>
                          <a:pt x="13" y="239"/>
                          <a:pt x="12" y="239"/>
                          <a:pt x="12" y="239"/>
                        </a:cubicBezTo>
                        <a:cubicBezTo>
                          <a:pt x="12" y="239"/>
                          <a:pt x="10" y="235"/>
                          <a:pt x="10" y="235"/>
                        </a:cubicBezTo>
                        <a:cubicBezTo>
                          <a:pt x="10" y="235"/>
                          <a:pt x="11" y="230"/>
                          <a:pt x="11" y="230"/>
                        </a:cubicBezTo>
                        <a:cubicBezTo>
                          <a:pt x="11" y="230"/>
                          <a:pt x="8" y="227"/>
                          <a:pt x="8" y="227"/>
                        </a:cubicBezTo>
                        <a:cubicBezTo>
                          <a:pt x="8" y="227"/>
                          <a:pt x="8" y="223"/>
                          <a:pt x="8" y="223"/>
                        </a:cubicBezTo>
                        <a:cubicBezTo>
                          <a:pt x="8" y="223"/>
                          <a:pt x="7" y="221"/>
                          <a:pt x="7" y="221"/>
                        </a:cubicBezTo>
                        <a:cubicBezTo>
                          <a:pt x="7" y="221"/>
                          <a:pt x="7" y="219"/>
                          <a:pt x="7" y="219"/>
                        </a:cubicBezTo>
                        <a:cubicBezTo>
                          <a:pt x="7" y="219"/>
                          <a:pt x="5" y="216"/>
                          <a:pt x="5" y="216"/>
                        </a:cubicBezTo>
                        <a:cubicBezTo>
                          <a:pt x="5" y="216"/>
                          <a:pt x="5" y="213"/>
                          <a:pt x="5" y="213"/>
                        </a:cubicBezTo>
                        <a:cubicBezTo>
                          <a:pt x="5" y="213"/>
                          <a:pt x="5" y="212"/>
                          <a:pt x="5" y="212"/>
                        </a:cubicBezTo>
                        <a:cubicBezTo>
                          <a:pt x="5" y="212"/>
                          <a:pt x="4" y="209"/>
                          <a:pt x="4" y="209"/>
                        </a:cubicBezTo>
                        <a:cubicBezTo>
                          <a:pt x="4" y="209"/>
                          <a:pt x="3" y="209"/>
                          <a:pt x="3" y="209"/>
                        </a:cubicBezTo>
                        <a:cubicBezTo>
                          <a:pt x="3" y="209"/>
                          <a:pt x="0" y="202"/>
                          <a:pt x="0" y="202"/>
                        </a:cubicBezTo>
                        <a:cubicBezTo>
                          <a:pt x="0" y="202"/>
                          <a:pt x="0" y="198"/>
                          <a:pt x="0" y="198"/>
                        </a:cubicBezTo>
                        <a:cubicBezTo>
                          <a:pt x="0" y="198"/>
                          <a:pt x="0" y="195"/>
                          <a:pt x="0" y="195"/>
                        </a:cubicBezTo>
                        <a:cubicBezTo>
                          <a:pt x="0" y="195"/>
                          <a:pt x="1" y="194"/>
                          <a:pt x="1" y="194"/>
                        </a:cubicBezTo>
                        <a:cubicBezTo>
                          <a:pt x="1" y="194"/>
                          <a:pt x="1" y="188"/>
                          <a:pt x="1" y="188"/>
                        </a:cubicBezTo>
                        <a:cubicBezTo>
                          <a:pt x="1" y="188"/>
                          <a:pt x="2" y="179"/>
                          <a:pt x="2" y="179"/>
                        </a:cubicBezTo>
                        <a:cubicBezTo>
                          <a:pt x="2" y="179"/>
                          <a:pt x="4" y="177"/>
                          <a:pt x="4" y="177"/>
                        </a:cubicBezTo>
                        <a:cubicBezTo>
                          <a:pt x="4" y="177"/>
                          <a:pt x="5" y="174"/>
                          <a:pt x="5" y="174"/>
                        </a:cubicBezTo>
                        <a:cubicBezTo>
                          <a:pt x="5" y="174"/>
                          <a:pt x="3" y="172"/>
                          <a:pt x="3" y="172"/>
                        </a:cubicBezTo>
                        <a:cubicBezTo>
                          <a:pt x="3" y="172"/>
                          <a:pt x="3" y="166"/>
                          <a:pt x="3" y="166"/>
                        </a:cubicBezTo>
                        <a:cubicBezTo>
                          <a:pt x="3" y="166"/>
                          <a:pt x="1" y="158"/>
                          <a:pt x="1" y="158"/>
                        </a:cubicBezTo>
                        <a:cubicBezTo>
                          <a:pt x="1" y="158"/>
                          <a:pt x="0" y="155"/>
                          <a:pt x="0" y="155"/>
                        </a:cubicBezTo>
                        <a:cubicBezTo>
                          <a:pt x="0" y="155"/>
                          <a:pt x="2" y="152"/>
                          <a:pt x="2" y="152"/>
                        </a:cubicBezTo>
                        <a:cubicBezTo>
                          <a:pt x="2" y="152"/>
                          <a:pt x="2" y="137"/>
                          <a:pt x="2" y="137"/>
                        </a:cubicBezTo>
                        <a:cubicBezTo>
                          <a:pt x="2" y="137"/>
                          <a:pt x="6" y="127"/>
                          <a:pt x="6" y="127"/>
                        </a:cubicBezTo>
                        <a:cubicBezTo>
                          <a:pt x="6" y="127"/>
                          <a:pt x="7" y="120"/>
                          <a:pt x="7" y="120"/>
                        </a:cubicBezTo>
                        <a:cubicBezTo>
                          <a:pt x="7" y="120"/>
                          <a:pt x="8" y="113"/>
                          <a:pt x="8" y="113"/>
                        </a:cubicBezTo>
                        <a:cubicBezTo>
                          <a:pt x="8" y="113"/>
                          <a:pt x="9" y="111"/>
                          <a:pt x="9" y="111"/>
                        </a:cubicBezTo>
                        <a:cubicBezTo>
                          <a:pt x="9" y="111"/>
                          <a:pt x="10" y="111"/>
                          <a:pt x="10" y="111"/>
                        </a:cubicBezTo>
                        <a:cubicBezTo>
                          <a:pt x="10" y="111"/>
                          <a:pt x="13" y="108"/>
                          <a:pt x="13" y="108"/>
                        </a:cubicBezTo>
                        <a:cubicBezTo>
                          <a:pt x="13" y="108"/>
                          <a:pt x="13" y="106"/>
                          <a:pt x="13" y="106"/>
                        </a:cubicBezTo>
                        <a:cubicBezTo>
                          <a:pt x="13" y="106"/>
                          <a:pt x="10" y="98"/>
                          <a:pt x="10" y="98"/>
                        </a:cubicBezTo>
                        <a:cubicBezTo>
                          <a:pt x="10" y="98"/>
                          <a:pt x="9" y="94"/>
                          <a:pt x="9" y="94"/>
                        </a:cubicBezTo>
                        <a:cubicBezTo>
                          <a:pt x="9" y="94"/>
                          <a:pt x="10" y="92"/>
                          <a:pt x="10" y="92"/>
                        </a:cubicBezTo>
                        <a:cubicBezTo>
                          <a:pt x="10" y="92"/>
                          <a:pt x="10" y="90"/>
                          <a:pt x="10" y="90"/>
                        </a:cubicBezTo>
                        <a:cubicBezTo>
                          <a:pt x="10" y="90"/>
                          <a:pt x="7" y="77"/>
                          <a:pt x="7" y="77"/>
                        </a:cubicBezTo>
                        <a:cubicBezTo>
                          <a:pt x="7" y="77"/>
                          <a:pt x="7" y="72"/>
                          <a:pt x="7" y="72"/>
                        </a:cubicBezTo>
                        <a:cubicBezTo>
                          <a:pt x="7" y="72"/>
                          <a:pt x="8" y="68"/>
                          <a:pt x="8" y="68"/>
                        </a:cubicBezTo>
                        <a:cubicBezTo>
                          <a:pt x="8" y="68"/>
                          <a:pt x="7" y="65"/>
                          <a:pt x="7" y="65"/>
                        </a:cubicBezTo>
                        <a:cubicBezTo>
                          <a:pt x="7" y="65"/>
                          <a:pt x="6" y="63"/>
                          <a:pt x="6" y="63"/>
                        </a:cubicBezTo>
                        <a:cubicBezTo>
                          <a:pt x="6" y="63"/>
                          <a:pt x="7" y="59"/>
                          <a:pt x="7" y="59"/>
                        </a:cubicBezTo>
                        <a:cubicBezTo>
                          <a:pt x="7" y="59"/>
                          <a:pt x="11" y="53"/>
                          <a:pt x="11" y="53"/>
                        </a:cubicBezTo>
                        <a:cubicBezTo>
                          <a:pt x="11" y="53"/>
                          <a:pt x="18" y="47"/>
                          <a:pt x="18" y="47"/>
                        </a:cubicBezTo>
                        <a:cubicBezTo>
                          <a:pt x="18" y="47"/>
                          <a:pt x="20" y="26"/>
                          <a:pt x="20" y="26"/>
                        </a:cubicBezTo>
                        <a:cubicBezTo>
                          <a:pt x="20" y="26"/>
                          <a:pt x="17" y="22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7" y="22"/>
                          <a:pt x="18" y="19"/>
                          <a:pt x="18" y="19"/>
                        </a:cubicBezTo>
                        <a:cubicBezTo>
                          <a:pt x="18" y="19"/>
                          <a:pt x="19" y="16"/>
                          <a:pt x="19" y="16"/>
                        </a:cubicBezTo>
                        <a:cubicBezTo>
                          <a:pt x="19" y="16"/>
                          <a:pt x="21" y="14"/>
                          <a:pt x="21" y="14"/>
                        </a:cubicBezTo>
                        <a:cubicBezTo>
                          <a:pt x="21" y="14"/>
                          <a:pt x="22" y="10"/>
                          <a:pt x="22" y="10"/>
                        </a:cubicBezTo>
                        <a:cubicBezTo>
                          <a:pt x="22" y="10"/>
                          <a:pt x="26" y="6"/>
                          <a:pt x="26" y="6"/>
                        </a:cubicBezTo>
                        <a:cubicBezTo>
                          <a:pt x="26" y="6"/>
                          <a:pt x="26" y="0"/>
                          <a:pt x="26" y="0"/>
                        </a:cubicBezTo>
                        <a:cubicBezTo>
                          <a:pt x="26" y="0"/>
                          <a:pt x="27" y="0"/>
                          <a:pt x="27" y="0"/>
                        </a:cubicBezTo>
                        <a:cubicBezTo>
                          <a:pt x="27" y="0"/>
                          <a:pt x="29" y="3"/>
                          <a:pt x="29" y="3"/>
                        </a:cubicBezTo>
                        <a:cubicBezTo>
                          <a:pt x="29" y="3"/>
                          <a:pt x="30" y="4"/>
                          <a:pt x="30" y="4"/>
                        </a:cubicBezTo>
                        <a:cubicBezTo>
                          <a:pt x="30" y="4"/>
                          <a:pt x="32" y="7"/>
                          <a:pt x="32" y="7"/>
                        </a:cubicBezTo>
                        <a:cubicBezTo>
                          <a:pt x="32" y="7"/>
                          <a:pt x="40" y="7"/>
                          <a:pt x="40" y="7"/>
                        </a:cubicBezTo>
                        <a:cubicBezTo>
                          <a:pt x="40" y="7"/>
                          <a:pt x="44" y="9"/>
                          <a:pt x="44" y="9"/>
                        </a:cubicBezTo>
                        <a:cubicBezTo>
                          <a:pt x="44" y="9"/>
                          <a:pt x="48" y="23"/>
                          <a:pt x="48" y="23"/>
                        </a:cubicBezTo>
                        <a:cubicBezTo>
                          <a:pt x="48" y="23"/>
                          <a:pt x="48" y="16"/>
                          <a:pt x="48" y="16"/>
                        </a:cubicBezTo>
                        <a:cubicBezTo>
                          <a:pt x="48" y="16"/>
                          <a:pt x="51" y="5"/>
                          <a:pt x="51" y="5"/>
                        </a:cubicBezTo>
                        <a:cubicBezTo>
                          <a:pt x="51" y="5"/>
                          <a:pt x="62" y="5"/>
                          <a:pt x="62" y="5"/>
                        </a:cubicBezTo>
                        <a:cubicBezTo>
                          <a:pt x="62" y="5"/>
                          <a:pt x="65" y="10"/>
                          <a:pt x="65" y="10"/>
                        </a:cubicBezTo>
                        <a:cubicBezTo>
                          <a:pt x="65" y="10"/>
                          <a:pt x="65" y="10"/>
                          <a:pt x="65" y="10"/>
                        </a:cubicBezTo>
                        <a:cubicBezTo>
                          <a:pt x="65" y="10"/>
                          <a:pt x="65" y="10"/>
                          <a:pt x="65" y="10"/>
                        </a:cubicBezTo>
                        <a:cubicBezTo>
                          <a:pt x="65" y="10"/>
                          <a:pt x="68" y="15"/>
                          <a:pt x="68" y="15"/>
                        </a:cubicBezTo>
                        <a:cubicBezTo>
                          <a:pt x="68" y="15"/>
                          <a:pt x="69" y="16"/>
                          <a:pt x="69" y="16"/>
                        </a:cubicBezTo>
                        <a:cubicBezTo>
                          <a:pt x="69" y="16"/>
                          <a:pt x="70" y="19"/>
                          <a:pt x="70" y="19"/>
                        </a:cubicBezTo>
                        <a:cubicBezTo>
                          <a:pt x="70" y="19"/>
                          <a:pt x="73" y="26"/>
                          <a:pt x="73" y="26"/>
                        </a:cubicBezTo>
                        <a:cubicBezTo>
                          <a:pt x="73" y="26"/>
                          <a:pt x="76" y="30"/>
                          <a:pt x="76" y="30"/>
                        </a:cubicBezTo>
                        <a:cubicBezTo>
                          <a:pt x="76" y="30"/>
                          <a:pt x="79" y="33"/>
                          <a:pt x="79" y="33"/>
                        </a:cubicBezTo>
                        <a:cubicBezTo>
                          <a:pt x="79" y="33"/>
                          <a:pt x="83" y="40"/>
                          <a:pt x="83" y="40"/>
                        </a:cubicBezTo>
                        <a:cubicBezTo>
                          <a:pt x="83" y="40"/>
                          <a:pt x="84" y="42"/>
                          <a:pt x="84" y="42"/>
                        </a:cubicBezTo>
                        <a:cubicBezTo>
                          <a:pt x="84" y="42"/>
                          <a:pt x="88" y="45"/>
                          <a:pt x="88" y="45"/>
                        </a:cubicBezTo>
                        <a:cubicBezTo>
                          <a:pt x="88" y="45"/>
                          <a:pt x="91" y="46"/>
                          <a:pt x="91" y="46"/>
                        </a:cubicBezTo>
                        <a:cubicBezTo>
                          <a:pt x="91" y="46"/>
                          <a:pt x="96" y="47"/>
                          <a:pt x="96" y="47"/>
                        </a:cubicBezTo>
                        <a:cubicBezTo>
                          <a:pt x="96" y="47"/>
                          <a:pt x="98" y="50"/>
                          <a:pt x="98" y="50"/>
                        </a:cubicBezTo>
                        <a:cubicBezTo>
                          <a:pt x="98" y="50"/>
                          <a:pt x="101" y="54"/>
                          <a:pt x="101" y="54"/>
                        </a:cubicBezTo>
                        <a:cubicBezTo>
                          <a:pt x="101" y="54"/>
                          <a:pt x="105" y="58"/>
                          <a:pt x="105" y="58"/>
                        </a:cubicBezTo>
                        <a:cubicBezTo>
                          <a:pt x="105" y="58"/>
                          <a:pt x="109" y="62"/>
                          <a:pt x="109" y="62"/>
                        </a:cubicBezTo>
                        <a:cubicBezTo>
                          <a:pt x="109" y="62"/>
                          <a:pt x="113" y="65"/>
                          <a:pt x="113" y="65"/>
                        </a:cubicBezTo>
                        <a:cubicBezTo>
                          <a:pt x="113" y="65"/>
                          <a:pt x="114" y="67"/>
                          <a:pt x="114" y="67"/>
                        </a:cubicBezTo>
                        <a:cubicBezTo>
                          <a:pt x="114" y="67"/>
                          <a:pt x="116" y="67"/>
                          <a:pt x="116" y="67"/>
                        </a:cubicBezTo>
                        <a:cubicBezTo>
                          <a:pt x="116" y="67"/>
                          <a:pt x="119" y="70"/>
                          <a:pt x="119" y="70"/>
                        </a:cubicBezTo>
                        <a:cubicBezTo>
                          <a:pt x="119" y="70"/>
                          <a:pt x="120" y="70"/>
                          <a:pt x="120" y="70"/>
                        </a:cubicBezTo>
                        <a:cubicBezTo>
                          <a:pt x="120" y="70"/>
                          <a:pt x="121" y="73"/>
                          <a:pt x="121" y="73"/>
                        </a:cubicBezTo>
                        <a:cubicBezTo>
                          <a:pt x="121" y="73"/>
                          <a:pt x="123" y="75"/>
                          <a:pt x="123" y="75"/>
                        </a:cubicBezTo>
                        <a:cubicBezTo>
                          <a:pt x="123" y="75"/>
                          <a:pt x="123" y="77"/>
                          <a:pt x="123" y="77"/>
                        </a:cubicBezTo>
                        <a:cubicBezTo>
                          <a:pt x="123" y="77"/>
                          <a:pt x="122" y="81"/>
                          <a:pt x="122" y="81"/>
                        </a:cubicBezTo>
                        <a:cubicBezTo>
                          <a:pt x="122" y="81"/>
                          <a:pt x="121" y="89"/>
                          <a:pt x="121" y="89"/>
                        </a:cubicBezTo>
                        <a:cubicBezTo>
                          <a:pt x="121" y="89"/>
                          <a:pt x="119" y="91"/>
                          <a:pt x="119" y="91"/>
                        </a:cubicBezTo>
                        <a:cubicBezTo>
                          <a:pt x="119" y="91"/>
                          <a:pt x="119" y="94"/>
                          <a:pt x="119" y="94"/>
                        </a:cubicBezTo>
                        <a:cubicBezTo>
                          <a:pt x="119" y="94"/>
                          <a:pt x="118" y="97"/>
                          <a:pt x="118" y="97"/>
                        </a:cubicBezTo>
                        <a:cubicBezTo>
                          <a:pt x="118" y="97"/>
                          <a:pt x="119" y="99"/>
                          <a:pt x="119" y="99"/>
                        </a:cubicBezTo>
                        <a:cubicBezTo>
                          <a:pt x="119" y="99"/>
                          <a:pt x="119" y="101"/>
                          <a:pt x="119" y="101"/>
                        </a:cubicBezTo>
                        <a:cubicBezTo>
                          <a:pt x="119" y="101"/>
                          <a:pt x="118" y="103"/>
                          <a:pt x="118" y="103"/>
                        </a:cubicBezTo>
                        <a:cubicBezTo>
                          <a:pt x="118" y="103"/>
                          <a:pt x="118" y="106"/>
                          <a:pt x="118" y="106"/>
                        </a:cubicBezTo>
                        <a:cubicBezTo>
                          <a:pt x="118" y="106"/>
                          <a:pt x="116" y="108"/>
                          <a:pt x="116" y="108"/>
                        </a:cubicBezTo>
                        <a:cubicBezTo>
                          <a:pt x="116" y="108"/>
                          <a:pt x="116" y="111"/>
                          <a:pt x="116" y="111"/>
                        </a:cubicBezTo>
                        <a:cubicBezTo>
                          <a:pt x="116" y="111"/>
                          <a:pt x="115" y="113"/>
                          <a:pt x="115" y="113"/>
                        </a:cubicBezTo>
                        <a:cubicBezTo>
                          <a:pt x="115" y="113"/>
                          <a:pt x="116" y="115"/>
                          <a:pt x="116" y="115"/>
                        </a:cubicBezTo>
                        <a:cubicBezTo>
                          <a:pt x="116" y="115"/>
                          <a:pt x="124" y="115"/>
                          <a:pt x="124" y="115"/>
                        </a:cubicBezTo>
                        <a:cubicBezTo>
                          <a:pt x="124" y="115"/>
                          <a:pt x="127" y="118"/>
                          <a:pt x="127" y="118"/>
                        </a:cubicBezTo>
                        <a:cubicBezTo>
                          <a:pt x="127" y="118"/>
                          <a:pt x="129" y="117"/>
                          <a:pt x="129" y="117"/>
                        </a:cubicBezTo>
                        <a:cubicBezTo>
                          <a:pt x="129" y="117"/>
                          <a:pt x="131" y="119"/>
                          <a:pt x="131" y="119"/>
                        </a:cubicBezTo>
                        <a:cubicBezTo>
                          <a:pt x="131" y="119"/>
                          <a:pt x="133" y="118"/>
                          <a:pt x="133" y="118"/>
                        </a:cubicBezTo>
                        <a:cubicBezTo>
                          <a:pt x="133" y="118"/>
                          <a:pt x="135" y="119"/>
                          <a:pt x="135" y="119"/>
                        </a:cubicBezTo>
                        <a:cubicBezTo>
                          <a:pt x="135" y="119"/>
                          <a:pt x="136" y="119"/>
                          <a:pt x="136" y="119"/>
                        </a:cubicBezTo>
                        <a:cubicBezTo>
                          <a:pt x="136" y="119"/>
                          <a:pt x="138" y="119"/>
                          <a:pt x="138" y="119"/>
                        </a:cubicBezTo>
                        <a:cubicBezTo>
                          <a:pt x="138" y="119"/>
                          <a:pt x="138" y="121"/>
                          <a:pt x="138" y="121"/>
                        </a:cubicBezTo>
                        <a:cubicBezTo>
                          <a:pt x="138" y="121"/>
                          <a:pt x="140" y="121"/>
                          <a:pt x="140" y="121"/>
                        </a:cubicBezTo>
                        <a:cubicBezTo>
                          <a:pt x="140" y="121"/>
                          <a:pt x="141" y="118"/>
                          <a:pt x="141" y="118"/>
                        </a:cubicBezTo>
                        <a:cubicBezTo>
                          <a:pt x="141" y="118"/>
                          <a:pt x="141" y="116"/>
                          <a:pt x="141" y="116"/>
                        </a:cubicBezTo>
                        <a:cubicBezTo>
                          <a:pt x="141" y="116"/>
                          <a:pt x="143" y="116"/>
                          <a:pt x="143" y="116"/>
                        </a:cubicBezTo>
                        <a:cubicBezTo>
                          <a:pt x="143" y="116"/>
                          <a:pt x="144" y="116"/>
                          <a:pt x="144" y="116"/>
                        </a:cubicBezTo>
                        <a:cubicBezTo>
                          <a:pt x="144" y="116"/>
                          <a:pt x="145" y="117"/>
                          <a:pt x="145" y="117"/>
                        </a:cubicBezTo>
                        <a:cubicBezTo>
                          <a:pt x="145" y="117"/>
                          <a:pt x="146" y="117"/>
                          <a:pt x="146" y="117"/>
                        </a:cubicBezTo>
                        <a:cubicBezTo>
                          <a:pt x="146" y="117"/>
                          <a:pt x="147" y="115"/>
                          <a:pt x="147" y="115"/>
                        </a:cubicBezTo>
                        <a:cubicBezTo>
                          <a:pt x="147" y="115"/>
                          <a:pt x="147" y="112"/>
                          <a:pt x="147" y="112"/>
                        </a:cubicBezTo>
                        <a:cubicBezTo>
                          <a:pt x="147" y="112"/>
                          <a:pt x="149" y="108"/>
                          <a:pt x="149" y="108"/>
                        </a:cubicBezTo>
                        <a:cubicBezTo>
                          <a:pt x="149" y="108"/>
                          <a:pt x="151" y="108"/>
                          <a:pt x="151" y="108"/>
                        </a:cubicBezTo>
                        <a:cubicBezTo>
                          <a:pt x="151" y="108"/>
                          <a:pt x="152" y="105"/>
                          <a:pt x="152" y="105"/>
                        </a:cubicBezTo>
                        <a:cubicBezTo>
                          <a:pt x="152" y="105"/>
                          <a:pt x="155" y="100"/>
                          <a:pt x="155" y="100"/>
                        </a:cubicBezTo>
                        <a:cubicBezTo>
                          <a:pt x="155" y="100"/>
                          <a:pt x="156" y="95"/>
                          <a:pt x="156" y="95"/>
                        </a:cubicBezTo>
                        <a:cubicBezTo>
                          <a:pt x="156" y="95"/>
                          <a:pt x="155" y="87"/>
                          <a:pt x="155" y="87"/>
                        </a:cubicBezTo>
                        <a:cubicBezTo>
                          <a:pt x="155" y="87"/>
                          <a:pt x="155" y="84"/>
                          <a:pt x="155" y="84"/>
                        </a:cubicBezTo>
                        <a:cubicBezTo>
                          <a:pt x="155" y="84"/>
                          <a:pt x="155" y="80"/>
                          <a:pt x="155" y="80"/>
                        </a:cubicBezTo>
                        <a:cubicBezTo>
                          <a:pt x="155" y="80"/>
                          <a:pt x="155" y="79"/>
                          <a:pt x="155" y="79"/>
                        </a:cubicBezTo>
                        <a:cubicBezTo>
                          <a:pt x="155" y="79"/>
                          <a:pt x="156" y="80"/>
                          <a:pt x="156" y="80"/>
                        </a:cubicBezTo>
                        <a:cubicBezTo>
                          <a:pt x="156" y="80"/>
                          <a:pt x="157" y="80"/>
                          <a:pt x="157" y="80"/>
                        </a:cubicBezTo>
                        <a:cubicBezTo>
                          <a:pt x="157" y="80"/>
                          <a:pt x="158" y="79"/>
                          <a:pt x="158" y="79"/>
                        </a:cubicBezTo>
                        <a:cubicBezTo>
                          <a:pt x="158" y="79"/>
                          <a:pt x="159" y="79"/>
                          <a:pt x="159" y="79"/>
                        </a:cubicBezTo>
                        <a:cubicBezTo>
                          <a:pt x="159" y="79"/>
                          <a:pt x="161" y="79"/>
                          <a:pt x="161" y="79"/>
                        </a:cubicBezTo>
                        <a:cubicBezTo>
                          <a:pt x="161" y="79"/>
                          <a:pt x="163" y="83"/>
                          <a:pt x="163" y="83"/>
                        </a:cubicBezTo>
                        <a:cubicBezTo>
                          <a:pt x="163" y="83"/>
                          <a:pt x="164" y="89"/>
                          <a:pt x="164" y="89"/>
                        </a:cubicBezTo>
                        <a:cubicBezTo>
                          <a:pt x="164" y="89"/>
                          <a:pt x="166" y="92"/>
                          <a:pt x="166" y="92"/>
                        </a:cubicBezTo>
                        <a:cubicBezTo>
                          <a:pt x="166" y="92"/>
                          <a:pt x="166" y="94"/>
                          <a:pt x="166" y="94"/>
                        </a:cubicBezTo>
                        <a:cubicBezTo>
                          <a:pt x="166" y="94"/>
                          <a:pt x="165" y="97"/>
                          <a:pt x="165" y="97"/>
                        </a:cubicBezTo>
                        <a:cubicBezTo>
                          <a:pt x="165" y="97"/>
                          <a:pt x="165" y="101"/>
                          <a:pt x="165" y="101"/>
                        </a:cubicBezTo>
                        <a:cubicBezTo>
                          <a:pt x="165" y="101"/>
                          <a:pt x="166" y="103"/>
                          <a:pt x="166" y="103"/>
                        </a:cubicBezTo>
                        <a:cubicBezTo>
                          <a:pt x="166" y="103"/>
                          <a:pt x="166" y="107"/>
                          <a:pt x="166" y="107"/>
                        </a:cubicBezTo>
                        <a:cubicBezTo>
                          <a:pt x="166" y="107"/>
                          <a:pt x="165" y="109"/>
                          <a:pt x="165" y="109"/>
                        </a:cubicBezTo>
                        <a:cubicBezTo>
                          <a:pt x="165" y="109"/>
                          <a:pt x="164" y="112"/>
                          <a:pt x="164" y="112"/>
                        </a:cubicBezTo>
                        <a:cubicBezTo>
                          <a:pt x="164" y="112"/>
                          <a:pt x="163" y="115"/>
                          <a:pt x="163" y="115"/>
                        </a:cubicBezTo>
                        <a:cubicBezTo>
                          <a:pt x="163" y="115"/>
                          <a:pt x="162" y="116"/>
                          <a:pt x="162" y="116"/>
                        </a:cubicBezTo>
                        <a:cubicBezTo>
                          <a:pt x="162" y="116"/>
                          <a:pt x="159" y="118"/>
                          <a:pt x="159" y="118"/>
                        </a:cubicBezTo>
                        <a:cubicBezTo>
                          <a:pt x="159" y="118"/>
                          <a:pt x="156" y="121"/>
                          <a:pt x="156" y="121"/>
                        </a:cubicBezTo>
                        <a:cubicBezTo>
                          <a:pt x="156" y="121"/>
                          <a:pt x="155" y="125"/>
                          <a:pt x="155" y="125"/>
                        </a:cubicBezTo>
                        <a:cubicBezTo>
                          <a:pt x="155" y="125"/>
                          <a:pt x="153" y="127"/>
                          <a:pt x="153" y="127"/>
                        </a:cubicBezTo>
                        <a:cubicBezTo>
                          <a:pt x="153" y="127"/>
                          <a:pt x="151" y="128"/>
                          <a:pt x="151" y="128"/>
                        </a:cubicBezTo>
                        <a:cubicBezTo>
                          <a:pt x="151" y="128"/>
                          <a:pt x="150" y="130"/>
                          <a:pt x="150" y="130"/>
                        </a:cubicBezTo>
                        <a:cubicBezTo>
                          <a:pt x="150" y="130"/>
                          <a:pt x="149" y="131"/>
                          <a:pt x="149" y="131"/>
                        </a:cubicBezTo>
                        <a:cubicBezTo>
                          <a:pt x="149" y="131"/>
                          <a:pt x="148" y="134"/>
                          <a:pt x="148" y="134"/>
                        </a:cubicBezTo>
                        <a:cubicBezTo>
                          <a:pt x="148" y="134"/>
                          <a:pt x="148" y="135"/>
                          <a:pt x="148" y="135"/>
                        </a:cubicBezTo>
                        <a:cubicBezTo>
                          <a:pt x="148" y="135"/>
                          <a:pt x="148" y="137"/>
                          <a:pt x="148" y="137"/>
                        </a:cubicBezTo>
                        <a:cubicBezTo>
                          <a:pt x="148" y="137"/>
                          <a:pt x="148" y="138"/>
                          <a:pt x="148" y="138"/>
                        </a:cubicBezTo>
                        <a:cubicBezTo>
                          <a:pt x="148" y="138"/>
                          <a:pt x="147" y="137"/>
                          <a:pt x="147" y="137"/>
                        </a:cubicBezTo>
                        <a:cubicBezTo>
                          <a:pt x="147" y="137"/>
                          <a:pt x="146" y="138"/>
                          <a:pt x="146" y="138"/>
                        </a:cubicBezTo>
                        <a:cubicBezTo>
                          <a:pt x="146" y="138"/>
                          <a:pt x="145" y="141"/>
                          <a:pt x="145" y="141"/>
                        </a:cubicBezTo>
                        <a:cubicBezTo>
                          <a:pt x="145" y="141"/>
                          <a:pt x="144" y="145"/>
                          <a:pt x="144" y="145"/>
                        </a:cubicBezTo>
                        <a:cubicBezTo>
                          <a:pt x="144" y="145"/>
                          <a:pt x="142" y="147"/>
                          <a:pt x="142" y="147"/>
                        </a:cubicBezTo>
                        <a:cubicBezTo>
                          <a:pt x="142" y="147"/>
                          <a:pt x="142" y="149"/>
                          <a:pt x="142" y="149"/>
                        </a:cubicBezTo>
                        <a:cubicBezTo>
                          <a:pt x="142" y="149"/>
                          <a:pt x="140" y="154"/>
                          <a:pt x="140" y="154"/>
                        </a:cubicBezTo>
                        <a:cubicBezTo>
                          <a:pt x="140" y="154"/>
                          <a:pt x="139" y="158"/>
                          <a:pt x="139" y="158"/>
                        </a:cubicBezTo>
                        <a:cubicBezTo>
                          <a:pt x="139" y="158"/>
                          <a:pt x="139" y="160"/>
                          <a:pt x="139" y="160"/>
                        </a:cubicBezTo>
                        <a:cubicBezTo>
                          <a:pt x="139" y="160"/>
                          <a:pt x="138" y="162"/>
                          <a:pt x="138" y="162"/>
                        </a:cubicBezTo>
                        <a:cubicBezTo>
                          <a:pt x="138" y="162"/>
                          <a:pt x="137" y="164"/>
                          <a:pt x="137" y="164"/>
                        </a:cubicBezTo>
                        <a:cubicBezTo>
                          <a:pt x="137" y="164"/>
                          <a:pt x="136" y="166"/>
                          <a:pt x="136" y="166"/>
                        </a:cubicBezTo>
                        <a:cubicBezTo>
                          <a:pt x="136" y="166"/>
                          <a:pt x="135" y="167"/>
                          <a:pt x="135" y="167"/>
                        </a:cubicBezTo>
                        <a:cubicBezTo>
                          <a:pt x="135" y="167"/>
                          <a:pt x="134" y="171"/>
                          <a:pt x="134" y="171"/>
                        </a:cubicBezTo>
                        <a:cubicBezTo>
                          <a:pt x="134" y="171"/>
                          <a:pt x="133" y="174"/>
                          <a:pt x="133" y="174"/>
                        </a:cubicBezTo>
                        <a:cubicBezTo>
                          <a:pt x="133" y="174"/>
                          <a:pt x="132" y="175"/>
                          <a:pt x="132" y="175"/>
                        </a:cubicBezTo>
                        <a:cubicBezTo>
                          <a:pt x="132" y="175"/>
                          <a:pt x="132" y="177"/>
                          <a:pt x="132" y="177"/>
                        </a:cubicBezTo>
                        <a:cubicBezTo>
                          <a:pt x="132" y="177"/>
                          <a:pt x="132" y="176"/>
                          <a:pt x="132" y="176"/>
                        </a:cubicBezTo>
                        <a:cubicBezTo>
                          <a:pt x="132" y="176"/>
                          <a:pt x="132" y="176"/>
                          <a:pt x="132" y="176"/>
                        </a:cubicBezTo>
                        <a:cubicBezTo>
                          <a:pt x="132" y="176"/>
                          <a:pt x="132" y="179"/>
                          <a:pt x="132" y="179"/>
                        </a:cubicBezTo>
                        <a:cubicBezTo>
                          <a:pt x="132" y="179"/>
                          <a:pt x="131" y="180"/>
                          <a:pt x="131" y="180"/>
                        </a:cubicBezTo>
                        <a:cubicBezTo>
                          <a:pt x="131" y="180"/>
                          <a:pt x="130" y="182"/>
                          <a:pt x="130" y="182"/>
                        </a:cubicBezTo>
                        <a:cubicBezTo>
                          <a:pt x="130" y="182"/>
                          <a:pt x="130" y="184"/>
                          <a:pt x="130" y="184"/>
                        </a:cubicBezTo>
                        <a:cubicBezTo>
                          <a:pt x="130" y="184"/>
                          <a:pt x="131" y="188"/>
                          <a:pt x="131" y="188"/>
                        </a:cubicBezTo>
                        <a:cubicBezTo>
                          <a:pt x="131" y="188"/>
                          <a:pt x="131" y="190"/>
                          <a:pt x="131" y="190"/>
                        </a:cubicBezTo>
                        <a:cubicBezTo>
                          <a:pt x="131" y="190"/>
                          <a:pt x="130" y="191"/>
                          <a:pt x="130" y="191"/>
                        </a:cubicBezTo>
                        <a:cubicBezTo>
                          <a:pt x="130" y="191"/>
                          <a:pt x="131" y="193"/>
                          <a:pt x="131" y="193"/>
                        </a:cubicBezTo>
                        <a:cubicBezTo>
                          <a:pt x="131" y="193"/>
                          <a:pt x="131" y="195"/>
                          <a:pt x="131" y="195"/>
                        </a:cubicBezTo>
                        <a:cubicBezTo>
                          <a:pt x="131" y="195"/>
                          <a:pt x="131" y="199"/>
                          <a:pt x="131" y="199"/>
                        </a:cubicBezTo>
                        <a:cubicBezTo>
                          <a:pt x="131" y="199"/>
                          <a:pt x="130" y="202"/>
                          <a:pt x="130" y="202"/>
                        </a:cubicBezTo>
                        <a:cubicBezTo>
                          <a:pt x="130" y="202"/>
                          <a:pt x="131" y="204"/>
                          <a:pt x="131" y="204"/>
                        </a:cubicBezTo>
                        <a:cubicBezTo>
                          <a:pt x="131" y="204"/>
                          <a:pt x="131" y="207"/>
                          <a:pt x="131" y="207"/>
                        </a:cubicBezTo>
                        <a:cubicBezTo>
                          <a:pt x="131" y="207"/>
                          <a:pt x="130" y="210"/>
                          <a:pt x="130" y="210"/>
                        </a:cubicBezTo>
                        <a:cubicBezTo>
                          <a:pt x="130" y="210"/>
                          <a:pt x="130" y="214"/>
                          <a:pt x="130" y="214"/>
                        </a:cubicBezTo>
                        <a:cubicBezTo>
                          <a:pt x="130" y="214"/>
                          <a:pt x="131" y="216"/>
                          <a:pt x="131" y="216"/>
                        </a:cubicBezTo>
                        <a:cubicBezTo>
                          <a:pt x="131" y="216"/>
                          <a:pt x="132" y="219"/>
                          <a:pt x="132" y="219"/>
                        </a:cubicBezTo>
                        <a:cubicBezTo>
                          <a:pt x="132" y="219"/>
                          <a:pt x="131" y="222"/>
                          <a:pt x="131" y="222"/>
                        </a:cubicBezTo>
                        <a:cubicBezTo>
                          <a:pt x="131" y="222"/>
                          <a:pt x="131" y="225"/>
                          <a:pt x="131" y="225"/>
                        </a:cubicBezTo>
                        <a:cubicBezTo>
                          <a:pt x="131" y="225"/>
                          <a:pt x="133" y="229"/>
                          <a:pt x="133" y="229"/>
                        </a:cubicBezTo>
                        <a:cubicBezTo>
                          <a:pt x="133" y="229"/>
                          <a:pt x="133" y="232"/>
                          <a:pt x="133" y="232"/>
                        </a:cubicBezTo>
                        <a:cubicBezTo>
                          <a:pt x="133" y="232"/>
                          <a:pt x="133" y="235"/>
                          <a:pt x="133" y="235"/>
                        </a:cubicBezTo>
                        <a:cubicBezTo>
                          <a:pt x="133" y="235"/>
                          <a:pt x="130" y="236"/>
                          <a:pt x="130" y="236"/>
                        </a:cubicBezTo>
                        <a:cubicBezTo>
                          <a:pt x="130" y="236"/>
                          <a:pt x="131" y="240"/>
                          <a:pt x="131" y="240"/>
                        </a:cubicBezTo>
                        <a:cubicBezTo>
                          <a:pt x="131" y="240"/>
                          <a:pt x="131" y="244"/>
                          <a:pt x="131" y="244"/>
                        </a:cubicBezTo>
                        <a:cubicBezTo>
                          <a:pt x="131" y="244"/>
                          <a:pt x="131" y="248"/>
                          <a:pt x="131" y="248"/>
                        </a:cubicBezTo>
                        <a:cubicBezTo>
                          <a:pt x="131" y="248"/>
                          <a:pt x="133" y="252"/>
                          <a:pt x="133" y="252"/>
                        </a:cubicBezTo>
                        <a:cubicBezTo>
                          <a:pt x="133" y="252"/>
                          <a:pt x="133" y="254"/>
                          <a:pt x="133" y="254"/>
                        </a:cubicBezTo>
                        <a:cubicBezTo>
                          <a:pt x="133" y="254"/>
                          <a:pt x="133" y="256"/>
                          <a:pt x="133" y="256"/>
                        </a:cubicBezTo>
                        <a:cubicBezTo>
                          <a:pt x="133" y="256"/>
                          <a:pt x="133" y="258"/>
                          <a:pt x="133" y="258"/>
                        </a:cubicBezTo>
                        <a:cubicBezTo>
                          <a:pt x="133" y="258"/>
                          <a:pt x="133" y="259"/>
                          <a:pt x="133" y="259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62" name="Group 980"/>
                <p:cNvGrpSpPr/>
                <p:nvPr/>
              </p:nvGrpSpPr>
              <p:grpSpPr bwMode="gray">
                <a:xfrm>
                  <a:off x="2124076" y="4896261"/>
                  <a:ext cx="552450" cy="539750"/>
                  <a:chOff x="2124076" y="4896261"/>
                  <a:chExt cx="552450" cy="539750"/>
                </a:xfrm>
                <a:grpFill/>
              </p:grpSpPr>
              <p:sp>
                <p:nvSpPr>
                  <p:cNvPr id="2718" name="Freeform 1227"/>
                  <p:cNvSpPr>
                    <a:spLocks/>
                  </p:cNvSpPr>
                  <p:nvPr/>
                </p:nvSpPr>
                <p:spPr bwMode="gray">
                  <a:xfrm>
                    <a:off x="2360613" y="5337586"/>
                    <a:ext cx="87313" cy="77788"/>
                  </a:xfrm>
                  <a:custGeom>
                    <a:avLst/>
                    <a:gdLst/>
                    <a:ahLst/>
                    <a:cxnLst>
                      <a:cxn ang="0">
                        <a:pos x="19" y="3"/>
                      </a:cxn>
                      <a:cxn ang="0">
                        <a:pos x="32" y="47"/>
                      </a:cxn>
                      <a:cxn ang="0">
                        <a:pos x="30" y="49"/>
                      </a:cxn>
                      <a:cxn ang="0">
                        <a:pos x="27" y="48"/>
                      </a:cxn>
                      <a:cxn ang="0">
                        <a:pos x="25" y="48"/>
                      </a:cxn>
                      <a:cxn ang="0">
                        <a:pos x="21" y="46"/>
                      </a:cxn>
                      <a:cxn ang="0">
                        <a:pos x="21" y="46"/>
                      </a:cxn>
                      <a:cxn ang="0">
                        <a:pos x="19" y="45"/>
                      </a:cxn>
                      <a:cxn ang="0">
                        <a:pos x="18" y="45"/>
                      </a:cxn>
                      <a:cxn ang="0">
                        <a:pos x="15" y="45"/>
                      </a:cxn>
                      <a:cxn ang="0">
                        <a:pos x="14" y="43"/>
                      </a:cxn>
                      <a:cxn ang="0">
                        <a:pos x="12" y="45"/>
                      </a:cxn>
                      <a:cxn ang="0">
                        <a:pos x="10" y="43"/>
                      </a:cxn>
                      <a:cxn ang="0">
                        <a:pos x="9" y="43"/>
                      </a:cxn>
                      <a:cxn ang="0">
                        <a:pos x="8" y="43"/>
                      </a:cxn>
                      <a:cxn ang="0">
                        <a:pos x="6" y="43"/>
                      </a:cxn>
                      <a:cxn ang="0">
                        <a:pos x="3" y="43"/>
                      </a:cxn>
                      <a:cxn ang="0">
                        <a:pos x="1" y="45"/>
                      </a:cxn>
                      <a:cxn ang="0">
                        <a:pos x="1" y="42"/>
                      </a:cxn>
                      <a:cxn ang="0">
                        <a:pos x="0" y="39"/>
                      </a:cxn>
                      <a:cxn ang="0">
                        <a:pos x="3" y="39"/>
                      </a:cxn>
                      <a:cxn ang="0">
                        <a:pos x="5" y="39"/>
                      </a:cxn>
                      <a:cxn ang="0">
                        <a:pos x="7" y="39"/>
                      </a:cxn>
                      <a:cxn ang="0">
                        <a:pos x="8" y="39"/>
                      </a:cxn>
                      <a:cxn ang="0">
                        <a:pos x="9" y="37"/>
                      </a:cxn>
                      <a:cxn ang="0">
                        <a:pos x="10" y="38"/>
                      </a:cxn>
                      <a:cxn ang="0">
                        <a:pos x="12" y="39"/>
                      </a:cxn>
                      <a:cxn ang="0">
                        <a:pos x="15" y="40"/>
                      </a:cxn>
                      <a:cxn ang="0">
                        <a:pos x="15" y="38"/>
                      </a:cxn>
                      <a:cxn ang="0">
                        <a:pos x="16" y="35"/>
                      </a:cxn>
                      <a:cxn ang="0">
                        <a:pos x="18" y="38"/>
                      </a:cxn>
                      <a:cxn ang="0">
                        <a:pos x="21" y="38"/>
                      </a:cxn>
                      <a:cxn ang="0">
                        <a:pos x="24" y="40"/>
                      </a:cxn>
                      <a:cxn ang="0">
                        <a:pos x="25" y="41"/>
                      </a:cxn>
                      <a:cxn ang="0">
                        <a:pos x="26" y="38"/>
                      </a:cxn>
                      <a:cxn ang="0">
                        <a:pos x="20" y="35"/>
                      </a:cxn>
                      <a:cxn ang="0">
                        <a:pos x="15" y="33"/>
                      </a:cxn>
                      <a:cxn ang="0">
                        <a:pos x="12" y="27"/>
                      </a:cxn>
                      <a:cxn ang="0">
                        <a:pos x="14" y="23"/>
                      </a:cxn>
                      <a:cxn ang="0">
                        <a:pos x="18" y="20"/>
                      </a:cxn>
                      <a:cxn ang="0">
                        <a:pos x="16" y="15"/>
                      </a:cxn>
                      <a:cxn ang="0">
                        <a:pos x="11" y="18"/>
                      </a:cxn>
                      <a:cxn ang="0">
                        <a:pos x="10" y="19"/>
                      </a:cxn>
                      <a:cxn ang="0">
                        <a:pos x="7" y="17"/>
                      </a:cxn>
                      <a:cxn ang="0">
                        <a:pos x="5" y="11"/>
                      </a:cxn>
                      <a:cxn ang="0">
                        <a:pos x="6" y="10"/>
                      </a:cxn>
                      <a:cxn ang="0">
                        <a:pos x="7" y="8"/>
                      </a:cxn>
                      <a:cxn ang="0">
                        <a:pos x="5" y="5"/>
                      </a:cxn>
                      <a:cxn ang="0">
                        <a:pos x="6" y="4"/>
                      </a:cxn>
                      <a:cxn ang="0">
                        <a:pos x="9" y="5"/>
                      </a:cxn>
                      <a:cxn ang="0">
                        <a:pos x="11" y="2"/>
                      </a:cxn>
                      <a:cxn ang="0">
                        <a:pos x="12" y="0"/>
                      </a:cxn>
                      <a:cxn ang="0">
                        <a:pos x="15" y="3"/>
                      </a:cxn>
                      <a:cxn ang="0">
                        <a:pos x="18" y="1"/>
                      </a:cxn>
                    </a:cxnLst>
                    <a:rect l="0" t="0" r="r" b="b"/>
                    <a:pathLst>
                      <a:path w="32" h="49">
                        <a:moveTo>
                          <a:pt x="19" y="2"/>
                        </a:moveTo>
                        <a:cubicBezTo>
                          <a:pt x="19" y="2"/>
                          <a:pt x="19" y="3"/>
                          <a:pt x="19" y="3"/>
                        </a:cubicBezTo>
                        <a:cubicBezTo>
                          <a:pt x="19" y="3"/>
                          <a:pt x="32" y="47"/>
                          <a:pt x="32" y="47"/>
                        </a:cubicBezTo>
                        <a:cubicBezTo>
                          <a:pt x="32" y="47"/>
                          <a:pt x="32" y="47"/>
                          <a:pt x="32" y="47"/>
                        </a:cubicBezTo>
                        <a:cubicBezTo>
                          <a:pt x="32" y="47"/>
                          <a:pt x="31" y="47"/>
                          <a:pt x="31" y="47"/>
                        </a:cubicBezTo>
                        <a:cubicBezTo>
                          <a:pt x="31" y="47"/>
                          <a:pt x="30" y="49"/>
                          <a:pt x="30" y="49"/>
                        </a:cubicBezTo>
                        <a:cubicBezTo>
                          <a:pt x="30" y="49"/>
                          <a:pt x="29" y="49"/>
                          <a:pt x="29" y="49"/>
                        </a:cubicBezTo>
                        <a:cubicBezTo>
                          <a:pt x="29" y="49"/>
                          <a:pt x="27" y="48"/>
                          <a:pt x="27" y="48"/>
                        </a:cubicBezTo>
                        <a:cubicBezTo>
                          <a:pt x="27" y="48"/>
                          <a:pt x="26" y="49"/>
                          <a:pt x="26" y="49"/>
                        </a:cubicBezTo>
                        <a:cubicBezTo>
                          <a:pt x="26" y="49"/>
                          <a:pt x="25" y="48"/>
                          <a:pt x="25" y="48"/>
                        </a:cubicBezTo>
                        <a:cubicBezTo>
                          <a:pt x="25" y="48"/>
                          <a:pt x="23" y="46"/>
                          <a:pt x="23" y="46"/>
                        </a:cubicBezTo>
                        <a:cubicBezTo>
                          <a:pt x="23" y="46"/>
                          <a:pt x="21" y="46"/>
                          <a:pt x="21" y="46"/>
                        </a:cubicBez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6"/>
                          <a:pt x="21" y="45"/>
                          <a:pt x="21" y="45"/>
                        </a:cubicBezTo>
                        <a:cubicBezTo>
                          <a:pt x="21" y="45"/>
                          <a:pt x="19" y="45"/>
                          <a:pt x="19" y="45"/>
                        </a:cubicBezTo>
                        <a:cubicBezTo>
                          <a:pt x="19" y="45"/>
                          <a:pt x="19" y="45"/>
                          <a:pt x="19" y="45"/>
                        </a:cubicBezTo>
                        <a:cubicBezTo>
                          <a:pt x="19" y="45"/>
                          <a:pt x="18" y="45"/>
                          <a:pt x="18" y="45"/>
                        </a:cubicBezTo>
                        <a:cubicBezTo>
                          <a:pt x="18" y="45"/>
                          <a:pt x="17" y="45"/>
                          <a:pt x="17" y="45"/>
                        </a:cubicBezTo>
                        <a:cubicBezTo>
                          <a:pt x="17" y="45"/>
                          <a:pt x="15" y="45"/>
                          <a:pt x="15" y="45"/>
                        </a:cubicBezTo>
                        <a:cubicBezTo>
                          <a:pt x="15" y="45"/>
                          <a:pt x="14" y="44"/>
                          <a:pt x="14" y="44"/>
                        </a:cubicBezTo>
                        <a:cubicBezTo>
                          <a:pt x="14" y="44"/>
                          <a:pt x="14" y="43"/>
                          <a:pt x="14" y="43"/>
                        </a:cubicBezTo>
                        <a:cubicBezTo>
                          <a:pt x="14" y="43"/>
                          <a:pt x="13" y="44"/>
                          <a:pt x="13" y="44"/>
                        </a:cubicBezTo>
                        <a:cubicBezTo>
                          <a:pt x="13" y="44"/>
                          <a:pt x="12" y="45"/>
                          <a:pt x="12" y="45"/>
                        </a:cubicBezTo>
                        <a:cubicBezTo>
                          <a:pt x="12" y="45"/>
                          <a:pt x="10" y="45"/>
                          <a:pt x="10" y="45"/>
                        </a:cubicBezTo>
                        <a:cubicBezTo>
                          <a:pt x="10" y="45"/>
                          <a:pt x="10" y="43"/>
                          <a:pt x="10" y="43"/>
                        </a:cubicBezTo>
                        <a:cubicBezTo>
                          <a:pt x="10" y="43"/>
                          <a:pt x="10" y="43"/>
                          <a:pt x="10" y="43"/>
                        </a:cubicBezTo>
                        <a:cubicBezTo>
                          <a:pt x="10" y="43"/>
                          <a:pt x="9" y="43"/>
                          <a:pt x="9" y="43"/>
                        </a:cubicBezTo>
                        <a:cubicBezTo>
                          <a:pt x="9" y="43"/>
                          <a:pt x="8" y="44"/>
                          <a:pt x="8" y="44"/>
                        </a:cubicBezTo>
                        <a:cubicBezTo>
                          <a:pt x="8" y="44"/>
                          <a:pt x="8" y="43"/>
                          <a:pt x="8" y="43"/>
                        </a:cubicBezTo>
                        <a:cubicBezTo>
                          <a:pt x="8" y="43"/>
                          <a:pt x="7" y="43"/>
                          <a:pt x="7" y="43"/>
                        </a:cubicBezTo>
                        <a:cubicBezTo>
                          <a:pt x="7" y="43"/>
                          <a:pt x="6" y="43"/>
                          <a:pt x="6" y="43"/>
                        </a:cubicBezTo>
                        <a:cubicBezTo>
                          <a:pt x="6" y="43"/>
                          <a:pt x="5" y="44"/>
                          <a:pt x="5" y="44"/>
                        </a:cubicBezTo>
                        <a:cubicBezTo>
                          <a:pt x="5" y="44"/>
                          <a:pt x="3" y="43"/>
                          <a:pt x="3" y="43"/>
                        </a:cubicBezTo>
                        <a:cubicBezTo>
                          <a:pt x="3" y="43"/>
                          <a:pt x="2" y="43"/>
                          <a:pt x="2" y="43"/>
                        </a:cubicBezTo>
                        <a:cubicBezTo>
                          <a:pt x="2" y="43"/>
                          <a:pt x="1" y="45"/>
                          <a:pt x="1" y="45"/>
                        </a:cubicBezTo>
                        <a:cubicBezTo>
                          <a:pt x="1" y="45"/>
                          <a:pt x="0" y="43"/>
                          <a:pt x="0" y="43"/>
                        </a:cubicBezTo>
                        <a:cubicBezTo>
                          <a:pt x="0" y="43"/>
                          <a:pt x="1" y="42"/>
                          <a:pt x="1" y="42"/>
                        </a:cubicBezTo>
                        <a:cubicBezTo>
                          <a:pt x="1" y="42"/>
                          <a:pt x="0" y="40"/>
                          <a:pt x="0" y="40"/>
                        </a:cubicBezTo>
                        <a:cubicBezTo>
                          <a:pt x="0" y="40"/>
                          <a:pt x="0" y="39"/>
                          <a:pt x="0" y="39"/>
                        </a:cubicBezTo>
                        <a:cubicBezTo>
                          <a:pt x="0" y="39"/>
                          <a:pt x="1" y="39"/>
                          <a:pt x="1" y="39"/>
                        </a:cubicBezTo>
                        <a:cubicBezTo>
                          <a:pt x="1" y="39"/>
                          <a:pt x="3" y="39"/>
                          <a:pt x="3" y="39"/>
                        </a:cubicBezTo>
                        <a:cubicBezTo>
                          <a:pt x="3" y="39"/>
                          <a:pt x="4" y="39"/>
                          <a:pt x="4" y="39"/>
                        </a:cubicBezTo>
                        <a:cubicBezTo>
                          <a:pt x="4" y="39"/>
                          <a:pt x="5" y="39"/>
                          <a:pt x="5" y="39"/>
                        </a:cubicBezTo>
                        <a:cubicBezTo>
                          <a:pt x="5" y="39"/>
                          <a:pt x="6" y="38"/>
                          <a:pt x="6" y="38"/>
                        </a:cubicBezTo>
                        <a:cubicBezTo>
                          <a:pt x="6" y="38"/>
                          <a:pt x="7" y="39"/>
                          <a:pt x="7" y="39"/>
                        </a:cubicBezTo>
                        <a:cubicBezTo>
                          <a:pt x="7" y="39"/>
                          <a:pt x="8" y="39"/>
                          <a:pt x="8" y="39"/>
                        </a:cubicBezTo>
                        <a:cubicBezTo>
                          <a:pt x="8" y="39"/>
                          <a:pt x="8" y="39"/>
                          <a:pt x="8" y="39"/>
                        </a:cubicBezTo>
                        <a:cubicBezTo>
                          <a:pt x="8" y="39"/>
                          <a:pt x="8" y="39"/>
                          <a:pt x="8" y="39"/>
                        </a:cubicBezTo>
                        <a:cubicBezTo>
                          <a:pt x="8" y="39"/>
                          <a:pt x="9" y="37"/>
                          <a:pt x="9" y="37"/>
                        </a:cubicBezTo>
                        <a:cubicBezTo>
                          <a:pt x="9" y="37"/>
                          <a:pt x="10" y="37"/>
                          <a:pt x="10" y="37"/>
                        </a:cubicBezTo>
                        <a:cubicBezTo>
                          <a:pt x="10" y="37"/>
                          <a:pt x="10" y="38"/>
                          <a:pt x="10" y="38"/>
                        </a:cubicBezTo>
                        <a:cubicBezTo>
                          <a:pt x="10" y="38"/>
                          <a:pt x="11" y="39"/>
                          <a:pt x="11" y="39"/>
                        </a:cubicBezTo>
                        <a:cubicBezTo>
                          <a:pt x="11" y="39"/>
                          <a:pt x="12" y="39"/>
                          <a:pt x="12" y="39"/>
                        </a:cubicBezTo>
                        <a:cubicBezTo>
                          <a:pt x="12" y="39"/>
                          <a:pt x="13" y="38"/>
                          <a:pt x="13" y="38"/>
                        </a:cubicBezTo>
                        <a:cubicBezTo>
                          <a:pt x="13" y="38"/>
                          <a:pt x="15" y="40"/>
                          <a:pt x="15" y="40"/>
                        </a:cubicBezTo>
                        <a:cubicBezTo>
                          <a:pt x="15" y="40"/>
                          <a:pt x="16" y="40"/>
                          <a:pt x="16" y="40"/>
                        </a:cubicBezTo>
                        <a:cubicBezTo>
                          <a:pt x="16" y="40"/>
                          <a:pt x="15" y="38"/>
                          <a:pt x="15" y="38"/>
                        </a:cubicBezTo>
                        <a:cubicBezTo>
                          <a:pt x="15" y="38"/>
                          <a:pt x="15" y="36"/>
                          <a:pt x="15" y="36"/>
                        </a:cubicBezTo>
                        <a:cubicBezTo>
                          <a:pt x="15" y="36"/>
                          <a:pt x="16" y="35"/>
                          <a:pt x="16" y="35"/>
                        </a:cubicBezTo>
                        <a:cubicBezTo>
                          <a:pt x="16" y="35"/>
                          <a:pt x="17" y="37"/>
                          <a:pt x="17" y="37"/>
                        </a:cubicBezTo>
                        <a:cubicBezTo>
                          <a:pt x="17" y="37"/>
                          <a:pt x="18" y="38"/>
                          <a:pt x="18" y="38"/>
                        </a:cubicBezTo>
                        <a:cubicBezTo>
                          <a:pt x="18" y="38"/>
                          <a:pt x="19" y="37"/>
                          <a:pt x="19" y="37"/>
                        </a:cubicBezTo>
                        <a:cubicBezTo>
                          <a:pt x="19" y="37"/>
                          <a:pt x="21" y="38"/>
                          <a:pt x="21" y="38"/>
                        </a:cubicBezTo>
                        <a:cubicBezTo>
                          <a:pt x="21" y="38"/>
                          <a:pt x="23" y="39"/>
                          <a:pt x="23" y="39"/>
                        </a:cubicBezTo>
                        <a:cubicBezTo>
                          <a:pt x="23" y="39"/>
                          <a:pt x="24" y="40"/>
                          <a:pt x="24" y="40"/>
                        </a:cubicBezTo>
                        <a:cubicBezTo>
                          <a:pt x="24" y="40"/>
                          <a:pt x="25" y="41"/>
                          <a:pt x="25" y="41"/>
                        </a:cubicBezTo>
                        <a:cubicBezTo>
                          <a:pt x="25" y="41"/>
                          <a:pt x="25" y="41"/>
                          <a:pt x="25" y="41"/>
                        </a:cubicBezTo>
                        <a:cubicBezTo>
                          <a:pt x="25" y="41"/>
                          <a:pt x="26" y="40"/>
                          <a:pt x="26" y="40"/>
                        </a:cubicBezTo>
                        <a:cubicBezTo>
                          <a:pt x="26" y="40"/>
                          <a:pt x="26" y="38"/>
                          <a:pt x="26" y="38"/>
                        </a:cubicBezTo>
                        <a:cubicBezTo>
                          <a:pt x="26" y="38"/>
                          <a:pt x="22" y="36"/>
                          <a:pt x="22" y="36"/>
                        </a:cubicBezTo>
                        <a:cubicBezTo>
                          <a:pt x="22" y="36"/>
                          <a:pt x="20" y="35"/>
                          <a:pt x="20" y="35"/>
                        </a:cubicBezTo>
                        <a:cubicBezTo>
                          <a:pt x="20" y="35"/>
                          <a:pt x="18" y="34"/>
                          <a:pt x="18" y="34"/>
                        </a:cubicBezTo>
                        <a:cubicBezTo>
                          <a:pt x="18" y="34"/>
                          <a:pt x="15" y="33"/>
                          <a:pt x="15" y="33"/>
                        </a:cubicBezTo>
                        <a:cubicBezTo>
                          <a:pt x="15" y="33"/>
                          <a:pt x="14" y="30"/>
                          <a:pt x="14" y="30"/>
                        </a:cubicBezTo>
                        <a:cubicBezTo>
                          <a:pt x="14" y="30"/>
                          <a:pt x="12" y="27"/>
                          <a:pt x="12" y="27"/>
                        </a:cubicBezTo>
                        <a:cubicBezTo>
                          <a:pt x="12" y="27"/>
                          <a:pt x="12" y="25"/>
                          <a:pt x="12" y="25"/>
                        </a:cubicBezTo>
                        <a:cubicBezTo>
                          <a:pt x="12" y="25"/>
                          <a:pt x="14" y="23"/>
                          <a:pt x="14" y="23"/>
                        </a:cubicBezTo>
                        <a:cubicBezTo>
                          <a:pt x="14" y="23"/>
                          <a:pt x="16" y="22"/>
                          <a:pt x="16" y="22"/>
                        </a:cubicBezTo>
                        <a:cubicBezTo>
                          <a:pt x="16" y="22"/>
                          <a:pt x="18" y="20"/>
                          <a:pt x="18" y="20"/>
                        </a:cubicBezTo>
                        <a:cubicBezTo>
                          <a:pt x="18" y="20"/>
                          <a:pt x="17" y="17"/>
                          <a:pt x="17" y="17"/>
                        </a:cubicBezTo>
                        <a:cubicBezTo>
                          <a:pt x="17" y="17"/>
                          <a:pt x="16" y="15"/>
                          <a:pt x="16" y="15"/>
                        </a:cubicBezTo>
                        <a:cubicBezTo>
                          <a:pt x="16" y="15"/>
                          <a:pt x="12" y="16"/>
                          <a:pt x="12" y="16"/>
                        </a:cubicBezTo>
                        <a:cubicBezTo>
                          <a:pt x="12" y="16"/>
                          <a:pt x="11" y="18"/>
                          <a:pt x="11" y="18"/>
                        </a:cubicBezTo>
                        <a:cubicBezTo>
                          <a:pt x="11" y="18"/>
                          <a:pt x="11" y="18"/>
                          <a:pt x="11" y="18"/>
                        </a:cubicBezTo>
                        <a:cubicBezTo>
                          <a:pt x="11" y="18"/>
                          <a:pt x="10" y="19"/>
                          <a:pt x="10" y="19"/>
                        </a:cubicBezTo>
                        <a:cubicBezTo>
                          <a:pt x="10" y="19"/>
                          <a:pt x="9" y="20"/>
                          <a:pt x="9" y="20"/>
                        </a:cubicBezTo>
                        <a:cubicBezTo>
                          <a:pt x="9" y="20"/>
                          <a:pt x="7" y="17"/>
                          <a:pt x="7" y="17"/>
                        </a:cubicBezTo>
                        <a:cubicBezTo>
                          <a:pt x="7" y="17"/>
                          <a:pt x="6" y="14"/>
                          <a:pt x="6" y="14"/>
                        </a:cubicBezTo>
                        <a:cubicBezTo>
                          <a:pt x="6" y="14"/>
                          <a:pt x="5" y="11"/>
                          <a:pt x="5" y="11"/>
                        </a:cubicBezTo>
                        <a:cubicBezTo>
                          <a:pt x="5" y="11"/>
                          <a:pt x="5" y="9"/>
                          <a:pt x="5" y="9"/>
                        </a:cubicBezTo>
                        <a:cubicBezTo>
                          <a:pt x="5" y="9"/>
                          <a:pt x="6" y="10"/>
                          <a:pt x="6" y="10"/>
                        </a:cubicBezTo>
                        <a:cubicBezTo>
                          <a:pt x="6" y="10"/>
                          <a:pt x="7" y="10"/>
                          <a:pt x="7" y="10"/>
                        </a:cubicBezTo>
                        <a:cubicBezTo>
                          <a:pt x="7" y="10"/>
                          <a:pt x="7" y="8"/>
                          <a:pt x="7" y="8"/>
                        </a:cubicBezTo>
                        <a:cubicBezTo>
                          <a:pt x="7" y="8"/>
                          <a:pt x="6" y="7"/>
                          <a:pt x="6" y="7"/>
                        </a:cubicBezTo>
                        <a:cubicBezTo>
                          <a:pt x="6" y="7"/>
                          <a:pt x="5" y="5"/>
                          <a:pt x="5" y="5"/>
                        </a:cubicBezTo>
                        <a:cubicBezTo>
                          <a:pt x="5" y="5"/>
                          <a:pt x="5" y="4"/>
                          <a:pt x="5" y="4"/>
                        </a:cubicBezTo>
                        <a:cubicBezTo>
                          <a:pt x="5" y="4"/>
                          <a:pt x="6" y="4"/>
                          <a:pt x="6" y="4"/>
                        </a:cubicBezTo>
                        <a:cubicBezTo>
                          <a:pt x="6" y="4"/>
                          <a:pt x="7" y="5"/>
                          <a:pt x="7" y="5"/>
                        </a:cubicBezTo>
                        <a:cubicBezTo>
                          <a:pt x="7" y="5"/>
                          <a:pt x="9" y="5"/>
                          <a:pt x="9" y="5"/>
                        </a:cubicBezTo>
                        <a:cubicBezTo>
                          <a:pt x="9" y="5"/>
                          <a:pt x="10" y="4"/>
                          <a:pt x="10" y="4"/>
                        </a:cubicBezTo>
                        <a:cubicBezTo>
                          <a:pt x="10" y="4"/>
                          <a:pt x="11" y="2"/>
                          <a:pt x="11" y="2"/>
                        </a:cubicBezTo>
                        <a:cubicBezTo>
                          <a:pt x="11" y="2"/>
                          <a:pt x="11" y="0"/>
                          <a:pt x="11" y="0"/>
                        </a:cubicBezTo>
                        <a:cubicBezTo>
                          <a:pt x="11" y="0"/>
                          <a:pt x="12" y="0"/>
                          <a:pt x="12" y="0"/>
                        </a:cubicBezTo>
                        <a:cubicBezTo>
                          <a:pt x="12" y="0"/>
                          <a:pt x="13" y="1"/>
                          <a:pt x="13" y="1"/>
                        </a:cubicBezTo>
                        <a:cubicBezTo>
                          <a:pt x="13" y="1"/>
                          <a:pt x="15" y="3"/>
                          <a:pt x="15" y="3"/>
                        </a:cubicBezTo>
                        <a:cubicBezTo>
                          <a:pt x="15" y="3"/>
                          <a:pt x="16" y="3"/>
                          <a:pt x="16" y="3"/>
                        </a:cubicBezTo>
                        <a:cubicBezTo>
                          <a:pt x="16" y="3"/>
                          <a:pt x="18" y="1"/>
                          <a:pt x="18" y="1"/>
                        </a:cubicBezTo>
                        <a:cubicBezTo>
                          <a:pt x="18" y="1"/>
                          <a:pt x="19" y="2"/>
                          <a:pt x="19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19" name="Freeform 1228"/>
                  <p:cNvSpPr>
                    <a:spLocks/>
                  </p:cNvSpPr>
                  <p:nvPr/>
                </p:nvSpPr>
                <p:spPr bwMode="gray">
                  <a:xfrm>
                    <a:off x="2413001" y="5342349"/>
                    <a:ext cx="117475" cy="76200"/>
                  </a:xfrm>
                  <a:custGeom>
                    <a:avLst/>
                    <a:gdLst/>
                    <a:ahLst/>
                    <a:cxnLst>
                      <a:cxn ang="0">
                        <a:pos x="41" y="40"/>
                      </a:cxn>
                      <a:cxn ang="0">
                        <a:pos x="43" y="40"/>
                      </a:cxn>
                      <a:cxn ang="0">
                        <a:pos x="43" y="44"/>
                      </a:cxn>
                      <a:cxn ang="0">
                        <a:pos x="43" y="45"/>
                      </a:cxn>
                      <a:cxn ang="0">
                        <a:pos x="40" y="47"/>
                      </a:cxn>
                      <a:cxn ang="0">
                        <a:pos x="39" y="45"/>
                      </a:cxn>
                      <a:cxn ang="0">
                        <a:pos x="38" y="45"/>
                      </a:cxn>
                      <a:cxn ang="0">
                        <a:pos x="37" y="47"/>
                      </a:cxn>
                      <a:cxn ang="0">
                        <a:pos x="35" y="46"/>
                      </a:cxn>
                      <a:cxn ang="0">
                        <a:pos x="33" y="48"/>
                      </a:cxn>
                      <a:cxn ang="0">
                        <a:pos x="31" y="46"/>
                      </a:cxn>
                      <a:cxn ang="0">
                        <a:pos x="28" y="46"/>
                      </a:cxn>
                      <a:cxn ang="0">
                        <a:pos x="27" y="44"/>
                      </a:cxn>
                      <a:cxn ang="0">
                        <a:pos x="25" y="44"/>
                      </a:cxn>
                      <a:cxn ang="0">
                        <a:pos x="23" y="45"/>
                      </a:cxn>
                      <a:cxn ang="0">
                        <a:pos x="21" y="45"/>
                      </a:cxn>
                      <a:cxn ang="0">
                        <a:pos x="19" y="45"/>
                      </a:cxn>
                      <a:cxn ang="0">
                        <a:pos x="17" y="46"/>
                      </a:cxn>
                      <a:cxn ang="0">
                        <a:pos x="16" y="46"/>
                      </a:cxn>
                      <a:cxn ang="0">
                        <a:pos x="15" y="45"/>
                      </a:cxn>
                      <a:cxn ang="0">
                        <a:pos x="13" y="44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3" y="4"/>
                      </a:cxn>
                      <a:cxn ang="0">
                        <a:pos x="5" y="6"/>
                      </a:cxn>
                      <a:cxn ang="0">
                        <a:pos x="7" y="9"/>
                      </a:cxn>
                      <a:cxn ang="0">
                        <a:pos x="6" y="9"/>
                      </a:cxn>
                      <a:cxn ang="0">
                        <a:pos x="5" y="9"/>
                      </a:cxn>
                      <a:cxn ang="0">
                        <a:pos x="5" y="11"/>
                      </a:cxn>
                      <a:cxn ang="0">
                        <a:pos x="6" y="13"/>
                      </a:cxn>
                      <a:cxn ang="0">
                        <a:pos x="8" y="13"/>
                      </a:cxn>
                      <a:cxn ang="0">
                        <a:pos x="10" y="16"/>
                      </a:cxn>
                      <a:cxn ang="0">
                        <a:pos x="11" y="19"/>
                      </a:cxn>
                      <a:cxn ang="0">
                        <a:pos x="15" y="23"/>
                      </a:cxn>
                      <a:cxn ang="0">
                        <a:pos x="17" y="24"/>
                      </a:cxn>
                      <a:cxn ang="0">
                        <a:pos x="18" y="26"/>
                      </a:cxn>
                      <a:cxn ang="0">
                        <a:pos x="22" y="30"/>
                      </a:cxn>
                      <a:cxn ang="0">
                        <a:pos x="26" y="32"/>
                      </a:cxn>
                      <a:cxn ang="0">
                        <a:pos x="29" y="34"/>
                      </a:cxn>
                      <a:cxn ang="0">
                        <a:pos x="31" y="37"/>
                      </a:cxn>
                      <a:cxn ang="0">
                        <a:pos x="35" y="39"/>
                      </a:cxn>
                      <a:cxn ang="0">
                        <a:pos x="38" y="40"/>
                      </a:cxn>
                      <a:cxn ang="0">
                        <a:pos x="41" y="40"/>
                      </a:cxn>
                    </a:cxnLst>
                    <a:rect l="0" t="0" r="r" b="b"/>
                    <a:pathLst>
                      <a:path w="43" h="48">
                        <a:moveTo>
                          <a:pt x="41" y="40"/>
                        </a:moveTo>
                        <a:cubicBezTo>
                          <a:pt x="41" y="40"/>
                          <a:pt x="43" y="40"/>
                          <a:pt x="43" y="40"/>
                        </a:cubicBezTo>
                        <a:cubicBezTo>
                          <a:pt x="43" y="40"/>
                          <a:pt x="43" y="44"/>
                          <a:pt x="43" y="44"/>
                        </a:cubicBezTo>
                        <a:cubicBezTo>
                          <a:pt x="43" y="44"/>
                          <a:pt x="43" y="45"/>
                          <a:pt x="43" y="45"/>
                        </a:cubicBezTo>
                        <a:cubicBezTo>
                          <a:pt x="43" y="45"/>
                          <a:pt x="40" y="47"/>
                          <a:pt x="40" y="47"/>
                        </a:cubicBezTo>
                        <a:cubicBezTo>
                          <a:pt x="40" y="47"/>
                          <a:pt x="39" y="45"/>
                          <a:pt x="39" y="45"/>
                        </a:cubicBezTo>
                        <a:cubicBezTo>
                          <a:pt x="39" y="45"/>
                          <a:pt x="38" y="45"/>
                          <a:pt x="38" y="45"/>
                        </a:cubicBezTo>
                        <a:cubicBezTo>
                          <a:pt x="38" y="45"/>
                          <a:pt x="37" y="47"/>
                          <a:pt x="37" y="47"/>
                        </a:cubicBezTo>
                        <a:cubicBezTo>
                          <a:pt x="37" y="47"/>
                          <a:pt x="35" y="46"/>
                          <a:pt x="35" y="46"/>
                        </a:cubicBezTo>
                        <a:cubicBezTo>
                          <a:pt x="35" y="46"/>
                          <a:pt x="33" y="48"/>
                          <a:pt x="33" y="48"/>
                        </a:cubicBezTo>
                        <a:cubicBezTo>
                          <a:pt x="33" y="48"/>
                          <a:pt x="31" y="46"/>
                          <a:pt x="31" y="46"/>
                        </a:cubicBezTo>
                        <a:cubicBezTo>
                          <a:pt x="31" y="46"/>
                          <a:pt x="28" y="46"/>
                          <a:pt x="28" y="46"/>
                        </a:cubicBezTo>
                        <a:cubicBezTo>
                          <a:pt x="28" y="46"/>
                          <a:pt x="27" y="44"/>
                          <a:pt x="27" y="44"/>
                        </a:cubicBezTo>
                        <a:cubicBezTo>
                          <a:pt x="27" y="44"/>
                          <a:pt x="25" y="44"/>
                          <a:pt x="25" y="44"/>
                        </a:cubicBezTo>
                        <a:cubicBezTo>
                          <a:pt x="25" y="44"/>
                          <a:pt x="23" y="45"/>
                          <a:pt x="23" y="45"/>
                        </a:cubicBezTo>
                        <a:cubicBezTo>
                          <a:pt x="23" y="45"/>
                          <a:pt x="21" y="45"/>
                          <a:pt x="21" y="45"/>
                        </a:cubicBezTo>
                        <a:cubicBezTo>
                          <a:pt x="21" y="45"/>
                          <a:pt x="19" y="45"/>
                          <a:pt x="19" y="45"/>
                        </a:cubicBezTo>
                        <a:cubicBezTo>
                          <a:pt x="19" y="45"/>
                          <a:pt x="17" y="46"/>
                          <a:pt x="17" y="46"/>
                        </a:cubicBezTo>
                        <a:cubicBezTo>
                          <a:pt x="17" y="46"/>
                          <a:pt x="16" y="46"/>
                          <a:pt x="16" y="46"/>
                        </a:cubicBezTo>
                        <a:cubicBezTo>
                          <a:pt x="16" y="46"/>
                          <a:pt x="15" y="45"/>
                          <a:pt x="15" y="45"/>
                        </a:cubicBezTo>
                        <a:cubicBezTo>
                          <a:pt x="15" y="45"/>
                          <a:pt x="13" y="44"/>
                          <a:pt x="13" y="44"/>
                        </a:cubicBezTo>
                        <a:cubicBezTo>
                          <a:pt x="13" y="44"/>
                          <a:pt x="0" y="0"/>
                          <a:pt x="0" y="0"/>
                        </a:cubicBezTo>
                        <a:cubicBezTo>
                          <a:pt x="0" y="0"/>
                          <a:pt x="2" y="1"/>
                          <a:pt x="2" y="1"/>
                        </a:cubicBezTo>
                        <a:cubicBezTo>
                          <a:pt x="2" y="1"/>
                          <a:pt x="3" y="4"/>
                          <a:pt x="3" y="4"/>
                        </a:cubicBezTo>
                        <a:cubicBezTo>
                          <a:pt x="3" y="4"/>
                          <a:pt x="5" y="6"/>
                          <a:pt x="5" y="6"/>
                        </a:cubicBezTo>
                        <a:cubicBezTo>
                          <a:pt x="5" y="6"/>
                          <a:pt x="7" y="9"/>
                          <a:pt x="7" y="9"/>
                        </a:cubicBezTo>
                        <a:cubicBezTo>
                          <a:pt x="7" y="9"/>
                          <a:pt x="6" y="9"/>
                          <a:pt x="6" y="9"/>
                        </a:cubicBezTo>
                        <a:cubicBezTo>
                          <a:pt x="6" y="9"/>
                          <a:pt x="5" y="9"/>
                          <a:pt x="5" y="9"/>
                        </a:cubicBezTo>
                        <a:cubicBezTo>
                          <a:pt x="5" y="9"/>
                          <a:pt x="5" y="11"/>
                          <a:pt x="5" y="11"/>
                        </a:cubicBezTo>
                        <a:cubicBezTo>
                          <a:pt x="5" y="11"/>
                          <a:pt x="6" y="13"/>
                          <a:pt x="6" y="13"/>
                        </a:cubicBezTo>
                        <a:cubicBezTo>
                          <a:pt x="6" y="13"/>
                          <a:pt x="8" y="13"/>
                          <a:pt x="8" y="13"/>
                        </a:cubicBezTo>
                        <a:cubicBezTo>
                          <a:pt x="8" y="13"/>
                          <a:pt x="10" y="16"/>
                          <a:pt x="10" y="16"/>
                        </a:cubicBezTo>
                        <a:cubicBezTo>
                          <a:pt x="10" y="16"/>
                          <a:pt x="11" y="19"/>
                          <a:pt x="11" y="19"/>
                        </a:cubicBezTo>
                        <a:cubicBezTo>
                          <a:pt x="11" y="19"/>
                          <a:pt x="15" y="23"/>
                          <a:pt x="15" y="23"/>
                        </a:cubicBezTo>
                        <a:cubicBezTo>
                          <a:pt x="15" y="23"/>
                          <a:pt x="17" y="24"/>
                          <a:pt x="17" y="24"/>
                        </a:cubicBezTo>
                        <a:cubicBezTo>
                          <a:pt x="17" y="24"/>
                          <a:pt x="18" y="26"/>
                          <a:pt x="18" y="26"/>
                        </a:cubicBezTo>
                        <a:cubicBezTo>
                          <a:pt x="18" y="26"/>
                          <a:pt x="22" y="30"/>
                          <a:pt x="22" y="30"/>
                        </a:cubicBezTo>
                        <a:cubicBezTo>
                          <a:pt x="22" y="30"/>
                          <a:pt x="26" y="32"/>
                          <a:pt x="26" y="32"/>
                        </a:cubicBezTo>
                        <a:cubicBezTo>
                          <a:pt x="26" y="32"/>
                          <a:pt x="29" y="34"/>
                          <a:pt x="29" y="34"/>
                        </a:cubicBezTo>
                        <a:cubicBezTo>
                          <a:pt x="29" y="34"/>
                          <a:pt x="31" y="37"/>
                          <a:pt x="31" y="37"/>
                        </a:cubicBezTo>
                        <a:cubicBezTo>
                          <a:pt x="31" y="37"/>
                          <a:pt x="35" y="39"/>
                          <a:pt x="35" y="39"/>
                        </a:cubicBezTo>
                        <a:cubicBezTo>
                          <a:pt x="35" y="39"/>
                          <a:pt x="38" y="40"/>
                          <a:pt x="38" y="40"/>
                        </a:cubicBezTo>
                        <a:cubicBezTo>
                          <a:pt x="38" y="40"/>
                          <a:pt x="41" y="40"/>
                          <a:pt x="41" y="4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20" name="Freeform 1229"/>
                  <p:cNvSpPr>
                    <a:spLocks/>
                  </p:cNvSpPr>
                  <p:nvPr/>
                </p:nvSpPr>
                <p:spPr bwMode="gray">
                  <a:xfrm>
                    <a:off x="2462213" y="5413786"/>
                    <a:ext cx="30163" cy="12700"/>
                  </a:xfrm>
                  <a:custGeom>
                    <a:avLst/>
                    <a:gdLst/>
                    <a:ahLst/>
                    <a:cxnLst>
                      <a:cxn ang="0">
                        <a:pos x="8" y="7"/>
                      </a:cxn>
                      <a:cxn ang="0">
                        <a:pos x="9" y="8"/>
                      </a:cxn>
                      <a:cxn ang="0">
                        <a:pos x="10" y="7"/>
                      </a:cxn>
                      <a:cxn ang="0">
                        <a:pos x="11" y="6"/>
                      </a:cxn>
                      <a:cxn ang="0">
                        <a:pos x="11" y="4"/>
                      </a:cxn>
                      <a:cxn ang="0">
                        <a:pos x="10" y="2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7" y="0"/>
                      </a:cxn>
                      <a:cxn ang="0">
                        <a:pos x="6" y="1"/>
                      </a:cxn>
                      <a:cxn ang="0">
                        <a:pos x="5" y="1"/>
                      </a:cxn>
                      <a:cxn ang="0">
                        <a:pos x="4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2" y="5"/>
                      </a:cxn>
                      <a:cxn ang="0">
                        <a:pos x="3" y="6"/>
                      </a:cxn>
                      <a:cxn ang="0">
                        <a:pos x="4" y="7"/>
                      </a:cxn>
                      <a:cxn ang="0">
                        <a:pos x="6" y="7"/>
                      </a:cxn>
                      <a:cxn ang="0">
                        <a:pos x="7" y="7"/>
                      </a:cxn>
                      <a:cxn ang="0">
                        <a:pos x="8" y="6"/>
                      </a:cxn>
                      <a:cxn ang="0">
                        <a:pos x="8" y="7"/>
                      </a:cxn>
                    </a:cxnLst>
                    <a:rect l="0" t="0" r="r" b="b"/>
                    <a:pathLst>
                      <a:path w="11" h="8">
                        <a:moveTo>
                          <a:pt x="8" y="7"/>
                        </a:moveTo>
                        <a:cubicBezTo>
                          <a:pt x="9" y="7"/>
                          <a:pt x="9" y="7"/>
                          <a:pt x="9" y="8"/>
                        </a:cubicBezTo>
                        <a:cubicBezTo>
                          <a:pt x="10" y="8"/>
                          <a:pt x="10" y="8"/>
                          <a:pt x="10" y="7"/>
                        </a:cubicBezTo>
                        <a:cubicBezTo>
                          <a:pt x="11" y="7"/>
                          <a:pt x="11" y="7"/>
                          <a:pt x="11" y="6"/>
                        </a:cubicBezTo>
                        <a:cubicBezTo>
                          <a:pt x="11" y="5"/>
                          <a:pt x="11" y="5"/>
                          <a:pt x="11" y="4"/>
                        </a:cubicBezTo>
                        <a:cubicBezTo>
                          <a:pt x="11" y="3"/>
                          <a:pt x="10" y="3"/>
                          <a:pt x="10" y="2"/>
                        </a:cubicBezTo>
                        <a:cubicBezTo>
                          <a:pt x="9" y="2"/>
                          <a:pt x="9" y="1"/>
                          <a:pt x="9" y="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1"/>
                          <a:pt x="6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2" y="4"/>
                          <a:pt x="2" y="5"/>
                        </a:cubicBezTo>
                        <a:cubicBezTo>
                          <a:pt x="2" y="6"/>
                          <a:pt x="2" y="6"/>
                          <a:pt x="3" y="6"/>
                        </a:cubicBezTo>
                        <a:cubicBezTo>
                          <a:pt x="3" y="6"/>
                          <a:pt x="4" y="6"/>
                          <a:pt x="4" y="7"/>
                        </a:cubicBezTo>
                        <a:cubicBezTo>
                          <a:pt x="5" y="7"/>
                          <a:pt x="5" y="7"/>
                          <a:pt x="6" y="7"/>
                        </a:cubicBezTo>
                        <a:cubicBezTo>
                          <a:pt x="6" y="7"/>
                          <a:pt x="6" y="7"/>
                          <a:pt x="7" y="7"/>
                        </a:cubicBezTo>
                        <a:cubicBezTo>
                          <a:pt x="7" y="7"/>
                          <a:pt x="7" y="6"/>
                          <a:pt x="8" y="6"/>
                        </a:cubicBezTo>
                        <a:cubicBezTo>
                          <a:pt x="8" y="6"/>
                          <a:pt x="8" y="6"/>
                          <a:pt x="8" y="7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21" name="Freeform 1230"/>
                  <p:cNvSpPr>
                    <a:spLocks/>
                  </p:cNvSpPr>
                  <p:nvPr/>
                </p:nvSpPr>
                <p:spPr bwMode="gray">
                  <a:xfrm>
                    <a:off x="2416176" y="5413786"/>
                    <a:ext cx="60325" cy="2222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4" y="2"/>
                      </a:cxn>
                      <a:cxn ang="0">
                        <a:pos x="5" y="3"/>
                      </a:cxn>
                      <a:cxn ang="0">
                        <a:pos x="7" y="3"/>
                      </a:cxn>
                      <a:cxn ang="0">
                        <a:pos x="8" y="3"/>
                      </a:cxn>
                      <a:cxn ang="0">
                        <a:pos x="9" y="3"/>
                      </a:cxn>
                      <a:cxn ang="0">
                        <a:pos x="11" y="4"/>
                      </a:cxn>
                      <a:cxn ang="0">
                        <a:pos x="13" y="5"/>
                      </a:cxn>
                      <a:cxn ang="0">
                        <a:pos x="15" y="5"/>
                      </a:cxn>
                      <a:cxn ang="0">
                        <a:pos x="16" y="6"/>
                      </a:cxn>
                      <a:cxn ang="0">
                        <a:pos x="17" y="7"/>
                      </a:cxn>
                      <a:cxn ang="0">
                        <a:pos x="18" y="9"/>
                      </a:cxn>
                      <a:cxn ang="0">
                        <a:pos x="19" y="10"/>
                      </a:cxn>
                      <a:cxn ang="0">
                        <a:pos x="20" y="10"/>
                      </a:cxn>
                      <a:cxn ang="0">
                        <a:pos x="21" y="11"/>
                      </a:cxn>
                      <a:cxn ang="0">
                        <a:pos x="22" y="13"/>
                      </a:cxn>
                      <a:cxn ang="0">
                        <a:pos x="21" y="14"/>
                      </a:cxn>
                      <a:cxn ang="0">
                        <a:pos x="20" y="13"/>
                      </a:cxn>
                      <a:cxn ang="0">
                        <a:pos x="19" y="12"/>
                      </a:cxn>
                      <a:cxn ang="0">
                        <a:pos x="17" y="11"/>
                      </a:cxn>
                      <a:cxn ang="0">
                        <a:pos x="15" y="10"/>
                      </a:cxn>
                      <a:cxn ang="0">
                        <a:pos x="13" y="10"/>
                      </a:cxn>
                      <a:cxn ang="0">
                        <a:pos x="12" y="8"/>
                      </a:cxn>
                      <a:cxn ang="0">
                        <a:pos x="11" y="6"/>
                      </a:cxn>
                      <a:cxn ang="0">
                        <a:pos x="9" y="6"/>
                      </a:cxn>
                      <a:cxn ang="0">
                        <a:pos x="8" y="6"/>
                      </a:cxn>
                      <a:cxn ang="0">
                        <a:pos x="8" y="7"/>
                      </a:cxn>
                      <a:cxn ang="0">
                        <a:pos x="10" y="9"/>
                      </a:cxn>
                      <a:cxn ang="0">
                        <a:pos x="10" y="11"/>
                      </a:cxn>
                      <a:cxn ang="0">
                        <a:pos x="9" y="11"/>
                      </a:cxn>
                      <a:cxn ang="0">
                        <a:pos x="7" y="10"/>
                      </a:cxn>
                      <a:cxn ang="0">
                        <a:pos x="6" y="9"/>
                      </a:cxn>
                      <a:cxn ang="0">
                        <a:pos x="5" y="8"/>
                      </a:cxn>
                      <a:cxn ang="0">
                        <a:pos x="4" y="6"/>
                      </a:cxn>
                      <a:cxn ang="0">
                        <a:pos x="3" y="5"/>
                      </a:cxn>
                      <a:cxn ang="0">
                        <a:pos x="2" y="5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2" h="14">
                        <a:moveTo>
                          <a:pt x="2" y="0"/>
                        </a:move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3"/>
                          <a:pt x="5" y="3"/>
                          <a:pt x="5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7" y="3"/>
                          <a:pt x="7" y="3"/>
                          <a:pt x="8" y="3"/>
                        </a:cubicBezTo>
                        <a:cubicBezTo>
                          <a:pt x="8" y="3"/>
                          <a:pt x="9" y="3"/>
                          <a:pt x="9" y="3"/>
                        </a:cubicBezTo>
                        <a:cubicBezTo>
                          <a:pt x="10" y="3"/>
                          <a:pt x="10" y="4"/>
                          <a:pt x="11" y="4"/>
                        </a:cubicBezTo>
                        <a:cubicBezTo>
                          <a:pt x="12" y="5"/>
                          <a:pt x="12" y="5"/>
                          <a:pt x="13" y="5"/>
                        </a:cubicBezTo>
                        <a:cubicBezTo>
                          <a:pt x="14" y="5"/>
                          <a:pt x="14" y="5"/>
                          <a:pt x="15" y="5"/>
                        </a:cubicBezTo>
                        <a:cubicBezTo>
                          <a:pt x="15" y="5"/>
                          <a:pt x="16" y="6"/>
                          <a:pt x="16" y="6"/>
                        </a:cubicBezTo>
                        <a:cubicBezTo>
                          <a:pt x="17" y="6"/>
                          <a:pt x="17" y="7"/>
                          <a:pt x="17" y="7"/>
                        </a:cubicBezTo>
                        <a:cubicBezTo>
                          <a:pt x="17" y="8"/>
                          <a:pt x="18" y="8"/>
                          <a:pt x="18" y="9"/>
                        </a:cubicBezTo>
                        <a:cubicBezTo>
                          <a:pt x="18" y="9"/>
                          <a:pt x="18" y="10"/>
                          <a:pt x="19" y="10"/>
                        </a:cubicBezTo>
                        <a:cubicBezTo>
                          <a:pt x="19" y="10"/>
                          <a:pt x="20" y="10"/>
                          <a:pt x="20" y="10"/>
                        </a:cubicBezTo>
                        <a:cubicBezTo>
                          <a:pt x="21" y="11"/>
                          <a:pt x="21" y="11"/>
                          <a:pt x="21" y="11"/>
                        </a:cubicBezTo>
                        <a:cubicBezTo>
                          <a:pt x="22" y="12"/>
                          <a:pt x="22" y="12"/>
                          <a:pt x="22" y="13"/>
                        </a:cubicBezTo>
                        <a:cubicBezTo>
                          <a:pt x="22" y="14"/>
                          <a:pt x="22" y="14"/>
                          <a:pt x="21" y="14"/>
                        </a:cubicBezTo>
                        <a:cubicBezTo>
                          <a:pt x="21" y="14"/>
                          <a:pt x="20" y="14"/>
                          <a:pt x="20" y="13"/>
                        </a:cubicBezTo>
                        <a:cubicBezTo>
                          <a:pt x="20" y="12"/>
                          <a:pt x="19" y="12"/>
                          <a:pt x="19" y="12"/>
                        </a:cubicBezTo>
                        <a:cubicBezTo>
                          <a:pt x="18" y="11"/>
                          <a:pt x="18" y="11"/>
                          <a:pt x="17" y="11"/>
                        </a:cubicBezTo>
                        <a:cubicBezTo>
                          <a:pt x="16" y="10"/>
                          <a:pt x="16" y="10"/>
                          <a:pt x="15" y="10"/>
                        </a:cubicBezTo>
                        <a:cubicBezTo>
                          <a:pt x="14" y="10"/>
                          <a:pt x="13" y="10"/>
                          <a:pt x="13" y="10"/>
                        </a:cubicBezTo>
                        <a:cubicBezTo>
                          <a:pt x="13" y="9"/>
                          <a:pt x="12" y="8"/>
                          <a:pt x="12" y="8"/>
                        </a:cubicBezTo>
                        <a:cubicBezTo>
                          <a:pt x="12" y="7"/>
                          <a:pt x="12" y="7"/>
                          <a:pt x="11" y="6"/>
                        </a:cubicBezTo>
                        <a:cubicBezTo>
                          <a:pt x="10" y="6"/>
                          <a:pt x="10" y="6"/>
                          <a:pt x="9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9" y="8"/>
                          <a:pt x="9" y="9"/>
                          <a:pt x="10" y="9"/>
                        </a:cubicBezTo>
                        <a:cubicBezTo>
                          <a:pt x="10" y="10"/>
                          <a:pt x="10" y="10"/>
                          <a:pt x="10" y="11"/>
                        </a:cubicBezTo>
                        <a:cubicBezTo>
                          <a:pt x="10" y="11"/>
                          <a:pt x="10" y="11"/>
                          <a:pt x="9" y="11"/>
                        </a:cubicBezTo>
                        <a:cubicBezTo>
                          <a:pt x="8" y="11"/>
                          <a:pt x="8" y="11"/>
                          <a:pt x="7" y="10"/>
                        </a:cubicBezTo>
                        <a:cubicBezTo>
                          <a:pt x="7" y="9"/>
                          <a:pt x="6" y="9"/>
                          <a:pt x="6" y="9"/>
                        </a:cubicBezTo>
                        <a:cubicBezTo>
                          <a:pt x="6" y="9"/>
                          <a:pt x="5" y="8"/>
                          <a:pt x="5" y="8"/>
                        </a:cubicBezTo>
                        <a:cubicBezTo>
                          <a:pt x="5" y="7"/>
                          <a:pt x="5" y="7"/>
                          <a:pt x="4" y="6"/>
                        </a:cubicBezTo>
                        <a:cubicBezTo>
                          <a:pt x="4" y="6"/>
                          <a:pt x="3" y="6"/>
                          <a:pt x="3" y="5"/>
                        </a:cubicBezTo>
                        <a:cubicBezTo>
                          <a:pt x="3" y="5"/>
                          <a:pt x="3" y="5"/>
                          <a:pt x="2" y="5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2" y="2"/>
                          <a:pt x="1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22" name="Freeform 1231"/>
                  <p:cNvSpPr>
                    <a:spLocks/>
                  </p:cNvSpPr>
                  <p:nvPr/>
                </p:nvSpPr>
                <p:spPr bwMode="gray">
                  <a:xfrm>
                    <a:off x="2379663" y="5410611"/>
                    <a:ext cx="33338" cy="12700"/>
                  </a:xfrm>
                  <a:custGeom>
                    <a:avLst/>
                    <a:gdLst/>
                    <a:ahLst/>
                    <a:cxnLst>
                      <a:cxn ang="0">
                        <a:pos x="10" y="3"/>
                      </a:cxn>
                      <a:cxn ang="0">
                        <a:pos x="8" y="1"/>
                      </a:cxn>
                      <a:cxn ang="0">
                        <a:pos x="7" y="1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3" y="2"/>
                      </a:cxn>
                      <a:cxn ang="0">
                        <a:pos x="4" y="3"/>
                      </a:cxn>
                      <a:cxn ang="0">
                        <a:pos x="5" y="5"/>
                      </a:cxn>
                      <a:cxn ang="0">
                        <a:pos x="7" y="5"/>
                      </a:cxn>
                      <a:cxn ang="0">
                        <a:pos x="8" y="6"/>
                      </a:cxn>
                      <a:cxn ang="0">
                        <a:pos x="10" y="7"/>
                      </a:cxn>
                      <a:cxn ang="0">
                        <a:pos x="11" y="7"/>
                      </a:cxn>
                      <a:cxn ang="0">
                        <a:pos x="11" y="6"/>
                      </a:cxn>
                      <a:cxn ang="0">
                        <a:pos x="11" y="5"/>
                      </a:cxn>
                      <a:cxn ang="0">
                        <a:pos x="10" y="3"/>
                      </a:cxn>
                    </a:cxnLst>
                    <a:rect l="0" t="0" r="r" b="b"/>
                    <a:pathLst>
                      <a:path w="12" h="8">
                        <a:moveTo>
                          <a:pt x="10" y="3"/>
                        </a:moveTo>
                        <a:cubicBezTo>
                          <a:pt x="9" y="2"/>
                          <a:pt x="9" y="2"/>
                          <a:pt x="8" y="1"/>
                        </a:cubicBezTo>
                        <a:cubicBezTo>
                          <a:pt x="8" y="1"/>
                          <a:pt x="7" y="1"/>
                          <a:pt x="7" y="1"/>
                        </a:cubicBezTo>
                        <a:cubicBezTo>
                          <a:pt x="6" y="2"/>
                          <a:pt x="6" y="2"/>
                          <a:pt x="5" y="2"/>
                        </a:cubicBezTo>
                        <a:cubicBezTo>
                          <a:pt x="5" y="2"/>
                          <a:pt x="5" y="2"/>
                          <a:pt x="4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3" y="2"/>
                        </a:cubicBezTo>
                        <a:cubicBezTo>
                          <a:pt x="3" y="2"/>
                          <a:pt x="4" y="3"/>
                          <a:pt x="4" y="3"/>
                        </a:cubicBezTo>
                        <a:cubicBezTo>
                          <a:pt x="4" y="4"/>
                          <a:pt x="5" y="4"/>
                          <a:pt x="5" y="5"/>
                        </a:cubicBezTo>
                        <a:cubicBezTo>
                          <a:pt x="6" y="5"/>
                          <a:pt x="6" y="5"/>
                          <a:pt x="7" y="5"/>
                        </a:cubicBezTo>
                        <a:cubicBezTo>
                          <a:pt x="7" y="5"/>
                          <a:pt x="8" y="6"/>
                          <a:pt x="8" y="6"/>
                        </a:cubicBezTo>
                        <a:cubicBezTo>
                          <a:pt x="9" y="6"/>
                          <a:pt x="9" y="7"/>
                          <a:pt x="10" y="7"/>
                        </a:cubicBezTo>
                        <a:cubicBezTo>
                          <a:pt x="10" y="8"/>
                          <a:pt x="11" y="8"/>
                          <a:pt x="11" y="7"/>
                        </a:cubicBezTo>
                        <a:cubicBezTo>
                          <a:pt x="11" y="7"/>
                          <a:pt x="11" y="6"/>
                          <a:pt x="11" y="6"/>
                        </a:cubicBezTo>
                        <a:cubicBezTo>
                          <a:pt x="12" y="6"/>
                          <a:pt x="12" y="6"/>
                          <a:pt x="11" y="5"/>
                        </a:cubicBezTo>
                        <a:cubicBezTo>
                          <a:pt x="11" y="4"/>
                          <a:pt x="11" y="3"/>
                          <a:pt x="10" y="3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23" name="Freeform 1232"/>
                  <p:cNvSpPr>
                    <a:spLocks/>
                  </p:cNvSpPr>
                  <p:nvPr/>
                </p:nvSpPr>
                <p:spPr bwMode="gray">
                  <a:xfrm>
                    <a:off x="2446338" y="5415374"/>
                    <a:ext cx="11113" cy="4763"/>
                  </a:xfrm>
                  <a:custGeom>
                    <a:avLst/>
                    <a:gdLst/>
                    <a:ahLst/>
                    <a:cxnLst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3" y="3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4" y="1"/>
                      </a:cxn>
                    </a:cxnLst>
                    <a:rect l="0" t="0" r="r" b="b"/>
                    <a:pathLst>
                      <a:path w="4" h="3">
                        <a:moveTo>
                          <a:pt x="4" y="1"/>
                        </a:move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25" name="Freeform 1233"/>
                  <p:cNvSpPr>
                    <a:spLocks/>
                  </p:cNvSpPr>
                  <p:nvPr/>
                </p:nvSpPr>
                <p:spPr bwMode="gray">
                  <a:xfrm>
                    <a:off x="2376488" y="5372511"/>
                    <a:ext cx="17463" cy="20638"/>
                  </a:xfrm>
                  <a:custGeom>
                    <a:avLst/>
                    <a:gdLst/>
                    <a:ahLst/>
                    <a:cxnLst>
                      <a:cxn ang="0">
                        <a:pos x="4" y="5"/>
                      </a:cxn>
                      <a:cxn ang="0">
                        <a:pos x="4" y="8"/>
                      </a:cxn>
                      <a:cxn ang="0">
                        <a:pos x="4" y="9"/>
                      </a:cxn>
                      <a:cxn ang="0">
                        <a:pos x="5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6" y="12"/>
                      </a:cxn>
                      <a:cxn ang="0">
                        <a:pos x="5" y="13"/>
                      </a:cxn>
                      <a:cxn ang="0">
                        <a:pos x="4" y="13"/>
                      </a:cxn>
                      <a:cxn ang="0">
                        <a:pos x="3" y="13"/>
                      </a:cxn>
                      <a:cxn ang="0">
                        <a:pos x="2" y="11"/>
                      </a:cxn>
                      <a:cxn ang="0">
                        <a:pos x="1" y="9"/>
                      </a:cxn>
                      <a:cxn ang="0">
                        <a:pos x="0" y="7"/>
                      </a:cxn>
                      <a:cxn ang="0">
                        <a:pos x="1" y="5"/>
                      </a:cxn>
                      <a:cxn ang="0">
                        <a:pos x="1" y="4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5"/>
                      </a:cxn>
                    </a:cxnLst>
                    <a:rect l="0" t="0" r="r" b="b"/>
                    <a:pathLst>
                      <a:path w="6" h="13">
                        <a:moveTo>
                          <a:pt x="4" y="5"/>
                        </a:moveTo>
                        <a:cubicBezTo>
                          <a:pt x="4" y="7"/>
                          <a:pt x="4" y="7"/>
                          <a:pt x="4" y="8"/>
                        </a:cubicBezTo>
                        <a:cubicBezTo>
                          <a:pt x="4" y="8"/>
                          <a:pt x="3" y="8"/>
                          <a:pt x="4" y="9"/>
                        </a:cubicBezTo>
                        <a:cubicBezTo>
                          <a:pt x="4" y="9"/>
                          <a:pt x="4" y="10"/>
                          <a:pt x="5" y="10"/>
                        </a:cubicBezTo>
                        <a:cubicBezTo>
                          <a:pt x="5" y="10"/>
                          <a:pt x="5" y="10"/>
                          <a:pt x="6" y="10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6" y="11"/>
                          <a:pt x="6" y="11"/>
                          <a:pt x="6" y="12"/>
                        </a:cubicBezTo>
                        <a:cubicBezTo>
                          <a:pt x="6" y="12"/>
                          <a:pt x="5" y="13"/>
                          <a:pt x="5" y="13"/>
                        </a:cubicBezTo>
                        <a:cubicBezTo>
                          <a:pt x="5" y="13"/>
                          <a:pt x="4" y="13"/>
                          <a:pt x="4" y="13"/>
                        </a:cubicBezTo>
                        <a:cubicBezTo>
                          <a:pt x="4" y="13"/>
                          <a:pt x="3" y="13"/>
                          <a:pt x="3" y="13"/>
                        </a:cubicBezTo>
                        <a:cubicBezTo>
                          <a:pt x="2" y="12"/>
                          <a:pt x="2" y="12"/>
                          <a:pt x="2" y="11"/>
                        </a:cubicBezTo>
                        <a:cubicBezTo>
                          <a:pt x="2" y="10"/>
                          <a:pt x="2" y="10"/>
                          <a:pt x="1" y="9"/>
                        </a:cubicBezTo>
                        <a:cubicBezTo>
                          <a:pt x="1" y="9"/>
                          <a:pt x="0" y="8"/>
                          <a:pt x="0" y="7"/>
                        </a:cubicBezTo>
                        <a:cubicBezTo>
                          <a:pt x="0" y="6"/>
                          <a:pt x="0" y="5"/>
                          <a:pt x="1" y="5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2"/>
                          <a:pt x="1" y="1"/>
                        </a:cubicBez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3" y="2"/>
                          <a:pt x="3" y="3"/>
                          <a:pt x="4" y="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26" name="Freeform 1234"/>
                  <p:cNvSpPr>
                    <a:spLocks/>
                  </p:cNvSpPr>
                  <p:nvPr/>
                </p:nvSpPr>
                <p:spPr bwMode="gray">
                  <a:xfrm>
                    <a:off x="2344738" y="5382036"/>
                    <a:ext cx="15875" cy="12700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0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6" y="2"/>
                      </a:cxn>
                      <a:cxn ang="0">
                        <a:pos x="5" y="4"/>
                      </a:cxn>
                      <a:cxn ang="0">
                        <a:pos x="5" y="6"/>
                      </a:cxn>
                      <a:cxn ang="0">
                        <a:pos x="5" y="7"/>
                      </a:cxn>
                      <a:cxn ang="0">
                        <a:pos x="4" y="7"/>
                      </a:cxn>
                      <a:cxn ang="0">
                        <a:pos x="3" y="6"/>
                      </a:cxn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1" y="6"/>
                      </a:cxn>
                      <a:cxn ang="0">
                        <a:pos x="0" y="7"/>
                      </a:cxn>
                      <a:cxn ang="0">
                        <a:pos x="0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6" h="8">
                        <a:moveTo>
                          <a:pt x="1" y="1"/>
                        </a:move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1"/>
                          <a:pt x="3" y="1"/>
                          <a:pt x="4" y="1"/>
                        </a:cubicBezTo>
                        <a:cubicBezTo>
                          <a:pt x="4" y="1"/>
                          <a:pt x="5" y="1"/>
                          <a:pt x="5" y="1"/>
                        </a:cubicBezTo>
                        <a:cubicBezTo>
                          <a:pt x="6" y="1"/>
                          <a:pt x="6" y="2"/>
                          <a:pt x="6" y="2"/>
                        </a:cubicBezTo>
                        <a:cubicBezTo>
                          <a:pt x="5" y="3"/>
                          <a:pt x="5" y="3"/>
                          <a:pt x="5" y="4"/>
                        </a:cubicBezTo>
                        <a:cubicBezTo>
                          <a:pt x="5" y="5"/>
                          <a:pt x="5" y="5"/>
                          <a:pt x="5" y="6"/>
                        </a:cubicBezTo>
                        <a:cubicBezTo>
                          <a:pt x="5" y="6"/>
                          <a:pt x="5" y="7"/>
                          <a:pt x="5" y="7"/>
                        </a:cubicBezTo>
                        <a:cubicBezTo>
                          <a:pt x="5" y="8"/>
                          <a:pt x="5" y="7"/>
                          <a:pt x="4" y="7"/>
                        </a:cubicBezTo>
                        <a:cubicBezTo>
                          <a:pt x="4" y="6"/>
                          <a:pt x="4" y="6"/>
                          <a:pt x="3" y="6"/>
                        </a:cubicBezTo>
                        <a:cubicBezTo>
                          <a:pt x="3" y="5"/>
                          <a:pt x="3" y="5"/>
                          <a:pt x="2" y="4"/>
                        </a:cubicBezTo>
                        <a:cubicBezTo>
                          <a:pt x="2" y="4"/>
                          <a:pt x="2" y="4"/>
                          <a:pt x="2" y="5"/>
                        </a:cubicBezTo>
                        <a:cubicBezTo>
                          <a:pt x="1" y="5"/>
                          <a:pt x="1" y="6"/>
                          <a:pt x="1" y="6"/>
                        </a:cubicBezTo>
                        <a:cubicBezTo>
                          <a:pt x="1" y="7"/>
                          <a:pt x="1" y="7"/>
                          <a:pt x="0" y="7"/>
                        </a:cubicBezTo>
                        <a:cubicBezTo>
                          <a:pt x="0" y="7"/>
                          <a:pt x="0" y="6"/>
                          <a:pt x="0" y="6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27" name="Freeform 1235"/>
                  <p:cNvSpPr>
                    <a:spLocks/>
                  </p:cNvSpPr>
                  <p:nvPr/>
                </p:nvSpPr>
                <p:spPr bwMode="gray">
                  <a:xfrm>
                    <a:off x="2363788" y="5385211"/>
                    <a:ext cx="4763" cy="793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1" y="4"/>
                      </a:cxn>
                      <a:cxn ang="0">
                        <a:pos x="0" y="4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" h="5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0" y="5"/>
                          <a:pt x="0" y="4"/>
                          <a:pt x="0" y="4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28" name="Freeform 1236"/>
                  <p:cNvSpPr>
                    <a:spLocks/>
                  </p:cNvSpPr>
                  <p:nvPr/>
                </p:nvSpPr>
                <p:spPr bwMode="gray">
                  <a:xfrm>
                    <a:off x="2368551" y="5388386"/>
                    <a:ext cx="7938" cy="635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3" y="4"/>
                      </a:cxn>
                      <a:cxn ang="0">
                        <a:pos x="2" y="4"/>
                      </a:cxn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3" y="2"/>
                          <a:pt x="3" y="2"/>
                          <a:pt x="3" y="3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29" name="Freeform 1237"/>
                  <p:cNvSpPr>
                    <a:spLocks/>
                  </p:cNvSpPr>
                  <p:nvPr/>
                </p:nvSpPr>
                <p:spPr bwMode="gray">
                  <a:xfrm>
                    <a:off x="2544763" y="5407436"/>
                    <a:ext cx="19050" cy="6350"/>
                  </a:xfrm>
                  <a:custGeom>
                    <a:avLst/>
                    <a:gdLst/>
                    <a:ahLst/>
                    <a:cxnLst>
                      <a:cxn ang="0">
                        <a:pos x="7" y="2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  <a:cxn ang="0">
                        <a:pos x="1" y="4"/>
                      </a:cxn>
                      <a:cxn ang="0">
                        <a:pos x="3" y="3"/>
                      </a:cxn>
                      <a:cxn ang="0">
                        <a:pos x="4" y="3"/>
                      </a:cxn>
                      <a:cxn ang="0">
                        <a:pos x="6" y="2"/>
                      </a:cxn>
                      <a:cxn ang="0">
                        <a:pos x="7" y="2"/>
                      </a:cxn>
                    </a:cxnLst>
                    <a:rect l="0" t="0" r="r" b="b"/>
                    <a:pathLst>
                      <a:path w="7" h="4">
                        <a:moveTo>
                          <a:pt x="7" y="2"/>
                        </a:moveTo>
                        <a:cubicBezTo>
                          <a:pt x="7" y="1"/>
                          <a:pt x="7" y="1"/>
                          <a:pt x="6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0" y="2"/>
                          <a:pt x="0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2" y="4"/>
                          <a:pt x="2" y="4"/>
                          <a:pt x="3" y="3"/>
                        </a:cubicBezTo>
                        <a:cubicBezTo>
                          <a:pt x="3" y="3"/>
                          <a:pt x="4" y="3"/>
                          <a:pt x="4" y="3"/>
                        </a:cubicBezTo>
                        <a:cubicBezTo>
                          <a:pt x="5" y="3"/>
                          <a:pt x="6" y="3"/>
                          <a:pt x="6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0" name="Freeform 1238"/>
                  <p:cNvSpPr>
                    <a:spLocks/>
                  </p:cNvSpPr>
                  <p:nvPr/>
                </p:nvSpPr>
                <p:spPr bwMode="gray">
                  <a:xfrm>
                    <a:off x="2201863" y="5256624"/>
                    <a:ext cx="15875" cy="1270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5" y="2"/>
                      </a:cxn>
                      <a:cxn ang="0">
                        <a:pos x="6" y="2"/>
                      </a:cxn>
                      <a:cxn ang="0">
                        <a:pos x="6" y="3"/>
                      </a:cxn>
                      <a:cxn ang="0">
                        <a:pos x="5" y="5"/>
                      </a:cxn>
                      <a:cxn ang="0">
                        <a:pos x="4" y="7"/>
                      </a:cxn>
                      <a:cxn ang="0">
                        <a:pos x="3" y="8"/>
                      </a:cxn>
                      <a:cxn ang="0">
                        <a:pos x="2" y="8"/>
                      </a:cxn>
                      <a:cxn ang="0">
                        <a:pos x="2" y="6"/>
                      </a:cxn>
                      <a:cxn ang="0">
                        <a:pos x="1" y="5"/>
                      </a:cxn>
                      <a:cxn ang="0">
                        <a:pos x="1" y="3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6" h="8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4" y="1"/>
                          <a:pt x="4" y="1"/>
                          <a:pt x="5" y="2"/>
                        </a:cubicBezTo>
                        <a:cubicBezTo>
                          <a:pt x="5" y="2"/>
                          <a:pt x="5" y="2"/>
                          <a:pt x="6" y="2"/>
                        </a:cubicBezTo>
                        <a:cubicBezTo>
                          <a:pt x="6" y="2"/>
                          <a:pt x="6" y="3"/>
                          <a:pt x="6" y="3"/>
                        </a:cubicBezTo>
                        <a:cubicBezTo>
                          <a:pt x="5" y="4"/>
                          <a:pt x="5" y="5"/>
                          <a:pt x="5" y="5"/>
                        </a:cubicBezTo>
                        <a:cubicBezTo>
                          <a:pt x="4" y="6"/>
                          <a:pt x="4" y="7"/>
                          <a:pt x="4" y="7"/>
                        </a:cubicBezTo>
                        <a:cubicBezTo>
                          <a:pt x="4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2" y="8"/>
                        </a:cubicBezTo>
                        <a:cubicBezTo>
                          <a:pt x="2" y="7"/>
                          <a:pt x="2" y="7"/>
                          <a:pt x="2" y="6"/>
                        </a:cubicBezTo>
                        <a:cubicBezTo>
                          <a:pt x="1" y="6"/>
                          <a:pt x="1" y="6"/>
                          <a:pt x="1" y="5"/>
                        </a:cubicBez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1" name="Freeform 1239"/>
                  <p:cNvSpPr>
                    <a:spLocks/>
                  </p:cNvSpPr>
                  <p:nvPr/>
                </p:nvSpPr>
                <p:spPr bwMode="gray">
                  <a:xfrm>
                    <a:off x="2206626" y="5270911"/>
                    <a:ext cx="11113" cy="11113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2"/>
                      </a:cxn>
                      <a:cxn ang="0">
                        <a:pos x="1" y="5"/>
                      </a:cxn>
                      <a:cxn ang="0">
                        <a:pos x="2" y="7"/>
                      </a:cxn>
                      <a:cxn ang="0">
                        <a:pos x="3" y="6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3" y="1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4" h="7"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0" y="4"/>
                          <a:pt x="1" y="5"/>
                        </a:cubicBezTo>
                        <a:cubicBezTo>
                          <a:pt x="1" y="5"/>
                          <a:pt x="2" y="6"/>
                          <a:pt x="2" y="7"/>
                        </a:cubicBezTo>
                        <a:cubicBezTo>
                          <a:pt x="3" y="7"/>
                          <a:pt x="3" y="7"/>
                          <a:pt x="3" y="6"/>
                        </a:cubicBezTo>
                        <a:cubicBezTo>
                          <a:pt x="3" y="5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3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2" name="Freeform 1240"/>
                  <p:cNvSpPr>
                    <a:spLocks/>
                  </p:cNvSpPr>
                  <p:nvPr/>
                </p:nvSpPr>
                <p:spPr bwMode="gray">
                  <a:xfrm>
                    <a:off x="2305051" y="5367749"/>
                    <a:ext cx="39688" cy="20638"/>
                  </a:xfrm>
                  <a:custGeom>
                    <a:avLst/>
                    <a:gdLst/>
                    <a:ahLst/>
                    <a:cxnLst>
                      <a:cxn ang="0">
                        <a:pos x="8" y="8"/>
                      </a:cxn>
                      <a:cxn ang="0">
                        <a:pos x="9" y="9"/>
                      </a:cxn>
                      <a:cxn ang="0">
                        <a:pos x="9" y="11"/>
                      </a:cxn>
                      <a:cxn ang="0">
                        <a:pos x="9" y="13"/>
                      </a:cxn>
                      <a:cxn ang="0">
                        <a:pos x="11" y="13"/>
                      </a:cxn>
                      <a:cxn ang="0">
                        <a:pos x="12" y="12"/>
                      </a:cxn>
                      <a:cxn ang="0">
                        <a:pos x="13" y="10"/>
                      </a:cxn>
                      <a:cxn ang="0">
                        <a:pos x="13" y="8"/>
                      </a:cxn>
                      <a:cxn ang="0">
                        <a:pos x="14" y="7"/>
                      </a:cxn>
                      <a:cxn ang="0">
                        <a:pos x="13" y="6"/>
                      </a:cxn>
                      <a:cxn ang="0">
                        <a:pos x="11" y="5"/>
                      </a:cxn>
                      <a:cxn ang="0">
                        <a:pos x="10" y="3"/>
                      </a:cxn>
                      <a:cxn ang="0">
                        <a:pos x="8" y="2"/>
                      </a:cxn>
                      <a:cxn ang="0">
                        <a:pos x="7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1" y="5"/>
                      </a:cxn>
                      <a:cxn ang="0">
                        <a:pos x="2" y="5"/>
                      </a:cxn>
                      <a:cxn ang="0">
                        <a:pos x="3" y="5"/>
                      </a:cxn>
                      <a:cxn ang="0">
                        <a:pos x="4" y="6"/>
                      </a:cxn>
                      <a:cxn ang="0">
                        <a:pos x="4" y="9"/>
                      </a:cxn>
                      <a:cxn ang="0">
                        <a:pos x="4" y="11"/>
                      </a:cxn>
                      <a:cxn ang="0">
                        <a:pos x="5" y="11"/>
                      </a:cxn>
                      <a:cxn ang="0">
                        <a:pos x="6" y="11"/>
                      </a:cxn>
                      <a:cxn ang="0">
                        <a:pos x="7" y="9"/>
                      </a:cxn>
                      <a:cxn ang="0">
                        <a:pos x="8" y="8"/>
                      </a:cxn>
                    </a:cxnLst>
                    <a:rect l="0" t="0" r="r" b="b"/>
                    <a:pathLst>
                      <a:path w="14" h="13">
                        <a:moveTo>
                          <a:pt x="8" y="8"/>
                        </a:moveTo>
                        <a:cubicBezTo>
                          <a:pt x="9" y="8"/>
                          <a:pt x="9" y="8"/>
                          <a:pt x="9" y="9"/>
                        </a:cubicBezTo>
                        <a:cubicBezTo>
                          <a:pt x="9" y="10"/>
                          <a:pt x="9" y="10"/>
                          <a:pt x="9" y="11"/>
                        </a:cubicBezTo>
                        <a:cubicBezTo>
                          <a:pt x="8" y="12"/>
                          <a:pt x="8" y="12"/>
                          <a:pt x="9" y="13"/>
                        </a:cubicBezTo>
                        <a:cubicBezTo>
                          <a:pt x="9" y="13"/>
                          <a:pt x="10" y="13"/>
                          <a:pt x="11" y="13"/>
                        </a:cubicBezTo>
                        <a:cubicBezTo>
                          <a:pt x="11" y="13"/>
                          <a:pt x="12" y="12"/>
                          <a:pt x="12" y="12"/>
                        </a:cubicBezTo>
                        <a:cubicBezTo>
                          <a:pt x="13" y="11"/>
                          <a:pt x="13" y="11"/>
                          <a:pt x="13" y="10"/>
                        </a:cubicBezTo>
                        <a:cubicBezTo>
                          <a:pt x="13" y="10"/>
                          <a:pt x="13" y="9"/>
                          <a:pt x="13" y="8"/>
                        </a:cubicBezTo>
                        <a:cubicBezTo>
                          <a:pt x="14" y="8"/>
                          <a:pt x="14" y="7"/>
                          <a:pt x="14" y="7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2" y="6"/>
                          <a:pt x="12" y="5"/>
                          <a:pt x="11" y="5"/>
                        </a:cubicBezTo>
                        <a:cubicBezTo>
                          <a:pt x="11" y="4"/>
                          <a:pt x="10" y="4"/>
                          <a:pt x="10" y="3"/>
                        </a:cubicBezTo>
                        <a:cubicBezTo>
                          <a:pt x="9" y="2"/>
                          <a:pt x="9" y="2"/>
                          <a:pt x="8" y="2"/>
                        </a:cubicBezTo>
                        <a:cubicBezTo>
                          <a:pt x="8" y="2"/>
                          <a:pt x="7" y="2"/>
                          <a:pt x="7" y="2"/>
                        </a:cubicBezTo>
                        <a:cubicBezTo>
                          <a:pt x="6" y="2"/>
                          <a:pt x="5" y="2"/>
                          <a:pt x="5" y="2"/>
                        </a:cubicBezTo>
                        <a:cubicBezTo>
                          <a:pt x="5" y="1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0" y="4"/>
                          <a:pt x="1" y="4"/>
                          <a:pt x="1" y="5"/>
                        </a:cubicBezTo>
                        <a:cubicBezTo>
                          <a:pt x="1" y="5"/>
                          <a:pt x="2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4" y="7"/>
                          <a:pt x="4" y="8"/>
                          <a:pt x="4" y="9"/>
                        </a:cubicBezTo>
                        <a:cubicBezTo>
                          <a:pt x="4" y="9"/>
                          <a:pt x="4" y="10"/>
                          <a:pt x="4" y="11"/>
                        </a:cubicBezTo>
                        <a:cubicBezTo>
                          <a:pt x="4" y="12"/>
                          <a:pt x="4" y="12"/>
                          <a:pt x="5" y="11"/>
                        </a:cubicBezTo>
                        <a:cubicBezTo>
                          <a:pt x="5" y="11"/>
                          <a:pt x="6" y="11"/>
                          <a:pt x="6" y="11"/>
                        </a:cubicBezTo>
                        <a:cubicBezTo>
                          <a:pt x="7" y="10"/>
                          <a:pt x="7" y="10"/>
                          <a:pt x="7" y="9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3" name="Freeform 1243"/>
                  <p:cNvSpPr>
                    <a:spLocks/>
                  </p:cNvSpPr>
                  <p:nvPr/>
                </p:nvSpPr>
                <p:spPr bwMode="gray">
                  <a:xfrm>
                    <a:off x="2233613" y="5294724"/>
                    <a:ext cx="6350" cy="6350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2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" h="4">
                        <a:moveTo>
                          <a:pt x="0" y="4"/>
                        </a:moveTo>
                        <a:cubicBezTo>
                          <a:pt x="0" y="4"/>
                          <a:pt x="1" y="4"/>
                          <a:pt x="2" y="4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4" name="Freeform 1244"/>
                  <p:cNvSpPr>
                    <a:spLocks/>
                  </p:cNvSpPr>
                  <p:nvPr/>
                </p:nvSpPr>
                <p:spPr bwMode="gray">
                  <a:xfrm>
                    <a:off x="2236788" y="5309011"/>
                    <a:ext cx="14288" cy="14288"/>
                  </a:xfrm>
                  <a:custGeom>
                    <a:avLst/>
                    <a:gdLst/>
                    <a:ahLst/>
                    <a:cxnLst>
                      <a:cxn ang="0">
                        <a:pos x="5" y="9"/>
                      </a:cxn>
                      <a:cxn ang="0">
                        <a:pos x="5" y="6"/>
                      </a:cxn>
                      <a:cxn ang="0">
                        <a:pos x="4" y="3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1" y="5"/>
                      </a:cxn>
                      <a:cxn ang="0">
                        <a:pos x="2" y="7"/>
                      </a:cxn>
                      <a:cxn ang="0">
                        <a:pos x="2" y="8"/>
                      </a:cxn>
                      <a:cxn ang="0">
                        <a:pos x="4" y="9"/>
                      </a:cxn>
                      <a:cxn ang="0">
                        <a:pos x="5" y="9"/>
                      </a:cxn>
                    </a:cxnLst>
                    <a:rect l="0" t="0" r="r" b="b"/>
                    <a:pathLst>
                      <a:path w="5" h="9">
                        <a:moveTo>
                          <a:pt x="5" y="9"/>
                        </a:moveTo>
                        <a:cubicBezTo>
                          <a:pt x="5" y="8"/>
                          <a:pt x="5" y="8"/>
                          <a:pt x="5" y="6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2"/>
                          <a:pt x="3" y="2"/>
                          <a:pt x="2" y="1"/>
                        </a:cubicBezTo>
                        <a:cubicBezTo>
                          <a:pt x="2" y="1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4"/>
                          <a:pt x="1" y="5"/>
                          <a:pt x="1" y="5"/>
                        </a:cubicBezTo>
                        <a:cubicBezTo>
                          <a:pt x="1" y="5"/>
                          <a:pt x="1" y="6"/>
                          <a:pt x="2" y="7"/>
                        </a:cubicBezTo>
                        <a:cubicBezTo>
                          <a:pt x="2" y="7"/>
                          <a:pt x="2" y="8"/>
                          <a:pt x="2" y="8"/>
                        </a:cubicBezTo>
                        <a:cubicBezTo>
                          <a:pt x="2" y="9"/>
                          <a:pt x="3" y="9"/>
                          <a:pt x="4" y="9"/>
                        </a:cubicBezTo>
                        <a:cubicBezTo>
                          <a:pt x="4" y="9"/>
                          <a:pt x="5" y="9"/>
                          <a:pt x="5" y="9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5" name="Freeform 1245"/>
                  <p:cNvSpPr>
                    <a:spLocks/>
                  </p:cNvSpPr>
                  <p:nvPr/>
                </p:nvSpPr>
                <p:spPr bwMode="gray">
                  <a:xfrm>
                    <a:off x="2259013" y="5323299"/>
                    <a:ext cx="25400" cy="22225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9" y="13"/>
                      </a:cxn>
                      <a:cxn ang="0">
                        <a:pos x="7" y="11"/>
                      </a:cxn>
                      <a:cxn ang="0">
                        <a:pos x="6" y="9"/>
                      </a:cxn>
                      <a:cxn ang="0">
                        <a:pos x="7" y="8"/>
                      </a:cxn>
                      <a:cxn ang="0">
                        <a:pos x="7" y="6"/>
                      </a:cxn>
                      <a:cxn ang="0">
                        <a:pos x="7" y="6"/>
                      </a:cxn>
                      <a:cxn ang="0">
                        <a:pos x="7" y="5"/>
                      </a:cxn>
                      <a:cxn ang="0">
                        <a:pos x="6" y="5"/>
                      </a:cxn>
                      <a:cxn ang="0">
                        <a:pos x="4" y="7"/>
                      </a:cxn>
                      <a:cxn ang="0">
                        <a:pos x="3" y="5"/>
                      </a:cxn>
                      <a:cxn ang="0">
                        <a:pos x="2" y="3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7" y="4"/>
                      </a:cxn>
                      <a:cxn ang="0">
                        <a:pos x="7" y="4"/>
                      </a:cxn>
                      <a:cxn ang="0">
                        <a:pos x="8" y="5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9" h="13">
                        <a:moveTo>
                          <a:pt x="9" y="8"/>
                        </a:moveTo>
                        <a:cubicBezTo>
                          <a:pt x="9" y="8"/>
                          <a:pt x="9" y="13"/>
                          <a:pt x="9" y="13"/>
                        </a:cubicBezTo>
                        <a:cubicBezTo>
                          <a:pt x="9" y="13"/>
                          <a:pt x="7" y="11"/>
                          <a:pt x="7" y="11"/>
                        </a:cubicBezTo>
                        <a:cubicBezTo>
                          <a:pt x="7" y="11"/>
                          <a:pt x="6" y="9"/>
                          <a:pt x="6" y="9"/>
                        </a:cubicBezTo>
                        <a:cubicBezTo>
                          <a:pt x="6" y="9"/>
                          <a:pt x="7" y="8"/>
                          <a:pt x="7" y="8"/>
                        </a:cubicBezTo>
                        <a:cubicBezTo>
                          <a:pt x="7" y="8"/>
                          <a:pt x="7" y="6"/>
                          <a:pt x="7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5"/>
                          <a:pt x="6" y="5"/>
                          <a:pt x="6" y="5"/>
                        </a:cubicBezTo>
                        <a:cubicBezTo>
                          <a:pt x="6" y="5"/>
                          <a:pt x="4" y="7"/>
                          <a:pt x="4" y="7"/>
                        </a:cubicBezTo>
                        <a:cubicBezTo>
                          <a:pt x="4" y="7"/>
                          <a:pt x="3" y="5"/>
                          <a:pt x="3" y="5"/>
                        </a:cubicBezTo>
                        <a:cubicBezTo>
                          <a:pt x="3" y="5"/>
                          <a:pt x="2" y="3"/>
                          <a:pt x="2" y="3"/>
                        </a:cubicBezTo>
                        <a:cubicBezTo>
                          <a:pt x="2" y="3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2" y="1"/>
                          <a:pt x="2" y="1"/>
                        </a:cubicBezTo>
                        <a:cubicBezTo>
                          <a:pt x="2" y="1"/>
                          <a:pt x="3" y="2"/>
                          <a:pt x="3" y="2"/>
                        </a:cubicBezTo>
                        <a:cubicBezTo>
                          <a:pt x="3" y="2"/>
                          <a:pt x="4" y="1"/>
                          <a:pt x="4" y="1"/>
                        </a:cubicBezTo>
                        <a:cubicBezTo>
                          <a:pt x="4" y="1"/>
                          <a:pt x="5" y="2"/>
                          <a:pt x="5" y="2"/>
                        </a:cubicBezTo>
                        <a:cubicBezTo>
                          <a:pt x="5" y="2"/>
                          <a:pt x="5" y="3"/>
                          <a:pt x="5" y="3"/>
                        </a:cubicBezTo>
                        <a:cubicBezTo>
                          <a:pt x="5" y="3"/>
                          <a:pt x="6" y="3"/>
                          <a:pt x="6" y="3"/>
                        </a:cubicBezTo>
                        <a:cubicBezTo>
                          <a:pt x="6" y="3"/>
                          <a:pt x="7" y="4"/>
                          <a:pt x="7" y="4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4"/>
                          <a:pt x="8" y="5"/>
                          <a:pt x="8" y="5"/>
                        </a:cubicBezTo>
                        <a:cubicBezTo>
                          <a:pt x="8" y="5"/>
                          <a:pt x="9" y="8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6" name="Freeform 1246"/>
                  <p:cNvSpPr>
                    <a:spLocks/>
                  </p:cNvSpPr>
                  <p:nvPr/>
                </p:nvSpPr>
                <p:spPr bwMode="gray">
                  <a:xfrm>
                    <a:off x="2225676" y="5297899"/>
                    <a:ext cx="6350" cy="11113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2"/>
                      </a:cxn>
                      <a:cxn ang="0">
                        <a:pos x="0" y="5"/>
                      </a:cxn>
                      <a:cxn ang="0">
                        <a:pos x="0" y="7"/>
                      </a:cxn>
                      <a:cxn ang="0">
                        <a:pos x="1" y="7"/>
                      </a:cxn>
                      <a:cxn ang="0">
                        <a:pos x="2" y="5"/>
                      </a:cxn>
                      <a:cxn ang="0">
                        <a:pos x="2" y="2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2" h="7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6"/>
                          <a:pt x="0" y="6"/>
                          <a:pt x="0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2" y="6"/>
                          <a:pt x="2" y="6"/>
                          <a:pt x="2" y="5"/>
                        </a:cubicBezTo>
                        <a:cubicBezTo>
                          <a:pt x="2" y="4"/>
                          <a:pt x="2" y="3"/>
                          <a:pt x="2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7" name="Freeform 1247"/>
                  <p:cNvSpPr>
                    <a:spLocks/>
                  </p:cNvSpPr>
                  <p:nvPr/>
                </p:nvSpPr>
                <p:spPr bwMode="gray">
                  <a:xfrm>
                    <a:off x="2263776" y="5316949"/>
                    <a:ext cx="17463" cy="9525"/>
                  </a:xfrm>
                  <a:custGeom>
                    <a:avLst/>
                    <a:gdLst/>
                    <a:ahLst/>
                    <a:cxnLst>
                      <a:cxn ang="0">
                        <a:pos x="6" y="4"/>
                      </a:cxn>
                      <a:cxn ang="0">
                        <a:pos x="5" y="6"/>
                      </a:cxn>
                      <a:cxn ang="0">
                        <a:pos x="3" y="5"/>
                      </a:cxn>
                      <a:cxn ang="0">
                        <a:pos x="2" y="4"/>
                      </a:cxn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6" y="4"/>
                      </a:cxn>
                    </a:cxnLst>
                    <a:rect l="0" t="0" r="r" b="b"/>
                    <a:pathLst>
                      <a:path w="6" h="6">
                        <a:moveTo>
                          <a:pt x="6" y="4"/>
                        </a:moveTo>
                        <a:cubicBezTo>
                          <a:pt x="6" y="5"/>
                          <a:pt x="6" y="5"/>
                          <a:pt x="5" y="6"/>
                        </a:cubicBezTo>
                        <a:cubicBezTo>
                          <a:pt x="4" y="6"/>
                          <a:pt x="4" y="6"/>
                          <a:pt x="3" y="5"/>
                        </a:cubicBezTo>
                        <a:cubicBezTo>
                          <a:pt x="3" y="4"/>
                          <a:pt x="3" y="4"/>
                          <a:pt x="2" y="4"/>
                        </a:cubicBezTo>
                        <a:cubicBezTo>
                          <a:pt x="2" y="3"/>
                          <a:pt x="1" y="3"/>
                          <a:pt x="1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1"/>
                          <a:pt x="2" y="1"/>
                          <a:pt x="3" y="1"/>
                        </a:cubicBezTo>
                        <a:cubicBezTo>
                          <a:pt x="3" y="2"/>
                          <a:pt x="4" y="2"/>
                          <a:pt x="4" y="3"/>
                        </a:cubicBezTo>
                        <a:cubicBezTo>
                          <a:pt x="5" y="3"/>
                          <a:pt x="5" y="4"/>
                          <a:pt x="6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8" name="Freeform 1248"/>
                  <p:cNvSpPr>
                    <a:spLocks/>
                  </p:cNvSpPr>
                  <p:nvPr/>
                </p:nvSpPr>
                <p:spPr bwMode="gray">
                  <a:xfrm>
                    <a:off x="2251076" y="5310599"/>
                    <a:ext cx="12700" cy="79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3" y="3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3" y="4"/>
                      </a:cxn>
                      <a:cxn ang="0">
                        <a:pos x="1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" h="5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2" y="2"/>
                          <a:pt x="3" y="2"/>
                          <a:pt x="3" y="3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5" y="4"/>
                          <a:pt x="5" y="4"/>
                          <a:pt x="4" y="5"/>
                        </a:cubicBezTo>
                        <a:cubicBezTo>
                          <a:pt x="4" y="5"/>
                          <a:pt x="4" y="5"/>
                          <a:pt x="3" y="4"/>
                        </a:cubicBezTo>
                        <a:cubicBezTo>
                          <a:pt x="3" y="4"/>
                          <a:pt x="2" y="4"/>
                          <a:pt x="1" y="3"/>
                        </a:cubicBezTo>
                        <a:cubicBezTo>
                          <a:pt x="1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39" name="Freeform 1249"/>
                  <p:cNvSpPr>
                    <a:spLocks/>
                  </p:cNvSpPr>
                  <p:nvPr/>
                </p:nvSpPr>
                <p:spPr bwMode="gray">
                  <a:xfrm>
                    <a:off x="2255838" y="5305836"/>
                    <a:ext cx="11113" cy="793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1" y="3"/>
                      </a:cxn>
                      <a:cxn ang="0">
                        <a:pos x="2" y="5"/>
                      </a:cxn>
                      <a:cxn ang="0">
                        <a:pos x="3" y="5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4" h="5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2" y="5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3" y="5"/>
                          <a:pt x="3" y="5"/>
                          <a:pt x="3" y="4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4"/>
                          <a:pt x="3" y="3"/>
                          <a:pt x="2" y="2"/>
                        </a:cubicBezTo>
                        <a:cubicBezTo>
                          <a:pt x="2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0" name="Freeform 1250"/>
                  <p:cNvSpPr>
                    <a:spLocks/>
                  </p:cNvSpPr>
                  <p:nvPr/>
                </p:nvSpPr>
                <p:spPr bwMode="gray">
                  <a:xfrm>
                    <a:off x="2168526" y="5185186"/>
                    <a:ext cx="52388" cy="71438"/>
                  </a:xfrm>
                  <a:custGeom>
                    <a:avLst/>
                    <a:gdLst/>
                    <a:ahLst/>
                    <a:cxnLst>
                      <a:cxn ang="0">
                        <a:pos x="15" y="36"/>
                      </a:cxn>
                      <a:cxn ang="0">
                        <a:pos x="15" y="39"/>
                      </a:cxn>
                      <a:cxn ang="0">
                        <a:pos x="16" y="40"/>
                      </a:cxn>
                      <a:cxn ang="0">
                        <a:pos x="17" y="43"/>
                      </a:cxn>
                      <a:cxn ang="0">
                        <a:pos x="19" y="45"/>
                      </a:cxn>
                      <a:cxn ang="0">
                        <a:pos x="19" y="40"/>
                      </a:cxn>
                      <a:cxn ang="0">
                        <a:pos x="17" y="34"/>
                      </a:cxn>
                      <a:cxn ang="0">
                        <a:pos x="16" y="29"/>
                      </a:cxn>
                      <a:cxn ang="0">
                        <a:pos x="15" y="25"/>
                      </a:cxn>
                      <a:cxn ang="0">
                        <a:pos x="14" y="21"/>
                      </a:cxn>
                      <a:cxn ang="0">
                        <a:pos x="13" y="19"/>
                      </a:cxn>
                      <a:cxn ang="0">
                        <a:pos x="12" y="16"/>
                      </a:cxn>
                      <a:cxn ang="0">
                        <a:pos x="11" y="12"/>
                      </a:cxn>
                      <a:cxn ang="0">
                        <a:pos x="9" y="7"/>
                      </a:cxn>
                      <a:cxn ang="0">
                        <a:pos x="6" y="7"/>
                      </a:cxn>
                      <a:cxn ang="0">
                        <a:pos x="6" y="2"/>
                      </a:cxn>
                      <a:cxn ang="0">
                        <a:pos x="5" y="0"/>
                      </a:cxn>
                      <a:cxn ang="0">
                        <a:pos x="3" y="2"/>
                      </a:cxn>
                      <a:cxn ang="0">
                        <a:pos x="4" y="3"/>
                      </a:cxn>
                      <a:cxn ang="0">
                        <a:pos x="4" y="6"/>
                      </a:cxn>
                      <a:cxn ang="0">
                        <a:pos x="2" y="5"/>
                      </a:cxn>
                      <a:cxn ang="0">
                        <a:pos x="1" y="7"/>
                      </a:cxn>
                      <a:cxn ang="0">
                        <a:pos x="2" y="11"/>
                      </a:cxn>
                      <a:cxn ang="0">
                        <a:pos x="1" y="14"/>
                      </a:cxn>
                      <a:cxn ang="0">
                        <a:pos x="3" y="18"/>
                      </a:cxn>
                      <a:cxn ang="0">
                        <a:pos x="5" y="18"/>
                      </a:cxn>
                      <a:cxn ang="0">
                        <a:pos x="7" y="14"/>
                      </a:cxn>
                      <a:cxn ang="0">
                        <a:pos x="8" y="14"/>
                      </a:cxn>
                      <a:cxn ang="0">
                        <a:pos x="9" y="18"/>
                      </a:cxn>
                      <a:cxn ang="0">
                        <a:pos x="10" y="20"/>
                      </a:cxn>
                      <a:cxn ang="0">
                        <a:pos x="10" y="21"/>
                      </a:cxn>
                      <a:cxn ang="0">
                        <a:pos x="8" y="19"/>
                      </a:cxn>
                      <a:cxn ang="0">
                        <a:pos x="7" y="21"/>
                      </a:cxn>
                      <a:cxn ang="0">
                        <a:pos x="5" y="21"/>
                      </a:cxn>
                      <a:cxn ang="0">
                        <a:pos x="3" y="23"/>
                      </a:cxn>
                      <a:cxn ang="0">
                        <a:pos x="6" y="24"/>
                      </a:cxn>
                      <a:cxn ang="0">
                        <a:pos x="5" y="26"/>
                      </a:cxn>
                      <a:cxn ang="0">
                        <a:pos x="6" y="29"/>
                      </a:cxn>
                      <a:cxn ang="0">
                        <a:pos x="8" y="27"/>
                      </a:cxn>
                      <a:cxn ang="0">
                        <a:pos x="10" y="23"/>
                      </a:cxn>
                      <a:cxn ang="0">
                        <a:pos x="12" y="24"/>
                      </a:cxn>
                      <a:cxn ang="0">
                        <a:pos x="12" y="26"/>
                      </a:cxn>
                      <a:cxn ang="0">
                        <a:pos x="10" y="26"/>
                      </a:cxn>
                      <a:cxn ang="0">
                        <a:pos x="9" y="28"/>
                      </a:cxn>
                      <a:cxn ang="0">
                        <a:pos x="11" y="28"/>
                      </a:cxn>
                      <a:cxn ang="0">
                        <a:pos x="12" y="28"/>
                      </a:cxn>
                      <a:cxn ang="0">
                        <a:pos x="12" y="30"/>
                      </a:cxn>
                      <a:cxn ang="0">
                        <a:pos x="11" y="30"/>
                      </a:cxn>
                      <a:cxn ang="0">
                        <a:pos x="8" y="31"/>
                      </a:cxn>
                      <a:cxn ang="0">
                        <a:pos x="8" y="32"/>
                      </a:cxn>
                      <a:cxn ang="0">
                        <a:pos x="10" y="34"/>
                      </a:cxn>
                      <a:cxn ang="0">
                        <a:pos x="10" y="37"/>
                      </a:cxn>
                      <a:cxn ang="0">
                        <a:pos x="9" y="39"/>
                      </a:cxn>
                      <a:cxn ang="0">
                        <a:pos x="12" y="41"/>
                      </a:cxn>
                      <a:cxn ang="0">
                        <a:pos x="15" y="42"/>
                      </a:cxn>
                      <a:cxn ang="0">
                        <a:pos x="14" y="38"/>
                      </a:cxn>
                      <a:cxn ang="0">
                        <a:pos x="13" y="37"/>
                      </a:cxn>
                      <a:cxn ang="0">
                        <a:pos x="14" y="34"/>
                      </a:cxn>
                      <a:cxn ang="0">
                        <a:pos x="15" y="35"/>
                      </a:cxn>
                    </a:cxnLst>
                    <a:rect l="0" t="0" r="r" b="b"/>
                    <a:pathLst>
                      <a:path w="19" h="45">
                        <a:moveTo>
                          <a:pt x="15" y="35"/>
                        </a:moveTo>
                        <a:cubicBezTo>
                          <a:pt x="15" y="35"/>
                          <a:pt x="15" y="36"/>
                          <a:pt x="15" y="36"/>
                        </a:cubicBezTo>
                        <a:cubicBezTo>
                          <a:pt x="15" y="36"/>
                          <a:pt x="15" y="37"/>
                          <a:pt x="15" y="37"/>
                        </a:cubicBezTo>
                        <a:cubicBezTo>
                          <a:pt x="15" y="37"/>
                          <a:pt x="15" y="39"/>
                          <a:pt x="15" y="39"/>
                        </a:cubicBezTo>
                        <a:cubicBezTo>
                          <a:pt x="15" y="39"/>
                          <a:pt x="15" y="40"/>
                          <a:pt x="15" y="40"/>
                        </a:cubicBezTo>
                        <a:cubicBezTo>
                          <a:pt x="15" y="40"/>
                          <a:pt x="16" y="40"/>
                          <a:pt x="16" y="40"/>
                        </a:cubicBezTo>
                        <a:cubicBezTo>
                          <a:pt x="16" y="40"/>
                          <a:pt x="17" y="42"/>
                          <a:pt x="17" y="42"/>
                        </a:cubicBezTo>
                        <a:cubicBezTo>
                          <a:pt x="17" y="42"/>
                          <a:pt x="17" y="43"/>
                          <a:pt x="17" y="43"/>
                        </a:cubicBezTo>
                        <a:cubicBezTo>
                          <a:pt x="17" y="43"/>
                          <a:pt x="18" y="44"/>
                          <a:pt x="18" y="44"/>
                        </a:cubicBezTo>
                        <a:cubicBezTo>
                          <a:pt x="18" y="44"/>
                          <a:pt x="19" y="45"/>
                          <a:pt x="19" y="45"/>
                        </a:cubicBezTo>
                        <a:cubicBezTo>
                          <a:pt x="19" y="45"/>
                          <a:pt x="19" y="42"/>
                          <a:pt x="19" y="42"/>
                        </a:cubicBezTo>
                        <a:cubicBezTo>
                          <a:pt x="19" y="42"/>
                          <a:pt x="19" y="40"/>
                          <a:pt x="19" y="40"/>
                        </a:cubicBezTo>
                        <a:cubicBezTo>
                          <a:pt x="19" y="40"/>
                          <a:pt x="17" y="37"/>
                          <a:pt x="17" y="37"/>
                        </a:cubicBezTo>
                        <a:cubicBezTo>
                          <a:pt x="17" y="37"/>
                          <a:pt x="17" y="34"/>
                          <a:pt x="17" y="34"/>
                        </a:cubicBezTo>
                        <a:cubicBezTo>
                          <a:pt x="17" y="34"/>
                          <a:pt x="17" y="31"/>
                          <a:pt x="17" y="31"/>
                        </a:cubicBezTo>
                        <a:cubicBezTo>
                          <a:pt x="17" y="31"/>
                          <a:pt x="16" y="29"/>
                          <a:pt x="16" y="29"/>
                        </a:cubicBezTo>
                        <a:cubicBezTo>
                          <a:pt x="16" y="29"/>
                          <a:pt x="16" y="27"/>
                          <a:pt x="16" y="27"/>
                        </a:cubicBezTo>
                        <a:cubicBezTo>
                          <a:pt x="16" y="27"/>
                          <a:pt x="15" y="25"/>
                          <a:pt x="15" y="25"/>
                        </a:cubicBezTo>
                        <a:cubicBezTo>
                          <a:pt x="15" y="25"/>
                          <a:pt x="14" y="24"/>
                          <a:pt x="14" y="24"/>
                        </a:cubicBezTo>
                        <a:cubicBezTo>
                          <a:pt x="14" y="24"/>
                          <a:pt x="14" y="21"/>
                          <a:pt x="14" y="21"/>
                        </a:cubicBezTo>
                        <a:cubicBezTo>
                          <a:pt x="14" y="21"/>
                          <a:pt x="13" y="19"/>
                          <a:pt x="13" y="19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13" y="19"/>
                          <a:pt x="12" y="18"/>
                          <a:pt x="12" y="18"/>
                        </a:cubicBezTo>
                        <a:cubicBezTo>
                          <a:pt x="12" y="18"/>
                          <a:pt x="12" y="16"/>
                          <a:pt x="12" y="16"/>
                        </a:cubicBezTo>
                        <a:cubicBezTo>
                          <a:pt x="12" y="16"/>
                          <a:pt x="11" y="14"/>
                          <a:pt x="11" y="14"/>
                        </a:cubicBezTo>
                        <a:cubicBezTo>
                          <a:pt x="11" y="14"/>
                          <a:pt x="11" y="12"/>
                          <a:pt x="11" y="12"/>
                        </a:cubicBezTo>
                        <a:cubicBezTo>
                          <a:pt x="11" y="12"/>
                          <a:pt x="9" y="10"/>
                          <a:pt x="9" y="10"/>
                        </a:cubicBezTo>
                        <a:cubicBezTo>
                          <a:pt x="9" y="10"/>
                          <a:pt x="9" y="7"/>
                          <a:pt x="9" y="7"/>
                        </a:cubicBezTo>
                        <a:cubicBezTo>
                          <a:pt x="9" y="7"/>
                          <a:pt x="7" y="7"/>
                          <a:pt x="7" y="7"/>
                        </a:cubicBezTo>
                        <a:cubicBezTo>
                          <a:pt x="7" y="7"/>
                          <a:pt x="6" y="7"/>
                          <a:pt x="6" y="7"/>
                        </a:cubicBezTo>
                        <a:cubicBezTo>
                          <a:pt x="6" y="7"/>
                          <a:pt x="7" y="4"/>
                          <a:pt x="7" y="4"/>
                        </a:cubicBezTo>
                        <a:cubicBezTo>
                          <a:pt x="7" y="4"/>
                          <a:pt x="6" y="2"/>
                          <a:pt x="6" y="2"/>
                        </a:cubicBezTo>
                        <a:cubicBezTo>
                          <a:pt x="6" y="2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2"/>
                          <a:pt x="5" y="2"/>
                        </a:cubicBezTo>
                        <a:cubicBezTo>
                          <a:pt x="5" y="2"/>
                          <a:pt x="3" y="2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3" y="3"/>
                          <a:pt x="4" y="3"/>
                          <a:pt x="4" y="3"/>
                        </a:cubicBezTo>
                        <a:cubicBezTo>
                          <a:pt x="4" y="3"/>
                          <a:pt x="5" y="5"/>
                          <a:pt x="5" y="5"/>
                        </a:cubicBezTo>
                        <a:cubicBezTo>
                          <a:pt x="5" y="5"/>
                          <a:pt x="4" y="6"/>
                          <a:pt x="4" y="6"/>
                        </a:cubicBezTo>
                        <a:cubicBezTo>
                          <a:pt x="4" y="6"/>
                          <a:pt x="3" y="6"/>
                          <a:pt x="3" y="6"/>
                        </a:cubicBezTo>
                        <a:cubicBezTo>
                          <a:pt x="3" y="6"/>
                          <a:pt x="2" y="5"/>
                          <a:pt x="2" y="5"/>
                        </a:cubicBezTo>
                        <a:cubicBezTo>
                          <a:pt x="2" y="5"/>
                          <a:pt x="0" y="5"/>
                          <a:pt x="0" y="5"/>
                        </a:cubicBezTo>
                        <a:cubicBezTo>
                          <a:pt x="0" y="5"/>
                          <a:pt x="1" y="7"/>
                          <a:pt x="1" y="7"/>
                        </a:cubicBezTo>
                        <a:cubicBezTo>
                          <a:pt x="1" y="7"/>
                          <a:pt x="2" y="9"/>
                          <a:pt x="2" y="9"/>
                        </a:cubicBezTo>
                        <a:cubicBezTo>
                          <a:pt x="2" y="9"/>
                          <a:pt x="2" y="11"/>
                          <a:pt x="2" y="11"/>
                        </a:cubicBezTo>
                        <a:cubicBezTo>
                          <a:pt x="2" y="11"/>
                          <a:pt x="2" y="13"/>
                          <a:pt x="2" y="13"/>
                        </a:cubicBezTo>
                        <a:cubicBezTo>
                          <a:pt x="2" y="13"/>
                          <a:pt x="1" y="14"/>
                          <a:pt x="1" y="14"/>
                        </a:cubicBezTo>
                        <a:cubicBezTo>
                          <a:pt x="1" y="14"/>
                          <a:pt x="2" y="16"/>
                          <a:pt x="2" y="16"/>
                        </a:cubicBezTo>
                        <a:cubicBezTo>
                          <a:pt x="2" y="16"/>
                          <a:pt x="3" y="18"/>
                          <a:pt x="3" y="18"/>
                        </a:cubicBezTo>
                        <a:cubicBezTo>
                          <a:pt x="3" y="18"/>
                          <a:pt x="3" y="20"/>
                          <a:pt x="3" y="20"/>
                        </a:cubicBezTo>
                        <a:cubicBezTo>
                          <a:pt x="3" y="20"/>
                          <a:pt x="5" y="18"/>
                          <a:pt x="5" y="18"/>
                        </a:cubicBezTo>
                        <a:cubicBezTo>
                          <a:pt x="5" y="18"/>
                          <a:pt x="6" y="17"/>
                          <a:pt x="6" y="17"/>
                        </a:cubicBezTo>
                        <a:cubicBezTo>
                          <a:pt x="6" y="17"/>
                          <a:pt x="7" y="14"/>
                          <a:pt x="7" y="14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7" y="14"/>
                          <a:pt x="8" y="14"/>
                          <a:pt x="8" y="14"/>
                        </a:cubicBezTo>
                        <a:cubicBezTo>
                          <a:pt x="8" y="14"/>
                          <a:pt x="9" y="16"/>
                          <a:pt x="9" y="16"/>
                        </a:cubicBezTo>
                        <a:cubicBezTo>
                          <a:pt x="9" y="16"/>
                          <a:pt x="9" y="18"/>
                          <a:pt x="9" y="18"/>
                        </a:cubicBezTo>
                        <a:cubicBezTo>
                          <a:pt x="9" y="18"/>
                          <a:pt x="10" y="19"/>
                          <a:pt x="10" y="19"/>
                        </a:cubicBezTo>
                        <a:cubicBezTo>
                          <a:pt x="10" y="19"/>
                          <a:pt x="10" y="20"/>
                          <a:pt x="10" y="20"/>
                        </a:cubicBezTo>
                        <a:cubicBezTo>
                          <a:pt x="10" y="20"/>
                          <a:pt x="9" y="20"/>
                          <a:pt x="9" y="20"/>
                        </a:cubicBezTo>
                        <a:cubicBezTo>
                          <a:pt x="9" y="20"/>
                          <a:pt x="10" y="21"/>
                          <a:pt x="10" y="21"/>
                        </a:cubicBezTo>
                        <a:cubicBezTo>
                          <a:pt x="10" y="21"/>
                          <a:pt x="8" y="21"/>
                          <a:pt x="8" y="21"/>
                        </a:cubicBezTo>
                        <a:cubicBezTo>
                          <a:pt x="8" y="21"/>
                          <a:pt x="8" y="19"/>
                          <a:pt x="8" y="19"/>
                        </a:cubicBezTo>
                        <a:cubicBezTo>
                          <a:pt x="8" y="19"/>
                          <a:pt x="7" y="19"/>
                          <a:pt x="7" y="19"/>
                        </a:cubicBezTo>
                        <a:cubicBezTo>
                          <a:pt x="7" y="19"/>
                          <a:pt x="7" y="21"/>
                          <a:pt x="7" y="21"/>
                        </a:cubicBezTo>
                        <a:cubicBezTo>
                          <a:pt x="7" y="21"/>
                          <a:pt x="6" y="22"/>
                          <a:pt x="6" y="22"/>
                        </a:cubicBezTo>
                        <a:cubicBezTo>
                          <a:pt x="6" y="22"/>
                          <a:pt x="5" y="21"/>
                          <a:pt x="5" y="21"/>
                        </a:cubicBezTo>
                        <a:cubicBezTo>
                          <a:pt x="5" y="21"/>
                          <a:pt x="4" y="22"/>
                          <a:pt x="4" y="22"/>
                        </a:cubicBezTo>
                        <a:cubicBezTo>
                          <a:pt x="4" y="22"/>
                          <a:pt x="3" y="23"/>
                          <a:pt x="3" y="23"/>
                        </a:cubicBezTo>
                        <a:cubicBezTo>
                          <a:pt x="3" y="23"/>
                          <a:pt x="5" y="25"/>
                          <a:pt x="5" y="25"/>
                        </a:cubicBezTo>
                        <a:cubicBezTo>
                          <a:pt x="5" y="25"/>
                          <a:pt x="6" y="24"/>
                          <a:pt x="6" y="24"/>
                        </a:cubicBezTo>
                        <a:cubicBezTo>
                          <a:pt x="6" y="24"/>
                          <a:pt x="6" y="26"/>
                          <a:pt x="6" y="26"/>
                        </a:cubicBezTo>
                        <a:cubicBezTo>
                          <a:pt x="6" y="26"/>
                          <a:pt x="5" y="26"/>
                          <a:pt x="5" y="26"/>
                        </a:cubicBezTo>
                        <a:cubicBezTo>
                          <a:pt x="5" y="26"/>
                          <a:pt x="5" y="28"/>
                          <a:pt x="5" y="28"/>
                        </a:cubicBezTo>
                        <a:cubicBezTo>
                          <a:pt x="5" y="28"/>
                          <a:pt x="6" y="29"/>
                          <a:pt x="6" y="29"/>
                        </a:cubicBezTo>
                        <a:cubicBezTo>
                          <a:pt x="6" y="29"/>
                          <a:pt x="7" y="28"/>
                          <a:pt x="7" y="28"/>
                        </a:cubicBezTo>
                        <a:cubicBezTo>
                          <a:pt x="7" y="28"/>
                          <a:pt x="8" y="27"/>
                          <a:pt x="8" y="27"/>
                        </a:cubicBezTo>
                        <a:cubicBezTo>
                          <a:pt x="8" y="27"/>
                          <a:pt x="8" y="24"/>
                          <a:pt x="8" y="24"/>
                        </a:cubicBezTo>
                        <a:cubicBezTo>
                          <a:pt x="8" y="24"/>
                          <a:pt x="10" y="23"/>
                          <a:pt x="10" y="23"/>
                        </a:cubicBezTo>
                        <a:cubicBezTo>
                          <a:pt x="10" y="23"/>
                          <a:pt x="11" y="23"/>
                          <a:pt x="11" y="23"/>
                        </a:cubicBezTo>
                        <a:cubicBezTo>
                          <a:pt x="11" y="23"/>
                          <a:pt x="12" y="24"/>
                          <a:pt x="12" y="24"/>
                        </a:cubicBezTo>
                        <a:cubicBezTo>
                          <a:pt x="12" y="24"/>
                          <a:pt x="12" y="26"/>
                          <a:pt x="12" y="26"/>
                        </a:cubicBezTo>
                        <a:cubicBezTo>
                          <a:pt x="12" y="26"/>
                          <a:pt x="12" y="26"/>
                          <a:pt x="12" y="26"/>
                        </a:cubicBezTo>
                        <a:cubicBezTo>
                          <a:pt x="12" y="26"/>
                          <a:pt x="11" y="26"/>
                          <a:pt x="11" y="26"/>
                        </a:cubicBezTo>
                        <a:cubicBezTo>
                          <a:pt x="11" y="26"/>
                          <a:pt x="10" y="26"/>
                          <a:pt x="10" y="26"/>
                        </a:cubicBezTo>
                        <a:cubicBezTo>
                          <a:pt x="10" y="26"/>
                          <a:pt x="9" y="27"/>
                          <a:pt x="9" y="27"/>
                        </a:cubicBezTo>
                        <a:cubicBezTo>
                          <a:pt x="9" y="27"/>
                          <a:pt x="9" y="28"/>
                          <a:pt x="9" y="28"/>
                        </a:cubicBezTo>
                        <a:cubicBezTo>
                          <a:pt x="9" y="28"/>
                          <a:pt x="10" y="28"/>
                          <a:pt x="10" y="28"/>
                        </a:cubicBezTo>
                        <a:cubicBezTo>
                          <a:pt x="10" y="28"/>
                          <a:pt x="11" y="28"/>
                          <a:pt x="11" y="28"/>
                        </a:cubicBezTo>
                        <a:cubicBezTo>
                          <a:pt x="11" y="28"/>
                          <a:pt x="12" y="27"/>
                          <a:pt x="12" y="27"/>
                        </a:cubicBezTo>
                        <a:cubicBezTo>
                          <a:pt x="12" y="27"/>
                          <a:pt x="12" y="28"/>
                          <a:pt x="12" y="28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2" y="28"/>
                          <a:pt x="12" y="30"/>
                          <a:pt x="12" y="30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2" y="30"/>
                          <a:pt x="11" y="30"/>
                          <a:pt x="11" y="30"/>
                        </a:cubicBezTo>
                        <a:cubicBezTo>
                          <a:pt x="11" y="30"/>
                          <a:pt x="10" y="31"/>
                          <a:pt x="10" y="31"/>
                        </a:cubicBezTo>
                        <a:cubicBezTo>
                          <a:pt x="10" y="31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8" y="32"/>
                          <a:pt x="8" y="32"/>
                        </a:cubicBezTo>
                        <a:cubicBezTo>
                          <a:pt x="8" y="32"/>
                          <a:pt x="9" y="33"/>
                          <a:pt x="9" y="33"/>
                        </a:cubicBezTo>
                        <a:cubicBezTo>
                          <a:pt x="9" y="33"/>
                          <a:pt x="10" y="34"/>
                          <a:pt x="10" y="34"/>
                        </a:cubicBezTo>
                        <a:cubicBezTo>
                          <a:pt x="10" y="34"/>
                          <a:pt x="10" y="36"/>
                          <a:pt x="10" y="36"/>
                        </a:cubicBezTo>
                        <a:cubicBezTo>
                          <a:pt x="10" y="36"/>
                          <a:pt x="10" y="37"/>
                          <a:pt x="10" y="37"/>
                        </a:cubicBezTo>
                        <a:cubicBezTo>
                          <a:pt x="10" y="37"/>
                          <a:pt x="9" y="38"/>
                          <a:pt x="9" y="38"/>
                        </a:cubicBezTo>
                        <a:cubicBezTo>
                          <a:pt x="9" y="38"/>
                          <a:pt x="9" y="39"/>
                          <a:pt x="9" y="39"/>
                        </a:cubicBezTo>
                        <a:cubicBezTo>
                          <a:pt x="9" y="39"/>
                          <a:pt x="11" y="40"/>
                          <a:pt x="11" y="40"/>
                        </a:cubicBezTo>
                        <a:cubicBezTo>
                          <a:pt x="11" y="40"/>
                          <a:pt x="12" y="41"/>
                          <a:pt x="12" y="41"/>
                        </a:cubicBezTo>
                        <a:cubicBezTo>
                          <a:pt x="12" y="41"/>
                          <a:pt x="13" y="42"/>
                          <a:pt x="13" y="42"/>
                        </a:cubicBezTo>
                        <a:cubicBezTo>
                          <a:pt x="13" y="42"/>
                          <a:pt x="15" y="42"/>
                          <a:pt x="15" y="42"/>
                        </a:cubicBezTo>
                        <a:cubicBezTo>
                          <a:pt x="15" y="42"/>
                          <a:pt x="14" y="40"/>
                          <a:pt x="14" y="40"/>
                        </a:cubicBezTo>
                        <a:cubicBezTo>
                          <a:pt x="14" y="40"/>
                          <a:pt x="14" y="38"/>
                          <a:pt x="14" y="38"/>
                        </a:cubicBezTo>
                        <a:cubicBezTo>
                          <a:pt x="14" y="38"/>
                          <a:pt x="13" y="38"/>
                          <a:pt x="13" y="38"/>
                        </a:cubicBezTo>
                        <a:cubicBezTo>
                          <a:pt x="13" y="38"/>
                          <a:pt x="13" y="37"/>
                          <a:pt x="13" y="37"/>
                        </a:cubicBezTo>
                        <a:cubicBezTo>
                          <a:pt x="13" y="37"/>
                          <a:pt x="13" y="35"/>
                          <a:pt x="13" y="35"/>
                        </a:cubicBezTo>
                        <a:cubicBezTo>
                          <a:pt x="13" y="35"/>
                          <a:pt x="14" y="34"/>
                          <a:pt x="14" y="34"/>
                        </a:cubicBezTo>
                        <a:cubicBezTo>
                          <a:pt x="14" y="34"/>
                          <a:pt x="15" y="34"/>
                          <a:pt x="15" y="34"/>
                        </a:cubicBezTo>
                        <a:cubicBezTo>
                          <a:pt x="15" y="34"/>
                          <a:pt x="15" y="35"/>
                          <a:pt x="15" y="3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1" name="Freeform 1251"/>
                  <p:cNvSpPr>
                    <a:spLocks/>
                  </p:cNvSpPr>
                  <p:nvPr/>
                </p:nvSpPr>
                <p:spPr bwMode="gray">
                  <a:xfrm>
                    <a:off x="2171701" y="5180424"/>
                    <a:ext cx="7938" cy="6350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0" y="3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3" y="1"/>
                      </a:cxn>
                    </a:cxnLst>
                    <a:rect l="0" t="0" r="r" b="b"/>
                    <a:pathLst>
                      <a:path w="3" h="4">
                        <a:moveTo>
                          <a:pt x="3" y="1"/>
                        </a:move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2" name="Freeform 1252"/>
                  <p:cNvSpPr>
                    <a:spLocks/>
                  </p:cNvSpPr>
                  <p:nvPr/>
                </p:nvSpPr>
                <p:spPr bwMode="gray">
                  <a:xfrm>
                    <a:off x="2171701" y="5105811"/>
                    <a:ext cx="4763" cy="11113"/>
                  </a:xfrm>
                  <a:custGeom>
                    <a:avLst/>
                    <a:gdLst/>
                    <a:ahLst/>
                    <a:cxnLst>
                      <a:cxn ang="0">
                        <a:pos x="1" y="7"/>
                      </a:cxn>
                      <a:cxn ang="0">
                        <a:pos x="2" y="6"/>
                      </a:cxn>
                      <a:cxn ang="0">
                        <a:pos x="2" y="3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1" y="7"/>
                      </a:cxn>
                    </a:cxnLst>
                    <a:rect l="0" t="0" r="r" b="b"/>
                    <a:pathLst>
                      <a:path w="2" h="7">
                        <a:moveTo>
                          <a:pt x="1" y="7"/>
                        </a:moveTo>
                        <a:cubicBezTo>
                          <a:pt x="2" y="7"/>
                          <a:pt x="2" y="7"/>
                          <a:pt x="2" y="6"/>
                        </a:cubicBezTo>
                        <a:cubicBezTo>
                          <a:pt x="2" y="5"/>
                          <a:pt x="2" y="4"/>
                          <a:pt x="2" y="3"/>
                        </a:cubicBezTo>
                        <a:cubicBezTo>
                          <a:pt x="2" y="2"/>
                          <a:pt x="2" y="2"/>
                          <a:pt x="1" y="1"/>
                        </a:cubicBezTo>
                        <a:cubicBezTo>
                          <a:pt x="1" y="1"/>
                          <a:pt x="1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3" name="Freeform 1253"/>
                  <p:cNvSpPr>
                    <a:spLocks/>
                  </p:cNvSpPr>
                  <p:nvPr/>
                </p:nvSpPr>
                <p:spPr bwMode="gray">
                  <a:xfrm>
                    <a:off x="2157413" y="5108986"/>
                    <a:ext cx="11113" cy="7938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3" y="5"/>
                      </a:cxn>
                      <a:cxn ang="0">
                        <a:pos x="4" y="3"/>
                      </a:cxn>
                      <a:cxn ang="0">
                        <a:pos x="3" y="2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4"/>
                      </a:cxn>
                    </a:cxnLst>
                    <a:rect l="0" t="0" r="r" b="b"/>
                    <a:pathLst>
                      <a:path w="4" h="5">
                        <a:moveTo>
                          <a:pt x="2" y="4"/>
                        </a:moveTo>
                        <a:cubicBezTo>
                          <a:pt x="2" y="5"/>
                          <a:pt x="3" y="5"/>
                          <a:pt x="3" y="5"/>
                        </a:cubicBezTo>
                        <a:cubicBezTo>
                          <a:pt x="4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3" y="2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2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4" name="Freeform 1254"/>
                  <p:cNvSpPr>
                    <a:spLocks/>
                  </p:cNvSpPr>
                  <p:nvPr/>
                </p:nvSpPr>
                <p:spPr bwMode="gray">
                  <a:xfrm>
                    <a:off x="2157413" y="5086761"/>
                    <a:ext cx="19050" cy="17463"/>
                  </a:xfrm>
                  <a:custGeom>
                    <a:avLst/>
                    <a:gdLst/>
                    <a:ahLst/>
                    <a:cxnLst>
                      <a:cxn ang="0">
                        <a:pos x="7" y="10"/>
                      </a:cxn>
                      <a:cxn ang="0">
                        <a:pos x="5" y="11"/>
                      </a:cxn>
                      <a:cxn ang="0">
                        <a:pos x="3" y="10"/>
                      </a:cxn>
                      <a:cxn ang="0">
                        <a:pos x="2" y="8"/>
                      </a:cxn>
                      <a:cxn ang="0">
                        <a:pos x="2" y="6"/>
                      </a:cxn>
                      <a:cxn ang="0">
                        <a:pos x="0" y="5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4" y="3"/>
                      </a:cxn>
                      <a:cxn ang="0">
                        <a:pos x="5" y="4"/>
                      </a:cxn>
                      <a:cxn ang="0">
                        <a:pos x="6" y="5"/>
                      </a:cxn>
                      <a:cxn ang="0">
                        <a:pos x="7" y="8"/>
                      </a:cxn>
                      <a:cxn ang="0">
                        <a:pos x="7" y="10"/>
                      </a:cxn>
                    </a:cxnLst>
                    <a:rect l="0" t="0" r="r" b="b"/>
                    <a:pathLst>
                      <a:path w="7" h="11">
                        <a:moveTo>
                          <a:pt x="7" y="10"/>
                        </a:moveTo>
                        <a:cubicBezTo>
                          <a:pt x="6" y="11"/>
                          <a:pt x="6" y="11"/>
                          <a:pt x="5" y="11"/>
                        </a:cubicBezTo>
                        <a:cubicBezTo>
                          <a:pt x="4" y="11"/>
                          <a:pt x="4" y="10"/>
                          <a:pt x="3" y="10"/>
                        </a:cubicBezTo>
                        <a:cubicBezTo>
                          <a:pt x="3" y="9"/>
                          <a:pt x="3" y="8"/>
                          <a:pt x="2" y="8"/>
                        </a:cubicBezTo>
                        <a:cubicBezTo>
                          <a:pt x="2" y="8"/>
                          <a:pt x="2" y="7"/>
                          <a:pt x="2" y="6"/>
                        </a:cubicBezTo>
                        <a:cubicBezTo>
                          <a:pt x="1" y="6"/>
                          <a:pt x="1" y="5"/>
                          <a:pt x="0" y="5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1"/>
                          <a:pt x="3" y="2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1"/>
                          <a:pt x="4" y="1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5" y="3"/>
                          <a:pt x="5" y="4"/>
                          <a:pt x="5" y="4"/>
                        </a:cubicBezTo>
                        <a:cubicBezTo>
                          <a:pt x="6" y="4"/>
                          <a:pt x="6" y="5"/>
                          <a:pt x="6" y="5"/>
                        </a:cubicBezTo>
                        <a:cubicBezTo>
                          <a:pt x="7" y="6"/>
                          <a:pt x="7" y="7"/>
                          <a:pt x="7" y="8"/>
                        </a:cubicBezTo>
                        <a:cubicBezTo>
                          <a:pt x="7" y="8"/>
                          <a:pt x="7" y="9"/>
                          <a:pt x="7" y="10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5" name="Freeform 1255"/>
                  <p:cNvSpPr>
                    <a:spLocks/>
                  </p:cNvSpPr>
                  <p:nvPr/>
                </p:nvSpPr>
                <p:spPr bwMode="gray">
                  <a:xfrm>
                    <a:off x="2143126" y="5078824"/>
                    <a:ext cx="30163" cy="7938"/>
                  </a:xfrm>
                  <a:custGeom>
                    <a:avLst/>
                    <a:gdLst/>
                    <a:ahLst/>
                    <a:cxnLst>
                      <a:cxn ang="0">
                        <a:pos x="11" y="5"/>
                      </a:cxn>
                      <a:cxn ang="0">
                        <a:pos x="10" y="5"/>
                      </a:cxn>
                      <a:cxn ang="0">
                        <a:pos x="9" y="3"/>
                      </a:cxn>
                      <a:cxn ang="0">
                        <a:pos x="8" y="3"/>
                      </a:cxn>
                      <a:cxn ang="0">
                        <a:pos x="7" y="3"/>
                      </a:cxn>
                      <a:cxn ang="0">
                        <a:pos x="5" y="4"/>
                      </a:cxn>
                      <a:cxn ang="0">
                        <a:pos x="4" y="5"/>
                      </a:cxn>
                      <a:cxn ang="0">
                        <a:pos x="2" y="5"/>
                      </a:cxn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3" y="2"/>
                      </a:cxn>
                      <a:cxn ang="0">
                        <a:pos x="5" y="1"/>
                      </a:cxn>
                      <a:cxn ang="0">
                        <a:pos x="6" y="1"/>
                      </a:cxn>
                      <a:cxn ang="0">
                        <a:pos x="7" y="1"/>
                      </a:cxn>
                      <a:cxn ang="0">
                        <a:pos x="8" y="0"/>
                      </a:cxn>
                      <a:cxn ang="0">
                        <a:pos x="9" y="0"/>
                      </a:cxn>
                      <a:cxn ang="0">
                        <a:pos x="10" y="1"/>
                      </a:cxn>
                      <a:cxn ang="0">
                        <a:pos x="11" y="3"/>
                      </a:cxn>
                      <a:cxn ang="0">
                        <a:pos x="11" y="5"/>
                      </a:cxn>
                    </a:cxnLst>
                    <a:rect l="0" t="0" r="r" b="b"/>
                    <a:pathLst>
                      <a:path w="11" h="5">
                        <a:moveTo>
                          <a:pt x="11" y="5"/>
                        </a:move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4"/>
                          <a:pt x="9" y="4"/>
                          <a:pt x="9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6" y="4"/>
                          <a:pt x="6" y="4"/>
                          <a:pt x="5" y="4"/>
                        </a:cubicBezTo>
                        <a:cubicBezTo>
                          <a:pt x="5" y="5"/>
                          <a:pt x="4" y="5"/>
                          <a:pt x="4" y="5"/>
                        </a:cubicBezTo>
                        <a:cubicBezTo>
                          <a:pt x="3" y="5"/>
                          <a:pt x="3" y="5"/>
                          <a:pt x="2" y="5"/>
                        </a:cubicBezTo>
                        <a:cubicBezTo>
                          <a:pt x="2" y="4"/>
                          <a:pt x="2" y="4"/>
                          <a:pt x="1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4" y="2"/>
                          <a:pt x="4" y="1"/>
                          <a:pt x="5" y="1"/>
                        </a:cubicBezTo>
                        <a:cubicBezTo>
                          <a:pt x="5" y="1"/>
                          <a:pt x="6" y="1"/>
                          <a:pt x="6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8" y="1"/>
                          <a:pt x="8" y="0"/>
                        </a:cubicBezTo>
                        <a:cubicBezTo>
                          <a:pt x="8" y="0"/>
                          <a:pt x="8" y="0"/>
                          <a:pt x="9" y="0"/>
                        </a:cubicBezTo>
                        <a:cubicBezTo>
                          <a:pt x="9" y="0"/>
                          <a:pt x="10" y="0"/>
                          <a:pt x="10" y="1"/>
                        </a:cubicBezTo>
                        <a:cubicBezTo>
                          <a:pt x="10" y="1"/>
                          <a:pt x="10" y="2"/>
                          <a:pt x="11" y="3"/>
                        </a:cubicBezTo>
                        <a:cubicBezTo>
                          <a:pt x="11" y="4"/>
                          <a:pt x="11" y="4"/>
                          <a:pt x="11" y="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6" name="Freeform 1256"/>
                  <p:cNvSpPr>
                    <a:spLocks/>
                  </p:cNvSpPr>
                  <p:nvPr/>
                </p:nvSpPr>
                <p:spPr bwMode="gray">
                  <a:xfrm>
                    <a:off x="2149476" y="5064536"/>
                    <a:ext cx="12700" cy="14288"/>
                  </a:xfrm>
                  <a:custGeom>
                    <a:avLst/>
                    <a:gdLst/>
                    <a:ahLst/>
                    <a:cxnLst>
                      <a:cxn ang="0">
                        <a:pos x="1" y="7"/>
                      </a:cxn>
                      <a:cxn ang="0">
                        <a:pos x="3" y="9"/>
                      </a:cxn>
                      <a:cxn ang="0">
                        <a:pos x="4" y="8"/>
                      </a:cxn>
                      <a:cxn ang="0">
                        <a:pos x="5" y="7"/>
                      </a:cxn>
                      <a:cxn ang="0">
                        <a:pos x="5" y="5"/>
                      </a:cxn>
                      <a:cxn ang="0">
                        <a:pos x="4" y="2"/>
                      </a:cxn>
                      <a:cxn ang="0">
                        <a:pos x="3" y="3"/>
                      </a:cxn>
                      <a:cxn ang="0">
                        <a:pos x="3" y="2"/>
                      </a:cxn>
                      <a:cxn ang="0">
                        <a:pos x="3" y="0"/>
                      </a:cxn>
                      <a:cxn ang="0">
                        <a:pos x="2" y="1"/>
                      </a:cxn>
                      <a:cxn ang="0">
                        <a:pos x="0" y="1"/>
                      </a:cxn>
                      <a:cxn ang="0">
                        <a:pos x="1" y="3"/>
                      </a:cxn>
                      <a:cxn ang="0">
                        <a:pos x="2" y="3"/>
                      </a:cxn>
                      <a:cxn ang="0">
                        <a:pos x="3" y="4"/>
                      </a:cxn>
                      <a:cxn ang="0">
                        <a:pos x="1" y="7"/>
                      </a:cxn>
                    </a:cxnLst>
                    <a:rect l="0" t="0" r="r" b="b"/>
                    <a:pathLst>
                      <a:path w="5" h="9">
                        <a:moveTo>
                          <a:pt x="1" y="7"/>
                        </a:moveTo>
                        <a:cubicBezTo>
                          <a:pt x="1" y="7"/>
                          <a:pt x="3" y="9"/>
                          <a:pt x="3" y="9"/>
                        </a:cubicBezTo>
                        <a:cubicBezTo>
                          <a:pt x="3" y="9"/>
                          <a:pt x="4" y="8"/>
                          <a:pt x="4" y="8"/>
                        </a:cubicBezTo>
                        <a:cubicBezTo>
                          <a:pt x="4" y="8"/>
                          <a:pt x="5" y="7"/>
                          <a:pt x="5" y="7"/>
                        </a:cubicBezTo>
                        <a:cubicBezTo>
                          <a:pt x="5" y="7"/>
                          <a:pt x="5" y="5"/>
                          <a:pt x="5" y="5"/>
                        </a:cubicBezTo>
                        <a:cubicBezTo>
                          <a:pt x="5" y="5"/>
                          <a:pt x="4" y="2"/>
                          <a:pt x="4" y="2"/>
                        </a:cubicBezTo>
                        <a:cubicBezTo>
                          <a:pt x="4" y="2"/>
                          <a:pt x="3" y="3"/>
                          <a:pt x="3" y="3"/>
                        </a:cubicBez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2"/>
                          <a:pt x="3" y="0"/>
                          <a:pt x="3" y="0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1"/>
                          <a:pt x="0" y="1"/>
                          <a:pt x="0" y="1"/>
                        </a:cubicBezTo>
                        <a:cubicBezTo>
                          <a:pt x="0" y="1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3" y="4"/>
                          <a:pt x="3" y="4"/>
                        </a:cubicBezTo>
                        <a:cubicBezTo>
                          <a:pt x="3" y="4"/>
                          <a:pt x="1" y="7"/>
                          <a:pt x="1" y="7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7" name="Freeform 1257"/>
                  <p:cNvSpPr>
                    <a:spLocks/>
                  </p:cNvSpPr>
                  <p:nvPr/>
                </p:nvSpPr>
                <p:spPr bwMode="gray">
                  <a:xfrm>
                    <a:off x="2124076" y="4988336"/>
                    <a:ext cx="28575" cy="52388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4" y="31"/>
                      </a:cxn>
                      <a:cxn ang="0">
                        <a:pos x="3" y="29"/>
                      </a:cxn>
                      <a:cxn ang="0">
                        <a:pos x="3" y="26"/>
                      </a:cxn>
                      <a:cxn ang="0">
                        <a:pos x="3" y="23"/>
                      </a:cxn>
                      <a:cxn ang="0">
                        <a:pos x="3" y="19"/>
                      </a:cxn>
                      <a:cxn ang="0">
                        <a:pos x="2" y="17"/>
                      </a:cxn>
                      <a:cxn ang="0">
                        <a:pos x="1" y="15"/>
                      </a:cxn>
                      <a:cxn ang="0">
                        <a:pos x="1" y="12"/>
                      </a:cxn>
                      <a:cxn ang="0">
                        <a:pos x="1" y="10"/>
                      </a:cxn>
                      <a:cxn ang="0">
                        <a:pos x="1" y="8"/>
                      </a:cxn>
                      <a:cxn ang="0">
                        <a:pos x="1" y="6"/>
                      </a:cxn>
                      <a:cxn ang="0">
                        <a:pos x="0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7" y="5"/>
                      </a:cxn>
                      <a:cxn ang="0">
                        <a:pos x="7" y="8"/>
                      </a:cxn>
                      <a:cxn ang="0">
                        <a:pos x="7" y="10"/>
                      </a:cxn>
                      <a:cxn ang="0">
                        <a:pos x="6" y="12"/>
                      </a:cxn>
                      <a:cxn ang="0">
                        <a:pos x="6" y="13"/>
                      </a:cxn>
                      <a:cxn ang="0">
                        <a:pos x="7" y="13"/>
                      </a:cxn>
                      <a:cxn ang="0">
                        <a:pos x="8" y="14"/>
                      </a:cxn>
                      <a:cxn ang="0">
                        <a:pos x="7" y="15"/>
                      </a:cxn>
                      <a:cxn ang="0">
                        <a:pos x="6" y="15"/>
                      </a:cxn>
                      <a:cxn ang="0">
                        <a:pos x="6" y="17"/>
                      </a:cxn>
                      <a:cxn ang="0">
                        <a:pos x="7" y="18"/>
                      </a:cxn>
                      <a:cxn ang="0">
                        <a:pos x="8" y="20"/>
                      </a:cxn>
                      <a:cxn ang="0">
                        <a:pos x="9" y="22"/>
                      </a:cxn>
                      <a:cxn ang="0">
                        <a:pos x="8" y="23"/>
                      </a:cxn>
                      <a:cxn ang="0">
                        <a:pos x="9" y="24"/>
                      </a:cxn>
                      <a:cxn ang="0">
                        <a:pos x="10" y="26"/>
                      </a:cxn>
                      <a:cxn ang="0">
                        <a:pos x="9" y="27"/>
                      </a:cxn>
                      <a:cxn ang="0">
                        <a:pos x="8" y="28"/>
                      </a:cxn>
                      <a:cxn ang="0">
                        <a:pos x="9" y="30"/>
                      </a:cxn>
                      <a:cxn ang="0">
                        <a:pos x="9" y="31"/>
                      </a:cxn>
                      <a:cxn ang="0">
                        <a:pos x="8" y="32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10" h="33">
                        <a:moveTo>
                          <a:pt x="6" y="32"/>
                        </a:moveTo>
                        <a:cubicBezTo>
                          <a:pt x="6" y="32"/>
                          <a:pt x="5" y="32"/>
                          <a:pt x="4" y="31"/>
                        </a:cubicBezTo>
                        <a:cubicBezTo>
                          <a:pt x="4" y="31"/>
                          <a:pt x="3" y="30"/>
                          <a:pt x="3" y="29"/>
                        </a:cubicBezTo>
                        <a:cubicBezTo>
                          <a:pt x="3" y="29"/>
                          <a:pt x="3" y="28"/>
                          <a:pt x="3" y="26"/>
                        </a:cubicBezTo>
                        <a:cubicBezTo>
                          <a:pt x="3" y="25"/>
                          <a:pt x="3" y="24"/>
                          <a:pt x="3" y="23"/>
                        </a:cubicBezTo>
                        <a:cubicBezTo>
                          <a:pt x="3" y="21"/>
                          <a:pt x="3" y="20"/>
                          <a:pt x="3" y="19"/>
                        </a:cubicBezTo>
                        <a:cubicBezTo>
                          <a:pt x="3" y="18"/>
                          <a:pt x="2" y="18"/>
                          <a:pt x="2" y="17"/>
                        </a:cubicBezTo>
                        <a:cubicBezTo>
                          <a:pt x="2" y="16"/>
                          <a:pt x="2" y="15"/>
                          <a:pt x="1" y="15"/>
                        </a:cubicBezTo>
                        <a:cubicBezTo>
                          <a:pt x="1" y="14"/>
                          <a:pt x="1" y="13"/>
                          <a:pt x="1" y="12"/>
                        </a:cubicBezTo>
                        <a:cubicBezTo>
                          <a:pt x="1" y="11"/>
                          <a:pt x="1" y="10"/>
                          <a:pt x="1" y="10"/>
                        </a:cubicBezTo>
                        <a:cubicBezTo>
                          <a:pt x="0" y="9"/>
                          <a:pt x="0" y="9"/>
                          <a:pt x="1" y="8"/>
                        </a:cubicBezTo>
                        <a:cubicBezTo>
                          <a:pt x="1" y="7"/>
                          <a:pt x="1" y="6"/>
                          <a:pt x="1" y="6"/>
                        </a:cubicBezTo>
                        <a:cubicBezTo>
                          <a:pt x="1" y="5"/>
                          <a:pt x="1" y="4"/>
                          <a:pt x="0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3" y="1"/>
                          <a:pt x="3" y="1"/>
                          <a:pt x="4" y="1"/>
                        </a:cubicBezTo>
                        <a:cubicBezTo>
                          <a:pt x="4" y="1"/>
                          <a:pt x="5" y="1"/>
                          <a:pt x="5" y="2"/>
                        </a:cubicBezTo>
                        <a:cubicBezTo>
                          <a:pt x="6" y="3"/>
                          <a:pt x="6" y="4"/>
                          <a:pt x="7" y="5"/>
                        </a:cubicBezTo>
                        <a:cubicBezTo>
                          <a:pt x="7" y="6"/>
                          <a:pt x="7" y="7"/>
                          <a:pt x="7" y="8"/>
                        </a:cubicBezTo>
                        <a:cubicBezTo>
                          <a:pt x="8" y="8"/>
                          <a:pt x="8" y="9"/>
                          <a:pt x="7" y="10"/>
                        </a:cubicBezTo>
                        <a:cubicBezTo>
                          <a:pt x="7" y="11"/>
                          <a:pt x="7" y="11"/>
                          <a:pt x="6" y="12"/>
                        </a:cubicBezTo>
                        <a:cubicBezTo>
                          <a:pt x="6" y="12"/>
                          <a:pt x="6" y="13"/>
                          <a:pt x="6" y="13"/>
                        </a:cubicBezTo>
                        <a:cubicBezTo>
                          <a:pt x="6" y="13"/>
                          <a:pt x="6" y="13"/>
                          <a:pt x="7" y="13"/>
                        </a:cubicBezTo>
                        <a:cubicBezTo>
                          <a:pt x="8" y="13"/>
                          <a:pt x="8" y="13"/>
                          <a:pt x="8" y="14"/>
                        </a:cubicBezTo>
                        <a:cubicBezTo>
                          <a:pt x="8" y="14"/>
                          <a:pt x="8" y="15"/>
                          <a:pt x="7" y="15"/>
                        </a:cubicBezTo>
                        <a:cubicBezTo>
                          <a:pt x="7" y="15"/>
                          <a:pt x="6" y="15"/>
                          <a:pt x="6" y="15"/>
                        </a:cubicBezTo>
                        <a:cubicBezTo>
                          <a:pt x="6" y="16"/>
                          <a:pt x="6" y="16"/>
                          <a:pt x="6" y="17"/>
                        </a:cubicBezTo>
                        <a:cubicBezTo>
                          <a:pt x="6" y="18"/>
                          <a:pt x="7" y="18"/>
                          <a:pt x="7" y="18"/>
                        </a:cubicBezTo>
                        <a:cubicBezTo>
                          <a:pt x="7" y="19"/>
                          <a:pt x="8" y="19"/>
                          <a:pt x="8" y="20"/>
                        </a:cubicBezTo>
                        <a:cubicBezTo>
                          <a:pt x="9" y="20"/>
                          <a:pt x="9" y="21"/>
                          <a:pt x="9" y="22"/>
                        </a:cubicBezTo>
                        <a:cubicBezTo>
                          <a:pt x="8" y="22"/>
                          <a:pt x="8" y="23"/>
                          <a:pt x="8" y="23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10" y="25"/>
                          <a:pt x="10" y="25"/>
                          <a:pt x="10" y="26"/>
                        </a:cubicBezTo>
                        <a:cubicBezTo>
                          <a:pt x="10" y="26"/>
                          <a:pt x="9" y="27"/>
                          <a:pt x="9" y="27"/>
                        </a:cubicBezTo>
                        <a:cubicBezTo>
                          <a:pt x="9" y="28"/>
                          <a:pt x="8" y="28"/>
                          <a:pt x="8" y="28"/>
                        </a:cubicBezTo>
                        <a:cubicBezTo>
                          <a:pt x="9" y="29"/>
                          <a:pt x="9" y="29"/>
                          <a:pt x="9" y="30"/>
                        </a:cubicBezTo>
                        <a:cubicBezTo>
                          <a:pt x="9" y="30"/>
                          <a:pt x="10" y="30"/>
                          <a:pt x="9" y="31"/>
                        </a:cubicBezTo>
                        <a:cubicBezTo>
                          <a:pt x="9" y="32"/>
                          <a:pt x="9" y="32"/>
                          <a:pt x="8" y="32"/>
                        </a:cubicBezTo>
                        <a:cubicBezTo>
                          <a:pt x="8" y="33"/>
                          <a:pt x="7" y="33"/>
                          <a:pt x="6" y="32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8" name="Freeform 1258"/>
                  <p:cNvSpPr>
                    <a:spLocks/>
                  </p:cNvSpPr>
                  <p:nvPr/>
                </p:nvSpPr>
                <p:spPr bwMode="gray">
                  <a:xfrm>
                    <a:off x="2143126" y="5053424"/>
                    <a:ext cx="11113" cy="476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4" y="2"/>
                      </a:cxn>
                      <a:cxn ang="0">
                        <a:pos x="4" y="1"/>
                      </a:cxn>
                      <a:cxn ang="0">
                        <a:pos x="3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4" h="3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1" y="2"/>
                        </a:cubicBezTo>
                        <a:cubicBezTo>
                          <a:pt x="1" y="3"/>
                          <a:pt x="1" y="3"/>
                          <a:pt x="2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3" y="3"/>
                          <a:pt x="4" y="3"/>
                          <a:pt x="4" y="2"/>
                        </a:cubicBezTo>
                        <a:cubicBezTo>
                          <a:pt x="4" y="2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9" name="Freeform 1259"/>
                  <p:cNvSpPr>
                    <a:spLocks/>
                  </p:cNvSpPr>
                  <p:nvPr/>
                </p:nvSpPr>
                <p:spPr bwMode="gray">
                  <a:xfrm>
                    <a:off x="2157413" y="5058186"/>
                    <a:ext cx="7938" cy="6350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2" y="4"/>
                      </a:cxn>
                    </a:cxnLst>
                    <a:rect l="0" t="0" r="r" b="b"/>
                    <a:pathLst>
                      <a:path w="3" h="4">
                        <a:moveTo>
                          <a:pt x="2" y="4"/>
                        </a:moveTo>
                        <a:cubicBezTo>
                          <a:pt x="2" y="4"/>
                          <a:pt x="3" y="4"/>
                          <a:pt x="3" y="3"/>
                        </a:cubicBezTo>
                        <a:cubicBezTo>
                          <a:pt x="3" y="3"/>
                          <a:pt x="3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3"/>
                          <a:pt x="2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0" name="Freeform 1260"/>
                  <p:cNvSpPr>
                    <a:spLocks/>
                  </p:cNvSpPr>
                  <p:nvPr/>
                </p:nvSpPr>
                <p:spPr bwMode="gray">
                  <a:xfrm>
                    <a:off x="2598738" y="5301074"/>
                    <a:ext cx="36513" cy="26988"/>
                  </a:xfrm>
                  <a:custGeom>
                    <a:avLst/>
                    <a:gdLst/>
                    <a:ahLst/>
                    <a:cxnLst>
                      <a:cxn ang="0">
                        <a:pos x="1" y="15"/>
                      </a:cxn>
                      <a:cxn ang="0">
                        <a:pos x="1" y="13"/>
                      </a:cxn>
                      <a:cxn ang="0">
                        <a:pos x="3" y="12"/>
                      </a:cxn>
                      <a:cxn ang="0">
                        <a:pos x="5" y="11"/>
                      </a:cxn>
                      <a:cxn ang="0">
                        <a:pos x="5" y="9"/>
                      </a:cxn>
                      <a:cxn ang="0">
                        <a:pos x="5" y="8"/>
                      </a:cxn>
                      <a:cxn ang="0">
                        <a:pos x="3" y="8"/>
                      </a:cxn>
                      <a:cxn ang="0">
                        <a:pos x="2" y="7"/>
                      </a:cxn>
                      <a:cxn ang="0">
                        <a:pos x="3" y="6"/>
                      </a:cxn>
                      <a:cxn ang="0">
                        <a:pos x="5" y="6"/>
                      </a:cxn>
                      <a:cxn ang="0">
                        <a:pos x="5" y="5"/>
                      </a:cxn>
                      <a:cxn ang="0">
                        <a:pos x="4" y="4"/>
                      </a:cxn>
                      <a:cxn ang="0">
                        <a:pos x="3" y="4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4" y="2"/>
                      </a:cxn>
                      <a:cxn ang="0">
                        <a:pos x="5" y="2"/>
                      </a:cxn>
                      <a:cxn ang="0">
                        <a:pos x="6" y="1"/>
                      </a:cxn>
                      <a:cxn ang="0">
                        <a:pos x="7" y="0"/>
                      </a:cxn>
                      <a:cxn ang="0">
                        <a:pos x="8" y="1"/>
                      </a:cxn>
                      <a:cxn ang="0">
                        <a:pos x="10" y="1"/>
                      </a:cxn>
                      <a:cxn ang="0">
                        <a:pos x="11" y="0"/>
                      </a:cxn>
                      <a:cxn ang="0">
                        <a:pos x="12" y="0"/>
                      </a:cxn>
                      <a:cxn ang="0">
                        <a:pos x="13" y="1"/>
                      </a:cxn>
                      <a:cxn ang="0">
                        <a:pos x="13" y="2"/>
                      </a:cxn>
                      <a:cxn ang="0">
                        <a:pos x="12" y="4"/>
                      </a:cxn>
                      <a:cxn ang="0">
                        <a:pos x="11" y="6"/>
                      </a:cxn>
                      <a:cxn ang="0">
                        <a:pos x="11" y="8"/>
                      </a:cxn>
                      <a:cxn ang="0">
                        <a:pos x="10" y="9"/>
                      </a:cxn>
                      <a:cxn ang="0">
                        <a:pos x="9" y="11"/>
                      </a:cxn>
                      <a:cxn ang="0">
                        <a:pos x="8" y="12"/>
                      </a:cxn>
                      <a:cxn ang="0">
                        <a:pos x="7" y="12"/>
                      </a:cxn>
                      <a:cxn ang="0">
                        <a:pos x="7" y="14"/>
                      </a:cxn>
                      <a:cxn ang="0">
                        <a:pos x="6" y="15"/>
                      </a:cxn>
                      <a:cxn ang="0">
                        <a:pos x="5" y="16"/>
                      </a:cxn>
                      <a:cxn ang="0">
                        <a:pos x="4" y="17"/>
                      </a:cxn>
                      <a:cxn ang="0">
                        <a:pos x="3" y="17"/>
                      </a:cxn>
                      <a:cxn ang="0">
                        <a:pos x="2" y="16"/>
                      </a:cxn>
                      <a:cxn ang="0">
                        <a:pos x="1" y="15"/>
                      </a:cxn>
                    </a:cxnLst>
                    <a:rect l="0" t="0" r="r" b="b"/>
                    <a:pathLst>
                      <a:path w="13" h="17">
                        <a:moveTo>
                          <a:pt x="1" y="15"/>
                        </a:moveTo>
                        <a:cubicBezTo>
                          <a:pt x="0" y="14"/>
                          <a:pt x="0" y="14"/>
                          <a:pt x="1" y="13"/>
                        </a:cubicBezTo>
                        <a:cubicBezTo>
                          <a:pt x="2" y="13"/>
                          <a:pt x="2" y="13"/>
                          <a:pt x="3" y="12"/>
                        </a:cubicBezTo>
                        <a:cubicBezTo>
                          <a:pt x="4" y="12"/>
                          <a:pt x="4" y="12"/>
                          <a:pt x="5" y="11"/>
                        </a:cubicBezTo>
                        <a:cubicBezTo>
                          <a:pt x="5" y="11"/>
                          <a:pt x="5" y="10"/>
                          <a:pt x="5" y="9"/>
                        </a:cubicBezTo>
                        <a:cubicBezTo>
                          <a:pt x="6" y="8"/>
                          <a:pt x="6" y="8"/>
                          <a:pt x="5" y="8"/>
                        </a:cubicBezTo>
                        <a:cubicBezTo>
                          <a:pt x="4" y="8"/>
                          <a:pt x="4" y="8"/>
                          <a:pt x="3" y="8"/>
                        </a:cubicBezTo>
                        <a:cubicBezTo>
                          <a:pt x="3" y="8"/>
                          <a:pt x="3" y="8"/>
                          <a:pt x="2" y="7"/>
                        </a:cubicBezTo>
                        <a:cubicBezTo>
                          <a:pt x="2" y="7"/>
                          <a:pt x="2" y="6"/>
                          <a:pt x="3" y="6"/>
                        </a:cubicBezTo>
                        <a:cubicBezTo>
                          <a:pt x="4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5"/>
                        </a:cubicBezTo>
                        <a:cubicBezTo>
                          <a:pt x="5" y="4"/>
                          <a:pt x="5" y="4"/>
                          <a:pt x="4" y="4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2"/>
                          <a:pt x="4" y="2"/>
                          <a:pt x="5" y="2"/>
                        </a:cubicBezTo>
                        <a:cubicBezTo>
                          <a:pt x="5" y="2"/>
                          <a:pt x="6" y="2"/>
                          <a:pt x="6" y="1"/>
                        </a:cubicBezTo>
                        <a:cubicBezTo>
                          <a:pt x="6" y="1"/>
                          <a:pt x="7" y="0"/>
                          <a:pt x="7" y="0"/>
                        </a:cubicBezTo>
                        <a:cubicBezTo>
                          <a:pt x="8" y="0"/>
                          <a:pt x="8" y="1"/>
                          <a:pt x="8" y="1"/>
                        </a:cubicBezTo>
                        <a:cubicBezTo>
                          <a:pt x="9" y="1"/>
                          <a:pt x="9" y="1"/>
                          <a:pt x="10" y="1"/>
                        </a:cubicBezTo>
                        <a:cubicBezTo>
                          <a:pt x="10" y="1"/>
                          <a:pt x="11" y="1"/>
                          <a:pt x="11" y="0"/>
                        </a:cubicBezTo>
                        <a:cubicBezTo>
                          <a:pt x="11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3" y="1"/>
                        </a:cubicBezTo>
                        <a:cubicBezTo>
                          <a:pt x="13" y="1"/>
                          <a:pt x="13" y="2"/>
                          <a:pt x="13" y="2"/>
                        </a:cubicBezTo>
                        <a:cubicBezTo>
                          <a:pt x="12" y="3"/>
                          <a:pt x="12" y="3"/>
                          <a:pt x="12" y="4"/>
                        </a:cubicBezTo>
                        <a:cubicBezTo>
                          <a:pt x="12" y="5"/>
                          <a:pt x="12" y="5"/>
                          <a:pt x="11" y="6"/>
                        </a:cubicBezTo>
                        <a:cubicBezTo>
                          <a:pt x="11" y="6"/>
                          <a:pt x="11" y="7"/>
                          <a:pt x="11" y="8"/>
                        </a:cubicBezTo>
                        <a:cubicBezTo>
                          <a:pt x="11" y="8"/>
                          <a:pt x="10" y="9"/>
                          <a:pt x="10" y="9"/>
                        </a:cubicBezTo>
                        <a:cubicBezTo>
                          <a:pt x="10" y="10"/>
                          <a:pt x="9" y="10"/>
                          <a:pt x="9" y="11"/>
                        </a:cubicBezTo>
                        <a:cubicBezTo>
                          <a:pt x="9" y="11"/>
                          <a:pt x="8" y="11"/>
                          <a:pt x="8" y="12"/>
                        </a:cubicBezTo>
                        <a:cubicBezTo>
                          <a:pt x="8" y="12"/>
                          <a:pt x="7" y="12"/>
                          <a:pt x="7" y="12"/>
                        </a:cubicBezTo>
                        <a:cubicBezTo>
                          <a:pt x="7" y="12"/>
                          <a:pt x="7" y="13"/>
                          <a:pt x="7" y="14"/>
                        </a:cubicBezTo>
                        <a:cubicBezTo>
                          <a:pt x="7" y="15"/>
                          <a:pt x="7" y="15"/>
                          <a:pt x="6" y="15"/>
                        </a:cubicBezTo>
                        <a:cubicBezTo>
                          <a:pt x="6" y="16"/>
                          <a:pt x="6" y="16"/>
                          <a:pt x="5" y="16"/>
                        </a:cubicBezTo>
                        <a:cubicBezTo>
                          <a:pt x="5" y="16"/>
                          <a:pt x="5" y="16"/>
                          <a:pt x="4" y="17"/>
                        </a:cubicBezTo>
                        <a:cubicBezTo>
                          <a:pt x="4" y="17"/>
                          <a:pt x="4" y="17"/>
                          <a:pt x="3" y="17"/>
                        </a:cubicBezTo>
                        <a:cubicBezTo>
                          <a:pt x="3" y="16"/>
                          <a:pt x="2" y="16"/>
                          <a:pt x="2" y="16"/>
                        </a:cubicBezTo>
                        <a:cubicBezTo>
                          <a:pt x="2" y="15"/>
                          <a:pt x="1" y="15"/>
                          <a:pt x="1" y="15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1" name="Freeform 1261"/>
                  <p:cNvSpPr>
                    <a:spLocks/>
                  </p:cNvSpPr>
                  <p:nvPr/>
                </p:nvSpPr>
                <p:spPr bwMode="gray">
                  <a:xfrm>
                    <a:off x="2590801" y="5312186"/>
                    <a:ext cx="11113" cy="7938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4"/>
                      </a:cxn>
                      <a:cxn ang="0">
                        <a:pos x="2" y="4"/>
                      </a:cxn>
                      <a:cxn ang="0">
                        <a:pos x="3" y="4"/>
                      </a:cxn>
                      <a:cxn ang="0">
                        <a:pos x="3" y="3"/>
                      </a:cxn>
                      <a:cxn ang="0">
                        <a:pos x="3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4" h="5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1" y="2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5"/>
                          <a:pt x="3" y="4"/>
                          <a:pt x="3" y="4"/>
                        </a:cubicBezTo>
                        <a:cubicBezTo>
                          <a:pt x="3" y="4"/>
                          <a:pt x="4" y="3"/>
                          <a:pt x="3" y="3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2" y="1"/>
                          <a:pt x="2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2" name="Freeform 1262"/>
                  <p:cNvSpPr>
                    <a:spLocks/>
                  </p:cNvSpPr>
                  <p:nvPr/>
                </p:nvSpPr>
                <p:spPr bwMode="gray">
                  <a:xfrm>
                    <a:off x="2632076" y="5297899"/>
                    <a:ext cx="44450" cy="31750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4" y="8"/>
                      </a:cxn>
                      <a:cxn ang="0">
                        <a:pos x="3" y="5"/>
                      </a:cxn>
                      <a:cxn ang="0">
                        <a:pos x="3" y="3"/>
                      </a:cxn>
                      <a:cxn ang="0">
                        <a:pos x="4" y="1"/>
                      </a:cxn>
                      <a:cxn ang="0">
                        <a:pos x="5" y="1"/>
                      </a:cxn>
                      <a:cxn ang="0">
                        <a:pos x="7" y="1"/>
                      </a:cxn>
                      <a:cxn ang="0">
                        <a:pos x="8" y="1"/>
                      </a:cxn>
                      <a:cxn ang="0">
                        <a:pos x="9" y="3"/>
                      </a:cxn>
                      <a:cxn ang="0">
                        <a:pos x="9" y="5"/>
                      </a:cxn>
                      <a:cxn ang="0">
                        <a:pos x="10" y="4"/>
                      </a:cxn>
                      <a:cxn ang="0">
                        <a:pos x="12" y="3"/>
                      </a:cxn>
                      <a:cxn ang="0">
                        <a:pos x="13" y="3"/>
                      </a:cxn>
                      <a:cxn ang="0">
                        <a:pos x="14" y="3"/>
                      </a:cxn>
                      <a:cxn ang="0">
                        <a:pos x="15" y="4"/>
                      </a:cxn>
                      <a:cxn ang="0">
                        <a:pos x="16" y="6"/>
                      </a:cxn>
                      <a:cxn ang="0">
                        <a:pos x="16" y="8"/>
                      </a:cxn>
                      <a:cxn ang="0">
                        <a:pos x="15" y="9"/>
                      </a:cxn>
                      <a:cxn ang="0">
                        <a:pos x="14" y="9"/>
                      </a:cxn>
                      <a:cxn ang="0">
                        <a:pos x="13" y="9"/>
                      </a:cxn>
                      <a:cxn ang="0">
                        <a:pos x="12" y="10"/>
                      </a:cxn>
                      <a:cxn ang="0">
                        <a:pos x="11" y="11"/>
                      </a:cxn>
                      <a:cxn ang="0">
                        <a:pos x="10" y="12"/>
                      </a:cxn>
                      <a:cxn ang="0">
                        <a:pos x="8" y="12"/>
                      </a:cxn>
                      <a:cxn ang="0">
                        <a:pos x="8" y="13"/>
                      </a:cxn>
                      <a:cxn ang="0">
                        <a:pos x="9" y="14"/>
                      </a:cxn>
                      <a:cxn ang="0">
                        <a:pos x="8" y="16"/>
                      </a:cxn>
                      <a:cxn ang="0">
                        <a:pos x="7" y="16"/>
                      </a:cxn>
                      <a:cxn ang="0">
                        <a:pos x="6" y="17"/>
                      </a:cxn>
                      <a:cxn ang="0">
                        <a:pos x="5" y="18"/>
                      </a:cxn>
                      <a:cxn ang="0">
                        <a:pos x="4" y="17"/>
                      </a:cxn>
                      <a:cxn ang="0">
                        <a:pos x="4" y="18"/>
                      </a:cxn>
                      <a:cxn ang="0">
                        <a:pos x="4" y="20"/>
                      </a:cxn>
                      <a:cxn ang="0">
                        <a:pos x="3" y="20"/>
                      </a:cxn>
                      <a:cxn ang="0">
                        <a:pos x="2" y="19"/>
                      </a:cxn>
                      <a:cxn ang="0">
                        <a:pos x="1" y="19"/>
                      </a:cxn>
                      <a:cxn ang="0">
                        <a:pos x="0" y="18"/>
                      </a:cxn>
                      <a:cxn ang="0">
                        <a:pos x="0" y="17"/>
                      </a:cxn>
                      <a:cxn ang="0">
                        <a:pos x="1" y="14"/>
                      </a:cxn>
                      <a:cxn ang="0">
                        <a:pos x="2" y="11"/>
                      </a:cxn>
                      <a:cxn ang="0">
                        <a:pos x="3" y="9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16" h="20">
                        <a:moveTo>
                          <a:pt x="4" y="9"/>
                        </a:moveTo>
                        <a:cubicBezTo>
                          <a:pt x="5" y="9"/>
                          <a:pt x="5" y="8"/>
                          <a:pt x="4" y="8"/>
                        </a:cubicBezTo>
                        <a:cubicBezTo>
                          <a:pt x="4" y="7"/>
                          <a:pt x="4" y="6"/>
                          <a:pt x="3" y="5"/>
                        </a:cubicBezTo>
                        <a:cubicBezTo>
                          <a:pt x="3" y="5"/>
                          <a:pt x="3" y="4"/>
                          <a:pt x="3" y="3"/>
                        </a:cubicBezTo>
                        <a:cubicBezTo>
                          <a:pt x="4" y="2"/>
                          <a:pt x="4" y="2"/>
                          <a:pt x="4" y="1"/>
                        </a:cubicBezTo>
                        <a:cubicBezTo>
                          <a:pt x="4" y="0"/>
                          <a:pt x="5" y="0"/>
                          <a:pt x="5" y="1"/>
                        </a:cubicBezTo>
                        <a:cubicBezTo>
                          <a:pt x="6" y="1"/>
                          <a:pt x="6" y="1"/>
                          <a:pt x="7" y="1"/>
                        </a:cubicBezTo>
                        <a:cubicBezTo>
                          <a:pt x="7" y="1"/>
                          <a:pt x="8" y="1"/>
                          <a:pt x="8" y="1"/>
                        </a:cubicBezTo>
                        <a:cubicBezTo>
                          <a:pt x="8" y="2"/>
                          <a:pt x="9" y="2"/>
                          <a:pt x="9" y="3"/>
                        </a:cubicBezTo>
                        <a:cubicBezTo>
                          <a:pt x="9" y="4"/>
                          <a:pt x="9" y="4"/>
                          <a:pt x="9" y="5"/>
                        </a:cubicBezTo>
                        <a:cubicBezTo>
                          <a:pt x="10" y="5"/>
                          <a:pt x="10" y="5"/>
                          <a:pt x="10" y="4"/>
                        </a:cubicBezTo>
                        <a:cubicBezTo>
                          <a:pt x="11" y="3"/>
                          <a:pt x="11" y="3"/>
                          <a:pt x="12" y="3"/>
                        </a:cubicBezTo>
                        <a:cubicBezTo>
                          <a:pt x="12" y="2"/>
                          <a:pt x="13" y="2"/>
                          <a:pt x="13" y="3"/>
                        </a:cubicBezTo>
                        <a:cubicBezTo>
                          <a:pt x="13" y="3"/>
                          <a:pt x="14" y="3"/>
                          <a:pt x="14" y="3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6" y="5"/>
                          <a:pt x="16" y="5"/>
                          <a:pt x="16" y="6"/>
                        </a:cubicBezTo>
                        <a:cubicBezTo>
                          <a:pt x="16" y="6"/>
                          <a:pt x="16" y="7"/>
                          <a:pt x="16" y="8"/>
                        </a:cubicBezTo>
                        <a:cubicBezTo>
                          <a:pt x="16" y="8"/>
                          <a:pt x="16" y="8"/>
                          <a:pt x="15" y="9"/>
                        </a:cubicBezTo>
                        <a:cubicBezTo>
                          <a:pt x="15" y="9"/>
                          <a:pt x="14" y="9"/>
                          <a:pt x="14" y="9"/>
                        </a:cubicBezTo>
                        <a:cubicBezTo>
                          <a:pt x="14" y="9"/>
                          <a:pt x="13" y="9"/>
                          <a:pt x="13" y="9"/>
                        </a:cubicBezTo>
                        <a:cubicBezTo>
                          <a:pt x="13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1" y="11"/>
                        </a:cubicBezTo>
                        <a:cubicBezTo>
                          <a:pt x="11" y="12"/>
                          <a:pt x="11" y="12"/>
                          <a:pt x="10" y="12"/>
                        </a:cubicBezTo>
                        <a:cubicBezTo>
                          <a:pt x="10" y="13"/>
                          <a:pt x="9" y="13"/>
                          <a:pt x="8" y="12"/>
                        </a:cubicBezTo>
                        <a:cubicBezTo>
                          <a:pt x="8" y="12"/>
                          <a:pt x="8" y="12"/>
                          <a:pt x="8" y="13"/>
                        </a:cubicBezTo>
                        <a:cubicBezTo>
                          <a:pt x="8" y="13"/>
                          <a:pt x="9" y="14"/>
                          <a:pt x="9" y="14"/>
                        </a:cubicBezTo>
                        <a:cubicBezTo>
                          <a:pt x="9" y="15"/>
                          <a:pt x="9" y="15"/>
                          <a:pt x="8" y="16"/>
                        </a:cubicBezTo>
                        <a:cubicBezTo>
                          <a:pt x="8" y="16"/>
                          <a:pt x="8" y="16"/>
                          <a:pt x="7" y="16"/>
                        </a:cubicBezTo>
                        <a:cubicBezTo>
                          <a:pt x="6" y="16"/>
                          <a:pt x="6" y="16"/>
                          <a:pt x="6" y="17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5" y="18"/>
                          <a:pt x="4" y="18"/>
                          <a:pt x="4" y="17"/>
                        </a:cubicBezTo>
                        <a:cubicBezTo>
                          <a:pt x="4" y="17"/>
                          <a:pt x="4" y="17"/>
                          <a:pt x="4" y="18"/>
                        </a:cubicBezTo>
                        <a:cubicBezTo>
                          <a:pt x="3" y="19"/>
                          <a:pt x="3" y="19"/>
                          <a:pt x="4" y="20"/>
                        </a:cubicBezTo>
                        <a:cubicBezTo>
                          <a:pt x="4" y="20"/>
                          <a:pt x="3" y="20"/>
                          <a:pt x="3" y="20"/>
                        </a:cubicBezTo>
                        <a:cubicBezTo>
                          <a:pt x="3" y="20"/>
                          <a:pt x="2" y="19"/>
                          <a:pt x="2" y="19"/>
                        </a:cubicBezTo>
                        <a:cubicBezTo>
                          <a:pt x="2" y="19"/>
                          <a:pt x="1" y="18"/>
                          <a:pt x="1" y="19"/>
                        </a:cubicBezTo>
                        <a:cubicBezTo>
                          <a:pt x="1" y="19"/>
                          <a:pt x="0" y="19"/>
                          <a:pt x="0" y="18"/>
                        </a:cubicBezTo>
                        <a:cubicBezTo>
                          <a:pt x="0" y="18"/>
                          <a:pt x="0" y="17"/>
                          <a:pt x="0" y="17"/>
                        </a:cubicBezTo>
                        <a:cubicBezTo>
                          <a:pt x="1" y="16"/>
                          <a:pt x="1" y="15"/>
                          <a:pt x="1" y="14"/>
                        </a:cubicBezTo>
                        <a:cubicBezTo>
                          <a:pt x="1" y="13"/>
                          <a:pt x="1" y="12"/>
                          <a:pt x="2" y="11"/>
                        </a:cubicBezTo>
                        <a:cubicBezTo>
                          <a:pt x="2" y="10"/>
                          <a:pt x="3" y="9"/>
                          <a:pt x="3" y="9"/>
                        </a:cubicBezTo>
                        <a:cubicBezTo>
                          <a:pt x="3" y="9"/>
                          <a:pt x="4" y="9"/>
                          <a:pt x="4" y="9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53" name="Freeform 1273"/>
                  <p:cNvSpPr>
                    <a:spLocks/>
                  </p:cNvSpPr>
                  <p:nvPr/>
                </p:nvSpPr>
                <p:spPr bwMode="gray">
                  <a:xfrm>
                    <a:off x="2420938" y="4896261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2" y="5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1" y="3"/>
                      </a:cxn>
                      <a:cxn ang="0">
                        <a:pos x="2" y="4"/>
                      </a:cxn>
                    </a:cxnLst>
                    <a:rect l="0" t="0" r="r" b="b"/>
                    <a:pathLst>
                      <a:path w="2" h="5">
                        <a:moveTo>
                          <a:pt x="2" y="4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lose/>
                      </a:path>
                    </a:pathLst>
                  </a:custGeom>
                  <a:grpFill/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697" name="Freeform 1701"/>
              <p:cNvSpPr>
                <a:spLocks/>
              </p:cNvSpPr>
              <p:nvPr/>
            </p:nvSpPr>
            <p:spPr bwMode="gray">
              <a:xfrm>
                <a:off x="1682750" y="3340511"/>
                <a:ext cx="7938" cy="952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cubicBezTo>
                      <a:pt x="3" y="5"/>
                      <a:pt x="3" y="4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" name="Freeform 1721"/>
              <p:cNvSpPr>
                <a:spLocks/>
              </p:cNvSpPr>
              <p:nvPr/>
            </p:nvSpPr>
            <p:spPr bwMode="gray">
              <a:xfrm>
                <a:off x="2217738" y="3224624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4" h="7">
                    <a:moveTo>
                      <a:pt x="0" y="6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" name="Freeform 1722"/>
              <p:cNvSpPr>
                <a:spLocks/>
              </p:cNvSpPr>
              <p:nvPr/>
            </p:nvSpPr>
            <p:spPr bwMode="gray">
              <a:xfrm>
                <a:off x="2209800" y="3226211"/>
                <a:ext cx="7938" cy="793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3" y="4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1" y="5"/>
                      <a:pt x="2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" name="Freeform 1723"/>
              <p:cNvSpPr>
                <a:spLocks/>
              </p:cNvSpPr>
              <p:nvPr/>
            </p:nvSpPr>
            <p:spPr bwMode="gray">
              <a:xfrm>
                <a:off x="2093913" y="3184936"/>
                <a:ext cx="6350" cy="952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6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" name="Freeform 1724"/>
              <p:cNvSpPr>
                <a:spLocks/>
              </p:cNvSpPr>
              <p:nvPr/>
            </p:nvSpPr>
            <p:spPr bwMode="gray">
              <a:xfrm>
                <a:off x="2071688" y="3183349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" name="Freeform 1725"/>
              <p:cNvSpPr>
                <a:spLocks/>
              </p:cNvSpPr>
              <p:nvPr/>
            </p:nvSpPr>
            <p:spPr bwMode="gray">
              <a:xfrm>
                <a:off x="2044700" y="3175411"/>
                <a:ext cx="7938" cy="6350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" name="Freeform 1728"/>
              <p:cNvSpPr>
                <a:spLocks/>
              </p:cNvSpPr>
              <p:nvPr/>
            </p:nvSpPr>
            <p:spPr bwMode="gray">
              <a:xfrm>
                <a:off x="1773238" y="3311936"/>
                <a:ext cx="3175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1" h="5">
                    <a:moveTo>
                      <a:pt x="0" y="1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" name="Freeform 1215"/>
              <p:cNvSpPr>
                <a:spLocks/>
              </p:cNvSpPr>
              <p:nvPr/>
            </p:nvSpPr>
            <p:spPr bwMode="gray">
              <a:xfrm>
                <a:off x="1392238" y="3591336"/>
                <a:ext cx="19050" cy="36513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2"/>
                  </a:cxn>
                  <a:cxn ang="0">
                    <a:pos x="5" y="10"/>
                  </a:cxn>
                  <a:cxn ang="0">
                    <a:pos x="4" y="7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2" y="8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3" y="15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1" y="23"/>
                  </a:cxn>
                  <a:cxn ang="0">
                    <a:pos x="3" y="23"/>
                  </a:cxn>
                  <a:cxn ang="0">
                    <a:pos x="4" y="23"/>
                  </a:cxn>
                  <a:cxn ang="0">
                    <a:pos x="6" y="22"/>
                  </a:cxn>
                  <a:cxn ang="0">
                    <a:pos x="7" y="20"/>
                  </a:cxn>
                  <a:cxn ang="0">
                    <a:pos x="7" y="17"/>
                  </a:cxn>
                  <a:cxn ang="0">
                    <a:pos x="6" y="15"/>
                  </a:cxn>
                </a:cxnLst>
                <a:rect l="0" t="0" r="r" b="b"/>
                <a:pathLst>
                  <a:path w="7" h="23">
                    <a:moveTo>
                      <a:pt x="6" y="15"/>
                    </a:moveTo>
                    <a:cubicBezTo>
                      <a:pt x="6" y="14"/>
                      <a:pt x="6" y="13"/>
                      <a:pt x="6" y="12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2" y="9"/>
                      <a:pt x="2" y="10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2" y="15"/>
                      <a:pt x="2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5" y="23"/>
                      <a:pt x="5" y="22"/>
                      <a:pt x="6" y="22"/>
                    </a:cubicBezTo>
                    <a:cubicBezTo>
                      <a:pt x="6" y="21"/>
                      <a:pt x="6" y="21"/>
                      <a:pt x="7" y="20"/>
                    </a:cubicBezTo>
                    <a:cubicBezTo>
                      <a:pt x="7" y="19"/>
                      <a:pt x="7" y="18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" name="Freeform 1216"/>
              <p:cNvSpPr>
                <a:spLocks/>
              </p:cNvSpPr>
              <p:nvPr/>
            </p:nvSpPr>
            <p:spPr bwMode="gray">
              <a:xfrm>
                <a:off x="1408113" y="3597686"/>
                <a:ext cx="11113" cy="952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4" y="5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2" y="5"/>
                  </a:cxn>
                </a:cxnLst>
                <a:rect l="0" t="0" r="r" b="b"/>
                <a:pathLst>
                  <a:path w="4" h="6">
                    <a:moveTo>
                      <a:pt x="2" y="5"/>
                    </a:moveTo>
                    <a:cubicBezTo>
                      <a:pt x="3" y="6"/>
                      <a:pt x="3" y="5"/>
                      <a:pt x="4" y="5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" name="Freeform 1217"/>
              <p:cNvSpPr>
                <a:spLocks/>
              </p:cNvSpPr>
              <p:nvPr/>
            </p:nvSpPr>
            <p:spPr bwMode="gray">
              <a:xfrm>
                <a:off x="1419226" y="3608799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4" h="7">
                    <a:moveTo>
                      <a:pt x="0" y="2"/>
                    </a:move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" name="Freeform 1218"/>
              <p:cNvSpPr>
                <a:spLocks/>
              </p:cNvSpPr>
              <p:nvPr/>
            </p:nvSpPr>
            <p:spPr bwMode="gray">
              <a:xfrm>
                <a:off x="1385888" y="3604036"/>
                <a:ext cx="6350" cy="63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" name="Freeform 1219"/>
              <p:cNvSpPr>
                <a:spLocks/>
              </p:cNvSpPr>
              <p:nvPr/>
            </p:nvSpPr>
            <p:spPr bwMode="gray">
              <a:xfrm>
                <a:off x="1446213" y="3615149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1" y="7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cubicBezTo>
                      <a:pt x="1" y="7"/>
                      <a:pt x="0" y="7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" name="Freeform 1220"/>
              <p:cNvSpPr>
                <a:spLocks/>
              </p:cNvSpPr>
              <p:nvPr/>
            </p:nvSpPr>
            <p:spPr bwMode="gray">
              <a:xfrm>
                <a:off x="1419226" y="3634199"/>
                <a:ext cx="4763" cy="6350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1" y="4"/>
                      <a:pt x="1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" name="Freeform 1221"/>
              <p:cNvSpPr>
                <a:spLocks/>
              </p:cNvSpPr>
              <p:nvPr/>
            </p:nvSpPr>
            <p:spPr bwMode="gray">
              <a:xfrm>
                <a:off x="1419226" y="3580224"/>
                <a:ext cx="3175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" name="Freeform 1222"/>
              <p:cNvSpPr>
                <a:spLocks/>
              </p:cNvSpPr>
              <p:nvPr/>
            </p:nvSpPr>
            <p:spPr bwMode="gray">
              <a:xfrm>
                <a:off x="1704976" y="3546886"/>
                <a:ext cx="169863" cy="215900"/>
              </a:xfrm>
              <a:custGeom>
                <a:avLst/>
                <a:gdLst/>
                <a:ahLst/>
                <a:cxnLst>
                  <a:cxn ang="0">
                    <a:pos x="60" y="32"/>
                  </a:cxn>
                  <a:cxn ang="0">
                    <a:pos x="60" y="36"/>
                  </a:cxn>
                  <a:cxn ang="0">
                    <a:pos x="62" y="42"/>
                  </a:cxn>
                  <a:cxn ang="0">
                    <a:pos x="61" y="45"/>
                  </a:cxn>
                  <a:cxn ang="0">
                    <a:pos x="62" y="49"/>
                  </a:cxn>
                  <a:cxn ang="0">
                    <a:pos x="60" y="50"/>
                  </a:cxn>
                  <a:cxn ang="0">
                    <a:pos x="60" y="56"/>
                  </a:cxn>
                  <a:cxn ang="0">
                    <a:pos x="58" y="64"/>
                  </a:cxn>
                  <a:cxn ang="0">
                    <a:pos x="54" y="74"/>
                  </a:cxn>
                  <a:cxn ang="0">
                    <a:pos x="48" y="82"/>
                  </a:cxn>
                  <a:cxn ang="0">
                    <a:pos x="40" y="88"/>
                  </a:cxn>
                  <a:cxn ang="0">
                    <a:pos x="33" y="94"/>
                  </a:cxn>
                  <a:cxn ang="0">
                    <a:pos x="31" y="102"/>
                  </a:cxn>
                  <a:cxn ang="0">
                    <a:pos x="28" y="109"/>
                  </a:cxn>
                  <a:cxn ang="0">
                    <a:pos x="26" y="117"/>
                  </a:cxn>
                  <a:cxn ang="0">
                    <a:pos x="26" y="125"/>
                  </a:cxn>
                  <a:cxn ang="0">
                    <a:pos x="23" y="131"/>
                  </a:cxn>
                  <a:cxn ang="0">
                    <a:pos x="20" y="133"/>
                  </a:cxn>
                  <a:cxn ang="0">
                    <a:pos x="19" y="133"/>
                  </a:cxn>
                  <a:cxn ang="0">
                    <a:pos x="16" y="127"/>
                  </a:cxn>
                  <a:cxn ang="0">
                    <a:pos x="14" y="123"/>
                  </a:cxn>
                  <a:cxn ang="0">
                    <a:pos x="10" y="120"/>
                  </a:cxn>
                  <a:cxn ang="0">
                    <a:pos x="5" y="122"/>
                  </a:cxn>
                  <a:cxn ang="0">
                    <a:pos x="6" y="116"/>
                  </a:cxn>
                  <a:cxn ang="0">
                    <a:pos x="6" y="113"/>
                  </a:cxn>
                  <a:cxn ang="0">
                    <a:pos x="9" y="110"/>
                  </a:cxn>
                  <a:cxn ang="0">
                    <a:pos x="8" y="102"/>
                  </a:cxn>
                  <a:cxn ang="0">
                    <a:pos x="7" y="99"/>
                  </a:cxn>
                  <a:cxn ang="0">
                    <a:pos x="11" y="95"/>
                  </a:cxn>
                  <a:cxn ang="0">
                    <a:pos x="14" y="82"/>
                  </a:cxn>
                  <a:cxn ang="0">
                    <a:pos x="11" y="82"/>
                  </a:cxn>
                  <a:cxn ang="0">
                    <a:pos x="7" y="85"/>
                  </a:cxn>
                  <a:cxn ang="0">
                    <a:pos x="5" y="82"/>
                  </a:cxn>
                  <a:cxn ang="0">
                    <a:pos x="0" y="79"/>
                  </a:cxn>
                  <a:cxn ang="0">
                    <a:pos x="1" y="73"/>
                  </a:cxn>
                  <a:cxn ang="0">
                    <a:pos x="2" y="65"/>
                  </a:cxn>
                  <a:cxn ang="0">
                    <a:pos x="2" y="59"/>
                  </a:cxn>
                  <a:cxn ang="0">
                    <a:pos x="0" y="51"/>
                  </a:cxn>
                  <a:cxn ang="0">
                    <a:pos x="3" y="48"/>
                  </a:cxn>
                  <a:cxn ang="0">
                    <a:pos x="4" y="43"/>
                  </a:cxn>
                  <a:cxn ang="0">
                    <a:pos x="6" y="40"/>
                  </a:cxn>
                  <a:cxn ang="0">
                    <a:pos x="5" y="35"/>
                  </a:cxn>
                  <a:cxn ang="0">
                    <a:pos x="8" y="30"/>
                  </a:cxn>
                  <a:cxn ang="0">
                    <a:pos x="10" y="25"/>
                  </a:cxn>
                  <a:cxn ang="0">
                    <a:pos x="9" y="19"/>
                  </a:cxn>
                  <a:cxn ang="0">
                    <a:pos x="9" y="13"/>
                  </a:cxn>
                  <a:cxn ang="0">
                    <a:pos x="13" y="9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3" y="0"/>
                  </a:cxn>
                  <a:cxn ang="0">
                    <a:pos x="25" y="4"/>
                  </a:cxn>
                  <a:cxn ang="0">
                    <a:pos x="28" y="6"/>
                  </a:cxn>
                  <a:cxn ang="0">
                    <a:pos x="31" y="10"/>
                  </a:cxn>
                  <a:cxn ang="0">
                    <a:pos x="35" y="12"/>
                  </a:cxn>
                  <a:cxn ang="0">
                    <a:pos x="38" y="16"/>
                  </a:cxn>
                  <a:cxn ang="0">
                    <a:pos x="40" y="22"/>
                  </a:cxn>
                  <a:cxn ang="0">
                    <a:pos x="44" y="25"/>
                  </a:cxn>
                  <a:cxn ang="0">
                    <a:pos x="49" y="24"/>
                  </a:cxn>
                  <a:cxn ang="0">
                    <a:pos x="51" y="22"/>
                  </a:cxn>
                  <a:cxn ang="0">
                    <a:pos x="54" y="27"/>
                  </a:cxn>
                  <a:cxn ang="0">
                    <a:pos x="59" y="30"/>
                  </a:cxn>
                  <a:cxn ang="0">
                    <a:pos x="60" y="32"/>
                  </a:cxn>
                </a:cxnLst>
                <a:rect l="0" t="0" r="r" b="b"/>
                <a:pathLst>
                  <a:path w="62" h="134">
                    <a:moveTo>
                      <a:pt x="60" y="32"/>
                    </a:move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58" y="33"/>
                      <a:pt x="58" y="33"/>
                    </a:cubicBezTo>
                    <a:cubicBezTo>
                      <a:pt x="58" y="33"/>
                      <a:pt x="60" y="36"/>
                      <a:pt x="60" y="36"/>
                    </a:cubicBezTo>
                    <a:cubicBezTo>
                      <a:pt x="60" y="36"/>
                      <a:pt x="60" y="39"/>
                      <a:pt x="60" y="39"/>
                    </a:cubicBezTo>
                    <a:cubicBezTo>
                      <a:pt x="60" y="39"/>
                      <a:pt x="62" y="42"/>
                      <a:pt x="62" y="42"/>
                    </a:cubicBezTo>
                    <a:cubicBezTo>
                      <a:pt x="62" y="42"/>
                      <a:pt x="62" y="43"/>
                      <a:pt x="62" y="43"/>
                    </a:cubicBezTo>
                    <a:cubicBezTo>
                      <a:pt x="62" y="43"/>
                      <a:pt x="61" y="45"/>
                      <a:pt x="61" y="45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2" y="46"/>
                      <a:pt x="62" y="49"/>
                      <a:pt x="62" y="49"/>
                    </a:cubicBezTo>
                    <a:cubicBezTo>
                      <a:pt x="62" y="49"/>
                      <a:pt x="61" y="50"/>
                      <a:pt x="61" y="50"/>
                    </a:cubicBezTo>
                    <a:cubicBezTo>
                      <a:pt x="61" y="50"/>
                      <a:pt x="60" y="50"/>
                      <a:pt x="60" y="50"/>
                    </a:cubicBezTo>
                    <a:cubicBezTo>
                      <a:pt x="60" y="50"/>
                      <a:pt x="60" y="52"/>
                      <a:pt x="60" y="52"/>
                    </a:cubicBezTo>
                    <a:cubicBezTo>
                      <a:pt x="60" y="52"/>
                      <a:pt x="60" y="56"/>
                      <a:pt x="60" y="56"/>
                    </a:cubicBezTo>
                    <a:cubicBezTo>
                      <a:pt x="60" y="56"/>
                      <a:pt x="59" y="60"/>
                      <a:pt x="59" y="60"/>
                    </a:cubicBezTo>
                    <a:cubicBezTo>
                      <a:pt x="59" y="60"/>
                      <a:pt x="58" y="64"/>
                      <a:pt x="58" y="64"/>
                    </a:cubicBezTo>
                    <a:cubicBezTo>
                      <a:pt x="58" y="64"/>
                      <a:pt x="56" y="68"/>
                      <a:pt x="56" y="68"/>
                    </a:cubicBezTo>
                    <a:cubicBezTo>
                      <a:pt x="56" y="68"/>
                      <a:pt x="54" y="74"/>
                      <a:pt x="54" y="74"/>
                    </a:cubicBezTo>
                    <a:cubicBezTo>
                      <a:pt x="54" y="74"/>
                      <a:pt x="51" y="78"/>
                      <a:pt x="51" y="78"/>
                    </a:cubicBezTo>
                    <a:cubicBezTo>
                      <a:pt x="51" y="78"/>
                      <a:pt x="48" y="82"/>
                      <a:pt x="48" y="82"/>
                    </a:cubicBezTo>
                    <a:cubicBezTo>
                      <a:pt x="48" y="82"/>
                      <a:pt x="46" y="85"/>
                      <a:pt x="46" y="85"/>
                    </a:cubicBezTo>
                    <a:cubicBezTo>
                      <a:pt x="46" y="85"/>
                      <a:pt x="40" y="88"/>
                      <a:pt x="40" y="88"/>
                    </a:cubicBezTo>
                    <a:cubicBezTo>
                      <a:pt x="40" y="88"/>
                      <a:pt x="36" y="91"/>
                      <a:pt x="36" y="91"/>
                    </a:cubicBezTo>
                    <a:cubicBezTo>
                      <a:pt x="36" y="91"/>
                      <a:pt x="33" y="94"/>
                      <a:pt x="33" y="94"/>
                    </a:cubicBezTo>
                    <a:cubicBezTo>
                      <a:pt x="33" y="94"/>
                      <a:pt x="31" y="99"/>
                      <a:pt x="31" y="99"/>
                    </a:cubicBezTo>
                    <a:cubicBezTo>
                      <a:pt x="31" y="99"/>
                      <a:pt x="31" y="102"/>
                      <a:pt x="31" y="102"/>
                    </a:cubicBezTo>
                    <a:cubicBezTo>
                      <a:pt x="31" y="102"/>
                      <a:pt x="28" y="103"/>
                      <a:pt x="28" y="103"/>
                    </a:cubicBezTo>
                    <a:cubicBezTo>
                      <a:pt x="28" y="103"/>
                      <a:pt x="28" y="109"/>
                      <a:pt x="28" y="109"/>
                    </a:cubicBezTo>
                    <a:cubicBezTo>
                      <a:pt x="28" y="109"/>
                      <a:pt x="27" y="113"/>
                      <a:pt x="27" y="113"/>
                    </a:cubicBezTo>
                    <a:cubicBezTo>
                      <a:pt x="27" y="113"/>
                      <a:pt x="26" y="117"/>
                      <a:pt x="26" y="117"/>
                    </a:cubicBezTo>
                    <a:cubicBezTo>
                      <a:pt x="26" y="117"/>
                      <a:pt x="26" y="121"/>
                      <a:pt x="26" y="121"/>
                    </a:cubicBezTo>
                    <a:cubicBezTo>
                      <a:pt x="26" y="121"/>
                      <a:pt x="26" y="125"/>
                      <a:pt x="26" y="125"/>
                    </a:cubicBezTo>
                    <a:cubicBezTo>
                      <a:pt x="26" y="125"/>
                      <a:pt x="24" y="127"/>
                      <a:pt x="24" y="127"/>
                    </a:cubicBezTo>
                    <a:cubicBezTo>
                      <a:pt x="24" y="127"/>
                      <a:pt x="23" y="131"/>
                      <a:pt x="23" y="131"/>
                    </a:cubicBezTo>
                    <a:cubicBezTo>
                      <a:pt x="23" y="131"/>
                      <a:pt x="22" y="134"/>
                      <a:pt x="22" y="134"/>
                    </a:cubicBezTo>
                    <a:cubicBezTo>
                      <a:pt x="22" y="134"/>
                      <a:pt x="20" y="133"/>
                      <a:pt x="20" y="133"/>
                    </a:cubicBezTo>
                    <a:cubicBezTo>
                      <a:pt x="20" y="133"/>
                      <a:pt x="19" y="132"/>
                      <a:pt x="19" y="132"/>
                    </a:cubicBezTo>
                    <a:cubicBezTo>
                      <a:pt x="19" y="132"/>
                      <a:pt x="19" y="133"/>
                      <a:pt x="19" y="133"/>
                    </a:cubicBezTo>
                    <a:cubicBezTo>
                      <a:pt x="19" y="133"/>
                      <a:pt x="17" y="131"/>
                      <a:pt x="17" y="131"/>
                    </a:cubicBezTo>
                    <a:cubicBezTo>
                      <a:pt x="17" y="131"/>
                      <a:pt x="16" y="127"/>
                      <a:pt x="16" y="127"/>
                    </a:cubicBezTo>
                    <a:cubicBezTo>
                      <a:pt x="16" y="127"/>
                      <a:pt x="16" y="124"/>
                      <a:pt x="16" y="124"/>
                    </a:cubicBezTo>
                    <a:cubicBezTo>
                      <a:pt x="16" y="124"/>
                      <a:pt x="14" y="123"/>
                      <a:pt x="14" y="123"/>
                    </a:cubicBezTo>
                    <a:cubicBezTo>
                      <a:pt x="14" y="123"/>
                      <a:pt x="13" y="123"/>
                      <a:pt x="13" y="123"/>
                    </a:cubicBezTo>
                    <a:cubicBezTo>
                      <a:pt x="13" y="123"/>
                      <a:pt x="10" y="120"/>
                      <a:pt x="10" y="120"/>
                    </a:cubicBezTo>
                    <a:cubicBezTo>
                      <a:pt x="10" y="120"/>
                      <a:pt x="7" y="123"/>
                      <a:pt x="7" y="123"/>
                    </a:cubicBezTo>
                    <a:cubicBezTo>
                      <a:pt x="7" y="123"/>
                      <a:pt x="5" y="122"/>
                      <a:pt x="5" y="122"/>
                    </a:cubicBezTo>
                    <a:cubicBezTo>
                      <a:pt x="5" y="122"/>
                      <a:pt x="7" y="118"/>
                      <a:pt x="7" y="118"/>
                    </a:cubicBezTo>
                    <a:cubicBezTo>
                      <a:pt x="7" y="118"/>
                      <a:pt x="6" y="116"/>
                      <a:pt x="6" y="116"/>
                    </a:cubicBezTo>
                    <a:cubicBezTo>
                      <a:pt x="6" y="116"/>
                      <a:pt x="6" y="114"/>
                      <a:pt x="6" y="114"/>
                    </a:cubicBezTo>
                    <a:cubicBezTo>
                      <a:pt x="6" y="114"/>
                      <a:pt x="6" y="113"/>
                      <a:pt x="6" y="113"/>
                    </a:cubicBezTo>
                    <a:cubicBezTo>
                      <a:pt x="6" y="113"/>
                      <a:pt x="8" y="113"/>
                      <a:pt x="8" y="113"/>
                    </a:cubicBezTo>
                    <a:cubicBezTo>
                      <a:pt x="8" y="113"/>
                      <a:pt x="9" y="110"/>
                      <a:pt x="9" y="110"/>
                    </a:cubicBezTo>
                    <a:cubicBezTo>
                      <a:pt x="9" y="110"/>
                      <a:pt x="8" y="105"/>
                      <a:pt x="8" y="105"/>
                    </a:cubicBezTo>
                    <a:cubicBezTo>
                      <a:pt x="8" y="105"/>
                      <a:pt x="8" y="102"/>
                      <a:pt x="8" y="102"/>
                    </a:cubicBezTo>
                    <a:cubicBezTo>
                      <a:pt x="8" y="102"/>
                      <a:pt x="6" y="101"/>
                      <a:pt x="6" y="101"/>
                    </a:cubicBezTo>
                    <a:cubicBezTo>
                      <a:pt x="6" y="101"/>
                      <a:pt x="7" y="99"/>
                      <a:pt x="7" y="99"/>
                    </a:cubicBezTo>
                    <a:cubicBezTo>
                      <a:pt x="7" y="99"/>
                      <a:pt x="9" y="98"/>
                      <a:pt x="9" y="98"/>
                    </a:cubicBezTo>
                    <a:cubicBezTo>
                      <a:pt x="9" y="98"/>
                      <a:pt x="11" y="95"/>
                      <a:pt x="11" y="95"/>
                    </a:cubicBezTo>
                    <a:cubicBezTo>
                      <a:pt x="11" y="95"/>
                      <a:pt x="12" y="88"/>
                      <a:pt x="12" y="88"/>
                    </a:cubicBezTo>
                    <a:cubicBezTo>
                      <a:pt x="12" y="88"/>
                      <a:pt x="14" y="82"/>
                      <a:pt x="14" y="82"/>
                    </a:cubicBezTo>
                    <a:cubicBezTo>
                      <a:pt x="14" y="82"/>
                      <a:pt x="12" y="80"/>
                      <a:pt x="12" y="80"/>
                    </a:cubicBezTo>
                    <a:cubicBezTo>
                      <a:pt x="12" y="80"/>
                      <a:pt x="11" y="82"/>
                      <a:pt x="11" y="82"/>
                    </a:cubicBezTo>
                    <a:cubicBezTo>
                      <a:pt x="11" y="82"/>
                      <a:pt x="9" y="82"/>
                      <a:pt x="9" y="82"/>
                    </a:cubicBezTo>
                    <a:cubicBezTo>
                      <a:pt x="9" y="82"/>
                      <a:pt x="7" y="85"/>
                      <a:pt x="7" y="85"/>
                    </a:cubicBezTo>
                    <a:cubicBezTo>
                      <a:pt x="7" y="85"/>
                      <a:pt x="6" y="85"/>
                      <a:pt x="6" y="85"/>
                    </a:cubicBezTo>
                    <a:cubicBezTo>
                      <a:pt x="6" y="85"/>
                      <a:pt x="5" y="82"/>
                      <a:pt x="5" y="82"/>
                    </a:cubicBezTo>
                    <a:cubicBezTo>
                      <a:pt x="5" y="82"/>
                      <a:pt x="3" y="80"/>
                      <a:pt x="3" y="80"/>
                    </a:cubicBezTo>
                    <a:cubicBezTo>
                      <a:pt x="3" y="80"/>
                      <a:pt x="0" y="79"/>
                      <a:pt x="0" y="79"/>
                    </a:cubicBezTo>
                    <a:cubicBezTo>
                      <a:pt x="0" y="79"/>
                      <a:pt x="0" y="74"/>
                      <a:pt x="0" y="74"/>
                    </a:cubicBezTo>
                    <a:cubicBezTo>
                      <a:pt x="0" y="74"/>
                      <a:pt x="1" y="73"/>
                      <a:pt x="1" y="73"/>
                    </a:cubicBezTo>
                    <a:cubicBezTo>
                      <a:pt x="1" y="73"/>
                      <a:pt x="2" y="69"/>
                      <a:pt x="2" y="69"/>
                    </a:cubicBezTo>
                    <a:cubicBezTo>
                      <a:pt x="2" y="69"/>
                      <a:pt x="2" y="65"/>
                      <a:pt x="2" y="65"/>
                    </a:cubicBezTo>
                    <a:cubicBezTo>
                      <a:pt x="2" y="65"/>
                      <a:pt x="1" y="61"/>
                      <a:pt x="1" y="61"/>
                    </a:cubicBezTo>
                    <a:cubicBezTo>
                      <a:pt x="1" y="61"/>
                      <a:pt x="2" y="59"/>
                      <a:pt x="2" y="59"/>
                    </a:cubicBezTo>
                    <a:cubicBezTo>
                      <a:pt x="2" y="59"/>
                      <a:pt x="1" y="55"/>
                      <a:pt x="1" y="55"/>
                    </a:cubicBezTo>
                    <a:cubicBezTo>
                      <a:pt x="1" y="55"/>
                      <a:pt x="0" y="51"/>
                      <a:pt x="0" y="51"/>
                    </a:cubicBezTo>
                    <a:cubicBezTo>
                      <a:pt x="0" y="51"/>
                      <a:pt x="1" y="49"/>
                      <a:pt x="1" y="49"/>
                    </a:cubicBezTo>
                    <a:cubicBezTo>
                      <a:pt x="1" y="49"/>
                      <a:pt x="3" y="48"/>
                      <a:pt x="3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4" y="47"/>
                      <a:pt x="4" y="43"/>
                      <a:pt x="4" y="43"/>
                    </a:cubicBezTo>
                    <a:cubicBezTo>
                      <a:pt x="4" y="43"/>
                      <a:pt x="6" y="41"/>
                      <a:pt x="6" y="41"/>
                    </a:cubicBezTo>
                    <a:cubicBezTo>
                      <a:pt x="6" y="41"/>
                      <a:pt x="6" y="40"/>
                      <a:pt x="6" y="40"/>
                    </a:cubicBezTo>
                    <a:cubicBezTo>
                      <a:pt x="6" y="40"/>
                      <a:pt x="5" y="38"/>
                      <a:pt x="5" y="38"/>
                    </a:cubicBezTo>
                    <a:cubicBezTo>
                      <a:pt x="5" y="38"/>
                      <a:pt x="5" y="35"/>
                      <a:pt x="5" y="35"/>
                    </a:cubicBezTo>
                    <a:cubicBezTo>
                      <a:pt x="5" y="35"/>
                      <a:pt x="7" y="32"/>
                      <a:pt x="7" y="32"/>
                    </a:cubicBezTo>
                    <a:cubicBezTo>
                      <a:pt x="7" y="32"/>
                      <a:pt x="8" y="30"/>
                      <a:pt x="8" y="30"/>
                    </a:cubicBezTo>
                    <a:cubicBezTo>
                      <a:pt x="8" y="30"/>
                      <a:pt x="8" y="27"/>
                      <a:pt x="8" y="27"/>
                    </a:cubicBezTo>
                    <a:cubicBezTo>
                      <a:pt x="8" y="27"/>
                      <a:pt x="10" y="25"/>
                      <a:pt x="10" y="25"/>
                    </a:cubicBezTo>
                    <a:cubicBezTo>
                      <a:pt x="10" y="25"/>
                      <a:pt x="10" y="23"/>
                      <a:pt x="10" y="23"/>
                    </a:cubicBezTo>
                    <a:cubicBezTo>
                      <a:pt x="10" y="23"/>
                      <a:pt x="9" y="19"/>
                      <a:pt x="9" y="19"/>
                    </a:cubicBezTo>
                    <a:cubicBezTo>
                      <a:pt x="9" y="19"/>
                      <a:pt x="8" y="16"/>
                      <a:pt x="8" y="16"/>
                    </a:cubicBezTo>
                    <a:cubicBezTo>
                      <a:pt x="8" y="16"/>
                      <a:pt x="9" y="13"/>
                      <a:pt x="9" y="13"/>
                    </a:cubicBezTo>
                    <a:cubicBezTo>
                      <a:pt x="9" y="13"/>
                      <a:pt x="10" y="11"/>
                      <a:pt x="10" y="11"/>
                    </a:cubicBezTo>
                    <a:cubicBezTo>
                      <a:pt x="10" y="11"/>
                      <a:pt x="13" y="9"/>
                      <a:pt x="13" y="9"/>
                    </a:cubicBezTo>
                    <a:cubicBezTo>
                      <a:pt x="13" y="9"/>
                      <a:pt x="14" y="8"/>
                      <a:pt x="14" y="8"/>
                    </a:cubicBezTo>
                    <a:cubicBezTo>
                      <a:pt x="14" y="8"/>
                      <a:pt x="16" y="6"/>
                      <a:pt x="16" y="6"/>
                    </a:cubicBezTo>
                    <a:cubicBezTo>
                      <a:pt x="16" y="6"/>
                      <a:pt x="18" y="5"/>
                      <a:pt x="18" y="5"/>
                    </a:cubicBezTo>
                    <a:cubicBezTo>
                      <a:pt x="18" y="5"/>
                      <a:pt x="20" y="4"/>
                      <a:pt x="20" y="4"/>
                    </a:cubicBezTo>
                    <a:cubicBezTo>
                      <a:pt x="20" y="4"/>
                      <a:pt x="21" y="2"/>
                      <a:pt x="21" y="2"/>
                    </a:cubicBezTo>
                    <a:cubicBezTo>
                      <a:pt x="21" y="2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5" y="4"/>
                      <a:pt x="25" y="4"/>
                    </a:cubicBezTo>
                    <a:cubicBezTo>
                      <a:pt x="25" y="4"/>
                      <a:pt x="27" y="5"/>
                      <a:pt x="27" y="5"/>
                    </a:cubicBezTo>
                    <a:cubicBezTo>
                      <a:pt x="27" y="5"/>
                      <a:pt x="28" y="6"/>
                      <a:pt x="28" y="6"/>
                    </a:cubicBezTo>
                    <a:cubicBezTo>
                      <a:pt x="28" y="6"/>
                      <a:pt x="29" y="9"/>
                      <a:pt x="29" y="9"/>
                    </a:cubicBezTo>
                    <a:cubicBezTo>
                      <a:pt x="29" y="9"/>
                      <a:pt x="31" y="10"/>
                      <a:pt x="31" y="10"/>
                    </a:cubicBezTo>
                    <a:cubicBezTo>
                      <a:pt x="31" y="10"/>
                      <a:pt x="33" y="12"/>
                      <a:pt x="33" y="12"/>
                    </a:cubicBezTo>
                    <a:cubicBezTo>
                      <a:pt x="33" y="12"/>
                      <a:pt x="35" y="12"/>
                      <a:pt x="35" y="12"/>
                    </a:cubicBezTo>
                    <a:cubicBezTo>
                      <a:pt x="35" y="12"/>
                      <a:pt x="36" y="14"/>
                      <a:pt x="36" y="14"/>
                    </a:cubicBezTo>
                    <a:cubicBezTo>
                      <a:pt x="36" y="14"/>
                      <a:pt x="38" y="16"/>
                      <a:pt x="38" y="16"/>
                    </a:cubicBezTo>
                    <a:cubicBezTo>
                      <a:pt x="38" y="16"/>
                      <a:pt x="38" y="20"/>
                      <a:pt x="38" y="20"/>
                    </a:cubicBezTo>
                    <a:cubicBezTo>
                      <a:pt x="38" y="20"/>
                      <a:pt x="40" y="22"/>
                      <a:pt x="40" y="22"/>
                    </a:cubicBezTo>
                    <a:cubicBezTo>
                      <a:pt x="40" y="22"/>
                      <a:pt x="42" y="23"/>
                      <a:pt x="42" y="23"/>
                    </a:cubicBezTo>
                    <a:cubicBezTo>
                      <a:pt x="42" y="23"/>
                      <a:pt x="44" y="25"/>
                      <a:pt x="44" y="25"/>
                    </a:cubicBezTo>
                    <a:cubicBezTo>
                      <a:pt x="44" y="25"/>
                      <a:pt x="48" y="25"/>
                      <a:pt x="48" y="25"/>
                    </a:cubicBezTo>
                    <a:cubicBezTo>
                      <a:pt x="48" y="25"/>
                      <a:pt x="49" y="24"/>
                      <a:pt x="49" y="24"/>
                    </a:cubicBezTo>
                    <a:cubicBezTo>
                      <a:pt x="49" y="24"/>
                      <a:pt x="49" y="22"/>
                      <a:pt x="49" y="22"/>
                    </a:cubicBezTo>
                    <a:cubicBezTo>
                      <a:pt x="49" y="22"/>
                      <a:pt x="51" y="22"/>
                      <a:pt x="51" y="22"/>
                    </a:cubicBezTo>
                    <a:cubicBezTo>
                      <a:pt x="51" y="22"/>
                      <a:pt x="53" y="23"/>
                      <a:pt x="53" y="23"/>
                    </a:cubicBezTo>
                    <a:cubicBezTo>
                      <a:pt x="53" y="23"/>
                      <a:pt x="54" y="27"/>
                      <a:pt x="54" y="27"/>
                    </a:cubicBezTo>
                    <a:cubicBezTo>
                      <a:pt x="54" y="27"/>
                      <a:pt x="57" y="30"/>
                      <a:pt x="57" y="30"/>
                    </a:cubicBezTo>
                    <a:cubicBezTo>
                      <a:pt x="57" y="30"/>
                      <a:pt x="59" y="30"/>
                      <a:pt x="59" y="30"/>
                    </a:cubicBezTo>
                    <a:cubicBezTo>
                      <a:pt x="59" y="30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" name="Freeform 1224"/>
              <p:cNvSpPr>
                <a:spLocks/>
              </p:cNvSpPr>
              <p:nvPr/>
            </p:nvSpPr>
            <p:spPr bwMode="gray">
              <a:xfrm>
                <a:off x="1762126" y="3180174"/>
                <a:ext cx="361950" cy="555625"/>
              </a:xfrm>
              <a:custGeom>
                <a:avLst/>
                <a:gdLst/>
                <a:ahLst/>
                <a:cxnLst>
                  <a:cxn ang="0">
                    <a:pos x="70" y="56"/>
                  </a:cxn>
                  <a:cxn ang="0">
                    <a:pos x="70" y="68"/>
                  </a:cxn>
                  <a:cxn ang="0">
                    <a:pos x="74" y="94"/>
                  </a:cxn>
                  <a:cxn ang="0">
                    <a:pos x="78" y="110"/>
                  </a:cxn>
                  <a:cxn ang="0">
                    <a:pos x="87" y="114"/>
                  </a:cxn>
                  <a:cxn ang="0">
                    <a:pos x="99" y="115"/>
                  </a:cxn>
                  <a:cxn ang="0">
                    <a:pos x="112" y="131"/>
                  </a:cxn>
                  <a:cxn ang="0">
                    <a:pos x="123" y="130"/>
                  </a:cxn>
                  <a:cxn ang="0">
                    <a:pos x="124" y="140"/>
                  </a:cxn>
                  <a:cxn ang="0">
                    <a:pos x="122" y="162"/>
                  </a:cxn>
                  <a:cxn ang="0">
                    <a:pos x="126" y="183"/>
                  </a:cxn>
                  <a:cxn ang="0">
                    <a:pos x="129" y="215"/>
                  </a:cxn>
                  <a:cxn ang="0">
                    <a:pos x="131" y="235"/>
                  </a:cxn>
                  <a:cxn ang="0">
                    <a:pos x="126" y="215"/>
                  </a:cxn>
                  <a:cxn ang="0">
                    <a:pos x="119" y="222"/>
                  </a:cxn>
                  <a:cxn ang="0">
                    <a:pos x="104" y="222"/>
                  </a:cxn>
                  <a:cxn ang="0">
                    <a:pos x="106" y="237"/>
                  </a:cxn>
                  <a:cxn ang="0">
                    <a:pos x="103" y="245"/>
                  </a:cxn>
                  <a:cxn ang="0">
                    <a:pos x="97" y="261"/>
                  </a:cxn>
                  <a:cxn ang="0">
                    <a:pos x="104" y="283"/>
                  </a:cxn>
                  <a:cxn ang="0">
                    <a:pos x="97" y="344"/>
                  </a:cxn>
                  <a:cxn ang="0">
                    <a:pos x="97" y="317"/>
                  </a:cxn>
                  <a:cxn ang="0">
                    <a:pos x="89" y="307"/>
                  </a:cxn>
                  <a:cxn ang="0">
                    <a:pos x="80" y="305"/>
                  </a:cxn>
                  <a:cxn ang="0">
                    <a:pos x="69" y="310"/>
                  </a:cxn>
                  <a:cxn ang="0">
                    <a:pos x="64" y="301"/>
                  </a:cxn>
                  <a:cxn ang="0">
                    <a:pos x="58" y="286"/>
                  </a:cxn>
                  <a:cxn ang="0">
                    <a:pos x="51" y="277"/>
                  </a:cxn>
                  <a:cxn ang="0">
                    <a:pos x="41" y="260"/>
                  </a:cxn>
                  <a:cxn ang="0">
                    <a:pos x="30" y="251"/>
                  </a:cxn>
                  <a:cxn ang="0">
                    <a:pos x="19" y="251"/>
                  </a:cxn>
                  <a:cxn ang="0">
                    <a:pos x="10" y="239"/>
                  </a:cxn>
                  <a:cxn ang="0">
                    <a:pos x="2" y="226"/>
                  </a:cxn>
                  <a:cxn ang="0">
                    <a:pos x="5" y="218"/>
                  </a:cxn>
                  <a:cxn ang="0">
                    <a:pos x="10" y="205"/>
                  </a:cxn>
                  <a:cxn ang="0">
                    <a:pos x="15" y="199"/>
                  </a:cxn>
                  <a:cxn ang="0">
                    <a:pos x="21" y="179"/>
                  </a:cxn>
                  <a:cxn ang="0">
                    <a:pos x="18" y="171"/>
                  </a:cxn>
                  <a:cxn ang="0">
                    <a:pos x="19" y="154"/>
                  </a:cxn>
                  <a:cxn ang="0">
                    <a:pos x="21" y="138"/>
                  </a:cxn>
                  <a:cxn ang="0">
                    <a:pos x="19" y="119"/>
                  </a:cxn>
                  <a:cxn ang="0">
                    <a:pos x="16" y="102"/>
                  </a:cxn>
                  <a:cxn ang="0">
                    <a:pos x="21" y="100"/>
                  </a:cxn>
                  <a:cxn ang="0">
                    <a:pos x="22" y="85"/>
                  </a:cxn>
                  <a:cxn ang="0">
                    <a:pos x="26" y="89"/>
                  </a:cxn>
                  <a:cxn ang="0">
                    <a:pos x="27" y="88"/>
                  </a:cxn>
                  <a:cxn ang="0">
                    <a:pos x="31" y="74"/>
                  </a:cxn>
                  <a:cxn ang="0">
                    <a:pos x="40" y="62"/>
                  </a:cxn>
                  <a:cxn ang="0">
                    <a:pos x="42" y="49"/>
                  </a:cxn>
                  <a:cxn ang="0">
                    <a:pos x="48" y="32"/>
                  </a:cxn>
                  <a:cxn ang="0">
                    <a:pos x="53" y="33"/>
                  </a:cxn>
                  <a:cxn ang="0">
                    <a:pos x="57" y="25"/>
                  </a:cxn>
                  <a:cxn ang="0">
                    <a:pos x="71" y="19"/>
                  </a:cxn>
                  <a:cxn ang="0">
                    <a:pos x="82" y="4"/>
                  </a:cxn>
                  <a:cxn ang="0">
                    <a:pos x="88" y="0"/>
                  </a:cxn>
                  <a:cxn ang="0">
                    <a:pos x="88" y="16"/>
                  </a:cxn>
                </a:cxnLst>
                <a:rect l="0" t="0" r="r" b="b"/>
                <a:pathLst>
                  <a:path w="132" h="347">
                    <a:moveTo>
                      <a:pt x="81" y="19"/>
                    </a:move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79" y="27"/>
                      <a:pt x="79" y="27"/>
                    </a:cubicBezTo>
                    <a:cubicBezTo>
                      <a:pt x="79" y="27"/>
                      <a:pt x="76" y="28"/>
                      <a:pt x="76" y="28"/>
                    </a:cubicBezTo>
                    <a:cubicBezTo>
                      <a:pt x="76" y="28"/>
                      <a:pt x="71" y="43"/>
                      <a:pt x="71" y="43"/>
                    </a:cubicBezTo>
                    <a:cubicBezTo>
                      <a:pt x="71" y="43"/>
                      <a:pt x="70" y="56"/>
                      <a:pt x="70" y="56"/>
                    </a:cubicBezTo>
                    <a:cubicBezTo>
                      <a:pt x="70" y="56"/>
                      <a:pt x="66" y="67"/>
                      <a:pt x="66" y="67"/>
                    </a:cubicBezTo>
                    <a:cubicBezTo>
                      <a:pt x="66" y="67"/>
                      <a:pt x="66" y="68"/>
                      <a:pt x="66" y="68"/>
                    </a:cubicBezTo>
                    <a:cubicBezTo>
                      <a:pt x="66" y="68"/>
                      <a:pt x="67" y="69"/>
                      <a:pt x="67" y="69"/>
                    </a:cubicBezTo>
                    <a:cubicBezTo>
                      <a:pt x="67" y="69"/>
                      <a:pt x="68" y="67"/>
                      <a:pt x="68" y="67"/>
                    </a:cubicBezTo>
                    <a:cubicBezTo>
                      <a:pt x="68" y="67"/>
                      <a:pt x="69" y="66"/>
                      <a:pt x="69" y="66"/>
                    </a:cubicBezTo>
                    <a:cubicBezTo>
                      <a:pt x="69" y="66"/>
                      <a:pt x="70" y="68"/>
                      <a:pt x="70" y="68"/>
                    </a:cubicBezTo>
                    <a:cubicBezTo>
                      <a:pt x="70" y="68"/>
                      <a:pt x="70" y="69"/>
                      <a:pt x="70" y="69"/>
                    </a:cubicBezTo>
                    <a:cubicBezTo>
                      <a:pt x="70" y="69"/>
                      <a:pt x="71" y="69"/>
                      <a:pt x="71" y="69"/>
                    </a:cubicBezTo>
                    <a:cubicBezTo>
                      <a:pt x="71" y="69"/>
                      <a:pt x="72" y="80"/>
                      <a:pt x="72" y="80"/>
                    </a:cubicBezTo>
                    <a:cubicBezTo>
                      <a:pt x="72" y="80"/>
                      <a:pt x="75" y="85"/>
                      <a:pt x="75" y="85"/>
                    </a:cubicBezTo>
                    <a:cubicBezTo>
                      <a:pt x="75" y="85"/>
                      <a:pt x="75" y="92"/>
                      <a:pt x="75" y="92"/>
                    </a:cubicBezTo>
                    <a:cubicBezTo>
                      <a:pt x="75" y="92"/>
                      <a:pt x="74" y="94"/>
                      <a:pt x="74" y="94"/>
                    </a:cubicBezTo>
                    <a:cubicBezTo>
                      <a:pt x="74" y="94"/>
                      <a:pt x="73" y="99"/>
                      <a:pt x="73" y="99"/>
                    </a:cubicBezTo>
                    <a:cubicBezTo>
                      <a:pt x="73" y="99"/>
                      <a:pt x="73" y="102"/>
                      <a:pt x="73" y="102"/>
                    </a:cubicBezTo>
                    <a:cubicBezTo>
                      <a:pt x="73" y="102"/>
                      <a:pt x="74" y="105"/>
                      <a:pt x="74" y="105"/>
                    </a:cubicBezTo>
                    <a:cubicBezTo>
                      <a:pt x="74" y="105"/>
                      <a:pt x="76" y="106"/>
                      <a:pt x="76" y="106"/>
                    </a:cubicBezTo>
                    <a:cubicBezTo>
                      <a:pt x="76" y="106"/>
                      <a:pt x="77" y="107"/>
                      <a:pt x="77" y="107"/>
                    </a:cubicBezTo>
                    <a:cubicBezTo>
                      <a:pt x="77" y="107"/>
                      <a:pt x="78" y="110"/>
                      <a:pt x="78" y="110"/>
                    </a:cubicBezTo>
                    <a:cubicBezTo>
                      <a:pt x="78" y="110"/>
                      <a:pt x="78" y="112"/>
                      <a:pt x="78" y="112"/>
                    </a:cubicBezTo>
                    <a:cubicBezTo>
                      <a:pt x="78" y="112"/>
                      <a:pt x="80" y="113"/>
                      <a:pt x="80" y="113"/>
                    </a:cubicBezTo>
                    <a:cubicBezTo>
                      <a:pt x="80" y="113"/>
                      <a:pt x="81" y="114"/>
                      <a:pt x="81" y="114"/>
                    </a:cubicBezTo>
                    <a:cubicBezTo>
                      <a:pt x="81" y="114"/>
                      <a:pt x="82" y="114"/>
                      <a:pt x="82" y="114"/>
                    </a:cubicBezTo>
                    <a:cubicBezTo>
                      <a:pt x="82" y="114"/>
                      <a:pt x="85" y="114"/>
                      <a:pt x="85" y="114"/>
                    </a:cubicBezTo>
                    <a:cubicBezTo>
                      <a:pt x="85" y="114"/>
                      <a:pt x="87" y="114"/>
                      <a:pt x="87" y="114"/>
                    </a:cubicBezTo>
                    <a:cubicBezTo>
                      <a:pt x="87" y="114"/>
                      <a:pt x="89" y="114"/>
                      <a:pt x="89" y="114"/>
                    </a:cubicBezTo>
                    <a:cubicBezTo>
                      <a:pt x="89" y="114"/>
                      <a:pt x="91" y="113"/>
                      <a:pt x="91" y="113"/>
                    </a:cubicBezTo>
                    <a:cubicBezTo>
                      <a:pt x="91" y="113"/>
                      <a:pt x="92" y="112"/>
                      <a:pt x="92" y="112"/>
                    </a:cubicBezTo>
                    <a:cubicBezTo>
                      <a:pt x="92" y="112"/>
                      <a:pt x="94" y="114"/>
                      <a:pt x="94" y="114"/>
                    </a:cubicBezTo>
                    <a:cubicBezTo>
                      <a:pt x="94" y="114"/>
                      <a:pt x="96" y="116"/>
                      <a:pt x="96" y="116"/>
                    </a:cubicBezTo>
                    <a:cubicBezTo>
                      <a:pt x="96" y="116"/>
                      <a:pt x="99" y="115"/>
                      <a:pt x="99" y="115"/>
                    </a:cubicBezTo>
                    <a:cubicBezTo>
                      <a:pt x="99" y="115"/>
                      <a:pt x="105" y="132"/>
                      <a:pt x="105" y="132"/>
                    </a:cubicBezTo>
                    <a:cubicBezTo>
                      <a:pt x="105" y="132"/>
                      <a:pt x="107" y="133"/>
                      <a:pt x="107" y="133"/>
                    </a:cubicBezTo>
                    <a:cubicBezTo>
                      <a:pt x="107" y="133"/>
                      <a:pt x="108" y="133"/>
                      <a:pt x="108" y="133"/>
                    </a:cubicBezTo>
                    <a:cubicBezTo>
                      <a:pt x="108" y="133"/>
                      <a:pt x="109" y="131"/>
                      <a:pt x="109" y="131"/>
                    </a:cubicBezTo>
                    <a:cubicBezTo>
                      <a:pt x="109" y="131"/>
                      <a:pt x="111" y="131"/>
                      <a:pt x="111" y="131"/>
                    </a:cubicBezTo>
                    <a:cubicBezTo>
                      <a:pt x="111" y="131"/>
                      <a:pt x="112" y="131"/>
                      <a:pt x="112" y="131"/>
                    </a:cubicBezTo>
                    <a:cubicBezTo>
                      <a:pt x="112" y="131"/>
                      <a:pt x="114" y="132"/>
                      <a:pt x="114" y="132"/>
                    </a:cubicBezTo>
                    <a:cubicBezTo>
                      <a:pt x="114" y="132"/>
                      <a:pt x="116" y="132"/>
                      <a:pt x="116" y="132"/>
                    </a:cubicBezTo>
                    <a:cubicBezTo>
                      <a:pt x="116" y="132"/>
                      <a:pt x="117" y="131"/>
                      <a:pt x="117" y="131"/>
                    </a:cubicBezTo>
                    <a:cubicBezTo>
                      <a:pt x="117" y="131"/>
                      <a:pt x="119" y="131"/>
                      <a:pt x="119" y="131"/>
                    </a:cubicBezTo>
                    <a:cubicBezTo>
                      <a:pt x="119" y="131"/>
                      <a:pt x="121" y="131"/>
                      <a:pt x="121" y="131"/>
                    </a:cubicBezTo>
                    <a:cubicBezTo>
                      <a:pt x="121" y="131"/>
                      <a:pt x="123" y="130"/>
                      <a:pt x="123" y="130"/>
                    </a:cubicBezTo>
                    <a:cubicBezTo>
                      <a:pt x="123" y="130"/>
                      <a:pt x="125" y="130"/>
                      <a:pt x="125" y="130"/>
                    </a:cubicBezTo>
                    <a:cubicBezTo>
                      <a:pt x="125" y="130"/>
                      <a:pt x="126" y="130"/>
                      <a:pt x="126" y="130"/>
                    </a:cubicBezTo>
                    <a:cubicBezTo>
                      <a:pt x="126" y="130"/>
                      <a:pt x="127" y="132"/>
                      <a:pt x="127" y="132"/>
                    </a:cubicBezTo>
                    <a:cubicBezTo>
                      <a:pt x="127" y="132"/>
                      <a:pt x="127" y="135"/>
                      <a:pt x="127" y="135"/>
                    </a:cubicBezTo>
                    <a:cubicBezTo>
                      <a:pt x="127" y="135"/>
                      <a:pt x="126" y="137"/>
                      <a:pt x="126" y="137"/>
                    </a:cubicBezTo>
                    <a:cubicBezTo>
                      <a:pt x="126" y="137"/>
                      <a:pt x="124" y="140"/>
                      <a:pt x="124" y="140"/>
                    </a:cubicBezTo>
                    <a:cubicBezTo>
                      <a:pt x="124" y="140"/>
                      <a:pt x="125" y="144"/>
                      <a:pt x="125" y="144"/>
                    </a:cubicBezTo>
                    <a:cubicBezTo>
                      <a:pt x="125" y="144"/>
                      <a:pt x="124" y="147"/>
                      <a:pt x="124" y="147"/>
                    </a:cubicBezTo>
                    <a:cubicBezTo>
                      <a:pt x="124" y="147"/>
                      <a:pt x="123" y="149"/>
                      <a:pt x="123" y="149"/>
                    </a:cubicBezTo>
                    <a:cubicBezTo>
                      <a:pt x="123" y="149"/>
                      <a:pt x="123" y="152"/>
                      <a:pt x="123" y="152"/>
                    </a:cubicBezTo>
                    <a:cubicBezTo>
                      <a:pt x="123" y="152"/>
                      <a:pt x="123" y="157"/>
                      <a:pt x="123" y="157"/>
                    </a:cubicBezTo>
                    <a:cubicBezTo>
                      <a:pt x="123" y="157"/>
                      <a:pt x="122" y="162"/>
                      <a:pt x="122" y="162"/>
                    </a:cubicBezTo>
                    <a:cubicBezTo>
                      <a:pt x="122" y="162"/>
                      <a:pt x="122" y="166"/>
                      <a:pt x="122" y="166"/>
                    </a:cubicBezTo>
                    <a:cubicBezTo>
                      <a:pt x="122" y="166"/>
                      <a:pt x="123" y="170"/>
                      <a:pt x="123" y="170"/>
                    </a:cubicBezTo>
                    <a:cubicBezTo>
                      <a:pt x="123" y="170"/>
                      <a:pt x="123" y="174"/>
                      <a:pt x="123" y="174"/>
                    </a:cubicBezTo>
                    <a:cubicBezTo>
                      <a:pt x="123" y="174"/>
                      <a:pt x="124" y="178"/>
                      <a:pt x="124" y="178"/>
                    </a:cubicBezTo>
                    <a:cubicBezTo>
                      <a:pt x="124" y="178"/>
                      <a:pt x="124" y="180"/>
                      <a:pt x="124" y="180"/>
                    </a:cubicBezTo>
                    <a:cubicBezTo>
                      <a:pt x="124" y="180"/>
                      <a:pt x="126" y="183"/>
                      <a:pt x="126" y="183"/>
                    </a:cubicBezTo>
                    <a:cubicBezTo>
                      <a:pt x="126" y="183"/>
                      <a:pt x="127" y="185"/>
                      <a:pt x="127" y="185"/>
                    </a:cubicBezTo>
                    <a:cubicBezTo>
                      <a:pt x="127" y="185"/>
                      <a:pt x="128" y="189"/>
                      <a:pt x="128" y="189"/>
                    </a:cubicBezTo>
                    <a:cubicBezTo>
                      <a:pt x="128" y="189"/>
                      <a:pt x="121" y="199"/>
                      <a:pt x="121" y="199"/>
                    </a:cubicBezTo>
                    <a:cubicBezTo>
                      <a:pt x="121" y="199"/>
                      <a:pt x="124" y="200"/>
                      <a:pt x="124" y="200"/>
                    </a:cubicBezTo>
                    <a:cubicBezTo>
                      <a:pt x="124" y="200"/>
                      <a:pt x="128" y="210"/>
                      <a:pt x="128" y="210"/>
                    </a:cubicBezTo>
                    <a:cubicBezTo>
                      <a:pt x="128" y="210"/>
                      <a:pt x="129" y="215"/>
                      <a:pt x="129" y="215"/>
                    </a:cubicBezTo>
                    <a:cubicBezTo>
                      <a:pt x="129" y="215"/>
                      <a:pt x="131" y="222"/>
                      <a:pt x="131" y="222"/>
                    </a:cubicBezTo>
                    <a:cubicBezTo>
                      <a:pt x="131" y="222"/>
                      <a:pt x="131" y="228"/>
                      <a:pt x="131" y="228"/>
                    </a:cubicBezTo>
                    <a:cubicBezTo>
                      <a:pt x="131" y="228"/>
                      <a:pt x="132" y="234"/>
                      <a:pt x="132" y="234"/>
                    </a:cubicBezTo>
                    <a:cubicBezTo>
                      <a:pt x="132" y="234"/>
                      <a:pt x="132" y="235"/>
                      <a:pt x="132" y="235"/>
                    </a:cubicBezTo>
                    <a:cubicBezTo>
                      <a:pt x="132" y="235"/>
                      <a:pt x="132" y="234"/>
                      <a:pt x="132" y="234"/>
                    </a:cubicBezTo>
                    <a:cubicBezTo>
                      <a:pt x="132" y="234"/>
                      <a:pt x="131" y="235"/>
                      <a:pt x="131" y="235"/>
                    </a:cubicBezTo>
                    <a:cubicBezTo>
                      <a:pt x="131" y="235"/>
                      <a:pt x="130" y="235"/>
                      <a:pt x="130" y="235"/>
                    </a:cubicBezTo>
                    <a:cubicBezTo>
                      <a:pt x="130" y="235"/>
                      <a:pt x="129" y="232"/>
                      <a:pt x="129" y="232"/>
                    </a:cubicBezTo>
                    <a:cubicBezTo>
                      <a:pt x="129" y="232"/>
                      <a:pt x="130" y="227"/>
                      <a:pt x="130" y="227"/>
                    </a:cubicBezTo>
                    <a:cubicBezTo>
                      <a:pt x="130" y="227"/>
                      <a:pt x="129" y="223"/>
                      <a:pt x="129" y="223"/>
                    </a:cubicBezTo>
                    <a:cubicBezTo>
                      <a:pt x="129" y="223"/>
                      <a:pt x="127" y="216"/>
                      <a:pt x="127" y="216"/>
                    </a:cubicBezTo>
                    <a:cubicBezTo>
                      <a:pt x="127" y="216"/>
                      <a:pt x="126" y="215"/>
                      <a:pt x="126" y="215"/>
                    </a:cubicBezTo>
                    <a:cubicBezTo>
                      <a:pt x="126" y="215"/>
                      <a:pt x="125" y="216"/>
                      <a:pt x="125" y="216"/>
                    </a:cubicBezTo>
                    <a:cubicBezTo>
                      <a:pt x="125" y="216"/>
                      <a:pt x="123" y="218"/>
                      <a:pt x="123" y="218"/>
                    </a:cubicBezTo>
                    <a:cubicBezTo>
                      <a:pt x="123" y="218"/>
                      <a:pt x="123" y="220"/>
                      <a:pt x="123" y="220"/>
                    </a:cubicBezTo>
                    <a:cubicBezTo>
                      <a:pt x="123" y="220"/>
                      <a:pt x="122" y="222"/>
                      <a:pt x="122" y="222"/>
                    </a:cubicBezTo>
                    <a:cubicBezTo>
                      <a:pt x="122" y="222"/>
                      <a:pt x="121" y="223"/>
                      <a:pt x="121" y="223"/>
                    </a:cubicBezTo>
                    <a:cubicBezTo>
                      <a:pt x="121" y="223"/>
                      <a:pt x="119" y="222"/>
                      <a:pt x="119" y="222"/>
                    </a:cubicBezTo>
                    <a:cubicBezTo>
                      <a:pt x="119" y="222"/>
                      <a:pt x="119" y="219"/>
                      <a:pt x="119" y="219"/>
                    </a:cubicBezTo>
                    <a:cubicBezTo>
                      <a:pt x="119" y="219"/>
                      <a:pt x="118" y="218"/>
                      <a:pt x="118" y="218"/>
                    </a:cubicBezTo>
                    <a:cubicBezTo>
                      <a:pt x="118" y="218"/>
                      <a:pt x="117" y="220"/>
                      <a:pt x="117" y="220"/>
                    </a:cubicBezTo>
                    <a:cubicBezTo>
                      <a:pt x="117" y="220"/>
                      <a:pt x="117" y="224"/>
                      <a:pt x="117" y="224"/>
                    </a:cubicBezTo>
                    <a:cubicBezTo>
                      <a:pt x="117" y="224"/>
                      <a:pt x="105" y="224"/>
                      <a:pt x="105" y="224"/>
                    </a:cubicBezTo>
                    <a:cubicBezTo>
                      <a:pt x="105" y="224"/>
                      <a:pt x="104" y="222"/>
                      <a:pt x="104" y="222"/>
                    </a:cubicBezTo>
                    <a:cubicBezTo>
                      <a:pt x="104" y="222"/>
                      <a:pt x="103" y="222"/>
                      <a:pt x="103" y="222"/>
                    </a:cubicBezTo>
                    <a:cubicBezTo>
                      <a:pt x="103" y="222"/>
                      <a:pt x="101" y="223"/>
                      <a:pt x="101" y="223"/>
                    </a:cubicBezTo>
                    <a:cubicBezTo>
                      <a:pt x="101" y="223"/>
                      <a:pt x="100" y="223"/>
                      <a:pt x="100" y="223"/>
                    </a:cubicBezTo>
                    <a:cubicBezTo>
                      <a:pt x="100" y="223"/>
                      <a:pt x="100" y="236"/>
                      <a:pt x="100" y="236"/>
                    </a:cubicBezTo>
                    <a:cubicBezTo>
                      <a:pt x="100" y="236"/>
                      <a:pt x="101" y="237"/>
                      <a:pt x="101" y="237"/>
                    </a:cubicBezTo>
                    <a:cubicBezTo>
                      <a:pt x="101" y="237"/>
                      <a:pt x="106" y="237"/>
                      <a:pt x="106" y="237"/>
                    </a:cubicBezTo>
                    <a:cubicBezTo>
                      <a:pt x="106" y="237"/>
                      <a:pt x="107" y="239"/>
                      <a:pt x="107" y="239"/>
                    </a:cubicBezTo>
                    <a:cubicBezTo>
                      <a:pt x="107" y="239"/>
                      <a:pt x="107" y="241"/>
                      <a:pt x="107" y="241"/>
                    </a:cubicBezTo>
                    <a:cubicBezTo>
                      <a:pt x="107" y="241"/>
                      <a:pt x="107" y="245"/>
                      <a:pt x="107" y="245"/>
                    </a:cubicBezTo>
                    <a:cubicBezTo>
                      <a:pt x="107" y="245"/>
                      <a:pt x="106" y="247"/>
                      <a:pt x="106" y="247"/>
                    </a:cubicBezTo>
                    <a:cubicBezTo>
                      <a:pt x="106" y="247"/>
                      <a:pt x="105" y="246"/>
                      <a:pt x="105" y="246"/>
                    </a:cubicBezTo>
                    <a:cubicBezTo>
                      <a:pt x="105" y="246"/>
                      <a:pt x="103" y="245"/>
                      <a:pt x="103" y="245"/>
                    </a:cubicBezTo>
                    <a:cubicBezTo>
                      <a:pt x="103" y="245"/>
                      <a:pt x="102" y="245"/>
                      <a:pt x="102" y="245"/>
                    </a:cubicBezTo>
                    <a:cubicBezTo>
                      <a:pt x="102" y="245"/>
                      <a:pt x="100" y="247"/>
                      <a:pt x="100" y="247"/>
                    </a:cubicBezTo>
                    <a:cubicBezTo>
                      <a:pt x="100" y="247"/>
                      <a:pt x="99" y="247"/>
                      <a:pt x="99" y="247"/>
                    </a:cubicBezTo>
                    <a:cubicBezTo>
                      <a:pt x="99" y="247"/>
                      <a:pt x="97" y="248"/>
                      <a:pt x="97" y="248"/>
                    </a:cubicBezTo>
                    <a:cubicBezTo>
                      <a:pt x="97" y="248"/>
                      <a:pt x="97" y="250"/>
                      <a:pt x="97" y="250"/>
                    </a:cubicBezTo>
                    <a:cubicBezTo>
                      <a:pt x="97" y="250"/>
                      <a:pt x="97" y="261"/>
                      <a:pt x="97" y="261"/>
                    </a:cubicBezTo>
                    <a:cubicBezTo>
                      <a:pt x="97" y="261"/>
                      <a:pt x="98" y="265"/>
                      <a:pt x="98" y="265"/>
                    </a:cubicBezTo>
                    <a:cubicBezTo>
                      <a:pt x="98" y="265"/>
                      <a:pt x="101" y="269"/>
                      <a:pt x="101" y="269"/>
                    </a:cubicBezTo>
                    <a:cubicBezTo>
                      <a:pt x="101" y="269"/>
                      <a:pt x="102" y="271"/>
                      <a:pt x="102" y="271"/>
                    </a:cubicBezTo>
                    <a:cubicBezTo>
                      <a:pt x="102" y="271"/>
                      <a:pt x="102" y="276"/>
                      <a:pt x="102" y="276"/>
                    </a:cubicBezTo>
                    <a:cubicBezTo>
                      <a:pt x="102" y="276"/>
                      <a:pt x="104" y="278"/>
                      <a:pt x="104" y="278"/>
                    </a:cubicBezTo>
                    <a:cubicBezTo>
                      <a:pt x="104" y="278"/>
                      <a:pt x="104" y="283"/>
                      <a:pt x="104" y="283"/>
                    </a:cubicBezTo>
                    <a:cubicBezTo>
                      <a:pt x="104" y="283"/>
                      <a:pt x="105" y="286"/>
                      <a:pt x="105" y="286"/>
                    </a:cubicBezTo>
                    <a:cubicBezTo>
                      <a:pt x="105" y="286"/>
                      <a:pt x="104" y="289"/>
                      <a:pt x="104" y="289"/>
                    </a:cubicBezTo>
                    <a:cubicBezTo>
                      <a:pt x="104" y="289"/>
                      <a:pt x="103" y="294"/>
                      <a:pt x="103" y="294"/>
                    </a:cubicBezTo>
                    <a:cubicBezTo>
                      <a:pt x="103" y="294"/>
                      <a:pt x="102" y="302"/>
                      <a:pt x="102" y="302"/>
                    </a:cubicBezTo>
                    <a:cubicBezTo>
                      <a:pt x="102" y="302"/>
                      <a:pt x="99" y="347"/>
                      <a:pt x="99" y="347"/>
                    </a:cubicBezTo>
                    <a:cubicBezTo>
                      <a:pt x="99" y="347"/>
                      <a:pt x="97" y="344"/>
                      <a:pt x="97" y="344"/>
                    </a:cubicBezTo>
                    <a:cubicBezTo>
                      <a:pt x="97" y="344"/>
                      <a:pt x="97" y="342"/>
                      <a:pt x="97" y="342"/>
                    </a:cubicBezTo>
                    <a:cubicBezTo>
                      <a:pt x="97" y="342"/>
                      <a:pt x="94" y="339"/>
                      <a:pt x="94" y="339"/>
                    </a:cubicBezTo>
                    <a:cubicBezTo>
                      <a:pt x="94" y="339"/>
                      <a:pt x="93" y="340"/>
                      <a:pt x="93" y="340"/>
                    </a:cubicBezTo>
                    <a:cubicBezTo>
                      <a:pt x="93" y="340"/>
                      <a:pt x="91" y="338"/>
                      <a:pt x="91" y="338"/>
                    </a:cubicBezTo>
                    <a:cubicBezTo>
                      <a:pt x="91" y="338"/>
                      <a:pt x="91" y="336"/>
                      <a:pt x="91" y="336"/>
                    </a:cubicBezTo>
                    <a:cubicBezTo>
                      <a:pt x="91" y="336"/>
                      <a:pt x="97" y="317"/>
                      <a:pt x="97" y="317"/>
                    </a:cubicBezTo>
                    <a:cubicBezTo>
                      <a:pt x="97" y="317"/>
                      <a:pt x="97" y="316"/>
                      <a:pt x="97" y="316"/>
                    </a:cubicBezTo>
                    <a:cubicBezTo>
                      <a:pt x="97" y="316"/>
                      <a:pt x="95" y="312"/>
                      <a:pt x="95" y="312"/>
                    </a:cubicBezTo>
                    <a:cubicBezTo>
                      <a:pt x="95" y="312"/>
                      <a:pt x="94" y="312"/>
                      <a:pt x="94" y="312"/>
                    </a:cubicBezTo>
                    <a:cubicBezTo>
                      <a:pt x="94" y="312"/>
                      <a:pt x="91" y="311"/>
                      <a:pt x="91" y="311"/>
                    </a:cubicBezTo>
                    <a:cubicBezTo>
                      <a:pt x="91" y="311"/>
                      <a:pt x="90" y="309"/>
                      <a:pt x="90" y="309"/>
                    </a:cubicBezTo>
                    <a:cubicBezTo>
                      <a:pt x="90" y="309"/>
                      <a:pt x="89" y="307"/>
                      <a:pt x="89" y="307"/>
                    </a:cubicBezTo>
                    <a:cubicBezTo>
                      <a:pt x="89" y="307"/>
                      <a:pt x="87" y="306"/>
                      <a:pt x="87" y="306"/>
                    </a:cubicBezTo>
                    <a:cubicBezTo>
                      <a:pt x="87" y="306"/>
                      <a:pt x="86" y="307"/>
                      <a:pt x="86" y="307"/>
                    </a:cubicBezTo>
                    <a:cubicBezTo>
                      <a:pt x="86" y="307"/>
                      <a:pt x="85" y="309"/>
                      <a:pt x="85" y="309"/>
                    </a:cubicBezTo>
                    <a:cubicBezTo>
                      <a:pt x="85" y="309"/>
                      <a:pt x="82" y="308"/>
                      <a:pt x="82" y="308"/>
                    </a:cubicBezTo>
                    <a:cubicBezTo>
                      <a:pt x="82" y="308"/>
                      <a:pt x="81" y="306"/>
                      <a:pt x="81" y="306"/>
                    </a:cubicBezTo>
                    <a:cubicBezTo>
                      <a:pt x="81" y="306"/>
                      <a:pt x="80" y="305"/>
                      <a:pt x="80" y="305"/>
                    </a:cubicBezTo>
                    <a:cubicBezTo>
                      <a:pt x="80" y="305"/>
                      <a:pt x="78" y="305"/>
                      <a:pt x="78" y="305"/>
                    </a:cubicBezTo>
                    <a:cubicBezTo>
                      <a:pt x="78" y="305"/>
                      <a:pt x="77" y="307"/>
                      <a:pt x="77" y="307"/>
                    </a:cubicBezTo>
                    <a:cubicBezTo>
                      <a:pt x="77" y="307"/>
                      <a:pt x="76" y="310"/>
                      <a:pt x="76" y="310"/>
                    </a:cubicBezTo>
                    <a:cubicBezTo>
                      <a:pt x="76" y="310"/>
                      <a:pt x="74" y="311"/>
                      <a:pt x="74" y="311"/>
                    </a:cubicBezTo>
                    <a:cubicBezTo>
                      <a:pt x="74" y="311"/>
                      <a:pt x="71" y="310"/>
                      <a:pt x="71" y="310"/>
                    </a:cubicBezTo>
                    <a:cubicBezTo>
                      <a:pt x="71" y="310"/>
                      <a:pt x="69" y="310"/>
                      <a:pt x="69" y="310"/>
                    </a:cubicBezTo>
                    <a:cubicBezTo>
                      <a:pt x="69" y="310"/>
                      <a:pt x="67" y="310"/>
                      <a:pt x="67" y="310"/>
                    </a:cubicBezTo>
                    <a:cubicBezTo>
                      <a:pt x="67" y="310"/>
                      <a:pt x="66" y="309"/>
                      <a:pt x="66" y="309"/>
                    </a:cubicBezTo>
                    <a:cubicBezTo>
                      <a:pt x="66" y="309"/>
                      <a:pt x="65" y="308"/>
                      <a:pt x="65" y="308"/>
                    </a:cubicBezTo>
                    <a:cubicBezTo>
                      <a:pt x="65" y="308"/>
                      <a:pt x="64" y="306"/>
                      <a:pt x="64" y="306"/>
                    </a:cubicBezTo>
                    <a:cubicBezTo>
                      <a:pt x="64" y="306"/>
                      <a:pt x="64" y="303"/>
                      <a:pt x="64" y="303"/>
                    </a:cubicBezTo>
                    <a:cubicBezTo>
                      <a:pt x="64" y="303"/>
                      <a:pt x="64" y="301"/>
                      <a:pt x="64" y="301"/>
                    </a:cubicBezTo>
                    <a:cubicBezTo>
                      <a:pt x="64" y="301"/>
                      <a:pt x="63" y="298"/>
                      <a:pt x="63" y="298"/>
                    </a:cubicBezTo>
                    <a:cubicBezTo>
                      <a:pt x="63" y="298"/>
                      <a:pt x="62" y="297"/>
                      <a:pt x="62" y="297"/>
                    </a:cubicBezTo>
                    <a:cubicBezTo>
                      <a:pt x="62" y="297"/>
                      <a:pt x="60" y="296"/>
                      <a:pt x="60" y="296"/>
                    </a:cubicBezTo>
                    <a:cubicBezTo>
                      <a:pt x="60" y="296"/>
                      <a:pt x="60" y="293"/>
                      <a:pt x="60" y="293"/>
                    </a:cubicBezTo>
                    <a:cubicBezTo>
                      <a:pt x="60" y="293"/>
                      <a:pt x="59" y="289"/>
                      <a:pt x="59" y="289"/>
                    </a:cubicBezTo>
                    <a:cubicBezTo>
                      <a:pt x="59" y="289"/>
                      <a:pt x="58" y="286"/>
                      <a:pt x="58" y="286"/>
                    </a:cubicBezTo>
                    <a:cubicBezTo>
                      <a:pt x="58" y="286"/>
                      <a:pt x="57" y="286"/>
                      <a:pt x="57" y="286"/>
                    </a:cubicBezTo>
                    <a:cubicBezTo>
                      <a:pt x="57" y="286"/>
                      <a:pt x="55" y="284"/>
                      <a:pt x="55" y="284"/>
                    </a:cubicBezTo>
                    <a:cubicBezTo>
                      <a:pt x="55" y="284"/>
                      <a:pt x="54" y="281"/>
                      <a:pt x="54" y="281"/>
                    </a:cubicBezTo>
                    <a:cubicBezTo>
                      <a:pt x="54" y="281"/>
                      <a:pt x="53" y="281"/>
                      <a:pt x="53" y="281"/>
                    </a:cubicBezTo>
                    <a:cubicBezTo>
                      <a:pt x="53" y="281"/>
                      <a:pt x="52" y="279"/>
                      <a:pt x="52" y="279"/>
                    </a:cubicBezTo>
                    <a:cubicBezTo>
                      <a:pt x="52" y="279"/>
                      <a:pt x="51" y="277"/>
                      <a:pt x="51" y="277"/>
                    </a:cubicBezTo>
                    <a:cubicBezTo>
                      <a:pt x="51" y="277"/>
                      <a:pt x="51" y="274"/>
                      <a:pt x="51" y="274"/>
                    </a:cubicBezTo>
                    <a:cubicBezTo>
                      <a:pt x="51" y="274"/>
                      <a:pt x="50" y="270"/>
                      <a:pt x="50" y="270"/>
                    </a:cubicBezTo>
                    <a:cubicBezTo>
                      <a:pt x="50" y="270"/>
                      <a:pt x="48" y="267"/>
                      <a:pt x="48" y="267"/>
                    </a:cubicBezTo>
                    <a:cubicBezTo>
                      <a:pt x="48" y="267"/>
                      <a:pt x="46" y="263"/>
                      <a:pt x="46" y="263"/>
                    </a:cubicBezTo>
                    <a:cubicBezTo>
                      <a:pt x="46" y="263"/>
                      <a:pt x="44" y="262"/>
                      <a:pt x="44" y="262"/>
                    </a:cubicBezTo>
                    <a:cubicBezTo>
                      <a:pt x="44" y="262"/>
                      <a:pt x="41" y="260"/>
                      <a:pt x="41" y="260"/>
                    </a:cubicBezTo>
                    <a:cubicBezTo>
                      <a:pt x="41" y="260"/>
                      <a:pt x="39" y="261"/>
                      <a:pt x="39" y="261"/>
                    </a:cubicBezTo>
                    <a:cubicBezTo>
                      <a:pt x="39" y="261"/>
                      <a:pt x="38" y="259"/>
                      <a:pt x="38" y="259"/>
                    </a:cubicBezTo>
                    <a:cubicBezTo>
                      <a:pt x="38" y="259"/>
                      <a:pt x="36" y="259"/>
                      <a:pt x="36" y="259"/>
                    </a:cubicBezTo>
                    <a:cubicBezTo>
                      <a:pt x="36" y="259"/>
                      <a:pt x="33" y="256"/>
                      <a:pt x="33" y="256"/>
                    </a:cubicBezTo>
                    <a:cubicBezTo>
                      <a:pt x="33" y="256"/>
                      <a:pt x="32" y="252"/>
                      <a:pt x="32" y="252"/>
                    </a:cubicBezTo>
                    <a:cubicBezTo>
                      <a:pt x="32" y="252"/>
                      <a:pt x="30" y="251"/>
                      <a:pt x="30" y="251"/>
                    </a:cubicBezTo>
                    <a:cubicBezTo>
                      <a:pt x="30" y="251"/>
                      <a:pt x="28" y="251"/>
                      <a:pt x="28" y="251"/>
                    </a:cubicBezTo>
                    <a:cubicBezTo>
                      <a:pt x="28" y="251"/>
                      <a:pt x="28" y="253"/>
                      <a:pt x="28" y="253"/>
                    </a:cubicBezTo>
                    <a:cubicBezTo>
                      <a:pt x="28" y="253"/>
                      <a:pt x="27" y="254"/>
                      <a:pt x="27" y="254"/>
                    </a:cubicBezTo>
                    <a:cubicBezTo>
                      <a:pt x="27" y="254"/>
                      <a:pt x="23" y="254"/>
                      <a:pt x="23" y="254"/>
                    </a:cubicBezTo>
                    <a:cubicBezTo>
                      <a:pt x="23" y="254"/>
                      <a:pt x="21" y="252"/>
                      <a:pt x="21" y="252"/>
                    </a:cubicBezTo>
                    <a:cubicBezTo>
                      <a:pt x="21" y="252"/>
                      <a:pt x="19" y="251"/>
                      <a:pt x="19" y="251"/>
                    </a:cubicBezTo>
                    <a:cubicBezTo>
                      <a:pt x="19" y="251"/>
                      <a:pt x="17" y="249"/>
                      <a:pt x="17" y="249"/>
                    </a:cubicBezTo>
                    <a:cubicBezTo>
                      <a:pt x="17" y="249"/>
                      <a:pt x="17" y="245"/>
                      <a:pt x="17" y="245"/>
                    </a:cubicBezTo>
                    <a:cubicBezTo>
                      <a:pt x="17" y="245"/>
                      <a:pt x="15" y="243"/>
                      <a:pt x="15" y="243"/>
                    </a:cubicBezTo>
                    <a:cubicBezTo>
                      <a:pt x="15" y="243"/>
                      <a:pt x="14" y="241"/>
                      <a:pt x="14" y="241"/>
                    </a:cubicBezTo>
                    <a:cubicBezTo>
                      <a:pt x="14" y="241"/>
                      <a:pt x="12" y="241"/>
                      <a:pt x="12" y="241"/>
                    </a:cubicBezTo>
                    <a:cubicBezTo>
                      <a:pt x="12" y="241"/>
                      <a:pt x="10" y="239"/>
                      <a:pt x="10" y="239"/>
                    </a:cubicBezTo>
                    <a:cubicBezTo>
                      <a:pt x="10" y="239"/>
                      <a:pt x="8" y="238"/>
                      <a:pt x="8" y="238"/>
                    </a:cubicBezTo>
                    <a:cubicBezTo>
                      <a:pt x="8" y="238"/>
                      <a:pt x="7" y="235"/>
                      <a:pt x="7" y="235"/>
                    </a:cubicBezTo>
                    <a:cubicBezTo>
                      <a:pt x="7" y="235"/>
                      <a:pt x="6" y="234"/>
                      <a:pt x="6" y="234"/>
                    </a:cubicBezTo>
                    <a:cubicBezTo>
                      <a:pt x="6" y="234"/>
                      <a:pt x="4" y="233"/>
                      <a:pt x="4" y="233"/>
                    </a:cubicBezTo>
                    <a:cubicBezTo>
                      <a:pt x="4" y="233"/>
                      <a:pt x="2" y="228"/>
                      <a:pt x="2" y="228"/>
                    </a:cubicBezTo>
                    <a:cubicBezTo>
                      <a:pt x="2" y="228"/>
                      <a:pt x="2" y="226"/>
                      <a:pt x="2" y="226"/>
                    </a:cubicBezTo>
                    <a:cubicBezTo>
                      <a:pt x="2" y="226"/>
                      <a:pt x="0" y="225"/>
                      <a:pt x="0" y="225"/>
                    </a:cubicBezTo>
                    <a:cubicBezTo>
                      <a:pt x="0" y="225"/>
                      <a:pt x="0" y="224"/>
                      <a:pt x="0" y="224"/>
                    </a:cubicBezTo>
                    <a:cubicBezTo>
                      <a:pt x="0" y="224"/>
                      <a:pt x="1" y="220"/>
                      <a:pt x="1" y="220"/>
                    </a:cubicBezTo>
                    <a:cubicBezTo>
                      <a:pt x="1" y="220"/>
                      <a:pt x="2" y="220"/>
                      <a:pt x="2" y="220"/>
                    </a:cubicBezTo>
                    <a:cubicBezTo>
                      <a:pt x="2" y="220"/>
                      <a:pt x="4" y="220"/>
                      <a:pt x="4" y="220"/>
                    </a:cubicBezTo>
                    <a:cubicBezTo>
                      <a:pt x="4" y="220"/>
                      <a:pt x="5" y="218"/>
                      <a:pt x="5" y="218"/>
                    </a:cubicBezTo>
                    <a:cubicBezTo>
                      <a:pt x="5" y="218"/>
                      <a:pt x="4" y="214"/>
                      <a:pt x="4" y="214"/>
                    </a:cubicBezTo>
                    <a:cubicBezTo>
                      <a:pt x="4" y="214"/>
                      <a:pt x="4" y="211"/>
                      <a:pt x="4" y="211"/>
                    </a:cubicBezTo>
                    <a:cubicBezTo>
                      <a:pt x="4" y="211"/>
                      <a:pt x="5" y="208"/>
                      <a:pt x="5" y="208"/>
                    </a:cubicBezTo>
                    <a:cubicBezTo>
                      <a:pt x="5" y="208"/>
                      <a:pt x="6" y="207"/>
                      <a:pt x="6" y="207"/>
                    </a:cubicBezTo>
                    <a:cubicBezTo>
                      <a:pt x="6" y="207"/>
                      <a:pt x="9" y="206"/>
                      <a:pt x="9" y="206"/>
                    </a:cubicBezTo>
                    <a:cubicBezTo>
                      <a:pt x="9" y="206"/>
                      <a:pt x="10" y="205"/>
                      <a:pt x="10" y="205"/>
                    </a:cubicBezTo>
                    <a:cubicBezTo>
                      <a:pt x="10" y="205"/>
                      <a:pt x="10" y="206"/>
                      <a:pt x="10" y="206"/>
                    </a:cubicBezTo>
                    <a:cubicBezTo>
                      <a:pt x="10" y="206"/>
                      <a:pt x="11" y="205"/>
                      <a:pt x="11" y="205"/>
                    </a:cubicBezTo>
                    <a:cubicBezTo>
                      <a:pt x="11" y="205"/>
                      <a:pt x="12" y="203"/>
                      <a:pt x="12" y="203"/>
                    </a:cubicBezTo>
                    <a:cubicBezTo>
                      <a:pt x="12" y="203"/>
                      <a:pt x="13" y="203"/>
                      <a:pt x="13" y="203"/>
                    </a:cubicBezTo>
                    <a:cubicBezTo>
                      <a:pt x="13" y="203"/>
                      <a:pt x="14" y="200"/>
                      <a:pt x="14" y="200"/>
                    </a:cubicBezTo>
                    <a:cubicBezTo>
                      <a:pt x="14" y="200"/>
                      <a:pt x="15" y="199"/>
                      <a:pt x="15" y="199"/>
                    </a:cubicBezTo>
                    <a:cubicBezTo>
                      <a:pt x="15" y="199"/>
                      <a:pt x="15" y="195"/>
                      <a:pt x="15" y="195"/>
                    </a:cubicBezTo>
                    <a:cubicBezTo>
                      <a:pt x="15" y="195"/>
                      <a:pt x="16" y="194"/>
                      <a:pt x="16" y="194"/>
                    </a:cubicBezTo>
                    <a:cubicBezTo>
                      <a:pt x="16" y="194"/>
                      <a:pt x="18" y="188"/>
                      <a:pt x="18" y="188"/>
                    </a:cubicBezTo>
                    <a:cubicBezTo>
                      <a:pt x="18" y="188"/>
                      <a:pt x="19" y="183"/>
                      <a:pt x="19" y="183"/>
                    </a:cubicBezTo>
                    <a:cubicBezTo>
                      <a:pt x="19" y="183"/>
                      <a:pt x="21" y="182"/>
                      <a:pt x="21" y="182"/>
                    </a:cubicBezTo>
                    <a:cubicBezTo>
                      <a:pt x="21" y="182"/>
                      <a:pt x="21" y="179"/>
                      <a:pt x="21" y="179"/>
                    </a:cubicBezTo>
                    <a:cubicBezTo>
                      <a:pt x="21" y="179"/>
                      <a:pt x="22" y="177"/>
                      <a:pt x="22" y="177"/>
                    </a:cubicBezTo>
                    <a:cubicBezTo>
                      <a:pt x="22" y="177"/>
                      <a:pt x="20" y="176"/>
                      <a:pt x="20" y="176"/>
                    </a:cubicBezTo>
                    <a:cubicBezTo>
                      <a:pt x="20" y="176"/>
                      <a:pt x="20" y="175"/>
                      <a:pt x="20" y="175"/>
                    </a:cubicBezTo>
                    <a:cubicBezTo>
                      <a:pt x="20" y="175"/>
                      <a:pt x="19" y="175"/>
                      <a:pt x="19" y="175"/>
                    </a:cubicBezTo>
                    <a:cubicBezTo>
                      <a:pt x="19" y="175"/>
                      <a:pt x="18" y="173"/>
                      <a:pt x="18" y="173"/>
                    </a:cubicBezTo>
                    <a:cubicBezTo>
                      <a:pt x="18" y="173"/>
                      <a:pt x="18" y="171"/>
                      <a:pt x="18" y="171"/>
                    </a:cubicBezTo>
                    <a:cubicBezTo>
                      <a:pt x="18" y="171"/>
                      <a:pt x="20" y="170"/>
                      <a:pt x="20" y="170"/>
                    </a:cubicBezTo>
                    <a:cubicBezTo>
                      <a:pt x="20" y="170"/>
                      <a:pt x="18" y="169"/>
                      <a:pt x="18" y="169"/>
                    </a:cubicBezTo>
                    <a:cubicBezTo>
                      <a:pt x="18" y="169"/>
                      <a:pt x="19" y="167"/>
                      <a:pt x="19" y="167"/>
                    </a:cubicBezTo>
                    <a:cubicBezTo>
                      <a:pt x="19" y="167"/>
                      <a:pt x="19" y="163"/>
                      <a:pt x="19" y="163"/>
                    </a:cubicBezTo>
                    <a:cubicBezTo>
                      <a:pt x="19" y="163"/>
                      <a:pt x="20" y="159"/>
                      <a:pt x="20" y="159"/>
                    </a:cubicBezTo>
                    <a:cubicBezTo>
                      <a:pt x="20" y="159"/>
                      <a:pt x="19" y="154"/>
                      <a:pt x="19" y="154"/>
                    </a:cubicBezTo>
                    <a:cubicBezTo>
                      <a:pt x="19" y="154"/>
                      <a:pt x="19" y="151"/>
                      <a:pt x="19" y="151"/>
                    </a:cubicBezTo>
                    <a:cubicBezTo>
                      <a:pt x="19" y="151"/>
                      <a:pt x="19" y="146"/>
                      <a:pt x="19" y="146"/>
                    </a:cubicBezTo>
                    <a:cubicBezTo>
                      <a:pt x="19" y="146"/>
                      <a:pt x="18" y="144"/>
                      <a:pt x="18" y="144"/>
                    </a:cubicBezTo>
                    <a:cubicBezTo>
                      <a:pt x="18" y="144"/>
                      <a:pt x="18" y="142"/>
                      <a:pt x="18" y="142"/>
                    </a:cubicBezTo>
                    <a:cubicBezTo>
                      <a:pt x="18" y="142"/>
                      <a:pt x="20" y="141"/>
                      <a:pt x="20" y="141"/>
                    </a:cubicBezTo>
                    <a:cubicBezTo>
                      <a:pt x="20" y="141"/>
                      <a:pt x="21" y="138"/>
                      <a:pt x="21" y="138"/>
                    </a:cubicBezTo>
                    <a:cubicBezTo>
                      <a:pt x="21" y="138"/>
                      <a:pt x="20" y="134"/>
                      <a:pt x="20" y="134"/>
                    </a:cubicBezTo>
                    <a:cubicBezTo>
                      <a:pt x="20" y="134"/>
                      <a:pt x="18" y="129"/>
                      <a:pt x="18" y="129"/>
                    </a:cubicBezTo>
                    <a:cubicBezTo>
                      <a:pt x="18" y="129"/>
                      <a:pt x="20" y="128"/>
                      <a:pt x="20" y="128"/>
                    </a:cubicBezTo>
                    <a:cubicBezTo>
                      <a:pt x="20" y="128"/>
                      <a:pt x="20" y="124"/>
                      <a:pt x="20" y="124"/>
                    </a:cubicBezTo>
                    <a:cubicBezTo>
                      <a:pt x="20" y="124"/>
                      <a:pt x="20" y="122"/>
                      <a:pt x="20" y="122"/>
                    </a:cubicBezTo>
                    <a:cubicBezTo>
                      <a:pt x="20" y="122"/>
                      <a:pt x="19" y="119"/>
                      <a:pt x="19" y="119"/>
                    </a:cubicBezTo>
                    <a:cubicBezTo>
                      <a:pt x="19" y="119"/>
                      <a:pt x="17" y="116"/>
                      <a:pt x="17" y="116"/>
                    </a:cubicBezTo>
                    <a:cubicBezTo>
                      <a:pt x="17" y="116"/>
                      <a:pt x="17" y="112"/>
                      <a:pt x="17" y="112"/>
                    </a:cubicBezTo>
                    <a:cubicBezTo>
                      <a:pt x="17" y="112"/>
                      <a:pt x="15" y="109"/>
                      <a:pt x="15" y="109"/>
                    </a:cubicBezTo>
                    <a:cubicBezTo>
                      <a:pt x="15" y="109"/>
                      <a:pt x="15" y="106"/>
                      <a:pt x="15" y="106"/>
                    </a:cubicBezTo>
                    <a:cubicBezTo>
                      <a:pt x="15" y="106"/>
                      <a:pt x="16" y="104"/>
                      <a:pt x="16" y="104"/>
                    </a:cubicBezTo>
                    <a:cubicBezTo>
                      <a:pt x="16" y="104"/>
                      <a:pt x="16" y="102"/>
                      <a:pt x="16" y="102"/>
                    </a:cubicBezTo>
                    <a:cubicBezTo>
                      <a:pt x="16" y="102"/>
                      <a:pt x="17" y="100"/>
                      <a:pt x="17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17" y="100"/>
                      <a:pt x="17" y="102"/>
                      <a:pt x="17" y="102"/>
                    </a:cubicBezTo>
                    <a:cubicBezTo>
                      <a:pt x="17" y="102"/>
                      <a:pt x="18" y="102"/>
                      <a:pt x="18" y="102"/>
                    </a:cubicBezTo>
                    <a:cubicBezTo>
                      <a:pt x="18" y="102"/>
                      <a:pt x="19" y="102"/>
                      <a:pt x="19" y="102"/>
                    </a:cubicBezTo>
                    <a:cubicBezTo>
                      <a:pt x="19" y="102"/>
                      <a:pt x="21" y="100"/>
                      <a:pt x="21" y="100"/>
                    </a:cubicBezTo>
                    <a:cubicBezTo>
                      <a:pt x="21" y="100"/>
                      <a:pt x="21" y="97"/>
                      <a:pt x="21" y="97"/>
                    </a:cubicBezTo>
                    <a:cubicBezTo>
                      <a:pt x="21" y="97"/>
                      <a:pt x="22" y="95"/>
                      <a:pt x="22" y="95"/>
                    </a:cubicBezTo>
                    <a:cubicBezTo>
                      <a:pt x="22" y="95"/>
                      <a:pt x="23" y="94"/>
                      <a:pt x="23" y="94"/>
                    </a:cubicBezTo>
                    <a:cubicBezTo>
                      <a:pt x="23" y="94"/>
                      <a:pt x="23" y="91"/>
                      <a:pt x="23" y="91"/>
                    </a:cubicBezTo>
                    <a:cubicBezTo>
                      <a:pt x="23" y="91"/>
                      <a:pt x="22" y="88"/>
                      <a:pt x="22" y="88"/>
                    </a:cubicBezTo>
                    <a:cubicBezTo>
                      <a:pt x="22" y="88"/>
                      <a:pt x="22" y="85"/>
                      <a:pt x="22" y="85"/>
                    </a:cubicBezTo>
                    <a:cubicBezTo>
                      <a:pt x="22" y="85"/>
                      <a:pt x="20" y="82"/>
                      <a:pt x="20" y="82"/>
                    </a:cubicBezTo>
                    <a:cubicBezTo>
                      <a:pt x="20" y="82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2" y="81"/>
                    </a:cubicBezTo>
                    <a:cubicBezTo>
                      <a:pt x="22" y="81"/>
                      <a:pt x="24" y="85"/>
                      <a:pt x="24" y="85"/>
                    </a:cubicBezTo>
                    <a:cubicBezTo>
                      <a:pt x="24" y="85"/>
                      <a:pt x="26" y="89"/>
                      <a:pt x="26" y="89"/>
                    </a:cubicBezTo>
                    <a:cubicBezTo>
                      <a:pt x="26" y="89"/>
                      <a:pt x="26" y="91"/>
                      <a:pt x="26" y="91"/>
                    </a:cubicBezTo>
                    <a:cubicBezTo>
                      <a:pt x="26" y="91"/>
                      <a:pt x="25" y="93"/>
                      <a:pt x="25" y="93"/>
                    </a:cubicBezTo>
                    <a:cubicBezTo>
                      <a:pt x="25" y="93"/>
                      <a:pt x="27" y="93"/>
                      <a:pt x="27" y="93"/>
                    </a:cubicBezTo>
                    <a:cubicBezTo>
                      <a:pt x="27" y="93"/>
                      <a:pt x="27" y="92"/>
                      <a:pt x="27" y="92"/>
                    </a:cubicBezTo>
                    <a:cubicBezTo>
                      <a:pt x="27" y="92"/>
                      <a:pt x="27" y="90"/>
                      <a:pt x="27" y="90"/>
                    </a:cubicBezTo>
                    <a:cubicBezTo>
                      <a:pt x="27" y="90"/>
                      <a:pt x="27" y="88"/>
                      <a:pt x="27" y="88"/>
                    </a:cubicBezTo>
                    <a:cubicBezTo>
                      <a:pt x="27" y="88"/>
                      <a:pt x="27" y="84"/>
                      <a:pt x="27" y="84"/>
                    </a:cubicBezTo>
                    <a:cubicBezTo>
                      <a:pt x="27" y="84"/>
                      <a:pt x="26" y="82"/>
                      <a:pt x="26" y="82"/>
                    </a:cubicBezTo>
                    <a:cubicBezTo>
                      <a:pt x="26" y="82"/>
                      <a:pt x="27" y="79"/>
                      <a:pt x="27" y="79"/>
                    </a:cubicBezTo>
                    <a:cubicBezTo>
                      <a:pt x="27" y="79"/>
                      <a:pt x="28" y="79"/>
                      <a:pt x="28" y="79"/>
                    </a:cubicBezTo>
                    <a:cubicBezTo>
                      <a:pt x="28" y="79"/>
                      <a:pt x="29" y="77"/>
                      <a:pt x="29" y="77"/>
                    </a:cubicBezTo>
                    <a:cubicBezTo>
                      <a:pt x="29" y="77"/>
                      <a:pt x="31" y="74"/>
                      <a:pt x="31" y="74"/>
                    </a:cubicBezTo>
                    <a:cubicBezTo>
                      <a:pt x="31" y="74"/>
                      <a:pt x="33" y="73"/>
                      <a:pt x="33" y="73"/>
                    </a:cubicBezTo>
                    <a:cubicBezTo>
                      <a:pt x="33" y="73"/>
                      <a:pt x="34" y="71"/>
                      <a:pt x="34" y="71"/>
                    </a:cubicBezTo>
                    <a:cubicBezTo>
                      <a:pt x="34" y="71"/>
                      <a:pt x="35" y="67"/>
                      <a:pt x="35" y="67"/>
                    </a:cubicBezTo>
                    <a:cubicBezTo>
                      <a:pt x="35" y="67"/>
                      <a:pt x="36" y="64"/>
                      <a:pt x="36" y="64"/>
                    </a:cubicBezTo>
                    <a:cubicBezTo>
                      <a:pt x="36" y="64"/>
                      <a:pt x="38" y="62"/>
                      <a:pt x="38" y="62"/>
                    </a:cubicBezTo>
                    <a:cubicBezTo>
                      <a:pt x="38" y="62"/>
                      <a:pt x="40" y="62"/>
                      <a:pt x="40" y="62"/>
                    </a:cubicBezTo>
                    <a:cubicBezTo>
                      <a:pt x="40" y="62"/>
                      <a:pt x="41" y="61"/>
                      <a:pt x="41" y="61"/>
                    </a:cubicBezTo>
                    <a:cubicBezTo>
                      <a:pt x="41" y="61"/>
                      <a:pt x="41" y="59"/>
                      <a:pt x="41" y="59"/>
                    </a:cubicBezTo>
                    <a:cubicBezTo>
                      <a:pt x="41" y="59"/>
                      <a:pt x="40" y="57"/>
                      <a:pt x="40" y="57"/>
                    </a:cubicBezTo>
                    <a:cubicBezTo>
                      <a:pt x="40" y="57"/>
                      <a:pt x="41" y="54"/>
                      <a:pt x="41" y="54"/>
                    </a:cubicBezTo>
                    <a:cubicBezTo>
                      <a:pt x="41" y="54"/>
                      <a:pt x="41" y="51"/>
                      <a:pt x="41" y="51"/>
                    </a:cubicBezTo>
                    <a:cubicBezTo>
                      <a:pt x="41" y="51"/>
                      <a:pt x="42" y="49"/>
                      <a:pt x="42" y="49"/>
                    </a:cubicBezTo>
                    <a:cubicBezTo>
                      <a:pt x="42" y="49"/>
                      <a:pt x="42" y="46"/>
                      <a:pt x="42" y="46"/>
                    </a:cubicBezTo>
                    <a:cubicBezTo>
                      <a:pt x="42" y="46"/>
                      <a:pt x="43" y="42"/>
                      <a:pt x="43" y="42"/>
                    </a:cubicBezTo>
                    <a:cubicBezTo>
                      <a:pt x="43" y="42"/>
                      <a:pt x="43" y="39"/>
                      <a:pt x="43" y="39"/>
                    </a:cubicBezTo>
                    <a:cubicBezTo>
                      <a:pt x="43" y="39"/>
                      <a:pt x="44" y="37"/>
                      <a:pt x="44" y="37"/>
                    </a:cubicBezTo>
                    <a:cubicBezTo>
                      <a:pt x="44" y="37"/>
                      <a:pt x="46" y="34"/>
                      <a:pt x="46" y="34"/>
                    </a:cubicBezTo>
                    <a:cubicBezTo>
                      <a:pt x="46" y="34"/>
                      <a:pt x="48" y="32"/>
                      <a:pt x="48" y="32"/>
                    </a:cubicBezTo>
                    <a:cubicBezTo>
                      <a:pt x="48" y="32"/>
                      <a:pt x="49" y="29"/>
                      <a:pt x="49" y="29"/>
                    </a:cubicBezTo>
                    <a:cubicBezTo>
                      <a:pt x="49" y="29"/>
                      <a:pt x="50" y="28"/>
                      <a:pt x="50" y="28"/>
                    </a:cubicBezTo>
                    <a:cubicBezTo>
                      <a:pt x="50" y="28"/>
                      <a:pt x="51" y="28"/>
                      <a:pt x="51" y="28"/>
                    </a:cubicBezTo>
                    <a:cubicBezTo>
                      <a:pt x="51" y="28"/>
                      <a:pt x="53" y="29"/>
                      <a:pt x="53" y="29"/>
                    </a:cubicBezTo>
                    <a:cubicBezTo>
                      <a:pt x="53" y="29"/>
                      <a:pt x="54" y="31"/>
                      <a:pt x="54" y="31"/>
                    </a:cubicBezTo>
                    <a:cubicBezTo>
                      <a:pt x="54" y="31"/>
                      <a:pt x="53" y="33"/>
                      <a:pt x="53" y="33"/>
                    </a:cubicBezTo>
                    <a:cubicBezTo>
                      <a:pt x="53" y="33"/>
                      <a:pt x="53" y="34"/>
                      <a:pt x="53" y="34"/>
                    </a:cubicBezTo>
                    <a:cubicBezTo>
                      <a:pt x="53" y="34"/>
                      <a:pt x="55" y="34"/>
                      <a:pt x="55" y="34"/>
                    </a:cubicBezTo>
                    <a:cubicBezTo>
                      <a:pt x="55" y="34"/>
                      <a:pt x="56" y="32"/>
                      <a:pt x="56" y="32"/>
                    </a:cubicBezTo>
                    <a:cubicBezTo>
                      <a:pt x="56" y="32"/>
                      <a:pt x="57" y="30"/>
                      <a:pt x="57" y="30"/>
                    </a:cubicBezTo>
                    <a:cubicBezTo>
                      <a:pt x="57" y="30"/>
                      <a:pt x="57" y="27"/>
                      <a:pt x="57" y="27"/>
                    </a:cubicBezTo>
                    <a:cubicBezTo>
                      <a:pt x="57" y="27"/>
                      <a:pt x="57" y="25"/>
                      <a:pt x="57" y="25"/>
                    </a:cubicBezTo>
                    <a:cubicBezTo>
                      <a:pt x="57" y="25"/>
                      <a:pt x="59" y="22"/>
                      <a:pt x="59" y="22"/>
                    </a:cubicBezTo>
                    <a:cubicBezTo>
                      <a:pt x="59" y="22"/>
                      <a:pt x="60" y="23"/>
                      <a:pt x="60" y="23"/>
                    </a:cubicBezTo>
                    <a:cubicBezTo>
                      <a:pt x="60" y="23"/>
                      <a:pt x="62" y="24"/>
                      <a:pt x="62" y="24"/>
                    </a:cubicBezTo>
                    <a:cubicBezTo>
                      <a:pt x="62" y="24"/>
                      <a:pt x="67" y="24"/>
                      <a:pt x="67" y="24"/>
                    </a:cubicBezTo>
                    <a:cubicBezTo>
                      <a:pt x="67" y="24"/>
                      <a:pt x="68" y="22"/>
                      <a:pt x="68" y="22"/>
                    </a:cubicBezTo>
                    <a:cubicBezTo>
                      <a:pt x="68" y="22"/>
                      <a:pt x="71" y="19"/>
                      <a:pt x="71" y="19"/>
                    </a:cubicBezTo>
                    <a:cubicBezTo>
                      <a:pt x="71" y="19"/>
                      <a:pt x="74" y="15"/>
                      <a:pt x="74" y="15"/>
                    </a:cubicBezTo>
                    <a:cubicBezTo>
                      <a:pt x="74" y="15"/>
                      <a:pt x="76" y="14"/>
                      <a:pt x="76" y="14"/>
                    </a:cubicBezTo>
                    <a:cubicBezTo>
                      <a:pt x="76" y="14"/>
                      <a:pt x="79" y="11"/>
                      <a:pt x="79" y="11"/>
                    </a:cubicBezTo>
                    <a:cubicBezTo>
                      <a:pt x="79" y="11"/>
                      <a:pt x="80" y="8"/>
                      <a:pt x="80" y="8"/>
                    </a:cubicBezTo>
                    <a:cubicBezTo>
                      <a:pt x="80" y="8"/>
                      <a:pt x="81" y="5"/>
                      <a:pt x="81" y="5"/>
                    </a:cubicBezTo>
                    <a:cubicBezTo>
                      <a:pt x="81" y="5"/>
                      <a:pt x="82" y="4"/>
                      <a:pt x="82" y="4"/>
                    </a:cubicBezTo>
                    <a:cubicBezTo>
                      <a:pt x="82" y="4"/>
                      <a:pt x="83" y="4"/>
                      <a:pt x="83" y="4"/>
                    </a:cubicBezTo>
                    <a:cubicBezTo>
                      <a:pt x="83" y="4"/>
                      <a:pt x="84" y="2"/>
                      <a:pt x="84" y="2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2"/>
                      <a:pt x="86" y="1"/>
                      <a:pt x="86" y="1"/>
                    </a:cubicBezTo>
                    <a:cubicBezTo>
                      <a:pt x="86" y="1"/>
                      <a:pt x="87" y="0"/>
                      <a:pt x="87" y="0"/>
                    </a:cubicBezTo>
                    <a:cubicBezTo>
                      <a:pt x="87" y="0"/>
                      <a:pt x="88" y="0"/>
                      <a:pt x="88" y="0"/>
                    </a:cubicBezTo>
                    <a:cubicBezTo>
                      <a:pt x="88" y="0"/>
                      <a:pt x="90" y="2"/>
                      <a:pt x="90" y="2"/>
                    </a:cubicBezTo>
                    <a:cubicBezTo>
                      <a:pt x="90" y="2"/>
                      <a:pt x="91" y="6"/>
                      <a:pt x="91" y="6"/>
                    </a:cubicBezTo>
                    <a:cubicBezTo>
                      <a:pt x="91" y="6"/>
                      <a:pt x="91" y="9"/>
                      <a:pt x="91" y="9"/>
                    </a:cubicBezTo>
                    <a:cubicBezTo>
                      <a:pt x="91" y="9"/>
                      <a:pt x="90" y="11"/>
                      <a:pt x="90" y="11"/>
                    </a:cubicBezTo>
                    <a:cubicBezTo>
                      <a:pt x="90" y="11"/>
                      <a:pt x="89" y="14"/>
                      <a:pt x="89" y="14"/>
                    </a:cubicBezTo>
                    <a:cubicBezTo>
                      <a:pt x="89" y="14"/>
                      <a:pt x="88" y="16"/>
                      <a:pt x="88" y="16"/>
                    </a:cubicBezTo>
                    <a:cubicBezTo>
                      <a:pt x="88" y="16"/>
                      <a:pt x="86" y="16"/>
                      <a:pt x="86" y="16"/>
                    </a:cubicBezTo>
                    <a:cubicBezTo>
                      <a:pt x="86" y="16"/>
                      <a:pt x="84" y="16"/>
                      <a:pt x="84" y="16"/>
                    </a:cubicBezTo>
                    <a:cubicBezTo>
                      <a:pt x="84" y="16"/>
                      <a:pt x="82" y="18"/>
                      <a:pt x="82" y="18"/>
                    </a:cubicBezTo>
                    <a:cubicBezTo>
                      <a:pt x="82" y="18"/>
                      <a:pt x="81" y="19"/>
                      <a:pt x="81" y="1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5" name="Freeform 1225"/>
              <p:cNvSpPr>
                <a:spLocks/>
              </p:cNvSpPr>
              <p:nvPr/>
            </p:nvSpPr>
            <p:spPr bwMode="gray">
              <a:xfrm>
                <a:off x="1943101" y="3188111"/>
                <a:ext cx="398463" cy="388938"/>
              </a:xfrm>
              <a:custGeom>
                <a:avLst/>
                <a:gdLst/>
                <a:ahLst/>
                <a:cxnLst>
                  <a:cxn ang="0">
                    <a:pos x="66" y="35"/>
                  </a:cxn>
                  <a:cxn ang="0">
                    <a:pos x="79" y="38"/>
                  </a:cxn>
                  <a:cxn ang="0">
                    <a:pos x="91" y="45"/>
                  </a:cxn>
                  <a:cxn ang="0">
                    <a:pos x="102" y="37"/>
                  </a:cxn>
                  <a:cxn ang="0">
                    <a:pos x="98" y="33"/>
                  </a:cxn>
                  <a:cxn ang="0">
                    <a:pos x="112" y="32"/>
                  </a:cxn>
                  <a:cxn ang="0">
                    <a:pos x="123" y="32"/>
                  </a:cxn>
                  <a:cxn ang="0">
                    <a:pos x="117" y="35"/>
                  </a:cxn>
                  <a:cxn ang="0">
                    <a:pos x="113" y="38"/>
                  </a:cxn>
                  <a:cxn ang="0">
                    <a:pos x="112" y="46"/>
                  </a:cxn>
                  <a:cxn ang="0">
                    <a:pos x="117" y="47"/>
                  </a:cxn>
                  <a:cxn ang="0">
                    <a:pos x="120" y="48"/>
                  </a:cxn>
                  <a:cxn ang="0">
                    <a:pos x="125" y="53"/>
                  </a:cxn>
                  <a:cxn ang="0">
                    <a:pos x="131" y="55"/>
                  </a:cxn>
                  <a:cxn ang="0">
                    <a:pos x="131" y="67"/>
                  </a:cxn>
                  <a:cxn ang="0">
                    <a:pos x="130" y="79"/>
                  </a:cxn>
                  <a:cxn ang="0">
                    <a:pos x="137" y="77"/>
                  </a:cxn>
                  <a:cxn ang="0">
                    <a:pos x="144" y="81"/>
                  </a:cxn>
                  <a:cxn ang="0">
                    <a:pos x="137" y="93"/>
                  </a:cxn>
                  <a:cxn ang="0">
                    <a:pos x="139" y="108"/>
                  </a:cxn>
                  <a:cxn ang="0">
                    <a:pos x="130" y="116"/>
                  </a:cxn>
                  <a:cxn ang="0">
                    <a:pos x="135" y="148"/>
                  </a:cxn>
                  <a:cxn ang="0">
                    <a:pos x="126" y="163"/>
                  </a:cxn>
                  <a:cxn ang="0">
                    <a:pos x="115" y="168"/>
                  </a:cxn>
                  <a:cxn ang="0">
                    <a:pos x="109" y="180"/>
                  </a:cxn>
                  <a:cxn ang="0">
                    <a:pos x="98" y="174"/>
                  </a:cxn>
                  <a:cxn ang="0">
                    <a:pos x="90" y="165"/>
                  </a:cxn>
                  <a:cxn ang="0">
                    <a:pos x="95" y="190"/>
                  </a:cxn>
                  <a:cxn ang="0">
                    <a:pos x="103" y="210"/>
                  </a:cxn>
                  <a:cxn ang="0">
                    <a:pos x="93" y="225"/>
                  </a:cxn>
                  <a:cxn ang="0">
                    <a:pos x="84" y="234"/>
                  </a:cxn>
                  <a:cxn ang="0">
                    <a:pos x="79" y="239"/>
                  </a:cxn>
                  <a:cxn ang="0">
                    <a:pos x="74" y="238"/>
                  </a:cxn>
                  <a:cxn ang="0">
                    <a:pos x="63" y="210"/>
                  </a:cxn>
                  <a:cxn ang="0">
                    <a:pos x="60" y="178"/>
                  </a:cxn>
                  <a:cxn ang="0">
                    <a:pos x="56" y="157"/>
                  </a:cxn>
                  <a:cxn ang="0">
                    <a:pos x="58" y="135"/>
                  </a:cxn>
                  <a:cxn ang="0">
                    <a:pos x="57" y="125"/>
                  </a:cxn>
                  <a:cxn ang="0">
                    <a:pos x="46" y="126"/>
                  </a:cxn>
                  <a:cxn ang="0">
                    <a:pos x="33" y="110"/>
                  </a:cxn>
                  <a:cxn ang="0">
                    <a:pos x="21" y="109"/>
                  </a:cxn>
                  <a:cxn ang="0">
                    <a:pos x="12" y="105"/>
                  </a:cxn>
                  <a:cxn ang="0">
                    <a:pos x="8" y="89"/>
                  </a:cxn>
                  <a:cxn ang="0">
                    <a:pos x="4" y="63"/>
                  </a:cxn>
                  <a:cxn ang="0">
                    <a:pos x="4" y="51"/>
                  </a:cxn>
                  <a:cxn ang="0">
                    <a:pos x="16" y="18"/>
                  </a:cxn>
                  <a:cxn ang="0">
                    <a:pos x="20" y="30"/>
                  </a:cxn>
                  <a:cxn ang="0">
                    <a:pos x="28" y="20"/>
                  </a:cxn>
                  <a:cxn ang="0">
                    <a:pos x="38" y="15"/>
                  </a:cxn>
                  <a:cxn ang="0">
                    <a:pos x="35" y="12"/>
                  </a:cxn>
                  <a:cxn ang="0">
                    <a:pos x="38" y="0"/>
                  </a:cxn>
                  <a:cxn ang="0">
                    <a:pos x="42" y="15"/>
                  </a:cxn>
                  <a:cxn ang="0">
                    <a:pos x="51" y="19"/>
                  </a:cxn>
                  <a:cxn ang="0">
                    <a:pos x="55" y="33"/>
                  </a:cxn>
                </a:cxnLst>
                <a:rect l="0" t="0" r="r" b="b"/>
                <a:pathLst>
                  <a:path w="145" h="242">
                    <a:moveTo>
                      <a:pt x="55" y="33"/>
                    </a:moveTo>
                    <a:cubicBezTo>
                      <a:pt x="55" y="33"/>
                      <a:pt x="56" y="35"/>
                      <a:pt x="56" y="35"/>
                    </a:cubicBezTo>
                    <a:cubicBezTo>
                      <a:pt x="56" y="35"/>
                      <a:pt x="56" y="36"/>
                      <a:pt x="56" y="36"/>
                    </a:cubicBezTo>
                    <a:cubicBezTo>
                      <a:pt x="56" y="36"/>
                      <a:pt x="59" y="36"/>
                      <a:pt x="59" y="36"/>
                    </a:cubicBezTo>
                    <a:cubicBezTo>
                      <a:pt x="59" y="36"/>
                      <a:pt x="63" y="35"/>
                      <a:pt x="63" y="35"/>
                    </a:cubicBezTo>
                    <a:cubicBezTo>
                      <a:pt x="63" y="35"/>
                      <a:pt x="66" y="35"/>
                      <a:pt x="66" y="35"/>
                    </a:cubicBezTo>
                    <a:cubicBezTo>
                      <a:pt x="66" y="35"/>
                      <a:pt x="69" y="33"/>
                      <a:pt x="69" y="33"/>
                    </a:cubicBezTo>
                    <a:cubicBezTo>
                      <a:pt x="69" y="33"/>
                      <a:pt x="73" y="33"/>
                      <a:pt x="73" y="33"/>
                    </a:cubicBezTo>
                    <a:cubicBezTo>
                      <a:pt x="73" y="33"/>
                      <a:pt x="76" y="33"/>
                      <a:pt x="76" y="33"/>
                    </a:cubicBezTo>
                    <a:cubicBezTo>
                      <a:pt x="76" y="33"/>
                      <a:pt x="78" y="34"/>
                      <a:pt x="78" y="34"/>
                    </a:cubicBezTo>
                    <a:cubicBezTo>
                      <a:pt x="78" y="34"/>
                      <a:pt x="78" y="36"/>
                      <a:pt x="78" y="36"/>
                    </a:cubicBezTo>
                    <a:cubicBezTo>
                      <a:pt x="78" y="36"/>
                      <a:pt x="79" y="38"/>
                      <a:pt x="79" y="38"/>
                    </a:cubicBezTo>
                    <a:cubicBezTo>
                      <a:pt x="79" y="38"/>
                      <a:pt x="81" y="41"/>
                      <a:pt x="81" y="41"/>
                    </a:cubicBezTo>
                    <a:cubicBezTo>
                      <a:pt x="81" y="41"/>
                      <a:pt x="83" y="41"/>
                      <a:pt x="83" y="41"/>
                    </a:cubicBezTo>
                    <a:cubicBezTo>
                      <a:pt x="83" y="41"/>
                      <a:pt x="85" y="44"/>
                      <a:pt x="85" y="44"/>
                    </a:cubicBezTo>
                    <a:cubicBezTo>
                      <a:pt x="85" y="44"/>
                      <a:pt x="87" y="44"/>
                      <a:pt x="87" y="44"/>
                    </a:cubicBezTo>
                    <a:cubicBezTo>
                      <a:pt x="87" y="44"/>
                      <a:pt x="88" y="45"/>
                      <a:pt x="88" y="45"/>
                    </a:cubicBezTo>
                    <a:cubicBezTo>
                      <a:pt x="88" y="45"/>
                      <a:pt x="91" y="45"/>
                      <a:pt x="91" y="45"/>
                    </a:cubicBezTo>
                    <a:cubicBezTo>
                      <a:pt x="91" y="45"/>
                      <a:pt x="93" y="43"/>
                      <a:pt x="93" y="43"/>
                    </a:cubicBezTo>
                    <a:cubicBezTo>
                      <a:pt x="93" y="43"/>
                      <a:pt x="94" y="42"/>
                      <a:pt x="94" y="42"/>
                    </a:cubicBezTo>
                    <a:cubicBezTo>
                      <a:pt x="94" y="42"/>
                      <a:pt x="95" y="41"/>
                      <a:pt x="95" y="41"/>
                    </a:cubicBezTo>
                    <a:cubicBezTo>
                      <a:pt x="95" y="41"/>
                      <a:pt x="97" y="39"/>
                      <a:pt x="97" y="39"/>
                    </a:cubicBezTo>
                    <a:cubicBezTo>
                      <a:pt x="97" y="39"/>
                      <a:pt x="99" y="37"/>
                      <a:pt x="99" y="37"/>
                    </a:cubicBezTo>
                    <a:cubicBezTo>
                      <a:pt x="99" y="37"/>
                      <a:pt x="102" y="37"/>
                      <a:pt x="102" y="37"/>
                    </a:cubicBezTo>
                    <a:cubicBezTo>
                      <a:pt x="102" y="37"/>
                      <a:pt x="104" y="37"/>
                      <a:pt x="104" y="37"/>
                    </a:cubicBezTo>
                    <a:cubicBezTo>
                      <a:pt x="104" y="37"/>
                      <a:pt x="103" y="35"/>
                      <a:pt x="103" y="35"/>
                    </a:cubicBezTo>
                    <a:cubicBezTo>
                      <a:pt x="103" y="35"/>
                      <a:pt x="102" y="35"/>
                      <a:pt x="102" y="35"/>
                    </a:cubicBezTo>
                    <a:cubicBezTo>
                      <a:pt x="102" y="35"/>
                      <a:pt x="100" y="36"/>
                      <a:pt x="100" y="36"/>
                    </a:cubicBezTo>
                    <a:cubicBezTo>
                      <a:pt x="100" y="36"/>
                      <a:pt x="98" y="34"/>
                      <a:pt x="98" y="34"/>
                    </a:cubicBezTo>
                    <a:cubicBezTo>
                      <a:pt x="98" y="34"/>
                      <a:pt x="98" y="33"/>
                      <a:pt x="98" y="33"/>
                    </a:cubicBezTo>
                    <a:cubicBezTo>
                      <a:pt x="98" y="33"/>
                      <a:pt x="102" y="33"/>
                      <a:pt x="102" y="33"/>
                    </a:cubicBezTo>
                    <a:cubicBezTo>
                      <a:pt x="102" y="33"/>
                      <a:pt x="103" y="32"/>
                      <a:pt x="103" y="32"/>
                    </a:cubicBezTo>
                    <a:cubicBezTo>
                      <a:pt x="103" y="32"/>
                      <a:pt x="106" y="34"/>
                      <a:pt x="106" y="34"/>
                    </a:cubicBezTo>
                    <a:cubicBezTo>
                      <a:pt x="106" y="34"/>
                      <a:pt x="108" y="32"/>
                      <a:pt x="108" y="32"/>
                    </a:cubicBezTo>
                    <a:cubicBezTo>
                      <a:pt x="108" y="32"/>
                      <a:pt x="112" y="32"/>
                      <a:pt x="112" y="32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2" y="32"/>
                      <a:pt x="113" y="31"/>
                      <a:pt x="113" y="31"/>
                    </a:cubicBezTo>
                    <a:cubicBezTo>
                      <a:pt x="113" y="31"/>
                      <a:pt x="115" y="31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6" y="31"/>
                      <a:pt x="119" y="32"/>
                      <a:pt x="119" y="32"/>
                    </a:cubicBezTo>
                    <a:cubicBezTo>
                      <a:pt x="119" y="32"/>
                      <a:pt x="121" y="32"/>
                      <a:pt x="121" y="32"/>
                    </a:cubicBezTo>
                    <a:cubicBezTo>
                      <a:pt x="121" y="32"/>
                      <a:pt x="123" y="32"/>
                      <a:pt x="123" y="32"/>
                    </a:cubicBezTo>
                    <a:cubicBezTo>
                      <a:pt x="123" y="32"/>
                      <a:pt x="123" y="33"/>
                      <a:pt x="123" y="33"/>
                    </a:cubicBezTo>
                    <a:cubicBezTo>
                      <a:pt x="123" y="33"/>
                      <a:pt x="122" y="33"/>
                      <a:pt x="122" y="33"/>
                    </a:cubicBezTo>
                    <a:cubicBezTo>
                      <a:pt x="122" y="33"/>
                      <a:pt x="121" y="33"/>
                      <a:pt x="121" y="33"/>
                    </a:cubicBezTo>
                    <a:cubicBezTo>
                      <a:pt x="121" y="33"/>
                      <a:pt x="120" y="34"/>
                      <a:pt x="120" y="34"/>
                    </a:cubicBezTo>
                    <a:cubicBezTo>
                      <a:pt x="120" y="34"/>
                      <a:pt x="118" y="36"/>
                      <a:pt x="118" y="36"/>
                    </a:cubicBezTo>
                    <a:cubicBezTo>
                      <a:pt x="118" y="36"/>
                      <a:pt x="117" y="35"/>
                      <a:pt x="117" y="35"/>
                    </a:cubicBezTo>
                    <a:cubicBezTo>
                      <a:pt x="117" y="35"/>
                      <a:pt x="115" y="35"/>
                      <a:pt x="115" y="35"/>
                    </a:cubicBezTo>
                    <a:cubicBezTo>
                      <a:pt x="115" y="35"/>
                      <a:pt x="113" y="36"/>
                      <a:pt x="113" y="36"/>
                    </a:cubicBezTo>
                    <a:cubicBezTo>
                      <a:pt x="113" y="36"/>
                      <a:pt x="112" y="38"/>
                      <a:pt x="112" y="38"/>
                    </a:cubicBezTo>
                    <a:cubicBezTo>
                      <a:pt x="112" y="38"/>
                      <a:pt x="112" y="40"/>
                      <a:pt x="112" y="40"/>
                    </a:cubicBezTo>
                    <a:cubicBezTo>
                      <a:pt x="112" y="40"/>
                      <a:pt x="113" y="39"/>
                      <a:pt x="113" y="39"/>
                    </a:cubicBezTo>
                    <a:cubicBezTo>
                      <a:pt x="113" y="39"/>
                      <a:pt x="113" y="38"/>
                      <a:pt x="113" y="38"/>
                    </a:cubicBezTo>
                    <a:cubicBezTo>
                      <a:pt x="113" y="38"/>
                      <a:pt x="114" y="40"/>
                      <a:pt x="114" y="40"/>
                    </a:cubicBezTo>
                    <a:cubicBezTo>
                      <a:pt x="114" y="40"/>
                      <a:pt x="115" y="43"/>
                      <a:pt x="115" y="43"/>
                    </a:cubicBezTo>
                    <a:cubicBezTo>
                      <a:pt x="115" y="43"/>
                      <a:pt x="114" y="44"/>
                      <a:pt x="114" y="44"/>
                    </a:cubicBezTo>
                    <a:cubicBezTo>
                      <a:pt x="114" y="44"/>
                      <a:pt x="113" y="45"/>
                      <a:pt x="113" y="45"/>
                    </a:cubicBezTo>
                    <a:cubicBezTo>
                      <a:pt x="113" y="45"/>
                      <a:pt x="111" y="44"/>
                      <a:pt x="111" y="44"/>
                    </a:cubicBezTo>
                    <a:cubicBezTo>
                      <a:pt x="111" y="44"/>
                      <a:pt x="112" y="46"/>
                      <a:pt x="112" y="46"/>
                    </a:cubicBezTo>
                    <a:cubicBezTo>
                      <a:pt x="112" y="46"/>
                      <a:pt x="113" y="46"/>
                      <a:pt x="113" y="46"/>
                    </a:cubicBezTo>
                    <a:cubicBezTo>
                      <a:pt x="113" y="46"/>
                      <a:pt x="115" y="46"/>
                      <a:pt x="115" y="46"/>
                    </a:cubicBezTo>
                    <a:cubicBezTo>
                      <a:pt x="115" y="46"/>
                      <a:pt x="115" y="44"/>
                      <a:pt x="115" y="44"/>
                    </a:cubicBezTo>
                    <a:cubicBezTo>
                      <a:pt x="115" y="44"/>
                      <a:pt x="116" y="43"/>
                      <a:pt x="116" y="43"/>
                    </a:cubicBezTo>
                    <a:cubicBezTo>
                      <a:pt x="116" y="43"/>
                      <a:pt x="118" y="45"/>
                      <a:pt x="118" y="45"/>
                    </a:cubicBezTo>
                    <a:cubicBezTo>
                      <a:pt x="118" y="45"/>
                      <a:pt x="117" y="47"/>
                      <a:pt x="117" y="47"/>
                    </a:cubicBezTo>
                    <a:cubicBezTo>
                      <a:pt x="117" y="47"/>
                      <a:pt x="118" y="49"/>
                      <a:pt x="118" y="49"/>
                    </a:cubicBezTo>
                    <a:cubicBezTo>
                      <a:pt x="118" y="49"/>
                      <a:pt x="118" y="52"/>
                      <a:pt x="118" y="52"/>
                    </a:cubicBezTo>
                    <a:cubicBezTo>
                      <a:pt x="118" y="52"/>
                      <a:pt x="119" y="51"/>
                      <a:pt x="119" y="51"/>
                    </a:cubicBezTo>
                    <a:cubicBezTo>
                      <a:pt x="119" y="51"/>
                      <a:pt x="120" y="53"/>
                      <a:pt x="120" y="53"/>
                    </a:cubicBezTo>
                    <a:cubicBezTo>
                      <a:pt x="120" y="53"/>
                      <a:pt x="120" y="51"/>
                      <a:pt x="120" y="51"/>
                    </a:cubicBezTo>
                    <a:cubicBezTo>
                      <a:pt x="120" y="51"/>
                      <a:pt x="120" y="48"/>
                      <a:pt x="120" y="48"/>
                    </a:cubicBezTo>
                    <a:cubicBezTo>
                      <a:pt x="120" y="48"/>
                      <a:pt x="121" y="47"/>
                      <a:pt x="121" y="47"/>
                    </a:cubicBezTo>
                    <a:cubicBezTo>
                      <a:pt x="121" y="47"/>
                      <a:pt x="122" y="49"/>
                      <a:pt x="122" y="49"/>
                    </a:cubicBezTo>
                    <a:cubicBezTo>
                      <a:pt x="122" y="49"/>
                      <a:pt x="123" y="51"/>
                      <a:pt x="123" y="51"/>
                    </a:cubicBezTo>
                    <a:cubicBezTo>
                      <a:pt x="123" y="51"/>
                      <a:pt x="124" y="53"/>
                      <a:pt x="124" y="53"/>
                    </a:cubicBezTo>
                    <a:cubicBezTo>
                      <a:pt x="124" y="53"/>
                      <a:pt x="124" y="54"/>
                      <a:pt x="124" y="54"/>
                    </a:cubicBezTo>
                    <a:cubicBezTo>
                      <a:pt x="124" y="54"/>
                      <a:pt x="125" y="53"/>
                      <a:pt x="125" y="53"/>
                    </a:cubicBezTo>
                    <a:cubicBezTo>
                      <a:pt x="125" y="53"/>
                      <a:pt x="125" y="52"/>
                      <a:pt x="125" y="52"/>
                    </a:cubicBezTo>
                    <a:cubicBezTo>
                      <a:pt x="125" y="52"/>
                      <a:pt x="126" y="50"/>
                      <a:pt x="126" y="50"/>
                    </a:cubicBezTo>
                    <a:cubicBezTo>
                      <a:pt x="126" y="50"/>
                      <a:pt x="127" y="50"/>
                      <a:pt x="127" y="50"/>
                    </a:cubicBezTo>
                    <a:cubicBezTo>
                      <a:pt x="127" y="50"/>
                      <a:pt x="128" y="51"/>
                      <a:pt x="128" y="51"/>
                    </a:cubicBezTo>
                    <a:cubicBezTo>
                      <a:pt x="128" y="51"/>
                      <a:pt x="129" y="54"/>
                      <a:pt x="129" y="54"/>
                    </a:cubicBezTo>
                    <a:cubicBezTo>
                      <a:pt x="129" y="54"/>
                      <a:pt x="131" y="55"/>
                      <a:pt x="131" y="55"/>
                    </a:cubicBezTo>
                    <a:cubicBezTo>
                      <a:pt x="131" y="55"/>
                      <a:pt x="133" y="56"/>
                      <a:pt x="133" y="56"/>
                    </a:cubicBezTo>
                    <a:cubicBezTo>
                      <a:pt x="133" y="56"/>
                      <a:pt x="135" y="58"/>
                      <a:pt x="135" y="58"/>
                    </a:cubicBezTo>
                    <a:cubicBezTo>
                      <a:pt x="135" y="58"/>
                      <a:pt x="135" y="61"/>
                      <a:pt x="135" y="61"/>
                    </a:cubicBezTo>
                    <a:cubicBezTo>
                      <a:pt x="135" y="61"/>
                      <a:pt x="134" y="63"/>
                      <a:pt x="134" y="63"/>
                    </a:cubicBezTo>
                    <a:cubicBezTo>
                      <a:pt x="134" y="63"/>
                      <a:pt x="132" y="65"/>
                      <a:pt x="132" y="65"/>
                    </a:cubicBezTo>
                    <a:cubicBezTo>
                      <a:pt x="132" y="65"/>
                      <a:pt x="131" y="67"/>
                      <a:pt x="131" y="67"/>
                    </a:cubicBezTo>
                    <a:cubicBezTo>
                      <a:pt x="131" y="67"/>
                      <a:pt x="130" y="72"/>
                      <a:pt x="130" y="72"/>
                    </a:cubicBezTo>
                    <a:cubicBezTo>
                      <a:pt x="130" y="72"/>
                      <a:pt x="129" y="75"/>
                      <a:pt x="129" y="75"/>
                    </a:cubicBezTo>
                    <a:cubicBezTo>
                      <a:pt x="129" y="75"/>
                      <a:pt x="125" y="75"/>
                      <a:pt x="125" y="75"/>
                    </a:cubicBezTo>
                    <a:cubicBezTo>
                      <a:pt x="125" y="75"/>
                      <a:pt x="125" y="76"/>
                      <a:pt x="125" y="76"/>
                    </a:cubicBezTo>
                    <a:cubicBezTo>
                      <a:pt x="125" y="76"/>
                      <a:pt x="128" y="79"/>
                      <a:pt x="128" y="79"/>
                    </a:cubicBezTo>
                    <a:cubicBezTo>
                      <a:pt x="128" y="79"/>
                      <a:pt x="130" y="79"/>
                      <a:pt x="130" y="79"/>
                    </a:cubicBezTo>
                    <a:cubicBezTo>
                      <a:pt x="130" y="79"/>
                      <a:pt x="131" y="78"/>
                      <a:pt x="131" y="78"/>
                    </a:cubicBezTo>
                    <a:cubicBezTo>
                      <a:pt x="131" y="78"/>
                      <a:pt x="132" y="77"/>
                      <a:pt x="132" y="77"/>
                    </a:cubicBezTo>
                    <a:cubicBezTo>
                      <a:pt x="132" y="77"/>
                      <a:pt x="133" y="75"/>
                      <a:pt x="133" y="75"/>
                    </a:cubicBezTo>
                    <a:cubicBezTo>
                      <a:pt x="133" y="75"/>
                      <a:pt x="135" y="74"/>
                      <a:pt x="135" y="74"/>
                    </a:cubicBezTo>
                    <a:cubicBezTo>
                      <a:pt x="135" y="74"/>
                      <a:pt x="136" y="76"/>
                      <a:pt x="136" y="76"/>
                    </a:cubicBezTo>
                    <a:cubicBezTo>
                      <a:pt x="136" y="76"/>
                      <a:pt x="137" y="77"/>
                      <a:pt x="137" y="77"/>
                    </a:cubicBezTo>
                    <a:cubicBezTo>
                      <a:pt x="137" y="77"/>
                      <a:pt x="138" y="77"/>
                      <a:pt x="138" y="77"/>
                    </a:cubicBezTo>
                    <a:cubicBezTo>
                      <a:pt x="138" y="77"/>
                      <a:pt x="139" y="76"/>
                      <a:pt x="139" y="76"/>
                    </a:cubicBezTo>
                    <a:cubicBezTo>
                      <a:pt x="139" y="76"/>
                      <a:pt x="140" y="75"/>
                      <a:pt x="140" y="75"/>
                    </a:cubicBezTo>
                    <a:cubicBezTo>
                      <a:pt x="140" y="75"/>
                      <a:pt x="142" y="76"/>
                      <a:pt x="142" y="76"/>
                    </a:cubicBezTo>
                    <a:cubicBezTo>
                      <a:pt x="142" y="76"/>
                      <a:pt x="143" y="78"/>
                      <a:pt x="143" y="78"/>
                    </a:cubicBezTo>
                    <a:cubicBezTo>
                      <a:pt x="143" y="78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5" y="80"/>
                      <a:pt x="145" y="82"/>
                      <a:pt x="145" y="82"/>
                    </a:cubicBezTo>
                    <a:cubicBezTo>
                      <a:pt x="145" y="82"/>
                      <a:pt x="144" y="84"/>
                      <a:pt x="144" y="84"/>
                    </a:cubicBezTo>
                    <a:cubicBezTo>
                      <a:pt x="144" y="84"/>
                      <a:pt x="142" y="87"/>
                      <a:pt x="142" y="87"/>
                    </a:cubicBezTo>
                    <a:cubicBezTo>
                      <a:pt x="142" y="87"/>
                      <a:pt x="139" y="92"/>
                      <a:pt x="139" y="92"/>
                    </a:cubicBezTo>
                    <a:cubicBezTo>
                      <a:pt x="139" y="92"/>
                      <a:pt x="137" y="93"/>
                      <a:pt x="137" y="93"/>
                    </a:cubicBezTo>
                    <a:cubicBezTo>
                      <a:pt x="137" y="93"/>
                      <a:pt x="136" y="96"/>
                      <a:pt x="136" y="96"/>
                    </a:cubicBezTo>
                    <a:cubicBezTo>
                      <a:pt x="136" y="96"/>
                      <a:pt x="135" y="99"/>
                      <a:pt x="135" y="99"/>
                    </a:cubicBezTo>
                    <a:cubicBezTo>
                      <a:pt x="135" y="99"/>
                      <a:pt x="136" y="102"/>
                      <a:pt x="136" y="102"/>
                    </a:cubicBezTo>
                    <a:cubicBezTo>
                      <a:pt x="136" y="102"/>
                      <a:pt x="136" y="105"/>
                      <a:pt x="136" y="105"/>
                    </a:cubicBezTo>
                    <a:cubicBezTo>
                      <a:pt x="136" y="105"/>
                      <a:pt x="138" y="106"/>
                      <a:pt x="138" y="106"/>
                    </a:cubicBezTo>
                    <a:cubicBezTo>
                      <a:pt x="138" y="106"/>
                      <a:pt x="139" y="108"/>
                      <a:pt x="139" y="108"/>
                    </a:cubicBezTo>
                    <a:cubicBezTo>
                      <a:pt x="139" y="108"/>
                      <a:pt x="138" y="110"/>
                      <a:pt x="138" y="110"/>
                    </a:cubicBezTo>
                    <a:cubicBezTo>
                      <a:pt x="138" y="110"/>
                      <a:pt x="136" y="112"/>
                      <a:pt x="136" y="112"/>
                    </a:cubicBezTo>
                    <a:cubicBezTo>
                      <a:pt x="136" y="112"/>
                      <a:pt x="134" y="114"/>
                      <a:pt x="134" y="114"/>
                    </a:cubicBezTo>
                    <a:cubicBezTo>
                      <a:pt x="134" y="114"/>
                      <a:pt x="132" y="114"/>
                      <a:pt x="132" y="114"/>
                    </a:cubicBezTo>
                    <a:cubicBezTo>
                      <a:pt x="132" y="114"/>
                      <a:pt x="132" y="115"/>
                      <a:pt x="132" y="115"/>
                    </a:cubicBezTo>
                    <a:cubicBezTo>
                      <a:pt x="132" y="115"/>
                      <a:pt x="130" y="116"/>
                      <a:pt x="130" y="116"/>
                    </a:cubicBezTo>
                    <a:cubicBezTo>
                      <a:pt x="130" y="116"/>
                      <a:pt x="129" y="118"/>
                      <a:pt x="129" y="118"/>
                    </a:cubicBezTo>
                    <a:cubicBezTo>
                      <a:pt x="129" y="118"/>
                      <a:pt x="130" y="126"/>
                      <a:pt x="130" y="126"/>
                    </a:cubicBezTo>
                    <a:cubicBezTo>
                      <a:pt x="130" y="126"/>
                      <a:pt x="127" y="131"/>
                      <a:pt x="127" y="131"/>
                    </a:cubicBezTo>
                    <a:cubicBezTo>
                      <a:pt x="127" y="131"/>
                      <a:pt x="130" y="137"/>
                      <a:pt x="130" y="137"/>
                    </a:cubicBezTo>
                    <a:cubicBezTo>
                      <a:pt x="130" y="137"/>
                      <a:pt x="131" y="142"/>
                      <a:pt x="131" y="142"/>
                    </a:cubicBezTo>
                    <a:cubicBezTo>
                      <a:pt x="131" y="142"/>
                      <a:pt x="135" y="148"/>
                      <a:pt x="135" y="148"/>
                    </a:cubicBezTo>
                    <a:cubicBezTo>
                      <a:pt x="135" y="148"/>
                      <a:pt x="135" y="152"/>
                      <a:pt x="135" y="152"/>
                    </a:cubicBezTo>
                    <a:cubicBezTo>
                      <a:pt x="135" y="152"/>
                      <a:pt x="135" y="154"/>
                      <a:pt x="135" y="154"/>
                    </a:cubicBezTo>
                    <a:cubicBezTo>
                      <a:pt x="135" y="154"/>
                      <a:pt x="131" y="158"/>
                      <a:pt x="131" y="158"/>
                    </a:cubicBezTo>
                    <a:cubicBezTo>
                      <a:pt x="131" y="158"/>
                      <a:pt x="131" y="160"/>
                      <a:pt x="131" y="160"/>
                    </a:cubicBezTo>
                    <a:cubicBezTo>
                      <a:pt x="131" y="160"/>
                      <a:pt x="127" y="161"/>
                      <a:pt x="127" y="161"/>
                    </a:cubicBezTo>
                    <a:cubicBezTo>
                      <a:pt x="127" y="161"/>
                      <a:pt x="126" y="163"/>
                      <a:pt x="126" y="163"/>
                    </a:cubicBezTo>
                    <a:cubicBezTo>
                      <a:pt x="126" y="163"/>
                      <a:pt x="124" y="166"/>
                      <a:pt x="124" y="166"/>
                    </a:cubicBezTo>
                    <a:cubicBezTo>
                      <a:pt x="124" y="166"/>
                      <a:pt x="122" y="167"/>
                      <a:pt x="122" y="167"/>
                    </a:cubicBezTo>
                    <a:cubicBezTo>
                      <a:pt x="122" y="167"/>
                      <a:pt x="120" y="168"/>
                      <a:pt x="120" y="168"/>
                    </a:cubicBezTo>
                    <a:cubicBezTo>
                      <a:pt x="120" y="168"/>
                      <a:pt x="117" y="169"/>
                      <a:pt x="117" y="169"/>
                    </a:cubicBezTo>
                    <a:cubicBezTo>
                      <a:pt x="117" y="169"/>
                      <a:pt x="116" y="168"/>
                      <a:pt x="116" y="168"/>
                    </a:cubicBezTo>
                    <a:cubicBezTo>
                      <a:pt x="116" y="168"/>
                      <a:pt x="115" y="168"/>
                      <a:pt x="115" y="168"/>
                    </a:cubicBezTo>
                    <a:cubicBezTo>
                      <a:pt x="115" y="168"/>
                      <a:pt x="113" y="170"/>
                      <a:pt x="113" y="170"/>
                    </a:cubicBezTo>
                    <a:cubicBezTo>
                      <a:pt x="113" y="170"/>
                      <a:pt x="111" y="171"/>
                      <a:pt x="111" y="171"/>
                    </a:cubicBezTo>
                    <a:cubicBezTo>
                      <a:pt x="111" y="171"/>
                      <a:pt x="111" y="173"/>
                      <a:pt x="111" y="173"/>
                    </a:cubicBezTo>
                    <a:cubicBezTo>
                      <a:pt x="111" y="173"/>
                      <a:pt x="111" y="178"/>
                      <a:pt x="111" y="178"/>
                    </a:cubicBezTo>
                    <a:cubicBezTo>
                      <a:pt x="111" y="178"/>
                      <a:pt x="110" y="180"/>
                      <a:pt x="110" y="180"/>
                    </a:cubicBezTo>
                    <a:cubicBezTo>
                      <a:pt x="110" y="180"/>
                      <a:pt x="109" y="180"/>
                      <a:pt x="109" y="180"/>
                    </a:cubicBezTo>
                    <a:cubicBezTo>
                      <a:pt x="109" y="180"/>
                      <a:pt x="105" y="172"/>
                      <a:pt x="105" y="172"/>
                    </a:cubicBezTo>
                    <a:cubicBezTo>
                      <a:pt x="105" y="172"/>
                      <a:pt x="104" y="172"/>
                      <a:pt x="104" y="172"/>
                    </a:cubicBezTo>
                    <a:cubicBezTo>
                      <a:pt x="104" y="172"/>
                      <a:pt x="103" y="173"/>
                      <a:pt x="103" y="173"/>
                    </a:cubicBezTo>
                    <a:cubicBezTo>
                      <a:pt x="103" y="173"/>
                      <a:pt x="102" y="172"/>
                      <a:pt x="102" y="172"/>
                    </a:cubicBezTo>
                    <a:cubicBezTo>
                      <a:pt x="102" y="172"/>
                      <a:pt x="99" y="172"/>
                      <a:pt x="99" y="172"/>
                    </a:cubicBezTo>
                    <a:cubicBezTo>
                      <a:pt x="99" y="172"/>
                      <a:pt x="98" y="174"/>
                      <a:pt x="98" y="174"/>
                    </a:cubicBezTo>
                    <a:cubicBezTo>
                      <a:pt x="98" y="174"/>
                      <a:pt x="97" y="173"/>
                      <a:pt x="97" y="173"/>
                    </a:cubicBezTo>
                    <a:cubicBezTo>
                      <a:pt x="97" y="173"/>
                      <a:pt x="97" y="170"/>
                      <a:pt x="97" y="170"/>
                    </a:cubicBezTo>
                    <a:cubicBezTo>
                      <a:pt x="97" y="170"/>
                      <a:pt x="95" y="168"/>
                      <a:pt x="95" y="168"/>
                    </a:cubicBezTo>
                    <a:cubicBezTo>
                      <a:pt x="95" y="168"/>
                      <a:pt x="92" y="168"/>
                      <a:pt x="92" y="168"/>
                    </a:cubicBezTo>
                    <a:cubicBezTo>
                      <a:pt x="92" y="168"/>
                      <a:pt x="91" y="167"/>
                      <a:pt x="91" y="167"/>
                    </a:cubicBezTo>
                    <a:cubicBezTo>
                      <a:pt x="91" y="167"/>
                      <a:pt x="90" y="165"/>
                      <a:pt x="90" y="165"/>
                    </a:cubicBezTo>
                    <a:cubicBezTo>
                      <a:pt x="90" y="165"/>
                      <a:pt x="89" y="166"/>
                      <a:pt x="89" y="166"/>
                    </a:cubicBezTo>
                    <a:cubicBezTo>
                      <a:pt x="89" y="166"/>
                      <a:pt x="89" y="168"/>
                      <a:pt x="89" y="168"/>
                    </a:cubicBezTo>
                    <a:cubicBezTo>
                      <a:pt x="89" y="168"/>
                      <a:pt x="90" y="169"/>
                      <a:pt x="90" y="169"/>
                    </a:cubicBezTo>
                    <a:cubicBezTo>
                      <a:pt x="90" y="169"/>
                      <a:pt x="90" y="171"/>
                      <a:pt x="90" y="171"/>
                    </a:cubicBezTo>
                    <a:cubicBezTo>
                      <a:pt x="90" y="171"/>
                      <a:pt x="95" y="179"/>
                      <a:pt x="95" y="179"/>
                    </a:cubicBezTo>
                    <a:cubicBezTo>
                      <a:pt x="95" y="179"/>
                      <a:pt x="95" y="190"/>
                      <a:pt x="95" y="190"/>
                    </a:cubicBezTo>
                    <a:cubicBezTo>
                      <a:pt x="95" y="190"/>
                      <a:pt x="97" y="195"/>
                      <a:pt x="97" y="195"/>
                    </a:cubicBezTo>
                    <a:cubicBezTo>
                      <a:pt x="97" y="195"/>
                      <a:pt x="97" y="199"/>
                      <a:pt x="97" y="199"/>
                    </a:cubicBezTo>
                    <a:cubicBezTo>
                      <a:pt x="97" y="199"/>
                      <a:pt x="96" y="203"/>
                      <a:pt x="96" y="203"/>
                    </a:cubicBezTo>
                    <a:cubicBezTo>
                      <a:pt x="96" y="203"/>
                      <a:pt x="97" y="204"/>
                      <a:pt x="97" y="204"/>
                    </a:cubicBezTo>
                    <a:cubicBezTo>
                      <a:pt x="97" y="204"/>
                      <a:pt x="104" y="204"/>
                      <a:pt x="104" y="204"/>
                    </a:cubicBezTo>
                    <a:cubicBezTo>
                      <a:pt x="104" y="204"/>
                      <a:pt x="103" y="210"/>
                      <a:pt x="103" y="210"/>
                    </a:cubicBezTo>
                    <a:cubicBezTo>
                      <a:pt x="103" y="210"/>
                      <a:pt x="102" y="210"/>
                      <a:pt x="102" y="210"/>
                    </a:cubicBezTo>
                    <a:cubicBezTo>
                      <a:pt x="102" y="210"/>
                      <a:pt x="100" y="213"/>
                      <a:pt x="100" y="213"/>
                    </a:cubicBezTo>
                    <a:cubicBezTo>
                      <a:pt x="100" y="213"/>
                      <a:pt x="97" y="213"/>
                      <a:pt x="97" y="213"/>
                    </a:cubicBezTo>
                    <a:cubicBezTo>
                      <a:pt x="97" y="213"/>
                      <a:pt x="97" y="215"/>
                      <a:pt x="97" y="215"/>
                    </a:cubicBezTo>
                    <a:cubicBezTo>
                      <a:pt x="97" y="215"/>
                      <a:pt x="97" y="220"/>
                      <a:pt x="97" y="220"/>
                    </a:cubicBezTo>
                    <a:cubicBezTo>
                      <a:pt x="97" y="220"/>
                      <a:pt x="93" y="225"/>
                      <a:pt x="93" y="225"/>
                    </a:cubicBezTo>
                    <a:cubicBezTo>
                      <a:pt x="93" y="225"/>
                      <a:pt x="92" y="224"/>
                      <a:pt x="92" y="224"/>
                    </a:cubicBezTo>
                    <a:cubicBezTo>
                      <a:pt x="92" y="224"/>
                      <a:pt x="91" y="225"/>
                      <a:pt x="91" y="225"/>
                    </a:cubicBezTo>
                    <a:cubicBezTo>
                      <a:pt x="91" y="225"/>
                      <a:pt x="90" y="228"/>
                      <a:pt x="90" y="228"/>
                    </a:cubicBezTo>
                    <a:cubicBezTo>
                      <a:pt x="90" y="228"/>
                      <a:pt x="88" y="228"/>
                      <a:pt x="88" y="228"/>
                    </a:cubicBezTo>
                    <a:cubicBezTo>
                      <a:pt x="88" y="228"/>
                      <a:pt x="85" y="231"/>
                      <a:pt x="85" y="231"/>
                    </a:cubicBezTo>
                    <a:cubicBezTo>
                      <a:pt x="85" y="231"/>
                      <a:pt x="84" y="234"/>
                      <a:pt x="84" y="234"/>
                    </a:cubicBezTo>
                    <a:cubicBezTo>
                      <a:pt x="84" y="234"/>
                      <a:pt x="83" y="236"/>
                      <a:pt x="83" y="236"/>
                    </a:cubicBezTo>
                    <a:cubicBezTo>
                      <a:pt x="83" y="236"/>
                      <a:pt x="82" y="238"/>
                      <a:pt x="82" y="238"/>
                    </a:cubicBezTo>
                    <a:cubicBezTo>
                      <a:pt x="82" y="238"/>
                      <a:pt x="81" y="240"/>
                      <a:pt x="81" y="240"/>
                    </a:cubicBezTo>
                    <a:cubicBezTo>
                      <a:pt x="81" y="240"/>
                      <a:pt x="81" y="242"/>
                      <a:pt x="81" y="242"/>
                    </a:cubicBezTo>
                    <a:cubicBezTo>
                      <a:pt x="81" y="242"/>
                      <a:pt x="79" y="241"/>
                      <a:pt x="79" y="241"/>
                    </a:cubicBezTo>
                    <a:cubicBezTo>
                      <a:pt x="79" y="241"/>
                      <a:pt x="79" y="239"/>
                      <a:pt x="79" y="239"/>
                    </a:cubicBezTo>
                    <a:cubicBezTo>
                      <a:pt x="79" y="239"/>
                      <a:pt x="79" y="238"/>
                      <a:pt x="79" y="238"/>
                    </a:cubicBezTo>
                    <a:cubicBezTo>
                      <a:pt x="79" y="238"/>
                      <a:pt x="80" y="236"/>
                      <a:pt x="80" y="236"/>
                    </a:cubicBezTo>
                    <a:cubicBezTo>
                      <a:pt x="80" y="236"/>
                      <a:pt x="79" y="234"/>
                      <a:pt x="79" y="234"/>
                    </a:cubicBezTo>
                    <a:cubicBezTo>
                      <a:pt x="79" y="234"/>
                      <a:pt x="78" y="234"/>
                      <a:pt x="78" y="234"/>
                    </a:cubicBezTo>
                    <a:cubicBezTo>
                      <a:pt x="78" y="234"/>
                      <a:pt x="77" y="237"/>
                      <a:pt x="77" y="237"/>
                    </a:cubicBezTo>
                    <a:cubicBezTo>
                      <a:pt x="77" y="237"/>
                      <a:pt x="74" y="238"/>
                      <a:pt x="74" y="238"/>
                    </a:cubicBezTo>
                    <a:cubicBezTo>
                      <a:pt x="74" y="238"/>
                      <a:pt x="72" y="239"/>
                      <a:pt x="72" y="239"/>
                    </a:cubicBezTo>
                    <a:cubicBezTo>
                      <a:pt x="72" y="239"/>
                      <a:pt x="71" y="238"/>
                      <a:pt x="71" y="238"/>
                    </a:cubicBezTo>
                    <a:cubicBezTo>
                      <a:pt x="71" y="238"/>
                      <a:pt x="66" y="229"/>
                      <a:pt x="66" y="229"/>
                    </a:cubicBezTo>
                    <a:cubicBezTo>
                      <a:pt x="66" y="229"/>
                      <a:pt x="65" y="223"/>
                      <a:pt x="65" y="223"/>
                    </a:cubicBezTo>
                    <a:cubicBezTo>
                      <a:pt x="65" y="223"/>
                      <a:pt x="65" y="217"/>
                      <a:pt x="65" y="217"/>
                    </a:cubicBezTo>
                    <a:cubicBezTo>
                      <a:pt x="65" y="217"/>
                      <a:pt x="63" y="210"/>
                      <a:pt x="63" y="210"/>
                    </a:cubicBezTo>
                    <a:cubicBezTo>
                      <a:pt x="63" y="210"/>
                      <a:pt x="62" y="205"/>
                      <a:pt x="62" y="205"/>
                    </a:cubicBezTo>
                    <a:cubicBezTo>
                      <a:pt x="62" y="205"/>
                      <a:pt x="58" y="195"/>
                      <a:pt x="58" y="195"/>
                    </a:cubicBezTo>
                    <a:cubicBezTo>
                      <a:pt x="58" y="195"/>
                      <a:pt x="55" y="194"/>
                      <a:pt x="55" y="194"/>
                    </a:cubicBezTo>
                    <a:cubicBezTo>
                      <a:pt x="55" y="194"/>
                      <a:pt x="62" y="184"/>
                      <a:pt x="62" y="184"/>
                    </a:cubicBezTo>
                    <a:cubicBezTo>
                      <a:pt x="62" y="184"/>
                      <a:pt x="61" y="180"/>
                      <a:pt x="61" y="180"/>
                    </a:cubicBezTo>
                    <a:cubicBezTo>
                      <a:pt x="61" y="180"/>
                      <a:pt x="60" y="178"/>
                      <a:pt x="60" y="178"/>
                    </a:cubicBezTo>
                    <a:cubicBezTo>
                      <a:pt x="60" y="178"/>
                      <a:pt x="58" y="175"/>
                      <a:pt x="58" y="175"/>
                    </a:cubicBezTo>
                    <a:cubicBezTo>
                      <a:pt x="58" y="175"/>
                      <a:pt x="58" y="173"/>
                      <a:pt x="58" y="173"/>
                    </a:cubicBezTo>
                    <a:cubicBezTo>
                      <a:pt x="58" y="173"/>
                      <a:pt x="57" y="169"/>
                      <a:pt x="57" y="169"/>
                    </a:cubicBezTo>
                    <a:cubicBezTo>
                      <a:pt x="57" y="169"/>
                      <a:pt x="57" y="165"/>
                      <a:pt x="57" y="165"/>
                    </a:cubicBezTo>
                    <a:cubicBezTo>
                      <a:pt x="57" y="165"/>
                      <a:pt x="56" y="161"/>
                      <a:pt x="56" y="161"/>
                    </a:cubicBezTo>
                    <a:cubicBezTo>
                      <a:pt x="56" y="161"/>
                      <a:pt x="56" y="157"/>
                      <a:pt x="56" y="157"/>
                    </a:cubicBezTo>
                    <a:cubicBezTo>
                      <a:pt x="56" y="157"/>
                      <a:pt x="57" y="152"/>
                      <a:pt x="57" y="152"/>
                    </a:cubicBezTo>
                    <a:cubicBezTo>
                      <a:pt x="57" y="152"/>
                      <a:pt x="57" y="147"/>
                      <a:pt x="57" y="147"/>
                    </a:cubicBezTo>
                    <a:cubicBezTo>
                      <a:pt x="57" y="147"/>
                      <a:pt x="57" y="144"/>
                      <a:pt x="57" y="144"/>
                    </a:cubicBezTo>
                    <a:cubicBezTo>
                      <a:pt x="57" y="144"/>
                      <a:pt x="58" y="142"/>
                      <a:pt x="58" y="142"/>
                    </a:cubicBezTo>
                    <a:cubicBezTo>
                      <a:pt x="58" y="142"/>
                      <a:pt x="59" y="139"/>
                      <a:pt x="59" y="139"/>
                    </a:cubicBezTo>
                    <a:cubicBezTo>
                      <a:pt x="59" y="139"/>
                      <a:pt x="58" y="135"/>
                      <a:pt x="58" y="135"/>
                    </a:cubicBezTo>
                    <a:cubicBezTo>
                      <a:pt x="58" y="135"/>
                      <a:pt x="60" y="132"/>
                      <a:pt x="60" y="132"/>
                    </a:cubicBezTo>
                    <a:cubicBezTo>
                      <a:pt x="60" y="132"/>
                      <a:pt x="61" y="130"/>
                      <a:pt x="61" y="130"/>
                    </a:cubicBezTo>
                    <a:cubicBezTo>
                      <a:pt x="61" y="130"/>
                      <a:pt x="61" y="127"/>
                      <a:pt x="61" y="127"/>
                    </a:cubicBezTo>
                    <a:cubicBezTo>
                      <a:pt x="61" y="127"/>
                      <a:pt x="60" y="125"/>
                      <a:pt x="60" y="125"/>
                    </a:cubicBezTo>
                    <a:cubicBezTo>
                      <a:pt x="60" y="125"/>
                      <a:pt x="59" y="125"/>
                      <a:pt x="59" y="125"/>
                    </a:cubicBezTo>
                    <a:cubicBezTo>
                      <a:pt x="59" y="125"/>
                      <a:pt x="57" y="125"/>
                      <a:pt x="57" y="125"/>
                    </a:cubicBezTo>
                    <a:cubicBezTo>
                      <a:pt x="57" y="125"/>
                      <a:pt x="55" y="126"/>
                      <a:pt x="55" y="126"/>
                    </a:cubicBezTo>
                    <a:cubicBezTo>
                      <a:pt x="55" y="126"/>
                      <a:pt x="53" y="126"/>
                      <a:pt x="53" y="126"/>
                    </a:cubicBezTo>
                    <a:cubicBezTo>
                      <a:pt x="53" y="126"/>
                      <a:pt x="51" y="126"/>
                      <a:pt x="51" y="126"/>
                    </a:cubicBezTo>
                    <a:cubicBezTo>
                      <a:pt x="51" y="126"/>
                      <a:pt x="50" y="127"/>
                      <a:pt x="50" y="127"/>
                    </a:cubicBezTo>
                    <a:cubicBezTo>
                      <a:pt x="50" y="127"/>
                      <a:pt x="48" y="127"/>
                      <a:pt x="48" y="127"/>
                    </a:cubicBezTo>
                    <a:cubicBezTo>
                      <a:pt x="48" y="127"/>
                      <a:pt x="46" y="126"/>
                      <a:pt x="46" y="126"/>
                    </a:cubicBezTo>
                    <a:cubicBezTo>
                      <a:pt x="46" y="126"/>
                      <a:pt x="45" y="126"/>
                      <a:pt x="45" y="126"/>
                    </a:cubicBezTo>
                    <a:cubicBezTo>
                      <a:pt x="45" y="126"/>
                      <a:pt x="43" y="126"/>
                      <a:pt x="43" y="126"/>
                    </a:cubicBezTo>
                    <a:cubicBezTo>
                      <a:pt x="43" y="126"/>
                      <a:pt x="42" y="128"/>
                      <a:pt x="42" y="128"/>
                    </a:cubicBezTo>
                    <a:cubicBezTo>
                      <a:pt x="42" y="128"/>
                      <a:pt x="41" y="128"/>
                      <a:pt x="41" y="128"/>
                    </a:cubicBezTo>
                    <a:cubicBezTo>
                      <a:pt x="41" y="128"/>
                      <a:pt x="39" y="127"/>
                      <a:pt x="39" y="127"/>
                    </a:cubicBezTo>
                    <a:cubicBezTo>
                      <a:pt x="39" y="127"/>
                      <a:pt x="33" y="110"/>
                      <a:pt x="33" y="110"/>
                    </a:cubicBezTo>
                    <a:cubicBezTo>
                      <a:pt x="33" y="110"/>
                      <a:pt x="30" y="111"/>
                      <a:pt x="30" y="111"/>
                    </a:cubicBezTo>
                    <a:cubicBezTo>
                      <a:pt x="30" y="111"/>
                      <a:pt x="28" y="109"/>
                      <a:pt x="28" y="109"/>
                    </a:cubicBezTo>
                    <a:cubicBezTo>
                      <a:pt x="28" y="109"/>
                      <a:pt x="26" y="107"/>
                      <a:pt x="26" y="107"/>
                    </a:cubicBezTo>
                    <a:cubicBezTo>
                      <a:pt x="26" y="107"/>
                      <a:pt x="25" y="108"/>
                      <a:pt x="25" y="108"/>
                    </a:cubicBezTo>
                    <a:cubicBezTo>
                      <a:pt x="25" y="108"/>
                      <a:pt x="23" y="109"/>
                      <a:pt x="23" y="109"/>
                    </a:cubicBezTo>
                    <a:cubicBezTo>
                      <a:pt x="23" y="109"/>
                      <a:pt x="21" y="109"/>
                      <a:pt x="21" y="109"/>
                    </a:cubicBezTo>
                    <a:cubicBezTo>
                      <a:pt x="21" y="109"/>
                      <a:pt x="19" y="109"/>
                      <a:pt x="19" y="109"/>
                    </a:cubicBezTo>
                    <a:cubicBezTo>
                      <a:pt x="19" y="109"/>
                      <a:pt x="16" y="109"/>
                      <a:pt x="16" y="109"/>
                    </a:cubicBezTo>
                    <a:cubicBezTo>
                      <a:pt x="16" y="109"/>
                      <a:pt x="15" y="109"/>
                      <a:pt x="15" y="109"/>
                    </a:cubicBezTo>
                    <a:cubicBezTo>
                      <a:pt x="15" y="109"/>
                      <a:pt x="14" y="108"/>
                      <a:pt x="14" y="108"/>
                    </a:cubicBezTo>
                    <a:cubicBezTo>
                      <a:pt x="14" y="108"/>
                      <a:pt x="12" y="107"/>
                      <a:pt x="12" y="107"/>
                    </a:cubicBezTo>
                    <a:cubicBezTo>
                      <a:pt x="12" y="107"/>
                      <a:pt x="12" y="105"/>
                      <a:pt x="12" y="105"/>
                    </a:cubicBezTo>
                    <a:cubicBezTo>
                      <a:pt x="12" y="105"/>
                      <a:pt x="11" y="102"/>
                      <a:pt x="11" y="102"/>
                    </a:cubicBezTo>
                    <a:cubicBezTo>
                      <a:pt x="11" y="102"/>
                      <a:pt x="10" y="101"/>
                      <a:pt x="10" y="101"/>
                    </a:cubicBezTo>
                    <a:cubicBezTo>
                      <a:pt x="10" y="101"/>
                      <a:pt x="8" y="100"/>
                      <a:pt x="8" y="100"/>
                    </a:cubicBezTo>
                    <a:cubicBezTo>
                      <a:pt x="8" y="100"/>
                      <a:pt x="7" y="97"/>
                      <a:pt x="7" y="97"/>
                    </a:cubicBezTo>
                    <a:cubicBezTo>
                      <a:pt x="7" y="97"/>
                      <a:pt x="7" y="94"/>
                      <a:pt x="7" y="94"/>
                    </a:cubicBezTo>
                    <a:cubicBezTo>
                      <a:pt x="7" y="94"/>
                      <a:pt x="8" y="89"/>
                      <a:pt x="8" y="89"/>
                    </a:cubicBezTo>
                    <a:cubicBezTo>
                      <a:pt x="8" y="89"/>
                      <a:pt x="9" y="87"/>
                      <a:pt x="9" y="87"/>
                    </a:cubicBezTo>
                    <a:cubicBezTo>
                      <a:pt x="9" y="87"/>
                      <a:pt x="9" y="80"/>
                      <a:pt x="9" y="80"/>
                    </a:cubicBezTo>
                    <a:cubicBezTo>
                      <a:pt x="9" y="80"/>
                      <a:pt x="6" y="75"/>
                      <a:pt x="6" y="75"/>
                    </a:cubicBezTo>
                    <a:cubicBezTo>
                      <a:pt x="6" y="75"/>
                      <a:pt x="5" y="64"/>
                      <a:pt x="5" y="64"/>
                    </a:cubicBezTo>
                    <a:cubicBezTo>
                      <a:pt x="5" y="64"/>
                      <a:pt x="4" y="64"/>
                      <a:pt x="4" y="64"/>
                    </a:cubicBezTo>
                    <a:cubicBezTo>
                      <a:pt x="4" y="64"/>
                      <a:pt x="4" y="63"/>
                      <a:pt x="4" y="63"/>
                    </a:cubicBezTo>
                    <a:cubicBezTo>
                      <a:pt x="4" y="63"/>
                      <a:pt x="3" y="61"/>
                      <a:pt x="3" y="61"/>
                    </a:cubicBezTo>
                    <a:cubicBezTo>
                      <a:pt x="3" y="61"/>
                      <a:pt x="2" y="62"/>
                      <a:pt x="2" y="62"/>
                    </a:cubicBezTo>
                    <a:cubicBezTo>
                      <a:pt x="2" y="62"/>
                      <a:pt x="1" y="64"/>
                      <a:pt x="1" y="64"/>
                    </a:cubicBezTo>
                    <a:cubicBezTo>
                      <a:pt x="1" y="64"/>
                      <a:pt x="0" y="63"/>
                      <a:pt x="0" y="63"/>
                    </a:cubicBezTo>
                    <a:cubicBezTo>
                      <a:pt x="0" y="63"/>
                      <a:pt x="0" y="62"/>
                      <a:pt x="0" y="62"/>
                    </a:cubicBezTo>
                    <a:cubicBezTo>
                      <a:pt x="0" y="62"/>
                      <a:pt x="4" y="51"/>
                      <a:pt x="4" y="51"/>
                    </a:cubicBezTo>
                    <a:cubicBezTo>
                      <a:pt x="4" y="51"/>
                      <a:pt x="5" y="38"/>
                      <a:pt x="5" y="38"/>
                    </a:cubicBezTo>
                    <a:cubicBezTo>
                      <a:pt x="5" y="38"/>
                      <a:pt x="10" y="23"/>
                      <a:pt x="10" y="23"/>
                    </a:cubicBezTo>
                    <a:cubicBezTo>
                      <a:pt x="10" y="23"/>
                      <a:pt x="13" y="22"/>
                      <a:pt x="13" y="22"/>
                    </a:cubicBezTo>
                    <a:cubicBezTo>
                      <a:pt x="13" y="22"/>
                      <a:pt x="16" y="14"/>
                      <a:pt x="16" y="14"/>
                    </a:cubicBezTo>
                    <a:cubicBezTo>
                      <a:pt x="16" y="14"/>
                      <a:pt x="16" y="16"/>
                      <a:pt x="16" y="16"/>
                    </a:cubicBezTo>
                    <a:cubicBezTo>
                      <a:pt x="16" y="16"/>
                      <a:pt x="16" y="18"/>
                      <a:pt x="16" y="18"/>
                    </a:cubicBezTo>
                    <a:cubicBezTo>
                      <a:pt x="16" y="18"/>
                      <a:pt x="17" y="20"/>
                      <a:pt x="17" y="20"/>
                    </a:cubicBezTo>
                    <a:cubicBezTo>
                      <a:pt x="17" y="20"/>
                      <a:pt x="17" y="22"/>
                      <a:pt x="17" y="22"/>
                    </a:cubicBezTo>
                    <a:cubicBezTo>
                      <a:pt x="17" y="22"/>
                      <a:pt x="18" y="25"/>
                      <a:pt x="18" y="25"/>
                    </a:cubicBezTo>
                    <a:cubicBezTo>
                      <a:pt x="18" y="25"/>
                      <a:pt x="18" y="28"/>
                      <a:pt x="18" y="28"/>
                    </a:cubicBezTo>
                    <a:cubicBezTo>
                      <a:pt x="18" y="28"/>
                      <a:pt x="19" y="30"/>
                      <a:pt x="19" y="30"/>
                    </a:cubicBezTo>
                    <a:cubicBezTo>
                      <a:pt x="19" y="30"/>
                      <a:pt x="20" y="30"/>
                      <a:pt x="20" y="30"/>
                    </a:cubicBezTo>
                    <a:cubicBezTo>
                      <a:pt x="20" y="30"/>
                      <a:pt x="21" y="28"/>
                      <a:pt x="21" y="28"/>
                    </a:cubicBezTo>
                    <a:cubicBezTo>
                      <a:pt x="21" y="28"/>
                      <a:pt x="22" y="26"/>
                      <a:pt x="22" y="26"/>
                    </a:cubicBezTo>
                    <a:cubicBezTo>
                      <a:pt x="22" y="26"/>
                      <a:pt x="24" y="24"/>
                      <a:pt x="24" y="24"/>
                    </a:cubicBezTo>
                    <a:cubicBezTo>
                      <a:pt x="24" y="24"/>
                      <a:pt x="26" y="23"/>
                      <a:pt x="26" y="23"/>
                    </a:cubicBezTo>
                    <a:cubicBezTo>
                      <a:pt x="26" y="23"/>
                      <a:pt x="27" y="22"/>
                      <a:pt x="27" y="22"/>
                    </a:cubicBezTo>
                    <a:cubicBezTo>
                      <a:pt x="27" y="22"/>
                      <a:pt x="28" y="20"/>
                      <a:pt x="28" y="20"/>
                    </a:cubicBezTo>
                    <a:cubicBezTo>
                      <a:pt x="28" y="20"/>
                      <a:pt x="29" y="20"/>
                      <a:pt x="29" y="20"/>
                    </a:cubicBezTo>
                    <a:cubicBezTo>
                      <a:pt x="29" y="20"/>
                      <a:pt x="32" y="19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3" y="19"/>
                      <a:pt x="35" y="17"/>
                      <a:pt x="35" y="17"/>
                    </a:cubicBezTo>
                    <a:cubicBezTo>
                      <a:pt x="35" y="17"/>
                      <a:pt x="37" y="15"/>
                      <a:pt x="37" y="15"/>
                    </a:cubicBezTo>
                    <a:cubicBezTo>
                      <a:pt x="37" y="15"/>
                      <a:pt x="38" y="15"/>
                      <a:pt x="38" y="15"/>
                    </a:cubicBezTo>
                    <a:cubicBezTo>
                      <a:pt x="38" y="15"/>
                      <a:pt x="39" y="15"/>
                      <a:pt x="39" y="15"/>
                    </a:cubicBezTo>
                    <a:cubicBezTo>
                      <a:pt x="39" y="15"/>
                      <a:pt x="40" y="14"/>
                      <a:pt x="40" y="14"/>
                    </a:cubicBezTo>
                    <a:cubicBezTo>
                      <a:pt x="40" y="14"/>
                      <a:pt x="39" y="12"/>
                      <a:pt x="39" y="12"/>
                    </a:cubicBezTo>
                    <a:cubicBezTo>
                      <a:pt x="39" y="12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5" y="12"/>
                      <a:pt x="35" y="12"/>
                    </a:cubicBezTo>
                    <a:cubicBezTo>
                      <a:pt x="35" y="12"/>
                      <a:pt x="35" y="10"/>
                      <a:pt x="35" y="10"/>
                    </a:cubicBezTo>
                    <a:cubicBezTo>
                      <a:pt x="35" y="10"/>
                      <a:pt x="34" y="7"/>
                      <a:pt x="34" y="7"/>
                    </a:cubicBezTo>
                    <a:cubicBezTo>
                      <a:pt x="34" y="7"/>
                      <a:pt x="35" y="6"/>
                      <a:pt x="35" y="6"/>
                    </a:cubicBezTo>
                    <a:cubicBezTo>
                      <a:pt x="35" y="6"/>
                      <a:pt x="36" y="3"/>
                      <a:pt x="36" y="3"/>
                    </a:cubicBezTo>
                    <a:cubicBezTo>
                      <a:pt x="36" y="3"/>
                      <a:pt x="37" y="1"/>
                      <a:pt x="37" y="1"/>
                    </a:cubicBezTo>
                    <a:cubicBezTo>
                      <a:pt x="37" y="1"/>
                      <a:pt x="38" y="0"/>
                      <a:pt x="38" y="0"/>
                    </a:cubicBezTo>
                    <a:cubicBezTo>
                      <a:pt x="38" y="0"/>
                      <a:pt x="39" y="2"/>
                      <a:pt x="39" y="2"/>
                    </a:cubicBezTo>
                    <a:cubicBezTo>
                      <a:pt x="39" y="2"/>
                      <a:pt x="39" y="6"/>
                      <a:pt x="39" y="6"/>
                    </a:cubicBezTo>
                    <a:cubicBezTo>
                      <a:pt x="39" y="6"/>
                      <a:pt x="40" y="10"/>
                      <a:pt x="40" y="10"/>
                    </a:cubicBezTo>
                    <a:cubicBezTo>
                      <a:pt x="40" y="10"/>
                      <a:pt x="40" y="13"/>
                      <a:pt x="40" y="13"/>
                    </a:cubicBezTo>
                    <a:cubicBezTo>
                      <a:pt x="40" y="13"/>
                      <a:pt x="41" y="15"/>
                      <a:pt x="41" y="15"/>
                    </a:cubicBezTo>
                    <a:cubicBezTo>
                      <a:pt x="41" y="15"/>
                      <a:pt x="42" y="15"/>
                      <a:pt x="42" y="15"/>
                    </a:cubicBezTo>
                    <a:cubicBezTo>
                      <a:pt x="42" y="15"/>
                      <a:pt x="44" y="15"/>
                      <a:pt x="44" y="15"/>
                    </a:cubicBezTo>
                    <a:cubicBezTo>
                      <a:pt x="44" y="15"/>
                      <a:pt x="46" y="14"/>
                      <a:pt x="46" y="14"/>
                    </a:cubicBezTo>
                    <a:cubicBezTo>
                      <a:pt x="46" y="14"/>
                      <a:pt x="47" y="16"/>
                      <a:pt x="47" y="16"/>
                    </a:cubicBezTo>
                    <a:cubicBezTo>
                      <a:pt x="47" y="16"/>
                      <a:pt x="50" y="16"/>
                      <a:pt x="50" y="16"/>
                    </a:cubicBezTo>
                    <a:cubicBezTo>
                      <a:pt x="50" y="16"/>
                      <a:pt x="50" y="17"/>
                      <a:pt x="50" y="17"/>
                    </a:cubicBezTo>
                    <a:cubicBezTo>
                      <a:pt x="50" y="17"/>
                      <a:pt x="51" y="19"/>
                      <a:pt x="51" y="19"/>
                    </a:cubicBezTo>
                    <a:cubicBezTo>
                      <a:pt x="51" y="19"/>
                      <a:pt x="53" y="21"/>
                      <a:pt x="53" y="21"/>
                    </a:cubicBezTo>
                    <a:cubicBezTo>
                      <a:pt x="53" y="21"/>
                      <a:pt x="54" y="23"/>
                      <a:pt x="54" y="23"/>
                    </a:cubicBezTo>
                    <a:cubicBezTo>
                      <a:pt x="54" y="23"/>
                      <a:pt x="55" y="26"/>
                      <a:pt x="55" y="26"/>
                    </a:cubicBezTo>
                    <a:cubicBezTo>
                      <a:pt x="55" y="26"/>
                      <a:pt x="55" y="28"/>
                      <a:pt x="55" y="28"/>
                    </a:cubicBezTo>
                    <a:cubicBezTo>
                      <a:pt x="55" y="28"/>
                      <a:pt x="55" y="31"/>
                      <a:pt x="55" y="31"/>
                    </a:cubicBezTo>
                    <a:cubicBezTo>
                      <a:pt x="55" y="31"/>
                      <a:pt x="55" y="33"/>
                      <a:pt x="55" y="3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922" name="Freeform 1659"/>
          <p:cNvSpPr>
            <a:spLocks/>
          </p:cNvSpPr>
          <p:nvPr/>
        </p:nvSpPr>
        <p:spPr bwMode="gray">
          <a:xfrm>
            <a:off x="6776407" y="2568179"/>
            <a:ext cx="7262" cy="23674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0"/>
              </a:cxn>
              <a:cxn ang="0">
                <a:pos x="0" y="3"/>
              </a:cxn>
              <a:cxn ang="0">
                <a:pos x="1" y="6"/>
              </a:cxn>
              <a:cxn ang="0">
                <a:pos x="1" y="8"/>
              </a:cxn>
              <a:cxn ang="0">
                <a:pos x="1" y="10"/>
              </a:cxn>
              <a:cxn ang="0">
                <a:pos x="1" y="12"/>
              </a:cxn>
              <a:cxn ang="0">
                <a:pos x="1" y="14"/>
              </a:cxn>
              <a:cxn ang="0">
                <a:pos x="2" y="15"/>
              </a:cxn>
              <a:cxn ang="0">
                <a:pos x="3" y="15"/>
              </a:cxn>
              <a:cxn ang="0">
                <a:pos x="3" y="12"/>
              </a:cxn>
              <a:cxn ang="0">
                <a:pos x="3" y="8"/>
              </a:cxn>
              <a:cxn ang="0">
                <a:pos x="2" y="3"/>
              </a:cxn>
              <a:cxn ang="0">
                <a:pos x="1" y="1"/>
              </a:cxn>
            </a:cxnLst>
            <a:rect l="0" t="0" r="r" b="b"/>
            <a:pathLst>
              <a:path w="3" h="16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1" y="7"/>
                  <a:pt x="1" y="8"/>
                  <a:pt x="1" y="8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1"/>
                  <a:pt x="1" y="12"/>
                  <a:pt x="1" y="12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5"/>
                  <a:pt x="2" y="15"/>
                </a:cubicBezTo>
                <a:cubicBezTo>
                  <a:pt x="2" y="16"/>
                  <a:pt x="2" y="15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6"/>
                  <a:pt x="3" y="5"/>
                  <a:pt x="2" y="3"/>
                </a:cubicBezTo>
                <a:cubicBezTo>
                  <a:pt x="2" y="2"/>
                  <a:pt x="1" y="1"/>
                  <a:pt x="1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23" name="Freeform 1660"/>
          <p:cNvSpPr>
            <a:spLocks/>
          </p:cNvSpPr>
          <p:nvPr/>
        </p:nvSpPr>
        <p:spPr bwMode="gray">
          <a:xfrm>
            <a:off x="6789479" y="2576535"/>
            <a:ext cx="4358" cy="12534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2"/>
              </a:cxn>
              <a:cxn ang="0">
                <a:pos x="0" y="5"/>
              </a:cxn>
              <a:cxn ang="0">
                <a:pos x="0" y="7"/>
              </a:cxn>
              <a:cxn ang="0">
                <a:pos x="1" y="8"/>
              </a:cxn>
              <a:cxn ang="0">
                <a:pos x="2" y="7"/>
              </a:cxn>
              <a:cxn ang="0">
                <a:pos x="2" y="4"/>
              </a:cxn>
              <a:cxn ang="0">
                <a:pos x="1" y="1"/>
              </a:cxn>
            </a:cxnLst>
            <a:rect l="0" t="0" r="r" b="b"/>
            <a:pathLst>
              <a:path w="2" h="8">
                <a:moveTo>
                  <a:pt x="1" y="1"/>
                </a:moveTo>
                <a:cubicBezTo>
                  <a:pt x="1" y="0"/>
                  <a:pt x="0" y="0"/>
                  <a:pt x="1" y="2"/>
                </a:cubicBezTo>
                <a:cubicBezTo>
                  <a:pt x="1" y="3"/>
                  <a:pt x="1" y="4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0" y="8"/>
                  <a:pt x="1" y="8"/>
                  <a:pt x="1" y="8"/>
                </a:cubicBezTo>
                <a:cubicBezTo>
                  <a:pt x="1" y="8"/>
                  <a:pt x="1" y="8"/>
                  <a:pt x="2" y="7"/>
                </a:cubicBez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24" name="Freeform 1664"/>
          <p:cNvSpPr>
            <a:spLocks/>
          </p:cNvSpPr>
          <p:nvPr/>
        </p:nvSpPr>
        <p:spPr bwMode="gray">
          <a:xfrm>
            <a:off x="7017509" y="2892654"/>
            <a:ext cx="7262" cy="5570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3" y="4"/>
              </a:cxn>
              <a:cxn ang="0">
                <a:pos x="2" y="3"/>
              </a:cxn>
              <a:cxn ang="0">
                <a:pos x="1" y="2"/>
              </a:cxn>
              <a:cxn ang="0">
                <a:pos x="0" y="3"/>
              </a:cxn>
              <a:cxn ang="0">
                <a:pos x="0" y="4"/>
              </a:cxn>
              <a:cxn ang="0">
                <a:pos x="0" y="2"/>
              </a:cxn>
              <a:cxn ang="0">
                <a:pos x="1" y="1"/>
              </a:cxn>
              <a:cxn ang="0">
                <a:pos x="2" y="0"/>
              </a:cxn>
              <a:cxn ang="0">
                <a:pos x="3" y="0"/>
              </a:cxn>
              <a:cxn ang="0">
                <a:pos x="3" y="2"/>
              </a:cxn>
            </a:cxnLst>
            <a:rect l="0" t="0" r="r" b="b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1"/>
                  <a:pt x="3" y="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25" name="Freeform 1665"/>
          <p:cNvSpPr>
            <a:spLocks/>
          </p:cNvSpPr>
          <p:nvPr/>
        </p:nvSpPr>
        <p:spPr bwMode="gray">
          <a:xfrm>
            <a:off x="7017509" y="2940003"/>
            <a:ext cx="2905" cy="5570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4"/>
              </a:cxn>
              <a:cxn ang="0">
                <a:pos x="1" y="4"/>
              </a:cxn>
              <a:cxn ang="0">
                <a:pos x="1" y="3"/>
              </a:cxn>
            </a:cxnLst>
            <a:rect l="0" t="0" r="r" b="b"/>
            <a:pathLst>
              <a:path w="1" h="4">
                <a:moveTo>
                  <a:pt x="1" y="3"/>
                </a:moveTo>
                <a:cubicBezTo>
                  <a:pt x="1" y="3"/>
                  <a:pt x="1" y="2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4"/>
                  <a:pt x="1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26" name="Freeform 1666"/>
          <p:cNvSpPr>
            <a:spLocks/>
          </p:cNvSpPr>
          <p:nvPr/>
        </p:nvSpPr>
        <p:spPr bwMode="gray">
          <a:xfrm>
            <a:off x="7014604" y="2864803"/>
            <a:ext cx="7262" cy="9749"/>
          </a:xfrm>
          <a:custGeom>
            <a:avLst/>
            <a:gdLst/>
            <a:ahLst/>
            <a:cxnLst>
              <a:cxn ang="0">
                <a:pos x="1" y="6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2" y="2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1" y="6"/>
              </a:cxn>
            </a:cxnLst>
            <a:rect l="0" t="0" r="r" b="b"/>
            <a:pathLst>
              <a:path w="3" h="7">
                <a:moveTo>
                  <a:pt x="1" y="6"/>
                </a:moveTo>
                <a:cubicBezTo>
                  <a:pt x="1" y="7"/>
                  <a:pt x="1" y="7"/>
                  <a:pt x="2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2"/>
                  <a:pt x="2" y="2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5"/>
                  <a:pt x="1" y="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27" name="Freeform 1709"/>
          <p:cNvSpPr>
            <a:spLocks/>
          </p:cNvSpPr>
          <p:nvPr/>
        </p:nvSpPr>
        <p:spPr bwMode="gray">
          <a:xfrm>
            <a:off x="2612312" y="2710225"/>
            <a:ext cx="10167" cy="4179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3" y="0"/>
              </a:cxn>
              <a:cxn ang="0">
                <a:pos x="1" y="1"/>
              </a:cxn>
              <a:cxn ang="0">
                <a:pos x="0" y="1"/>
              </a:cxn>
              <a:cxn ang="0">
                <a:pos x="1" y="2"/>
              </a:cxn>
              <a:cxn ang="0">
                <a:pos x="2" y="3"/>
              </a:cxn>
              <a:cxn ang="0">
                <a:pos x="3" y="2"/>
              </a:cxn>
            </a:cxnLst>
            <a:rect l="0" t="0" r="r" b="b"/>
            <a:pathLst>
              <a:path w="4" h="3">
                <a:moveTo>
                  <a:pt x="3" y="2"/>
                </a:moveTo>
                <a:cubicBezTo>
                  <a:pt x="4" y="1"/>
                  <a:pt x="4" y="1"/>
                  <a:pt x="3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3" y="2"/>
                  <a:pt x="3" y="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61" name="Freeform 1669"/>
          <p:cNvSpPr>
            <a:spLocks/>
          </p:cNvSpPr>
          <p:nvPr/>
        </p:nvSpPr>
        <p:spPr bwMode="gray">
          <a:xfrm>
            <a:off x="3931113" y="1327373"/>
            <a:ext cx="220769" cy="82164"/>
          </a:xfrm>
          <a:custGeom>
            <a:avLst/>
            <a:gdLst/>
            <a:ahLst/>
            <a:cxnLst>
              <a:cxn ang="0">
                <a:pos x="50" y="11"/>
              </a:cxn>
              <a:cxn ang="0">
                <a:pos x="45" y="8"/>
              </a:cxn>
              <a:cxn ang="0">
                <a:pos x="40" y="15"/>
              </a:cxn>
              <a:cxn ang="0">
                <a:pos x="36" y="8"/>
              </a:cxn>
              <a:cxn ang="0">
                <a:pos x="35" y="16"/>
              </a:cxn>
              <a:cxn ang="0">
                <a:pos x="31" y="16"/>
              </a:cxn>
              <a:cxn ang="0">
                <a:pos x="26" y="25"/>
              </a:cxn>
              <a:cxn ang="0">
                <a:pos x="25" y="19"/>
              </a:cxn>
              <a:cxn ang="0">
                <a:pos x="26" y="14"/>
              </a:cxn>
              <a:cxn ang="0">
                <a:pos x="24" y="8"/>
              </a:cxn>
              <a:cxn ang="0">
                <a:pos x="18" y="2"/>
              </a:cxn>
              <a:cxn ang="0">
                <a:pos x="16" y="5"/>
              </a:cxn>
              <a:cxn ang="0">
                <a:pos x="16" y="11"/>
              </a:cxn>
              <a:cxn ang="0">
                <a:pos x="10" y="7"/>
              </a:cxn>
              <a:cxn ang="0">
                <a:pos x="6" y="13"/>
              </a:cxn>
              <a:cxn ang="0">
                <a:pos x="6" y="15"/>
              </a:cxn>
              <a:cxn ang="0">
                <a:pos x="5" y="17"/>
              </a:cxn>
              <a:cxn ang="0">
                <a:pos x="0" y="20"/>
              </a:cxn>
              <a:cxn ang="0">
                <a:pos x="7" y="19"/>
              </a:cxn>
              <a:cxn ang="0">
                <a:pos x="13" y="17"/>
              </a:cxn>
              <a:cxn ang="0">
                <a:pos x="18" y="18"/>
              </a:cxn>
              <a:cxn ang="0">
                <a:pos x="20" y="21"/>
              </a:cxn>
              <a:cxn ang="0">
                <a:pos x="17" y="26"/>
              </a:cxn>
              <a:cxn ang="0">
                <a:pos x="17" y="29"/>
              </a:cxn>
              <a:cxn ang="0">
                <a:pos x="7" y="28"/>
              </a:cxn>
              <a:cxn ang="0">
                <a:pos x="2" y="31"/>
              </a:cxn>
              <a:cxn ang="0">
                <a:pos x="7" y="31"/>
              </a:cxn>
              <a:cxn ang="0">
                <a:pos x="16" y="34"/>
              </a:cxn>
              <a:cxn ang="0">
                <a:pos x="19" y="34"/>
              </a:cxn>
              <a:cxn ang="0">
                <a:pos x="20" y="35"/>
              </a:cxn>
              <a:cxn ang="0">
                <a:pos x="21" y="38"/>
              </a:cxn>
              <a:cxn ang="0">
                <a:pos x="21" y="40"/>
              </a:cxn>
              <a:cxn ang="0">
                <a:pos x="19" y="43"/>
              </a:cxn>
              <a:cxn ang="0">
                <a:pos x="15" y="46"/>
              </a:cxn>
              <a:cxn ang="0">
                <a:pos x="9" y="48"/>
              </a:cxn>
              <a:cxn ang="0">
                <a:pos x="14" y="49"/>
              </a:cxn>
              <a:cxn ang="0">
                <a:pos x="18" y="49"/>
              </a:cxn>
              <a:cxn ang="0">
                <a:pos x="23" y="50"/>
              </a:cxn>
              <a:cxn ang="0">
                <a:pos x="28" y="49"/>
              </a:cxn>
              <a:cxn ang="0">
                <a:pos x="34" y="55"/>
              </a:cxn>
              <a:cxn ang="0">
                <a:pos x="46" y="56"/>
              </a:cxn>
              <a:cxn ang="0">
                <a:pos x="57" y="49"/>
              </a:cxn>
              <a:cxn ang="0">
                <a:pos x="67" y="44"/>
              </a:cxn>
              <a:cxn ang="0">
                <a:pos x="74" y="41"/>
              </a:cxn>
              <a:cxn ang="0">
                <a:pos x="79" y="34"/>
              </a:cxn>
              <a:cxn ang="0">
                <a:pos x="83" y="32"/>
              </a:cxn>
              <a:cxn ang="0">
                <a:pos x="85" y="27"/>
              </a:cxn>
              <a:cxn ang="0">
                <a:pos x="86" y="24"/>
              </a:cxn>
              <a:cxn ang="0">
                <a:pos x="88" y="19"/>
              </a:cxn>
              <a:cxn ang="0">
                <a:pos x="81" y="18"/>
              </a:cxn>
              <a:cxn ang="0">
                <a:pos x="79" y="14"/>
              </a:cxn>
              <a:cxn ang="0">
                <a:pos x="79" y="9"/>
              </a:cxn>
              <a:cxn ang="0">
                <a:pos x="82" y="4"/>
              </a:cxn>
              <a:cxn ang="0">
                <a:pos x="76" y="6"/>
              </a:cxn>
              <a:cxn ang="0">
                <a:pos x="71" y="1"/>
              </a:cxn>
              <a:cxn ang="0">
                <a:pos x="65" y="7"/>
              </a:cxn>
              <a:cxn ang="0">
                <a:pos x="59" y="9"/>
              </a:cxn>
              <a:cxn ang="0">
                <a:pos x="54" y="6"/>
              </a:cxn>
            </a:cxnLst>
            <a:rect l="0" t="0" r="r" b="b"/>
            <a:pathLst>
              <a:path w="88" h="58">
                <a:moveTo>
                  <a:pt x="53" y="14"/>
                </a:moveTo>
                <a:cubicBezTo>
                  <a:pt x="53" y="14"/>
                  <a:pt x="52" y="15"/>
                  <a:pt x="52" y="15"/>
                </a:cubicBezTo>
                <a:cubicBezTo>
                  <a:pt x="52" y="15"/>
                  <a:pt x="51" y="13"/>
                  <a:pt x="51" y="13"/>
                </a:cubicBezTo>
                <a:cubicBezTo>
                  <a:pt x="51" y="13"/>
                  <a:pt x="51" y="12"/>
                  <a:pt x="51" y="12"/>
                </a:cubicBezTo>
                <a:cubicBezTo>
                  <a:pt x="51" y="12"/>
                  <a:pt x="50" y="11"/>
                  <a:pt x="50" y="11"/>
                </a:cubicBezTo>
                <a:cubicBezTo>
                  <a:pt x="50" y="11"/>
                  <a:pt x="50" y="9"/>
                  <a:pt x="50" y="9"/>
                </a:cubicBezTo>
                <a:cubicBezTo>
                  <a:pt x="50" y="9"/>
                  <a:pt x="49" y="7"/>
                  <a:pt x="49" y="7"/>
                </a:cubicBezTo>
                <a:cubicBezTo>
                  <a:pt x="49" y="7"/>
                  <a:pt x="47" y="7"/>
                  <a:pt x="47" y="7"/>
                </a:cubicBezTo>
                <a:cubicBezTo>
                  <a:pt x="47" y="7"/>
                  <a:pt x="46" y="7"/>
                  <a:pt x="46" y="7"/>
                </a:cubicBezTo>
                <a:cubicBezTo>
                  <a:pt x="46" y="7"/>
                  <a:pt x="45" y="8"/>
                  <a:pt x="45" y="8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3" y="9"/>
                  <a:pt x="43" y="9"/>
                </a:cubicBezTo>
                <a:cubicBezTo>
                  <a:pt x="43" y="9"/>
                  <a:pt x="42" y="11"/>
                  <a:pt x="42" y="11"/>
                </a:cubicBezTo>
                <a:cubicBezTo>
                  <a:pt x="42" y="11"/>
                  <a:pt x="42" y="14"/>
                  <a:pt x="42" y="14"/>
                </a:cubicBezTo>
                <a:cubicBezTo>
                  <a:pt x="42" y="14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39" y="13"/>
                  <a:pt x="39" y="13"/>
                </a:cubicBezTo>
                <a:cubicBezTo>
                  <a:pt x="39" y="13"/>
                  <a:pt x="38" y="9"/>
                  <a:pt x="38" y="9"/>
                </a:cubicBezTo>
                <a:cubicBezTo>
                  <a:pt x="38" y="9"/>
                  <a:pt x="37" y="8"/>
                  <a:pt x="37" y="8"/>
                </a:cubicBezTo>
                <a:cubicBezTo>
                  <a:pt x="37" y="8"/>
                  <a:pt x="36" y="8"/>
                  <a:pt x="36" y="8"/>
                </a:cubicBezTo>
                <a:cubicBezTo>
                  <a:pt x="36" y="8"/>
                  <a:pt x="34" y="9"/>
                  <a:pt x="34" y="9"/>
                </a:cubicBezTo>
                <a:cubicBezTo>
                  <a:pt x="34" y="9"/>
                  <a:pt x="34" y="11"/>
                  <a:pt x="34" y="11"/>
                </a:cubicBezTo>
                <a:cubicBezTo>
                  <a:pt x="34" y="11"/>
                  <a:pt x="35" y="13"/>
                  <a:pt x="35" y="13"/>
                </a:cubicBezTo>
                <a:cubicBezTo>
                  <a:pt x="35" y="13"/>
                  <a:pt x="35" y="14"/>
                  <a:pt x="35" y="14"/>
                </a:cubicBezTo>
                <a:cubicBezTo>
                  <a:pt x="35" y="14"/>
                  <a:pt x="35" y="16"/>
                  <a:pt x="35" y="16"/>
                </a:cubicBezTo>
                <a:cubicBezTo>
                  <a:pt x="35" y="16"/>
                  <a:pt x="34" y="18"/>
                  <a:pt x="34" y="18"/>
                </a:cubicBezTo>
                <a:cubicBezTo>
                  <a:pt x="34" y="18"/>
                  <a:pt x="32" y="20"/>
                  <a:pt x="32" y="20"/>
                </a:cubicBezTo>
                <a:cubicBezTo>
                  <a:pt x="32" y="20"/>
                  <a:pt x="32" y="19"/>
                  <a:pt x="32" y="19"/>
                </a:cubicBezTo>
                <a:cubicBezTo>
                  <a:pt x="32" y="19"/>
                  <a:pt x="31" y="17"/>
                  <a:pt x="31" y="17"/>
                </a:cubicBezTo>
                <a:cubicBezTo>
                  <a:pt x="31" y="17"/>
                  <a:pt x="31" y="16"/>
                  <a:pt x="31" y="16"/>
                </a:cubicBezTo>
                <a:cubicBezTo>
                  <a:pt x="31" y="16"/>
                  <a:pt x="30" y="16"/>
                  <a:pt x="30" y="16"/>
                </a:cubicBezTo>
                <a:cubicBezTo>
                  <a:pt x="30" y="16"/>
                  <a:pt x="29" y="19"/>
                  <a:pt x="29" y="19"/>
                </a:cubicBezTo>
                <a:cubicBezTo>
                  <a:pt x="29" y="19"/>
                  <a:pt x="27" y="21"/>
                  <a:pt x="27" y="21"/>
                </a:cubicBezTo>
                <a:cubicBezTo>
                  <a:pt x="27" y="21"/>
                  <a:pt x="27" y="25"/>
                  <a:pt x="27" y="25"/>
                </a:cubicBezTo>
                <a:cubicBezTo>
                  <a:pt x="27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3"/>
                  <a:pt x="26" y="23"/>
                </a:cubicBezTo>
                <a:cubicBezTo>
                  <a:pt x="26" y="23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19"/>
                  <a:pt x="25" y="19"/>
                </a:cubicBezTo>
                <a:cubicBezTo>
                  <a:pt x="25" y="19"/>
                  <a:pt x="25" y="17"/>
                  <a:pt x="25" y="17"/>
                </a:cubicBezTo>
                <a:cubicBezTo>
                  <a:pt x="25" y="17"/>
                  <a:pt x="24" y="16"/>
                  <a:pt x="24" y="16"/>
                </a:cubicBezTo>
                <a:cubicBezTo>
                  <a:pt x="24" y="16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6" y="14"/>
                  <a:pt x="26" y="14"/>
                </a:cubicBezTo>
                <a:cubicBezTo>
                  <a:pt x="26" y="14"/>
                  <a:pt x="27" y="13"/>
                  <a:pt x="27" y="13"/>
                </a:cubicBezTo>
                <a:cubicBezTo>
                  <a:pt x="27" y="13"/>
                  <a:pt x="27" y="11"/>
                  <a:pt x="27" y="11"/>
                </a:cubicBezTo>
                <a:cubicBezTo>
                  <a:pt x="27" y="11"/>
                  <a:pt x="25" y="10"/>
                  <a:pt x="25" y="10"/>
                </a:cubicBezTo>
                <a:cubicBezTo>
                  <a:pt x="25" y="10"/>
                  <a:pt x="25" y="8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8"/>
                  <a:pt x="23" y="7"/>
                  <a:pt x="23" y="7"/>
                </a:cubicBezTo>
                <a:cubicBezTo>
                  <a:pt x="23" y="7"/>
                  <a:pt x="22" y="4"/>
                  <a:pt x="22" y="4"/>
                </a:cubicBezTo>
                <a:cubicBezTo>
                  <a:pt x="22" y="4"/>
                  <a:pt x="21" y="5"/>
                  <a:pt x="21" y="5"/>
                </a:cubicBezTo>
                <a:cubicBezTo>
                  <a:pt x="21" y="5"/>
                  <a:pt x="20" y="4"/>
                  <a:pt x="20" y="4"/>
                </a:cubicBezTo>
                <a:cubicBezTo>
                  <a:pt x="20" y="4"/>
                  <a:pt x="18" y="2"/>
                  <a:pt x="18" y="2"/>
                </a:cubicBezTo>
                <a:cubicBezTo>
                  <a:pt x="18" y="2"/>
                  <a:pt x="16" y="2"/>
                  <a:pt x="16" y="2"/>
                </a:cubicBezTo>
                <a:cubicBezTo>
                  <a:pt x="16" y="2"/>
                  <a:pt x="13" y="2"/>
                  <a:pt x="13" y="2"/>
                </a:cubicBezTo>
                <a:cubicBezTo>
                  <a:pt x="13" y="2"/>
                  <a:pt x="13" y="4"/>
                  <a:pt x="13" y="4"/>
                </a:cubicBezTo>
                <a:cubicBezTo>
                  <a:pt x="13" y="4"/>
                  <a:pt x="15" y="5"/>
                  <a:pt x="15" y="5"/>
                </a:cubicBezTo>
                <a:cubicBezTo>
                  <a:pt x="15" y="5"/>
                  <a:pt x="16" y="5"/>
                  <a:pt x="16" y="5"/>
                </a:cubicBezTo>
                <a:cubicBezTo>
                  <a:pt x="16" y="5"/>
                  <a:pt x="16" y="7"/>
                  <a:pt x="16" y="7"/>
                </a:cubicBezTo>
                <a:cubicBezTo>
                  <a:pt x="16" y="7"/>
                  <a:pt x="17" y="9"/>
                  <a:pt x="17" y="9"/>
                </a:cubicBezTo>
                <a:cubicBezTo>
                  <a:pt x="17" y="9"/>
                  <a:pt x="17" y="11"/>
                  <a:pt x="17" y="11"/>
                </a:cubicBezTo>
                <a:cubicBezTo>
                  <a:pt x="17" y="11"/>
                  <a:pt x="17" y="12"/>
                  <a:pt x="17" y="12"/>
                </a:cubicBezTo>
                <a:cubicBezTo>
                  <a:pt x="17" y="12"/>
                  <a:pt x="16" y="11"/>
                  <a:pt x="16" y="11"/>
                </a:cubicBezTo>
                <a:cubicBezTo>
                  <a:pt x="16" y="11"/>
                  <a:pt x="15" y="9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4" y="10"/>
                  <a:pt x="13" y="8"/>
                  <a:pt x="13" y="8"/>
                </a:cubicBezTo>
                <a:cubicBezTo>
                  <a:pt x="13" y="8"/>
                  <a:pt x="12" y="6"/>
                  <a:pt x="12" y="6"/>
                </a:cubicBezTo>
                <a:cubicBezTo>
                  <a:pt x="12" y="6"/>
                  <a:pt x="10" y="7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10" y="8"/>
                  <a:pt x="9" y="9"/>
                  <a:pt x="9" y="9"/>
                </a:cubicBezTo>
                <a:cubicBezTo>
                  <a:pt x="9" y="9"/>
                  <a:pt x="7" y="10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7" y="11"/>
                  <a:pt x="6" y="13"/>
                  <a:pt x="6" y="13"/>
                </a:cubicBezTo>
                <a:cubicBezTo>
                  <a:pt x="6" y="13"/>
                  <a:pt x="8" y="14"/>
                  <a:pt x="8" y="14"/>
                </a:cubicBezTo>
                <a:cubicBezTo>
                  <a:pt x="8" y="14"/>
                  <a:pt x="9" y="14"/>
                  <a:pt x="9" y="14"/>
                </a:cubicBezTo>
                <a:cubicBezTo>
                  <a:pt x="9" y="14"/>
                  <a:pt x="8" y="16"/>
                  <a:pt x="8" y="16"/>
                </a:cubicBezTo>
                <a:cubicBezTo>
                  <a:pt x="8" y="16"/>
                  <a:pt x="7" y="16"/>
                  <a:pt x="7" y="16"/>
                </a:cubicBezTo>
                <a:cubicBezTo>
                  <a:pt x="7" y="16"/>
                  <a:pt x="6" y="15"/>
                  <a:pt x="6" y="15"/>
                </a:cubicBezTo>
                <a:cubicBezTo>
                  <a:pt x="6" y="15"/>
                  <a:pt x="5" y="14"/>
                  <a:pt x="5" y="14"/>
                </a:cubicBezTo>
                <a:cubicBezTo>
                  <a:pt x="5" y="14"/>
                  <a:pt x="3" y="13"/>
                  <a:pt x="3" y="13"/>
                </a:cubicBezTo>
                <a:cubicBezTo>
                  <a:pt x="3" y="13"/>
                  <a:pt x="3" y="14"/>
                  <a:pt x="3" y="14"/>
                </a:cubicBezTo>
                <a:cubicBezTo>
                  <a:pt x="3" y="14"/>
                  <a:pt x="4" y="16"/>
                  <a:pt x="4" y="16"/>
                </a:cubicBezTo>
                <a:cubicBezTo>
                  <a:pt x="4" y="16"/>
                  <a:pt x="5" y="17"/>
                  <a:pt x="5" y="17"/>
                </a:cubicBezTo>
                <a:cubicBezTo>
                  <a:pt x="5" y="17"/>
                  <a:pt x="4" y="18"/>
                  <a:pt x="4" y="18"/>
                </a:cubicBezTo>
                <a:cubicBezTo>
                  <a:pt x="4" y="18"/>
                  <a:pt x="3" y="17"/>
                  <a:pt x="3" y="17"/>
                </a:cubicBezTo>
                <a:cubicBezTo>
                  <a:pt x="3" y="17"/>
                  <a:pt x="1" y="17"/>
                  <a:pt x="1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0"/>
                  <a:pt x="2" y="19"/>
                  <a:pt x="2" y="19"/>
                </a:cubicBezTo>
                <a:cubicBezTo>
                  <a:pt x="2" y="19"/>
                  <a:pt x="3" y="19"/>
                  <a:pt x="3" y="19"/>
                </a:cubicBezTo>
                <a:cubicBezTo>
                  <a:pt x="3" y="19"/>
                  <a:pt x="4" y="20"/>
                  <a:pt x="4" y="20"/>
                </a:cubicBezTo>
                <a:cubicBezTo>
                  <a:pt x="4" y="20"/>
                  <a:pt x="5" y="20"/>
                  <a:pt x="5" y="20"/>
                </a:cubicBezTo>
                <a:cubicBezTo>
                  <a:pt x="5" y="20"/>
                  <a:pt x="7" y="19"/>
                  <a:pt x="7" y="19"/>
                </a:cubicBezTo>
                <a:cubicBezTo>
                  <a:pt x="7" y="19"/>
                  <a:pt x="8" y="18"/>
                  <a:pt x="8" y="18"/>
                </a:cubicBezTo>
                <a:cubicBezTo>
                  <a:pt x="8" y="18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cubicBezTo>
                  <a:pt x="10" y="18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4" y="18"/>
                  <a:pt x="14" y="18"/>
                </a:cubicBezTo>
                <a:cubicBezTo>
                  <a:pt x="14" y="18"/>
                  <a:pt x="15" y="17"/>
                  <a:pt x="15" y="17"/>
                </a:cubicBezTo>
                <a:cubicBezTo>
                  <a:pt x="15" y="17"/>
                  <a:pt x="16" y="17"/>
                  <a:pt x="16" y="17"/>
                </a:cubicBezTo>
                <a:cubicBezTo>
                  <a:pt x="16" y="17"/>
                  <a:pt x="17" y="19"/>
                  <a:pt x="17" y="19"/>
                </a:cubicBezTo>
                <a:cubicBezTo>
                  <a:pt x="17" y="19"/>
                  <a:pt x="18" y="18"/>
                  <a:pt x="18" y="18"/>
                </a:cubicBezTo>
                <a:cubicBezTo>
                  <a:pt x="18" y="18"/>
                  <a:pt x="19" y="18"/>
                  <a:pt x="19" y="18"/>
                </a:cubicBezTo>
                <a:cubicBezTo>
                  <a:pt x="19" y="18"/>
                  <a:pt x="20" y="20"/>
                  <a:pt x="20" y="20"/>
                </a:cubicBezTo>
                <a:cubicBezTo>
                  <a:pt x="20" y="20"/>
                  <a:pt x="22" y="19"/>
                  <a:pt x="22" y="19"/>
                </a:cubicBezTo>
                <a:cubicBezTo>
                  <a:pt x="22" y="19"/>
                  <a:pt x="22" y="20"/>
                  <a:pt x="22" y="20"/>
                </a:cubicBezTo>
                <a:cubicBezTo>
                  <a:pt x="22" y="20"/>
                  <a:pt x="20" y="21"/>
                  <a:pt x="20" y="21"/>
                </a:cubicBezTo>
                <a:cubicBezTo>
                  <a:pt x="20" y="21"/>
                  <a:pt x="18" y="22"/>
                  <a:pt x="18" y="22"/>
                </a:cubicBezTo>
                <a:cubicBezTo>
                  <a:pt x="18" y="22"/>
                  <a:pt x="16" y="24"/>
                  <a:pt x="16" y="24"/>
                </a:cubicBezTo>
                <a:cubicBezTo>
                  <a:pt x="16" y="24"/>
                  <a:pt x="15" y="25"/>
                  <a:pt x="15" y="25"/>
                </a:cubicBezTo>
                <a:cubicBezTo>
                  <a:pt x="15" y="25"/>
                  <a:pt x="15" y="26"/>
                  <a:pt x="15" y="26"/>
                </a:cubicBezTo>
                <a:cubicBezTo>
                  <a:pt x="15" y="26"/>
                  <a:pt x="17" y="26"/>
                  <a:pt x="17" y="26"/>
                </a:cubicBezTo>
                <a:cubicBezTo>
                  <a:pt x="17" y="26"/>
                  <a:pt x="19" y="26"/>
                  <a:pt x="19" y="26"/>
                </a:cubicBezTo>
                <a:cubicBezTo>
                  <a:pt x="19" y="26"/>
                  <a:pt x="20" y="24"/>
                  <a:pt x="20" y="24"/>
                </a:cubicBezTo>
                <a:cubicBezTo>
                  <a:pt x="20" y="24"/>
                  <a:pt x="20" y="27"/>
                  <a:pt x="20" y="27"/>
                </a:cubicBezTo>
                <a:cubicBezTo>
                  <a:pt x="20" y="27"/>
                  <a:pt x="18" y="27"/>
                  <a:pt x="18" y="27"/>
                </a:cubicBezTo>
                <a:cubicBezTo>
                  <a:pt x="18" y="27"/>
                  <a:pt x="17" y="29"/>
                  <a:pt x="17" y="29"/>
                </a:cubicBezTo>
                <a:cubicBezTo>
                  <a:pt x="17" y="29"/>
                  <a:pt x="16" y="27"/>
                  <a:pt x="16" y="27"/>
                </a:cubicBezTo>
                <a:cubicBezTo>
                  <a:pt x="16" y="27"/>
                  <a:pt x="14" y="27"/>
                  <a:pt x="14" y="27"/>
                </a:cubicBezTo>
                <a:cubicBezTo>
                  <a:pt x="14" y="27"/>
                  <a:pt x="11" y="27"/>
                  <a:pt x="11" y="27"/>
                </a:cubicBezTo>
                <a:cubicBezTo>
                  <a:pt x="11" y="27"/>
                  <a:pt x="9" y="29"/>
                  <a:pt x="9" y="29"/>
                </a:cubicBezTo>
                <a:cubicBezTo>
                  <a:pt x="9" y="29"/>
                  <a:pt x="7" y="28"/>
                  <a:pt x="7" y="28"/>
                </a:cubicBezTo>
                <a:cubicBezTo>
                  <a:pt x="7" y="28"/>
                  <a:pt x="6" y="29"/>
                  <a:pt x="6" y="29"/>
                </a:cubicBezTo>
                <a:cubicBezTo>
                  <a:pt x="6" y="29"/>
                  <a:pt x="5" y="30"/>
                  <a:pt x="5" y="30"/>
                </a:cubicBezTo>
                <a:cubicBezTo>
                  <a:pt x="5" y="30"/>
                  <a:pt x="3" y="29"/>
                  <a:pt x="3" y="29"/>
                </a:cubicBezTo>
                <a:cubicBezTo>
                  <a:pt x="3" y="29"/>
                  <a:pt x="2" y="30"/>
                  <a:pt x="2" y="30"/>
                </a:cubicBezTo>
                <a:cubicBezTo>
                  <a:pt x="2" y="30"/>
                  <a:pt x="2" y="31"/>
                  <a:pt x="2" y="31"/>
                </a:cubicBezTo>
                <a:cubicBezTo>
                  <a:pt x="2" y="31"/>
                  <a:pt x="3" y="33"/>
                  <a:pt x="3" y="33"/>
                </a:cubicBezTo>
                <a:cubicBezTo>
                  <a:pt x="3" y="33"/>
                  <a:pt x="4" y="33"/>
                  <a:pt x="4" y="33"/>
                </a:cubicBezTo>
                <a:cubicBezTo>
                  <a:pt x="4" y="33"/>
                  <a:pt x="5" y="32"/>
                  <a:pt x="5" y="32"/>
                </a:cubicBezTo>
                <a:cubicBezTo>
                  <a:pt x="5" y="32"/>
                  <a:pt x="6" y="32"/>
                  <a:pt x="6" y="32"/>
                </a:cubicBezTo>
                <a:cubicBezTo>
                  <a:pt x="6" y="32"/>
                  <a:pt x="7" y="31"/>
                  <a:pt x="7" y="31"/>
                </a:cubicBezTo>
                <a:cubicBezTo>
                  <a:pt x="7" y="31"/>
                  <a:pt x="8" y="32"/>
                  <a:pt x="8" y="32"/>
                </a:cubicBezTo>
                <a:cubicBezTo>
                  <a:pt x="8" y="32"/>
                  <a:pt x="10" y="32"/>
                  <a:pt x="10" y="32"/>
                </a:cubicBezTo>
                <a:cubicBezTo>
                  <a:pt x="10" y="32"/>
                  <a:pt x="14" y="31"/>
                  <a:pt x="14" y="31"/>
                </a:cubicBezTo>
                <a:cubicBezTo>
                  <a:pt x="14" y="31"/>
                  <a:pt x="15" y="33"/>
                  <a:pt x="15" y="33"/>
                </a:cubicBezTo>
                <a:cubicBezTo>
                  <a:pt x="15" y="33"/>
                  <a:pt x="16" y="34"/>
                  <a:pt x="16" y="34"/>
                </a:cubicBezTo>
                <a:cubicBezTo>
                  <a:pt x="16" y="34"/>
                  <a:pt x="14" y="36"/>
                  <a:pt x="14" y="36"/>
                </a:cubicBezTo>
                <a:cubicBezTo>
                  <a:pt x="14" y="36"/>
                  <a:pt x="16" y="37"/>
                  <a:pt x="16" y="37"/>
                </a:cubicBezTo>
                <a:cubicBezTo>
                  <a:pt x="16" y="37"/>
                  <a:pt x="17" y="36"/>
                  <a:pt x="17" y="36"/>
                </a:cubicBezTo>
                <a:cubicBezTo>
                  <a:pt x="17" y="36"/>
                  <a:pt x="18" y="35"/>
                  <a:pt x="18" y="35"/>
                </a:cubicBezTo>
                <a:cubicBezTo>
                  <a:pt x="18" y="35"/>
                  <a:pt x="19" y="34"/>
                  <a:pt x="19" y="34"/>
                </a:cubicBezTo>
                <a:cubicBezTo>
                  <a:pt x="19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1" y="35"/>
                  <a:pt x="21" y="36"/>
                  <a:pt x="21" y="36"/>
                </a:cubicBezTo>
                <a:cubicBezTo>
                  <a:pt x="21" y="36"/>
                  <a:pt x="20" y="35"/>
                  <a:pt x="20" y="35"/>
                </a:cubicBezTo>
                <a:cubicBezTo>
                  <a:pt x="20" y="35"/>
                  <a:pt x="19" y="37"/>
                  <a:pt x="19" y="37"/>
                </a:cubicBezTo>
                <a:cubicBezTo>
                  <a:pt x="19" y="37"/>
                  <a:pt x="17" y="37"/>
                  <a:pt x="17" y="37"/>
                </a:cubicBezTo>
                <a:cubicBezTo>
                  <a:pt x="17" y="37"/>
                  <a:pt x="17" y="39"/>
                  <a:pt x="17" y="39"/>
                </a:cubicBezTo>
                <a:cubicBezTo>
                  <a:pt x="17" y="39"/>
                  <a:pt x="19" y="39"/>
                  <a:pt x="19" y="39"/>
                </a:cubicBezTo>
                <a:cubicBezTo>
                  <a:pt x="19" y="39"/>
                  <a:pt x="21" y="38"/>
                  <a:pt x="21" y="38"/>
                </a:cubicBezTo>
                <a:cubicBezTo>
                  <a:pt x="21" y="38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40"/>
                  <a:pt x="22" y="40"/>
                </a:cubicBezTo>
                <a:cubicBezTo>
                  <a:pt x="22" y="40"/>
                  <a:pt x="22" y="41"/>
                  <a:pt x="22" y="41"/>
                </a:cubicBezTo>
                <a:cubicBezTo>
                  <a:pt x="22" y="41"/>
                  <a:pt x="21" y="40"/>
                  <a:pt x="21" y="40"/>
                </a:cubicBezTo>
                <a:cubicBezTo>
                  <a:pt x="21" y="40"/>
                  <a:pt x="19" y="40"/>
                  <a:pt x="19" y="40"/>
                </a:cubicBezTo>
                <a:cubicBezTo>
                  <a:pt x="19" y="40"/>
                  <a:pt x="17" y="41"/>
                  <a:pt x="17" y="41"/>
                </a:cubicBezTo>
                <a:cubicBezTo>
                  <a:pt x="17" y="41"/>
                  <a:pt x="17" y="42"/>
                  <a:pt x="17" y="42"/>
                </a:cubicBezTo>
                <a:cubicBezTo>
                  <a:pt x="17" y="42"/>
                  <a:pt x="17" y="43"/>
                  <a:pt x="17" y="43"/>
                </a:cubicBezTo>
                <a:cubicBezTo>
                  <a:pt x="17" y="43"/>
                  <a:pt x="19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7" y="44"/>
                  <a:pt x="17" y="44"/>
                </a:cubicBezTo>
                <a:cubicBezTo>
                  <a:pt x="17" y="44"/>
                  <a:pt x="16" y="46"/>
                  <a:pt x="16" y="46"/>
                </a:cubicBezTo>
                <a:cubicBezTo>
                  <a:pt x="16" y="46"/>
                  <a:pt x="15" y="46"/>
                  <a:pt x="15" y="46"/>
                </a:cubicBezTo>
                <a:cubicBezTo>
                  <a:pt x="15" y="46"/>
                  <a:pt x="13" y="47"/>
                  <a:pt x="13" y="47"/>
                </a:cubicBezTo>
                <a:cubicBezTo>
                  <a:pt x="13" y="47"/>
                  <a:pt x="11" y="47"/>
                  <a:pt x="11" y="47"/>
                </a:cubicBezTo>
                <a:cubicBezTo>
                  <a:pt x="11" y="47"/>
                  <a:pt x="11" y="46"/>
                  <a:pt x="11" y="46"/>
                </a:cubicBezTo>
                <a:cubicBezTo>
                  <a:pt x="11" y="46"/>
                  <a:pt x="10" y="46"/>
                  <a:pt x="10" y="46"/>
                </a:cubicBezTo>
                <a:cubicBezTo>
                  <a:pt x="10" y="46"/>
                  <a:pt x="9" y="48"/>
                  <a:pt x="9" y="48"/>
                </a:cubicBezTo>
                <a:cubicBezTo>
                  <a:pt x="9" y="48"/>
                  <a:pt x="10" y="49"/>
                  <a:pt x="10" y="49"/>
                </a:cubicBezTo>
                <a:cubicBezTo>
                  <a:pt x="10" y="49"/>
                  <a:pt x="11" y="50"/>
                  <a:pt x="11" y="50"/>
                </a:cubicBezTo>
                <a:cubicBezTo>
                  <a:pt x="11" y="50"/>
                  <a:pt x="12" y="49"/>
                  <a:pt x="12" y="49"/>
                </a:cubicBezTo>
                <a:cubicBezTo>
                  <a:pt x="12" y="49"/>
                  <a:pt x="13" y="48"/>
                  <a:pt x="13" y="48"/>
                </a:cubicBezTo>
                <a:cubicBezTo>
                  <a:pt x="13" y="48"/>
                  <a:pt x="14" y="49"/>
                  <a:pt x="14" y="49"/>
                </a:cubicBezTo>
                <a:cubicBezTo>
                  <a:pt x="14" y="49"/>
                  <a:pt x="15" y="49"/>
                  <a:pt x="15" y="49"/>
                </a:cubicBezTo>
                <a:cubicBezTo>
                  <a:pt x="15" y="49"/>
                  <a:pt x="16" y="48"/>
                  <a:pt x="16" y="48"/>
                </a:cubicBezTo>
                <a:cubicBezTo>
                  <a:pt x="16" y="48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50"/>
                  <a:pt x="19" y="50"/>
                </a:cubicBezTo>
                <a:cubicBezTo>
                  <a:pt x="19" y="50"/>
                  <a:pt x="21" y="49"/>
                  <a:pt x="21" y="49"/>
                </a:cubicBezTo>
                <a:cubicBezTo>
                  <a:pt x="21" y="49"/>
                  <a:pt x="22" y="47"/>
                  <a:pt x="22" y="47"/>
                </a:cubicBezTo>
                <a:cubicBezTo>
                  <a:pt x="22" y="47"/>
                  <a:pt x="23" y="47"/>
                  <a:pt x="23" y="47"/>
                </a:cubicBezTo>
                <a:cubicBezTo>
                  <a:pt x="23" y="47"/>
                  <a:pt x="23" y="50"/>
                  <a:pt x="23" y="50"/>
                </a:cubicBezTo>
                <a:cubicBezTo>
                  <a:pt x="23" y="50"/>
                  <a:pt x="25" y="50"/>
                  <a:pt x="25" y="50"/>
                </a:cubicBezTo>
                <a:cubicBezTo>
                  <a:pt x="25" y="50"/>
                  <a:pt x="26" y="49"/>
                  <a:pt x="26" y="49"/>
                </a:cubicBezTo>
                <a:cubicBezTo>
                  <a:pt x="26" y="49"/>
                  <a:pt x="27" y="51"/>
                  <a:pt x="27" y="51"/>
                </a:cubicBezTo>
                <a:cubicBezTo>
                  <a:pt x="27" y="51"/>
                  <a:pt x="27" y="50"/>
                  <a:pt x="27" y="50"/>
                </a:cubicBezTo>
                <a:cubicBezTo>
                  <a:pt x="27" y="50"/>
                  <a:pt x="28" y="49"/>
                  <a:pt x="28" y="49"/>
                </a:cubicBezTo>
                <a:cubicBezTo>
                  <a:pt x="28" y="49"/>
                  <a:pt x="29" y="51"/>
                  <a:pt x="29" y="51"/>
                </a:cubicBezTo>
                <a:cubicBezTo>
                  <a:pt x="29" y="51"/>
                  <a:pt x="28" y="52"/>
                  <a:pt x="28" y="52"/>
                </a:cubicBezTo>
                <a:cubicBezTo>
                  <a:pt x="28" y="52"/>
                  <a:pt x="28" y="54"/>
                  <a:pt x="28" y="54"/>
                </a:cubicBezTo>
                <a:cubicBezTo>
                  <a:pt x="28" y="54"/>
                  <a:pt x="30" y="55"/>
                  <a:pt x="30" y="55"/>
                </a:cubicBezTo>
                <a:cubicBezTo>
                  <a:pt x="30" y="55"/>
                  <a:pt x="34" y="55"/>
                  <a:pt x="34" y="55"/>
                </a:cubicBezTo>
                <a:cubicBezTo>
                  <a:pt x="34" y="55"/>
                  <a:pt x="35" y="56"/>
                  <a:pt x="35" y="56"/>
                </a:cubicBezTo>
                <a:cubicBezTo>
                  <a:pt x="35" y="56"/>
                  <a:pt x="38" y="57"/>
                  <a:pt x="38" y="57"/>
                </a:cubicBezTo>
                <a:cubicBezTo>
                  <a:pt x="38" y="57"/>
                  <a:pt x="41" y="58"/>
                  <a:pt x="41" y="58"/>
                </a:cubicBezTo>
                <a:cubicBezTo>
                  <a:pt x="41" y="58"/>
                  <a:pt x="44" y="57"/>
                  <a:pt x="44" y="57"/>
                </a:cubicBezTo>
                <a:cubicBezTo>
                  <a:pt x="44" y="57"/>
                  <a:pt x="46" y="56"/>
                  <a:pt x="46" y="56"/>
                </a:cubicBezTo>
                <a:cubicBezTo>
                  <a:pt x="46" y="56"/>
                  <a:pt x="48" y="55"/>
                  <a:pt x="48" y="55"/>
                </a:cubicBezTo>
                <a:cubicBezTo>
                  <a:pt x="48" y="55"/>
                  <a:pt x="49" y="54"/>
                  <a:pt x="49" y="54"/>
                </a:cubicBezTo>
                <a:cubicBezTo>
                  <a:pt x="49" y="54"/>
                  <a:pt x="49" y="52"/>
                  <a:pt x="49" y="52"/>
                </a:cubicBezTo>
                <a:cubicBezTo>
                  <a:pt x="49" y="52"/>
                  <a:pt x="53" y="51"/>
                  <a:pt x="53" y="51"/>
                </a:cubicBezTo>
                <a:cubicBezTo>
                  <a:pt x="53" y="51"/>
                  <a:pt x="57" y="49"/>
                  <a:pt x="57" y="49"/>
                </a:cubicBezTo>
                <a:cubicBezTo>
                  <a:pt x="57" y="49"/>
                  <a:pt x="59" y="49"/>
                  <a:pt x="59" y="49"/>
                </a:cubicBezTo>
                <a:cubicBezTo>
                  <a:pt x="59" y="49"/>
                  <a:pt x="62" y="49"/>
                  <a:pt x="62" y="49"/>
                </a:cubicBezTo>
                <a:cubicBezTo>
                  <a:pt x="62" y="49"/>
                  <a:pt x="64" y="46"/>
                  <a:pt x="64" y="46"/>
                </a:cubicBezTo>
                <a:cubicBezTo>
                  <a:pt x="64" y="46"/>
                  <a:pt x="65" y="45"/>
                  <a:pt x="65" y="45"/>
                </a:cubicBezTo>
                <a:cubicBezTo>
                  <a:pt x="65" y="45"/>
                  <a:pt x="67" y="44"/>
                  <a:pt x="67" y="44"/>
                </a:cubicBezTo>
                <a:cubicBezTo>
                  <a:pt x="67" y="44"/>
                  <a:pt x="68" y="42"/>
                  <a:pt x="68" y="42"/>
                </a:cubicBezTo>
                <a:cubicBezTo>
                  <a:pt x="68" y="42"/>
                  <a:pt x="70" y="41"/>
                  <a:pt x="70" y="41"/>
                </a:cubicBezTo>
                <a:cubicBezTo>
                  <a:pt x="70" y="41"/>
                  <a:pt x="71" y="40"/>
                  <a:pt x="71" y="40"/>
                </a:cubicBezTo>
                <a:cubicBezTo>
                  <a:pt x="71" y="40"/>
                  <a:pt x="72" y="40"/>
                  <a:pt x="72" y="40"/>
                </a:cubicBezTo>
                <a:cubicBezTo>
                  <a:pt x="72" y="40"/>
                  <a:pt x="74" y="41"/>
                  <a:pt x="74" y="41"/>
                </a:cubicBezTo>
                <a:cubicBezTo>
                  <a:pt x="74" y="41"/>
                  <a:pt x="75" y="41"/>
                  <a:pt x="75" y="41"/>
                </a:cubicBezTo>
                <a:cubicBezTo>
                  <a:pt x="75" y="41"/>
                  <a:pt x="76" y="39"/>
                  <a:pt x="76" y="39"/>
                </a:cubicBezTo>
                <a:cubicBezTo>
                  <a:pt x="76" y="39"/>
                  <a:pt x="78" y="38"/>
                  <a:pt x="78" y="38"/>
                </a:cubicBezTo>
                <a:cubicBezTo>
                  <a:pt x="78" y="38"/>
                  <a:pt x="79" y="37"/>
                  <a:pt x="79" y="37"/>
                </a:cubicBezTo>
                <a:cubicBezTo>
                  <a:pt x="79" y="37"/>
                  <a:pt x="79" y="34"/>
                  <a:pt x="79" y="34"/>
                </a:cubicBezTo>
                <a:cubicBezTo>
                  <a:pt x="79" y="34"/>
                  <a:pt x="80" y="34"/>
                  <a:pt x="80" y="34"/>
                </a:cubicBezTo>
                <a:cubicBezTo>
                  <a:pt x="80" y="34"/>
                  <a:pt x="80" y="32"/>
                  <a:pt x="80" y="32"/>
                </a:cubicBezTo>
                <a:cubicBezTo>
                  <a:pt x="80" y="32"/>
                  <a:pt x="81" y="33"/>
                  <a:pt x="81" y="33"/>
                </a:cubicBezTo>
                <a:cubicBezTo>
                  <a:pt x="81" y="33"/>
                  <a:pt x="82" y="34"/>
                  <a:pt x="82" y="34"/>
                </a:cubicBezTo>
                <a:cubicBezTo>
                  <a:pt x="82" y="34"/>
                  <a:pt x="83" y="32"/>
                  <a:pt x="83" y="32"/>
                </a:cubicBezTo>
                <a:cubicBezTo>
                  <a:pt x="83" y="32"/>
                  <a:pt x="84" y="31"/>
                  <a:pt x="84" y="31"/>
                </a:cubicBezTo>
                <a:cubicBezTo>
                  <a:pt x="84" y="31"/>
                  <a:pt x="85" y="29"/>
                  <a:pt x="85" y="29"/>
                </a:cubicBezTo>
                <a:cubicBezTo>
                  <a:pt x="85" y="29"/>
                  <a:pt x="84" y="28"/>
                  <a:pt x="84" y="28"/>
                </a:cubicBezTo>
                <a:cubicBezTo>
                  <a:pt x="84" y="28"/>
                  <a:pt x="84" y="26"/>
                  <a:pt x="84" y="26"/>
                </a:cubicBezTo>
                <a:cubicBezTo>
                  <a:pt x="84" y="26"/>
                  <a:pt x="85" y="27"/>
                  <a:pt x="85" y="27"/>
                </a:cubicBezTo>
                <a:cubicBezTo>
                  <a:pt x="85" y="27"/>
                  <a:pt x="86" y="28"/>
                  <a:pt x="86" y="28"/>
                </a:cubicBezTo>
                <a:cubicBezTo>
                  <a:pt x="86" y="28"/>
                  <a:pt x="88" y="27"/>
                  <a:pt x="88" y="27"/>
                </a:cubicBezTo>
                <a:cubicBezTo>
                  <a:pt x="88" y="27"/>
                  <a:pt x="88" y="26"/>
                  <a:pt x="88" y="26"/>
                </a:cubicBezTo>
                <a:cubicBezTo>
                  <a:pt x="88" y="26"/>
                  <a:pt x="87" y="24"/>
                  <a:pt x="87" y="24"/>
                </a:cubicBezTo>
                <a:cubicBezTo>
                  <a:pt x="87" y="24"/>
                  <a:pt x="86" y="24"/>
                  <a:pt x="86" y="24"/>
                </a:cubicBezTo>
                <a:cubicBezTo>
                  <a:pt x="86" y="24"/>
                  <a:pt x="85" y="24"/>
                  <a:pt x="85" y="24"/>
                </a:cubicBezTo>
                <a:cubicBezTo>
                  <a:pt x="85" y="24"/>
                  <a:pt x="85" y="22"/>
                  <a:pt x="85" y="22"/>
                </a:cubicBezTo>
                <a:cubicBezTo>
                  <a:pt x="85" y="22"/>
                  <a:pt x="86" y="21"/>
                  <a:pt x="86" y="21"/>
                </a:cubicBezTo>
                <a:cubicBezTo>
                  <a:pt x="86" y="21"/>
                  <a:pt x="87" y="21"/>
                  <a:pt x="87" y="21"/>
                </a:cubicBezTo>
                <a:cubicBezTo>
                  <a:pt x="87" y="21"/>
                  <a:pt x="88" y="19"/>
                  <a:pt x="88" y="19"/>
                </a:cubicBezTo>
                <a:cubicBezTo>
                  <a:pt x="88" y="19"/>
                  <a:pt x="86" y="18"/>
                  <a:pt x="86" y="18"/>
                </a:cubicBezTo>
                <a:cubicBezTo>
                  <a:pt x="86" y="18"/>
                  <a:pt x="85" y="17"/>
                  <a:pt x="85" y="17"/>
                </a:cubicBezTo>
                <a:cubicBezTo>
                  <a:pt x="85" y="17"/>
                  <a:pt x="84" y="17"/>
                  <a:pt x="84" y="17"/>
                </a:cubicBezTo>
                <a:cubicBezTo>
                  <a:pt x="84" y="17"/>
                  <a:pt x="82" y="18"/>
                  <a:pt x="82" y="18"/>
                </a:cubicBezTo>
                <a:cubicBezTo>
                  <a:pt x="82" y="18"/>
                  <a:pt x="81" y="18"/>
                  <a:pt x="81" y="18"/>
                </a:cubicBezTo>
                <a:cubicBezTo>
                  <a:pt x="81" y="18"/>
                  <a:pt x="83" y="15"/>
                  <a:pt x="83" y="15"/>
                </a:cubicBezTo>
                <a:cubicBezTo>
                  <a:pt x="83" y="15"/>
                  <a:pt x="83" y="13"/>
                  <a:pt x="83" y="13"/>
                </a:cubicBezTo>
                <a:cubicBezTo>
                  <a:pt x="83" y="13"/>
                  <a:pt x="82" y="13"/>
                  <a:pt x="82" y="13"/>
                </a:cubicBezTo>
                <a:cubicBezTo>
                  <a:pt x="82" y="13"/>
                  <a:pt x="80" y="15"/>
                  <a:pt x="80" y="15"/>
                </a:cubicBezTo>
                <a:cubicBezTo>
                  <a:pt x="80" y="15"/>
                  <a:pt x="79" y="14"/>
                  <a:pt x="79" y="14"/>
                </a:cubicBezTo>
                <a:cubicBezTo>
                  <a:pt x="79" y="14"/>
                  <a:pt x="79" y="13"/>
                  <a:pt x="79" y="13"/>
                </a:cubicBezTo>
                <a:cubicBezTo>
                  <a:pt x="79" y="13"/>
                  <a:pt x="80" y="12"/>
                  <a:pt x="80" y="12"/>
                </a:cubicBezTo>
                <a:cubicBezTo>
                  <a:pt x="80" y="12"/>
                  <a:pt x="81" y="11"/>
                  <a:pt x="81" y="11"/>
                </a:cubicBezTo>
                <a:cubicBezTo>
                  <a:pt x="81" y="11"/>
                  <a:pt x="80" y="9"/>
                  <a:pt x="80" y="9"/>
                </a:cubicBezTo>
                <a:cubicBezTo>
                  <a:pt x="80" y="9"/>
                  <a:pt x="79" y="9"/>
                  <a:pt x="79" y="9"/>
                </a:cubicBezTo>
                <a:cubicBezTo>
                  <a:pt x="79" y="9"/>
                  <a:pt x="78" y="9"/>
                  <a:pt x="78" y="9"/>
                </a:cubicBezTo>
                <a:cubicBezTo>
                  <a:pt x="78" y="9"/>
                  <a:pt x="77" y="7"/>
                  <a:pt x="77" y="7"/>
                </a:cubicBezTo>
                <a:cubicBezTo>
                  <a:pt x="77" y="7"/>
                  <a:pt x="79" y="7"/>
                  <a:pt x="79" y="7"/>
                </a:cubicBezTo>
                <a:cubicBezTo>
                  <a:pt x="79" y="7"/>
                  <a:pt x="79" y="6"/>
                  <a:pt x="79" y="6"/>
                </a:cubicBezTo>
                <a:cubicBezTo>
                  <a:pt x="79" y="6"/>
                  <a:pt x="82" y="4"/>
                  <a:pt x="82" y="4"/>
                </a:cubicBezTo>
                <a:cubicBezTo>
                  <a:pt x="82" y="4"/>
                  <a:pt x="83" y="3"/>
                  <a:pt x="83" y="3"/>
                </a:cubicBezTo>
                <a:cubicBezTo>
                  <a:pt x="83" y="3"/>
                  <a:pt x="79" y="3"/>
                  <a:pt x="79" y="3"/>
                </a:cubicBezTo>
                <a:cubicBezTo>
                  <a:pt x="79" y="3"/>
                  <a:pt x="78" y="4"/>
                  <a:pt x="78" y="4"/>
                </a:cubicBezTo>
                <a:cubicBezTo>
                  <a:pt x="78" y="4"/>
                  <a:pt x="77" y="5"/>
                  <a:pt x="77" y="5"/>
                </a:cubicBezTo>
                <a:cubicBezTo>
                  <a:pt x="77" y="5"/>
                  <a:pt x="76" y="6"/>
                  <a:pt x="76" y="6"/>
                </a:cubicBezTo>
                <a:cubicBezTo>
                  <a:pt x="76" y="6"/>
                  <a:pt x="75" y="7"/>
                  <a:pt x="75" y="7"/>
                </a:cubicBezTo>
                <a:cubicBezTo>
                  <a:pt x="75" y="7"/>
                  <a:pt x="74" y="6"/>
                  <a:pt x="74" y="6"/>
                </a:cubicBezTo>
                <a:cubicBezTo>
                  <a:pt x="74" y="6"/>
                  <a:pt x="73" y="4"/>
                  <a:pt x="73" y="4"/>
                </a:cubicBezTo>
                <a:cubicBezTo>
                  <a:pt x="73" y="4"/>
                  <a:pt x="72" y="3"/>
                  <a:pt x="72" y="3"/>
                </a:cubicBezTo>
                <a:cubicBezTo>
                  <a:pt x="72" y="3"/>
                  <a:pt x="71" y="1"/>
                  <a:pt x="71" y="1"/>
                </a:cubicBezTo>
                <a:cubicBezTo>
                  <a:pt x="71" y="1"/>
                  <a:pt x="70" y="0"/>
                  <a:pt x="70" y="0"/>
                </a:cubicBezTo>
                <a:cubicBezTo>
                  <a:pt x="70" y="0"/>
                  <a:pt x="67" y="1"/>
                  <a:pt x="67" y="1"/>
                </a:cubicBezTo>
                <a:cubicBezTo>
                  <a:pt x="67" y="1"/>
                  <a:pt x="66" y="3"/>
                  <a:pt x="66" y="3"/>
                </a:cubicBezTo>
                <a:cubicBezTo>
                  <a:pt x="66" y="3"/>
                  <a:pt x="66" y="5"/>
                  <a:pt x="66" y="5"/>
                </a:cubicBezTo>
                <a:cubicBezTo>
                  <a:pt x="66" y="5"/>
                  <a:pt x="65" y="7"/>
                  <a:pt x="65" y="7"/>
                </a:cubicBezTo>
                <a:cubicBezTo>
                  <a:pt x="65" y="7"/>
                  <a:pt x="64" y="7"/>
                  <a:pt x="64" y="7"/>
                </a:cubicBezTo>
                <a:cubicBezTo>
                  <a:pt x="64" y="7"/>
                  <a:pt x="63" y="8"/>
                  <a:pt x="63" y="8"/>
                </a:cubicBezTo>
                <a:cubicBezTo>
                  <a:pt x="63" y="8"/>
                  <a:pt x="62" y="6"/>
                  <a:pt x="62" y="6"/>
                </a:cubicBezTo>
                <a:cubicBezTo>
                  <a:pt x="62" y="6"/>
                  <a:pt x="60" y="7"/>
                  <a:pt x="60" y="7"/>
                </a:cubicBezTo>
                <a:cubicBezTo>
                  <a:pt x="60" y="7"/>
                  <a:pt x="59" y="9"/>
                  <a:pt x="59" y="9"/>
                </a:cubicBezTo>
                <a:cubicBezTo>
                  <a:pt x="59" y="9"/>
                  <a:pt x="58" y="11"/>
                  <a:pt x="58" y="11"/>
                </a:cubicBezTo>
                <a:cubicBezTo>
                  <a:pt x="58" y="11"/>
                  <a:pt x="57" y="12"/>
                  <a:pt x="57" y="12"/>
                </a:cubicBezTo>
                <a:cubicBezTo>
                  <a:pt x="57" y="12"/>
                  <a:pt x="56" y="9"/>
                  <a:pt x="56" y="9"/>
                </a:cubicBezTo>
                <a:cubicBezTo>
                  <a:pt x="56" y="9"/>
                  <a:pt x="55" y="8"/>
                  <a:pt x="55" y="8"/>
                </a:cubicBezTo>
                <a:cubicBezTo>
                  <a:pt x="55" y="8"/>
                  <a:pt x="54" y="6"/>
                  <a:pt x="54" y="6"/>
                </a:cubicBezTo>
                <a:cubicBezTo>
                  <a:pt x="54" y="6"/>
                  <a:pt x="52" y="7"/>
                  <a:pt x="52" y="7"/>
                </a:cubicBezTo>
                <a:cubicBezTo>
                  <a:pt x="52" y="7"/>
                  <a:pt x="51" y="9"/>
                  <a:pt x="51" y="9"/>
                </a:cubicBezTo>
                <a:cubicBezTo>
                  <a:pt x="51" y="9"/>
                  <a:pt x="52" y="11"/>
                  <a:pt x="52" y="11"/>
                </a:cubicBezTo>
                <a:cubicBezTo>
                  <a:pt x="52" y="11"/>
                  <a:pt x="53" y="14"/>
                  <a:pt x="53" y="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62" name="Freeform 1602"/>
          <p:cNvSpPr>
            <a:spLocks/>
          </p:cNvSpPr>
          <p:nvPr/>
        </p:nvSpPr>
        <p:spPr bwMode="gray">
          <a:xfrm>
            <a:off x="4689277" y="3361960"/>
            <a:ext cx="27596" cy="41778"/>
          </a:xfrm>
          <a:custGeom>
            <a:avLst/>
            <a:gdLst/>
            <a:ahLst/>
            <a:cxnLst>
              <a:cxn ang="0">
                <a:pos x="2" y="30"/>
              </a:cxn>
              <a:cxn ang="0">
                <a:pos x="2" y="30"/>
              </a:cxn>
              <a:cxn ang="0">
                <a:pos x="1" y="26"/>
              </a:cxn>
              <a:cxn ang="0">
                <a:pos x="2" y="23"/>
              </a:cxn>
              <a:cxn ang="0">
                <a:pos x="2" y="20"/>
              </a:cxn>
              <a:cxn ang="0">
                <a:pos x="0" y="13"/>
              </a:cxn>
              <a:cxn ang="0">
                <a:pos x="0" y="12"/>
              </a:cxn>
              <a:cxn ang="0">
                <a:pos x="0" y="11"/>
              </a:cxn>
              <a:cxn ang="0">
                <a:pos x="2" y="9"/>
              </a:cxn>
              <a:cxn ang="0">
                <a:pos x="4" y="8"/>
              </a:cxn>
              <a:cxn ang="0">
                <a:pos x="4" y="4"/>
              </a:cxn>
              <a:cxn ang="0">
                <a:pos x="6" y="4"/>
              </a:cxn>
              <a:cxn ang="0">
                <a:pos x="8" y="0"/>
              </a:cxn>
              <a:cxn ang="0">
                <a:pos x="11" y="4"/>
              </a:cxn>
              <a:cxn ang="0">
                <a:pos x="9" y="6"/>
              </a:cxn>
              <a:cxn ang="0">
                <a:pos x="6" y="11"/>
              </a:cxn>
              <a:cxn ang="0">
                <a:pos x="5" y="14"/>
              </a:cxn>
              <a:cxn ang="0">
                <a:pos x="5" y="16"/>
              </a:cxn>
              <a:cxn ang="0">
                <a:pos x="5" y="27"/>
              </a:cxn>
              <a:cxn ang="0">
                <a:pos x="4" y="29"/>
              </a:cxn>
              <a:cxn ang="0">
                <a:pos x="3" y="29"/>
              </a:cxn>
              <a:cxn ang="0">
                <a:pos x="2" y="30"/>
              </a:cxn>
            </a:cxnLst>
            <a:rect l="0" t="0" r="r" b="b"/>
            <a:pathLst>
              <a:path w="11" h="30">
                <a:moveTo>
                  <a:pt x="2" y="30"/>
                </a:move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1" y="26"/>
                  <a:pt x="1" y="26"/>
                </a:cubicBezTo>
                <a:cubicBezTo>
                  <a:pt x="1" y="26"/>
                  <a:pt x="2" y="23"/>
                  <a:pt x="2" y="23"/>
                </a:cubicBezTo>
                <a:cubicBezTo>
                  <a:pt x="2" y="23"/>
                  <a:pt x="2" y="20"/>
                  <a:pt x="2" y="20"/>
                </a:cubicBezTo>
                <a:cubicBezTo>
                  <a:pt x="2" y="20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0" y="12"/>
                  <a:pt x="0" y="11"/>
                  <a:pt x="0" y="11"/>
                </a:cubicBezTo>
                <a:cubicBezTo>
                  <a:pt x="0" y="11"/>
                  <a:pt x="2" y="9"/>
                  <a:pt x="2" y="9"/>
                </a:cubicBezTo>
                <a:cubicBezTo>
                  <a:pt x="2" y="9"/>
                  <a:pt x="4" y="8"/>
                  <a:pt x="4" y="8"/>
                </a:cubicBezTo>
                <a:cubicBezTo>
                  <a:pt x="4" y="8"/>
                  <a:pt x="4" y="4"/>
                  <a:pt x="4" y="4"/>
                </a:cubicBezTo>
                <a:cubicBezTo>
                  <a:pt x="4" y="4"/>
                  <a:pt x="6" y="4"/>
                  <a:pt x="6" y="4"/>
                </a:cubicBezTo>
                <a:cubicBezTo>
                  <a:pt x="6" y="4"/>
                  <a:pt x="8" y="0"/>
                  <a:pt x="8" y="0"/>
                </a:cubicBezTo>
                <a:cubicBezTo>
                  <a:pt x="8" y="0"/>
                  <a:pt x="11" y="4"/>
                  <a:pt x="11" y="4"/>
                </a:cubicBezTo>
                <a:cubicBezTo>
                  <a:pt x="11" y="4"/>
                  <a:pt x="9" y="6"/>
                  <a:pt x="9" y="6"/>
                </a:cubicBezTo>
                <a:cubicBezTo>
                  <a:pt x="9" y="6"/>
                  <a:pt x="6" y="11"/>
                  <a:pt x="6" y="11"/>
                </a:cubicBezTo>
                <a:cubicBezTo>
                  <a:pt x="6" y="11"/>
                  <a:pt x="5" y="14"/>
                  <a:pt x="5" y="14"/>
                </a:cubicBezTo>
                <a:cubicBezTo>
                  <a:pt x="5" y="14"/>
                  <a:pt x="5" y="16"/>
                  <a:pt x="5" y="16"/>
                </a:cubicBezTo>
                <a:cubicBezTo>
                  <a:pt x="5" y="16"/>
                  <a:pt x="5" y="27"/>
                  <a:pt x="5" y="27"/>
                </a:cubicBezTo>
                <a:cubicBezTo>
                  <a:pt x="5" y="27"/>
                  <a:pt x="4" y="29"/>
                  <a:pt x="4" y="29"/>
                </a:cubicBezTo>
                <a:cubicBezTo>
                  <a:pt x="4" y="29"/>
                  <a:pt x="3" y="29"/>
                  <a:pt x="3" y="29"/>
                </a:cubicBezTo>
                <a:cubicBezTo>
                  <a:pt x="3" y="29"/>
                  <a:pt x="2" y="30"/>
                  <a:pt x="2" y="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grpSp>
        <p:nvGrpSpPr>
          <p:cNvPr id="2665" name="Group 998"/>
          <p:cNvGrpSpPr/>
          <p:nvPr/>
        </p:nvGrpSpPr>
        <p:grpSpPr bwMode="gray">
          <a:xfrm>
            <a:off x="5515705" y="3584776"/>
            <a:ext cx="393525" cy="399677"/>
            <a:chOff x="5386471" y="3999350"/>
            <a:chExt cx="430130" cy="455616"/>
          </a:xfrm>
        </p:grpSpPr>
        <p:sp>
          <p:nvSpPr>
            <p:cNvPr id="2964" name="Freeform 1675"/>
            <p:cNvSpPr>
              <a:spLocks/>
            </p:cNvSpPr>
            <p:nvPr/>
          </p:nvSpPr>
          <p:spPr bwMode="gray">
            <a:xfrm>
              <a:off x="5386471" y="3999350"/>
              <a:ext cx="227017" cy="455616"/>
            </a:xfrm>
            <a:custGeom>
              <a:avLst/>
              <a:gdLst/>
              <a:ahLst/>
              <a:cxnLst>
                <a:cxn ang="0">
                  <a:pos x="73" y="75"/>
                </a:cxn>
                <a:cxn ang="0">
                  <a:pos x="73" y="86"/>
                </a:cxn>
                <a:cxn ang="0">
                  <a:pos x="75" y="89"/>
                </a:cxn>
                <a:cxn ang="0">
                  <a:pos x="75" y="95"/>
                </a:cxn>
                <a:cxn ang="0">
                  <a:pos x="72" y="105"/>
                </a:cxn>
                <a:cxn ang="0">
                  <a:pos x="69" y="129"/>
                </a:cxn>
                <a:cxn ang="0">
                  <a:pos x="66" y="145"/>
                </a:cxn>
                <a:cxn ang="0">
                  <a:pos x="60" y="171"/>
                </a:cxn>
                <a:cxn ang="0">
                  <a:pos x="52" y="211"/>
                </a:cxn>
                <a:cxn ang="0">
                  <a:pos x="47" y="237"/>
                </a:cxn>
                <a:cxn ang="0">
                  <a:pos x="43" y="261"/>
                </a:cxn>
                <a:cxn ang="0">
                  <a:pos x="36" y="275"/>
                </a:cxn>
                <a:cxn ang="0">
                  <a:pos x="25" y="281"/>
                </a:cxn>
                <a:cxn ang="0">
                  <a:pos x="16" y="280"/>
                </a:cxn>
                <a:cxn ang="0">
                  <a:pos x="8" y="273"/>
                </a:cxn>
                <a:cxn ang="0">
                  <a:pos x="4" y="257"/>
                </a:cxn>
                <a:cxn ang="0">
                  <a:pos x="5" y="242"/>
                </a:cxn>
                <a:cxn ang="0">
                  <a:pos x="4" y="231"/>
                </a:cxn>
                <a:cxn ang="0">
                  <a:pos x="0" y="213"/>
                </a:cxn>
                <a:cxn ang="0">
                  <a:pos x="4" y="196"/>
                </a:cxn>
                <a:cxn ang="0">
                  <a:pos x="8" y="188"/>
                </a:cxn>
                <a:cxn ang="0">
                  <a:pos x="12" y="174"/>
                </a:cxn>
                <a:cxn ang="0">
                  <a:pos x="15" y="160"/>
                </a:cxn>
                <a:cxn ang="0">
                  <a:pos x="13" y="147"/>
                </a:cxn>
                <a:cxn ang="0">
                  <a:pos x="12" y="131"/>
                </a:cxn>
                <a:cxn ang="0">
                  <a:pos x="12" y="113"/>
                </a:cxn>
                <a:cxn ang="0">
                  <a:pos x="17" y="94"/>
                </a:cxn>
                <a:cxn ang="0">
                  <a:pos x="23" y="88"/>
                </a:cxn>
                <a:cxn ang="0">
                  <a:pos x="28" y="84"/>
                </a:cxn>
                <a:cxn ang="0">
                  <a:pos x="32" y="79"/>
                </a:cxn>
                <a:cxn ang="0">
                  <a:pos x="37" y="82"/>
                </a:cxn>
                <a:cxn ang="0">
                  <a:pos x="38" y="78"/>
                </a:cxn>
                <a:cxn ang="0">
                  <a:pos x="45" y="70"/>
                </a:cxn>
                <a:cxn ang="0">
                  <a:pos x="47" y="73"/>
                </a:cxn>
                <a:cxn ang="0">
                  <a:pos x="47" y="63"/>
                </a:cxn>
                <a:cxn ang="0">
                  <a:pos x="51" y="57"/>
                </a:cxn>
                <a:cxn ang="0">
                  <a:pos x="50" y="65"/>
                </a:cxn>
                <a:cxn ang="0">
                  <a:pos x="53" y="56"/>
                </a:cxn>
                <a:cxn ang="0">
                  <a:pos x="54" y="51"/>
                </a:cxn>
                <a:cxn ang="0">
                  <a:pos x="57" y="45"/>
                </a:cxn>
                <a:cxn ang="0">
                  <a:pos x="56" y="33"/>
                </a:cxn>
                <a:cxn ang="0">
                  <a:pos x="60" y="38"/>
                </a:cxn>
                <a:cxn ang="0">
                  <a:pos x="64" y="30"/>
                </a:cxn>
                <a:cxn ang="0">
                  <a:pos x="66" y="21"/>
                </a:cxn>
                <a:cxn ang="0">
                  <a:pos x="66" y="10"/>
                </a:cxn>
                <a:cxn ang="0">
                  <a:pos x="70" y="4"/>
                </a:cxn>
                <a:cxn ang="0">
                  <a:pos x="72" y="3"/>
                </a:cxn>
                <a:cxn ang="0">
                  <a:pos x="74" y="13"/>
                </a:cxn>
                <a:cxn ang="0">
                  <a:pos x="78" y="25"/>
                </a:cxn>
                <a:cxn ang="0">
                  <a:pos x="79" y="50"/>
                </a:cxn>
                <a:cxn ang="0">
                  <a:pos x="83" y="70"/>
                </a:cxn>
                <a:cxn ang="0">
                  <a:pos x="80" y="82"/>
                </a:cxn>
                <a:cxn ang="0">
                  <a:pos x="77" y="78"/>
                </a:cxn>
              </a:cxnLst>
              <a:rect l="0" t="0" r="r" b="b"/>
              <a:pathLst>
                <a:path w="83" h="284">
                  <a:moveTo>
                    <a:pt x="76" y="73"/>
                  </a:moveTo>
                  <a:cubicBezTo>
                    <a:pt x="76" y="73"/>
                    <a:pt x="75" y="72"/>
                    <a:pt x="75" y="72"/>
                  </a:cubicBezTo>
                  <a:cubicBezTo>
                    <a:pt x="75" y="72"/>
                    <a:pt x="74" y="72"/>
                    <a:pt x="74" y="72"/>
                  </a:cubicBezTo>
                  <a:cubicBezTo>
                    <a:pt x="74" y="72"/>
                    <a:pt x="73" y="75"/>
                    <a:pt x="73" y="75"/>
                  </a:cubicBezTo>
                  <a:cubicBezTo>
                    <a:pt x="73" y="75"/>
                    <a:pt x="73" y="77"/>
                    <a:pt x="73" y="77"/>
                  </a:cubicBezTo>
                  <a:cubicBezTo>
                    <a:pt x="73" y="77"/>
                    <a:pt x="74" y="80"/>
                    <a:pt x="74" y="80"/>
                  </a:cubicBezTo>
                  <a:cubicBezTo>
                    <a:pt x="74" y="80"/>
                    <a:pt x="73" y="84"/>
                    <a:pt x="73" y="84"/>
                  </a:cubicBezTo>
                  <a:cubicBezTo>
                    <a:pt x="73" y="84"/>
                    <a:pt x="73" y="86"/>
                    <a:pt x="73" y="86"/>
                  </a:cubicBezTo>
                  <a:cubicBezTo>
                    <a:pt x="73" y="86"/>
                    <a:pt x="74" y="87"/>
                    <a:pt x="74" y="87"/>
                  </a:cubicBezTo>
                  <a:cubicBezTo>
                    <a:pt x="74" y="87"/>
                    <a:pt x="75" y="88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92"/>
                    <a:pt x="75" y="92"/>
                  </a:cubicBezTo>
                  <a:cubicBezTo>
                    <a:pt x="75" y="92"/>
                    <a:pt x="75" y="95"/>
                    <a:pt x="75" y="95"/>
                  </a:cubicBezTo>
                  <a:cubicBezTo>
                    <a:pt x="75" y="95"/>
                    <a:pt x="74" y="98"/>
                    <a:pt x="74" y="98"/>
                  </a:cubicBezTo>
                  <a:cubicBezTo>
                    <a:pt x="74" y="98"/>
                    <a:pt x="74" y="100"/>
                    <a:pt x="74" y="100"/>
                  </a:cubicBezTo>
                  <a:cubicBezTo>
                    <a:pt x="74" y="100"/>
                    <a:pt x="73" y="103"/>
                    <a:pt x="73" y="103"/>
                  </a:cubicBezTo>
                  <a:cubicBezTo>
                    <a:pt x="73" y="103"/>
                    <a:pt x="72" y="105"/>
                    <a:pt x="72" y="105"/>
                  </a:cubicBezTo>
                  <a:cubicBezTo>
                    <a:pt x="72" y="105"/>
                    <a:pt x="70" y="110"/>
                    <a:pt x="70" y="110"/>
                  </a:cubicBezTo>
                  <a:cubicBezTo>
                    <a:pt x="70" y="110"/>
                    <a:pt x="71" y="114"/>
                    <a:pt x="71" y="114"/>
                  </a:cubicBezTo>
                  <a:cubicBezTo>
                    <a:pt x="71" y="114"/>
                    <a:pt x="70" y="123"/>
                    <a:pt x="70" y="123"/>
                  </a:cubicBezTo>
                  <a:cubicBezTo>
                    <a:pt x="70" y="123"/>
                    <a:pt x="69" y="129"/>
                    <a:pt x="69" y="129"/>
                  </a:cubicBezTo>
                  <a:cubicBezTo>
                    <a:pt x="69" y="129"/>
                    <a:pt x="68" y="136"/>
                    <a:pt x="68" y="136"/>
                  </a:cubicBezTo>
                  <a:cubicBezTo>
                    <a:pt x="68" y="136"/>
                    <a:pt x="68" y="138"/>
                    <a:pt x="68" y="138"/>
                  </a:cubicBezTo>
                  <a:cubicBezTo>
                    <a:pt x="68" y="138"/>
                    <a:pt x="67" y="142"/>
                    <a:pt x="67" y="142"/>
                  </a:cubicBezTo>
                  <a:cubicBezTo>
                    <a:pt x="67" y="142"/>
                    <a:pt x="66" y="145"/>
                    <a:pt x="66" y="145"/>
                  </a:cubicBezTo>
                  <a:cubicBezTo>
                    <a:pt x="66" y="145"/>
                    <a:pt x="65" y="150"/>
                    <a:pt x="65" y="150"/>
                  </a:cubicBezTo>
                  <a:cubicBezTo>
                    <a:pt x="65" y="150"/>
                    <a:pt x="64" y="155"/>
                    <a:pt x="64" y="155"/>
                  </a:cubicBezTo>
                  <a:cubicBezTo>
                    <a:pt x="64" y="155"/>
                    <a:pt x="62" y="164"/>
                    <a:pt x="62" y="164"/>
                  </a:cubicBezTo>
                  <a:cubicBezTo>
                    <a:pt x="62" y="164"/>
                    <a:pt x="60" y="171"/>
                    <a:pt x="60" y="171"/>
                  </a:cubicBezTo>
                  <a:cubicBezTo>
                    <a:pt x="60" y="171"/>
                    <a:pt x="58" y="179"/>
                    <a:pt x="58" y="179"/>
                  </a:cubicBezTo>
                  <a:cubicBezTo>
                    <a:pt x="58" y="179"/>
                    <a:pt x="57" y="191"/>
                    <a:pt x="57" y="191"/>
                  </a:cubicBezTo>
                  <a:cubicBezTo>
                    <a:pt x="57" y="191"/>
                    <a:pt x="54" y="201"/>
                    <a:pt x="54" y="201"/>
                  </a:cubicBezTo>
                  <a:cubicBezTo>
                    <a:pt x="54" y="201"/>
                    <a:pt x="52" y="211"/>
                    <a:pt x="52" y="211"/>
                  </a:cubicBezTo>
                  <a:cubicBezTo>
                    <a:pt x="52" y="211"/>
                    <a:pt x="50" y="219"/>
                    <a:pt x="50" y="219"/>
                  </a:cubicBezTo>
                  <a:cubicBezTo>
                    <a:pt x="50" y="219"/>
                    <a:pt x="49" y="223"/>
                    <a:pt x="49" y="223"/>
                  </a:cubicBezTo>
                  <a:cubicBezTo>
                    <a:pt x="49" y="223"/>
                    <a:pt x="48" y="231"/>
                    <a:pt x="48" y="231"/>
                  </a:cubicBezTo>
                  <a:cubicBezTo>
                    <a:pt x="48" y="231"/>
                    <a:pt x="47" y="237"/>
                    <a:pt x="47" y="237"/>
                  </a:cubicBezTo>
                  <a:cubicBezTo>
                    <a:pt x="47" y="237"/>
                    <a:pt x="46" y="247"/>
                    <a:pt x="46" y="247"/>
                  </a:cubicBezTo>
                  <a:cubicBezTo>
                    <a:pt x="46" y="247"/>
                    <a:pt x="44" y="254"/>
                    <a:pt x="44" y="254"/>
                  </a:cubicBezTo>
                  <a:cubicBezTo>
                    <a:pt x="44" y="254"/>
                    <a:pt x="43" y="258"/>
                    <a:pt x="43" y="258"/>
                  </a:cubicBezTo>
                  <a:cubicBezTo>
                    <a:pt x="43" y="258"/>
                    <a:pt x="43" y="261"/>
                    <a:pt x="43" y="261"/>
                  </a:cubicBezTo>
                  <a:cubicBezTo>
                    <a:pt x="43" y="261"/>
                    <a:pt x="41" y="265"/>
                    <a:pt x="41" y="265"/>
                  </a:cubicBezTo>
                  <a:cubicBezTo>
                    <a:pt x="41" y="265"/>
                    <a:pt x="39" y="272"/>
                    <a:pt x="39" y="272"/>
                  </a:cubicBezTo>
                  <a:cubicBezTo>
                    <a:pt x="39" y="272"/>
                    <a:pt x="38" y="273"/>
                    <a:pt x="38" y="273"/>
                  </a:cubicBezTo>
                  <a:cubicBezTo>
                    <a:pt x="38" y="273"/>
                    <a:pt x="36" y="275"/>
                    <a:pt x="36" y="275"/>
                  </a:cubicBezTo>
                  <a:cubicBezTo>
                    <a:pt x="36" y="275"/>
                    <a:pt x="34" y="276"/>
                    <a:pt x="34" y="276"/>
                  </a:cubicBezTo>
                  <a:cubicBezTo>
                    <a:pt x="34" y="276"/>
                    <a:pt x="31" y="275"/>
                    <a:pt x="31" y="275"/>
                  </a:cubicBezTo>
                  <a:cubicBezTo>
                    <a:pt x="31" y="275"/>
                    <a:pt x="29" y="277"/>
                    <a:pt x="29" y="277"/>
                  </a:cubicBezTo>
                  <a:cubicBezTo>
                    <a:pt x="29" y="277"/>
                    <a:pt x="25" y="281"/>
                    <a:pt x="25" y="281"/>
                  </a:cubicBezTo>
                  <a:cubicBezTo>
                    <a:pt x="25" y="281"/>
                    <a:pt x="23" y="283"/>
                    <a:pt x="23" y="283"/>
                  </a:cubicBezTo>
                  <a:cubicBezTo>
                    <a:pt x="23" y="283"/>
                    <a:pt x="20" y="284"/>
                    <a:pt x="20" y="284"/>
                  </a:cubicBezTo>
                  <a:cubicBezTo>
                    <a:pt x="20" y="284"/>
                    <a:pt x="18" y="283"/>
                    <a:pt x="18" y="283"/>
                  </a:cubicBezTo>
                  <a:cubicBezTo>
                    <a:pt x="18" y="283"/>
                    <a:pt x="16" y="280"/>
                    <a:pt x="16" y="280"/>
                  </a:cubicBezTo>
                  <a:cubicBezTo>
                    <a:pt x="16" y="280"/>
                    <a:pt x="14" y="278"/>
                    <a:pt x="14" y="278"/>
                  </a:cubicBezTo>
                  <a:cubicBezTo>
                    <a:pt x="14" y="278"/>
                    <a:pt x="11" y="277"/>
                    <a:pt x="11" y="277"/>
                  </a:cubicBezTo>
                  <a:cubicBezTo>
                    <a:pt x="11" y="277"/>
                    <a:pt x="9" y="274"/>
                    <a:pt x="9" y="274"/>
                  </a:cubicBezTo>
                  <a:cubicBezTo>
                    <a:pt x="9" y="274"/>
                    <a:pt x="8" y="273"/>
                    <a:pt x="8" y="273"/>
                  </a:cubicBezTo>
                  <a:cubicBezTo>
                    <a:pt x="8" y="273"/>
                    <a:pt x="7" y="269"/>
                    <a:pt x="7" y="269"/>
                  </a:cubicBezTo>
                  <a:cubicBezTo>
                    <a:pt x="7" y="269"/>
                    <a:pt x="6" y="264"/>
                    <a:pt x="6" y="264"/>
                  </a:cubicBezTo>
                  <a:cubicBezTo>
                    <a:pt x="6" y="264"/>
                    <a:pt x="5" y="260"/>
                    <a:pt x="5" y="260"/>
                  </a:cubicBezTo>
                  <a:cubicBezTo>
                    <a:pt x="5" y="260"/>
                    <a:pt x="4" y="257"/>
                    <a:pt x="4" y="257"/>
                  </a:cubicBezTo>
                  <a:cubicBezTo>
                    <a:pt x="4" y="257"/>
                    <a:pt x="4" y="252"/>
                    <a:pt x="4" y="252"/>
                  </a:cubicBezTo>
                  <a:cubicBezTo>
                    <a:pt x="4" y="252"/>
                    <a:pt x="4" y="247"/>
                    <a:pt x="4" y="247"/>
                  </a:cubicBezTo>
                  <a:cubicBezTo>
                    <a:pt x="4" y="247"/>
                    <a:pt x="4" y="244"/>
                    <a:pt x="4" y="244"/>
                  </a:cubicBezTo>
                  <a:cubicBezTo>
                    <a:pt x="4" y="244"/>
                    <a:pt x="5" y="242"/>
                    <a:pt x="5" y="242"/>
                  </a:cubicBezTo>
                  <a:cubicBezTo>
                    <a:pt x="5" y="242"/>
                    <a:pt x="5" y="240"/>
                    <a:pt x="5" y="240"/>
                  </a:cubicBezTo>
                  <a:cubicBezTo>
                    <a:pt x="5" y="240"/>
                    <a:pt x="5" y="238"/>
                    <a:pt x="5" y="238"/>
                  </a:cubicBezTo>
                  <a:cubicBezTo>
                    <a:pt x="5" y="238"/>
                    <a:pt x="4" y="236"/>
                    <a:pt x="4" y="236"/>
                  </a:cubicBezTo>
                  <a:cubicBezTo>
                    <a:pt x="4" y="236"/>
                    <a:pt x="4" y="231"/>
                    <a:pt x="4" y="231"/>
                  </a:cubicBezTo>
                  <a:cubicBezTo>
                    <a:pt x="4" y="231"/>
                    <a:pt x="1" y="227"/>
                    <a:pt x="1" y="227"/>
                  </a:cubicBezTo>
                  <a:cubicBezTo>
                    <a:pt x="1" y="227"/>
                    <a:pt x="2" y="223"/>
                    <a:pt x="2" y="223"/>
                  </a:cubicBezTo>
                  <a:cubicBezTo>
                    <a:pt x="2" y="223"/>
                    <a:pt x="1" y="219"/>
                    <a:pt x="1" y="219"/>
                  </a:cubicBezTo>
                  <a:cubicBezTo>
                    <a:pt x="1" y="219"/>
                    <a:pt x="0" y="213"/>
                    <a:pt x="0" y="213"/>
                  </a:cubicBezTo>
                  <a:cubicBezTo>
                    <a:pt x="0" y="213"/>
                    <a:pt x="1" y="208"/>
                    <a:pt x="1" y="208"/>
                  </a:cubicBezTo>
                  <a:cubicBezTo>
                    <a:pt x="1" y="208"/>
                    <a:pt x="2" y="204"/>
                    <a:pt x="2" y="204"/>
                  </a:cubicBezTo>
                  <a:cubicBezTo>
                    <a:pt x="2" y="204"/>
                    <a:pt x="4" y="201"/>
                    <a:pt x="4" y="201"/>
                  </a:cubicBezTo>
                  <a:cubicBezTo>
                    <a:pt x="4" y="201"/>
                    <a:pt x="4" y="196"/>
                    <a:pt x="4" y="196"/>
                  </a:cubicBezTo>
                  <a:cubicBezTo>
                    <a:pt x="4" y="196"/>
                    <a:pt x="5" y="194"/>
                    <a:pt x="5" y="194"/>
                  </a:cubicBezTo>
                  <a:cubicBezTo>
                    <a:pt x="5" y="194"/>
                    <a:pt x="7" y="193"/>
                    <a:pt x="7" y="193"/>
                  </a:cubicBezTo>
                  <a:cubicBezTo>
                    <a:pt x="7" y="193"/>
                    <a:pt x="8" y="192"/>
                    <a:pt x="8" y="192"/>
                  </a:cubicBezTo>
                  <a:cubicBezTo>
                    <a:pt x="8" y="192"/>
                    <a:pt x="8" y="188"/>
                    <a:pt x="8" y="188"/>
                  </a:cubicBezTo>
                  <a:cubicBezTo>
                    <a:pt x="8" y="188"/>
                    <a:pt x="9" y="183"/>
                    <a:pt x="9" y="183"/>
                  </a:cubicBezTo>
                  <a:cubicBezTo>
                    <a:pt x="9" y="183"/>
                    <a:pt x="10" y="181"/>
                    <a:pt x="10" y="181"/>
                  </a:cubicBezTo>
                  <a:cubicBezTo>
                    <a:pt x="10" y="181"/>
                    <a:pt x="11" y="178"/>
                    <a:pt x="11" y="178"/>
                  </a:cubicBezTo>
                  <a:cubicBezTo>
                    <a:pt x="11" y="178"/>
                    <a:pt x="12" y="174"/>
                    <a:pt x="12" y="174"/>
                  </a:cubicBezTo>
                  <a:cubicBezTo>
                    <a:pt x="12" y="174"/>
                    <a:pt x="15" y="168"/>
                    <a:pt x="15" y="168"/>
                  </a:cubicBezTo>
                  <a:cubicBezTo>
                    <a:pt x="15" y="168"/>
                    <a:pt x="16" y="165"/>
                    <a:pt x="16" y="165"/>
                  </a:cubicBezTo>
                  <a:cubicBezTo>
                    <a:pt x="16" y="165"/>
                    <a:pt x="15" y="163"/>
                    <a:pt x="15" y="163"/>
                  </a:cubicBezTo>
                  <a:cubicBezTo>
                    <a:pt x="15" y="163"/>
                    <a:pt x="15" y="160"/>
                    <a:pt x="15" y="160"/>
                  </a:cubicBezTo>
                  <a:cubicBezTo>
                    <a:pt x="15" y="160"/>
                    <a:pt x="15" y="157"/>
                    <a:pt x="15" y="157"/>
                  </a:cubicBezTo>
                  <a:cubicBezTo>
                    <a:pt x="15" y="157"/>
                    <a:pt x="15" y="154"/>
                    <a:pt x="15" y="154"/>
                  </a:cubicBezTo>
                  <a:cubicBezTo>
                    <a:pt x="15" y="154"/>
                    <a:pt x="15" y="151"/>
                    <a:pt x="15" y="151"/>
                  </a:cubicBezTo>
                  <a:cubicBezTo>
                    <a:pt x="15" y="151"/>
                    <a:pt x="13" y="147"/>
                    <a:pt x="13" y="147"/>
                  </a:cubicBezTo>
                  <a:cubicBezTo>
                    <a:pt x="13" y="147"/>
                    <a:pt x="13" y="142"/>
                    <a:pt x="13" y="142"/>
                  </a:cubicBezTo>
                  <a:cubicBezTo>
                    <a:pt x="13" y="142"/>
                    <a:pt x="13" y="138"/>
                    <a:pt x="13" y="138"/>
                  </a:cubicBezTo>
                  <a:cubicBezTo>
                    <a:pt x="13" y="138"/>
                    <a:pt x="12" y="135"/>
                    <a:pt x="12" y="135"/>
                  </a:cubicBezTo>
                  <a:cubicBezTo>
                    <a:pt x="12" y="135"/>
                    <a:pt x="12" y="131"/>
                    <a:pt x="12" y="131"/>
                  </a:cubicBezTo>
                  <a:cubicBezTo>
                    <a:pt x="12" y="131"/>
                    <a:pt x="12" y="126"/>
                    <a:pt x="12" y="126"/>
                  </a:cubicBezTo>
                  <a:cubicBezTo>
                    <a:pt x="12" y="126"/>
                    <a:pt x="12" y="121"/>
                    <a:pt x="12" y="121"/>
                  </a:cubicBezTo>
                  <a:cubicBezTo>
                    <a:pt x="12" y="121"/>
                    <a:pt x="11" y="117"/>
                    <a:pt x="11" y="117"/>
                  </a:cubicBezTo>
                  <a:cubicBezTo>
                    <a:pt x="11" y="117"/>
                    <a:pt x="12" y="113"/>
                    <a:pt x="12" y="113"/>
                  </a:cubicBezTo>
                  <a:cubicBezTo>
                    <a:pt x="12" y="113"/>
                    <a:pt x="13" y="110"/>
                    <a:pt x="13" y="110"/>
                  </a:cubicBezTo>
                  <a:cubicBezTo>
                    <a:pt x="13" y="110"/>
                    <a:pt x="16" y="102"/>
                    <a:pt x="16" y="102"/>
                  </a:cubicBezTo>
                  <a:cubicBezTo>
                    <a:pt x="16" y="102"/>
                    <a:pt x="17" y="98"/>
                    <a:pt x="17" y="98"/>
                  </a:cubicBezTo>
                  <a:cubicBezTo>
                    <a:pt x="17" y="98"/>
                    <a:pt x="17" y="94"/>
                    <a:pt x="17" y="94"/>
                  </a:cubicBezTo>
                  <a:cubicBezTo>
                    <a:pt x="17" y="94"/>
                    <a:pt x="17" y="90"/>
                    <a:pt x="17" y="90"/>
                  </a:cubicBezTo>
                  <a:cubicBezTo>
                    <a:pt x="17" y="90"/>
                    <a:pt x="18" y="88"/>
                    <a:pt x="18" y="88"/>
                  </a:cubicBezTo>
                  <a:cubicBezTo>
                    <a:pt x="18" y="88"/>
                    <a:pt x="20" y="89"/>
                    <a:pt x="20" y="89"/>
                  </a:cubicBezTo>
                  <a:cubicBezTo>
                    <a:pt x="20" y="89"/>
                    <a:pt x="23" y="88"/>
                    <a:pt x="23" y="88"/>
                  </a:cubicBezTo>
                  <a:cubicBezTo>
                    <a:pt x="23" y="88"/>
                    <a:pt x="24" y="85"/>
                    <a:pt x="24" y="85"/>
                  </a:cubicBezTo>
                  <a:cubicBezTo>
                    <a:pt x="24" y="85"/>
                    <a:pt x="26" y="83"/>
                    <a:pt x="26" y="83"/>
                  </a:cubicBezTo>
                  <a:cubicBezTo>
                    <a:pt x="26" y="83"/>
                    <a:pt x="27" y="85"/>
                    <a:pt x="27" y="85"/>
                  </a:cubicBezTo>
                  <a:cubicBezTo>
                    <a:pt x="27" y="85"/>
                    <a:pt x="28" y="84"/>
                    <a:pt x="28" y="84"/>
                  </a:cubicBezTo>
                  <a:cubicBezTo>
                    <a:pt x="28" y="84"/>
                    <a:pt x="30" y="85"/>
                    <a:pt x="30" y="85"/>
                  </a:cubicBezTo>
                  <a:cubicBezTo>
                    <a:pt x="30" y="85"/>
                    <a:pt x="30" y="82"/>
                    <a:pt x="30" y="82"/>
                  </a:cubicBezTo>
                  <a:cubicBezTo>
                    <a:pt x="30" y="82"/>
                    <a:pt x="31" y="80"/>
                    <a:pt x="31" y="80"/>
                  </a:cubicBezTo>
                  <a:cubicBezTo>
                    <a:pt x="31" y="80"/>
                    <a:pt x="32" y="79"/>
                    <a:pt x="32" y="79"/>
                  </a:cubicBezTo>
                  <a:cubicBezTo>
                    <a:pt x="32" y="79"/>
                    <a:pt x="34" y="80"/>
                    <a:pt x="34" y="80"/>
                  </a:cubicBezTo>
                  <a:cubicBezTo>
                    <a:pt x="34" y="80"/>
                    <a:pt x="35" y="79"/>
                    <a:pt x="35" y="79"/>
                  </a:cubicBezTo>
                  <a:cubicBezTo>
                    <a:pt x="35" y="79"/>
                    <a:pt x="36" y="79"/>
                    <a:pt x="36" y="79"/>
                  </a:cubicBezTo>
                  <a:cubicBezTo>
                    <a:pt x="36" y="79"/>
                    <a:pt x="37" y="82"/>
                    <a:pt x="37" y="82"/>
                  </a:cubicBezTo>
                  <a:cubicBezTo>
                    <a:pt x="37" y="82"/>
                    <a:pt x="37" y="84"/>
                    <a:pt x="37" y="84"/>
                  </a:cubicBezTo>
                  <a:cubicBezTo>
                    <a:pt x="37" y="84"/>
                    <a:pt x="40" y="84"/>
                    <a:pt x="40" y="84"/>
                  </a:cubicBezTo>
                  <a:cubicBezTo>
                    <a:pt x="40" y="84"/>
                    <a:pt x="39" y="82"/>
                    <a:pt x="39" y="82"/>
                  </a:cubicBezTo>
                  <a:cubicBezTo>
                    <a:pt x="39" y="82"/>
                    <a:pt x="38" y="78"/>
                    <a:pt x="38" y="78"/>
                  </a:cubicBezTo>
                  <a:cubicBezTo>
                    <a:pt x="38" y="78"/>
                    <a:pt x="38" y="76"/>
                    <a:pt x="38" y="76"/>
                  </a:cubicBezTo>
                  <a:cubicBezTo>
                    <a:pt x="38" y="76"/>
                    <a:pt x="42" y="69"/>
                    <a:pt x="42" y="69"/>
                  </a:cubicBezTo>
                  <a:cubicBezTo>
                    <a:pt x="42" y="69"/>
                    <a:pt x="44" y="68"/>
                    <a:pt x="44" y="68"/>
                  </a:cubicBezTo>
                  <a:cubicBezTo>
                    <a:pt x="44" y="68"/>
                    <a:pt x="45" y="70"/>
                    <a:pt x="45" y="70"/>
                  </a:cubicBezTo>
                  <a:cubicBezTo>
                    <a:pt x="45" y="70"/>
                    <a:pt x="45" y="72"/>
                    <a:pt x="45" y="72"/>
                  </a:cubicBezTo>
                  <a:cubicBezTo>
                    <a:pt x="45" y="72"/>
                    <a:pt x="45" y="74"/>
                    <a:pt x="45" y="74"/>
                  </a:cubicBezTo>
                  <a:cubicBezTo>
                    <a:pt x="45" y="74"/>
                    <a:pt x="46" y="73"/>
                    <a:pt x="46" y="73"/>
                  </a:cubicBezTo>
                  <a:cubicBezTo>
                    <a:pt x="46" y="73"/>
                    <a:pt x="47" y="73"/>
                    <a:pt x="47" y="73"/>
                  </a:cubicBezTo>
                  <a:cubicBezTo>
                    <a:pt x="47" y="73"/>
                    <a:pt x="47" y="71"/>
                    <a:pt x="47" y="71"/>
                  </a:cubicBezTo>
                  <a:cubicBezTo>
                    <a:pt x="47" y="71"/>
                    <a:pt x="46" y="68"/>
                    <a:pt x="46" y="68"/>
                  </a:cubicBezTo>
                  <a:cubicBezTo>
                    <a:pt x="46" y="68"/>
                    <a:pt x="46" y="66"/>
                    <a:pt x="46" y="66"/>
                  </a:cubicBezTo>
                  <a:cubicBezTo>
                    <a:pt x="46" y="66"/>
                    <a:pt x="47" y="63"/>
                    <a:pt x="47" y="63"/>
                  </a:cubicBezTo>
                  <a:cubicBezTo>
                    <a:pt x="47" y="63"/>
                    <a:pt x="48" y="61"/>
                    <a:pt x="48" y="61"/>
                  </a:cubicBezTo>
                  <a:cubicBezTo>
                    <a:pt x="48" y="61"/>
                    <a:pt x="49" y="59"/>
                    <a:pt x="49" y="59"/>
                  </a:cubicBezTo>
                  <a:cubicBezTo>
                    <a:pt x="49" y="59"/>
                    <a:pt x="50" y="57"/>
                    <a:pt x="50" y="57"/>
                  </a:cubicBezTo>
                  <a:cubicBezTo>
                    <a:pt x="50" y="57"/>
                    <a:pt x="51" y="57"/>
                    <a:pt x="51" y="57"/>
                  </a:cubicBezTo>
                  <a:cubicBezTo>
                    <a:pt x="51" y="57"/>
                    <a:pt x="51" y="58"/>
                    <a:pt x="51" y="58"/>
                  </a:cubicBezTo>
                  <a:cubicBezTo>
                    <a:pt x="51" y="58"/>
                    <a:pt x="50" y="60"/>
                    <a:pt x="50" y="60"/>
                  </a:cubicBezTo>
                  <a:cubicBezTo>
                    <a:pt x="50" y="60"/>
                    <a:pt x="50" y="63"/>
                    <a:pt x="50" y="63"/>
                  </a:cubicBezTo>
                  <a:cubicBezTo>
                    <a:pt x="50" y="63"/>
                    <a:pt x="50" y="65"/>
                    <a:pt x="50" y="65"/>
                  </a:cubicBezTo>
                  <a:cubicBezTo>
                    <a:pt x="50" y="65"/>
                    <a:pt x="51" y="64"/>
                    <a:pt x="51" y="64"/>
                  </a:cubicBezTo>
                  <a:cubicBezTo>
                    <a:pt x="51" y="64"/>
                    <a:pt x="52" y="62"/>
                    <a:pt x="52" y="62"/>
                  </a:cubicBezTo>
                  <a:cubicBezTo>
                    <a:pt x="52" y="62"/>
                    <a:pt x="52" y="59"/>
                    <a:pt x="52" y="59"/>
                  </a:cubicBezTo>
                  <a:cubicBezTo>
                    <a:pt x="52" y="59"/>
                    <a:pt x="53" y="56"/>
                    <a:pt x="53" y="56"/>
                  </a:cubicBezTo>
                  <a:cubicBezTo>
                    <a:pt x="53" y="56"/>
                    <a:pt x="55" y="56"/>
                    <a:pt x="55" y="56"/>
                  </a:cubicBezTo>
                  <a:cubicBezTo>
                    <a:pt x="55" y="56"/>
                    <a:pt x="56" y="55"/>
                    <a:pt x="56" y="55"/>
                  </a:cubicBezTo>
                  <a:cubicBezTo>
                    <a:pt x="56" y="55"/>
                    <a:pt x="55" y="54"/>
                    <a:pt x="55" y="54"/>
                  </a:cubicBezTo>
                  <a:cubicBezTo>
                    <a:pt x="55" y="54"/>
                    <a:pt x="54" y="51"/>
                    <a:pt x="54" y="51"/>
                  </a:cubicBezTo>
                  <a:cubicBezTo>
                    <a:pt x="54" y="51"/>
                    <a:pt x="54" y="48"/>
                    <a:pt x="54" y="48"/>
                  </a:cubicBezTo>
                  <a:cubicBezTo>
                    <a:pt x="54" y="48"/>
                    <a:pt x="54" y="46"/>
                    <a:pt x="54" y="46"/>
                  </a:cubicBezTo>
                  <a:cubicBezTo>
                    <a:pt x="54" y="46"/>
                    <a:pt x="56" y="47"/>
                    <a:pt x="56" y="47"/>
                  </a:cubicBezTo>
                  <a:cubicBezTo>
                    <a:pt x="56" y="47"/>
                    <a:pt x="57" y="45"/>
                    <a:pt x="57" y="45"/>
                  </a:cubicBezTo>
                  <a:cubicBezTo>
                    <a:pt x="57" y="45"/>
                    <a:pt x="57" y="42"/>
                    <a:pt x="57" y="42"/>
                  </a:cubicBezTo>
                  <a:cubicBezTo>
                    <a:pt x="57" y="42"/>
                    <a:pt x="55" y="40"/>
                    <a:pt x="55" y="40"/>
                  </a:cubicBezTo>
                  <a:cubicBezTo>
                    <a:pt x="55" y="40"/>
                    <a:pt x="55" y="37"/>
                    <a:pt x="55" y="37"/>
                  </a:cubicBezTo>
                  <a:cubicBezTo>
                    <a:pt x="55" y="37"/>
                    <a:pt x="56" y="33"/>
                    <a:pt x="56" y="33"/>
                  </a:cubicBezTo>
                  <a:cubicBezTo>
                    <a:pt x="56" y="33"/>
                    <a:pt x="58" y="32"/>
                    <a:pt x="58" y="32"/>
                  </a:cubicBezTo>
                  <a:cubicBezTo>
                    <a:pt x="58" y="32"/>
                    <a:pt x="59" y="36"/>
                    <a:pt x="59" y="36"/>
                  </a:cubicBezTo>
                  <a:cubicBezTo>
                    <a:pt x="59" y="36"/>
                    <a:pt x="59" y="38"/>
                    <a:pt x="59" y="38"/>
                  </a:cubicBezTo>
                  <a:cubicBezTo>
                    <a:pt x="59" y="38"/>
                    <a:pt x="60" y="38"/>
                    <a:pt x="60" y="38"/>
                  </a:cubicBezTo>
                  <a:cubicBezTo>
                    <a:pt x="60" y="38"/>
                    <a:pt x="61" y="35"/>
                    <a:pt x="61" y="35"/>
                  </a:cubicBezTo>
                  <a:cubicBezTo>
                    <a:pt x="61" y="35"/>
                    <a:pt x="61" y="33"/>
                    <a:pt x="61" y="33"/>
                  </a:cubicBezTo>
                  <a:cubicBezTo>
                    <a:pt x="61" y="33"/>
                    <a:pt x="63" y="30"/>
                    <a:pt x="63" y="30"/>
                  </a:cubicBezTo>
                  <a:cubicBezTo>
                    <a:pt x="63" y="30"/>
                    <a:pt x="64" y="30"/>
                    <a:pt x="64" y="30"/>
                  </a:cubicBezTo>
                  <a:cubicBezTo>
                    <a:pt x="64" y="30"/>
                    <a:pt x="65" y="29"/>
                    <a:pt x="65" y="29"/>
                  </a:cubicBezTo>
                  <a:cubicBezTo>
                    <a:pt x="65" y="29"/>
                    <a:pt x="66" y="27"/>
                    <a:pt x="66" y="27"/>
                  </a:cubicBezTo>
                  <a:cubicBezTo>
                    <a:pt x="66" y="27"/>
                    <a:pt x="66" y="24"/>
                    <a:pt x="66" y="24"/>
                  </a:cubicBezTo>
                  <a:cubicBezTo>
                    <a:pt x="66" y="24"/>
                    <a:pt x="66" y="21"/>
                    <a:pt x="66" y="21"/>
                  </a:cubicBezTo>
                  <a:cubicBezTo>
                    <a:pt x="66" y="21"/>
                    <a:pt x="67" y="18"/>
                    <a:pt x="67" y="18"/>
                  </a:cubicBezTo>
                  <a:cubicBezTo>
                    <a:pt x="67" y="18"/>
                    <a:pt x="67" y="16"/>
                    <a:pt x="67" y="16"/>
                  </a:cubicBezTo>
                  <a:cubicBezTo>
                    <a:pt x="67" y="16"/>
                    <a:pt x="66" y="13"/>
                    <a:pt x="66" y="13"/>
                  </a:cubicBezTo>
                  <a:cubicBezTo>
                    <a:pt x="66" y="13"/>
                    <a:pt x="66" y="10"/>
                    <a:pt x="66" y="10"/>
                  </a:cubicBezTo>
                  <a:cubicBezTo>
                    <a:pt x="66" y="10"/>
                    <a:pt x="67" y="8"/>
                    <a:pt x="67" y="8"/>
                  </a:cubicBezTo>
                  <a:cubicBezTo>
                    <a:pt x="67" y="8"/>
                    <a:pt x="68" y="6"/>
                    <a:pt x="68" y="6"/>
                  </a:cubicBezTo>
                  <a:cubicBezTo>
                    <a:pt x="68" y="6"/>
                    <a:pt x="70" y="5"/>
                    <a:pt x="70" y="5"/>
                  </a:cubicBezTo>
                  <a:cubicBezTo>
                    <a:pt x="70" y="5"/>
                    <a:pt x="70" y="4"/>
                    <a:pt x="70" y="4"/>
                  </a:cubicBezTo>
                  <a:cubicBezTo>
                    <a:pt x="70" y="4"/>
                    <a:pt x="70" y="1"/>
                    <a:pt x="70" y="1"/>
                  </a:cubicBezTo>
                  <a:cubicBezTo>
                    <a:pt x="70" y="1"/>
                    <a:pt x="71" y="0"/>
                    <a:pt x="71" y="0"/>
                  </a:cubicBezTo>
                  <a:cubicBezTo>
                    <a:pt x="71" y="0"/>
                    <a:pt x="72" y="0"/>
                    <a:pt x="72" y="0"/>
                  </a:cubicBezTo>
                  <a:cubicBezTo>
                    <a:pt x="72" y="0"/>
                    <a:pt x="72" y="3"/>
                    <a:pt x="72" y="3"/>
                  </a:cubicBezTo>
                  <a:cubicBezTo>
                    <a:pt x="72" y="3"/>
                    <a:pt x="72" y="6"/>
                    <a:pt x="72" y="6"/>
                  </a:cubicBezTo>
                  <a:cubicBezTo>
                    <a:pt x="72" y="6"/>
                    <a:pt x="73" y="7"/>
                    <a:pt x="73" y="7"/>
                  </a:cubicBezTo>
                  <a:cubicBezTo>
                    <a:pt x="73" y="7"/>
                    <a:pt x="74" y="10"/>
                    <a:pt x="74" y="10"/>
                  </a:cubicBezTo>
                  <a:cubicBezTo>
                    <a:pt x="74" y="10"/>
                    <a:pt x="74" y="13"/>
                    <a:pt x="74" y="13"/>
                  </a:cubicBezTo>
                  <a:cubicBezTo>
                    <a:pt x="74" y="13"/>
                    <a:pt x="75" y="15"/>
                    <a:pt x="75" y="15"/>
                  </a:cubicBezTo>
                  <a:cubicBezTo>
                    <a:pt x="75" y="15"/>
                    <a:pt x="76" y="17"/>
                    <a:pt x="76" y="17"/>
                  </a:cubicBezTo>
                  <a:cubicBezTo>
                    <a:pt x="76" y="17"/>
                    <a:pt x="77" y="20"/>
                    <a:pt x="77" y="20"/>
                  </a:cubicBezTo>
                  <a:cubicBezTo>
                    <a:pt x="77" y="20"/>
                    <a:pt x="78" y="25"/>
                    <a:pt x="78" y="25"/>
                  </a:cubicBezTo>
                  <a:cubicBezTo>
                    <a:pt x="78" y="25"/>
                    <a:pt x="78" y="28"/>
                    <a:pt x="78" y="28"/>
                  </a:cubicBezTo>
                  <a:cubicBezTo>
                    <a:pt x="78" y="28"/>
                    <a:pt x="79" y="34"/>
                    <a:pt x="79" y="34"/>
                  </a:cubicBezTo>
                  <a:cubicBezTo>
                    <a:pt x="79" y="34"/>
                    <a:pt x="79" y="43"/>
                    <a:pt x="79" y="43"/>
                  </a:cubicBezTo>
                  <a:cubicBezTo>
                    <a:pt x="79" y="43"/>
                    <a:pt x="79" y="50"/>
                    <a:pt x="79" y="50"/>
                  </a:cubicBezTo>
                  <a:cubicBezTo>
                    <a:pt x="79" y="50"/>
                    <a:pt x="80" y="56"/>
                    <a:pt x="80" y="56"/>
                  </a:cubicBezTo>
                  <a:cubicBezTo>
                    <a:pt x="80" y="56"/>
                    <a:pt x="80" y="62"/>
                    <a:pt x="80" y="62"/>
                  </a:cubicBezTo>
                  <a:cubicBezTo>
                    <a:pt x="80" y="62"/>
                    <a:pt x="82" y="66"/>
                    <a:pt x="82" y="66"/>
                  </a:cubicBezTo>
                  <a:cubicBezTo>
                    <a:pt x="82" y="66"/>
                    <a:pt x="83" y="70"/>
                    <a:pt x="83" y="70"/>
                  </a:cubicBezTo>
                  <a:cubicBezTo>
                    <a:pt x="83" y="70"/>
                    <a:pt x="82" y="72"/>
                    <a:pt x="82" y="72"/>
                  </a:cubicBezTo>
                  <a:cubicBezTo>
                    <a:pt x="82" y="72"/>
                    <a:pt x="81" y="75"/>
                    <a:pt x="81" y="75"/>
                  </a:cubicBezTo>
                  <a:cubicBezTo>
                    <a:pt x="81" y="75"/>
                    <a:pt x="80" y="79"/>
                    <a:pt x="80" y="79"/>
                  </a:cubicBezTo>
                  <a:cubicBezTo>
                    <a:pt x="80" y="79"/>
                    <a:pt x="80" y="82"/>
                    <a:pt x="80" y="82"/>
                  </a:cubicBezTo>
                  <a:cubicBezTo>
                    <a:pt x="80" y="82"/>
                    <a:pt x="79" y="83"/>
                    <a:pt x="79" y="83"/>
                  </a:cubicBezTo>
                  <a:cubicBezTo>
                    <a:pt x="79" y="83"/>
                    <a:pt x="78" y="82"/>
                    <a:pt x="78" y="82"/>
                  </a:cubicBezTo>
                  <a:cubicBezTo>
                    <a:pt x="78" y="82"/>
                    <a:pt x="77" y="80"/>
                    <a:pt x="77" y="80"/>
                  </a:cubicBezTo>
                  <a:cubicBezTo>
                    <a:pt x="77" y="80"/>
                    <a:pt x="77" y="78"/>
                    <a:pt x="77" y="78"/>
                  </a:cubicBezTo>
                  <a:cubicBezTo>
                    <a:pt x="77" y="78"/>
                    <a:pt x="76" y="76"/>
                    <a:pt x="76" y="76"/>
                  </a:cubicBezTo>
                  <a:cubicBezTo>
                    <a:pt x="76" y="76"/>
                    <a:pt x="76" y="73"/>
                    <a:pt x="76" y="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65" name="Freeform 1676"/>
            <p:cNvSpPr>
              <a:spLocks/>
            </p:cNvSpPr>
            <p:nvPr/>
          </p:nvSpPr>
          <p:spPr bwMode="gray">
            <a:xfrm>
              <a:off x="5737300" y="4299352"/>
              <a:ext cx="19050" cy="14288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7" y="9"/>
                </a:cxn>
                <a:cxn ang="0">
                  <a:pos x="11" y="9"/>
                </a:cxn>
              </a:cxnLst>
              <a:rect l="0" t="0" r="r" b="b"/>
              <a:pathLst>
                <a:path w="12" h="9">
                  <a:moveTo>
                    <a:pt x="11" y="9"/>
                  </a:moveTo>
                  <a:lnTo>
                    <a:pt x="12" y="5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7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66" name="Freeform 1677"/>
            <p:cNvSpPr>
              <a:spLocks/>
            </p:cNvSpPr>
            <p:nvPr/>
          </p:nvSpPr>
          <p:spPr bwMode="gray">
            <a:xfrm>
              <a:off x="5797551" y="4266024"/>
              <a:ext cx="19050" cy="2222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9" y="12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3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0" y="12"/>
                </a:cxn>
                <a:cxn ang="0">
                  <a:pos x="4" y="14"/>
                </a:cxn>
              </a:cxnLst>
              <a:rect l="0" t="0" r="r" b="b"/>
              <a:pathLst>
                <a:path w="12" h="14">
                  <a:moveTo>
                    <a:pt x="4" y="14"/>
                  </a:move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0" y="12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2967" name="Freeform 1682"/>
          <p:cNvSpPr>
            <a:spLocks/>
          </p:cNvSpPr>
          <p:nvPr/>
        </p:nvSpPr>
        <p:spPr bwMode="gray">
          <a:xfrm>
            <a:off x="4590512" y="3123826"/>
            <a:ext cx="15977" cy="1392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10"/>
              </a:cxn>
              <a:cxn ang="0">
                <a:pos x="6" y="10"/>
              </a:cxn>
              <a:cxn ang="0">
                <a:pos x="7" y="8"/>
              </a:cxn>
              <a:cxn ang="0">
                <a:pos x="7" y="6"/>
              </a:cxn>
              <a:cxn ang="0">
                <a:pos x="9" y="5"/>
              </a:cxn>
              <a:cxn ang="0">
                <a:pos x="11" y="3"/>
              </a:cxn>
              <a:cxn ang="0">
                <a:pos x="11" y="1"/>
              </a:cxn>
              <a:cxn ang="0">
                <a:pos x="9" y="0"/>
              </a:cxn>
              <a:cxn ang="0">
                <a:pos x="7" y="1"/>
              </a:cxn>
              <a:cxn ang="0">
                <a:pos x="6" y="2"/>
              </a:cxn>
              <a:cxn ang="0">
                <a:pos x="4" y="4"/>
              </a:cxn>
              <a:cxn ang="0">
                <a:pos x="2" y="5"/>
              </a:cxn>
              <a:cxn ang="0">
                <a:pos x="0" y="6"/>
              </a:cxn>
            </a:cxnLst>
            <a:rect l="0" t="0" r="r" b="b"/>
            <a:pathLst>
              <a:path w="11" h="10">
                <a:moveTo>
                  <a:pt x="0" y="6"/>
                </a:moveTo>
                <a:lnTo>
                  <a:pt x="2" y="10"/>
                </a:lnTo>
                <a:lnTo>
                  <a:pt x="6" y="10"/>
                </a:lnTo>
                <a:lnTo>
                  <a:pt x="7" y="8"/>
                </a:lnTo>
                <a:lnTo>
                  <a:pt x="7" y="6"/>
                </a:lnTo>
                <a:lnTo>
                  <a:pt x="9" y="5"/>
                </a:lnTo>
                <a:lnTo>
                  <a:pt x="11" y="3"/>
                </a:lnTo>
                <a:lnTo>
                  <a:pt x="11" y="1"/>
                </a:lnTo>
                <a:lnTo>
                  <a:pt x="9" y="0"/>
                </a:lnTo>
                <a:lnTo>
                  <a:pt x="7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68" name="Freeform 1683"/>
          <p:cNvSpPr>
            <a:spLocks/>
          </p:cNvSpPr>
          <p:nvPr/>
        </p:nvSpPr>
        <p:spPr bwMode="gray">
          <a:xfrm>
            <a:off x="4535320" y="3221308"/>
            <a:ext cx="13073" cy="11141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6" y="6"/>
              </a:cxn>
              <a:cxn ang="0">
                <a:pos x="7" y="5"/>
              </a:cxn>
              <a:cxn ang="0">
                <a:pos x="7" y="4"/>
              </a:cxn>
              <a:cxn ang="0">
                <a:pos x="9" y="2"/>
              </a:cxn>
              <a:cxn ang="0">
                <a:pos x="7" y="0"/>
              </a:cxn>
              <a:cxn ang="0">
                <a:pos x="4" y="1"/>
              </a:cxn>
              <a:cxn ang="0">
                <a:pos x="2" y="2"/>
              </a:cxn>
              <a:cxn ang="0">
                <a:pos x="0" y="4"/>
              </a:cxn>
              <a:cxn ang="0">
                <a:pos x="2" y="8"/>
              </a:cxn>
            </a:cxnLst>
            <a:rect l="0" t="0" r="r" b="b"/>
            <a:pathLst>
              <a:path w="9" h="8">
                <a:moveTo>
                  <a:pt x="2" y="8"/>
                </a:moveTo>
                <a:lnTo>
                  <a:pt x="6" y="6"/>
                </a:lnTo>
                <a:lnTo>
                  <a:pt x="7" y="5"/>
                </a:lnTo>
                <a:lnTo>
                  <a:pt x="7" y="4"/>
                </a:lnTo>
                <a:lnTo>
                  <a:pt x="9" y="2"/>
                </a:ln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2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69" name="Freeform 1684"/>
          <p:cNvSpPr>
            <a:spLocks/>
          </p:cNvSpPr>
          <p:nvPr/>
        </p:nvSpPr>
        <p:spPr bwMode="gray">
          <a:xfrm>
            <a:off x="4561464" y="3182315"/>
            <a:ext cx="4358" cy="4179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2"/>
              </a:cxn>
              <a:cxn ang="0">
                <a:pos x="1" y="3"/>
              </a:cxn>
              <a:cxn ang="0">
                <a:pos x="1" y="3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2"/>
                </a:lnTo>
                <a:lnTo>
                  <a:pt x="1" y="3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70" name="Freeform 1741"/>
          <p:cNvSpPr>
            <a:spLocks/>
          </p:cNvSpPr>
          <p:nvPr/>
        </p:nvSpPr>
        <p:spPr bwMode="gray">
          <a:xfrm>
            <a:off x="4503366" y="3070906"/>
            <a:ext cx="10167" cy="4179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3" y="0"/>
              </a:cxn>
              <a:cxn ang="0">
                <a:pos x="3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2" y="3"/>
              </a:cxn>
              <a:cxn ang="0">
                <a:pos x="3" y="3"/>
              </a:cxn>
              <a:cxn ang="0">
                <a:pos x="5" y="3"/>
              </a:cxn>
              <a:cxn ang="0">
                <a:pos x="7" y="2"/>
              </a:cxn>
            </a:cxnLst>
            <a:rect l="0" t="0" r="r" b="b"/>
            <a:pathLst>
              <a:path w="7" h="3">
                <a:moveTo>
                  <a:pt x="7" y="2"/>
                </a:move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3"/>
                </a:lnTo>
                <a:lnTo>
                  <a:pt x="3" y="3"/>
                </a:lnTo>
                <a:lnTo>
                  <a:pt x="5" y="3"/>
                </a:lnTo>
                <a:lnTo>
                  <a:pt x="7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grpSp>
        <p:nvGrpSpPr>
          <p:cNvPr id="2666" name="Group 992"/>
          <p:cNvGrpSpPr/>
          <p:nvPr/>
        </p:nvGrpSpPr>
        <p:grpSpPr bwMode="gray">
          <a:xfrm>
            <a:off x="1864315" y="2690731"/>
            <a:ext cx="1083505" cy="507608"/>
            <a:chOff x="1395414" y="2980144"/>
            <a:chExt cx="1184274" cy="578649"/>
          </a:xfrm>
          <a:solidFill>
            <a:schemeClr val="bg1">
              <a:lumMod val="75000"/>
            </a:schemeClr>
          </a:solidFill>
        </p:grpSpPr>
        <p:sp>
          <p:nvSpPr>
            <p:cNvPr id="2972" name="Freeform 1775"/>
            <p:cNvSpPr>
              <a:spLocks/>
            </p:cNvSpPr>
            <p:nvPr/>
          </p:nvSpPr>
          <p:spPr bwMode="gray">
            <a:xfrm>
              <a:off x="1395414" y="2980144"/>
              <a:ext cx="431799" cy="377825"/>
            </a:xfrm>
            <a:custGeom>
              <a:avLst/>
              <a:gdLst/>
              <a:ahLst/>
              <a:cxnLst>
                <a:cxn ang="0">
                  <a:pos x="90" y="205"/>
                </a:cxn>
                <a:cxn ang="0">
                  <a:pos x="89" y="209"/>
                </a:cxn>
                <a:cxn ang="0">
                  <a:pos x="87" y="200"/>
                </a:cxn>
                <a:cxn ang="0">
                  <a:pos x="78" y="186"/>
                </a:cxn>
                <a:cxn ang="0">
                  <a:pos x="70" y="173"/>
                </a:cxn>
                <a:cxn ang="0">
                  <a:pos x="70" y="184"/>
                </a:cxn>
                <a:cxn ang="0">
                  <a:pos x="63" y="170"/>
                </a:cxn>
                <a:cxn ang="0">
                  <a:pos x="65" y="156"/>
                </a:cxn>
                <a:cxn ang="0">
                  <a:pos x="60" y="143"/>
                </a:cxn>
                <a:cxn ang="0">
                  <a:pos x="50" y="123"/>
                </a:cxn>
                <a:cxn ang="0">
                  <a:pos x="49" y="116"/>
                </a:cxn>
                <a:cxn ang="0">
                  <a:pos x="49" y="110"/>
                </a:cxn>
                <a:cxn ang="0">
                  <a:pos x="45" y="106"/>
                </a:cxn>
                <a:cxn ang="0">
                  <a:pos x="38" y="108"/>
                </a:cxn>
                <a:cxn ang="0">
                  <a:pos x="24" y="100"/>
                </a:cxn>
                <a:cxn ang="0">
                  <a:pos x="8" y="93"/>
                </a:cxn>
                <a:cxn ang="0">
                  <a:pos x="3" y="69"/>
                </a:cxn>
                <a:cxn ang="0">
                  <a:pos x="22" y="44"/>
                </a:cxn>
                <a:cxn ang="0">
                  <a:pos x="18" y="26"/>
                </a:cxn>
                <a:cxn ang="0">
                  <a:pos x="41" y="12"/>
                </a:cxn>
                <a:cxn ang="0">
                  <a:pos x="48" y="1"/>
                </a:cxn>
                <a:cxn ang="0">
                  <a:pos x="49" y="14"/>
                </a:cxn>
                <a:cxn ang="0">
                  <a:pos x="46" y="37"/>
                </a:cxn>
                <a:cxn ang="0">
                  <a:pos x="39" y="55"/>
                </a:cxn>
                <a:cxn ang="0">
                  <a:pos x="45" y="58"/>
                </a:cxn>
                <a:cxn ang="0">
                  <a:pos x="53" y="55"/>
                </a:cxn>
                <a:cxn ang="0">
                  <a:pos x="67" y="53"/>
                </a:cxn>
                <a:cxn ang="0">
                  <a:pos x="76" y="54"/>
                </a:cxn>
                <a:cxn ang="0">
                  <a:pos x="86" y="55"/>
                </a:cxn>
                <a:cxn ang="0">
                  <a:pos x="95" y="67"/>
                </a:cxn>
                <a:cxn ang="0">
                  <a:pos x="96" y="76"/>
                </a:cxn>
                <a:cxn ang="0">
                  <a:pos x="93" y="95"/>
                </a:cxn>
                <a:cxn ang="0">
                  <a:pos x="90" y="122"/>
                </a:cxn>
                <a:cxn ang="0">
                  <a:pos x="88" y="127"/>
                </a:cxn>
                <a:cxn ang="0">
                  <a:pos x="88" y="143"/>
                </a:cxn>
                <a:cxn ang="0">
                  <a:pos x="88" y="158"/>
                </a:cxn>
                <a:cxn ang="0">
                  <a:pos x="91" y="172"/>
                </a:cxn>
                <a:cxn ang="0">
                  <a:pos x="99" y="187"/>
                </a:cxn>
                <a:cxn ang="0">
                  <a:pos x="105" y="198"/>
                </a:cxn>
                <a:cxn ang="0">
                  <a:pos x="109" y="201"/>
                </a:cxn>
                <a:cxn ang="0">
                  <a:pos x="120" y="195"/>
                </a:cxn>
                <a:cxn ang="0">
                  <a:pos x="132" y="186"/>
                </a:cxn>
                <a:cxn ang="0">
                  <a:pos x="143" y="189"/>
                </a:cxn>
                <a:cxn ang="0">
                  <a:pos x="152" y="201"/>
                </a:cxn>
                <a:cxn ang="0">
                  <a:pos x="155" y="217"/>
                </a:cxn>
                <a:cxn ang="0">
                  <a:pos x="150" y="227"/>
                </a:cxn>
                <a:cxn ang="0">
                  <a:pos x="147" y="233"/>
                </a:cxn>
                <a:cxn ang="0">
                  <a:pos x="142" y="217"/>
                </a:cxn>
                <a:cxn ang="0">
                  <a:pos x="146" y="213"/>
                </a:cxn>
                <a:cxn ang="0">
                  <a:pos x="142" y="210"/>
                </a:cxn>
                <a:cxn ang="0">
                  <a:pos x="136" y="196"/>
                </a:cxn>
                <a:cxn ang="0">
                  <a:pos x="128" y="203"/>
                </a:cxn>
                <a:cxn ang="0">
                  <a:pos x="119" y="216"/>
                </a:cxn>
                <a:cxn ang="0">
                  <a:pos x="123" y="229"/>
                </a:cxn>
                <a:cxn ang="0">
                  <a:pos x="115" y="229"/>
                </a:cxn>
                <a:cxn ang="0">
                  <a:pos x="112" y="222"/>
                </a:cxn>
                <a:cxn ang="0">
                  <a:pos x="107" y="221"/>
                </a:cxn>
                <a:cxn ang="0">
                  <a:pos x="101" y="214"/>
                </a:cxn>
                <a:cxn ang="0">
                  <a:pos x="94" y="216"/>
                </a:cxn>
              </a:cxnLst>
              <a:rect l="0" t="0" r="r" b="b"/>
              <a:pathLst>
                <a:path w="155" h="235">
                  <a:moveTo>
                    <a:pt x="93" y="214"/>
                  </a:moveTo>
                  <a:cubicBezTo>
                    <a:pt x="93" y="214"/>
                    <a:pt x="92" y="212"/>
                    <a:pt x="92" y="212"/>
                  </a:cubicBezTo>
                  <a:cubicBezTo>
                    <a:pt x="92" y="212"/>
                    <a:pt x="92" y="212"/>
                    <a:pt x="92" y="212"/>
                  </a:cubicBezTo>
                  <a:cubicBezTo>
                    <a:pt x="92" y="212"/>
                    <a:pt x="92" y="211"/>
                    <a:pt x="92" y="211"/>
                  </a:cubicBezTo>
                  <a:cubicBezTo>
                    <a:pt x="92" y="211"/>
                    <a:pt x="92" y="209"/>
                    <a:pt x="92" y="209"/>
                  </a:cubicBezTo>
                  <a:cubicBezTo>
                    <a:pt x="92" y="209"/>
                    <a:pt x="92" y="207"/>
                    <a:pt x="92" y="207"/>
                  </a:cubicBezTo>
                  <a:cubicBezTo>
                    <a:pt x="92" y="207"/>
                    <a:pt x="90" y="205"/>
                    <a:pt x="90" y="205"/>
                  </a:cubicBezTo>
                  <a:cubicBezTo>
                    <a:pt x="90" y="205"/>
                    <a:pt x="89" y="202"/>
                    <a:pt x="89" y="202"/>
                  </a:cubicBezTo>
                  <a:cubicBezTo>
                    <a:pt x="89" y="202"/>
                    <a:pt x="88" y="202"/>
                    <a:pt x="88" y="202"/>
                  </a:cubicBezTo>
                  <a:cubicBezTo>
                    <a:pt x="88" y="202"/>
                    <a:pt x="88" y="204"/>
                    <a:pt x="88" y="204"/>
                  </a:cubicBezTo>
                  <a:cubicBezTo>
                    <a:pt x="88" y="204"/>
                    <a:pt x="88" y="205"/>
                    <a:pt x="88" y="205"/>
                  </a:cubicBezTo>
                  <a:cubicBezTo>
                    <a:pt x="88" y="205"/>
                    <a:pt x="90" y="207"/>
                    <a:pt x="90" y="207"/>
                  </a:cubicBezTo>
                  <a:cubicBezTo>
                    <a:pt x="90" y="207"/>
                    <a:pt x="90" y="209"/>
                    <a:pt x="90" y="209"/>
                  </a:cubicBezTo>
                  <a:cubicBezTo>
                    <a:pt x="90" y="209"/>
                    <a:pt x="89" y="209"/>
                    <a:pt x="89" y="209"/>
                  </a:cubicBezTo>
                  <a:cubicBezTo>
                    <a:pt x="89" y="209"/>
                    <a:pt x="87" y="208"/>
                    <a:pt x="87" y="208"/>
                  </a:cubicBezTo>
                  <a:cubicBezTo>
                    <a:pt x="87" y="208"/>
                    <a:pt x="86" y="207"/>
                    <a:pt x="86" y="207"/>
                  </a:cubicBezTo>
                  <a:cubicBezTo>
                    <a:pt x="86" y="207"/>
                    <a:pt x="85" y="205"/>
                    <a:pt x="85" y="205"/>
                  </a:cubicBezTo>
                  <a:cubicBezTo>
                    <a:pt x="85" y="205"/>
                    <a:pt x="85" y="204"/>
                    <a:pt x="85" y="204"/>
                  </a:cubicBezTo>
                  <a:cubicBezTo>
                    <a:pt x="85" y="204"/>
                    <a:pt x="86" y="202"/>
                    <a:pt x="86" y="202"/>
                  </a:cubicBezTo>
                  <a:cubicBezTo>
                    <a:pt x="86" y="202"/>
                    <a:pt x="86" y="201"/>
                    <a:pt x="86" y="201"/>
                  </a:cubicBezTo>
                  <a:cubicBezTo>
                    <a:pt x="86" y="201"/>
                    <a:pt x="87" y="200"/>
                    <a:pt x="87" y="200"/>
                  </a:cubicBezTo>
                  <a:cubicBezTo>
                    <a:pt x="87" y="200"/>
                    <a:pt x="87" y="197"/>
                    <a:pt x="87" y="197"/>
                  </a:cubicBezTo>
                  <a:cubicBezTo>
                    <a:pt x="87" y="197"/>
                    <a:pt x="86" y="195"/>
                    <a:pt x="86" y="195"/>
                  </a:cubicBezTo>
                  <a:cubicBezTo>
                    <a:pt x="86" y="195"/>
                    <a:pt x="85" y="193"/>
                    <a:pt x="85" y="193"/>
                  </a:cubicBezTo>
                  <a:cubicBezTo>
                    <a:pt x="85" y="193"/>
                    <a:pt x="83" y="191"/>
                    <a:pt x="83" y="191"/>
                  </a:cubicBezTo>
                  <a:cubicBezTo>
                    <a:pt x="83" y="191"/>
                    <a:pt x="81" y="188"/>
                    <a:pt x="81" y="188"/>
                  </a:cubicBezTo>
                  <a:cubicBezTo>
                    <a:pt x="81" y="188"/>
                    <a:pt x="80" y="187"/>
                    <a:pt x="80" y="187"/>
                  </a:cubicBezTo>
                  <a:cubicBezTo>
                    <a:pt x="80" y="187"/>
                    <a:pt x="78" y="186"/>
                    <a:pt x="78" y="186"/>
                  </a:cubicBezTo>
                  <a:cubicBezTo>
                    <a:pt x="78" y="186"/>
                    <a:pt x="76" y="185"/>
                    <a:pt x="76" y="185"/>
                  </a:cubicBezTo>
                  <a:cubicBezTo>
                    <a:pt x="76" y="185"/>
                    <a:pt x="75" y="182"/>
                    <a:pt x="75" y="182"/>
                  </a:cubicBezTo>
                  <a:cubicBezTo>
                    <a:pt x="75" y="182"/>
                    <a:pt x="75" y="179"/>
                    <a:pt x="75" y="179"/>
                  </a:cubicBezTo>
                  <a:cubicBezTo>
                    <a:pt x="75" y="179"/>
                    <a:pt x="74" y="176"/>
                    <a:pt x="74" y="176"/>
                  </a:cubicBezTo>
                  <a:cubicBezTo>
                    <a:pt x="74" y="176"/>
                    <a:pt x="73" y="173"/>
                    <a:pt x="73" y="173"/>
                  </a:cubicBezTo>
                  <a:cubicBezTo>
                    <a:pt x="73" y="173"/>
                    <a:pt x="72" y="172"/>
                    <a:pt x="72" y="172"/>
                  </a:cubicBezTo>
                  <a:cubicBezTo>
                    <a:pt x="72" y="172"/>
                    <a:pt x="70" y="173"/>
                    <a:pt x="70" y="173"/>
                  </a:cubicBezTo>
                  <a:cubicBezTo>
                    <a:pt x="70" y="173"/>
                    <a:pt x="70" y="174"/>
                    <a:pt x="70" y="174"/>
                  </a:cubicBezTo>
                  <a:cubicBezTo>
                    <a:pt x="70" y="174"/>
                    <a:pt x="71" y="176"/>
                    <a:pt x="71" y="176"/>
                  </a:cubicBezTo>
                  <a:cubicBezTo>
                    <a:pt x="71" y="176"/>
                    <a:pt x="72" y="177"/>
                    <a:pt x="72" y="177"/>
                  </a:cubicBezTo>
                  <a:cubicBezTo>
                    <a:pt x="72" y="177"/>
                    <a:pt x="73" y="179"/>
                    <a:pt x="73" y="179"/>
                  </a:cubicBezTo>
                  <a:cubicBezTo>
                    <a:pt x="73" y="179"/>
                    <a:pt x="73" y="181"/>
                    <a:pt x="73" y="181"/>
                  </a:cubicBezTo>
                  <a:cubicBezTo>
                    <a:pt x="73" y="181"/>
                    <a:pt x="71" y="184"/>
                    <a:pt x="71" y="184"/>
                  </a:cubicBezTo>
                  <a:cubicBezTo>
                    <a:pt x="71" y="184"/>
                    <a:pt x="70" y="184"/>
                    <a:pt x="70" y="184"/>
                  </a:cubicBezTo>
                  <a:cubicBezTo>
                    <a:pt x="70" y="184"/>
                    <a:pt x="70" y="182"/>
                    <a:pt x="70" y="182"/>
                  </a:cubicBezTo>
                  <a:cubicBezTo>
                    <a:pt x="70" y="182"/>
                    <a:pt x="68" y="180"/>
                    <a:pt x="68" y="180"/>
                  </a:cubicBezTo>
                  <a:cubicBezTo>
                    <a:pt x="68" y="180"/>
                    <a:pt x="67" y="179"/>
                    <a:pt x="67" y="179"/>
                  </a:cubicBezTo>
                  <a:cubicBezTo>
                    <a:pt x="67" y="179"/>
                    <a:pt x="65" y="178"/>
                    <a:pt x="65" y="178"/>
                  </a:cubicBezTo>
                  <a:cubicBezTo>
                    <a:pt x="65" y="178"/>
                    <a:pt x="65" y="175"/>
                    <a:pt x="65" y="175"/>
                  </a:cubicBezTo>
                  <a:cubicBezTo>
                    <a:pt x="65" y="175"/>
                    <a:pt x="64" y="172"/>
                    <a:pt x="64" y="172"/>
                  </a:cubicBezTo>
                  <a:cubicBezTo>
                    <a:pt x="64" y="172"/>
                    <a:pt x="63" y="170"/>
                    <a:pt x="63" y="170"/>
                  </a:cubicBezTo>
                  <a:cubicBezTo>
                    <a:pt x="63" y="170"/>
                    <a:pt x="64" y="167"/>
                    <a:pt x="64" y="167"/>
                  </a:cubicBezTo>
                  <a:cubicBezTo>
                    <a:pt x="64" y="167"/>
                    <a:pt x="65" y="165"/>
                    <a:pt x="65" y="165"/>
                  </a:cubicBezTo>
                  <a:cubicBezTo>
                    <a:pt x="65" y="165"/>
                    <a:pt x="66" y="163"/>
                    <a:pt x="66" y="163"/>
                  </a:cubicBezTo>
                  <a:cubicBezTo>
                    <a:pt x="66" y="163"/>
                    <a:pt x="66" y="160"/>
                    <a:pt x="66" y="160"/>
                  </a:cubicBezTo>
                  <a:cubicBezTo>
                    <a:pt x="66" y="160"/>
                    <a:pt x="65" y="159"/>
                    <a:pt x="65" y="159"/>
                  </a:cubicBezTo>
                  <a:cubicBezTo>
                    <a:pt x="65" y="159"/>
                    <a:pt x="64" y="157"/>
                    <a:pt x="64" y="157"/>
                  </a:cubicBezTo>
                  <a:cubicBezTo>
                    <a:pt x="64" y="157"/>
                    <a:pt x="65" y="156"/>
                    <a:pt x="65" y="156"/>
                  </a:cubicBezTo>
                  <a:cubicBezTo>
                    <a:pt x="65" y="156"/>
                    <a:pt x="65" y="154"/>
                    <a:pt x="65" y="154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65" y="154"/>
                    <a:pt x="65" y="152"/>
                    <a:pt x="65" y="152"/>
                  </a:cubicBezTo>
                  <a:cubicBezTo>
                    <a:pt x="65" y="152"/>
                    <a:pt x="64" y="150"/>
                    <a:pt x="64" y="150"/>
                  </a:cubicBezTo>
                  <a:cubicBezTo>
                    <a:pt x="64" y="150"/>
                    <a:pt x="63" y="148"/>
                    <a:pt x="63" y="148"/>
                  </a:cubicBezTo>
                  <a:cubicBezTo>
                    <a:pt x="63" y="148"/>
                    <a:pt x="62" y="145"/>
                    <a:pt x="62" y="145"/>
                  </a:cubicBezTo>
                  <a:cubicBezTo>
                    <a:pt x="62" y="145"/>
                    <a:pt x="60" y="143"/>
                    <a:pt x="60" y="143"/>
                  </a:cubicBezTo>
                  <a:cubicBezTo>
                    <a:pt x="60" y="143"/>
                    <a:pt x="59" y="139"/>
                    <a:pt x="59" y="139"/>
                  </a:cubicBezTo>
                  <a:cubicBezTo>
                    <a:pt x="59" y="139"/>
                    <a:pt x="57" y="137"/>
                    <a:pt x="57" y="137"/>
                  </a:cubicBezTo>
                  <a:cubicBezTo>
                    <a:pt x="57" y="137"/>
                    <a:pt x="56" y="134"/>
                    <a:pt x="56" y="134"/>
                  </a:cubicBezTo>
                  <a:cubicBezTo>
                    <a:pt x="56" y="134"/>
                    <a:pt x="56" y="130"/>
                    <a:pt x="56" y="130"/>
                  </a:cubicBezTo>
                  <a:cubicBezTo>
                    <a:pt x="56" y="130"/>
                    <a:pt x="54" y="128"/>
                    <a:pt x="54" y="128"/>
                  </a:cubicBezTo>
                  <a:cubicBezTo>
                    <a:pt x="54" y="128"/>
                    <a:pt x="52" y="125"/>
                    <a:pt x="52" y="125"/>
                  </a:cubicBezTo>
                  <a:cubicBezTo>
                    <a:pt x="52" y="125"/>
                    <a:pt x="50" y="123"/>
                    <a:pt x="50" y="123"/>
                  </a:cubicBezTo>
                  <a:cubicBezTo>
                    <a:pt x="50" y="123"/>
                    <a:pt x="49" y="120"/>
                    <a:pt x="49" y="120"/>
                  </a:cubicBezTo>
                  <a:cubicBezTo>
                    <a:pt x="49" y="120"/>
                    <a:pt x="48" y="118"/>
                    <a:pt x="48" y="118"/>
                  </a:cubicBezTo>
                  <a:cubicBezTo>
                    <a:pt x="48" y="118"/>
                    <a:pt x="47" y="116"/>
                    <a:pt x="47" y="116"/>
                  </a:cubicBezTo>
                  <a:cubicBezTo>
                    <a:pt x="47" y="116"/>
                    <a:pt x="47" y="114"/>
                    <a:pt x="47" y="114"/>
                  </a:cubicBezTo>
                  <a:cubicBezTo>
                    <a:pt x="47" y="114"/>
                    <a:pt x="48" y="113"/>
                    <a:pt x="48" y="113"/>
                  </a:cubicBezTo>
                  <a:cubicBezTo>
                    <a:pt x="48" y="113"/>
                    <a:pt x="49" y="113"/>
                    <a:pt x="49" y="113"/>
                  </a:cubicBezTo>
                  <a:cubicBezTo>
                    <a:pt x="49" y="113"/>
                    <a:pt x="49" y="116"/>
                    <a:pt x="49" y="116"/>
                  </a:cubicBezTo>
                  <a:cubicBezTo>
                    <a:pt x="49" y="116"/>
                    <a:pt x="50" y="115"/>
                    <a:pt x="50" y="115"/>
                  </a:cubicBezTo>
                  <a:cubicBezTo>
                    <a:pt x="50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1" y="114"/>
                    <a:pt x="51" y="112"/>
                    <a:pt x="51" y="112"/>
                  </a:cubicBezTo>
                  <a:cubicBezTo>
                    <a:pt x="51" y="112"/>
                    <a:pt x="49" y="110"/>
                    <a:pt x="49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9" y="105"/>
                    <a:pt x="49" y="105"/>
                  </a:cubicBezTo>
                  <a:cubicBezTo>
                    <a:pt x="49" y="105"/>
                    <a:pt x="48" y="106"/>
                    <a:pt x="48" y="106"/>
                  </a:cubicBezTo>
                  <a:cubicBezTo>
                    <a:pt x="48" y="106"/>
                    <a:pt x="48" y="104"/>
                    <a:pt x="48" y="104"/>
                  </a:cubicBezTo>
                  <a:cubicBezTo>
                    <a:pt x="48" y="104"/>
                    <a:pt x="47" y="104"/>
                    <a:pt x="47" y="104"/>
                  </a:cubicBezTo>
                  <a:cubicBezTo>
                    <a:pt x="47" y="104"/>
                    <a:pt x="47" y="105"/>
                    <a:pt x="47" y="105"/>
                  </a:cubicBezTo>
                  <a:cubicBezTo>
                    <a:pt x="47" y="105"/>
                    <a:pt x="45" y="106"/>
                    <a:pt x="45" y="106"/>
                  </a:cubicBezTo>
                  <a:cubicBezTo>
                    <a:pt x="45" y="106"/>
                    <a:pt x="46" y="108"/>
                    <a:pt x="46" y="108"/>
                  </a:cubicBezTo>
                  <a:cubicBezTo>
                    <a:pt x="46" y="108"/>
                    <a:pt x="45" y="110"/>
                    <a:pt x="45" y="110"/>
                  </a:cubicBezTo>
                  <a:cubicBezTo>
                    <a:pt x="45" y="110"/>
                    <a:pt x="43" y="110"/>
                    <a:pt x="43" y="110"/>
                  </a:cubicBezTo>
                  <a:cubicBezTo>
                    <a:pt x="43" y="110"/>
                    <a:pt x="42" y="111"/>
                    <a:pt x="42" y="111"/>
                  </a:cubicBezTo>
                  <a:cubicBezTo>
                    <a:pt x="42" y="111"/>
                    <a:pt x="40" y="110"/>
                    <a:pt x="40" y="110"/>
                  </a:cubicBezTo>
                  <a:cubicBezTo>
                    <a:pt x="40" y="110"/>
                    <a:pt x="39" y="108"/>
                    <a:pt x="39" y="108"/>
                  </a:cubicBezTo>
                  <a:cubicBezTo>
                    <a:pt x="39" y="108"/>
                    <a:pt x="38" y="108"/>
                    <a:pt x="38" y="108"/>
                  </a:cubicBezTo>
                  <a:cubicBezTo>
                    <a:pt x="38" y="108"/>
                    <a:pt x="36" y="109"/>
                    <a:pt x="36" y="109"/>
                  </a:cubicBezTo>
                  <a:cubicBezTo>
                    <a:pt x="36" y="109"/>
                    <a:pt x="35" y="108"/>
                    <a:pt x="35" y="108"/>
                  </a:cubicBezTo>
                  <a:cubicBezTo>
                    <a:pt x="35" y="108"/>
                    <a:pt x="33" y="106"/>
                    <a:pt x="33" y="106"/>
                  </a:cubicBezTo>
                  <a:cubicBezTo>
                    <a:pt x="33" y="106"/>
                    <a:pt x="30" y="104"/>
                    <a:pt x="30" y="104"/>
                  </a:cubicBezTo>
                  <a:cubicBezTo>
                    <a:pt x="30" y="104"/>
                    <a:pt x="28" y="103"/>
                    <a:pt x="28" y="103"/>
                  </a:cubicBezTo>
                  <a:cubicBezTo>
                    <a:pt x="28" y="103"/>
                    <a:pt x="26" y="102"/>
                    <a:pt x="26" y="102"/>
                  </a:cubicBezTo>
                  <a:cubicBezTo>
                    <a:pt x="26" y="102"/>
                    <a:pt x="24" y="100"/>
                    <a:pt x="24" y="100"/>
                  </a:cubicBezTo>
                  <a:cubicBezTo>
                    <a:pt x="24" y="100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0" y="97"/>
                    <a:pt x="20" y="97"/>
                  </a:cubicBezTo>
                  <a:cubicBezTo>
                    <a:pt x="20" y="97"/>
                    <a:pt x="18" y="95"/>
                    <a:pt x="18" y="95"/>
                  </a:cubicBezTo>
                  <a:cubicBezTo>
                    <a:pt x="18" y="95"/>
                    <a:pt x="17" y="94"/>
                    <a:pt x="17" y="94"/>
                  </a:cubicBezTo>
                  <a:cubicBezTo>
                    <a:pt x="17" y="94"/>
                    <a:pt x="11" y="94"/>
                    <a:pt x="11" y="94"/>
                  </a:cubicBezTo>
                  <a:cubicBezTo>
                    <a:pt x="11" y="94"/>
                    <a:pt x="8" y="93"/>
                    <a:pt x="8" y="93"/>
                  </a:cubicBezTo>
                  <a:cubicBezTo>
                    <a:pt x="8" y="93"/>
                    <a:pt x="6" y="90"/>
                    <a:pt x="6" y="90"/>
                  </a:cubicBezTo>
                  <a:cubicBezTo>
                    <a:pt x="6" y="90"/>
                    <a:pt x="3" y="86"/>
                    <a:pt x="3" y="86"/>
                  </a:cubicBezTo>
                  <a:cubicBezTo>
                    <a:pt x="3" y="86"/>
                    <a:pt x="0" y="81"/>
                    <a:pt x="0" y="81"/>
                  </a:cubicBezTo>
                  <a:cubicBezTo>
                    <a:pt x="0" y="81"/>
                    <a:pt x="1" y="79"/>
                    <a:pt x="1" y="79"/>
                  </a:cubicBezTo>
                  <a:cubicBezTo>
                    <a:pt x="1" y="79"/>
                    <a:pt x="1" y="75"/>
                    <a:pt x="1" y="75"/>
                  </a:cubicBezTo>
                  <a:cubicBezTo>
                    <a:pt x="1" y="75"/>
                    <a:pt x="2" y="72"/>
                    <a:pt x="2" y="72"/>
                  </a:cubicBezTo>
                  <a:cubicBezTo>
                    <a:pt x="2" y="72"/>
                    <a:pt x="3" y="69"/>
                    <a:pt x="3" y="69"/>
                  </a:cubicBezTo>
                  <a:cubicBezTo>
                    <a:pt x="3" y="69"/>
                    <a:pt x="3" y="65"/>
                    <a:pt x="3" y="65"/>
                  </a:cubicBezTo>
                  <a:cubicBezTo>
                    <a:pt x="3" y="65"/>
                    <a:pt x="4" y="59"/>
                    <a:pt x="4" y="59"/>
                  </a:cubicBezTo>
                  <a:cubicBezTo>
                    <a:pt x="4" y="59"/>
                    <a:pt x="6" y="54"/>
                    <a:pt x="6" y="54"/>
                  </a:cubicBezTo>
                  <a:cubicBezTo>
                    <a:pt x="6" y="54"/>
                    <a:pt x="8" y="50"/>
                    <a:pt x="8" y="50"/>
                  </a:cubicBezTo>
                  <a:cubicBezTo>
                    <a:pt x="8" y="50"/>
                    <a:pt x="21" y="50"/>
                    <a:pt x="21" y="50"/>
                  </a:cubicBezTo>
                  <a:cubicBezTo>
                    <a:pt x="21" y="50"/>
                    <a:pt x="22" y="47"/>
                    <a:pt x="22" y="47"/>
                  </a:cubicBezTo>
                  <a:cubicBezTo>
                    <a:pt x="22" y="47"/>
                    <a:pt x="22" y="44"/>
                    <a:pt x="22" y="44"/>
                  </a:cubicBezTo>
                  <a:cubicBezTo>
                    <a:pt x="22" y="44"/>
                    <a:pt x="20" y="40"/>
                    <a:pt x="20" y="40"/>
                  </a:cubicBezTo>
                  <a:cubicBezTo>
                    <a:pt x="20" y="40"/>
                    <a:pt x="20" y="38"/>
                    <a:pt x="20" y="38"/>
                  </a:cubicBezTo>
                  <a:cubicBezTo>
                    <a:pt x="20" y="38"/>
                    <a:pt x="19" y="35"/>
                    <a:pt x="19" y="35"/>
                  </a:cubicBezTo>
                  <a:cubicBezTo>
                    <a:pt x="19" y="35"/>
                    <a:pt x="16" y="34"/>
                    <a:pt x="16" y="34"/>
                  </a:cubicBezTo>
                  <a:cubicBezTo>
                    <a:pt x="16" y="34"/>
                    <a:pt x="15" y="29"/>
                    <a:pt x="15" y="29"/>
                  </a:cubicBezTo>
                  <a:cubicBezTo>
                    <a:pt x="15" y="29"/>
                    <a:pt x="13" y="26"/>
                    <a:pt x="13" y="26"/>
                  </a:cubicBezTo>
                  <a:cubicBezTo>
                    <a:pt x="13" y="26"/>
                    <a:pt x="18" y="26"/>
                    <a:pt x="18" y="26"/>
                  </a:cubicBezTo>
                  <a:cubicBezTo>
                    <a:pt x="18" y="26"/>
                    <a:pt x="19" y="14"/>
                    <a:pt x="19" y="14"/>
                  </a:cubicBezTo>
                  <a:cubicBezTo>
                    <a:pt x="19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2"/>
                    <a:pt x="38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1" y="12"/>
                    <a:pt x="41" y="12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2" y="12"/>
                    <a:pt x="43" y="10"/>
                    <a:pt x="43" y="10"/>
                  </a:cubicBezTo>
                  <a:cubicBezTo>
                    <a:pt x="43" y="10"/>
                    <a:pt x="44" y="7"/>
                    <a:pt x="44" y="7"/>
                  </a:cubicBezTo>
                  <a:cubicBezTo>
                    <a:pt x="44" y="7"/>
                    <a:pt x="45" y="5"/>
                    <a:pt x="45" y="5"/>
                  </a:cubicBezTo>
                  <a:cubicBezTo>
                    <a:pt x="45" y="5"/>
                    <a:pt x="47" y="1"/>
                    <a:pt x="47" y="1"/>
                  </a:cubicBezTo>
                  <a:cubicBezTo>
                    <a:pt x="47" y="1"/>
                    <a:pt x="48" y="0"/>
                    <a:pt x="48" y="0"/>
                  </a:cubicBezTo>
                  <a:cubicBezTo>
                    <a:pt x="48" y="0"/>
                    <a:pt x="48" y="1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50" y="2"/>
                    <a:pt x="50" y="2"/>
                  </a:cubicBezTo>
                  <a:cubicBezTo>
                    <a:pt x="50" y="2"/>
                    <a:pt x="51" y="6"/>
                    <a:pt x="51" y="6"/>
                  </a:cubicBezTo>
                  <a:cubicBezTo>
                    <a:pt x="51" y="6"/>
                    <a:pt x="52" y="7"/>
                    <a:pt x="52" y="7"/>
                  </a:cubicBezTo>
                  <a:cubicBezTo>
                    <a:pt x="52" y="7"/>
                    <a:pt x="51" y="10"/>
                    <a:pt x="51" y="10"/>
                  </a:cubicBezTo>
                  <a:cubicBezTo>
                    <a:pt x="51" y="10"/>
                    <a:pt x="50" y="11"/>
                    <a:pt x="50" y="11"/>
                  </a:cubicBezTo>
                  <a:cubicBezTo>
                    <a:pt x="50" y="11"/>
                    <a:pt x="49" y="14"/>
                    <a:pt x="49" y="14"/>
                  </a:cubicBezTo>
                  <a:cubicBezTo>
                    <a:pt x="49" y="14"/>
                    <a:pt x="48" y="17"/>
                    <a:pt x="48" y="17"/>
                  </a:cubicBezTo>
                  <a:cubicBezTo>
                    <a:pt x="48" y="17"/>
                    <a:pt x="48" y="20"/>
                    <a:pt x="48" y="20"/>
                  </a:cubicBezTo>
                  <a:cubicBezTo>
                    <a:pt x="48" y="20"/>
                    <a:pt x="47" y="23"/>
                    <a:pt x="47" y="23"/>
                  </a:cubicBezTo>
                  <a:cubicBezTo>
                    <a:pt x="47" y="23"/>
                    <a:pt x="46" y="27"/>
                    <a:pt x="46" y="27"/>
                  </a:cubicBezTo>
                  <a:cubicBezTo>
                    <a:pt x="46" y="27"/>
                    <a:pt x="46" y="32"/>
                    <a:pt x="46" y="32"/>
                  </a:cubicBezTo>
                  <a:cubicBezTo>
                    <a:pt x="46" y="32"/>
                    <a:pt x="46" y="35"/>
                    <a:pt x="46" y="35"/>
                  </a:cubicBezTo>
                  <a:cubicBezTo>
                    <a:pt x="46" y="35"/>
                    <a:pt x="46" y="37"/>
                    <a:pt x="46" y="37"/>
                  </a:cubicBezTo>
                  <a:cubicBezTo>
                    <a:pt x="46" y="37"/>
                    <a:pt x="44" y="39"/>
                    <a:pt x="44" y="39"/>
                  </a:cubicBezTo>
                  <a:cubicBezTo>
                    <a:pt x="44" y="39"/>
                    <a:pt x="42" y="45"/>
                    <a:pt x="42" y="45"/>
                  </a:cubicBezTo>
                  <a:cubicBezTo>
                    <a:pt x="42" y="45"/>
                    <a:pt x="41" y="46"/>
                    <a:pt x="41" y="46"/>
                  </a:cubicBezTo>
                  <a:cubicBezTo>
                    <a:pt x="41" y="46"/>
                    <a:pt x="38" y="52"/>
                    <a:pt x="38" y="52"/>
                  </a:cubicBezTo>
                  <a:cubicBezTo>
                    <a:pt x="38" y="52"/>
                    <a:pt x="37" y="54"/>
                    <a:pt x="37" y="54"/>
                  </a:cubicBezTo>
                  <a:cubicBezTo>
                    <a:pt x="37" y="54"/>
                    <a:pt x="38" y="54"/>
                    <a:pt x="38" y="54"/>
                  </a:cubicBezTo>
                  <a:cubicBezTo>
                    <a:pt x="38" y="54"/>
                    <a:pt x="39" y="55"/>
                    <a:pt x="39" y="55"/>
                  </a:cubicBezTo>
                  <a:cubicBezTo>
                    <a:pt x="39" y="55"/>
                    <a:pt x="40" y="57"/>
                    <a:pt x="40" y="57"/>
                  </a:cubicBezTo>
                  <a:cubicBezTo>
                    <a:pt x="40" y="57"/>
                    <a:pt x="41" y="56"/>
                    <a:pt x="41" y="56"/>
                  </a:cubicBezTo>
                  <a:cubicBezTo>
                    <a:pt x="41" y="56"/>
                    <a:pt x="41" y="53"/>
                    <a:pt x="41" y="53"/>
                  </a:cubicBezTo>
                  <a:cubicBezTo>
                    <a:pt x="41" y="53"/>
                    <a:pt x="43" y="54"/>
                    <a:pt x="43" y="54"/>
                  </a:cubicBezTo>
                  <a:cubicBezTo>
                    <a:pt x="43" y="54"/>
                    <a:pt x="44" y="55"/>
                    <a:pt x="44" y="55"/>
                  </a:cubicBezTo>
                  <a:cubicBezTo>
                    <a:pt x="44" y="55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7" y="57"/>
                    <a:pt x="47" y="57"/>
                  </a:cubicBezTo>
                  <a:cubicBezTo>
                    <a:pt x="47" y="57"/>
                    <a:pt x="48" y="54"/>
                    <a:pt x="48" y="54"/>
                  </a:cubicBezTo>
                  <a:cubicBezTo>
                    <a:pt x="48" y="54"/>
                    <a:pt x="49" y="54"/>
                    <a:pt x="49" y="54"/>
                  </a:cubicBezTo>
                  <a:cubicBezTo>
                    <a:pt x="49" y="54"/>
                    <a:pt x="51" y="53"/>
                    <a:pt x="51" y="53"/>
                  </a:cubicBezTo>
                  <a:cubicBezTo>
                    <a:pt x="51" y="53"/>
                    <a:pt x="52" y="55"/>
                    <a:pt x="52" y="55"/>
                  </a:cubicBezTo>
                  <a:cubicBezTo>
                    <a:pt x="52" y="55"/>
                    <a:pt x="53" y="55"/>
                    <a:pt x="53" y="55"/>
                  </a:cubicBezTo>
                  <a:cubicBezTo>
                    <a:pt x="53" y="55"/>
                    <a:pt x="55" y="55"/>
                    <a:pt x="55" y="55"/>
                  </a:cubicBezTo>
                  <a:cubicBezTo>
                    <a:pt x="55" y="55"/>
                    <a:pt x="57" y="56"/>
                    <a:pt x="57" y="56"/>
                  </a:cubicBezTo>
                  <a:cubicBezTo>
                    <a:pt x="57" y="56"/>
                    <a:pt x="60" y="56"/>
                    <a:pt x="60" y="56"/>
                  </a:cubicBezTo>
                  <a:cubicBezTo>
                    <a:pt x="60" y="56"/>
                    <a:pt x="62" y="56"/>
                    <a:pt x="62" y="56"/>
                  </a:cubicBezTo>
                  <a:cubicBezTo>
                    <a:pt x="62" y="56"/>
                    <a:pt x="64" y="55"/>
                    <a:pt x="64" y="55"/>
                  </a:cubicBezTo>
                  <a:cubicBezTo>
                    <a:pt x="64" y="55"/>
                    <a:pt x="65" y="55"/>
                    <a:pt x="65" y="55"/>
                  </a:cubicBezTo>
                  <a:cubicBezTo>
                    <a:pt x="65" y="55"/>
                    <a:pt x="67" y="53"/>
                    <a:pt x="67" y="53"/>
                  </a:cubicBezTo>
                  <a:cubicBezTo>
                    <a:pt x="67" y="53"/>
                    <a:pt x="68" y="53"/>
                    <a:pt x="68" y="53"/>
                  </a:cubicBezTo>
                  <a:cubicBezTo>
                    <a:pt x="68" y="53"/>
                    <a:pt x="69" y="52"/>
                    <a:pt x="69" y="52"/>
                  </a:cubicBezTo>
                  <a:cubicBezTo>
                    <a:pt x="69" y="52"/>
                    <a:pt x="70" y="51"/>
                    <a:pt x="70" y="51"/>
                  </a:cubicBezTo>
                  <a:cubicBezTo>
                    <a:pt x="70" y="51"/>
                    <a:pt x="72" y="51"/>
                    <a:pt x="72" y="51"/>
                  </a:cubicBezTo>
                  <a:cubicBezTo>
                    <a:pt x="72" y="51"/>
                    <a:pt x="72" y="52"/>
                    <a:pt x="72" y="52"/>
                  </a:cubicBezTo>
                  <a:cubicBezTo>
                    <a:pt x="72" y="52"/>
                    <a:pt x="74" y="53"/>
                    <a:pt x="74" y="53"/>
                  </a:cubicBezTo>
                  <a:cubicBezTo>
                    <a:pt x="74" y="53"/>
                    <a:pt x="76" y="54"/>
                    <a:pt x="76" y="54"/>
                  </a:cubicBezTo>
                  <a:cubicBezTo>
                    <a:pt x="76" y="54"/>
                    <a:pt x="78" y="53"/>
                    <a:pt x="78" y="53"/>
                  </a:cubicBezTo>
                  <a:cubicBezTo>
                    <a:pt x="78" y="53"/>
                    <a:pt x="79" y="51"/>
                    <a:pt x="79" y="51"/>
                  </a:cubicBezTo>
                  <a:cubicBezTo>
                    <a:pt x="79" y="51"/>
                    <a:pt x="81" y="52"/>
                    <a:pt x="81" y="52"/>
                  </a:cubicBezTo>
                  <a:cubicBezTo>
                    <a:pt x="81" y="52"/>
                    <a:pt x="82" y="53"/>
                    <a:pt x="82" y="53"/>
                  </a:cubicBezTo>
                  <a:cubicBezTo>
                    <a:pt x="82" y="53"/>
                    <a:pt x="84" y="54"/>
                    <a:pt x="84" y="54"/>
                  </a:cubicBezTo>
                  <a:cubicBezTo>
                    <a:pt x="84" y="54"/>
                    <a:pt x="84" y="55"/>
                    <a:pt x="84" y="55"/>
                  </a:cubicBezTo>
                  <a:cubicBezTo>
                    <a:pt x="84" y="55"/>
                    <a:pt x="86" y="55"/>
                    <a:pt x="86" y="55"/>
                  </a:cubicBezTo>
                  <a:cubicBezTo>
                    <a:pt x="86" y="55"/>
                    <a:pt x="88" y="56"/>
                    <a:pt x="88" y="56"/>
                  </a:cubicBezTo>
                  <a:cubicBezTo>
                    <a:pt x="88" y="56"/>
                    <a:pt x="89" y="58"/>
                    <a:pt x="89" y="58"/>
                  </a:cubicBezTo>
                  <a:cubicBezTo>
                    <a:pt x="89" y="58"/>
                    <a:pt x="90" y="61"/>
                    <a:pt x="90" y="61"/>
                  </a:cubicBezTo>
                  <a:cubicBezTo>
                    <a:pt x="90" y="61"/>
                    <a:pt x="92" y="63"/>
                    <a:pt x="92" y="63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3" y="64"/>
                    <a:pt x="94" y="66"/>
                    <a:pt x="94" y="66"/>
                  </a:cubicBezTo>
                  <a:cubicBezTo>
                    <a:pt x="94" y="66"/>
                    <a:pt x="95" y="67"/>
                    <a:pt x="95" y="67"/>
                  </a:cubicBezTo>
                  <a:cubicBezTo>
                    <a:pt x="95" y="67"/>
                    <a:pt x="96" y="70"/>
                    <a:pt x="96" y="70"/>
                  </a:cubicBezTo>
                  <a:cubicBezTo>
                    <a:pt x="96" y="70"/>
                    <a:pt x="97" y="71"/>
                    <a:pt x="97" y="71"/>
                  </a:cubicBezTo>
                  <a:cubicBezTo>
                    <a:pt x="97" y="71"/>
                    <a:pt x="97" y="73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3"/>
                    <a:pt x="97" y="74"/>
                    <a:pt x="97" y="74"/>
                  </a:cubicBezTo>
                  <a:cubicBezTo>
                    <a:pt x="97" y="74"/>
                    <a:pt x="97" y="75"/>
                    <a:pt x="97" y="75"/>
                  </a:cubicBezTo>
                  <a:cubicBezTo>
                    <a:pt x="97" y="75"/>
                    <a:pt x="96" y="76"/>
                    <a:pt x="96" y="76"/>
                  </a:cubicBezTo>
                  <a:cubicBezTo>
                    <a:pt x="96" y="76"/>
                    <a:pt x="96" y="78"/>
                    <a:pt x="96" y="78"/>
                  </a:cubicBezTo>
                  <a:cubicBezTo>
                    <a:pt x="96" y="78"/>
                    <a:pt x="96" y="82"/>
                    <a:pt x="96" y="82"/>
                  </a:cubicBezTo>
                  <a:cubicBezTo>
                    <a:pt x="96" y="82"/>
                    <a:pt x="97" y="86"/>
                    <a:pt x="97" y="86"/>
                  </a:cubicBezTo>
                  <a:cubicBezTo>
                    <a:pt x="97" y="86"/>
                    <a:pt x="96" y="87"/>
                    <a:pt x="96" y="87"/>
                  </a:cubicBezTo>
                  <a:cubicBezTo>
                    <a:pt x="96" y="87"/>
                    <a:pt x="96" y="89"/>
                    <a:pt x="96" y="89"/>
                  </a:cubicBezTo>
                  <a:cubicBezTo>
                    <a:pt x="96" y="89"/>
                    <a:pt x="95" y="92"/>
                    <a:pt x="95" y="92"/>
                  </a:cubicBezTo>
                  <a:cubicBezTo>
                    <a:pt x="95" y="92"/>
                    <a:pt x="93" y="95"/>
                    <a:pt x="93" y="95"/>
                  </a:cubicBezTo>
                  <a:cubicBezTo>
                    <a:pt x="93" y="95"/>
                    <a:pt x="92" y="99"/>
                    <a:pt x="92" y="99"/>
                  </a:cubicBezTo>
                  <a:cubicBezTo>
                    <a:pt x="92" y="99"/>
                    <a:pt x="92" y="102"/>
                    <a:pt x="92" y="102"/>
                  </a:cubicBezTo>
                  <a:cubicBezTo>
                    <a:pt x="92" y="102"/>
                    <a:pt x="91" y="106"/>
                    <a:pt x="91" y="106"/>
                  </a:cubicBezTo>
                  <a:cubicBezTo>
                    <a:pt x="91" y="106"/>
                    <a:pt x="91" y="111"/>
                    <a:pt x="91" y="111"/>
                  </a:cubicBezTo>
                  <a:cubicBezTo>
                    <a:pt x="91" y="111"/>
                    <a:pt x="91" y="116"/>
                    <a:pt x="91" y="116"/>
                  </a:cubicBezTo>
                  <a:cubicBezTo>
                    <a:pt x="91" y="116"/>
                    <a:pt x="90" y="118"/>
                    <a:pt x="90" y="118"/>
                  </a:cubicBezTo>
                  <a:cubicBezTo>
                    <a:pt x="90" y="118"/>
                    <a:pt x="90" y="122"/>
                    <a:pt x="90" y="122"/>
                  </a:cubicBezTo>
                  <a:cubicBezTo>
                    <a:pt x="90" y="122"/>
                    <a:pt x="91" y="124"/>
                    <a:pt x="91" y="124"/>
                  </a:cubicBezTo>
                  <a:cubicBezTo>
                    <a:pt x="91" y="124"/>
                    <a:pt x="91" y="126"/>
                    <a:pt x="91" y="126"/>
                  </a:cubicBezTo>
                  <a:cubicBezTo>
                    <a:pt x="91" y="126"/>
                    <a:pt x="90" y="126"/>
                    <a:pt x="90" y="126"/>
                  </a:cubicBezTo>
                  <a:cubicBezTo>
                    <a:pt x="90" y="126"/>
                    <a:pt x="90" y="124"/>
                    <a:pt x="90" y="124"/>
                  </a:cubicBezTo>
                  <a:cubicBezTo>
                    <a:pt x="90" y="124"/>
                    <a:pt x="89" y="123"/>
                    <a:pt x="89" y="123"/>
                  </a:cubicBezTo>
                  <a:cubicBezTo>
                    <a:pt x="89" y="123"/>
                    <a:pt x="88" y="124"/>
                    <a:pt x="88" y="124"/>
                  </a:cubicBezTo>
                  <a:cubicBezTo>
                    <a:pt x="88" y="124"/>
                    <a:pt x="88" y="127"/>
                    <a:pt x="88" y="127"/>
                  </a:cubicBezTo>
                  <a:cubicBezTo>
                    <a:pt x="88" y="127"/>
                    <a:pt x="89" y="129"/>
                    <a:pt x="89" y="129"/>
                  </a:cubicBezTo>
                  <a:cubicBezTo>
                    <a:pt x="89" y="129"/>
                    <a:pt x="88" y="131"/>
                    <a:pt x="88" y="131"/>
                  </a:cubicBezTo>
                  <a:cubicBezTo>
                    <a:pt x="88" y="131"/>
                    <a:pt x="88" y="135"/>
                    <a:pt x="88" y="135"/>
                  </a:cubicBezTo>
                  <a:cubicBezTo>
                    <a:pt x="88" y="135"/>
                    <a:pt x="87" y="136"/>
                    <a:pt x="87" y="136"/>
                  </a:cubicBezTo>
                  <a:cubicBezTo>
                    <a:pt x="87" y="136"/>
                    <a:pt x="87" y="138"/>
                    <a:pt x="87" y="138"/>
                  </a:cubicBezTo>
                  <a:cubicBezTo>
                    <a:pt x="87" y="138"/>
                    <a:pt x="88" y="138"/>
                    <a:pt x="88" y="138"/>
                  </a:cubicBezTo>
                  <a:cubicBezTo>
                    <a:pt x="88" y="138"/>
                    <a:pt x="88" y="143"/>
                    <a:pt x="88" y="143"/>
                  </a:cubicBezTo>
                  <a:cubicBezTo>
                    <a:pt x="88" y="143"/>
                    <a:pt x="87" y="145"/>
                    <a:pt x="87" y="145"/>
                  </a:cubicBezTo>
                  <a:cubicBezTo>
                    <a:pt x="87" y="145"/>
                    <a:pt x="86" y="148"/>
                    <a:pt x="86" y="148"/>
                  </a:cubicBezTo>
                  <a:cubicBezTo>
                    <a:pt x="86" y="148"/>
                    <a:pt x="86" y="153"/>
                    <a:pt x="86" y="153"/>
                  </a:cubicBezTo>
                  <a:cubicBezTo>
                    <a:pt x="86" y="153"/>
                    <a:pt x="86" y="155"/>
                    <a:pt x="86" y="155"/>
                  </a:cubicBezTo>
                  <a:cubicBezTo>
                    <a:pt x="86" y="155"/>
                    <a:pt x="87" y="157"/>
                    <a:pt x="87" y="157"/>
                  </a:cubicBezTo>
                  <a:cubicBezTo>
                    <a:pt x="87" y="157"/>
                    <a:pt x="87" y="158"/>
                    <a:pt x="87" y="158"/>
                  </a:cubicBezTo>
                  <a:cubicBezTo>
                    <a:pt x="87" y="158"/>
                    <a:pt x="88" y="158"/>
                    <a:pt x="88" y="158"/>
                  </a:cubicBezTo>
                  <a:cubicBezTo>
                    <a:pt x="88" y="158"/>
                    <a:pt x="88" y="161"/>
                    <a:pt x="88" y="161"/>
                  </a:cubicBezTo>
                  <a:cubicBezTo>
                    <a:pt x="88" y="161"/>
                    <a:pt x="89" y="163"/>
                    <a:pt x="89" y="163"/>
                  </a:cubicBezTo>
                  <a:cubicBezTo>
                    <a:pt x="89" y="163"/>
                    <a:pt x="90" y="165"/>
                    <a:pt x="90" y="165"/>
                  </a:cubicBezTo>
                  <a:cubicBezTo>
                    <a:pt x="90" y="165"/>
                    <a:pt x="90" y="166"/>
                    <a:pt x="90" y="166"/>
                  </a:cubicBezTo>
                  <a:cubicBezTo>
                    <a:pt x="90" y="166"/>
                    <a:pt x="90" y="169"/>
                    <a:pt x="90" y="169"/>
                  </a:cubicBezTo>
                  <a:cubicBezTo>
                    <a:pt x="90" y="169"/>
                    <a:pt x="90" y="171"/>
                    <a:pt x="90" y="171"/>
                  </a:cubicBezTo>
                  <a:cubicBezTo>
                    <a:pt x="90" y="171"/>
                    <a:pt x="91" y="172"/>
                    <a:pt x="91" y="172"/>
                  </a:cubicBezTo>
                  <a:cubicBezTo>
                    <a:pt x="91" y="172"/>
                    <a:pt x="93" y="175"/>
                    <a:pt x="93" y="175"/>
                  </a:cubicBezTo>
                  <a:cubicBezTo>
                    <a:pt x="93" y="175"/>
                    <a:pt x="94" y="178"/>
                    <a:pt x="94" y="178"/>
                  </a:cubicBezTo>
                  <a:cubicBezTo>
                    <a:pt x="94" y="178"/>
                    <a:pt x="95" y="181"/>
                    <a:pt x="95" y="181"/>
                  </a:cubicBezTo>
                  <a:cubicBezTo>
                    <a:pt x="95" y="181"/>
                    <a:pt x="96" y="183"/>
                    <a:pt x="96" y="183"/>
                  </a:cubicBezTo>
                  <a:cubicBezTo>
                    <a:pt x="96" y="183"/>
                    <a:pt x="97" y="184"/>
                    <a:pt x="97" y="184"/>
                  </a:cubicBezTo>
                  <a:cubicBezTo>
                    <a:pt x="97" y="184"/>
                    <a:pt x="98" y="185"/>
                    <a:pt x="98" y="185"/>
                  </a:cubicBezTo>
                  <a:cubicBezTo>
                    <a:pt x="98" y="185"/>
                    <a:pt x="99" y="187"/>
                    <a:pt x="99" y="187"/>
                  </a:cubicBez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00" y="189"/>
                    <a:pt x="100" y="189"/>
                  </a:cubicBezTo>
                  <a:cubicBezTo>
                    <a:pt x="100" y="189"/>
                    <a:pt x="100" y="192"/>
                    <a:pt x="100" y="192"/>
                  </a:cubicBezTo>
                  <a:cubicBezTo>
                    <a:pt x="100" y="192"/>
                    <a:pt x="101" y="193"/>
                    <a:pt x="101" y="193"/>
                  </a:cubicBezTo>
                  <a:cubicBezTo>
                    <a:pt x="101" y="193"/>
                    <a:pt x="101" y="197"/>
                    <a:pt x="101" y="197"/>
                  </a:cubicBezTo>
                  <a:cubicBezTo>
                    <a:pt x="101" y="197"/>
                    <a:pt x="103" y="198"/>
                    <a:pt x="103" y="198"/>
                  </a:cubicBezTo>
                  <a:cubicBezTo>
                    <a:pt x="103" y="198"/>
                    <a:pt x="105" y="198"/>
                    <a:pt x="105" y="198"/>
                  </a:cubicBezTo>
                  <a:cubicBezTo>
                    <a:pt x="105" y="198"/>
                    <a:pt x="106" y="198"/>
                    <a:pt x="106" y="198"/>
                  </a:cubicBezTo>
                  <a:cubicBezTo>
                    <a:pt x="106" y="198"/>
                    <a:pt x="106" y="196"/>
                    <a:pt x="106" y="196"/>
                  </a:cubicBezTo>
                  <a:cubicBezTo>
                    <a:pt x="106" y="196"/>
                    <a:pt x="105" y="195"/>
                    <a:pt x="105" y="195"/>
                  </a:cubicBezTo>
                  <a:cubicBezTo>
                    <a:pt x="105" y="195"/>
                    <a:pt x="105" y="194"/>
                    <a:pt x="105" y="194"/>
                  </a:cubicBezTo>
                  <a:cubicBezTo>
                    <a:pt x="105" y="194"/>
                    <a:pt x="106" y="195"/>
                    <a:pt x="106" y="195"/>
                  </a:cubicBezTo>
                  <a:cubicBezTo>
                    <a:pt x="106" y="195"/>
                    <a:pt x="107" y="198"/>
                    <a:pt x="107" y="198"/>
                  </a:cubicBezTo>
                  <a:cubicBezTo>
                    <a:pt x="107" y="198"/>
                    <a:pt x="109" y="201"/>
                    <a:pt x="109" y="201"/>
                  </a:cubicBezTo>
                  <a:cubicBezTo>
                    <a:pt x="109" y="201"/>
                    <a:pt x="110" y="201"/>
                    <a:pt x="110" y="201"/>
                  </a:cubicBezTo>
                  <a:cubicBezTo>
                    <a:pt x="110" y="201"/>
                    <a:pt x="111" y="201"/>
                    <a:pt x="111" y="201"/>
                  </a:cubicBezTo>
                  <a:cubicBezTo>
                    <a:pt x="111" y="201"/>
                    <a:pt x="113" y="201"/>
                    <a:pt x="113" y="201"/>
                  </a:cubicBezTo>
                  <a:cubicBezTo>
                    <a:pt x="113" y="201"/>
                    <a:pt x="114" y="201"/>
                    <a:pt x="114" y="201"/>
                  </a:cubicBezTo>
                  <a:cubicBezTo>
                    <a:pt x="114" y="201"/>
                    <a:pt x="116" y="200"/>
                    <a:pt x="116" y="200"/>
                  </a:cubicBezTo>
                  <a:cubicBezTo>
                    <a:pt x="116" y="200"/>
                    <a:pt x="118" y="197"/>
                    <a:pt x="118" y="197"/>
                  </a:cubicBezTo>
                  <a:cubicBezTo>
                    <a:pt x="118" y="197"/>
                    <a:pt x="120" y="195"/>
                    <a:pt x="120" y="195"/>
                  </a:cubicBezTo>
                  <a:cubicBezTo>
                    <a:pt x="120" y="195"/>
                    <a:pt x="121" y="194"/>
                    <a:pt x="121" y="194"/>
                  </a:cubicBezTo>
                  <a:cubicBezTo>
                    <a:pt x="121" y="194"/>
                    <a:pt x="123" y="193"/>
                    <a:pt x="123" y="193"/>
                  </a:cubicBezTo>
                  <a:cubicBezTo>
                    <a:pt x="123" y="193"/>
                    <a:pt x="125" y="191"/>
                    <a:pt x="125" y="191"/>
                  </a:cubicBezTo>
                  <a:cubicBezTo>
                    <a:pt x="125" y="191"/>
                    <a:pt x="128" y="189"/>
                    <a:pt x="128" y="189"/>
                  </a:cubicBezTo>
                  <a:cubicBezTo>
                    <a:pt x="128" y="189"/>
                    <a:pt x="129" y="187"/>
                    <a:pt x="129" y="187"/>
                  </a:cubicBezTo>
                  <a:cubicBezTo>
                    <a:pt x="129" y="187"/>
                    <a:pt x="131" y="186"/>
                    <a:pt x="131" y="186"/>
                  </a:cubicBezTo>
                  <a:cubicBezTo>
                    <a:pt x="131" y="186"/>
                    <a:pt x="132" y="186"/>
                    <a:pt x="132" y="186"/>
                  </a:cubicBezTo>
                  <a:cubicBezTo>
                    <a:pt x="132" y="186"/>
                    <a:pt x="133" y="185"/>
                    <a:pt x="133" y="185"/>
                  </a:cubicBezTo>
                  <a:cubicBezTo>
                    <a:pt x="133" y="185"/>
                    <a:pt x="136" y="187"/>
                    <a:pt x="136" y="187"/>
                  </a:cubicBezTo>
                  <a:cubicBezTo>
                    <a:pt x="136" y="187"/>
                    <a:pt x="137" y="188"/>
                    <a:pt x="137" y="188"/>
                  </a:cubicBezTo>
                  <a:cubicBezTo>
                    <a:pt x="137" y="188"/>
                    <a:pt x="139" y="188"/>
                    <a:pt x="139" y="188"/>
                  </a:cubicBezTo>
                  <a:cubicBezTo>
                    <a:pt x="139" y="188"/>
                    <a:pt x="141" y="187"/>
                    <a:pt x="141" y="187"/>
                  </a:cubicBezTo>
                  <a:cubicBezTo>
                    <a:pt x="141" y="187"/>
                    <a:pt x="143" y="188"/>
                    <a:pt x="143" y="188"/>
                  </a:cubicBezTo>
                  <a:cubicBezTo>
                    <a:pt x="143" y="188"/>
                    <a:pt x="143" y="189"/>
                    <a:pt x="143" y="189"/>
                  </a:cubicBezTo>
                  <a:cubicBezTo>
                    <a:pt x="143" y="189"/>
                    <a:pt x="143" y="189"/>
                    <a:pt x="143" y="189"/>
                  </a:cubicBezTo>
                  <a:cubicBezTo>
                    <a:pt x="143" y="189"/>
                    <a:pt x="144" y="190"/>
                    <a:pt x="144" y="190"/>
                  </a:cubicBezTo>
                  <a:cubicBezTo>
                    <a:pt x="144" y="190"/>
                    <a:pt x="146" y="191"/>
                    <a:pt x="146" y="191"/>
                  </a:cubicBezTo>
                  <a:cubicBezTo>
                    <a:pt x="146" y="191"/>
                    <a:pt x="147" y="193"/>
                    <a:pt x="147" y="193"/>
                  </a:cubicBezTo>
                  <a:cubicBezTo>
                    <a:pt x="147" y="193"/>
                    <a:pt x="149" y="195"/>
                    <a:pt x="149" y="195"/>
                  </a:cubicBezTo>
                  <a:cubicBezTo>
                    <a:pt x="149" y="195"/>
                    <a:pt x="150" y="199"/>
                    <a:pt x="150" y="199"/>
                  </a:cubicBezTo>
                  <a:cubicBezTo>
                    <a:pt x="150" y="199"/>
                    <a:pt x="152" y="201"/>
                    <a:pt x="152" y="201"/>
                  </a:cubicBezTo>
                  <a:cubicBezTo>
                    <a:pt x="152" y="201"/>
                    <a:pt x="152" y="203"/>
                    <a:pt x="152" y="203"/>
                  </a:cubicBezTo>
                  <a:cubicBezTo>
                    <a:pt x="152" y="203"/>
                    <a:pt x="154" y="203"/>
                    <a:pt x="154" y="203"/>
                  </a:cubicBezTo>
                  <a:cubicBezTo>
                    <a:pt x="154" y="203"/>
                    <a:pt x="154" y="206"/>
                    <a:pt x="154" y="206"/>
                  </a:cubicBezTo>
                  <a:cubicBezTo>
                    <a:pt x="154" y="206"/>
                    <a:pt x="153" y="208"/>
                    <a:pt x="153" y="208"/>
                  </a:cubicBezTo>
                  <a:cubicBezTo>
                    <a:pt x="153" y="208"/>
                    <a:pt x="154" y="210"/>
                    <a:pt x="154" y="210"/>
                  </a:cubicBezTo>
                  <a:cubicBezTo>
                    <a:pt x="154" y="210"/>
                    <a:pt x="154" y="214"/>
                    <a:pt x="154" y="214"/>
                  </a:cubicBezTo>
                  <a:cubicBezTo>
                    <a:pt x="154" y="214"/>
                    <a:pt x="155" y="217"/>
                    <a:pt x="155" y="217"/>
                  </a:cubicBezTo>
                  <a:cubicBezTo>
                    <a:pt x="155" y="217"/>
                    <a:pt x="155" y="220"/>
                    <a:pt x="155" y="220"/>
                  </a:cubicBezTo>
                  <a:cubicBezTo>
                    <a:pt x="155" y="220"/>
                    <a:pt x="154" y="221"/>
                    <a:pt x="154" y="221"/>
                  </a:cubicBezTo>
                  <a:cubicBezTo>
                    <a:pt x="154" y="221"/>
                    <a:pt x="153" y="223"/>
                    <a:pt x="153" y="223"/>
                  </a:cubicBezTo>
                  <a:cubicBezTo>
                    <a:pt x="153" y="223"/>
                    <a:pt x="153" y="226"/>
                    <a:pt x="153" y="226"/>
                  </a:cubicBezTo>
                  <a:cubicBezTo>
                    <a:pt x="153" y="226"/>
                    <a:pt x="152" y="227"/>
                    <a:pt x="152" y="227"/>
                  </a:cubicBezTo>
                  <a:cubicBezTo>
                    <a:pt x="152" y="227"/>
                    <a:pt x="151" y="228"/>
                    <a:pt x="151" y="228"/>
                  </a:cubicBezTo>
                  <a:cubicBezTo>
                    <a:pt x="151" y="228"/>
                    <a:pt x="150" y="227"/>
                    <a:pt x="150" y="227"/>
                  </a:cubicBezTo>
                  <a:cubicBezTo>
                    <a:pt x="150" y="227"/>
                    <a:pt x="150" y="226"/>
                    <a:pt x="150" y="226"/>
                  </a:cubicBezTo>
                  <a:cubicBezTo>
                    <a:pt x="150" y="226"/>
                    <a:pt x="149" y="226"/>
                    <a:pt x="149" y="226"/>
                  </a:cubicBezTo>
                  <a:cubicBezTo>
                    <a:pt x="149" y="226"/>
                    <a:pt x="149" y="228"/>
                    <a:pt x="149" y="228"/>
                  </a:cubicBezTo>
                  <a:cubicBezTo>
                    <a:pt x="149" y="228"/>
                    <a:pt x="149" y="230"/>
                    <a:pt x="149" y="230"/>
                  </a:cubicBezTo>
                  <a:cubicBezTo>
                    <a:pt x="149" y="230"/>
                    <a:pt x="148" y="232"/>
                    <a:pt x="148" y="232"/>
                  </a:cubicBezTo>
                  <a:cubicBezTo>
                    <a:pt x="148" y="232"/>
                    <a:pt x="147" y="235"/>
                    <a:pt x="147" y="235"/>
                  </a:cubicBezTo>
                  <a:cubicBezTo>
                    <a:pt x="147" y="235"/>
                    <a:pt x="147" y="233"/>
                    <a:pt x="147" y="233"/>
                  </a:cubicBezTo>
                  <a:cubicBezTo>
                    <a:pt x="147" y="233"/>
                    <a:pt x="145" y="231"/>
                    <a:pt x="145" y="231"/>
                  </a:cubicBezTo>
                  <a:cubicBezTo>
                    <a:pt x="145" y="231"/>
                    <a:pt x="145" y="229"/>
                    <a:pt x="145" y="229"/>
                  </a:cubicBezTo>
                  <a:cubicBezTo>
                    <a:pt x="145" y="229"/>
                    <a:pt x="144" y="225"/>
                    <a:pt x="144" y="225"/>
                  </a:cubicBezTo>
                  <a:cubicBezTo>
                    <a:pt x="144" y="225"/>
                    <a:pt x="143" y="222"/>
                    <a:pt x="143" y="222"/>
                  </a:cubicBezTo>
                  <a:cubicBezTo>
                    <a:pt x="143" y="222"/>
                    <a:pt x="143" y="220"/>
                    <a:pt x="143" y="220"/>
                  </a:cubicBezTo>
                  <a:cubicBezTo>
                    <a:pt x="143" y="220"/>
                    <a:pt x="142" y="219"/>
                    <a:pt x="142" y="219"/>
                  </a:cubicBezTo>
                  <a:cubicBezTo>
                    <a:pt x="142" y="219"/>
                    <a:pt x="142" y="217"/>
                    <a:pt x="142" y="217"/>
                  </a:cubicBezTo>
                  <a:cubicBezTo>
                    <a:pt x="142" y="217"/>
                    <a:pt x="142" y="216"/>
                    <a:pt x="142" y="216"/>
                  </a:cubicBezTo>
                  <a:cubicBezTo>
                    <a:pt x="142" y="216"/>
                    <a:pt x="143" y="217"/>
                    <a:pt x="143" y="217"/>
                  </a:cubicBezTo>
                  <a:cubicBezTo>
                    <a:pt x="143" y="217"/>
                    <a:pt x="144" y="216"/>
                    <a:pt x="144" y="216"/>
                  </a:cubicBezTo>
                  <a:cubicBezTo>
                    <a:pt x="144" y="216"/>
                    <a:pt x="144" y="213"/>
                    <a:pt x="144" y="213"/>
                  </a:cubicBezTo>
                  <a:cubicBezTo>
                    <a:pt x="144" y="213"/>
                    <a:pt x="144" y="211"/>
                    <a:pt x="144" y="211"/>
                  </a:cubicBezTo>
                  <a:cubicBezTo>
                    <a:pt x="144" y="211"/>
                    <a:pt x="146" y="212"/>
                    <a:pt x="146" y="212"/>
                  </a:cubicBezTo>
                  <a:cubicBezTo>
                    <a:pt x="146" y="212"/>
                    <a:pt x="146" y="213"/>
                    <a:pt x="146" y="213"/>
                  </a:cubicBezTo>
                  <a:cubicBezTo>
                    <a:pt x="146" y="213"/>
                    <a:pt x="149" y="214"/>
                    <a:pt x="149" y="214"/>
                  </a:cubicBezTo>
                  <a:cubicBezTo>
                    <a:pt x="149" y="214"/>
                    <a:pt x="146" y="210"/>
                    <a:pt x="146" y="210"/>
                  </a:cubicBezTo>
                  <a:cubicBezTo>
                    <a:pt x="146" y="210"/>
                    <a:pt x="146" y="209"/>
                    <a:pt x="146" y="209"/>
                  </a:cubicBezTo>
                  <a:cubicBezTo>
                    <a:pt x="146" y="209"/>
                    <a:pt x="146" y="206"/>
                    <a:pt x="146" y="206"/>
                  </a:cubicBezTo>
                  <a:cubicBezTo>
                    <a:pt x="146" y="206"/>
                    <a:pt x="145" y="209"/>
                    <a:pt x="145" y="209"/>
                  </a:cubicBezTo>
                  <a:cubicBezTo>
                    <a:pt x="145" y="209"/>
                    <a:pt x="143" y="208"/>
                    <a:pt x="143" y="208"/>
                  </a:cubicBezTo>
                  <a:cubicBezTo>
                    <a:pt x="143" y="208"/>
                    <a:pt x="142" y="210"/>
                    <a:pt x="142" y="210"/>
                  </a:cubicBezTo>
                  <a:cubicBezTo>
                    <a:pt x="142" y="210"/>
                    <a:pt x="142" y="207"/>
                    <a:pt x="142" y="207"/>
                  </a:cubicBezTo>
                  <a:cubicBezTo>
                    <a:pt x="142" y="207"/>
                    <a:pt x="141" y="204"/>
                    <a:pt x="141" y="204"/>
                  </a:cubicBezTo>
                  <a:cubicBezTo>
                    <a:pt x="141" y="204"/>
                    <a:pt x="140" y="202"/>
                    <a:pt x="140" y="202"/>
                  </a:cubicBezTo>
                  <a:cubicBezTo>
                    <a:pt x="140" y="202"/>
                    <a:pt x="138" y="200"/>
                    <a:pt x="138" y="200"/>
                  </a:cubicBezTo>
                  <a:cubicBezTo>
                    <a:pt x="138" y="200"/>
                    <a:pt x="137" y="198"/>
                    <a:pt x="137" y="198"/>
                  </a:cubicBezTo>
                  <a:cubicBezTo>
                    <a:pt x="137" y="198"/>
                    <a:pt x="136" y="197"/>
                    <a:pt x="136" y="197"/>
                  </a:cubicBezTo>
                  <a:cubicBezTo>
                    <a:pt x="136" y="197"/>
                    <a:pt x="136" y="196"/>
                    <a:pt x="136" y="196"/>
                  </a:cubicBezTo>
                  <a:cubicBezTo>
                    <a:pt x="136" y="196"/>
                    <a:pt x="136" y="195"/>
                    <a:pt x="136" y="195"/>
                  </a:cubicBezTo>
                  <a:cubicBezTo>
                    <a:pt x="136" y="195"/>
                    <a:pt x="135" y="196"/>
                    <a:pt x="135" y="196"/>
                  </a:cubicBezTo>
                  <a:cubicBezTo>
                    <a:pt x="135" y="196"/>
                    <a:pt x="133" y="197"/>
                    <a:pt x="133" y="197"/>
                  </a:cubicBezTo>
                  <a:cubicBezTo>
                    <a:pt x="133" y="197"/>
                    <a:pt x="131" y="199"/>
                    <a:pt x="131" y="199"/>
                  </a:cubicBezTo>
                  <a:cubicBezTo>
                    <a:pt x="131" y="199"/>
                    <a:pt x="130" y="199"/>
                    <a:pt x="130" y="199"/>
                  </a:cubicBezTo>
                  <a:cubicBezTo>
                    <a:pt x="130" y="199"/>
                    <a:pt x="128" y="201"/>
                    <a:pt x="128" y="201"/>
                  </a:cubicBezTo>
                  <a:cubicBezTo>
                    <a:pt x="128" y="201"/>
                    <a:pt x="128" y="203"/>
                    <a:pt x="128" y="203"/>
                  </a:cubicBezTo>
                  <a:cubicBezTo>
                    <a:pt x="128" y="203"/>
                    <a:pt x="127" y="205"/>
                    <a:pt x="127" y="205"/>
                  </a:cubicBezTo>
                  <a:cubicBezTo>
                    <a:pt x="127" y="205"/>
                    <a:pt x="126" y="207"/>
                    <a:pt x="126" y="207"/>
                  </a:cubicBezTo>
                  <a:cubicBezTo>
                    <a:pt x="126" y="207"/>
                    <a:pt x="125" y="209"/>
                    <a:pt x="125" y="209"/>
                  </a:cubicBezTo>
                  <a:cubicBezTo>
                    <a:pt x="125" y="209"/>
                    <a:pt x="123" y="210"/>
                    <a:pt x="123" y="210"/>
                  </a:cubicBezTo>
                  <a:cubicBezTo>
                    <a:pt x="123" y="210"/>
                    <a:pt x="121" y="211"/>
                    <a:pt x="121" y="211"/>
                  </a:cubicBezTo>
                  <a:cubicBezTo>
                    <a:pt x="121" y="211"/>
                    <a:pt x="120" y="213"/>
                    <a:pt x="120" y="213"/>
                  </a:cubicBezTo>
                  <a:cubicBezTo>
                    <a:pt x="120" y="213"/>
                    <a:pt x="119" y="216"/>
                    <a:pt x="119" y="216"/>
                  </a:cubicBezTo>
                  <a:cubicBezTo>
                    <a:pt x="119" y="216"/>
                    <a:pt x="121" y="216"/>
                    <a:pt x="121" y="216"/>
                  </a:cubicBezTo>
                  <a:cubicBezTo>
                    <a:pt x="121" y="216"/>
                    <a:pt x="122" y="219"/>
                    <a:pt x="122" y="219"/>
                  </a:cubicBezTo>
                  <a:cubicBezTo>
                    <a:pt x="122" y="219"/>
                    <a:pt x="122" y="221"/>
                    <a:pt x="122" y="221"/>
                  </a:cubicBezTo>
                  <a:cubicBezTo>
                    <a:pt x="122" y="221"/>
                    <a:pt x="123" y="224"/>
                    <a:pt x="123" y="224"/>
                  </a:cubicBezTo>
                  <a:cubicBezTo>
                    <a:pt x="123" y="224"/>
                    <a:pt x="125" y="225"/>
                    <a:pt x="125" y="225"/>
                  </a:cubicBezTo>
                  <a:cubicBezTo>
                    <a:pt x="125" y="225"/>
                    <a:pt x="124" y="227"/>
                    <a:pt x="124" y="227"/>
                  </a:cubicBezTo>
                  <a:cubicBezTo>
                    <a:pt x="124" y="227"/>
                    <a:pt x="123" y="229"/>
                    <a:pt x="123" y="229"/>
                  </a:cubicBezTo>
                  <a:cubicBezTo>
                    <a:pt x="123" y="229"/>
                    <a:pt x="121" y="229"/>
                    <a:pt x="121" y="229"/>
                  </a:cubicBezTo>
                  <a:cubicBezTo>
                    <a:pt x="121" y="229"/>
                    <a:pt x="120" y="232"/>
                    <a:pt x="120" y="232"/>
                  </a:cubicBezTo>
                  <a:cubicBezTo>
                    <a:pt x="120" y="232"/>
                    <a:pt x="119" y="233"/>
                    <a:pt x="119" y="233"/>
                  </a:cubicBezTo>
                  <a:cubicBezTo>
                    <a:pt x="119" y="233"/>
                    <a:pt x="117" y="234"/>
                    <a:pt x="117" y="234"/>
                  </a:cubicBezTo>
                  <a:cubicBezTo>
                    <a:pt x="117" y="234"/>
                    <a:pt x="116" y="235"/>
                    <a:pt x="116" y="235"/>
                  </a:cubicBezTo>
                  <a:cubicBezTo>
                    <a:pt x="116" y="235"/>
                    <a:pt x="115" y="234"/>
                    <a:pt x="115" y="234"/>
                  </a:cubicBezTo>
                  <a:cubicBezTo>
                    <a:pt x="115" y="234"/>
                    <a:pt x="115" y="229"/>
                    <a:pt x="115" y="229"/>
                  </a:cubicBezTo>
                  <a:cubicBezTo>
                    <a:pt x="115" y="229"/>
                    <a:pt x="114" y="227"/>
                    <a:pt x="114" y="227"/>
                  </a:cubicBezTo>
                  <a:cubicBezTo>
                    <a:pt x="114" y="227"/>
                    <a:pt x="113" y="226"/>
                    <a:pt x="113" y="226"/>
                  </a:cubicBezTo>
                  <a:cubicBezTo>
                    <a:pt x="113" y="226"/>
                    <a:pt x="114" y="225"/>
                    <a:pt x="114" y="225"/>
                  </a:cubicBezTo>
                  <a:cubicBezTo>
                    <a:pt x="114" y="225"/>
                    <a:pt x="114" y="223"/>
                    <a:pt x="114" y="223"/>
                  </a:cubicBezTo>
                  <a:cubicBezTo>
                    <a:pt x="114" y="223"/>
                    <a:pt x="114" y="222"/>
                    <a:pt x="114" y="222"/>
                  </a:cubicBezTo>
                  <a:cubicBezTo>
                    <a:pt x="114" y="222"/>
                    <a:pt x="113" y="221"/>
                    <a:pt x="113" y="221"/>
                  </a:cubicBezTo>
                  <a:cubicBezTo>
                    <a:pt x="113" y="221"/>
                    <a:pt x="112" y="222"/>
                    <a:pt x="112" y="222"/>
                  </a:cubicBezTo>
                  <a:cubicBezTo>
                    <a:pt x="112" y="222"/>
                    <a:pt x="111" y="224"/>
                    <a:pt x="111" y="224"/>
                  </a:cubicBezTo>
                  <a:cubicBezTo>
                    <a:pt x="111" y="224"/>
                    <a:pt x="111" y="226"/>
                    <a:pt x="111" y="226"/>
                  </a:cubicBezTo>
                  <a:cubicBezTo>
                    <a:pt x="111" y="226"/>
                    <a:pt x="111" y="225"/>
                    <a:pt x="111" y="225"/>
                  </a:cubicBezTo>
                  <a:cubicBezTo>
                    <a:pt x="111" y="225"/>
                    <a:pt x="110" y="224"/>
                    <a:pt x="110" y="224"/>
                  </a:cubicBezTo>
                  <a:cubicBezTo>
                    <a:pt x="110" y="224"/>
                    <a:pt x="108" y="224"/>
                    <a:pt x="108" y="224"/>
                  </a:cubicBezTo>
                  <a:cubicBezTo>
                    <a:pt x="108" y="224"/>
                    <a:pt x="107" y="223"/>
                    <a:pt x="107" y="223"/>
                  </a:cubicBezTo>
                  <a:cubicBezTo>
                    <a:pt x="107" y="223"/>
                    <a:pt x="107" y="221"/>
                    <a:pt x="107" y="221"/>
                  </a:cubicBezTo>
                  <a:cubicBezTo>
                    <a:pt x="107" y="221"/>
                    <a:pt x="107" y="218"/>
                    <a:pt x="107" y="218"/>
                  </a:cubicBezTo>
                  <a:cubicBezTo>
                    <a:pt x="107" y="218"/>
                    <a:pt x="107" y="217"/>
                    <a:pt x="107" y="217"/>
                  </a:cubicBezTo>
                  <a:cubicBezTo>
                    <a:pt x="107" y="217"/>
                    <a:pt x="106" y="215"/>
                    <a:pt x="106" y="215"/>
                  </a:cubicBezTo>
                  <a:cubicBezTo>
                    <a:pt x="106" y="215"/>
                    <a:pt x="105" y="214"/>
                    <a:pt x="105" y="214"/>
                  </a:cubicBezTo>
                  <a:cubicBezTo>
                    <a:pt x="105" y="214"/>
                    <a:pt x="104" y="213"/>
                    <a:pt x="104" y="213"/>
                  </a:cubicBezTo>
                  <a:cubicBezTo>
                    <a:pt x="104" y="213"/>
                    <a:pt x="102" y="214"/>
                    <a:pt x="102" y="214"/>
                  </a:cubicBezTo>
                  <a:cubicBezTo>
                    <a:pt x="102" y="214"/>
                    <a:pt x="101" y="214"/>
                    <a:pt x="101" y="214"/>
                  </a:cubicBezTo>
                  <a:cubicBezTo>
                    <a:pt x="101" y="214"/>
                    <a:pt x="100" y="211"/>
                    <a:pt x="100" y="211"/>
                  </a:cubicBezTo>
                  <a:cubicBezTo>
                    <a:pt x="100" y="211"/>
                    <a:pt x="99" y="211"/>
                    <a:pt x="99" y="211"/>
                  </a:cubicBezTo>
                  <a:cubicBezTo>
                    <a:pt x="99" y="211"/>
                    <a:pt x="97" y="211"/>
                    <a:pt x="97" y="211"/>
                  </a:cubicBezTo>
                  <a:cubicBezTo>
                    <a:pt x="97" y="211"/>
                    <a:pt x="95" y="211"/>
                    <a:pt x="95" y="211"/>
                  </a:cubicBezTo>
                  <a:cubicBezTo>
                    <a:pt x="95" y="211"/>
                    <a:pt x="94" y="213"/>
                    <a:pt x="94" y="213"/>
                  </a:cubicBezTo>
                  <a:cubicBezTo>
                    <a:pt x="94" y="213"/>
                    <a:pt x="94" y="215"/>
                    <a:pt x="94" y="215"/>
                  </a:cubicBezTo>
                  <a:cubicBezTo>
                    <a:pt x="94" y="215"/>
                    <a:pt x="94" y="216"/>
                    <a:pt x="94" y="216"/>
                  </a:cubicBezTo>
                  <a:cubicBezTo>
                    <a:pt x="94" y="216"/>
                    <a:pt x="93" y="214"/>
                    <a:pt x="93" y="21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73" name="Freeform 1753"/>
            <p:cNvSpPr>
              <a:spLocks/>
            </p:cNvSpPr>
            <p:nvPr/>
          </p:nvSpPr>
          <p:spPr bwMode="gray">
            <a:xfrm>
              <a:off x="2292350" y="3319080"/>
              <a:ext cx="287338" cy="239713"/>
            </a:xfrm>
            <a:custGeom>
              <a:avLst/>
              <a:gdLst/>
              <a:ahLst/>
              <a:cxnLst>
                <a:cxn ang="0">
                  <a:pos x="17" y="86"/>
                </a:cxn>
                <a:cxn ang="0">
                  <a:pos x="16" y="81"/>
                </a:cxn>
                <a:cxn ang="0">
                  <a:pos x="13" y="78"/>
                </a:cxn>
                <a:cxn ang="0">
                  <a:pos x="15" y="72"/>
                </a:cxn>
                <a:cxn ang="0">
                  <a:pos x="12" y="66"/>
                </a:cxn>
                <a:cxn ang="0">
                  <a:pos x="7" y="67"/>
                </a:cxn>
                <a:cxn ang="0">
                  <a:pos x="0" y="51"/>
                </a:cxn>
                <a:cxn ang="0">
                  <a:pos x="3" y="36"/>
                </a:cxn>
                <a:cxn ang="0">
                  <a:pos x="7" y="34"/>
                </a:cxn>
                <a:cxn ang="0">
                  <a:pos x="12" y="28"/>
                </a:cxn>
                <a:cxn ang="0">
                  <a:pos x="9" y="22"/>
                </a:cxn>
                <a:cxn ang="0">
                  <a:pos x="10" y="13"/>
                </a:cxn>
                <a:cxn ang="0">
                  <a:pos x="17" y="4"/>
                </a:cxn>
                <a:cxn ang="0">
                  <a:pos x="19" y="1"/>
                </a:cxn>
                <a:cxn ang="0">
                  <a:pos x="23" y="5"/>
                </a:cxn>
                <a:cxn ang="0">
                  <a:pos x="28" y="15"/>
                </a:cxn>
                <a:cxn ang="0">
                  <a:pos x="31" y="26"/>
                </a:cxn>
                <a:cxn ang="0">
                  <a:pos x="30" y="36"/>
                </a:cxn>
                <a:cxn ang="0">
                  <a:pos x="28" y="42"/>
                </a:cxn>
                <a:cxn ang="0">
                  <a:pos x="32" y="34"/>
                </a:cxn>
                <a:cxn ang="0">
                  <a:pos x="36" y="34"/>
                </a:cxn>
                <a:cxn ang="0">
                  <a:pos x="41" y="44"/>
                </a:cxn>
                <a:cxn ang="0">
                  <a:pos x="45" y="48"/>
                </a:cxn>
                <a:cxn ang="0">
                  <a:pos x="47" y="51"/>
                </a:cxn>
                <a:cxn ang="0">
                  <a:pos x="53" y="53"/>
                </a:cxn>
                <a:cxn ang="0">
                  <a:pos x="58" y="54"/>
                </a:cxn>
                <a:cxn ang="0">
                  <a:pos x="62" y="51"/>
                </a:cxn>
                <a:cxn ang="0">
                  <a:pos x="70" y="51"/>
                </a:cxn>
                <a:cxn ang="0">
                  <a:pos x="77" y="53"/>
                </a:cxn>
                <a:cxn ang="0">
                  <a:pos x="79" y="56"/>
                </a:cxn>
                <a:cxn ang="0">
                  <a:pos x="82" y="56"/>
                </a:cxn>
                <a:cxn ang="0">
                  <a:pos x="87" y="60"/>
                </a:cxn>
                <a:cxn ang="0">
                  <a:pos x="92" y="64"/>
                </a:cxn>
                <a:cxn ang="0">
                  <a:pos x="97" y="72"/>
                </a:cxn>
                <a:cxn ang="0">
                  <a:pos x="100" y="78"/>
                </a:cxn>
                <a:cxn ang="0">
                  <a:pos x="103" y="83"/>
                </a:cxn>
                <a:cxn ang="0">
                  <a:pos x="104" y="89"/>
                </a:cxn>
                <a:cxn ang="0">
                  <a:pos x="99" y="104"/>
                </a:cxn>
                <a:cxn ang="0">
                  <a:pos x="96" y="113"/>
                </a:cxn>
                <a:cxn ang="0">
                  <a:pos x="94" y="124"/>
                </a:cxn>
                <a:cxn ang="0">
                  <a:pos x="87" y="129"/>
                </a:cxn>
                <a:cxn ang="0">
                  <a:pos x="84" y="128"/>
                </a:cxn>
                <a:cxn ang="0">
                  <a:pos x="79" y="128"/>
                </a:cxn>
                <a:cxn ang="0">
                  <a:pos x="73" y="129"/>
                </a:cxn>
                <a:cxn ang="0">
                  <a:pos x="72" y="127"/>
                </a:cxn>
                <a:cxn ang="0">
                  <a:pos x="66" y="122"/>
                </a:cxn>
                <a:cxn ang="0">
                  <a:pos x="61" y="124"/>
                </a:cxn>
                <a:cxn ang="0">
                  <a:pos x="57" y="123"/>
                </a:cxn>
                <a:cxn ang="0">
                  <a:pos x="56" y="128"/>
                </a:cxn>
                <a:cxn ang="0">
                  <a:pos x="58" y="135"/>
                </a:cxn>
                <a:cxn ang="0">
                  <a:pos x="52" y="135"/>
                </a:cxn>
                <a:cxn ang="0">
                  <a:pos x="46" y="135"/>
                </a:cxn>
                <a:cxn ang="0">
                  <a:pos x="42" y="136"/>
                </a:cxn>
                <a:cxn ang="0">
                  <a:pos x="35" y="142"/>
                </a:cxn>
                <a:cxn ang="0">
                  <a:pos x="30" y="145"/>
                </a:cxn>
                <a:cxn ang="0">
                  <a:pos x="26" y="150"/>
                </a:cxn>
                <a:cxn ang="0">
                  <a:pos x="22" y="146"/>
                </a:cxn>
                <a:cxn ang="0">
                  <a:pos x="17" y="129"/>
                </a:cxn>
                <a:cxn ang="0">
                  <a:pos x="14" y="120"/>
                </a:cxn>
                <a:cxn ang="0">
                  <a:pos x="17" y="103"/>
                </a:cxn>
                <a:cxn ang="0">
                  <a:pos x="18" y="96"/>
                </a:cxn>
              </a:cxnLst>
              <a:rect l="0" t="0" r="r" b="b"/>
              <a:pathLst>
                <a:path w="105" h="150">
                  <a:moveTo>
                    <a:pt x="19" y="92"/>
                  </a:moveTo>
                  <a:cubicBezTo>
                    <a:pt x="19" y="92"/>
                    <a:pt x="18" y="88"/>
                    <a:pt x="18" y="88"/>
                  </a:cubicBezTo>
                  <a:cubicBezTo>
                    <a:pt x="18" y="88"/>
                    <a:pt x="17" y="86"/>
                    <a:pt x="17" y="86"/>
                  </a:cubicBezTo>
                  <a:cubicBezTo>
                    <a:pt x="17" y="86"/>
                    <a:pt x="17" y="84"/>
                    <a:pt x="17" y="84"/>
                  </a:cubicBezTo>
                  <a:cubicBezTo>
                    <a:pt x="17" y="84"/>
                    <a:pt x="17" y="82"/>
                    <a:pt x="17" y="82"/>
                  </a:cubicBezTo>
                  <a:cubicBezTo>
                    <a:pt x="17" y="82"/>
                    <a:pt x="16" y="81"/>
                    <a:pt x="16" y="81"/>
                  </a:cubicBezTo>
                  <a:cubicBezTo>
                    <a:pt x="16" y="81"/>
                    <a:pt x="14" y="81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3" y="81"/>
                    <a:pt x="13" y="78"/>
                    <a:pt x="13" y="78"/>
                  </a:cubicBezTo>
                  <a:cubicBezTo>
                    <a:pt x="13" y="78"/>
                    <a:pt x="14" y="76"/>
                    <a:pt x="14" y="76"/>
                  </a:cubicBezTo>
                  <a:cubicBezTo>
                    <a:pt x="14" y="76"/>
                    <a:pt x="14" y="74"/>
                    <a:pt x="14" y="74"/>
                  </a:cubicBezTo>
                  <a:cubicBezTo>
                    <a:pt x="14" y="74"/>
                    <a:pt x="15" y="72"/>
                    <a:pt x="15" y="72"/>
                  </a:cubicBezTo>
                  <a:cubicBezTo>
                    <a:pt x="15" y="72"/>
                    <a:pt x="14" y="69"/>
                    <a:pt x="14" y="69"/>
                  </a:cubicBezTo>
                  <a:cubicBezTo>
                    <a:pt x="14" y="69"/>
                    <a:pt x="13" y="67"/>
                    <a:pt x="13" y="67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1" y="67"/>
                    <a:pt x="11" y="67"/>
                  </a:cubicBezTo>
                  <a:cubicBezTo>
                    <a:pt x="11" y="67"/>
                    <a:pt x="9" y="67"/>
                    <a:pt x="9" y="67"/>
                  </a:cubicBezTo>
                  <a:cubicBezTo>
                    <a:pt x="9" y="67"/>
                    <a:pt x="7" y="67"/>
                    <a:pt x="7" y="67"/>
                  </a:cubicBezTo>
                  <a:cubicBezTo>
                    <a:pt x="7" y="67"/>
                    <a:pt x="4" y="62"/>
                    <a:pt x="4" y="62"/>
                  </a:cubicBezTo>
                  <a:cubicBezTo>
                    <a:pt x="4" y="62"/>
                    <a:pt x="3" y="57"/>
                    <a:pt x="3" y="57"/>
                  </a:cubicBezTo>
                  <a:cubicBezTo>
                    <a:pt x="3" y="57"/>
                    <a:pt x="0" y="51"/>
                    <a:pt x="0" y="51"/>
                  </a:cubicBezTo>
                  <a:cubicBezTo>
                    <a:pt x="0" y="51"/>
                    <a:pt x="3" y="46"/>
                    <a:pt x="3" y="46"/>
                  </a:cubicBezTo>
                  <a:cubicBezTo>
                    <a:pt x="3" y="46"/>
                    <a:pt x="2" y="38"/>
                    <a:pt x="2" y="38"/>
                  </a:cubicBezTo>
                  <a:cubicBezTo>
                    <a:pt x="2" y="38"/>
                    <a:pt x="3" y="36"/>
                    <a:pt x="3" y="36"/>
                  </a:cubicBezTo>
                  <a:cubicBezTo>
                    <a:pt x="3" y="36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7" y="34"/>
                    <a:pt x="7" y="34"/>
                  </a:cubicBezTo>
                  <a:cubicBezTo>
                    <a:pt x="7" y="34"/>
                    <a:pt x="9" y="32"/>
                    <a:pt x="9" y="32"/>
                  </a:cubicBezTo>
                  <a:cubicBezTo>
                    <a:pt x="9" y="32"/>
                    <a:pt x="11" y="30"/>
                    <a:pt x="11" y="30"/>
                  </a:cubicBezTo>
                  <a:cubicBezTo>
                    <a:pt x="11" y="30"/>
                    <a:pt x="12" y="28"/>
                    <a:pt x="12" y="28"/>
                  </a:cubicBezTo>
                  <a:cubicBezTo>
                    <a:pt x="12" y="28"/>
                    <a:pt x="11" y="26"/>
                    <a:pt x="11" y="26"/>
                  </a:cubicBezTo>
                  <a:cubicBezTo>
                    <a:pt x="11" y="26"/>
                    <a:pt x="9" y="25"/>
                    <a:pt x="9" y="25"/>
                  </a:cubicBezTo>
                  <a:cubicBezTo>
                    <a:pt x="9" y="25"/>
                    <a:pt x="9" y="22"/>
                    <a:pt x="9" y="22"/>
                  </a:cubicBezTo>
                  <a:cubicBezTo>
                    <a:pt x="9" y="22"/>
                    <a:pt x="8" y="19"/>
                    <a:pt x="8" y="19"/>
                  </a:cubicBezTo>
                  <a:cubicBezTo>
                    <a:pt x="8" y="19"/>
                    <a:pt x="9" y="16"/>
                    <a:pt x="9" y="16"/>
                  </a:cubicBezTo>
                  <a:cubicBezTo>
                    <a:pt x="9" y="16"/>
                    <a:pt x="10" y="13"/>
                    <a:pt x="10" y="13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2"/>
                    <a:pt x="15" y="7"/>
                    <a:pt x="15" y="7"/>
                  </a:cubicBezTo>
                  <a:cubicBezTo>
                    <a:pt x="15" y="7"/>
                    <a:pt x="17" y="4"/>
                    <a:pt x="17" y="4"/>
                  </a:cubicBezTo>
                  <a:cubicBezTo>
                    <a:pt x="17" y="4"/>
                    <a:pt x="18" y="2"/>
                    <a:pt x="18" y="2"/>
                  </a:cubicBezTo>
                  <a:cubicBezTo>
                    <a:pt x="18" y="2"/>
                    <a:pt x="18" y="0"/>
                    <a:pt x="18" y="0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19" y="1"/>
                    <a:pt x="21" y="2"/>
                    <a:pt x="21" y="2"/>
                  </a:cubicBezTo>
                  <a:cubicBezTo>
                    <a:pt x="21" y="2"/>
                    <a:pt x="21" y="4"/>
                    <a:pt x="21" y="4"/>
                  </a:cubicBezTo>
                  <a:cubicBezTo>
                    <a:pt x="21" y="4"/>
                    <a:pt x="23" y="5"/>
                    <a:pt x="23" y="5"/>
                  </a:cubicBezTo>
                  <a:cubicBezTo>
                    <a:pt x="23" y="5"/>
                    <a:pt x="25" y="8"/>
                    <a:pt x="25" y="8"/>
                  </a:cubicBezTo>
                  <a:cubicBezTo>
                    <a:pt x="25" y="8"/>
                    <a:pt x="27" y="12"/>
                    <a:pt x="27" y="12"/>
                  </a:cubicBezTo>
                  <a:cubicBezTo>
                    <a:pt x="27" y="12"/>
                    <a:pt x="28" y="15"/>
                    <a:pt x="28" y="15"/>
                  </a:cubicBezTo>
                  <a:cubicBezTo>
                    <a:pt x="28" y="15"/>
                    <a:pt x="30" y="18"/>
                    <a:pt x="30" y="18"/>
                  </a:cubicBezTo>
                  <a:cubicBezTo>
                    <a:pt x="30" y="18"/>
                    <a:pt x="32" y="21"/>
                    <a:pt x="32" y="21"/>
                  </a:cubicBezTo>
                  <a:cubicBezTo>
                    <a:pt x="32" y="21"/>
                    <a:pt x="31" y="26"/>
                    <a:pt x="31" y="26"/>
                  </a:cubicBezTo>
                  <a:cubicBezTo>
                    <a:pt x="31" y="26"/>
                    <a:pt x="31" y="30"/>
                    <a:pt x="31" y="30"/>
                  </a:cubicBezTo>
                  <a:cubicBezTo>
                    <a:pt x="31" y="30"/>
                    <a:pt x="30" y="32"/>
                    <a:pt x="30" y="32"/>
                  </a:cubicBezTo>
                  <a:cubicBezTo>
                    <a:pt x="30" y="32"/>
                    <a:pt x="30" y="36"/>
                    <a:pt x="30" y="36"/>
                  </a:cubicBezTo>
                  <a:cubicBezTo>
                    <a:pt x="30" y="36"/>
                    <a:pt x="30" y="38"/>
                    <a:pt x="30" y="38"/>
                  </a:cubicBezTo>
                  <a:cubicBezTo>
                    <a:pt x="30" y="38"/>
                    <a:pt x="29" y="41"/>
                    <a:pt x="29" y="41"/>
                  </a:cubicBezTo>
                  <a:cubicBezTo>
                    <a:pt x="29" y="41"/>
                    <a:pt x="28" y="42"/>
                    <a:pt x="28" y="42"/>
                  </a:cubicBezTo>
                  <a:cubicBezTo>
                    <a:pt x="28" y="42"/>
                    <a:pt x="30" y="42"/>
                    <a:pt x="30" y="42"/>
                  </a:cubicBezTo>
                  <a:cubicBezTo>
                    <a:pt x="30" y="42"/>
                    <a:pt x="31" y="39"/>
                    <a:pt x="31" y="39"/>
                  </a:cubicBezTo>
                  <a:cubicBezTo>
                    <a:pt x="31" y="39"/>
                    <a:pt x="32" y="34"/>
                    <a:pt x="32" y="34"/>
                  </a:cubicBezTo>
                  <a:cubicBezTo>
                    <a:pt x="32" y="34"/>
                    <a:pt x="33" y="32"/>
                    <a:pt x="33" y="32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4" y="32"/>
                    <a:pt x="36" y="34"/>
                    <a:pt x="36" y="34"/>
                  </a:cubicBezTo>
                  <a:cubicBezTo>
                    <a:pt x="36" y="34"/>
                    <a:pt x="39" y="38"/>
                    <a:pt x="39" y="38"/>
                  </a:cubicBezTo>
                  <a:cubicBezTo>
                    <a:pt x="39" y="38"/>
                    <a:pt x="40" y="40"/>
                    <a:pt x="40" y="40"/>
                  </a:cubicBezTo>
                  <a:cubicBezTo>
                    <a:pt x="40" y="40"/>
                    <a:pt x="41" y="44"/>
                    <a:pt x="41" y="44"/>
                  </a:cubicBezTo>
                  <a:cubicBezTo>
                    <a:pt x="41" y="44"/>
                    <a:pt x="43" y="44"/>
                    <a:pt x="43" y="44"/>
                  </a:cubicBezTo>
                  <a:cubicBezTo>
                    <a:pt x="43" y="44"/>
                    <a:pt x="44" y="46"/>
                    <a:pt x="44" y="46"/>
                  </a:cubicBezTo>
                  <a:cubicBezTo>
                    <a:pt x="44" y="46"/>
                    <a:pt x="45" y="48"/>
                    <a:pt x="45" y="48"/>
                  </a:cubicBezTo>
                  <a:cubicBezTo>
                    <a:pt x="45" y="48"/>
                    <a:pt x="45" y="51"/>
                    <a:pt x="45" y="51"/>
                  </a:cubicBezTo>
                  <a:cubicBezTo>
                    <a:pt x="45" y="51"/>
                    <a:pt x="45" y="54"/>
                    <a:pt x="45" y="54"/>
                  </a:cubicBezTo>
                  <a:cubicBezTo>
                    <a:pt x="45" y="54"/>
                    <a:pt x="47" y="51"/>
                    <a:pt x="47" y="51"/>
                  </a:cubicBezTo>
                  <a:cubicBezTo>
                    <a:pt x="47" y="51"/>
                    <a:pt x="48" y="51"/>
                    <a:pt x="48" y="51"/>
                  </a:cubicBezTo>
                  <a:cubicBezTo>
                    <a:pt x="48" y="51"/>
                    <a:pt x="51" y="51"/>
                    <a:pt x="51" y="51"/>
                  </a:cubicBezTo>
                  <a:cubicBezTo>
                    <a:pt x="51" y="51"/>
                    <a:pt x="53" y="53"/>
                    <a:pt x="53" y="53"/>
                  </a:cubicBezTo>
                  <a:cubicBezTo>
                    <a:pt x="53" y="53"/>
                    <a:pt x="54" y="53"/>
                    <a:pt x="54" y="53"/>
                  </a:cubicBezTo>
                  <a:cubicBezTo>
                    <a:pt x="54" y="53"/>
                    <a:pt x="56" y="54"/>
                    <a:pt x="56" y="54"/>
                  </a:cubicBezTo>
                  <a:cubicBezTo>
                    <a:pt x="56" y="54"/>
                    <a:pt x="58" y="54"/>
                    <a:pt x="58" y="54"/>
                  </a:cubicBezTo>
                  <a:cubicBezTo>
                    <a:pt x="58" y="54"/>
                    <a:pt x="59" y="52"/>
                    <a:pt x="59" y="52"/>
                  </a:cubicBezTo>
                  <a:cubicBezTo>
                    <a:pt x="59" y="52"/>
                    <a:pt x="60" y="51"/>
                    <a:pt x="60" y="51"/>
                  </a:cubicBezTo>
                  <a:cubicBezTo>
                    <a:pt x="60" y="51"/>
                    <a:pt x="62" y="51"/>
                    <a:pt x="62" y="51"/>
                  </a:cubicBezTo>
                  <a:cubicBezTo>
                    <a:pt x="62" y="51"/>
                    <a:pt x="65" y="51"/>
                    <a:pt x="65" y="51"/>
                  </a:cubicBezTo>
                  <a:cubicBezTo>
                    <a:pt x="65" y="51"/>
                    <a:pt x="68" y="51"/>
                    <a:pt x="68" y="51"/>
                  </a:cubicBezTo>
                  <a:cubicBezTo>
                    <a:pt x="68" y="51"/>
                    <a:pt x="70" y="51"/>
                    <a:pt x="70" y="51"/>
                  </a:cubicBezTo>
                  <a:cubicBezTo>
                    <a:pt x="70" y="51"/>
                    <a:pt x="73" y="52"/>
                    <a:pt x="73" y="52"/>
                  </a:cubicBezTo>
                  <a:cubicBezTo>
                    <a:pt x="73" y="52"/>
                    <a:pt x="75" y="52"/>
                    <a:pt x="75" y="52"/>
                  </a:cubicBezTo>
                  <a:cubicBezTo>
                    <a:pt x="75" y="52"/>
                    <a:pt x="77" y="53"/>
                    <a:pt x="77" y="53"/>
                  </a:cubicBezTo>
                  <a:cubicBezTo>
                    <a:pt x="77" y="53"/>
                    <a:pt x="78" y="54"/>
                    <a:pt x="78" y="54"/>
                  </a:cubicBezTo>
                  <a:cubicBezTo>
                    <a:pt x="78" y="54"/>
                    <a:pt x="79" y="56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80" y="56"/>
                  </a:cubicBezTo>
                  <a:cubicBezTo>
                    <a:pt x="80" y="56"/>
                    <a:pt x="82" y="56"/>
                    <a:pt x="82" y="56"/>
                  </a:cubicBezTo>
                  <a:cubicBezTo>
                    <a:pt x="82" y="56"/>
                    <a:pt x="83" y="58"/>
                    <a:pt x="83" y="58"/>
                  </a:cubicBezTo>
                  <a:cubicBezTo>
                    <a:pt x="83" y="58"/>
                    <a:pt x="85" y="59"/>
                    <a:pt x="85" y="59"/>
                  </a:cubicBezTo>
                  <a:cubicBezTo>
                    <a:pt x="85" y="59"/>
                    <a:pt x="87" y="60"/>
                    <a:pt x="87" y="60"/>
                  </a:cubicBezTo>
                  <a:cubicBezTo>
                    <a:pt x="87" y="60"/>
                    <a:pt x="89" y="60"/>
                    <a:pt x="89" y="60"/>
                  </a:cubicBezTo>
                  <a:cubicBezTo>
                    <a:pt x="89" y="60"/>
                    <a:pt x="90" y="62"/>
                    <a:pt x="90" y="62"/>
                  </a:cubicBezTo>
                  <a:cubicBezTo>
                    <a:pt x="90" y="62"/>
                    <a:pt x="92" y="64"/>
                    <a:pt x="92" y="64"/>
                  </a:cubicBezTo>
                  <a:cubicBezTo>
                    <a:pt x="92" y="64"/>
                    <a:pt x="94" y="67"/>
                    <a:pt x="94" y="67"/>
                  </a:cubicBezTo>
                  <a:cubicBezTo>
                    <a:pt x="94" y="67"/>
                    <a:pt x="95" y="70"/>
                    <a:pt x="95" y="70"/>
                  </a:cubicBezTo>
                  <a:cubicBezTo>
                    <a:pt x="95" y="70"/>
                    <a:pt x="97" y="72"/>
                    <a:pt x="97" y="72"/>
                  </a:cubicBezTo>
                  <a:cubicBezTo>
                    <a:pt x="97" y="72"/>
                    <a:pt x="98" y="74"/>
                    <a:pt x="98" y="74"/>
                  </a:cubicBezTo>
                  <a:cubicBezTo>
                    <a:pt x="98" y="74"/>
                    <a:pt x="100" y="76"/>
                    <a:pt x="100" y="76"/>
                  </a:cubicBezTo>
                  <a:cubicBezTo>
                    <a:pt x="100" y="76"/>
                    <a:pt x="100" y="78"/>
                    <a:pt x="100" y="78"/>
                  </a:cubicBezTo>
                  <a:cubicBezTo>
                    <a:pt x="100" y="78"/>
                    <a:pt x="101" y="80"/>
                    <a:pt x="101" y="80"/>
                  </a:cubicBezTo>
                  <a:cubicBezTo>
                    <a:pt x="101" y="80"/>
                    <a:pt x="102" y="81"/>
                    <a:pt x="102" y="81"/>
                  </a:cubicBezTo>
                  <a:cubicBezTo>
                    <a:pt x="102" y="81"/>
                    <a:pt x="103" y="83"/>
                    <a:pt x="103" y="83"/>
                  </a:cubicBezTo>
                  <a:cubicBezTo>
                    <a:pt x="103" y="83"/>
                    <a:pt x="105" y="85"/>
                    <a:pt x="105" y="85"/>
                  </a:cubicBezTo>
                  <a:cubicBezTo>
                    <a:pt x="105" y="85"/>
                    <a:pt x="105" y="87"/>
                    <a:pt x="105" y="87"/>
                  </a:cubicBezTo>
                  <a:cubicBezTo>
                    <a:pt x="105" y="87"/>
                    <a:pt x="104" y="89"/>
                    <a:pt x="104" y="89"/>
                  </a:cubicBezTo>
                  <a:cubicBezTo>
                    <a:pt x="104" y="89"/>
                    <a:pt x="102" y="98"/>
                    <a:pt x="102" y="98"/>
                  </a:cubicBezTo>
                  <a:cubicBezTo>
                    <a:pt x="102" y="98"/>
                    <a:pt x="100" y="101"/>
                    <a:pt x="100" y="101"/>
                  </a:cubicBezTo>
                  <a:cubicBezTo>
                    <a:pt x="100" y="101"/>
                    <a:pt x="99" y="104"/>
                    <a:pt x="99" y="104"/>
                  </a:cubicBezTo>
                  <a:cubicBezTo>
                    <a:pt x="99" y="104"/>
                    <a:pt x="97" y="106"/>
                    <a:pt x="97" y="106"/>
                  </a:cubicBezTo>
                  <a:cubicBezTo>
                    <a:pt x="97" y="106"/>
                    <a:pt x="97" y="108"/>
                    <a:pt x="97" y="108"/>
                  </a:cubicBezTo>
                  <a:cubicBezTo>
                    <a:pt x="97" y="108"/>
                    <a:pt x="96" y="113"/>
                    <a:pt x="96" y="113"/>
                  </a:cubicBezTo>
                  <a:cubicBezTo>
                    <a:pt x="96" y="113"/>
                    <a:pt x="95" y="117"/>
                    <a:pt x="95" y="117"/>
                  </a:cubicBezTo>
                  <a:cubicBezTo>
                    <a:pt x="95" y="117"/>
                    <a:pt x="94" y="121"/>
                    <a:pt x="94" y="121"/>
                  </a:cubicBezTo>
                  <a:cubicBezTo>
                    <a:pt x="94" y="121"/>
                    <a:pt x="94" y="124"/>
                    <a:pt x="94" y="124"/>
                  </a:cubicBezTo>
                  <a:cubicBezTo>
                    <a:pt x="94" y="124"/>
                    <a:pt x="92" y="127"/>
                    <a:pt x="92" y="127"/>
                  </a:cubicBezTo>
                  <a:cubicBezTo>
                    <a:pt x="92" y="127"/>
                    <a:pt x="90" y="129"/>
                    <a:pt x="90" y="129"/>
                  </a:cubicBezTo>
                  <a:cubicBezTo>
                    <a:pt x="90" y="129"/>
                    <a:pt x="87" y="129"/>
                    <a:pt x="87" y="129"/>
                  </a:cubicBezTo>
                  <a:cubicBezTo>
                    <a:pt x="87" y="129"/>
                    <a:pt x="86" y="127"/>
                    <a:pt x="86" y="127"/>
                  </a:cubicBezTo>
                  <a:cubicBezTo>
                    <a:pt x="86" y="127"/>
                    <a:pt x="85" y="127"/>
                    <a:pt x="85" y="127"/>
                  </a:cubicBezTo>
                  <a:cubicBezTo>
                    <a:pt x="85" y="127"/>
                    <a:pt x="84" y="128"/>
                    <a:pt x="84" y="128"/>
                  </a:cubicBezTo>
                  <a:cubicBezTo>
                    <a:pt x="84" y="128"/>
                    <a:pt x="82" y="127"/>
                    <a:pt x="82" y="127"/>
                  </a:cubicBezTo>
                  <a:cubicBezTo>
                    <a:pt x="82" y="127"/>
                    <a:pt x="81" y="126"/>
                    <a:pt x="81" y="126"/>
                  </a:cubicBezTo>
                  <a:cubicBezTo>
                    <a:pt x="81" y="126"/>
                    <a:pt x="79" y="128"/>
                    <a:pt x="79" y="128"/>
                  </a:cubicBezTo>
                  <a:cubicBezTo>
                    <a:pt x="79" y="128"/>
                    <a:pt x="77" y="131"/>
                    <a:pt x="77" y="131"/>
                  </a:cubicBezTo>
                  <a:cubicBezTo>
                    <a:pt x="77" y="131"/>
                    <a:pt x="75" y="131"/>
                    <a:pt x="75" y="131"/>
                  </a:cubicBezTo>
                  <a:cubicBezTo>
                    <a:pt x="75" y="131"/>
                    <a:pt x="73" y="129"/>
                    <a:pt x="73" y="129"/>
                  </a:cubicBezTo>
                  <a:cubicBezTo>
                    <a:pt x="73" y="129"/>
                    <a:pt x="72" y="127"/>
                    <a:pt x="72" y="127"/>
                  </a:cubicBezTo>
                  <a:cubicBezTo>
                    <a:pt x="72" y="127"/>
                    <a:pt x="72" y="126"/>
                    <a:pt x="72" y="126"/>
                  </a:cubicBezTo>
                  <a:cubicBezTo>
                    <a:pt x="72" y="126"/>
                    <a:pt x="72" y="127"/>
                    <a:pt x="72" y="127"/>
                  </a:cubicBezTo>
                  <a:cubicBezTo>
                    <a:pt x="72" y="127"/>
                    <a:pt x="69" y="124"/>
                    <a:pt x="69" y="124"/>
                  </a:cubicBezTo>
                  <a:cubicBezTo>
                    <a:pt x="69" y="124"/>
                    <a:pt x="68" y="122"/>
                    <a:pt x="68" y="122"/>
                  </a:cubicBezTo>
                  <a:cubicBezTo>
                    <a:pt x="68" y="122"/>
                    <a:pt x="66" y="122"/>
                    <a:pt x="66" y="122"/>
                  </a:cubicBezTo>
                  <a:cubicBezTo>
                    <a:pt x="66" y="122"/>
                    <a:pt x="64" y="123"/>
                    <a:pt x="64" y="123"/>
                  </a:cubicBezTo>
                  <a:cubicBezTo>
                    <a:pt x="64" y="123"/>
                    <a:pt x="63" y="124"/>
                    <a:pt x="63" y="124"/>
                  </a:cubicBezTo>
                  <a:cubicBezTo>
                    <a:pt x="63" y="124"/>
                    <a:pt x="61" y="124"/>
                    <a:pt x="61" y="124"/>
                  </a:cubicBezTo>
                  <a:cubicBezTo>
                    <a:pt x="61" y="124"/>
                    <a:pt x="60" y="125"/>
                    <a:pt x="60" y="125"/>
                  </a:cubicBezTo>
                  <a:cubicBezTo>
                    <a:pt x="60" y="125"/>
                    <a:pt x="58" y="123"/>
                    <a:pt x="58" y="123"/>
                  </a:cubicBezTo>
                  <a:cubicBezTo>
                    <a:pt x="58" y="123"/>
                    <a:pt x="57" y="123"/>
                    <a:pt x="57" y="123"/>
                  </a:cubicBezTo>
                  <a:cubicBezTo>
                    <a:pt x="57" y="123"/>
                    <a:pt x="57" y="125"/>
                    <a:pt x="57" y="125"/>
                  </a:cubicBezTo>
                  <a:cubicBezTo>
                    <a:pt x="57" y="125"/>
                    <a:pt x="56" y="126"/>
                    <a:pt x="56" y="126"/>
                  </a:cubicBezTo>
                  <a:cubicBezTo>
                    <a:pt x="56" y="126"/>
                    <a:pt x="56" y="128"/>
                    <a:pt x="56" y="128"/>
                  </a:cubicBezTo>
                  <a:cubicBezTo>
                    <a:pt x="56" y="128"/>
                    <a:pt x="58" y="131"/>
                    <a:pt x="58" y="131"/>
                  </a:cubicBezTo>
                  <a:cubicBezTo>
                    <a:pt x="58" y="131"/>
                    <a:pt x="58" y="133"/>
                    <a:pt x="58" y="133"/>
                  </a:cubicBezTo>
                  <a:cubicBezTo>
                    <a:pt x="58" y="133"/>
                    <a:pt x="58" y="135"/>
                    <a:pt x="58" y="135"/>
                  </a:cubicBezTo>
                  <a:cubicBezTo>
                    <a:pt x="58" y="135"/>
                    <a:pt x="57" y="137"/>
                    <a:pt x="57" y="137"/>
                  </a:cubicBezTo>
                  <a:cubicBezTo>
                    <a:pt x="57" y="137"/>
                    <a:pt x="55" y="137"/>
                    <a:pt x="55" y="137"/>
                  </a:cubicBezTo>
                  <a:cubicBezTo>
                    <a:pt x="55" y="137"/>
                    <a:pt x="52" y="135"/>
                    <a:pt x="52" y="135"/>
                  </a:cubicBezTo>
                  <a:cubicBezTo>
                    <a:pt x="52" y="135"/>
                    <a:pt x="51" y="134"/>
                    <a:pt x="51" y="134"/>
                  </a:cubicBezTo>
                  <a:cubicBezTo>
                    <a:pt x="51" y="134"/>
                    <a:pt x="48" y="135"/>
                    <a:pt x="48" y="135"/>
                  </a:cubicBezTo>
                  <a:cubicBezTo>
                    <a:pt x="48" y="135"/>
                    <a:pt x="46" y="135"/>
                    <a:pt x="46" y="135"/>
                  </a:cubicBezTo>
                  <a:cubicBezTo>
                    <a:pt x="46" y="135"/>
                    <a:pt x="45" y="133"/>
                    <a:pt x="45" y="133"/>
                  </a:cubicBezTo>
                  <a:cubicBezTo>
                    <a:pt x="45" y="133"/>
                    <a:pt x="43" y="134"/>
                    <a:pt x="43" y="134"/>
                  </a:cubicBezTo>
                  <a:cubicBezTo>
                    <a:pt x="43" y="134"/>
                    <a:pt x="42" y="136"/>
                    <a:pt x="42" y="136"/>
                  </a:cubicBezTo>
                  <a:cubicBezTo>
                    <a:pt x="42" y="136"/>
                    <a:pt x="40" y="140"/>
                    <a:pt x="40" y="140"/>
                  </a:cubicBezTo>
                  <a:cubicBezTo>
                    <a:pt x="40" y="140"/>
                    <a:pt x="37" y="139"/>
                    <a:pt x="37" y="139"/>
                  </a:cubicBezTo>
                  <a:cubicBezTo>
                    <a:pt x="37" y="139"/>
                    <a:pt x="35" y="142"/>
                    <a:pt x="35" y="142"/>
                  </a:cubicBezTo>
                  <a:cubicBezTo>
                    <a:pt x="35" y="142"/>
                    <a:pt x="32" y="142"/>
                    <a:pt x="32" y="142"/>
                  </a:cubicBezTo>
                  <a:cubicBezTo>
                    <a:pt x="32" y="142"/>
                    <a:pt x="30" y="144"/>
                    <a:pt x="30" y="144"/>
                  </a:cubicBezTo>
                  <a:cubicBezTo>
                    <a:pt x="30" y="144"/>
                    <a:pt x="30" y="145"/>
                    <a:pt x="30" y="145"/>
                  </a:cubicBezTo>
                  <a:cubicBezTo>
                    <a:pt x="30" y="145"/>
                    <a:pt x="30" y="148"/>
                    <a:pt x="30" y="148"/>
                  </a:cubicBezTo>
                  <a:cubicBezTo>
                    <a:pt x="30" y="148"/>
                    <a:pt x="28" y="148"/>
                    <a:pt x="28" y="148"/>
                  </a:cubicBezTo>
                  <a:cubicBezTo>
                    <a:pt x="28" y="148"/>
                    <a:pt x="26" y="150"/>
                    <a:pt x="26" y="150"/>
                  </a:cubicBezTo>
                  <a:cubicBezTo>
                    <a:pt x="26" y="150"/>
                    <a:pt x="25" y="148"/>
                    <a:pt x="25" y="148"/>
                  </a:cubicBezTo>
                  <a:cubicBezTo>
                    <a:pt x="25" y="148"/>
                    <a:pt x="24" y="147"/>
                    <a:pt x="24" y="147"/>
                  </a:cubicBezTo>
                  <a:cubicBezTo>
                    <a:pt x="24" y="147"/>
                    <a:pt x="22" y="146"/>
                    <a:pt x="22" y="146"/>
                  </a:cubicBezTo>
                  <a:cubicBezTo>
                    <a:pt x="22" y="146"/>
                    <a:pt x="17" y="138"/>
                    <a:pt x="17" y="138"/>
                  </a:cubicBezTo>
                  <a:cubicBezTo>
                    <a:pt x="17" y="138"/>
                    <a:pt x="17" y="136"/>
                    <a:pt x="17" y="136"/>
                  </a:cubicBezTo>
                  <a:cubicBezTo>
                    <a:pt x="17" y="136"/>
                    <a:pt x="17" y="129"/>
                    <a:pt x="17" y="129"/>
                  </a:cubicBezTo>
                  <a:cubicBezTo>
                    <a:pt x="17" y="129"/>
                    <a:pt x="16" y="127"/>
                    <a:pt x="16" y="127"/>
                  </a:cubicBezTo>
                  <a:cubicBezTo>
                    <a:pt x="16" y="127"/>
                    <a:pt x="15" y="124"/>
                    <a:pt x="15" y="124"/>
                  </a:cubicBezTo>
                  <a:cubicBezTo>
                    <a:pt x="15" y="124"/>
                    <a:pt x="14" y="120"/>
                    <a:pt x="14" y="120"/>
                  </a:cubicBezTo>
                  <a:cubicBezTo>
                    <a:pt x="14" y="120"/>
                    <a:pt x="15" y="113"/>
                    <a:pt x="15" y="113"/>
                  </a:cubicBezTo>
                  <a:cubicBezTo>
                    <a:pt x="15" y="113"/>
                    <a:pt x="16" y="108"/>
                    <a:pt x="16" y="108"/>
                  </a:cubicBezTo>
                  <a:cubicBezTo>
                    <a:pt x="16" y="108"/>
                    <a:pt x="17" y="103"/>
                    <a:pt x="17" y="103"/>
                  </a:cubicBezTo>
                  <a:cubicBezTo>
                    <a:pt x="17" y="103"/>
                    <a:pt x="16" y="101"/>
                    <a:pt x="16" y="101"/>
                  </a:cubicBezTo>
                  <a:cubicBezTo>
                    <a:pt x="16" y="101"/>
                    <a:pt x="16" y="99"/>
                    <a:pt x="16" y="99"/>
                  </a:cubicBezTo>
                  <a:cubicBezTo>
                    <a:pt x="16" y="99"/>
                    <a:pt x="18" y="96"/>
                    <a:pt x="18" y="96"/>
                  </a:cubicBezTo>
                  <a:cubicBezTo>
                    <a:pt x="18" y="96"/>
                    <a:pt x="19" y="92"/>
                    <a:pt x="19" y="9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grpSp>
        <p:nvGrpSpPr>
          <p:cNvPr id="2667" name="Group 983"/>
          <p:cNvGrpSpPr/>
          <p:nvPr/>
        </p:nvGrpSpPr>
        <p:grpSpPr bwMode="gray">
          <a:xfrm>
            <a:off x="2470698" y="3520023"/>
            <a:ext cx="514883" cy="733200"/>
            <a:chOff x="2058194" y="3925505"/>
            <a:chExt cx="562769" cy="835815"/>
          </a:xfrm>
        </p:grpSpPr>
        <p:sp>
          <p:nvSpPr>
            <p:cNvPr id="2975" name="Freeform 1694"/>
            <p:cNvSpPr>
              <a:spLocks/>
            </p:cNvSpPr>
            <p:nvPr/>
          </p:nvSpPr>
          <p:spPr bwMode="gray">
            <a:xfrm>
              <a:off x="2473325" y="4600982"/>
              <a:ext cx="147638" cy="16033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8" y="1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25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8"/>
                </a:cxn>
                <a:cxn ang="0">
                  <a:pos x="37" y="30"/>
                </a:cxn>
                <a:cxn ang="0">
                  <a:pos x="40" y="35"/>
                </a:cxn>
                <a:cxn ang="0">
                  <a:pos x="44" y="37"/>
                </a:cxn>
                <a:cxn ang="0">
                  <a:pos x="47" y="42"/>
                </a:cxn>
                <a:cxn ang="0">
                  <a:pos x="49" y="48"/>
                </a:cxn>
                <a:cxn ang="0">
                  <a:pos x="52" y="52"/>
                </a:cxn>
                <a:cxn ang="0">
                  <a:pos x="54" y="55"/>
                </a:cxn>
                <a:cxn ang="0">
                  <a:pos x="53" y="60"/>
                </a:cxn>
                <a:cxn ang="0">
                  <a:pos x="51" y="63"/>
                </a:cxn>
                <a:cxn ang="0">
                  <a:pos x="52" y="71"/>
                </a:cxn>
                <a:cxn ang="0">
                  <a:pos x="53" y="76"/>
                </a:cxn>
                <a:cxn ang="0">
                  <a:pos x="53" y="78"/>
                </a:cxn>
                <a:cxn ang="0">
                  <a:pos x="51" y="85"/>
                </a:cxn>
                <a:cxn ang="0">
                  <a:pos x="50" y="91"/>
                </a:cxn>
                <a:cxn ang="0">
                  <a:pos x="47" y="94"/>
                </a:cxn>
                <a:cxn ang="0">
                  <a:pos x="44" y="97"/>
                </a:cxn>
                <a:cxn ang="0">
                  <a:pos x="40" y="99"/>
                </a:cxn>
                <a:cxn ang="0">
                  <a:pos x="36" y="98"/>
                </a:cxn>
                <a:cxn ang="0">
                  <a:pos x="32" y="98"/>
                </a:cxn>
                <a:cxn ang="0">
                  <a:pos x="29" y="100"/>
                </a:cxn>
                <a:cxn ang="0">
                  <a:pos x="26" y="98"/>
                </a:cxn>
                <a:cxn ang="0">
                  <a:pos x="22" y="95"/>
                </a:cxn>
                <a:cxn ang="0">
                  <a:pos x="18" y="90"/>
                </a:cxn>
                <a:cxn ang="0">
                  <a:pos x="13" y="90"/>
                </a:cxn>
                <a:cxn ang="0">
                  <a:pos x="9" y="89"/>
                </a:cxn>
                <a:cxn ang="0">
                  <a:pos x="4" y="82"/>
                </a:cxn>
                <a:cxn ang="0">
                  <a:pos x="3" y="78"/>
                </a:cxn>
                <a:cxn ang="0">
                  <a:pos x="1" y="70"/>
                </a:cxn>
                <a:cxn ang="0">
                  <a:pos x="0" y="62"/>
                </a:cxn>
                <a:cxn ang="0">
                  <a:pos x="3" y="58"/>
                </a:cxn>
                <a:cxn ang="0">
                  <a:pos x="1" y="51"/>
                </a:cxn>
                <a:cxn ang="0">
                  <a:pos x="2" y="45"/>
                </a:cxn>
                <a:cxn ang="0">
                  <a:pos x="0" y="40"/>
                </a:cxn>
                <a:cxn ang="0">
                  <a:pos x="1" y="33"/>
                </a:cxn>
                <a:cxn ang="0">
                  <a:pos x="0" y="28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2" y="5"/>
                </a:cxn>
              </a:cxnLst>
              <a:rect l="0" t="0" r="r" b="b"/>
              <a:pathLst>
                <a:path w="54" h="10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4" y="3"/>
                    <a:pt x="4" y="3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8" y="0"/>
                    <a:pt x="8" y="0"/>
                  </a:cubicBezTo>
                  <a:cubicBezTo>
                    <a:pt x="8" y="0"/>
                    <a:pt x="10" y="0"/>
                    <a:pt x="10" y="0"/>
                  </a:cubicBezTo>
                  <a:cubicBezTo>
                    <a:pt x="10" y="0"/>
                    <a:pt x="12" y="2"/>
                    <a:pt x="12" y="2"/>
                  </a:cubicBezTo>
                  <a:cubicBezTo>
                    <a:pt x="12" y="2"/>
                    <a:pt x="15" y="6"/>
                    <a:pt x="15" y="6"/>
                  </a:cubicBezTo>
                  <a:cubicBezTo>
                    <a:pt x="15" y="6"/>
                    <a:pt x="18" y="11"/>
                    <a:pt x="18" y="11"/>
                  </a:cubicBezTo>
                  <a:cubicBezTo>
                    <a:pt x="18" y="11"/>
                    <a:pt x="20" y="14"/>
                    <a:pt x="20" y="14"/>
                  </a:cubicBezTo>
                  <a:cubicBezTo>
                    <a:pt x="20" y="14"/>
                    <a:pt x="20" y="19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0"/>
                    <a:pt x="23" y="18"/>
                    <a:pt x="23" y="18"/>
                  </a:cubicBezTo>
                  <a:cubicBezTo>
                    <a:pt x="23" y="18"/>
                    <a:pt x="24" y="15"/>
                    <a:pt x="24" y="15"/>
                  </a:cubicBezTo>
                  <a:cubicBezTo>
                    <a:pt x="24" y="15"/>
                    <a:pt x="25" y="16"/>
                    <a:pt x="25" y="16"/>
                  </a:cubicBezTo>
                  <a:cubicBezTo>
                    <a:pt x="25" y="16"/>
                    <a:pt x="27" y="19"/>
                    <a:pt x="27" y="19"/>
                  </a:cubicBezTo>
                  <a:cubicBezTo>
                    <a:pt x="27" y="19"/>
                    <a:pt x="28" y="22"/>
                    <a:pt x="28" y="22"/>
                  </a:cubicBezTo>
                  <a:cubicBezTo>
                    <a:pt x="28" y="22"/>
                    <a:pt x="30" y="24"/>
                    <a:pt x="30" y="24"/>
                  </a:cubicBezTo>
                  <a:cubicBezTo>
                    <a:pt x="30" y="24"/>
                    <a:pt x="32" y="24"/>
                    <a:pt x="32" y="24"/>
                  </a:cubicBezTo>
                  <a:cubicBezTo>
                    <a:pt x="32" y="24"/>
                    <a:pt x="33" y="26"/>
                    <a:pt x="33" y="26"/>
                  </a:cubicBezTo>
                  <a:cubicBezTo>
                    <a:pt x="33" y="26"/>
                    <a:pt x="34" y="28"/>
                    <a:pt x="34" y="28"/>
                  </a:cubicBezTo>
                  <a:cubicBezTo>
                    <a:pt x="34" y="28"/>
                    <a:pt x="36" y="27"/>
                    <a:pt x="36" y="27"/>
                  </a:cubicBezTo>
                  <a:cubicBezTo>
                    <a:pt x="36" y="27"/>
                    <a:pt x="37" y="30"/>
                    <a:pt x="37" y="30"/>
                  </a:cubicBezTo>
                  <a:cubicBezTo>
                    <a:pt x="37" y="30"/>
                    <a:pt x="38" y="32"/>
                    <a:pt x="38" y="32"/>
                  </a:cubicBezTo>
                  <a:cubicBezTo>
                    <a:pt x="38" y="32"/>
                    <a:pt x="40" y="35"/>
                    <a:pt x="40" y="35"/>
                  </a:cubicBezTo>
                  <a:cubicBezTo>
                    <a:pt x="40" y="35"/>
                    <a:pt x="41" y="37"/>
                    <a:pt x="41" y="37"/>
                  </a:cubicBezTo>
                  <a:cubicBezTo>
                    <a:pt x="41" y="37"/>
                    <a:pt x="44" y="37"/>
                    <a:pt x="44" y="37"/>
                  </a:cubicBezTo>
                  <a:cubicBezTo>
                    <a:pt x="44" y="37"/>
                    <a:pt x="45" y="39"/>
                    <a:pt x="45" y="39"/>
                  </a:cubicBezTo>
                  <a:cubicBezTo>
                    <a:pt x="45" y="39"/>
                    <a:pt x="47" y="42"/>
                    <a:pt x="47" y="42"/>
                  </a:cubicBezTo>
                  <a:cubicBezTo>
                    <a:pt x="47" y="42"/>
                    <a:pt x="48" y="45"/>
                    <a:pt x="48" y="45"/>
                  </a:cubicBezTo>
                  <a:cubicBezTo>
                    <a:pt x="48" y="45"/>
                    <a:pt x="49" y="48"/>
                    <a:pt x="49" y="48"/>
                  </a:cubicBezTo>
                  <a:cubicBezTo>
                    <a:pt x="49" y="48"/>
                    <a:pt x="51" y="51"/>
                    <a:pt x="51" y="51"/>
                  </a:cubicBezTo>
                  <a:cubicBezTo>
                    <a:pt x="51" y="51"/>
                    <a:pt x="52" y="52"/>
                    <a:pt x="52" y="52"/>
                  </a:cubicBezTo>
                  <a:cubicBezTo>
                    <a:pt x="52" y="52"/>
                    <a:pt x="54" y="53"/>
                    <a:pt x="54" y="53"/>
                  </a:cubicBezTo>
                  <a:cubicBezTo>
                    <a:pt x="54" y="53"/>
                    <a:pt x="54" y="55"/>
                    <a:pt x="54" y="55"/>
                  </a:cubicBezTo>
                  <a:cubicBezTo>
                    <a:pt x="54" y="55"/>
                    <a:pt x="53" y="58"/>
                    <a:pt x="53" y="58"/>
                  </a:cubicBezTo>
                  <a:cubicBezTo>
                    <a:pt x="53" y="58"/>
                    <a:pt x="53" y="60"/>
                    <a:pt x="53" y="60"/>
                  </a:cubicBezTo>
                  <a:cubicBezTo>
                    <a:pt x="53" y="60"/>
                    <a:pt x="51" y="61"/>
                    <a:pt x="51" y="61"/>
                  </a:cubicBezTo>
                  <a:cubicBezTo>
                    <a:pt x="51" y="61"/>
                    <a:pt x="51" y="63"/>
                    <a:pt x="51" y="63"/>
                  </a:cubicBezTo>
                  <a:cubicBezTo>
                    <a:pt x="51" y="63"/>
                    <a:pt x="52" y="68"/>
                    <a:pt x="52" y="68"/>
                  </a:cubicBezTo>
                  <a:cubicBezTo>
                    <a:pt x="52" y="68"/>
                    <a:pt x="52" y="71"/>
                    <a:pt x="52" y="71"/>
                  </a:cubicBezTo>
                  <a:cubicBezTo>
                    <a:pt x="52" y="71"/>
                    <a:pt x="52" y="73"/>
                    <a:pt x="52" y="73"/>
                  </a:cubicBezTo>
                  <a:cubicBezTo>
                    <a:pt x="52" y="73"/>
                    <a:pt x="53" y="76"/>
                    <a:pt x="53" y="76"/>
                  </a:cubicBezTo>
                  <a:cubicBezTo>
                    <a:pt x="53" y="76"/>
                    <a:pt x="53" y="75"/>
                    <a:pt x="53" y="75"/>
                  </a:cubicBezTo>
                  <a:cubicBezTo>
                    <a:pt x="53" y="75"/>
                    <a:pt x="53" y="78"/>
                    <a:pt x="53" y="78"/>
                  </a:cubicBezTo>
                  <a:cubicBezTo>
                    <a:pt x="53" y="78"/>
                    <a:pt x="53" y="82"/>
                    <a:pt x="53" y="82"/>
                  </a:cubicBezTo>
                  <a:cubicBezTo>
                    <a:pt x="53" y="82"/>
                    <a:pt x="51" y="85"/>
                    <a:pt x="51" y="85"/>
                  </a:cubicBezTo>
                  <a:cubicBezTo>
                    <a:pt x="51" y="85"/>
                    <a:pt x="51" y="89"/>
                    <a:pt x="51" y="89"/>
                  </a:cubicBezTo>
                  <a:cubicBezTo>
                    <a:pt x="51" y="89"/>
                    <a:pt x="50" y="91"/>
                    <a:pt x="50" y="91"/>
                  </a:cubicBezTo>
                  <a:cubicBezTo>
                    <a:pt x="50" y="91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7" y="94"/>
                    <a:pt x="46" y="95"/>
                    <a:pt x="46" y="95"/>
                  </a:cubicBezTo>
                  <a:cubicBezTo>
                    <a:pt x="46" y="95"/>
                    <a:pt x="44" y="97"/>
                    <a:pt x="44" y="97"/>
                  </a:cubicBezTo>
                  <a:cubicBezTo>
                    <a:pt x="44" y="97"/>
                    <a:pt x="41" y="100"/>
                    <a:pt x="41" y="100"/>
                  </a:cubicBezTo>
                  <a:cubicBezTo>
                    <a:pt x="41" y="100"/>
                    <a:pt x="40" y="99"/>
                    <a:pt x="40" y="99"/>
                  </a:cubicBezTo>
                  <a:cubicBezTo>
                    <a:pt x="40" y="99"/>
                    <a:pt x="39" y="99"/>
                    <a:pt x="39" y="99"/>
                  </a:cubicBezTo>
                  <a:cubicBezTo>
                    <a:pt x="39" y="99"/>
                    <a:pt x="36" y="98"/>
                    <a:pt x="36" y="98"/>
                  </a:cubicBezTo>
                  <a:cubicBezTo>
                    <a:pt x="36" y="98"/>
                    <a:pt x="34" y="97"/>
                    <a:pt x="34" y="97"/>
                  </a:cubicBezTo>
                  <a:cubicBezTo>
                    <a:pt x="34" y="97"/>
                    <a:pt x="32" y="98"/>
                    <a:pt x="32" y="98"/>
                  </a:cubicBezTo>
                  <a:cubicBezTo>
                    <a:pt x="32" y="98"/>
                    <a:pt x="31" y="99"/>
                    <a:pt x="31" y="99"/>
                  </a:cubicBezTo>
                  <a:cubicBezTo>
                    <a:pt x="31" y="99"/>
                    <a:pt x="29" y="100"/>
                    <a:pt x="29" y="100"/>
                  </a:cubicBezTo>
                  <a:cubicBezTo>
                    <a:pt x="29" y="100"/>
                    <a:pt x="28" y="100"/>
                    <a:pt x="28" y="100"/>
                  </a:cubicBezTo>
                  <a:cubicBezTo>
                    <a:pt x="28" y="100"/>
                    <a:pt x="26" y="98"/>
                    <a:pt x="26" y="98"/>
                  </a:cubicBezTo>
                  <a:cubicBezTo>
                    <a:pt x="26" y="98"/>
                    <a:pt x="25" y="96"/>
                    <a:pt x="25" y="96"/>
                  </a:cubicBezTo>
                  <a:cubicBezTo>
                    <a:pt x="25" y="96"/>
                    <a:pt x="22" y="95"/>
                    <a:pt x="22" y="95"/>
                  </a:cubicBezTo>
                  <a:cubicBezTo>
                    <a:pt x="22" y="95"/>
                    <a:pt x="19" y="94"/>
                    <a:pt x="19" y="94"/>
                  </a:cubicBezTo>
                  <a:cubicBezTo>
                    <a:pt x="19" y="94"/>
                    <a:pt x="18" y="90"/>
                    <a:pt x="18" y="90"/>
                  </a:cubicBezTo>
                  <a:cubicBezTo>
                    <a:pt x="18" y="90"/>
                    <a:pt x="16" y="89"/>
                    <a:pt x="16" y="89"/>
                  </a:cubicBezTo>
                  <a:cubicBezTo>
                    <a:pt x="16" y="89"/>
                    <a:pt x="13" y="90"/>
                    <a:pt x="13" y="90"/>
                  </a:cubicBezTo>
                  <a:cubicBezTo>
                    <a:pt x="13" y="90"/>
                    <a:pt x="10" y="91"/>
                    <a:pt x="10" y="91"/>
                  </a:cubicBezTo>
                  <a:cubicBezTo>
                    <a:pt x="10" y="91"/>
                    <a:pt x="9" y="89"/>
                    <a:pt x="9" y="89"/>
                  </a:cubicBezTo>
                  <a:cubicBezTo>
                    <a:pt x="9" y="89"/>
                    <a:pt x="7" y="84"/>
                    <a:pt x="7" y="84"/>
                  </a:cubicBezTo>
                  <a:cubicBezTo>
                    <a:pt x="7" y="84"/>
                    <a:pt x="4" y="82"/>
                    <a:pt x="4" y="82"/>
                  </a:cubicBezTo>
                  <a:cubicBezTo>
                    <a:pt x="4" y="82"/>
                    <a:pt x="4" y="80"/>
                    <a:pt x="4" y="80"/>
                  </a:cubicBezTo>
                  <a:cubicBezTo>
                    <a:pt x="4" y="80"/>
                    <a:pt x="3" y="78"/>
                    <a:pt x="3" y="78"/>
                  </a:cubicBezTo>
                  <a:cubicBezTo>
                    <a:pt x="3" y="78"/>
                    <a:pt x="1" y="74"/>
                    <a:pt x="1" y="74"/>
                  </a:cubicBezTo>
                  <a:cubicBezTo>
                    <a:pt x="1" y="74"/>
                    <a:pt x="1" y="70"/>
                    <a:pt x="1" y="70"/>
                  </a:cubicBezTo>
                  <a:cubicBezTo>
                    <a:pt x="1" y="70"/>
                    <a:pt x="1" y="66"/>
                    <a:pt x="1" y="66"/>
                  </a:cubicBezTo>
                  <a:cubicBezTo>
                    <a:pt x="1" y="66"/>
                    <a:pt x="0" y="62"/>
                    <a:pt x="0" y="62"/>
                  </a:cubicBezTo>
                  <a:cubicBezTo>
                    <a:pt x="0" y="62"/>
                    <a:pt x="3" y="61"/>
                    <a:pt x="3" y="61"/>
                  </a:cubicBezTo>
                  <a:cubicBezTo>
                    <a:pt x="3" y="61"/>
                    <a:pt x="3" y="58"/>
                    <a:pt x="3" y="58"/>
                  </a:cubicBezTo>
                  <a:cubicBezTo>
                    <a:pt x="3" y="58"/>
                    <a:pt x="3" y="55"/>
                    <a:pt x="3" y="55"/>
                  </a:cubicBezTo>
                  <a:cubicBezTo>
                    <a:pt x="3" y="55"/>
                    <a:pt x="1" y="51"/>
                    <a:pt x="1" y="51"/>
                  </a:cubicBezTo>
                  <a:cubicBezTo>
                    <a:pt x="1" y="51"/>
                    <a:pt x="1" y="48"/>
                    <a:pt x="1" y="48"/>
                  </a:cubicBezTo>
                  <a:cubicBezTo>
                    <a:pt x="1" y="48"/>
                    <a:pt x="2" y="45"/>
                    <a:pt x="2" y="45"/>
                  </a:cubicBezTo>
                  <a:cubicBezTo>
                    <a:pt x="2" y="45"/>
                    <a:pt x="1" y="42"/>
                    <a:pt x="1" y="42"/>
                  </a:cubicBezTo>
                  <a:cubicBezTo>
                    <a:pt x="1" y="42"/>
                    <a:pt x="0" y="40"/>
                    <a:pt x="0" y="40"/>
                  </a:cubicBezTo>
                  <a:cubicBezTo>
                    <a:pt x="0" y="40"/>
                    <a:pt x="0" y="36"/>
                    <a:pt x="0" y="36"/>
                  </a:cubicBezTo>
                  <a:cubicBezTo>
                    <a:pt x="0" y="36"/>
                    <a:pt x="1" y="33"/>
                    <a:pt x="1" y="33"/>
                  </a:cubicBezTo>
                  <a:cubicBezTo>
                    <a:pt x="1" y="33"/>
                    <a:pt x="1" y="30"/>
                    <a:pt x="1" y="30"/>
                  </a:cubicBezTo>
                  <a:cubicBezTo>
                    <a:pt x="1" y="30"/>
                    <a:pt x="0" y="28"/>
                    <a:pt x="0" y="28"/>
                  </a:cubicBezTo>
                  <a:cubicBezTo>
                    <a:pt x="0" y="28"/>
                    <a:pt x="1" y="25"/>
                    <a:pt x="1" y="25"/>
                  </a:cubicBezTo>
                  <a:cubicBezTo>
                    <a:pt x="1" y="25"/>
                    <a:pt x="1" y="21"/>
                    <a:pt x="1" y="21"/>
                  </a:cubicBezTo>
                  <a:cubicBezTo>
                    <a:pt x="1" y="21"/>
                    <a:pt x="1" y="19"/>
                    <a:pt x="1" y="19"/>
                  </a:cubicBezTo>
                  <a:cubicBezTo>
                    <a:pt x="1" y="19"/>
                    <a:pt x="0" y="17"/>
                    <a:pt x="0" y="17"/>
                  </a:cubicBezTo>
                  <a:cubicBezTo>
                    <a:pt x="0" y="17"/>
                    <a:pt x="1" y="16"/>
                    <a:pt x="1" y="16"/>
                  </a:cubicBezTo>
                  <a:cubicBezTo>
                    <a:pt x="1" y="16"/>
                    <a:pt x="1" y="14"/>
                    <a:pt x="1" y="14"/>
                  </a:cubicBezTo>
                  <a:cubicBezTo>
                    <a:pt x="1" y="14"/>
                    <a:pt x="0" y="10"/>
                    <a:pt x="0" y="10"/>
                  </a:cubicBezTo>
                  <a:cubicBezTo>
                    <a:pt x="0" y="10"/>
                    <a:pt x="0" y="8"/>
                    <a:pt x="0" y="8"/>
                  </a:cubicBezTo>
                  <a:cubicBezTo>
                    <a:pt x="0" y="8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76" name="Freeform 1752"/>
            <p:cNvSpPr>
              <a:spLocks/>
            </p:cNvSpPr>
            <p:nvPr/>
          </p:nvSpPr>
          <p:spPr bwMode="gray">
            <a:xfrm>
              <a:off x="2058194" y="3925505"/>
              <a:ext cx="488950" cy="593725"/>
            </a:xfrm>
            <a:custGeom>
              <a:avLst/>
              <a:gdLst/>
              <a:ahLst/>
              <a:cxnLst>
                <a:cxn ang="0">
                  <a:pos x="70" y="266"/>
                </a:cxn>
                <a:cxn ang="0">
                  <a:pos x="52" y="254"/>
                </a:cxn>
                <a:cxn ang="0">
                  <a:pos x="44" y="260"/>
                </a:cxn>
                <a:cxn ang="0">
                  <a:pos x="37" y="272"/>
                </a:cxn>
                <a:cxn ang="0">
                  <a:pos x="32" y="264"/>
                </a:cxn>
                <a:cxn ang="0">
                  <a:pos x="27" y="244"/>
                </a:cxn>
                <a:cxn ang="0">
                  <a:pos x="22" y="225"/>
                </a:cxn>
                <a:cxn ang="0">
                  <a:pos x="20" y="213"/>
                </a:cxn>
                <a:cxn ang="0">
                  <a:pos x="20" y="201"/>
                </a:cxn>
                <a:cxn ang="0">
                  <a:pos x="13" y="180"/>
                </a:cxn>
                <a:cxn ang="0">
                  <a:pos x="10" y="166"/>
                </a:cxn>
                <a:cxn ang="0">
                  <a:pos x="6" y="154"/>
                </a:cxn>
                <a:cxn ang="0">
                  <a:pos x="10" y="138"/>
                </a:cxn>
                <a:cxn ang="0">
                  <a:pos x="6" y="103"/>
                </a:cxn>
                <a:cxn ang="0">
                  <a:pos x="8" y="65"/>
                </a:cxn>
                <a:cxn ang="0">
                  <a:pos x="5" y="26"/>
                </a:cxn>
                <a:cxn ang="0">
                  <a:pos x="13" y="26"/>
                </a:cxn>
                <a:cxn ang="0">
                  <a:pos x="19" y="20"/>
                </a:cxn>
                <a:cxn ang="0">
                  <a:pos x="28" y="8"/>
                </a:cxn>
                <a:cxn ang="0">
                  <a:pos x="41" y="1"/>
                </a:cxn>
                <a:cxn ang="0">
                  <a:pos x="45" y="4"/>
                </a:cxn>
                <a:cxn ang="0">
                  <a:pos x="44" y="18"/>
                </a:cxn>
                <a:cxn ang="0">
                  <a:pos x="46" y="32"/>
                </a:cxn>
                <a:cxn ang="0">
                  <a:pos x="50" y="45"/>
                </a:cxn>
                <a:cxn ang="0">
                  <a:pos x="55" y="52"/>
                </a:cxn>
                <a:cxn ang="0">
                  <a:pos x="62" y="57"/>
                </a:cxn>
                <a:cxn ang="0">
                  <a:pos x="69" y="60"/>
                </a:cxn>
                <a:cxn ang="0">
                  <a:pos x="76" y="67"/>
                </a:cxn>
                <a:cxn ang="0">
                  <a:pos x="83" y="75"/>
                </a:cxn>
                <a:cxn ang="0">
                  <a:pos x="90" y="78"/>
                </a:cxn>
                <a:cxn ang="0">
                  <a:pos x="100" y="85"/>
                </a:cxn>
                <a:cxn ang="0">
                  <a:pos x="103" y="111"/>
                </a:cxn>
                <a:cxn ang="0">
                  <a:pos x="105" y="132"/>
                </a:cxn>
                <a:cxn ang="0">
                  <a:pos x="125" y="147"/>
                </a:cxn>
                <a:cxn ang="0">
                  <a:pos x="134" y="170"/>
                </a:cxn>
                <a:cxn ang="0">
                  <a:pos x="132" y="205"/>
                </a:cxn>
                <a:cxn ang="0">
                  <a:pos x="134" y="222"/>
                </a:cxn>
                <a:cxn ang="0">
                  <a:pos x="136" y="240"/>
                </a:cxn>
                <a:cxn ang="0">
                  <a:pos x="138" y="256"/>
                </a:cxn>
                <a:cxn ang="0">
                  <a:pos x="151" y="259"/>
                </a:cxn>
                <a:cxn ang="0">
                  <a:pos x="160" y="265"/>
                </a:cxn>
                <a:cxn ang="0">
                  <a:pos x="164" y="288"/>
                </a:cxn>
                <a:cxn ang="0">
                  <a:pos x="172" y="294"/>
                </a:cxn>
                <a:cxn ang="0">
                  <a:pos x="178" y="305"/>
                </a:cxn>
                <a:cxn ang="0">
                  <a:pos x="177" y="329"/>
                </a:cxn>
                <a:cxn ang="0">
                  <a:pos x="177" y="350"/>
                </a:cxn>
                <a:cxn ang="0">
                  <a:pos x="169" y="365"/>
                </a:cxn>
                <a:cxn ang="0">
                  <a:pos x="163" y="366"/>
                </a:cxn>
                <a:cxn ang="0">
                  <a:pos x="158" y="369"/>
                </a:cxn>
                <a:cxn ang="0">
                  <a:pos x="149" y="368"/>
                </a:cxn>
                <a:cxn ang="0">
                  <a:pos x="138" y="358"/>
                </a:cxn>
                <a:cxn ang="0">
                  <a:pos x="140" y="347"/>
                </a:cxn>
                <a:cxn ang="0">
                  <a:pos x="145" y="327"/>
                </a:cxn>
                <a:cxn ang="0">
                  <a:pos x="138" y="317"/>
                </a:cxn>
                <a:cxn ang="0">
                  <a:pos x="123" y="304"/>
                </a:cxn>
                <a:cxn ang="0">
                  <a:pos x="106" y="292"/>
                </a:cxn>
                <a:cxn ang="0">
                  <a:pos x="92" y="269"/>
                </a:cxn>
              </a:cxnLst>
              <a:rect l="0" t="0" r="r" b="b"/>
              <a:pathLst>
                <a:path w="178" h="371">
                  <a:moveTo>
                    <a:pt x="87" y="260"/>
                  </a:moveTo>
                  <a:cubicBezTo>
                    <a:pt x="87" y="260"/>
                    <a:pt x="87" y="260"/>
                    <a:pt x="87" y="260"/>
                  </a:cubicBezTo>
                  <a:cubicBezTo>
                    <a:pt x="87" y="260"/>
                    <a:pt x="84" y="255"/>
                    <a:pt x="84" y="255"/>
                  </a:cubicBezTo>
                  <a:cubicBezTo>
                    <a:pt x="84" y="255"/>
                    <a:pt x="73" y="255"/>
                    <a:pt x="73" y="255"/>
                  </a:cubicBezTo>
                  <a:cubicBezTo>
                    <a:pt x="73" y="255"/>
                    <a:pt x="70" y="266"/>
                    <a:pt x="70" y="266"/>
                  </a:cubicBezTo>
                  <a:cubicBezTo>
                    <a:pt x="70" y="266"/>
                    <a:pt x="70" y="273"/>
                    <a:pt x="70" y="273"/>
                  </a:cubicBezTo>
                  <a:cubicBezTo>
                    <a:pt x="70" y="273"/>
                    <a:pt x="66" y="259"/>
                    <a:pt x="66" y="259"/>
                  </a:cubicBezTo>
                  <a:cubicBezTo>
                    <a:pt x="66" y="259"/>
                    <a:pt x="62" y="257"/>
                    <a:pt x="62" y="257"/>
                  </a:cubicBezTo>
                  <a:cubicBezTo>
                    <a:pt x="62" y="257"/>
                    <a:pt x="54" y="257"/>
                    <a:pt x="54" y="257"/>
                  </a:cubicBezTo>
                  <a:cubicBezTo>
                    <a:pt x="54" y="257"/>
                    <a:pt x="52" y="254"/>
                    <a:pt x="52" y="254"/>
                  </a:cubicBezTo>
                  <a:cubicBezTo>
                    <a:pt x="52" y="254"/>
                    <a:pt x="51" y="253"/>
                    <a:pt x="51" y="253"/>
                  </a:cubicBezTo>
                  <a:cubicBezTo>
                    <a:pt x="51" y="253"/>
                    <a:pt x="49" y="250"/>
                    <a:pt x="49" y="250"/>
                  </a:cubicBezTo>
                  <a:cubicBezTo>
                    <a:pt x="49" y="250"/>
                    <a:pt x="48" y="250"/>
                    <a:pt x="48" y="250"/>
                  </a:cubicBezTo>
                  <a:cubicBezTo>
                    <a:pt x="48" y="250"/>
                    <a:pt x="48" y="256"/>
                    <a:pt x="48" y="256"/>
                  </a:cubicBezTo>
                  <a:cubicBezTo>
                    <a:pt x="48" y="256"/>
                    <a:pt x="44" y="260"/>
                    <a:pt x="44" y="260"/>
                  </a:cubicBezTo>
                  <a:cubicBezTo>
                    <a:pt x="44" y="260"/>
                    <a:pt x="43" y="264"/>
                    <a:pt x="43" y="264"/>
                  </a:cubicBezTo>
                  <a:cubicBezTo>
                    <a:pt x="43" y="264"/>
                    <a:pt x="41" y="266"/>
                    <a:pt x="41" y="266"/>
                  </a:cubicBezTo>
                  <a:cubicBezTo>
                    <a:pt x="41" y="266"/>
                    <a:pt x="40" y="269"/>
                    <a:pt x="40" y="269"/>
                  </a:cubicBezTo>
                  <a:cubicBezTo>
                    <a:pt x="40" y="269"/>
                    <a:pt x="39" y="272"/>
                    <a:pt x="39" y="272"/>
                  </a:cubicBezTo>
                  <a:cubicBezTo>
                    <a:pt x="39" y="272"/>
                    <a:pt x="37" y="272"/>
                    <a:pt x="37" y="272"/>
                  </a:cubicBezTo>
                  <a:cubicBezTo>
                    <a:pt x="37" y="272"/>
                    <a:pt x="35" y="273"/>
                    <a:pt x="35" y="273"/>
                  </a:cubicBezTo>
                  <a:cubicBezTo>
                    <a:pt x="35" y="273"/>
                    <a:pt x="33" y="272"/>
                    <a:pt x="33" y="272"/>
                  </a:cubicBezTo>
                  <a:cubicBezTo>
                    <a:pt x="33" y="272"/>
                    <a:pt x="32" y="270"/>
                    <a:pt x="32" y="270"/>
                  </a:cubicBezTo>
                  <a:cubicBezTo>
                    <a:pt x="32" y="270"/>
                    <a:pt x="32" y="267"/>
                    <a:pt x="32" y="267"/>
                  </a:cubicBezTo>
                  <a:cubicBezTo>
                    <a:pt x="32" y="267"/>
                    <a:pt x="32" y="264"/>
                    <a:pt x="32" y="264"/>
                  </a:cubicBezTo>
                  <a:cubicBezTo>
                    <a:pt x="32" y="264"/>
                    <a:pt x="31" y="260"/>
                    <a:pt x="31" y="260"/>
                  </a:cubicBezTo>
                  <a:cubicBezTo>
                    <a:pt x="31" y="260"/>
                    <a:pt x="31" y="255"/>
                    <a:pt x="31" y="255"/>
                  </a:cubicBezTo>
                  <a:cubicBezTo>
                    <a:pt x="31" y="255"/>
                    <a:pt x="29" y="253"/>
                    <a:pt x="29" y="253"/>
                  </a:cubicBezTo>
                  <a:cubicBezTo>
                    <a:pt x="29" y="253"/>
                    <a:pt x="29" y="248"/>
                    <a:pt x="29" y="248"/>
                  </a:cubicBezTo>
                  <a:cubicBezTo>
                    <a:pt x="29" y="248"/>
                    <a:pt x="27" y="244"/>
                    <a:pt x="27" y="244"/>
                  </a:cubicBezTo>
                  <a:cubicBezTo>
                    <a:pt x="27" y="244"/>
                    <a:pt x="26" y="239"/>
                    <a:pt x="26" y="239"/>
                  </a:cubicBezTo>
                  <a:cubicBezTo>
                    <a:pt x="26" y="239"/>
                    <a:pt x="24" y="233"/>
                    <a:pt x="24" y="233"/>
                  </a:cubicBezTo>
                  <a:cubicBezTo>
                    <a:pt x="24" y="233"/>
                    <a:pt x="23" y="232"/>
                    <a:pt x="23" y="232"/>
                  </a:cubicBezTo>
                  <a:cubicBezTo>
                    <a:pt x="23" y="232"/>
                    <a:pt x="22" y="229"/>
                    <a:pt x="22" y="229"/>
                  </a:cubicBezTo>
                  <a:cubicBezTo>
                    <a:pt x="22" y="229"/>
                    <a:pt x="22" y="225"/>
                    <a:pt x="22" y="225"/>
                  </a:cubicBezTo>
                  <a:cubicBezTo>
                    <a:pt x="22" y="225"/>
                    <a:pt x="19" y="221"/>
                    <a:pt x="19" y="221"/>
                  </a:cubicBezTo>
                  <a:cubicBezTo>
                    <a:pt x="19" y="221"/>
                    <a:pt x="20" y="219"/>
                    <a:pt x="20" y="219"/>
                  </a:cubicBezTo>
                  <a:cubicBezTo>
                    <a:pt x="20" y="219"/>
                    <a:pt x="19" y="217"/>
                    <a:pt x="19" y="217"/>
                  </a:cubicBezTo>
                  <a:cubicBezTo>
                    <a:pt x="19" y="217"/>
                    <a:pt x="19" y="214"/>
                    <a:pt x="19" y="214"/>
                  </a:cubicBezTo>
                  <a:cubicBezTo>
                    <a:pt x="19" y="214"/>
                    <a:pt x="20" y="213"/>
                    <a:pt x="20" y="213"/>
                  </a:cubicBezTo>
                  <a:cubicBezTo>
                    <a:pt x="20" y="213"/>
                    <a:pt x="21" y="211"/>
                    <a:pt x="21" y="211"/>
                  </a:cubicBezTo>
                  <a:cubicBezTo>
                    <a:pt x="21" y="211"/>
                    <a:pt x="21" y="209"/>
                    <a:pt x="21" y="209"/>
                  </a:cubicBezTo>
                  <a:cubicBezTo>
                    <a:pt x="21" y="209"/>
                    <a:pt x="19" y="208"/>
                    <a:pt x="19" y="208"/>
                  </a:cubicBezTo>
                  <a:cubicBezTo>
                    <a:pt x="19" y="208"/>
                    <a:pt x="19" y="204"/>
                    <a:pt x="19" y="204"/>
                  </a:cubicBezTo>
                  <a:cubicBezTo>
                    <a:pt x="19" y="204"/>
                    <a:pt x="20" y="201"/>
                    <a:pt x="20" y="201"/>
                  </a:cubicBezTo>
                  <a:cubicBezTo>
                    <a:pt x="20" y="201"/>
                    <a:pt x="21" y="199"/>
                    <a:pt x="21" y="199"/>
                  </a:cubicBezTo>
                  <a:cubicBezTo>
                    <a:pt x="21" y="199"/>
                    <a:pt x="19" y="197"/>
                    <a:pt x="19" y="197"/>
                  </a:cubicBezTo>
                  <a:cubicBezTo>
                    <a:pt x="19" y="197"/>
                    <a:pt x="15" y="191"/>
                    <a:pt x="15" y="191"/>
                  </a:cubicBezTo>
                  <a:cubicBezTo>
                    <a:pt x="15" y="191"/>
                    <a:pt x="15" y="188"/>
                    <a:pt x="15" y="188"/>
                  </a:cubicBezTo>
                  <a:cubicBezTo>
                    <a:pt x="15" y="188"/>
                    <a:pt x="13" y="180"/>
                    <a:pt x="13" y="180"/>
                  </a:cubicBezTo>
                  <a:cubicBezTo>
                    <a:pt x="13" y="180"/>
                    <a:pt x="12" y="175"/>
                    <a:pt x="12" y="175"/>
                  </a:cubicBezTo>
                  <a:cubicBezTo>
                    <a:pt x="12" y="175"/>
                    <a:pt x="12" y="171"/>
                    <a:pt x="12" y="171"/>
                  </a:cubicBezTo>
                  <a:cubicBezTo>
                    <a:pt x="12" y="171"/>
                    <a:pt x="11" y="170"/>
                    <a:pt x="11" y="170"/>
                  </a:cubicBezTo>
                  <a:cubicBezTo>
                    <a:pt x="11" y="170"/>
                    <a:pt x="10" y="169"/>
                    <a:pt x="10" y="169"/>
                  </a:cubicBezTo>
                  <a:cubicBezTo>
                    <a:pt x="10" y="169"/>
                    <a:pt x="10" y="166"/>
                    <a:pt x="10" y="166"/>
                  </a:cubicBezTo>
                  <a:cubicBezTo>
                    <a:pt x="10" y="166"/>
                    <a:pt x="7" y="162"/>
                    <a:pt x="7" y="162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7" y="162"/>
                    <a:pt x="7" y="158"/>
                    <a:pt x="7" y="158"/>
                  </a:cubicBezTo>
                  <a:cubicBezTo>
                    <a:pt x="7" y="158"/>
                    <a:pt x="7" y="156"/>
                    <a:pt x="7" y="156"/>
                  </a:cubicBezTo>
                  <a:cubicBezTo>
                    <a:pt x="7" y="156"/>
                    <a:pt x="6" y="154"/>
                    <a:pt x="6" y="154"/>
                  </a:cubicBezTo>
                  <a:cubicBezTo>
                    <a:pt x="6" y="154"/>
                    <a:pt x="8" y="151"/>
                    <a:pt x="8" y="151"/>
                  </a:cubicBezTo>
                  <a:cubicBezTo>
                    <a:pt x="8" y="151"/>
                    <a:pt x="9" y="147"/>
                    <a:pt x="9" y="147"/>
                  </a:cubicBezTo>
                  <a:cubicBezTo>
                    <a:pt x="9" y="147"/>
                    <a:pt x="12" y="144"/>
                    <a:pt x="12" y="144"/>
                  </a:cubicBezTo>
                  <a:cubicBezTo>
                    <a:pt x="12" y="144"/>
                    <a:pt x="11" y="140"/>
                    <a:pt x="11" y="140"/>
                  </a:cubicBezTo>
                  <a:cubicBezTo>
                    <a:pt x="11" y="140"/>
                    <a:pt x="10" y="138"/>
                    <a:pt x="10" y="138"/>
                  </a:cubicBezTo>
                  <a:cubicBezTo>
                    <a:pt x="10" y="138"/>
                    <a:pt x="10" y="134"/>
                    <a:pt x="10" y="134"/>
                  </a:cubicBezTo>
                  <a:cubicBezTo>
                    <a:pt x="10" y="134"/>
                    <a:pt x="6" y="121"/>
                    <a:pt x="6" y="121"/>
                  </a:cubicBezTo>
                  <a:cubicBezTo>
                    <a:pt x="6" y="121"/>
                    <a:pt x="8" y="113"/>
                    <a:pt x="8" y="113"/>
                  </a:cubicBezTo>
                  <a:cubicBezTo>
                    <a:pt x="8" y="113"/>
                    <a:pt x="6" y="108"/>
                    <a:pt x="6" y="108"/>
                  </a:cubicBezTo>
                  <a:cubicBezTo>
                    <a:pt x="6" y="108"/>
                    <a:pt x="6" y="103"/>
                    <a:pt x="6" y="103"/>
                  </a:cubicBezTo>
                  <a:cubicBezTo>
                    <a:pt x="6" y="103"/>
                    <a:pt x="10" y="90"/>
                    <a:pt x="10" y="90"/>
                  </a:cubicBezTo>
                  <a:cubicBezTo>
                    <a:pt x="10" y="90"/>
                    <a:pt x="7" y="82"/>
                    <a:pt x="7" y="82"/>
                  </a:cubicBezTo>
                  <a:cubicBezTo>
                    <a:pt x="7" y="82"/>
                    <a:pt x="8" y="79"/>
                    <a:pt x="8" y="79"/>
                  </a:cubicBezTo>
                  <a:cubicBezTo>
                    <a:pt x="8" y="79"/>
                    <a:pt x="8" y="74"/>
                    <a:pt x="8" y="74"/>
                  </a:cubicBezTo>
                  <a:cubicBezTo>
                    <a:pt x="8" y="74"/>
                    <a:pt x="8" y="65"/>
                    <a:pt x="8" y="65"/>
                  </a:cubicBezTo>
                  <a:cubicBezTo>
                    <a:pt x="8" y="65"/>
                    <a:pt x="10" y="62"/>
                    <a:pt x="10" y="62"/>
                  </a:cubicBezTo>
                  <a:cubicBezTo>
                    <a:pt x="10" y="62"/>
                    <a:pt x="10" y="56"/>
                    <a:pt x="10" y="56"/>
                  </a:cubicBezTo>
                  <a:cubicBezTo>
                    <a:pt x="10" y="56"/>
                    <a:pt x="0" y="25"/>
                    <a:pt x="0" y="25"/>
                  </a:cubicBezTo>
                  <a:cubicBezTo>
                    <a:pt x="0" y="25"/>
                    <a:pt x="2" y="25"/>
                    <a:pt x="2" y="25"/>
                  </a:cubicBezTo>
                  <a:cubicBezTo>
                    <a:pt x="2" y="25"/>
                    <a:pt x="5" y="26"/>
                    <a:pt x="5" y="26"/>
                  </a:cubicBezTo>
                  <a:cubicBezTo>
                    <a:pt x="5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7"/>
                    <a:pt x="10" y="28"/>
                    <a:pt x="10" y="28"/>
                  </a:cubicBezTo>
                  <a:cubicBezTo>
                    <a:pt x="10" y="28"/>
                    <a:pt x="12" y="26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3" y="26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5" y="21"/>
                    <a:pt x="15" y="21"/>
                  </a:cubicBezTo>
                  <a:cubicBezTo>
                    <a:pt x="15" y="21"/>
                    <a:pt x="16" y="20"/>
                    <a:pt x="16" y="20"/>
                  </a:cubicBezTo>
                  <a:cubicBezTo>
                    <a:pt x="16" y="20"/>
                    <a:pt x="19" y="20"/>
                    <a:pt x="19" y="20"/>
                  </a:cubicBezTo>
                  <a:cubicBezTo>
                    <a:pt x="19" y="20"/>
                    <a:pt x="20" y="16"/>
                    <a:pt x="20" y="16"/>
                  </a:cubicBezTo>
                  <a:cubicBezTo>
                    <a:pt x="20" y="16"/>
                    <a:pt x="22" y="15"/>
                    <a:pt x="22" y="15"/>
                  </a:cubicBezTo>
                  <a:cubicBezTo>
                    <a:pt x="22" y="15"/>
                    <a:pt x="23" y="13"/>
                    <a:pt x="23" y="13"/>
                  </a:cubicBezTo>
                  <a:cubicBezTo>
                    <a:pt x="23" y="13"/>
                    <a:pt x="26" y="12"/>
                    <a:pt x="26" y="12"/>
                  </a:cubicBezTo>
                  <a:cubicBezTo>
                    <a:pt x="26" y="12"/>
                    <a:pt x="28" y="8"/>
                    <a:pt x="28" y="8"/>
                  </a:cubicBezTo>
                  <a:cubicBezTo>
                    <a:pt x="28" y="8"/>
                    <a:pt x="29" y="5"/>
                    <a:pt x="29" y="5"/>
                  </a:cubicBezTo>
                  <a:cubicBezTo>
                    <a:pt x="29" y="5"/>
                    <a:pt x="33" y="3"/>
                    <a:pt x="33" y="3"/>
                  </a:cubicBezTo>
                  <a:cubicBezTo>
                    <a:pt x="33" y="3"/>
                    <a:pt x="35" y="2"/>
                    <a:pt x="35" y="2"/>
                  </a:cubicBezTo>
                  <a:cubicBezTo>
                    <a:pt x="35" y="2"/>
                    <a:pt x="37" y="1"/>
                    <a:pt x="37" y="1"/>
                  </a:cubicBezTo>
                  <a:cubicBezTo>
                    <a:pt x="37" y="1"/>
                    <a:pt x="41" y="1"/>
                    <a:pt x="41" y="1"/>
                  </a:cubicBezTo>
                  <a:cubicBezTo>
                    <a:pt x="41" y="1"/>
                    <a:pt x="42" y="2"/>
                    <a:pt x="42" y="2"/>
                  </a:cubicBezTo>
                  <a:cubicBezTo>
                    <a:pt x="42" y="2"/>
                    <a:pt x="42" y="0"/>
                    <a:pt x="42" y="0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3" y="0"/>
                    <a:pt x="45" y="1"/>
                    <a:pt x="45" y="1"/>
                  </a:cubicBezTo>
                  <a:cubicBezTo>
                    <a:pt x="45" y="1"/>
                    <a:pt x="45" y="4"/>
                    <a:pt x="45" y="4"/>
                  </a:cubicBezTo>
                  <a:cubicBezTo>
                    <a:pt x="45" y="4"/>
                    <a:pt x="45" y="7"/>
                    <a:pt x="45" y="7"/>
                  </a:cubicBezTo>
                  <a:cubicBezTo>
                    <a:pt x="45" y="7"/>
                    <a:pt x="45" y="9"/>
                    <a:pt x="45" y="9"/>
                  </a:cubicBezTo>
                  <a:cubicBezTo>
                    <a:pt x="45" y="9"/>
                    <a:pt x="45" y="13"/>
                    <a:pt x="45" y="13"/>
                  </a:cubicBezTo>
                  <a:cubicBezTo>
                    <a:pt x="45" y="13"/>
                    <a:pt x="44" y="16"/>
                    <a:pt x="44" y="16"/>
                  </a:cubicBezTo>
                  <a:cubicBezTo>
                    <a:pt x="44" y="16"/>
                    <a:pt x="44" y="18"/>
                    <a:pt x="44" y="18"/>
                  </a:cubicBezTo>
                  <a:cubicBezTo>
                    <a:pt x="44" y="18"/>
                    <a:pt x="44" y="23"/>
                    <a:pt x="44" y="23"/>
                  </a:cubicBezTo>
                  <a:cubicBezTo>
                    <a:pt x="44" y="23"/>
                    <a:pt x="45" y="25"/>
                    <a:pt x="45" y="25"/>
                  </a:cubicBezTo>
                  <a:cubicBezTo>
                    <a:pt x="45" y="25"/>
                    <a:pt x="45" y="27"/>
                    <a:pt x="45" y="27"/>
                  </a:cubicBezTo>
                  <a:cubicBezTo>
                    <a:pt x="45" y="27"/>
                    <a:pt x="45" y="30"/>
                    <a:pt x="45" y="30"/>
                  </a:cubicBezTo>
                  <a:cubicBezTo>
                    <a:pt x="45" y="30"/>
                    <a:pt x="46" y="32"/>
                    <a:pt x="46" y="32"/>
                  </a:cubicBezTo>
                  <a:cubicBezTo>
                    <a:pt x="46" y="32"/>
                    <a:pt x="46" y="35"/>
                    <a:pt x="46" y="35"/>
                  </a:cubicBezTo>
                  <a:cubicBezTo>
                    <a:pt x="46" y="35"/>
                    <a:pt x="47" y="37"/>
                    <a:pt x="47" y="37"/>
                  </a:cubicBezTo>
                  <a:cubicBezTo>
                    <a:pt x="47" y="37"/>
                    <a:pt x="47" y="40"/>
                    <a:pt x="47" y="40"/>
                  </a:cubicBezTo>
                  <a:cubicBezTo>
                    <a:pt x="47" y="40"/>
                    <a:pt x="49" y="42"/>
                    <a:pt x="49" y="42"/>
                  </a:cubicBezTo>
                  <a:cubicBezTo>
                    <a:pt x="49" y="42"/>
                    <a:pt x="50" y="45"/>
                    <a:pt x="50" y="45"/>
                  </a:cubicBezTo>
                  <a:cubicBezTo>
                    <a:pt x="50" y="45"/>
                    <a:pt x="51" y="47"/>
                    <a:pt x="51" y="47"/>
                  </a:cubicBezTo>
                  <a:cubicBezTo>
                    <a:pt x="51" y="47"/>
                    <a:pt x="52" y="48"/>
                    <a:pt x="52" y="48"/>
                  </a:cubicBezTo>
                  <a:cubicBezTo>
                    <a:pt x="52" y="48"/>
                    <a:pt x="53" y="49"/>
                    <a:pt x="53" y="49"/>
                  </a:cubicBezTo>
                  <a:cubicBezTo>
                    <a:pt x="53" y="49"/>
                    <a:pt x="54" y="51"/>
                    <a:pt x="54" y="51"/>
                  </a:cubicBezTo>
                  <a:cubicBezTo>
                    <a:pt x="54" y="51"/>
                    <a:pt x="55" y="52"/>
                    <a:pt x="55" y="52"/>
                  </a:cubicBezTo>
                  <a:cubicBezTo>
                    <a:pt x="55" y="52"/>
                    <a:pt x="56" y="55"/>
                    <a:pt x="56" y="55"/>
                  </a:cubicBezTo>
                  <a:cubicBezTo>
                    <a:pt x="56" y="55"/>
                    <a:pt x="57" y="56"/>
                    <a:pt x="57" y="56"/>
                  </a:cubicBezTo>
                  <a:cubicBezTo>
                    <a:pt x="57" y="56"/>
                    <a:pt x="59" y="57"/>
                    <a:pt x="59" y="57"/>
                  </a:cubicBezTo>
                  <a:cubicBezTo>
                    <a:pt x="59" y="57"/>
                    <a:pt x="60" y="58"/>
                    <a:pt x="60" y="58"/>
                  </a:cubicBezTo>
                  <a:cubicBezTo>
                    <a:pt x="60" y="58"/>
                    <a:pt x="62" y="57"/>
                    <a:pt x="62" y="57"/>
                  </a:cubicBezTo>
                  <a:cubicBezTo>
                    <a:pt x="62" y="57"/>
                    <a:pt x="63" y="56"/>
                    <a:pt x="63" y="56"/>
                  </a:cubicBezTo>
                  <a:cubicBezTo>
                    <a:pt x="63" y="56"/>
                    <a:pt x="65" y="57"/>
                    <a:pt x="65" y="57"/>
                  </a:cubicBezTo>
                  <a:cubicBezTo>
                    <a:pt x="65" y="57"/>
                    <a:pt x="66" y="58"/>
                    <a:pt x="66" y="58"/>
                  </a:cubicBezTo>
                  <a:cubicBezTo>
                    <a:pt x="66" y="58"/>
                    <a:pt x="68" y="59"/>
                    <a:pt x="68" y="59"/>
                  </a:cubicBezTo>
                  <a:cubicBezTo>
                    <a:pt x="68" y="59"/>
                    <a:pt x="69" y="60"/>
                    <a:pt x="69" y="60"/>
                  </a:cubicBezTo>
                  <a:cubicBezTo>
                    <a:pt x="69" y="60"/>
                    <a:pt x="70" y="59"/>
                    <a:pt x="70" y="59"/>
                  </a:cubicBezTo>
                  <a:cubicBezTo>
                    <a:pt x="70" y="59"/>
                    <a:pt x="72" y="63"/>
                    <a:pt x="72" y="63"/>
                  </a:cubicBezTo>
                  <a:cubicBezTo>
                    <a:pt x="72" y="63"/>
                    <a:pt x="73" y="66"/>
                    <a:pt x="73" y="66"/>
                  </a:cubicBezTo>
                  <a:cubicBezTo>
                    <a:pt x="73" y="66"/>
                    <a:pt x="74" y="67"/>
                    <a:pt x="74" y="67"/>
                  </a:cubicBezTo>
                  <a:cubicBezTo>
                    <a:pt x="74" y="67"/>
                    <a:pt x="76" y="67"/>
                    <a:pt x="76" y="67"/>
                  </a:cubicBezTo>
                  <a:cubicBezTo>
                    <a:pt x="76" y="67"/>
                    <a:pt x="78" y="69"/>
                    <a:pt x="78" y="69"/>
                  </a:cubicBezTo>
                  <a:cubicBezTo>
                    <a:pt x="78" y="69"/>
                    <a:pt x="79" y="71"/>
                    <a:pt x="79" y="71"/>
                  </a:cubicBezTo>
                  <a:cubicBezTo>
                    <a:pt x="79" y="71"/>
                    <a:pt x="81" y="71"/>
                    <a:pt x="81" y="71"/>
                  </a:cubicBezTo>
                  <a:cubicBezTo>
                    <a:pt x="81" y="71"/>
                    <a:pt x="82" y="73"/>
                    <a:pt x="82" y="73"/>
                  </a:cubicBezTo>
                  <a:cubicBezTo>
                    <a:pt x="82" y="73"/>
                    <a:pt x="83" y="75"/>
                    <a:pt x="83" y="75"/>
                  </a:cubicBezTo>
                  <a:cubicBezTo>
                    <a:pt x="83" y="75"/>
                    <a:pt x="85" y="77"/>
                    <a:pt x="85" y="77"/>
                  </a:cubicBezTo>
                  <a:cubicBezTo>
                    <a:pt x="85" y="77"/>
                    <a:pt x="86" y="78"/>
                    <a:pt x="86" y="78"/>
                  </a:cubicBezTo>
                  <a:cubicBezTo>
                    <a:pt x="86" y="78"/>
                    <a:pt x="87" y="78"/>
                    <a:pt x="87" y="78"/>
                  </a:cubicBezTo>
                  <a:cubicBezTo>
                    <a:pt x="87" y="78"/>
                    <a:pt x="89" y="79"/>
                    <a:pt x="89" y="79"/>
                  </a:cubicBezTo>
                  <a:cubicBezTo>
                    <a:pt x="89" y="79"/>
                    <a:pt x="90" y="78"/>
                    <a:pt x="90" y="78"/>
                  </a:cubicBezTo>
                  <a:cubicBezTo>
                    <a:pt x="90" y="78"/>
                    <a:pt x="92" y="78"/>
                    <a:pt x="92" y="78"/>
                  </a:cubicBezTo>
                  <a:cubicBezTo>
                    <a:pt x="92" y="78"/>
                    <a:pt x="93" y="79"/>
                    <a:pt x="93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9"/>
                    <a:pt x="100" y="85"/>
                    <a:pt x="100" y="85"/>
                  </a:cubicBezTo>
                  <a:cubicBezTo>
                    <a:pt x="100" y="85"/>
                    <a:pt x="101" y="88"/>
                    <a:pt x="101" y="88"/>
                  </a:cubicBezTo>
                  <a:cubicBezTo>
                    <a:pt x="101" y="88"/>
                    <a:pt x="100" y="92"/>
                    <a:pt x="100" y="92"/>
                  </a:cubicBezTo>
                  <a:cubicBezTo>
                    <a:pt x="100" y="92"/>
                    <a:pt x="102" y="98"/>
                    <a:pt x="102" y="98"/>
                  </a:cubicBezTo>
                  <a:cubicBezTo>
                    <a:pt x="102" y="98"/>
                    <a:pt x="103" y="104"/>
                    <a:pt x="103" y="104"/>
                  </a:cubicBezTo>
                  <a:cubicBezTo>
                    <a:pt x="103" y="104"/>
                    <a:pt x="103" y="111"/>
                    <a:pt x="103" y="111"/>
                  </a:cubicBezTo>
                  <a:cubicBezTo>
                    <a:pt x="103" y="111"/>
                    <a:pt x="101" y="111"/>
                    <a:pt x="101" y="111"/>
                  </a:cubicBezTo>
                  <a:cubicBezTo>
                    <a:pt x="101" y="111"/>
                    <a:pt x="101" y="114"/>
                    <a:pt x="101" y="114"/>
                  </a:cubicBezTo>
                  <a:cubicBezTo>
                    <a:pt x="101" y="114"/>
                    <a:pt x="104" y="120"/>
                    <a:pt x="104" y="120"/>
                  </a:cubicBezTo>
                  <a:cubicBezTo>
                    <a:pt x="104" y="120"/>
                    <a:pt x="105" y="123"/>
                    <a:pt x="105" y="123"/>
                  </a:cubicBezTo>
                  <a:cubicBezTo>
                    <a:pt x="105" y="123"/>
                    <a:pt x="105" y="132"/>
                    <a:pt x="105" y="132"/>
                  </a:cubicBezTo>
                  <a:cubicBezTo>
                    <a:pt x="105" y="132"/>
                    <a:pt x="107" y="136"/>
                    <a:pt x="107" y="136"/>
                  </a:cubicBezTo>
                  <a:cubicBezTo>
                    <a:pt x="107" y="136"/>
                    <a:pt x="125" y="136"/>
                    <a:pt x="125" y="136"/>
                  </a:cubicBezTo>
                  <a:cubicBezTo>
                    <a:pt x="125" y="136"/>
                    <a:pt x="125" y="140"/>
                    <a:pt x="125" y="140"/>
                  </a:cubicBezTo>
                  <a:cubicBezTo>
                    <a:pt x="125" y="140"/>
                    <a:pt x="124" y="143"/>
                    <a:pt x="124" y="143"/>
                  </a:cubicBezTo>
                  <a:cubicBezTo>
                    <a:pt x="124" y="143"/>
                    <a:pt x="125" y="147"/>
                    <a:pt x="125" y="147"/>
                  </a:cubicBezTo>
                  <a:cubicBezTo>
                    <a:pt x="125" y="147"/>
                    <a:pt x="126" y="156"/>
                    <a:pt x="126" y="156"/>
                  </a:cubicBezTo>
                  <a:cubicBezTo>
                    <a:pt x="126" y="156"/>
                    <a:pt x="130" y="161"/>
                    <a:pt x="130" y="161"/>
                  </a:cubicBezTo>
                  <a:cubicBezTo>
                    <a:pt x="130" y="161"/>
                    <a:pt x="132" y="162"/>
                    <a:pt x="132" y="162"/>
                  </a:cubicBezTo>
                  <a:cubicBezTo>
                    <a:pt x="132" y="162"/>
                    <a:pt x="133" y="164"/>
                    <a:pt x="133" y="164"/>
                  </a:cubicBezTo>
                  <a:cubicBezTo>
                    <a:pt x="133" y="164"/>
                    <a:pt x="134" y="170"/>
                    <a:pt x="134" y="170"/>
                  </a:cubicBezTo>
                  <a:cubicBezTo>
                    <a:pt x="134" y="170"/>
                    <a:pt x="137" y="176"/>
                    <a:pt x="137" y="176"/>
                  </a:cubicBezTo>
                  <a:cubicBezTo>
                    <a:pt x="137" y="176"/>
                    <a:pt x="134" y="189"/>
                    <a:pt x="134" y="189"/>
                  </a:cubicBezTo>
                  <a:cubicBezTo>
                    <a:pt x="134" y="189"/>
                    <a:pt x="135" y="192"/>
                    <a:pt x="135" y="192"/>
                  </a:cubicBezTo>
                  <a:cubicBezTo>
                    <a:pt x="135" y="192"/>
                    <a:pt x="134" y="195"/>
                    <a:pt x="134" y="195"/>
                  </a:cubicBezTo>
                  <a:cubicBezTo>
                    <a:pt x="134" y="195"/>
                    <a:pt x="132" y="205"/>
                    <a:pt x="132" y="205"/>
                  </a:cubicBezTo>
                  <a:cubicBezTo>
                    <a:pt x="132" y="205"/>
                    <a:pt x="132" y="208"/>
                    <a:pt x="132" y="208"/>
                  </a:cubicBezTo>
                  <a:cubicBezTo>
                    <a:pt x="132" y="208"/>
                    <a:pt x="135" y="212"/>
                    <a:pt x="135" y="212"/>
                  </a:cubicBezTo>
                  <a:cubicBezTo>
                    <a:pt x="135" y="212"/>
                    <a:pt x="132" y="216"/>
                    <a:pt x="132" y="216"/>
                  </a:cubicBezTo>
                  <a:cubicBezTo>
                    <a:pt x="132" y="216"/>
                    <a:pt x="132" y="219"/>
                    <a:pt x="132" y="219"/>
                  </a:cubicBezTo>
                  <a:cubicBezTo>
                    <a:pt x="132" y="219"/>
                    <a:pt x="134" y="222"/>
                    <a:pt x="134" y="222"/>
                  </a:cubicBezTo>
                  <a:cubicBezTo>
                    <a:pt x="134" y="222"/>
                    <a:pt x="134" y="226"/>
                    <a:pt x="134" y="226"/>
                  </a:cubicBezTo>
                  <a:cubicBezTo>
                    <a:pt x="134" y="226"/>
                    <a:pt x="135" y="229"/>
                    <a:pt x="135" y="229"/>
                  </a:cubicBezTo>
                  <a:cubicBezTo>
                    <a:pt x="135" y="229"/>
                    <a:pt x="135" y="232"/>
                    <a:pt x="135" y="232"/>
                  </a:cubicBezTo>
                  <a:cubicBezTo>
                    <a:pt x="135" y="232"/>
                    <a:pt x="136" y="235"/>
                    <a:pt x="136" y="235"/>
                  </a:cubicBezTo>
                  <a:cubicBezTo>
                    <a:pt x="136" y="235"/>
                    <a:pt x="136" y="240"/>
                    <a:pt x="136" y="240"/>
                  </a:cubicBezTo>
                  <a:cubicBezTo>
                    <a:pt x="136" y="240"/>
                    <a:pt x="136" y="244"/>
                    <a:pt x="136" y="244"/>
                  </a:cubicBezTo>
                  <a:cubicBezTo>
                    <a:pt x="136" y="244"/>
                    <a:pt x="136" y="248"/>
                    <a:pt x="136" y="248"/>
                  </a:cubicBezTo>
                  <a:cubicBezTo>
                    <a:pt x="136" y="248"/>
                    <a:pt x="136" y="252"/>
                    <a:pt x="136" y="252"/>
                  </a:cubicBezTo>
                  <a:cubicBezTo>
                    <a:pt x="136" y="252"/>
                    <a:pt x="136" y="255"/>
                    <a:pt x="136" y="255"/>
                  </a:cubicBezTo>
                  <a:cubicBezTo>
                    <a:pt x="136" y="255"/>
                    <a:pt x="138" y="256"/>
                    <a:pt x="138" y="256"/>
                  </a:cubicBezTo>
                  <a:cubicBezTo>
                    <a:pt x="138" y="256"/>
                    <a:pt x="141" y="257"/>
                    <a:pt x="141" y="257"/>
                  </a:cubicBezTo>
                  <a:cubicBezTo>
                    <a:pt x="141" y="257"/>
                    <a:pt x="144" y="258"/>
                    <a:pt x="144" y="258"/>
                  </a:cubicBezTo>
                  <a:cubicBezTo>
                    <a:pt x="144" y="258"/>
                    <a:pt x="147" y="259"/>
                    <a:pt x="147" y="259"/>
                  </a:cubicBezTo>
                  <a:cubicBezTo>
                    <a:pt x="147" y="259"/>
                    <a:pt x="149" y="259"/>
                    <a:pt x="149" y="259"/>
                  </a:cubicBezTo>
                  <a:cubicBezTo>
                    <a:pt x="149" y="259"/>
                    <a:pt x="151" y="259"/>
                    <a:pt x="151" y="259"/>
                  </a:cubicBezTo>
                  <a:cubicBezTo>
                    <a:pt x="151" y="259"/>
                    <a:pt x="152" y="257"/>
                    <a:pt x="152" y="257"/>
                  </a:cubicBezTo>
                  <a:cubicBezTo>
                    <a:pt x="152" y="257"/>
                    <a:pt x="153" y="258"/>
                    <a:pt x="153" y="258"/>
                  </a:cubicBezTo>
                  <a:cubicBezTo>
                    <a:pt x="153" y="258"/>
                    <a:pt x="155" y="260"/>
                    <a:pt x="155" y="260"/>
                  </a:cubicBezTo>
                  <a:cubicBezTo>
                    <a:pt x="155" y="260"/>
                    <a:pt x="158" y="261"/>
                    <a:pt x="158" y="261"/>
                  </a:cubicBezTo>
                  <a:cubicBezTo>
                    <a:pt x="158" y="261"/>
                    <a:pt x="160" y="265"/>
                    <a:pt x="160" y="265"/>
                  </a:cubicBezTo>
                  <a:cubicBezTo>
                    <a:pt x="160" y="265"/>
                    <a:pt x="161" y="269"/>
                    <a:pt x="161" y="269"/>
                  </a:cubicBezTo>
                  <a:cubicBezTo>
                    <a:pt x="161" y="269"/>
                    <a:pt x="162" y="274"/>
                    <a:pt x="162" y="274"/>
                  </a:cubicBezTo>
                  <a:cubicBezTo>
                    <a:pt x="162" y="274"/>
                    <a:pt x="163" y="277"/>
                    <a:pt x="163" y="277"/>
                  </a:cubicBezTo>
                  <a:cubicBezTo>
                    <a:pt x="163" y="277"/>
                    <a:pt x="164" y="282"/>
                    <a:pt x="164" y="282"/>
                  </a:cubicBezTo>
                  <a:cubicBezTo>
                    <a:pt x="164" y="282"/>
                    <a:pt x="164" y="288"/>
                    <a:pt x="164" y="288"/>
                  </a:cubicBezTo>
                  <a:cubicBezTo>
                    <a:pt x="164" y="288"/>
                    <a:pt x="165" y="290"/>
                    <a:pt x="165" y="290"/>
                  </a:cubicBezTo>
                  <a:cubicBezTo>
                    <a:pt x="165" y="290"/>
                    <a:pt x="166" y="295"/>
                    <a:pt x="166" y="295"/>
                  </a:cubicBezTo>
                  <a:cubicBezTo>
                    <a:pt x="166" y="295"/>
                    <a:pt x="167" y="297"/>
                    <a:pt x="167" y="297"/>
                  </a:cubicBezTo>
                  <a:cubicBezTo>
                    <a:pt x="167" y="297"/>
                    <a:pt x="170" y="297"/>
                    <a:pt x="170" y="297"/>
                  </a:cubicBezTo>
                  <a:cubicBezTo>
                    <a:pt x="170" y="297"/>
                    <a:pt x="172" y="294"/>
                    <a:pt x="172" y="294"/>
                  </a:cubicBezTo>
                  <a:cubicBezTo>
                    <a:pt x="172" y="294"/>
                    <a:pt x="174" y="293"/>
                    <a:pt x="174" y="293"/>
                  </a:cubicBezTo>
                  <a:cubicBezTo>
                    <a:pt x="174" y="293"/>
                    <a:pt x="175" y="294"/>
                    <a:pt x="175" y="294"/>
                  </a:cubicBezTo>
                  <a:cubicBezTo>
                    <a:pt x="175" y="294"/>
                    <a:pt x="178" y="298"/>
                    <a:pt x="178" y="298"/>
                  </a:cubicBezTo>
                  <a:cubicBezTo>
                    <a:pt x="178" y="298"/>
                    <a:pt x="178" y="301"/>
                    <a:pt x="178" y="301"/>
                  </a:cubicBezTo>
                  <a:cubicBezTo>
                    <a:pt x="178" y="301"/>
                    <a:pt x="178" y="305"/>
                    <a:pt x="178" y="305"/>
                  </a:cubicBezTo>
                  <a:cubicBezTo>
                    <a:pt x="178" y="305"/>
                    <a:pt x="178" y="309"/>
                    <a:pt x="178" y="309"/>
                  </a:cubicBezTo>
                  <a:cubicBezTo>
                    <a:pt x="178" y="309"/>
                    <a:pt x="177" y="315"/>
                    <a:pt x="177" y="315"/>
                  </a:cubicBezTo>
                  <a:cubicBezTo>
                    <a:pt x="177" y="315"/>
                    <a:pt x="176" y="323"/>
                    <a:pt x="176" y="323"/>
                  </a:cubicBezTo>
                  <a:cubicBezTo>
                    <a:pt x="176" y="323"/>
                    <a:pt x="177" y="328"/>
                    <a:pt x="177" y="328"/>
                  </a:cubicBezTo>
                  <a:cubicBezTo>
                    <a:pt x="177" y="328"/>
                    <a:pt x="177" y="329"/>
                    <a:pt x="177" y="329"/>
                  </a:cubicBezTo>
                  <a:cubicBezTo>
                    <a:pt x="177" y="329"/>
                    <a:pt x="177" y="330"/>
                    <a:pt x="177" y="330"/>
                  </a:cubicBezTo>
                  <a:cubicBezTo>
                    <a:pt x="177" y="330"/>
                    <a:pt x="177" y="334"/>
                    <a:pt x="177" y="334"/>
                  </a:cubicBezTo>
                  <a:cubicBezTo>
                    <a:pt x="177" y="334"/>
                    <a:pt x="177" y="337"/>
                    <a:pt x="177" y="337"/>
                  </a:cubicBezTo>
                  <a:cubicBezTo>
                    <a:pt x="177" y="337"/>
                    <a:pt x="178" y="345"/>
                    <a:pt x="178" y="345"/>
                  </a:cubicBezTo>
                  <a:cubicBezTo>
                    <a:pt x="178" y="345"/>
                    <a:pt x="177" y="350"/>
                    <a:pt x="177" y="350"/>
                  </a:cubicBezTo>
                  <a:cubicBezTo>
                    <a:pt x="177" y="350"/>
                    <a:pt x="174" y="355"/>
                    <a:pt x="174" y="355"/>
                  </a:cubicBezTo>
                  <a:cubicBezTo>
                    <a:pt x="174" y="355"/>
                    <a:pt x="173" y="358"/>
                    <a:pt x="173" y="358"/>
                  </a:cubicBezTo>
                  <a:cubicBezTo>
                    <a:pt x="173" y="358"/>
                    <a:pt x="171" y="358"/>
                    <a:pt x="171" y="358"/>
                  </a:cubicBezTo>
                  <a:cubicBezTo>
                    <a:pt x="171" y="358"/>
                    <a:pt x="169" y="362"/>
                    <a:pt x="169" y="362"/>
                  </a:cubicBezTo>
                  <a:cubicBezTo>
                    <a:pt x="169" y="362"/>
                    <a:pt x="169" y="365"/>
                    <a:pt x="169" y="365"/>
                  </a:cubicBezTo>
                  <a:cubicBezTo>
                    <a:pt x="169" y="365"/>
                    <a:pt x="168" y="367"/>
                    <a:pt x="168" y="367"/>
                  </a:cubicBezTo>
                  <a:cubicBezTo>
                    <a:pt x="168" y="367"/>
                    <a:pt x="167" y="367"/>
                    <a:pt x="167" y="367"/>
                  </a:cubicBezTo>
                  <a:cubicBezTo>
                    <a:pt x="167" y="367"/>
                    <a:pt x="166" y="366"/>
                    <a:pt x="166" y="366"/>
                  </a:cubicBezTo>
                  <a:cubicBezTo>
                    <a:pt x="166" y="366"/>
                    <a:pt x="165" y="366"/>
                    <a:pt x="165" y="366"/>
                  </a:cubicBezTo>
                  <a:cubicBezTo>
                    <a:pt x="165" y="366"/>
                    <a:pt x="163" y="366"/>
                    <a:pt x="163" y="366"/>
                  </a:cubicBezTo>
                  <a:cubicBezTo>
                    <a:pt x="163" y="366"/>
                    <a:pt x="163" y="368"/>
                    <a:pt x="163" y="368"/>
                  </a:cubicBezTo>
                  <a:cubicBezTo>
                    <a:pt x="163" y="368"/>
                    <a:pt x="162" y="371"/>
                    <a:pt x="162" y="371"/>
                  </a:cubicBezTo>
                  <a:cubicBezTo>
                    <a:pt x="162" y="371"/>
                    <a:pt x="160" y="371"/>
                    <a:pt x="160" y="371"/>
                  </a:cubicBezTo>
                  <a:cubicBezTo>
                    <a:pt x="160" y="371"/>
                    <a:pt x="160" y="369"/>
                    <a:pt x="160" y="369"/>
                  </a:cubicBezTo>
                  <a:cubicBezTo>
                    <a:pt x="160" y="369"/>
                    <a:pt x="158" y="369"/>
                    <a:pt x="158" y="369"/>
                  </a:cubicBezTo>
                  <a:cubicBezTo>
                    <a:pt x="158" y="369"/>
                    <a:pt x="157" y="369"/>
                    <a:pt x="157" y="369"/>
                  </a:cubicBezTo>
                  <a:cubicBezTo>
                    <a:pt x="157" y="369"/>
                    <a:pt x="155" y="368"/>
                    <a:pt x="155" y="368"/>
                  </a:cubicBezTo>
                  <a:cubicBezTo>
                    <a:pt x="155" y="368"/>
                    <a:pt x="153" y="369"/>
                    <a:pt x="153" y="369"/>
                  </a:cubicBezTo>
                  <a:cubicBezTo>
                    <a:pt x="153" y="369"/>
                    <a:pt x="151" y="367"/>
                    <a:pt x="151" y="367"/>
                  </a:cubicBezTo>
                  <a:cubicBezTo>
                    <a:pt x="151" y="367"/>
                    <a:pt x="149" y="368"/>
                    <a:pt x="149" y="368"/>
                  </a:cubicBezTo>
                  <a:cubicBezTo>
                    <a:pt x="149" y="368"/>
                    <a:pt x="146" y="365"/>
                    <a:pt x="146" y="365"/>
                  </a:cubicBezTo>
                  <a:cubicBezTo>
                    <a:pt x="146" y="365"/>
                    <a:pt x="138" y="365"/>
                    <a:pt x="138" y="365"/>
                  </a:cubicBezTo>
                  <a:cubicBezTo>
                    <a:pt x="138" y="365"/>
                    <a:pt x="137" y="363"/>
                    <a:pt x="137" y="363"/>
                  </a:cubicBezTo>
                  <a:cubicBezTo>
                    <a:pt x="137" y="363"/>
                    <a:pt x="138" y="361"/>
                    <a:pt x="138" y="361"/>
                  </a:cubicBezTo>
                  <a:cubicBezTo>
                    <a:pt x="138" y="361"/>
                    <a:pt x="138" y="358"/>
                    <a:pt x="138" y="358"/>
                  </a:cubicBezTo>
                  <a:cubicBezTo>
                    <a:pt x="138" y="358"/>
                    <a:pt x="140" y="356"/>
                    <a:pt x="140" y="356"/>
                  </a:cubicBezTo>
                  <a:cubicBezTo>
                    <a:pt x="140" y="356"/>
                    <a:pt x="140" y="353"/>
                    <a:pt x="140" y="353"/>
                  </a:cubicBezTo>
                  <a:cubicBezTo>
                    <a:pt x="140" y="353"/>
                    <a:pt x="141" y="351"/>
                    <a:pt x="141" y="351"/>
                  </a:cubicBezTo>
                  <a:cubicBezTo>
                    <a:pt x="141" y="351"/>
                    <a:pt x="141" y="349"/>
                    <a:pt x="141" y="349"/>
                  </a:cubicBezTo>
                  <a:cubicBezTo>
                    <a:pt x="141" y="349"/>
                    <a:pt x="140" y="347"/>
                    <a:pt x="140" y="347"/>
                  </a:cubicBezTo>
                  <a:cubicBezTo>
                    <a:pt x="140" y="347"/>
                    <a:pt x="141" y="344"/>
                    <a:pt x="141" y="344"/>
                  </a:cubicBezTo>
                  <a:cubicBezTo>
                    <a:pt x="141" y="344"/>
                    <a:pt x="141" y="341"/>
                    <a:pt x="141" y="341"/>
                  </a:cubicBezTo>
                  <a:cubicBezTo>
                    <a:pt x="141" y="341"/>
                    <a:pt x="143" y="339"/>
                    <a:pt x="143" y="339"/>
                  </a:cubicBezTo>
                  <a:cubicBezTo>
                    <a:pt x="143" y="339"/>
                    <a:pt x="144" y="331"/>
                    <a:pt x="144" y="331"/>
                  </a:cubicBezTo>
                  <a:cubicBezTo>
                    <a:pt x="144" y="331"/>
                    <a:pt x="145" y="327"/>
                    <a:pt x="145" y="327"/>
                  </a:cubicBezTo>
                  <a:cubicBezTo>
                    <a:pt x="145" y="327"/>
                    <a:pt x="145" y="325"/>
                    <a:pt x="145" y="325"/>
                  </a:cubicBezTo>
                  <a:cubicBezTo>
                    <a:pt x="145" y="325"/>
                    <a:pt x="143" y="323"/>
                    <a:pt x="143" y="323"/>
                  </a:cubicBezTo>
                  <a:cubicBezTo>
                    <a:pt x="143" y="323"/>
                    <a:pt x="142" y="320"/>
                    <a:pt x="142" y="320"/>
                  </a:cubicBezTo>
                  <a:cubicBezTo>
                    <a:pt x="142" y="320"/>
                    <a:pt x="141" y="320"/>
                    <a:pt x="141" y="320"/>
                  </a:cubicBezTo>
                  <a:cubicBezTo>
                    <a:pt x="141" y="320"/>
                    <a:pt x="138" y="317"/>
                    <a:pt x="138" y="317"/>
                  </a:cubicBezTo>
                  <a:cubicBezTo>
                    <a:pt x="138" y="317"/>
                    <a:pt x="136" y="317"/>
                    <a:pt x="136" y="317"/>
                  </a:cubicBezTo>
                  <a:cubicBezTo>
                    <a:pt x="136" y="317"/>
                    <a:pt x="135" y="315"/>
                    <a:pt x="135" y="315"/>
                  </a:cubicBezTo>
                  <a:cubicBezTo>
                    <a:pt x="135" y="315"/>
                    <a:pt x="131" y="312"/>
                    <a:pt x="131" y="312"/>
                  </a:cubicBezTo>
                  <a:cubicBezTo>
                    <a:pt x="131" y="312"/>
                    <a:pt x="127" y="308"/>
                    <a:pt x="127" y="308"/>
                  </a:cubicBezTo>
                  <a:cubicBezTo>
                    <a:pt x="127" y="308"/>
                    <a:pt x="123" y="304"/>
                    <a:pt x="123" y="304"/>
                  </a:cubicBezTo>
                  <a:cubicBezTo>
                    <a:pt x="123" y="304"/>
                    <a:pt x="120" y="300"/>
                    <a:pt x="120" y="300"/>
                  </a:cubicBezTo>
                  <a:cubicBezTo>
                    <a:pt x="120" y="300"/>
                    <a:pt x="118" y="297"/>
                    <a:pt x="118" y="297"/>
                  </a:cubicBezTo>
                  <a:cubicBezTo>
                    <a:pt x="118" y="297"/>
                    <a:pt x="113" y="296"/>
                    <a:pt x="113" y="296"/>
                  </a:cubicBezTo>
                  <a:cubicBezTo>
                    <a:pt x="113" y="296"/>
                    <a:pt x="110" y="295"/>
                    <a:pt x="110" y="295"/>
                  </a:cubicBezTo>
                  <a:cubicBezTo>
                    <a:pt x="110" y="295"/>
                    <a:pt x="106" y="292"/>
                    <a:pt x="106" y="292"/>
                  </a:cubicBezTo>
                  <a:cubicBezTo>
                    <a:pt x="106" y="292"/>
                    <a:pt x="105" y="290"/>
                    <a:pt x="105" y="290"/>
                  </a:cubicBezTo>
                  <a:cubicBezTo>
                    <a:pt x="105" y="290"/>
                    <a:pt x="101" y="283"/>
                    <a:pt x="101" y="283"/>
                  </a:cubicBezTo>
                  <a:cubicBezTo>
                    <a:pt x="101" y="283"/>
                    <a:pt x="98" y="280"/>
                    <a:pt x="98" y="280"/>
                  </a:cubicBezTo>
                  <a:cubicBezTo>
                    <a:pt x="98" y="280"/>
                    <a:pt x="95" y="276"/>
                    <a:pt x="95" y="276"/>
                  </a:cubicBezTo>
                  <a:cubicBezTo>
                    <a:pt x="95" y="276"/>
                    <a:pt x="92" y="269"/>
                    <a:pt x="92" y="269"/>
                  </a:cubicBezTo>
                  <a:cubicBezTo>
                    <a:pt x="92" y="269"/>
                    <a:pt x="91" y="266"/>
                    <a:pt x="91" y="266"/>
                  </a:cubicBezTo>
                  <a:cubicBezTo>
                    <a:pt x="91" y="266"/>
                    <a:pt x="90" y="265"/>
                    <a:pt x="90" y="265"/>
                  </a:cubicBezTo>
                  <a:cubicBezTo>
                    <a:pt x="90" y="265"/>
                    <a:pt x="87" y="260"/>
                    <a:pt x="87" y="260"/>
                  </a:cubicBezTo>
                  <a:cubicBezTo>
                    <a:pt x="87" y="260"/>
                    <a:pt x="87" y="260"/>
                    <a:pt x="87" y="2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2977" name="Freeform 887"/>
          <p:cNvSpPr>
            <a:spLocks/>
          </p:cNvSpPr>
          <p:nvPr/>
        </p:nvSpPr>
        <p:spPr bwMode="gray">
          <a:xfrm>
            <a:off x="6821432" y="1617033"/>
            <a:ext cx="90050" cy="119763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4" y="84"/>
              </a:cxn>
              <a:cxn ang="0">
                <a:pos x="11" y="85"/>
              </a:cxn>
              <a:cxn ang="0">
                <a:pos x="16" y="81"/>
              </a:cxn>
              <a:cxn ang="0">
                <a:pos x="20" y="77"/>
              </a:cxn>
              <a:cxn ang="0">
                <a:pos x="20" y="71"/>
              </a:cxn>
              <a:cxn ang="0">
                <a:pos x="19" y="68"/>
              </a:cxn>
              <a:cxn ang="0">
                <a:pos x="22" y="68"/>
              </a:cxn>
              <a:cxn ang="0">
                <a:pos x="24" y="66"/>
              </a:cxn>
              <a:cxn ang="0">
                <a:pos x="27" y="61"/>
              </a:cxn>
              <a:cxn ang="0">
                <a:pos x="30" y="59"/>
              </a:cxn>
              <a:cxn ang="0">
                <a:pos x="32" y="53"/>
              </a:cxn>
              <a:cxn ang="0">
                <a:pos x="35" y="49"/>
              </a:cxn>
              <a:cxn ang="0">
                <a:pos x="35" y="45"/>
              </a:cxn>
              <a:cxn ang="0">
                <a:pos x="33" y="43"/>
              </a:cxn>
              <a:cxn ang="0">
                <a:pos x="32" y="40"/>
              </a:cxn>
              <a:cxn ang="0">
                <a:pos x="33" y="37"/>
              </a:cxn>
              <a:cxn ang="0">
                <a:pos x="35" y="42"/>
              </a:cxn>
              <a:cxn ang="0">
                <a:pos x="35" y="39"/>
              </a:cxn>
              <a:cxn ang="0">
                <a:pos x="36" y="34"/>
              </a:cxn>
              <a:cxn ang="0">
                <a:pos x="33" y="28"/>
              </a:cxn>
              <a:cxn ang="0">
                <a:pos x="32" y="22"/>
              </a:cxn>
              <a:cxn ang="0">
                <a:pos x="30" y="14"/>
              </a:cxn>
              <a:cxn ang="0">
                <a:pos x="28" y="6"/>
              </a:cxn>
              <a:cxn ang="0">
                <a:pos x="26" y="0"/>
              </a:cxn>
              <a:cxn ang="0">
                <a:pos x="23" y="2"/>
              </a:cxn>
              <a:cxn ang="0">
                <a:pos x="24" y="7"/>
              </a:cxn>
              <a:cxn ang="0">
                <a:pos x="25" y="12"/>
              </a:cxn>
              <a:cxn ang="0">
                <a:pos x="24" y="19"/>
              </a:cxn>
              <a:cxn ang="0">
                <a:pos x="25" y="26"/>
              </a:cxn>
              <a:cxn ang="0">
                <a:pos x="25" y="35"/>
              </a:cxn>
              <a:cxn ang="0">
                <a:pos x="22" y="41"/>
              </a:cxn>
              <a:cxn ang="0">
                <a:pos x="21" y="48"/>
              </a:cxn>
              <a:cxn ang="0">
                <a:pos x="19" y="54"/>
              </a:cxn>
              <a:cxn ang="0">
                <a:pos x="19" y="59"/>
              </a:cxn>
              <a:cxn ang="0">
                <a:pos x="15" y="64"/>
              </a:cxn>
              <a:cxn ang="0">
                <a:pos x="14" y="71"/>
              </a:cxn>
              <a:cxn ang="0">
                <a:pos x="11" y="76"/>
              </a:cxn>
              <a:cxn ang="0">
                <a:pos x="8" y="77"/>
              </a:cxn>
              <a:cxn ang="0">
                <a:pos x="4" y="79"/>
              </a:cxn>
            </a:cxnLst>
            <a:rect l="0" t="0" r="r" b="b"/>
            <a:pathLst>
              <a:path w="36" h="85">
                <a:moveTo>
                  <a:pt x="4" y="79"/>
                </a:moveTo>
                <a:cubicBezTo>
                  <a:pt x="4" y="79"/>
                  <a:pt x="0" y="81"/>
                  <a:pt x="0" y="81"/>
                </a:cubicBezTo>
                <a:cubicBezTo>
                  <a:pt x="0" y="81"/>
                  <a:pt x="2" y="82"/>
                  <a:pt x="2" y="82"/>
                </a:cubicBezTo>
                <a:cubicBezTo>
                  <a:pt x="2" y="82"/>
                  <a:pt x="4" y="84"/>
                  <a:pt x="4" y="84"/>
                </a:cubicBezTo>
                <a:cubicBezTo>
                  <a:pt x="4" y="84"/>
                  <a:pt x="7" y="85"/>
                  <a:pt x="7" y="85"/>
                </a:cubicBezTo>
                <a:cubicBezTo>
                  <a:pt x="7" y="85"/>
                  <a:pt x="11" y="85"/>
                  <a:pt x="11" y="85"/>
                </a:cubicBezTo>
                <a:cubicBezTo>
                  <a:pt x="11" y="85"/>
                  <a:pt x="13" y="83"/>
                  <a:pt x="13" y="83"/>
                </a:cubicBezTo>
                <a:cubicBezTo>
                  <a:pt x="13" y="83"/>
                  <a:pt x="16" y="81"/>
                  <a:pt x="16" y="81"/>
                </a:cubicBezTo>
                <a:cubicBezTo>
                  <a:pt x="16" y="81"/>
                  <a:pt x="19" y="80"/>
                  <a:pt x="19" y="80"/>
                </a:cubicBezTo>
                <a:cubicBezTo>
                  <a:pt x="19" y="80"/>
                  <a:pt x="20" y="77"/>
                  <a:pt x="20" y="77"/>
                </a:cubicBezTo>
                <a:cubicBezTo>
                  <a:pt x="20" y="77"/>
                  <a:pt x="20" y="73"/>
                  <a:pt x="20" y="73"/>
                </a:cubicBezTo>
                <a:cubicBezTo>
                  <a:pt x="20" y="73"/>
                  <a:pt x="20" y="71"/>
                  <a:pt x="20" y="71"/>
                </a:cubicBezTo>
                <a:cubicBezTo>
                  <a:pt x="20" y="71"/>
                  <a:pt x="19" y="69"/>
                  <a:pt x="19" y="69"/>
                </a:cubicBezTo>
                <a:cubicBezTo>
                  <a:pt x="19" y="69"/>
                  <a:pt x="19" y="68"/>
                  <a:pt x="19" y="68"/>
                </a:cubicBezTo>
                <a:cubicBezTo>
                  <a:pt x="19" y="68"/>
                  <a:pt x="21" y="67"/>
                  <a:pt x="21" y="67"/>
                </a:cubicBezTo>
                <a:cubicBezTo>
                  <a:pt x="21" y="67"/>
                  <a:pt x="22" y="68"/>
                  <a:pt x="22" y="68"/>
                </a:cubicBezTo>
                <a:cubicBezTo>
                  <a:pt x="22" y="68"/>
                  <a:pt x="23" y="68"/>
                  <a:pt x="23" y="68"/>
                </a:cubicBezTo>
                <a:cubicBezTo>
                  <a:pt x="23" y="68"/>
                  <a:pt x="24" y="66"/>
                  <a:pt x="24" y="66"/>
                </a:cubicBezTo>
                <a:cubicBezTo>
                  <a:pt x="24" y="66"/>
                  <a:pt x="25" y="64"/>
                  <a:pt x="25" y="64"/>
                </a:cubicBezTo>
                <a:cubicBezTo>
                  <a:pt x="25" y="64"/>
                  <a:pt x="27" y="61"/>
                  <a:pt x="27" y="61"/>
                </a:cubicBezTo>
                <a:cubicBezTo>
                  <a:pt x="27" y="61"/>
                  <a:pt x="29" y="60"/>
                  <a:pt x="29" y="60"/>
                </a:cubicBezTo>
                <a:cubicBezTo>
                  <a:pt x="29" y="60"/>
                  <a:pt x="30" y="59"/>
                  <a:pt x="30" y="59"/>
                </a:cubicBezTo>
                <a:cubicBezTo>
                  <a:pt x="30" y="59"/>
                  <a:pt x="32" y="56"/>
                  <a:pt x="32" y="56"/>
                </a:cubicBezTo>
                <a:cubicBezTo>
                  <a:pt x="32" y="56"/>
                  <a:pt x="32" y="53"/>
                  <a:pt x="32" y="53"/>
                </a:cubicBezTo>
                <a:cubicBezTo>
                  <a:pt x="32" y="53"/>
                  <a:pt x="33" y="50"/>
                  <a:pt x="33" y="50"/>
                </a:cubicBezTo>
                <a:cubicBezTo>
                  <a:pt x="33" y="50"/>
                  <a:pt x="35" y="49"/>
                  <a:pt x="35" y="49"/>
                </a:cubicBezTo>
                <a:cubicBezTo>
                  <a:pt x="35" y="49"/>
                  <a:pt x="35" y="47"/>
                  <a:pt x="35" y="47"/>
                </a:cubicBezTo>
                <a:cubicBezTo>
                  <a:pt x="35" y="47"/>
                  <a:pt x="35" y="45"/>
                  <a:pt x="35" y="45"/>
                </a:cubicBezTo>
                <a:cubicBezTo>
                  <a:pt x="35" y="45"/>
                  <a:pt x="34" y="44"/>
                  <a:pt x="34" y="44"/>
                </a:cubicBezTo>
                <a:cubicBezTo>
                  <a:pt x="34" y="44"/>
                  <a:pt x="33" y="43"/>
                  <a:pt x="33" y="43"/>
                </a:cubicBezTo>
                <a:cubicBezTo>
                  <a:pt x="33" y="43"/>
                  <a:pt x="31" y="42"/>
                  <a:pt x="31" y="42"/>
                </a:cubicBezTo>
                <a:cubicBezTo>
                  <a:pt x="31" y="42"/>
                  <a:pt x="32" y="40"/>
                  <a:pt x="32" y="40"/>
                </a:cubicBezTo>
                <a:cubicBezTo>
                  <a:pt x="32" y="40"/>
                  <a:pt x="32" y="39"/>
                  <a:pt x="32" y="39"/>
                </a:cubicBezTo>
                <a:cubicBezTo>
                  <a:pt x="32" y="39"/>
                  <a:pt x="33" y="37"/>
                  <a:pt x="33" y="37"/>
                </a:cubicBezTo>
                <a:cubicBezTo>
                  <a:pt x="33" y="37"/>
                  <a:pt x="34" y="40"/>
                  <a:pt x="34" y="40"/>
                </a:cubicBezTo>
                <a:cubicBezTo>
                  <a:pt x="34" y="40"/>
                  <a:pt x="35" y="42"/>
                  <a:pt x="35" y="42"/>
                </a:cubicBezTo>
                <a:cubicBezTo>
                  <a:pt x="35" y="42"/>
                  <a:pt x="36" y="41"/>
                  <a:pt x="36" y="41"/>
                </a:cubicBezTo>
                <a:cubicBezTo>
                  <a:pt x="36" y="41"/>
                  <a:pt x="35" y="39"/>
                  <a:pt x="35" y="39"/>
                </a:cubicBezTo>
                <a:cubicBezTo>
                  <a:pt x="35" y="39"/>
                  <a:pt x="35" y="36"/>
                  <a:pt x="35" y="36"/>
                </a:cubicBezTo>
                <a:cubicBezTo>
                  <a:pt x="35" y="36"/>
                  <a:pt x="36" y="34"/>
                  <a:pt x="36" y="34"/>
                </a:cubicBezTo>
                <a:cubicBezTo>
                  <a:pt x="36" y="34"/>
                  <a:pt x="35" y="32"/>
                  <a:pt x="35" y="32"/>
                </a:cubicBezTo>
                <a:cubicBezTo>
                  <a:pt x="35" y="32"/>
                  <a:pt x="33" y="28"/>
                  <a:pt x="33" y="28"/>
                </a:cubicBezTo>
                <a:cubicBezTo>
                  <a:pt x="33" y="28"/>
                  <a:pt x="32" y="24"/>
                  <a:pt x="32" y="24"/>
                </a:cubicBezTo>
                <a:cubicBezTo>
                  <a:pt x="32" y="24"/>
                  <a:pt x="32" y="22"/>
                  <a:pt x="32" y="22"/>
                </a:cubicBezTo>
                <a:cubicBezTo>
                  <a:pt x="32" y="22"/>
                  <a:pt x="32" y="18"/>
                  <a:pt x="32" y="18"/>
                </a:cubicBezTo>
                <a:cubicBezTo>
                  <a:pt x="32" y="18"/>
                  <a:pt x="30" y="14"/>
                  <a:pt x="30" y="14"/>
                </a:cubicBezTo>
                <a:cubicBezTo>
                  <a:pt x="30" y="14"/>
                  <a:pt x="29" y="10"/>
                  <a:pt x="29" y="10"/>
                </a:cubicBezTo>
                <a:cubicBezTo>
                  <a:pt x="29" y="10"/>
                  <a:pt x="28" y="6"/>
                  <a:pt x="28" y="6"/>
                </a:cubicBezTo>
                <a:cubicBezTo>
                  <a:pt x="28" y="6"/>
                  <a:pt x="27" y="2"/>
                  <a:pt x="27" y="2"/>
                </a:cubicBezTo>
                <a:cubicBezTo>
                  <a:pt x="27" y="2"/>
                  <a:pt x="26" y="0"/>
                  <a:pt x="26" y="0"/>
                </a:cubicBezTo>
                <a:cubicBezTo>
                  <a:pt x="26" y="0"/>
                  <a:pt x="24" y="1"/>
                  <a:pt x="24" y="1"/>
                </a:cubicBezTo>
                <a:cubicBezTo>
                  <a:pt x="24" y="1"/>
                  <a:pt x="23" y="2"/>
                  <a:pt x="23" y="2"/>
                </a:cubicBezTo>
                <a:cubicBezTo>
                  <a:pt x="23" y="2"/>
                  <a:pt x="22" y="4"/>
                  <a:pt x="22" y="4"/>
                </a:cubicBezTo>
                <a:cubicBezTo>
                  <a:pt x="22" y="4"/>
                  <a:pt x="24" y="7"/>
                  <a:pt x="24" y="7"/>
                </a:cubicBezTo>
                <a:cubicBezTo>
                  <a:pt x="24" y="7"/>
                  <a:pt x="24" y="9"/>
                  <a:pt x="24" y="9"/>
                </a:cubicBezTo>
                <a:cubicBezTo>
                  <a:pt x="24" y="9"/>
                  <a:pt x="25" y="12"/>
                  <a:pt x="25" y="12"/>
                </a:cubicBezTo>
                <a:cubicBezTo>
                  <a:pt x="25" y="12"/>
                  <a:pt x="24" y="15"/>
                  <a:pt x="24" y="15"/>
                </a:cubicBezTo>
                <a:cubicBezTo>
                  <a:pt x="24" y="15"/>
                  <a:pt x="24" y="19"/>
                  <a:pt x="24" y="19"/>
                </a:cubicBezTo>
                <a:cubicBezTo>
                  <a:pt x="24" y="19"/>
                  <a:pt x="24" y="23"/>
                  <a:pt x="24" y="23"/>
                </a:cubicBezTo>
                <a:cubicBezTo>
                  <a:pt x="24" y="23"/>
                  <a:pt x="25" y="26"/>
                  <a:pt x="25" y="26"/>
                </a:cubicBezTo>
                <a:cubicBezTo>
                  <a:pt x="25" y="26"/>
                  <a:pt x="25" y="30"/>
                  <a:pt x="25" y="30"/>
                </a:cubicBezTo>
                <a:cubicBezTo>
                  <a:pt x="25" y="30"/>
                  <a:pt x="25" y="35"/>
                  <a:pt x="25" y="35"/>
                </a:cubicBezTo>
                <a:cubicBezTo>
                  <a:pt x="25" y="35"/>
                  <a:pt x="24" y="39"/>
                  <a:pt x="24" y="39"/>
                </a:cubicBezTo>
                <a:cubicBezTo>
                  <a:pt x="24" y="39"/>
                  <a:pt x="22" y="41"/>
                  <a:pt x="22" y="41"/>
                </a:cubicBezTo>
                <a:cubicBezTo>
                  <a:pt x="22" y="41"/>
                  <a:pt x="22" y="45"/>
                  <a:pt x="22" y="45"/>
                </a:cubicBezTo>
                <a:cubicBezTo>
                  <a:pt x="22" y="45"/>
                  <a:pt x="21" y="48"/>
                  <a:pt x="21" y="48"/>
                </a:cubicBezTo>
                <a:cubicBezTo>
                  <a:pt x="21" y="48"/>
                  <a:pt x="19" y="51"/>
                  <a:pt x="19" y="51"/>
                </a:cubicBezTo>
                <a:cubicBezTo>
                  <a:pt x="19" y="51"/>
                  <a:pt x="19" y="54"/>
                  <a:pt x="19" y="54"/>
                </a:cubicBezTo>
                <a:cubicBezTo>
                  <a:pt x="19" y="54"/>
                  <a:pt x="20" y="55"/>
                  <a:pt x="20" y="55"/>
                </a:cubicBezTo>
                <a:cubicBezTo>
                  <a:pt x="20" y="55"/>
                  <a:pt x="19" y="59"/>
                  <a:pt x="19" y="59"/>
                </a:cubicBezTo>
                <a:cubicBezTo>
                  <a:pt x="19" y="59"/>
                  <a:pt x="17" y="62"/>
                  <a:pt x="17" y="62"/>
                </a:cubicBezTo>
                <a:cubicBezTo>
                  <a:pt x="17" y="62"/>
                  <a:pt x="15" y="64"/>
                  <a:pt x="15" y="64"/>
                </a:cubicBezTo>
                <a:cubicBezTo>
                  <a:pt x="15" y="64"/>
                  <a:pt x="14" y="68"/>
                  <a:pt x="14" y="68"/>
                </a:cubicBezTo>
                <a:cubicBezTo>
                  <a:pt x="14" y="68"/>
                  <a:pt x="14" y="71"/>
                  <a:pt x="14" y="71"/>
                </a:cubicBezTo>
                <a:cubicBezTo>
                  <a:pt x="14" y="71"/>
                  <a:pt x="13" y="74"/>
                  <a:pt x="13" y="74"/>
                </a:cubicBezTo>
                <a:cubicBezTo>
                  <a:pt x="13" y="74"/>
                  <a:pt x="11" y="76"/>
                  <a:pt x="11" y="76"/>
                </a:cubicBezTo>
                <a:cubicBezTo>
                  <a:pt x="11" y="76"/>
                  <a:pt x="11" y="77"/>
                  <a:pt x="11" y="77"/>
                </a:cubicBezTo>
                <a:cubicBezTo>
                  <a:pt x="11" y="77"/>
                  <a:pt x="8" y="77"/>
                  <a:pt x="8" y="77"/>
                </a:cubicBezTo>
                <a:cubicBezTo>
                  <a:pt x="8" y="77"/>
                  <a:pt x="7" y="78"/>
                  <a:pt x="7" y="78"/>
                </a:cubicBezTo>
                <a:cubicBezTo>
                  <a:pt x="7" y="78"/>
                  <a:pt x="4" y="79"/>
                  <a:pt x="4" y="7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78" name="Freeform 927"/>
          <p:cNvSpPr>
            <a:spLocks/>
          </p:cNvSpPr>
          <p:nvPr/>
        </p:nvSpPr>
        <p:spPr bwMode="gray">
          <a:xfrm>
            <a:off x="2526620" y="2025065"/>
            <a:ext cx="55192" cy="18105"/>
          </a:xfrm>
          <a:custGeom>
            <a:avLst/>
            <a:gdLst/>
            <a:ahLst/>
            <a:cxnLst>
              <a:cxn ang="0">
                <a:pos x="8" y="5"/>
              </a:cxn>
              <a:cxn ang="0">
                <a:pos x="12" y="5"/>
              </a:cxn>
              <a:cxn ang="0">
                <a:pos x="15" y="4"/>
              </a:cxn>
              <a:cxn ang="0">
                <a:pos x="16" y="3"/>
              </a:cxn>
              <a:cxn ang="0">
                <a:pos x="18" y="1"/>
              </a:cxn>
              <a:cxn ang="0">
                <a:pos x="19" y="0"/>
              </a:cxn>
              <a:cxn ang="0">
                <a:pos x="18" y="2"/>
              </a:cxn>
              <a:cxn ang="0">
                <a:pos x="17" y="3"/>
              </a:cxn>
              <a:cxn ang="0">
                <a:pos x="16" y="5"/>
              </a:cxn>
              <a:cxn ang="0">
                <a:pos x="16" y="6"/>
              </a:cxn>
              <a:cxn ang="0">
                <a:pos x="17" y="6"/>
              </a:cxn>
              <a:cxn ang="0">
                <a:pos x="19" y="4"/>
              </a:cxn>
              <a:cxn ang="0">
                <a:pos x="20" y="3"/>
              </a:cxn>
              <a:cxn ang="0">
                <a:pos x="22" y="2"/>
              </a:cxn>
              <a:cxn ang="0">
                <a:pos x="22" y="3"/>
              </a:cxn>
              <a:cxn ang="0">
                <a:pos x="21" y="4"/>
              </a:cxn>
              <a:cxn ang="0">
                <a:pos x="20" y="5"/>
              </a:cxn>
              <a:cxn ang="0">
                <a:pos x="18" y="7"/>
              </a:cxn>
              <a:cxn ang="0">
                <a:pos x="15" y="8"/>
              </a:cxn>
              <a:cxn ang="0">
                <a:pos x="12" y="9"/>
              </a:cxn>
              <a:cxn ang="0">
                <a:pos x="9" y="10"/>
              </a:cxn>
              <a:cxn ang="0">
                <a:pos x="6" y="11"/>
              </a:cxn>
              <a:cxn ang="0">
                <a:pos x="4" y="12"/>
              </a:cxn>
              <a:cxn ang="0">
                <a:pos x="2" y="13"/>
              </a:cxn>
              <a:cxn ang="0">
                <a:pos x="1" y="12"/>
              </a:cxn>
              <a:cxn ang="0">
                <a:pos x="1" y="11"/>
              </a:cxn>
              <a:cxn ang="0">
                <a:pos x="2" y="9"/>
              </a:cxn>
              <a:cxn ang="0">
                <a:pos x="4" y="7"/>
              </a:cxn>
              <a:cxn ang="0">
                <a:pos x="6" y="6"/>
              </a:cxn>
              <a:cxn ang="0">
                <a:pos x="8" y="5"/>
              </a:cxn>
            </a:cxnLst>
            <a:rect l="0" t="0" r="r" b="b"/>
            <a:pathLst>
              <a:path w="22" h="13">
                <a:moveTo>
                  <a:pt x="8" y="5"/>
                </a:moveTo>
                <a:cubicBezTo>
                  <a:pt x="9" y="5"/>
                  <a:pt x="10" y="5"/>
                  <a:pt x="12" y="5"/>
                </a:cubicBezTo>
                <a:cubicBezTo>
                  <a:pt x="14" y="5"/>
                  <a:pt x="15" y="5"/>
                  <a:pt x="15" y="4"/>
                </a:cubicBezTo>
                <a:cubicBezTo>
                  <a:pt x="15" y="4"/>
                  <a:pt x="16" y="4"/>
                  <a:pt x="16" y="3"/>
                </a:cubicBezTo>
                <a:cubicBezTo>
                  <a:pt x="17" y="2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1"/>
                  <a:pt x="19" y="1"/>
                  <a:pt x="18" y="2"/>
                </a:cubicBezTo>
                <a:cubicBezTo>
                  <a:pt x="18" y="2"/>
                  <a:pt x="18" y="3"/>
                  <a:pt x="17" y="3"/>
                </a:cubicBezTo>
                <a:cubicBezTo>
                  <a:pt x="17" y="4"/>
                  <a:pt x="17" y="4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7" y="6"/>
                  <a:pt x="17" y="6"/>
                </a:cubicBezTo>
                <a:cubicBezTo>
                  <a:pt x="18" y="5"/>
                  <a:pt x="18" y="5"/>
                  <a:pt x="19" y="4"/>
                </a:cubicBezTo>
                <a:cubicBezTo>
                  <a:pt x="19" y="4"/>
                  <a:pt x="20" y="3"/>
                  <a:pt x="20" y="3"/>
                </a:cubicBezTo>
                <a:cubicBezTo>
                  <a:pt x="21" y="2"/>
                  <a:pt x="21" y="2"/>
                  <a:pt x="22" y="2"/>
                </a:cubicBezTo>
                <a:cubicBezTo>
                  <a:pt x="22" y="2"/>
                  <a:pt x="22" y="2"/>
                  <a:pt x="22" y="3"/>
                </a:cubicBezTo>
                <a:cubicBezTo>
                  <a:pt x="22" y="3"/>
                  <a:pt x="22" y="4"/>
                  <a:pt x="21" y="4"/>
                </a:cubicBezTo>
                <a:cubicBezTo>
                  <a:pt x="21" y="5"/>
                  <a:pt x="20" y="5"/>
                  <a:pt x="20" y="5"/>
                </a:cubicBezTo>
                <a:cubicBezTo>
                  <a:pt x="19" y="6"/>
                  <a:pt x="18" y="6"/>
                  <a:pt x="18" y="7"/>
                </a:cubicBezTo>
                <a:cubicBezTo>
                  <a:pt x="17" y="7"/>
                  <a:pt x="16" y="8"/>
                  <a:pt x="15" y="8"/>
                </a:cubicBezTo>
                <a:cubicBezTo>
                  <a:pt x="14" y="8"/>
                  <a:pt x="13" y="9"/>
                  <a:pt x="12" y="9"/>
                </a:cubicBezTo>
                <a:cubicBezTo>
                  <a:pt x="12" y="9"/>
                  <a:pt x="10" y="9"/>
                  <a:pt x="9" y="10"/>
                </a:cubicBezTo>
                <a:cubicBezTo>
                  <a:pt x="8" y="10"/>
                  <a:pt x="6" y="11"/>
                  <a:pt x="6" y="11"/>
                </a:cubicBezTo>
                <a:cubicBezTo>
                  <a:pt x="5" y="11"/>
                  <a:pt x="4" y="12"/>
                  <a:pt x="4" y="12"/>
                </a:cubicBezTo>
                <a:cubicBezTo>
                  <a:pt x="3" y="12"/>
                  <a:pt x="2" y="12"/>
                  <a:pt x="2" y="13"/>
                </a:cubicBezTo>
                <a:cubicBezTo>
                  <a:pt x="1" y="13"/>
                  <a:pt x="1" y="13"/>
                  <a:pt x="1" y="12"/>
                </a:cubicBezTo>
                <a:cubicBezTo>
                  <a:pt x="0" y="12"/>
                  <a:pt x="1" y="11"/>
                  <a:pt x="1" y="11"/>
                </a:cubicBezTo>
                <a:cubicBezTo>
                  <a:pt x="1" y="10"/>
                  <a:pt x="1" y="10"/>
                  <a:pt x="2" y="9"/>
                </a:cubicBezTo>
                <a:cubicBezTo>
                  <a:pt x="3" y="9"/>
                  <a:pt x="4" y="8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6" y="6"/>
                  <a:pt x="7" y="6"/>
                  <a:pt x="8" y="5"/>
                </a:cubicBezTo>
                <a:close/>
              </a:path>
            </a:pathLst>
          </a:custGeom>
          <a:solidFill>
            <a:srgbClr val="3993D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79" name="Freeform 928"/>
          <p:cNvSpPr>
            <a:spLocks/>
          </p:cNvSpPr>
          <p:nvPr/>
        </p:nvSpPr>
        <p:spPr bwMode="gray">
          <a:xfrm>
            <a:off x="2626837" y="2019495"/>
            <a:ext cx="7262" cy="5570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3" y="1"/>
              </a:cxn>
              <a:cxn ang="0">
                <a:pos x="3" y="2"/>
              </a:cxn>
              <a:cxn ang="0">
                <a:pos x="2" y="3"/>
              </a:cxn>
              <a:cxn ang="0">
                <a:pos x="1" y="4"/>
              </a:cxn>
              <a:cxn ang="0">
                <a:pos x="0" y="3"/>
              </a:cxn>
              <a:cxn ang="0">
                <a:pos x="0" y="2"/>
              </a:cxn>
              <a:cxn ang="0">
                <a:pos x="1" y="2"/>
              </a:cxn>
              <a:cxn ang="0">
                <a:pos x="1" y="2"/>
              </a:cxn>
              <a:cxn ang="0">
                <a:pos x="2" y="1"/>
              </a:cxn>
            </a:cxnLst>
            <a:rect l="0" t="0" r="r" b="b"/>
            <a:pathLst>
              <a:path w="3" h="4">
                <a:moveTo>
                  <a:pt x="2" y="1"/>
                </a:moveTo>
                <a:cubicBezTo>
                  <a:pt x="2" y="0"/>
                  <a:pt x="3" y="0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3" y="3"/>
                  <a:pt x="3" y="3"/>
                  <a:pt x="2" y="3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0" y="4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lose/>
              </a:path>
            </a:pathLst>
          </a:custGeom>
          <a:solidFill>
            <a:srgbClr val="3993D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80" name="Freeform 929"/>
          <p:cNvSpPr>
            <a:spLocks/>
          </p:cNvSpPr>
          <p:nvPr/>
        </p:nvSpPr>
        <p:spPr bwMode="gray">
          <a:xfrm>
            <a:off x="2613765" y="2018101"/>
            <a:ext cx="8714" cy="4179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"/>
              </a:cxn>
              <a:cxn ang="0">
                <a:pos x="2" y="2"/>
              </a:cxn>
              <a:cxn ang="0">
                <a:pos x="1" y="3"/>
              </a:cxn>
              <a:cxn ang="0">
                <a:pos x="0" y="3"/>
              </a:cxn>
              <a:cxn ang="0">
                <a:pos x="0" y="2"/>
              </a:cxn>
              <a:cxn ang="0">
                <a:pos x="1" y="1"/>
              </a:cxn>
              <a:cxn ang="0">
                <a:pos x="2" y="0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2" y="0"/>
                  <a:pt x="3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3993D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81" name="Freeform 1173"/>
          <p:cNvSpPr>
            <a:spLocks/>
          </p:cNvSpPr>
          <p:nvPr/>
        </p:nvSpPr>
        <p:spPr bwMode="gray">
          <a:xfrm>
            <a:off x="5286222" y="2220029"/>
            <a:ext cx="33407" cy="45956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28"/>
              </a:cxn>
              <a:cxn ang="0">
                <a:pos x="1" y="23"/>
              </a:cxn>
              <a:cxn ang="0">
                <a:pos x="2" y="18"/>
              </a:cxn>
              <a:cxn ang="0">
                <a:pos x="2" y="14"/>
              </a:cxn>
              <a:cxn ang="0">
                <a:pos x="4" y="10"/>
              </a:cxn>
              <a:cxn ang="0">
                <a:pos x="4" y="7"/>
              </a:cxn>
              <a:cxn ang="0">
                <a:pos x="5" y="5"/>
              </a:cxn>
              <a:cxn ang="0">
                <a:pos x="6" y="2"/>
              </a:cxn>
              <a:cxn ang="0">
                <a:pos x="6" y="2"/>
              </a:cxn>
              <a:cxn ang="0">
                <a:pos x="6" y="0"/>
              </a:cxn>
              <a:cxn ang="0">
                <a:pos x="8" y="0"/>
              </a:cxn>
              <a:cxn ang="0">
                <a:pos x="10" y="1"/>
              </a:cxn>
              <a:cxn ang="0">
                <a:pos x="11" y="3"/>
              </a:cxn>
              <a:cxn ang="0">
                <a:pos x="12" y="6"/>
              </a:cxn>
              <a:cxn ang="0">
                <a:pos x="13" y="9"/>
              </a:cxn>
              <a:cxn ang="0">
                <a:pos x="12" y="12"/>
              </a:cxn>
              <a:cxn ang="0">
                <a:pos x="11" y="14"/>
              </a:cxn>
              <a:cxn ang="0">
                <a:pos x="11" y="16"/>
              </a:cxn>
              <a:cxn ang="0">
                <a:pos x="9" y="16"/>
              </a:cxn>
              <a:cxn ang="0">
                <a:pos x="8" y="18"/>
              </a:cxn>
              <a:cxn ang="0">
                <a:pos x="7" y="21"/>
              </a:cxn>
              <a:cxn ang="0">
                <a:pos x="8" y="23"/>
              </a:cxn>
              <a:cxn ang="0">
                <a:pos x="7" y="25"/>
              </a:cxn>
              <a:cxn ang="0">
                <a:pos x="6" y="28"/>
              </a:cxn>
              <a:cxn ang="0">
                <a:pos x="5" y="29"/>
              </a:cxn>
              <a:cxn ang="0">
                <a:pos x="4" y="29"/>
              </a:cxn>
              <a:cxn ang="0">
                <a:pos x="3" y="31"/>
              </a:cxn>
              <a:cxn ang="0">
                <a:pos x="3" y="32"/>
              </a:cxn>
              <a:cxn ang="0">
                <a:pos x="1" y="33"/>
              </a:cxn>
              <a:cxn ang="0">
                <a:pos x="0" y="33"/>
              </a:cxn>
              <a:cxn ang="0">
                <a:pos x="0" y="32"/>
              </a:cxn>
            </a:cxnLst>
            <a:rect l="0" t="0" r="r" b="b"/>
            <a:pathLst>
              <a:path w="13" h="33">
                <a:moveTo>
                  <a:pt x="0" y="32"/>
                </a:moveTo>
                <a:cubicBezTo>
                  <a:pt x="0" y="32"/>
                  <a:pt x="0" y="28"/>
                  <a:pt x="0" y="28"/>
                </a:cubicBezTo>
                <a:cubicBezTo>
                  <a:pt x="0" y="28"/>
                  <a:pt x="1" y="23"/>
                  <a:pt x="1" y="23"/>
                </a:cubicBezTo>
                <a:cubicBezTo>
                  <a:pt x="1" y="23"/>
                  <a:pt x="2" y="18"/>
                  <a:pt x="2" y="18"/>
                </a:cubicBezTo>
                <a:cubicBezTo>
                  <a:pt x="2" y="18"/>
                  <a:pt x="2" y="14"/>
                  <a:pt x="2" y="14"/>
                </a:cubicBezTo>
                <a:cubicBezTo>
                  <a:pt x="2" y="14"/>
                  <a:pt x="4" y="10"/>
                  <a:pt x="4" y="10"/>
                </a:cubicBezTo>
                <a:cubicBezTo>
                  <a:pt x="4" y="10"/>
                  <a:pt x="4" y="7"/>
                  <a:pt x="4" y="7"/>
                </a:cubicBezTo>
                <a:cubicBezTo>
                  <a:pt x="4" y="7"/>
                  <a:pt x="5" y="5"/>
                  <a:pt x="5" y="5"/>
                </a:cubicBezTo>
                <a:cubicBezTo>
                  <a:pt x="5" y="5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0"/>
                  <a:pt x="6" y="0"/>
                </a:cubicBezTo>
                <a:cubicBezTo>
                  <a:pt x="6" y="0"/>
                  <a:pt x="8" y="0"/>
                  <a:pt x="8" y="0"/>
                </a:cubicBezTo>
                <a:cubicBezTo>
                  <a:pt x="8" y="0"/>
                  <a:pt x="10" y="1"/>
                  <a:pt x="10" y="1"/>
                </a:cubicBezTo>
                <a:cubicBezTo>
                  <a:pt x="10" y="1"/>
                  <a:pt x="11" y="3"/>
                  <a:pt x="11" y="3"/>
                </a:cubicBezTo>
                <a:cubicBezTo>
                  <a:pt x="11" y="3"/>
                  <a:pt x="12" y="6"/>
                  <a:pt x="12" y="6"/>
                </a:cubicBezTo>
                <a:cubicBezTo>
                  <a:pt x="12" y="6"/>
                  <a:pt x="13" y="9"/>
                  <a:pt x="13" y="9"/>
                </a:cubicBezTo>
                <a:cubicBezTo>
                  <a:pt x="13" y="9"/>
                  <a:pt x="12" y="12"/>
                  <a:pt x="12" y="12"/>
                </a:cubicBezTo>
                <a:cubicBezTo>
                  <a:pt x="12" y="12"/>
                  <a:pt x="11" y="14"/>
                  <a:pt x="11" y="14"/>
                </a:cubicBezTo>
                <a:cubicBezTo>
                  <a:pt x="11" y="14"/>
                  <a:pt x="11" y="16"/>
                  <a:pt x="11" y="16"/>
                </a:cubicBezTo>
                <a:cubicBezTo>
                  <a:pt x="11" y="16"/>
                  <a:pt x="9" y="16"/>
                  <a:pt x="9" y="16"/>
                </a:cubicBezTo>
                <a:cubicBezTo>
                  <a:pt x="9" y="16"/>
                  <a:pt x="8" y="18"/>
                  <a:pt x="8" y="18"/>
                </a:cubicBezTo>
                <a:cubicBezTo>
                  <a:pt x="8" y="18"/>
                  <a:pt x="7" y="21"/>
                  <a:pt x="7" y="21"/>
                </a:cubicBezTo>
                <a:cubicBezTo>
                  <a:pt x="7" y="21"/>
                  <a:pt x="8" y="23"/>
                  <a:pt x="8" y="23"/>
                </a:cubicBezTo>
                <a:cubicBezTo>
                  <a:pt x="8" y="23"/>
                  <a:pt x="7" y="25"/>
                  <a:pt x="7" y="25"/>
                </a:cubicBezTo>
                <a:cubicBezTo>
                  <a:pt x="7" y="25"/>
                  <a:pt x="6" y="28"/>
                  <a:pt x="6" y="28"/>
                </a:cubicBezTo>
                <a:cubicBezTo>
                  <a:pt x="6" y="28"/>
                  <a:pt x="5" y="29"/>
                  <a:pt x="5" y="29"/>
                </a:cubicBezTo>
                <a:cubicBezTo>
                  <a:pt x="5" y="29"/>
                  <a:pt x="4" y="29"/>
                  <a:pt x="4" y="29"/>
                </a:cubicBezTo>
                <a:cubicBezTo>
                  <a:pt x="4" y="29"/>
                  <a:pt x="3" y="31"/>
                  <a:pt x="3" y="31"/>
                </a:cubicBezTo>
                <a:cubicBezTo>
                  <a:pt x="3" y="31"/>
                  <a:pt x="3" y="32"/>
                  <a:pt x="3" y="32"/>
                </a:cubicBezTo>
                <a:cubicBezTo>
                  <a:pt x="3" y="32"/>
                  <a:pt x="1" y="33"/>
                  <a:pt x="1" y="33"/>
                </a:cubicBezTo>
                <a:cubicBezTo>
                  <a:pt x="1" y="33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close/>
              </a:path>
            </a:pathLst>
          </a:custGeom>
          <a:solidFill>
            <a:srgbClr val="3993D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82" name="Freeform 1175"/>
          <p:cNvSpPr>
            <a:spLocks/>
          </p:cNvSpPr>
          <p:nvPr/>
        </p:nvSpPr>
        <p:spPr bwMode="gray">
          <a:xfrm>
            <a:off x="5206339" y="2189392"/>
            <a:ext cx="58097" cy="32030"/>
          </a:xfrm>
          <a:custGeom>
            <a:avLst/>
            <a:gdLst/>
            <a:ahLst/>
            <a:cxnLst>
              <a:cxn ang="0">
                <a:pos x="22" y="1"/>
              </a:cxn>
              <a:cxn ang="0">
                <a:pos x="22" y="1"/>
              </a:cxn>
              <a:cxn ang="0">
                <a:pos x="20" y="3"/>
              </a:cxn>
              <a:cxn ang="0">
                <a:pos x="18" y="4"/>
              </a:cxn>
              <a:cxn ang="0">
                <a:pos x="16" y="6"/>
              </a:cxn>
              <a:cxn ang="0">
                <a:pos x="15" y="7"/>
              </a:cxn>
              <a:cxn ang="0">
                <a:pos x="12" y="7"/>
              </a:cxn>
              <a:cxn ang="0">
                <a:pos x="10" y="7"/>
              </a:cxn>
              <a:cxn ang="0">
                <a:pos x="8" y="7"/>
              </a:cxn>
              <a:cxn ang="0">
                <a:pos x="7" y="8"/>
              </a:cxn>
              <a:cxn ang="0">
                <a:pos x="6" y="10"/>
              </a:cxn>
              <a:cxn ang="0">
                <a:pos x="6" y="11"/>
              </a:cxn>
              <a:cxn ang="0">
                <a:pos x="4" y="11"/>
              </a:cxn>
              <a:cxn ang="0">
                <a:pos x="3" y="11"/>
              </a:cxn>
              <a:cxn ang="0">
                <a:pos x="2" y="13"/>
              </a:cxn>
              <a:cxn ang="0">
                <a:pos x="1" y="13"/>
              </a:cxn>
              <a:cxn ang="0">
                <a:pos x="0" y="14"/>
              </a:cxn>
              <a:cxn ang="0">
                <a:pos x="1" y="16"/>
              </a:cxn>
              <a:cxn ang="0">
                <a:pos x="1" y="18"/>
              </a:cxn>
              <a:cxn ang="0">
                <a:pos x="2" y="20"/>
              </a:cxn>
              <a:cxn ang="0">
                <a:pos x="4" y="21"/>
              </a:cxn>
              <a:cxn ang="0">
                <a:pos x="5" y="22"/>
              </a:cxn>
              <a:cxn ang="0">
                <a:pos x="7" y="22"/>
              </a:cxn>
              <a:cxn ang="0">
                <a:pos x="8" y="22"/>
              </a:cxn>
              <a:cxn ang="0">
                <a:pos x="10" y="21"/>
              </a:cxn>
              <a:cxn ang="0">
                <a:pos x="13" y="19"/>
              </a:cxn>
              <a:cxn ang="0">
                <a:pos x="15" y="17"/>
              </a:cxn>
              <a:cxn ang="0">
                <a:pos x="17" y="15"/>
              </a:cxn>
              <a:cxn ang="0">
                <a:pos x="18" y="14"/>
              </a:cxn>
              <a:cxn ang="0">
                <a:pos x="17" y="12"/>
              </a:cxn>
              <a:cxn ang="0">
                <a:pos x="17" y="10"/>
              </a:cxn>
              <a:cxn ang="0">
                <a:pos x="18" y="8"/>
              </a:cxn>
              <a:cxn ang="0">
                <a:pos x="20" y="6"/>
              </a:cxn>
              <a:cxn ang="0">
                <a:pos x="21" y="4"/>
              </a:cxn>
              <a:cxn ang="0">
                <a:pos x="22" y="1"/>
              </a:cxn>
            </a:cxnLst>
            <a:rect l="0" t="0" r="r" b="b"/>
            <a:pathLst>
              <a:path w="23" h="23">
                <a:moveTo>
                  <a:pt x="22" y="1"/>
                </a:moveTo>
                <a:cubicBezTo>
                  <a:pt x="23" y="0"/>
                  <a:pt x="22" y="0"/>
                  <a:pt x="22" y="1"/>
                </a:cubicBezTo>
                <a:cubicBezTo>
                  <a:pt x="21" y="2"/>
                  <a:pt x="20" y="3"/>
                  <a:pt x="20" y="3"/>
                </a:cubicBezTo>
                <a:cubicBezTo>
                  <a:pt x="19" y="3"/>
                  <a:pt x="18" y="4"/>
                  <a:pt x="18" y="4"/>
                </a:cubicBezTo>
                <a:cubicBezTo>
                  <a:pt x="17" y="5"/>
                  <a:pt x="17" y="5"/>
                  <a:pt x="16" y="6"/>
                </a:cubicBezTo>
                <a:cubicBezTo>
                  <a:pt x="16" y="6"/>
                  <a:pt x="15" y="6"/>
                  <a:pt x="15" y="7"/>
                </a:cubicBezTo>
                <a:cubicBezTo>
                  <a:pt x="14" y="7"/>
                  <a:pt x="13" y="7"/>
                  <a:pt x="12" y="7"/>
                </a:cubicBezTo>
                <a:cubicBezTo>
                  <a:pt x="11" y="7"/>
                  <a:pt x="11" y="7"/>
                  <a:pt x="10" y="7"/>
                </a:cubicBezTo>
                <a:cubicBezTo>
                  <a:pt x="9" y="7"/>
                  <a:pt x="8" y="7"/>
                  <a:pt x="8" y="7"/>
                </a:cubicBezTo>
                <a:cubicBezTo>
                  <a:pt x="7" y="7"/>
                  <a:pt x="7" y="7"/>
                  <a:pt x="7" y="8"/>
                </a:cubicBezTo>
                <a:cubicBezTo>
                  <a:pt x="6" y="8"/>
                  <a:pt x="6" y="9"/>
                  <a:pt x="6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4" y="11"/>
                </a:cubicBezTo>
                <a:cubicBezTo>
                  <a:pt x="4" y="11"/>
                  <a:pt x="3" y="11"/>
                  <a:pt x="3" y="11"/>
                </a:cubicBezTo>
                <a:cubicBezTo>
                  <a:pt x="3" y="12"/>
                  <a:pt x="2" y="12"/>
                  <a:pt x="2" y="13"/>
                </a:cubicBezTo>
                <a:cubicBezTo>
                  <a:pt x="2" y="13"/>
                  <a:pt x="2" y="13"/>
                  <a:pt x="1" y="13"/>
                </a:cubicBezTo>
                <a:cubicBezTo>
                  <a:pt x="0" y="13"/>
                  <a:pt x="0" y="14"/>
                  <a:pt x="0" y="14"/>
                </a:cubicBezTo>
                <a:cubicBezTo>
                  <a:pt x="0" y="15"/>
                  <a:pt x="0" y="16"/>
                  <a:pt x="1" y="16"/>
                </a:cubicBezTo>
                <a:cubicBezTo>
                  <a:pt x="1" y="16"/>
                  <a:pt x="1" y="17"/>
                  <a:pt x="1" y="18"/>
                </a:cubicBezTo>
                <a:cubicBezTo>
                  <a:pt x="1" y="19"/>
                  <a:pt x="2" y="20"/>
                  <a:pt x="2" y="20"/>
                </a:cubicBezTo>
                <a:cubicBezTo>
                  <a:pt x="3" y="20"/>
                  <a:pt x="4" y="21"/>
                  <a:pt x="4" y="21"/>
                </a:cubicBezTo>
                <a:cubicBezTo>
                  <a:pt x="4" y="21"/>
                  <a:pt x="5" y="21"/>
                  <a:pt x="5" y="22"/>
                </a:cubicBezTo>
                <a:cubicBezTo>
                  <a:pt x="6" y="22"/>
                  <a:pt x="6" y="22"/>
                  <a:pt x="7" y="22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2"/>
                  <a:pt x="9" y="21"/>
                  <a:pt x="10" y="21"/>
                </a:cubicBezTo>
                <a:cubicBezTo>
                  <a:pt x="11" y="21"/>
                  <a:pt x="12" y="20"/>
                  <a:pt x="13" y="19"/>
                </a:cubicBezTo>
                <a:cubicBezTo>
                  <a:pt x="13" y="18"/>
                  <a:pt x="14" y="18"/>
                  <a:pt x="15" y="17"/>
                </a:cubicBezTo>
                <a:cubicBezTo>
                  <a:pt x="15" y="16"/>
                  <a:pt x="16" y="16"/>
                  <a:pt x="17" y="15"/>
                </a:cubicBezTo>
                <a:cubicBezTo>
                  <a:pt x="18" y="15"/>
                  <a:pt x="18" y="15"/>
                  <a:pt x="18" y="14"/>
                </a:cubicBezTo>
                <a:cubicBezTo>
                  <a:pt x="18" y="13"/>
                  <a:pt x="18" y="12"/>
                  <a:pt x="17" y="12"/>
                </a:cubicBezTo>
                <a:cubicBezTo>
                  <a:pt x="17" y="11"/>
                  <a:pt x="17" y="11"/>
                  <a:pt x="17" y="10"/>
                </a:cubicBezTo>
                <a:cubicBezTo>
                  <a:pt x="17" y="9"/>
                  <a:pt x="17" y="9"/>
                  <a:pt x="18" y="8"/>
                </a:cubicBezTo>
                <a:cubicBezTo>
                  <a:pt x="18" y="8"/>
                  <a:pt x="19" y="7"/>
                  <a:pt x="20" y="6"/>
                </a:cubicBezTo>
                <a:cubicBezTo>
                  <a:pt x="20" y="5"/>
                  <a:pt x="21" y="4"/>
                  <a:pt x="21" y="4"/>
                </a:cubicBezTo>
                <a:cubicBezTo>
                  <a:pt x="22" y="3"/>
                  <a:pt x="22" y="2"/>
                  <a:pt x="22" y="1"/>
                </a:cubicBezTo>
                <a:close/>
              </a:path>
            </a:pathLst>
          </a:custGeom>
          <a:solidFill>
            <a:srgbClr val="3993D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83" name="Freeform 1176"/>
          <p:cNvSpPr>
            <a:spLocks/>
          </p:cNvSpPr>
          <p:nvPr/>
        </p:nvSpPr>
        <p:spPr bwMode="gray">
          <a:xfrm>
            <a:off x="5264436" y="2260414"/>
            <a:ext cx="34858" cy="111408"/>
          </a:xfrm>
          <a:custGeom>
            <a:avLst/>
            <a:gdLst/>
            <a:ahLst/>
            <a:cxnLst>
              <a:cxn ang="0">
                <a:pos x="10" y="78"/>
              </a:cxn>
              <a:cxn ang="0">
                <a:pos x="9" y="79"/>
              </a:cxn>
              <a:cxn ang="0">
                <a:pos x="9" y="78"/>
              </a:cxn>
              <a:cxn ang="0">
                <a:pos x="9" y="78"/>
              </a:cxn>
              <a:cxn ang="0">
                <a:pos x="0" y="41"/>
              </a:cxn>
              <a:cxn ang="0">
                <a:pos x="0" y="41"/>
              </a:cxn>
              <a:cxn ang="0">
                <a:pos x="0" y="41"/>
              </a:cxn>
              <a:cxn ang="0">
                <a:pos x="0" y="41"/>
              </a:cxn>
              <a:cxn ang="0">
                <a:pos x="0" y="41"/>
              </a:cxn>
              <a:cxn ang="0">
                <a:pos x="1" y="38"/>
              </a:cxn>
              <a:cxn ang="0">
                <a:pos x="3" y="35"/>
              </a:cxn>
              <a:cxn ang="0">
                <a:pos x="4" y="30"/>
              </a:cxn>
              <a:cxn ang="0">
                <a:pos x="5" y="25"/>
              </a:cxn>
              <a:cxn ang="0">
                <a:pos x="5" y="20"/>
              </a:cxn>
              <a:cxn ang="0">
                <a:pos x="7" y="16"/>
              </a:cxn>
              <a:cxn ang="0">
                <a:pos x="6" y="11"/>
              </a:cxn>
              <a:cxn ang="0">
                <a:pos x="8" y="6"/>
              </a:cxn>
              <a:cxn ang="0">
                <a:pos x="9" y="3"/>
              </a:cxn>
              <a:cxn ang="0">
                <a:pos x="9" y="3"/>
              </a:cxn>
              <a:cxn ang="0">
                <a:pos x="9" y="4"/>
              </a:cxn>
              <a:cxn ang="0">
                <a:pos x="10" y="4"/>
              </a:cxn>
              <a:cxn ang="0">
                <a:pos x="12" y="3"/>
              </a:cxn>
              <a:cxn ang="0">
                <a:pos x="12" y="2"/>
              </a:cxn>
              <a:cxn ang="0">
                <a:pos x="13" y="0"/>
              </a:cxn>
              <a:cxn ang="0">
                <a:pos x="14" y="0"/>
              </a:cxn>
              <a:cxn ang="0">
                <a:pos x="14" y="1"/>
              </a:cxn>
              <a:cxn ang="0">
                <a:pos x="13" y="7"/>
              </a:cxn>
              <a:cxn ang="0">
                <a:pos x="14" y="12"/>
              </a:cxn>
              <a:cxn ang="0">
                <a:pos x="14" y="14"/>
              </a:cxn>
              <a:cxn ang="0">
                <a:pos x="13" y="16"/>
              </a:cxn>
              <a:cxn ang="0">
                <a:pos x="13" y="17"/>
              </a:cxn>
              <a:cxn ang="0">
                <a:pos x="13" y="19"/>
              </a:cxn>
              <a:cxn ang="0">
                <a:pos x="14" y="22"/>
              </a:cxn>
              <a:cxn ang="0">
                <a:pos x="14" y="24"/>
              </a:cxn>
              <a:cxn ang="0">
                <a:pos x="14" y="27"/>
              </a:cxn>
              <a:cxn ang="0">
                <a:pos x="14" y="29"/>
              </a:cxn>
              <a:cxn ang="0">
                <a:pos x="14" y="32"/>
              </a:cxn>
              <a:cxn ang="0">
                <a:pos x="13" y="35"/>
              </a:cxn>
              <a:cxn ang="0">
                <a:pos x="14" y="37"/>
              </a:cxn>
              <a:cxn ang="0">
                <a:pos x="13" y="40"/>
              </a:cxn>
              <a:cxn ang="0">
                <a:pos x="13" y="42"/>
              </a:cxn>
              <a:cxn ang="0">
                <a:pos x="14" y="44"/>
              </a:cxn>
              <a:cxn ang="0">
                <a:pos x="14" y="47"/>
              </a:cxn>
              <a:cxn ang="0">
                <a:pos x="11" y="58"/>
              </a:cxn>
              <a:cxn ang="0">
                <a:pos x="11" y="64"/>
              </a:cxn>
              <a:cxn ang="0">
                <a:pos x="11" y="67"/>
              </a:cxn>
              <a:cxn ang="0">
                <a:pos x="10" y="70"/>
              </a:cxn>
              <a:cxn ang="0">
                <a:pos x="10" y="74"/>
              </a:cxn>
              <a:cxn ang="0">
                <a:pos x="10" y="78"/>
              </a:cxn>
              <a:cxn ang="0">
                <a:pos x="10" y="78"/>
              </a:cxn>
            </a:cxnLst>
            <a:rect l="0" t="0" r="r" b="b"/>
            <a:pathLst>
              <a:path w="14" h="79">
                <a:moveTo>
                  <a:pt x="10" y="78"/>
                </a:moveTo>
                <a:cubicBezTo>
                  <a:pt x="10" y="78"/>
                  <a:pt x="9" y="79"/>
                  <a:pt x="9" y="79"/>
                </a:cubicBezTo>
                <a:cubicBezTo>
                  <a:pt x="9" y="79"/>
                  <a:pt x="9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cubicBezTo>
                  <a:pt x="9" y="78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1" y="38"/>
                  <a:pt x="1" y="38"/>
                </a:cubicBezTo>
                <a:cubicBezTo>
                  <a:pt x="1" y="38"/>
                  <a:pt x="3" y="35"/>
                  <a:pt x="3" y="35"/>
                </a:cubicBezTo>
                <a:cubicBezTo>
                  <a:pt x="3" y="35"/>
                  <a:pt x="4" y="30"/>
                  <a:pt x="4" y="30"/>
                </a:cubicBezTo>
                <a:cubicBezTo>
                  <a:pt x="4" y="30"/>
                  <a:pt x="5" y="25"/>
                  <a:pt x="5" y="25"/>
                </a:cubicBezTo>
                <a:cubicBezTo>
                  <a:pt x="5" y="25"/>
                  <a:pt x="5" y="20"/>
                  <a:pt x="5" y="20"/>
                </a:cubicBezTo>
                <a:cubicBezTo>
                  <a:pt x="5" y="20"/>
                  <a:pt x="7" y="16"/>
                  <a:pt x="7" y="16"/>
                </a:cubicBezTo>
                <a:cubicBezTo>
                  <a:pt x="7" y="16"/>
                  <a:pt x="6" y="11"/>
                  <a:pt x="6" y="11"/>
                </a:cubicBezTo>
                <a:cubicBezTo>
                  <a:pt x="6" y="11"/>
                  <a:pt x="8" y="6"/>
                  <a:pt x="8" y="6"/>
                </a:cubicBezTo>
                <a:cubicBezTo>
                  <a:pt x="8" y="6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4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2" y="3"/>
                  <a:pt x="12" y="3"/>
                </a:cubicBezTo>
                <a:cubicBezTo>
                  <a:pt x="12" y="3"/>
                  <a:pt x="12" y="2"/>
                  <a:pt x="12" y="2"/>
                </a:cubicBezTo>
                <a:cubicBezTo>
                  <a:pt x="12" y="2"/>
                  <a:pt x="13" y="0"/>
                  <a:pt x="13" y="0"/>
                </a:cubicBezTo>
                <a:cubicBezTo>
                  <a:pt x="13" y="0"/>
                  <a:pt x="14" y="0"/>
                  <a:pt x="14" y="0"/>
                </a:cubicBezTo>
                <a:cubicBezTo>
                  <a:pt x="14" y="0"/>
                  <a:pt x="14" y="1"/>
                  <a:pt x="14" y="1"/>
                </a:cubicBezTo>
                <a:cubicBezTo>
                  <a:pt x="14" y="1"/>
                  <a:pt x="13" y="7"/>
                  <a:pt x="13" y="7"/>
                </a:cubicBezTo>
                <a:cubicBezTo>
                  <a:pt x="13" y="7"/>
                  <a:pt x="14" y="12"/>
                  <a:pt x="14" y="12"/>
                </a:cubicBezTo>
                <a:cubicBezTo>
                  <a:pt x="14" y="12"/>
                  <a:pt x="14" y="14"/>
                  <a:pt x="14" y="14"/>
                </a:cubicBezTo>
                <a:cubicBezTo>
                  <a:pt x="14" y="14"/>
                  <a:pt x="13" y="16"/>
                  <a:pt x="13" y="16"/>
                </a:cubicBezTo>
                <a:cubicBezTo>
                  <a:pt x="13" y="16"/>
                  <a:pt x="13" y="17"/>
                  <a:pt x="13" y="17"/>
                </a:cubicBezTo>
                <a:cubicBezTo>
                  <a:pt x="13" y="17"/>
                  <a:pt x="13" y="19"/>
                  <a:pt x="13" y="19"/>
                </a:cubicBezTo>
                <a:cubicBezTo>
                  <a:pt x="13" y="19"/>
                  <a:pt x="14" y="22"/>
                  <a:pt x="14" y="22"/>
                </a:cubicBezTo>
                <a:cubicBezTo>
                  <a:pt x="14" y="22"/>
                  <a:pt x="14" y="24"/>
                  <a:pt x="14" y="24"/>
                </a:cubicBezTo>
                <a:cubicBezTo>
                  <a:pt x="14" y="24"/>
                  <a:pt x="14" y="27"/>
                  <a:pt x="14" y="27"/>
                </a:cubicBezTo>
                <a:cubicBezTo>
                  <a:pt x="14" y="27"/>
                  <a:pt x="14" y="29"/>
                  <a:pt x="14" y="29"/>
                </a:cubicBezTo>
                <a:cubicBezTo>
                  <a:pt x="14" y="29"/>
                  <a:pt x="14" y="32"/>
                  <a:pt x="14" y="32"/>
                </a:cubicBezTo>
                <a:cubicBezTo>
                  <a:pt x="14" y="32"/>
                  <a:pt x="13" y="35"/>
                  <a:pt x="13" y="35"/>
                </a:cubicBezTo>
                <a:cubicBezTo>
                  <a:pt x="13" y="35"/>
                  <a:pt x="14" y="37"/>
                  <a:pt x="14" y="37"/>
                </a:cubicBezTo>
                <a:cubicBezTo>
                  <a:pt x="14" y="37"/>
                  <a:pt x="13" y="40"/>
                  <a:pt x="13" y="40"/>
                </a:cubicBezTo>
                <a:cubicBezTo>
                  <a:pt x="13" y="40"/>
                  <a:pt x="13" y="42"/>
                  <a:pt x="13" y="42"/>
                </a:cubicBezTo>
                <a:cubicBezTo>
                  <a:pt x="13" y="42"/>
                  <a:pt x="14" y="44"/>
                  <a:pt x="14" y="44"/>
                </a:cubicBezTo>
                <a:cubicBezTo>
                  <a:pt x="14" y="44"/>
                  <a:pt x="14" y="47"/>
                  <a:pt x="14" y="47"/>
                </a:cubicBezTo>
                <a:cubicBezTo>
                  <a:pt x="14" y="47"/>
                  <a:pt x="11" y="58"/>
                  <a:pt x="11" y="58"/>
                </a:cubicBezTo>
                <a:cubicBezTo>
                  <a:pt x="11" y="58"/>
                  <a:pt x="11" y="64"/>
                  <a:pt x="11" y="64"/>
                </a:cubicBezTo>
                <a:cubicBezTo>
                  <a:pt x="11" y="64"/>
                  <a:pt x="11" y="67"/>
                  <a:pt x="11" y="67"/>
                </a:cubicBezTo>
                <a:cubicBezTo>
                  <a:pt x="11" y="67"/>
                  <a:pt x="10" y="70"/>
                  <a:pt x="10" y="70"/>
                </a:cubicBezTo>
                <a:cubicBezTo>
                  <a:pt x="10" y="70"/>
                  <a:pt x="10" y="74"/>
                  <a:pt x="10" y="74"/>
                </a:cubicBezTo>
                <a:cubicBezTo>
                  <a:pt x="10" y="74"/>
                  <a:pt x="10" y="78"/>
                  <a:pt x="10" y="78"/>
                </a:cubicBezTo>
                <a:cubicBezTo>
                  <a:pt x="10" y="78"/>
                  <a:pt x="10" y="78"/>
                  <a:pt x="10" y="78"/>
                </a:cubicBezTo>
                <a:close/>
              </a:path>
            </a:pathLst>
          </a:custGeom>
          <a:solidFill>
            <a:srgbClr val="3993D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grpSp>
        <p:nvGrpSpPr>
          <p:cNvPr id="2668" name="Group 1033"/>
          <p:cNvGrpSpPr/>
          <p:nvPr/>
        </p:nvGrpSpPr>
        <p:grpSpPr bwMode="gray">
          <a:xfrm>
            <a:off x="6962505" y="3056894"/>
            <a:ext cx="485127" cy="388530"/>
            <a:chOff x="6967055" y="3397676"/>
            <a:chExt cx="530192" cy="4429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85" name="Freeform 1364"/>
            <p:cNvSpPr>
              <a:spLocks/>
            </p:cNvSpPr>
            <p:nvPr/>
          </p:nvSpPr>
          <p:spPr bwMode="gray">
            <a:xfrm>
              <a:off x="7159136" y="3562784"/>
              <a:ext cx="25398" cy="19050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8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3" y="7"/>
                </a:cxn>
                <a:cxn ang="0">
                  <a:pos x="5" y="9"/>
                </a:cxn>
                <a:cxn ang="0">
                  <a:pos x="7" y="10"/>
                </a:cxn>
                <a:cxn ang="0">
                  <a:pos x="8" y="11"/>
                </a:cxn>
              </a:cxnLst>
              <a:rect l="0" t="0" r="r" b="b"/>
              <a:pathLst>
                <a:path w="9" h="12">
                  <a:moveTo>
                    <a:pt x="8" y="11"/>
                  </a:moveTo>
                  <a:cubicBezTo>
                    <a:pt x="9" y="12"/>
                    <a:pt x="8" y="11"/>
                    <a:pt x="7" y="8"/>
                  </a:cubicBezTo>
                  <a:cubicBezTo>
                    <a:pt x="6" y="6"/>
                    <a:pt x="5" y="4"/>
                    <a:pt x="3" y="2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4" y="7"/>
                    <a:pt x="5" y="8"/>
                    <a:pt x="5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86" name="Freeform 1365"/>
            <p:cNvSpPr>
              <a:spLocks/>
            </p:cNvSpPr>
            <p:nvPr/>
          </p:nvSpPr>
          <p:spPr bwMode="gray">
            <a:xfrm>
              <a:off x="7155961" y="3551672"/>
              <a:ext cx="11112" cy="79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3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1" y="0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0"/>
                    <a:pt x="1" y="1"/>
                    <a:pt x="2" y="3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87" name="Freeform 1366"/>
            <p:cNvSpPr>
              <a:spLocks/>
            </p:cNvSpPr>
            <p:nvPr/>
          </p:nvSpPr>
          <p:spPr bwMode="gray">
            <a:xfrm>
              <a:off x="7140087" y="3534208"/>
              <a:ext cx="11112" cy="1111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2" y="6"/>
                    <a:pt x="1" y="7"/>
                    <a:pt x="1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88" name="Freeform 1367"/>
            <p:cNvSpPr>
              <a:spLocks/>
            </p:cNvSpPr>
            <p:nvPr/>
          </p:nvSpPr>
          <p:spPr bwMode="gray">
            <a:xfrm>
              <a:off x="7219456" y="3570722"/>
              <a:ext cx="11112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89" name="Freeform 1368"/>
            <p:cNvSpPr>
              <a:spLocks/>
            </p:cNvSpPr>
            <p:nvPr/>
          </p:nvSpPr>
          <p:spPr bwMode="gray">
            <a:xfrm>
              <a:off x="7211519" y="3570722"/>
              <a:ext cx="4763" cy="476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0" name="Freeform 1369"/>
            <p:cNvSpPr>
              <a:spLocks/>
            </p:cNvSpPr>
            <p:nvPr/>
          </p:nvSpPr>
          <p:spPr bwMode="gray">
            <a:xfrm>
              <a:off x="7195645" y="3578659"/>
              <a:ext cx="4763" cy="79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1" y="1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1" name="Freeform 1373"/>
            <p:cNvSpPr>
              <a:spLocks/>
            </p:cNvSpPr>
            <p:nvPr/>
          </p:nvSpPr>
          <p:spPr bwMode="gray">
            <a:xfrm>
              <a:off x="7087703" y="3680259"/>
              <a:ext cx="11112" cy="254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1"/>
                </a:cxn>
                <a:cxn ang="0">
                  <a:pos x="2" y="4"/>
                </a:cxn>
                <a:cxn ang="0">
                  <a:pos x="3" y="7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4" y="16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1" y="7"/>
                </a:cxn>
                <a:cxn ang="0">
                  <a:pos x="0" y="3"/>
                </a:cxn>
              </a:cxnLst>
              <a:rect l="0" t="0" r="r" b="b"/>
              <a:pathLst>
                <a:path w="4" h="16">
                  <a:moveTo>
                    <a:pt x="0" y="3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2"/>
                    <a:pt x="2" y="4"/>
                    <a:pt x="2" y="4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2" y="11"/>
                    <a:pt x="2" y="9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6"/>
                    <a:pt x="0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2" name="Freeform 1376"/>
            <p:cNvSpPr>
              <a:spLocks/>
            </p:cNvSpPr>
            <p:nvPr/>
          </p:nvSpPr>
          <p:spPr bwMode="gray">
            <a:xfrm>
              <a:off x="7459149" y="3826308"/>
              <a:ext cx="38098" cy="1428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13" y="6"/>
                </a:cxn>
                <a:cxn ang="0">
                  <a:pos x="12" y="6"/>
                </a:cxn>
                <a:cxn ang="0">
                  <a:pos x="10" y="7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2"/>
                </a:cxn>
              </a:cxnLst>
              <a:rect l="0" t="0" r="r" b="b"/>
              <a:pathLst>
                <a:path w="14" h="9">
                  <a:moveTo>
                    <a:pt x="2" y="2"/>
                  </a:moveTo>
                  <a:cubicBezTo>
                    <a:pt x="3" y="1"/>
                    <a:pt x="3" y="0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6"/>
                    <a:pt x="11" y="7"/>
                    <a:pt x="10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3"/>
                    <a:pt x="2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3" name="Freeform 1384"/>
            <p:cNvSpPr>
              <a:spLocks/>
            </p:cNvSpPr>
            <p:nvPr/>
          </p:nvSpPr>
          <p:spPr bwMode="gray">
            <a:xfrm>
              <a:off x="6978169" y="3492931"/>
              <a:ext cx="19049" cy="22225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7" y="12"/>
                </a:cxn>
                <a:cxn ang="0">
                  <a:pos x="6" y="10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6" y="14"/>
                </a:cxn>
              </a:cxnLst>
              <a:rect l="0" t="0" r="r" b="b"/>
              <a:pathLst>
                <a:path w="7" h="14">
                  <a:moveTo>
                    <a:pt x="6" y="14"/>
                  </a:moveTo>
                  <a:cubicBezTo>
                    <a:pt x="7" y="14"/>
                    <a:pt x="7" y="13"/>
                    <a:pt x="7" y="12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3" y="12"/>
                    <a:pt x="4" y="13"/>
                    <a:pt x="4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4" name="Freeform 1385"/>
            <p:cNvSpPr>
              <a:spLocks/>
            </p:cNvSpPr>
            <p:nvPr/>
          </p:nvSpPr>
          <p:spPr bwMode="gray">
            <a:xfrm>
              <a:off x="7011505" y="3543731"/>
              <a:ext cx="23811" cy="333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2" y="9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6" y="18"/>
                </a:cxn>
                <a:cxn ang="0">
                  <a:pos x="7" y="20"/>
                </a:cxn>
                <a:cxn ang="0">
                  <a:pos x="9" y="17"/>
                </a:cxn>
                <a:cxn ang="0">
                  <a:pos x="9" y="12"/>
                </a:cxn>
                <a:cxn ang="0">
                  <a:pos x="8" y="8"/>
                </a:cxn>
                <a:cxn ang="0">
                  <a:pos x="5" y="3"/>
                </a:cxn>
                <a:cxn ang="0">
                  <a:pos x="4" y="0"/>
                </a:cxn>
              </a:cxnLst>
              <a:rect l="0" t="0" r="r" b="b"/>
              <a:pathLst>
                <a:path w="9" h="20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7"/>
                    <a:pt x="2" y="8"/>
                    <a:pt x="2" y="9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5" y="15"/>
                    <a:pt x="6" y="16"/>
                    <a:pt x="6" y="18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8" y="20"/>
                    <a:pt x="9" y="19"/>
                    <a:pt x="9" y="17"/>
                  </a:cubicBezTo>
                  <a:cubicBezTo>
                    <a:pt x="9" y="15"/>
                    <a:pt x="9" y="14"/>
                    <a:pt x="9" y="12"/>
                  </a:cubicBezTo>
                  <a:cubicBezTo>
                    <a:pt x="9" y="11"/>
                    <a:pt x="9" y="10"/>
                    <a:pt x="8" y="8"/>
                  </a:cubicBezTo>
                  <a:cubicBezTo>
                    <a:pt x="7" y="6"/>
                    <a:pt x="6" y="4"/>
                    <a:pt x="5" y="3"/>
                  </a:cubicBezTo>
                  <a:cubicBezTo>
                    <a:pt x="5" y="1"/>
                    <a:pt x="4" y="1"/>
                    <a:pt x="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5" name="Freeform 1386"/>
            <p:cNvSpPr>
              <a:spLocks/>
            </p:cNvSpPr>
            <p:nvPr/>
          </p:nvSpPr>
          <p:spPr bwMode="gray">
            <a:xfrm>
              <a:off x="7043253" y="3597707"/>
              <a:ext cx="6350" cy="17463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1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6"/>
                </a:cxn>
                <a:cxn ang="0">
                  <a:pos x="1" y="10"/>
                </a:cxn>
              </a:cxnLst>
              <a:rect l="0" t="0" r="r" b="b"/>
              <a:pathLst>
                <a:path w="2" h="11">
                  <a:moveTo>
                    <a:pt x="1" y="10"/>
                  </a:moveTo>
                  <a:cubicBezTo>
                    <a:pt x="0" y="11"/>
                    <a:pt x="1" y="11"/>
                    <a:pt x="1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9"/>
                    <a:pt x="2" y="7"/>
                    <a:pt x="2" y="6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1" y="8"/>
                    <a:pt x="1" y="10"/>
                    <a:pt x="1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6" name="Freeform 1387"/>
            <p:cNvSpPr>
              <a:spLocks/>
            </p:cNvSpPr>
            <p:nvPr/>
          </p:nvSpPr>
          <p:spPr bwMode="gray">
            <a:xfrm>
              <a:off x="7052778" y="3626281"/>
              <a:ext cx="15874" cy="2857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4" y="9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6" y="17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2" y="14"/>
                </a:cxn>
                <a:cxn ang="0">
                  <a:pos x="1" y="10"/>
                </a:cxn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</a:cxnLst>
              <a:rect l="0" t="0" r="r" b="b"/>
              <a:pathLst>
                <a:path w="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4" y="5"/>
                    <a:pt x="4" y="7"/>
                    <a:pt x="4" y="9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6" y="15"/>
                    <a:pt x="6" y="15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1"/>
                    <a:pt x="1" y="10"/>
                  </a:cubicBezTo>
                  <a:cubicBezTo>
                    <a:pt x="1" y="9"/>
                    <a:pt x="1" y="7"/>
                    <a:pt x="1" y="7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7" name="Freeform 1388"/>
            <p:cNvSpPr>
              <a:spLocks/>
            </p:cNvSpPr>
            <p:nvPr/>
          </p:nvSpPr>
          <p:spPr bwMode="gray">
            <a:xfrm>
              <a:off x="7073413" y="3662795"/>
              <a:ext cx="11112" cy="1270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1"/>
                </a:cxn>
              </a:cxnLst>
              <a:rect l="0" t="0" r="r" b="b"/>
              <a:pathLst>
                <a:path w="4" h="8">
                  <a:moveTo>
                    <a:pt x="1" y="1"/>
                  </a:moveTo>
                  <a:cubicBezTo>
                    <a:pt x="2" y="0"/>
                    <a:pt x="2" y="1"/>
                    <a:pt x="3" y="4"/>
                  </a:cubicBezTo>
                  <a:cubicBezTo>
                    <a:pt x="4" y="7"/>
                    <a:pt x="3" y="8"/>
                    <a:pt x="2" y="7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8" name="Freeform 1389"/>
            <p:cNvSpPr>
              <a:spLocks/>
            </p:cNvSpPr>
            <p:nvPr/>
          </p:nvSpPr>
          <p:spPr bwMode="gray">
            <a:xfrm>
              <a:off x="7087700" y="3680251"/>
              <a:ext cx="6350" cy="111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cubicBezTo>
                    <a:pt x="0" y="0"/>
                    <a:pt x="0" y="1"/>
                    <a:pt x="1" y="3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2999" name="Freeform 1390"/>
            <p:cNvSpPr>
              <a:spLocks/>
            </p:cNvSpPr>
            <p:nvPr/>
          </p:nvSpPr>
          <p:spPr bwMode="gray">
            <a:xfrm>
              <a:off x="6967055" y="3397676"/>
              <a:ext cx="4763" cy="63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00" name="Freeform 1393"/>
            <p:cNvSpPr>
              <a:spLocks/>
            </p:cNvSpPr>
            <p:nvPr/>
          </p:nvSpPr>
          <p:spPr bwMode="gray">
            <a:xfrm>
              <a:off x="7205663" y="3554825"/>
              <a:ext cx="6350" cy="79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3001" name="Freeform 1482"/>
          <p:cNvSpPr>
            <a:spLocks/>
          </p:cNvSpPr>
          <p:nvPr/>
        </p:nvSpPr>
        <p:spPr bwMode="gray">
          <a:xfrm>
            <a:off x="8067609" y="1373329"/>
            <a:ext cx="20334" cy="5570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8" y="2"/>
              </a:cxn>
              <a:cxn ang="0">
                <a:pos x="7" y="1"/>
              </a:cxn>
              <a:cxn ang="0">
                <a:pos x="5" y="1"/>
              </a:cxn>
              <a:cxn ang="0">
                <a:pos x="4" y="1"/>
              </a:cxn>
              <a:cxn ang="0">
                <a:pos x="3" y="1"/>
              </a:cxn>
              <a:cxn ang="0">
                <a:pos x="1" y="0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3"/>
              </a:cxn>
              <a:cxn ang="0">
                <a:pos x="4" y="4"/>
              </a:cxn>
              <a:cxn ang="0">
                <a:pos x="6" y="4"/>
              </a:cxn>
              <a:cxn ang="0">
                <a:pos x="7" y="4"/>
              </a:cxn>
              <a:cxn ang="0">
                <a:pos x="8" y="3"/>
              </a:cxn>
            </a:cxnLst>
            <a:rect l="0" t="0" r="r" b="b"/>
            <a:pathLst>
              <a:path w="8" h="4">
                <a:moveTo>
                  <a:pt x="8" y="3"/>
                </a:moveTo>
                <a:cubicBezTo>
                  <a:pt x="8" y="3"/>
                  <a:pt x="8" y="2"/>
                  <a:pt x="8" y="2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2"/>
                  <a:pt x="2" y="3"/>
                </a:cubicBezTo>
                <a:cubicBezTo>
                  <a:pt x="3" y="3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4"/>
                  <a:pt x="7" y="4"/>
                  <a:pt x="7" y="4"/>
                </a:cubicBezTo>
                <a:cubicBezTo>
                  <a:pt x="8" y="4"/>
                  <a:pt x="8" y="4"/>
                  <a:pt x="8" y="3"/>
                </a:cubicBezTo>
                <a:close/>
              </a:path>
            </a:pathLst>
          </a:custGeom>
          <a:solidFill>
            <a:srgbClr val="3993D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02" name="Freeform 1599"/>
          <p:cNvSpPr>
            <a:spLocks/>
          </p:cNvSpPr>
          <p:nvPr/>
        </p:nvSpPr>
        <p:spPr bwMode="gray">
          <a:xfrm>
            <a:off x="6176557" y="1867702"/>
            <a:ext cx="130718" cy="52919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9" y="32"/>
              </a:cxn>
              <a:cxn ang="0">
                <a:pos x="7" y="27"/>
              </a:cxn>
              <a:cxn ang="0">
                <a:pos x="8" y="23"/>
              </a:cxn>
              <a:cxn ang="0">
                <a:pos x="7" y="19"/>
              </a:cxn>
              <a:cxn ang="0">
                <a:pos x="10" y="17"/>
              </a:cxn>
              <a:cxn ang="0">
                <a:pos x="11" y="11"/>
              </a:cxn>
              <a:cxn ang="0">
                <a:pos x="14" y="8"/>
              </a:cxn>
              <a:cxn ang="0">
                <a:pos x="16" y="6"/>
              </a:cxn>
              <a:cxn ang="0">
                <a:pos x="17" y="6"/>
              </a:cxn>
              <a:cxn ang="0">
                <a:pos x="19" y="8"/>
              </a:cxn>
              <a:cxn ang="0">
                <a:pos x="24" y="7"/>
              </a:cxn>
              <a:cxn ang="0">
                <a:pos x="30" y="7"/>
              </a:cxn>
              <a:cxn ang="0">
                <a:pos x="34" y="7"/>
              </a:cxn>
              <a:cxn ang="0">
                <a:pos x="38" y="9"/>
              </a:cxn>
              <a:cxn ang="0">
                <a:pos x="43" y="11"/>
              </a:cxn>
              <a:cxn ang="0">
                <a:pos x="46" y="9"/>
              </a:cxn>
              <a:cxn ang="0">
                <a:pos x="50" y="10"/>
              </a:cxn>
              <a:cxn ang="0">
                <a:pos x="51" y="6"/>
              </a:cxn>
              <a:cxn ang="0">
                <a:pos x="52" y="3"/>
              </a:cxn>
              <a:cxn ang="0">
                <a:pos x="49" y="1"/>
              </a:cxn>
              <a:cxn ang="0">
                <a:pos x="46" y="3"/>
              </a:cxn>
              <a:cxn ang="0">
                <a:pos x="44" y="8"/>
              </a:cxn>
              <a:cxn ang="0">
                <a:pos x="39" y="4"/>
              </a:cxn>
              <a:cxn ang="0">
                <a:pos x="34" y="5"/>
              </a:cxn>
              <a:cxn ang="0">
                <a:pos x="30" y="4"/>
              </a:cxn>
              <a:cxn ang="0">
                <a:pos x="27" y="4"/>
              </a:cxn>
              <a:cxn ang="0">
                <a:pos x="24" y="3"/>
              </a:cxn>
              <a:cxn ang="0">
                <a:pos x="21" y="0"/>
              </a:cxn>
              <a:cxn ang="0">
                <a:pos x="16" y="1"/>
              </a:cxn>
              <a:cxn ang="0">
                <a:pos x="12" y="1"/>
              </a:cxn>
              <a:cxn ang="0">
                <a:pos x="8" y="1"/>
              </a:cxn>
              <a:cxn ang="0">
                <a:pos x="7" y="5"/>
              </a:cxn>
              <a:cxn ang="0">
                <a:pos x="3" y="11"/>
              </a:cxn>
              <a:cxn ang="0">
                <a:pos x="1" y="14"/>
              </a:cxn>
              <a:cxn ang="0">
                <a:pos x="1" y="18"/>
              </a:cxn>
              <a:cxn ang="0">
                <a:pos x="1" y="21"/>
              </a:cxn>
              <a:cxn ang="0">
                <a:pos x="1" y="27"/>
              </a:cxn>
              <a:cxn ang="0">
                <a:pos x="3" y="29"/>
              </a:cxn>
              <a:cxn ang="0">
                <a:pos x="7" y="35"/>
              </a:cxn>
            </a:cxnLst>
            <a:rect l="0" t="0" r="r" b="b"/>
            <a:pathLst>
              <a:path w="52" h="38">
                <a:moveTo>
                  <a:pt x="8" y="38"/>
                </a:moveTo>
                <a:cubicBezTo>
                  <a:pt x="8" y="38"/>
                  <a:pt x="9" y="38"/>
                  <a:pt x="9" y="38"/>
                </a:cubicBezTo>
                <a:cubicBezTo>
                  <a:pt x="9" y="38"/>
                  <a:pt x="9" y="36"/>
                  <a:pt x="9" y="36"/>
                </a:cubicBezTo>
                <a:cubicBezTo>
                  <a:pt x="9" y="36"/>
                  <a:pt x="9" y="32"/>
                  <a:pt x="9" y="32"/>
                </a:cubicBezTo>
                <a:cubicBezTo>
                  <a:pt x="9" y="32"/>
                  <a:pt x="8" y="30"/>
                  <a:pt x="8" y="30"/>
                </a:cubicBezTo>
                <a:cubicBezTo>
                  <a:pt x="8" y="30"/>
                  <a:pt x="7" y="27"/>
                  <a:pt x="7" y="27"/>
                </a:cubicBezTo>
                <a:cubicBezTo>
                  <a:pt x="7" y="27"/>
                  <a:pt x="8" y="26"/>
                  <a:pt x="8" y="26"/>
                </a:cubicBezTo>
                <a:cubicBezTo>
                  <a:pt x="8" y="26"/>
                  <a:pt x="8" y="23"/>
                  <a:pt x="8" y="23"/>
                </a:cubicBezTo>
                <a:cubicBezTo>
                  <a:pt x="8" y="23"/>
                  <a:pt x="7" y="21"/>
                  <a:pt x="7" y="21"/>
                </a:cubicBezTo>
                <a:cubicBezTo>
                  <a:pt x="7" y="21"/>
                  <a:pt x="7" y="19"/>
                  <a:pt x="7" y="19"/>
                </a:cubicBezTo>
                <a:cubicBezTo>
                  <a:pt x="7" y="19"/>
                  <a:pt x="8" y="17"/>
                  <a:pt x="8" y="17"/>
                </a:cubicBezTo>
                <a:cubicBezTo>
                  <a:pt x="8" y="17"/>
                  <a:pt x="10" y="17"/>
                  <a:pt x="10" y="17"/>
                </a:cubicBezTo>
                <a:cubicBezTo>
                  <a:pt x="10" y="17"/>
                  <a:pt x="11" y="15"/>
                  <a:pt x="11" y="15"/>
                </a:cubicBezTo>
                <a:cubicBezTo>
                  <a:pt x="11" y="15"/>
                  <a:pt x="11" y="11"/>
                  <a:pt x="11" y="11"/>
                </a:cubicBezTo>
                <a:cubicBezTo>
                  <a:pt x="11" y="11"/>
                  <a:pt x="12" y="9"/>
                  <a:pt x="12" y="9"/>
                </a:cubicBezTo>
                <a:cubicBezTo>
                  <a:pt x="12" y="9"/>
                  <a:pt x="14" y="8"/>
                  <a:pt x="14" y="8"/>
                </a:cubicBezTo>
                <a:cubicBezTo>
                  <a:pt x="14" y="8"/>
                  <a:pt x="15" y="7"/>
                  <a:pt x="15" y="7"/>
                </a:cubicBezTo>
                <a:cubicBezTo>
                  <a:pt x="15" y="7"/>
                  <a:pt x="16" y="6"/>
                  <a:pt x="16" y="6"/>
                </a:cubicBezTo>
                <a:cubicBezTo>
                  <a:pt x="16" y="6"/>
                  <a:pt x="16" y="4"/>
                  <a:pt x="16" y="4"/>
                </a:cubicBezTo>
                <a:cubicBezTo>
                  <a:pt x="16" y="4"/>
                  <a:pt x="17" y="6"/>
                  <a:pt x="17" y="6"/>
                </a:cubicBezTo>
                <a:cubicBezTo>
                  <a:pt x="17" y="6"/>
                  <a:pt x="18" y="8"/>
                  <a:pt x="18" y="8"/>
                </a:cubicBezTo>
                <a:cubicBezTo>
                  <a:pt x="18" y="8"/>
                  <a:pt x="19" y="8"/>
                  <a:pt x="19" y="8"/>
                </a:cubicBezTo>
                <a:cubicBezTo>
                  <a:pt x="19" y="8"/>
                  <a:pt x="22" y="7"/>
                  <a:pt x="22" y="7"/>
                </a:cubicBezTo>
                <a:cubicBezTo>
                  <a:pt x="22" y="7"/>
                  <a:pt x="24" y="7"/>
                  <a:pt x="24" y="7"/>
                </a:cubicBezTo>
                <a:cubicBezTo>
                  <a:pt x="24" y="7"/>
                  <a:pt x="27" y="6"/>
                  <a:pt x="27" y="6"/>
                </a:cubicBezTo>
                <a:cubicBezTo>
                  <a:pt x="27" y="6"/>
                  <a:pt x="30" y="7"/>
                  <a:pt x="30" y="7"/>
                </a:cubicBezTo>
                <a:cubicBezTo>
                  <a:pt x="30" y="7"/>
                  <a:pt x="32" y="8"/>
                  <a:pt x="32" y="8"/>
                </a:cubicBezTo>
                <a:cubicBezTo>
                  <a:pt x="32" y="8"/>
                  <a:pt x="34" y="7"/>
                  <a:pt x="34" y="7"/>
                </a:cubicBezTo>
                <a:cubicBezTo>
                  <a:pt x="34" y="7"/>
                  <a:pt x="36" y="8"/>
                  <a:pt x="36" y="8"/>
                </a:cubicBezTo>
                <a:cubicBezTo>
                  <a:pt x="36" y="8"/>
                  <a:pt x="38" y="9"/>
                  <a:pt x="38" y="9"/>
                </a:cubicBezTo>
                <a:cubicBezTo>
                  <a:pt x="38" y="9"/>
                  <a:pt x="41" y="9"/>
                  <a:pt x="41" y="9"/>
                </a:cubicBezTo>
                <a:cubicBezTo>
                  <a:pt x="41" y="9"/>
                  <a:pt x="43" y="11"/>
                  <a:pt x="43" y="11"/>
                </a:cubicBezTo>
                <a:cubicBezTo>
                  <a:pt x="43" y="11"/>
                  <a:pt x="45" y="11"/>
                  <a:pt x="45" y="11"/>
                </a:cubicBezTo>
                <a:cubicBezTo>
                  <a:pt x="45" y="11"/>
                  <a:pt x="46" y="9"/>
                  <a:pt x="46" y="9"/>
                </a:cubicBezTo>
                <a:cubicBezTo>
                  <a:pt x="46" y="9"/>
                  <a:pt x="48" y="10"/>
                  <a:pt x="48" y="10"/>
                </a:cubicBezTo>
                <a:cubicBezTo>
                  <a:pt x="48" y="10"/>
                  <a:pt x="50" y="10"/>
                  <a:pt x="50" y="10"/>
                </a:cubicBezTo>
                <a:cubicBezTo>
                  <a:pt x="50" y="10"/>
                  <a:pt x="51" y="9"/>
                  <a:pt x="51" y="9"/>
                </a:cubicBezTo>
                <a:cubicBezTo>
                  <a:pt x="51" y="9"/>
                  <a:pt x="51" y="6"/>
                  <a:pt x="51" y="6"/>
                </a:cubicBezTo>
                <a:cubicBezTo>
                  <a:pt x="51" y="6"/>
                  <a:pt x="52" y="5"/>
                  <a:pt x="52" y="5"/>
                </a:cubicBezTo>
                <a:cubicBezTo>
                  <a:pt x="52" y="5"/>
                  <a:pt x="52" y="3"/>
                  <a:pt x="52" y="3"/>
                </a:cubicBezTo>
                <a:cubicBezTo>
                  <a:pt x="52" y="3"/>
                  <a:pt x="51" y="1"/>
                  <a:pt x="51" y="1"/>
                </a:cubicBezTo>
                <a:cubicBezTo>
                  <a:pt x="51" y="1"/>
                  <a:pt x="49" y="1"/>
                  <a:pt x="49" y="1"/>
                </a:cubicBezTo>
                <a:cubicBezTo>
                  <a:pt x="49" y="1"/>
                  <a:pt x="48" y="2"/>
                  <a:pt x="48" y="2"/>
                </a:cubicBezTo>
                <a:cubicBezTo>
                  <a:pt x="48" y="2"/>
                  <a:pt x="46" y="3"/>
                  <a:pt x="46" y="3"/>
                </a:cubicBezTo>
                <a:cubicBezTo>
                  <a:pt x="46" y="3"/>
                  <a:pt x="44" y="4"/>
                  <a:pt x="44" y="4"/>
                </a:cubicBezTo>
                <a:cubicBezTo>
                  <a:pt x="44" y="4"/>
                  <a:pt x="44" y="8"/>
                  <a:pt x="44" y="8"/>
                </a:cubicBezTo>
                <a:cubicBezTo>
                  <a:pt x="44" y="8"/>
                  <a:pt x="42" y="6"/>
                  <a:pt x="42" y="6"/>
                </a:cubicBezTo>
                <a:cubicBezTo>
                  <a:pt x="42" y="6"/>
                  <a:pt x="39" y="4"/>
                  <a:pt x="39" y="4"/>
                </a:cubicBezTo>
                <a:cubicBezTo>
                  <a:pt x="39" y="4"/>
                  <a:pt x="36" y="4"/>
                  <a:pt x="36" y="4"/>
                </a:cubicBezTo>
                <a:cubicBezTo>
                  <a:pt x="36" y="4"/>
                  <a:pt x="34" y="5"/>
                  <a:pt x="34" y="5"/>
                </a:cubicBezTo>
                <a:cubicBezTo>
                  <a:pt x="34" y="5"/>
                  <a:pt x="32" y="5"/>
                  <a:pt x="32" y="5"/>
                </a:cubicBezTo>
                <a:cubicBezTo>
                  <a:pt x="32" y="5"/>
                  <a:pt x="30" y="4"/>
                  <a:pt x="30" y="4"/>
                </a:cubicBezTo>
                <a:cubicBezTo>
                  <a:pt x="30" y="4"/>
                  <a:pt x="28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4"/>
                  <a:pt x="25" y="4"/>
                  <a:pt x="25" y="4"/>
                </a:cubicBezTo>
                <a:cubicBezTo>
                  <a:pt x="25" y="4"/>
                  <a:pt x="24" y="3"/>
                  <a:pt x="24" y="3"/>
                </a:cubicBezTo>
                <a:cubicBezTo>
                  <a:pt x="24" y="3"/>
                  <a:pt x="23" y="1"/>
                  <a:pt x="23" y="1"/>
                </a:cubicBezTo>
                <a:cubicBezTo>
                  <a:pt x="23" y="1"/>
                  <a:pt x="21" y="0"/>
                  <a:pt x="21" y="0"/>
                </a:cubicBezTo>
                <a:cubicBezTo>
                  <a:pt x="21" y="0"/>
                  <a:pt x="18" y="1"/>
                  <a:pt x="18" y="1"/>
                </a:cubicBezTo>
                <a:cubicBezTo>
                  <a:pt x="18" y="1"/>
                  <a:pt x="16" y="1"/>
                  <a:pt x="16" y="1"/>
                </a:cubicBezTo>
                <a:cubicBezTo>
                  <a:pt x="16" y="1"/>
                  <a:pt x="15" y="2"/>
                  <a:pt x="15" y="2"/>
                </a:cubicBezTo>
                <a:cubicBezTo>
                  <a:pt x="15" y="2"/>
                  <a:pt x="12" y="1"/>
                  <a:pt x="12" y="1"/>
                </a:cubicBezTo>
                <a:cubicBezTo>
                  <a:pt x="12" y="1"/>
                  <a:pt x="10" y="1"/>
                  <a:pt x="10" y="1"/>
                </a:cubicBezTo>
                <a:cubicBezTo>
                  <a:pt x="10" y="1"/>
                  <a:pt x="8" y="1"/>
                  <a:pt x="8" y="1"/>
                </a:cubicBezTo>
                <a:cubicBezTo>
                  <a:pt x="8" y="1"/>
                  <a:pt x="7" y="3"/>
                  <a:pt x="7" y="3"/>
                </a:cubicBezTo>
                <a:cubicBezTo>
                  <a:pt x="7" y="3"/>
                  <a:pt x="7" y="5"/>
                  <a:pt x="7" y="5"/>
                </a:cubicBezTo>
                <a:cubicBezTo>
                  <a:pt x="7" y="5"/>
                  <a:pt x="4" y="8"/>
                  <a:pt x="4" y="8"/>
                </a:cubicBezTo>
                <a:cubicBezTo>
                  <a:pt x="4" y="8"/>
                  <a:pt x="3" y="11"/>
                  <a:pt x="3" y="11"/>
                </a:cubicBezTo>
                <a:cubicBezTo>
                  <a:pt x="3" y="11"/>
                  <a:pt x="2" y="13"/>
                  <a:pt x="2" y="13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4"/>
                  <a:pt x="0" y="16"/>
                  <a:pt x="0" y="16"/>
                </a:cubicBezTo>
                <a:cubicBezTo>
                  <a:pt x="0" y="16"/>
                  <a:pt x="1" y="18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21"/>
                  <a:pt x="1" y="21"/>
                </a:cubicBezTo>
                <a:cubicBezTo>
                  <a:pt x="1" y="21"/>
                  <a:pt x="0" y="25"/>
                  <a:pt x="0" y="25"/>
                </a:cubicBezTo>
                <a:cubicBezTo>
                  <a:pt x="0" y="25"/>
                  <a:pt x="1" y="27"/>
                  <a:pt x="1" y="27"/>
                </a:cubicBezTo>
                <a:cubicBezTo>
                  <a:pt x="1" y="27"/>
                  <a:pt x="2" y="27"/>
                  <a:pt x="2" y="27"/>
                </a:cubicBezTo>
                <a:cubicBezTo>
                  <a:pt x="2" y="27"/>
                  <a:pt x="3" y="29"/>
                  <a:pt x="3" y="29"/>
                </a:cubicBezTo>
                <a:cubicBezTo>
                  <a:pt x="3" y="29"/>
                  <a:pt x="5" y="32"/>
                  <a:pt x="5" y="32"/>
                </a:cubicBezTo>
                <a:cubicBezTo>
                  <a:pt x="5" y="32"/>
                  <a:pt x="7" y="35"/>
                  <a:pt x="7" y="35"/>
                </a:cubicBezTo>
                <a:cubicBezTo>
                  <a:pt x="7" y="35"/>
                  <a:pt x="8" y="38"/>
                  <a:pt x="8" y="3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grpSp>
        <p:nvGrpSpPr>
          <p:cNvPr id="2669" name="Group 1001"/>
          <p:cNvGrpSpPr/>
          <p:nvPr/>
        </p:nvGrpSpPr>
        <p:grpSpPr bwMode="gray">
          <a:xfrm>
            <a:off x="7328322" y="3505287"/>
            <a:ext cx="1570066" cy="1112814"/>
            <a:chOff x="7368285" y="3908466"/>
            <a:chExt cx="1716249" cy="12684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04" name="Freeform 1275"/>
            <p:cNvSpPr>
              <a:spLocks/>
            </p:cNvSpPr>
            <p:nvPr/>
          </p:nvSpPr>
          <p:spPr bwMode="gray">
            <a:xfrm>
              <a:off x="7368285" y="3960992"/>
              <a:ext cx="1195501" cy="949269"/>
            </a:xfrm>
            <a:custGeom>
              <a:avLst/>
              <a:gdLst/>
              <a:ahLst/>
              <a:cxnLst>
                <a:cxn ang="0">
                  <a:pos x="181" y="64"/>
                </a:cxn>
                <a:cxn ang="0">
                  <a:pos x="166" y="75"/>
                </a:cxn>
                <a:cxn ang="0">
                  <a:pos x="157" y="96"/>
                </a:cxn>
                <a:cxn ang="0">
                  <a:pos x="149" y="117"/>
                </a:cxn>
                <a:cxn ang="0">
                  <a:pos x="141" y="117"/>
                </a:cxn>
                <a:cxn ang="0">
                  <a:pos x="137" y="141"/>
                </a:cxn>
                <a:cxn ang="0">
                  <a:pos x="122" y="141"/>
                </a:cxn>
                <a:cxn ang="0">
                  <a:pos x="97" y="192"/>
                </a:cxn>
                <a:cxn ang="0">
                  <a:pos x="71" y="205"/>
                </a:cxn>
                <a:cxn ang="0">
                  <a:pos x="50" y="215"/>
                </a:cxn>
                <a:cxn ang="0">
                  <a:pos x="29" y="231"/>
                </a:cxn>
                <a:cxn ang="0">
                  <a:pos x="17" y="300"/>
                </a:cxn>
                <a:cxn ang="0">
                  <a:pos x="16" y="315"/>
                </a:cxn>
                <a:cxn ang="0">
                  <a:pos x="9" y="312"/>
                </a:cxn>
                <a:cxn ang="0">
                  <a:pos x="16" y="378"/>
                </a:cxn>
                <a:cxn ang="0">
                  <a:pos x="12" y="461"/>
                </a:cxn>
                <a:cxn ang="0">
                  <a:pos x="6" y="495"/>
                </a:cxn>
                <a:cxn ang="0">
                  <a:pos x="43" y="494"/>
                </a:cxn>
                <a:cxn ang="0">
                  <a:pos x="77" y="483"/>
                </a:cxn>
                <a:cxn ang="0">
                  <a:pos x="119" y="450"/>
                </a:cxn>
                <a:cxn ang="0">
                  <a:pos x="178" y="433"/>
                </a:cxn>
                <a:cxn ang="0">
                  <a:pos x="204" y="454"/>
                </a:cxn>
                <a:cxn ang="0">
                  <a:pos x="207" y="492"/>
                </a:cxn>
                <a:cxn ang="0">
                  <a:pos x="214" y="496"/>
                </a:cxn>
                <a:cxn ang="0">
                  <a:pos x="240" y="466"/>
                </a:cxn>
                <a:cxn ang="0">
                  <a:pos x="218" y="512"/>
                </a:cxn>
                <a:cxn ang="0">
                  <a:pos x="237" y="503"/>
                </a:cxn>
                <a:cxn ang="0">
                  <a:pos x="241" y="517"/>
                </a:cxn>
                <a:cxn ang="0">
                  <a:pos x="240" y="569"/>
                </a:cxn>
                <a:cxn ang="0">
                  <a:pos x="263" y="585"/>
                </a:cxn>
                <a:cxn ang="0">
                  <a:pos x="284" y="571"/>
                </a:cxn>
                <a:cxn ang="0">
                  <a:pos x="288" y="588"/>
                </a:cxn>
                <a:cxn ang="0">
                  <a:pos x="319" y="565"/>
                </a:cxn>
                <a:cxn ang="0">
                  <a:pos x="353" y="520"/>
                </a:cxn>
                <a:cxn ang="0">
                  <a:pos x="380" y="470"/>
                </a:cxn>
                <a:cxn ang="0">
                  <a:pos x="417" y="393"/>
                </a:cxn>
                <a:cxn ang="0">
                  <a:pos x="428" y="329"/>
                </a:cxn>
                <a:cxn ang="0">
                  <a:pos x="427" y="300"/>
                </a:cxn>
                <a:cxn ang="0">
                  <a:pos x="415" y="254"/>
                </a:cxn>
                <a:cxn ang="0">
                  <a:pos x="403" y="232"/>
                </a:cxn>
                <a:cxn ang="0">
                  <a:pos x="397" y="198"/>
                </a:cxn>
                <a:cxn ang="0">
                  <a:pos x="377" y="171"/>
                </a:cxn>
                <a:cxn ang="0">
                  <a:pos x="374" y="118"/>
                </a:cxn>
                <a:cxn ang="0">
                  <a:pos x="369" y="74"/>
                </a:cxn>
                <a:cxn ang="0">
                  <a:pos x="359" y="53"/>
                </a:cxn>
                <a:cxn ang="0">
                  <a:pos x="355" y="25"/>
                </a:cxn>
                <a:cxn ang="0">
                  <a:pos x="351" y="3"/>
                </a:cxn>
                <a:cxn ang="0">
                  <a:pos x="343" y="42"/>
                </a:cxn>
                <a:cxn ang="0">
                  <a:pos x="335" y="93"/>
                </a:cxn>
                <a:cxn ang="0">
                  <a:pos x="307" y="139"/>
                </a:cxn>
                <a:cxn ang="0">
                  <a:pos x="280" y="106"/>
                </a:cxn>
                <a:cxn ang="0">
                  <a:pos x="275" y="60"/>
                </a:cxn>
                <a:cxn ang="0">
                  <a:pos x="287" y="40"/>
                </a:cxn>
                <a:cxn ang="0">
                  <a:pos x="280" y="32"/>
                </a:cxn>
                <a:cxn ang="0">
                  <a:pos x="263" y="27"/>
                </a:cxn>
                <a:cxn ang="0">
                  <a:pos x="247" y="14"/>
                </a:cxn>
                <a:cxn ang="0">
                  <a:pos x="240" y="13"/>
                </a:cxn>
                <a:cxn ang="0">
                  <a:pos x="244" y="19"/>
                </a:cxn>
                <a:cxn ang="0">
                  <a:pos x="229" y="29"/>
                </a:cxn>
                <a:cxn ang="0">
                  <a:pos x="216" y="46"/>
                </a:cxn>
                <a:cxn ang="0">
                  <a:pos x="207" y="81"/>
                </a:cxn>
                <a:cxn ang="0">
                  <a:pos x="202" y="88"/>
                </a:cxn>
                <a:cxn ang="0">
                  <a:pos x="189" y="100"/>
                </a:cxn>
              </a:cxnLst>
              <a:rect l="0" t="0" r="r" b="b"/>
              <a:pathLst>
                <a:path w="435" h="593">
                  <a:moveTo>
                    <a:pt x="189" y="100"/>
                  </a:moveTo>
                  <a:cubicBezTo>
                    <a:pt x="189" y="100"/>
                    <a:pt x="189" y="97"/>
                    <a:pt x="189" y="97"/>
                  </a:cubicBezTo>
                  <a:cubicBezTo>
                    <a:pt x="189" y="97"/>
                    <a:pt x="190" y="93"/>
                    <a:pt x="190" y="93"/>
                  </a:cubicBezTo>
                  <a:cubicBezTo>
                    <a:pt x="190" y="93"/>
                    <a:pt x="190" y="90"/>
                    <a:pt x="190" y="90"/>
                  </a:cubicBezTo>
                  <a:cubicBezTo>
                    <a:pt x="190" y="90"/>
                    <a:pt x="190" y="88"/>
                    <a:pt x="190" y="88"/>
                  </a:cubicBezTo>
                  <a:cubicBezTo>
                    <a:pt x="190" y="88"/>
                    <a:pt x="191" y="86"/>
                    <a:pt x="191" y="86"/>
                  </a:cubicBezTo>
                  <a:cubicBezTo>
                    <a:pt x="191" y="86"/>
                    <a:pt x="191" y="83"/>
                    <a:pt x="191" y="83"/>
                  </a:cubicBezTo>
                  <a:cubicBezTo>
                    <a:pt x="191" y="83"/>
                    <a:pt x="190" y="80"/>
                    <a:pt x="190" y="80"/>
                  </a:cubicBezTo>
                  <a:cubicBezTo>
                    <a:pt x="190" y="80"/>
                    <a:pt x="189" y="78"/>
                    <a:pt x="189" y="78"/>
                  </a:cubicBezTo>
                  <a:cubicBezTo>
                    <a:pt x="189" y="78"/>
                    <a:pt x="188" y="75"/>
                    <a:pt x="188" y="75"/>
                  </a:cubicBezTo>
                  <a:cubicBezTo>
                    <a:pt x="188" y="75"/>
                    <a:pt x="187" y="72"/>
                    <a:pt x="187" y="72"/>
                  </a:cubicBezTo>
                  <a:cubicBezTo>
                    <a:pt x="187" y="72"/>
                    <a:pt x="185" y="70"/>
                    <a:pt x="185" y="70"/>
                  </a:cubicBezTo>
                  <a:cubicBezTo>
                    <a:pt x="185" y="70"/>
                    <a:pt x="185" y="68"/>
                    <a:pt x="185" y="68"/>
                  </a:cubicBezTo>
                  <a:cubicBezTo>
                    <a:pt x="185" y="68"/>
                    <a:pt x="183" y="67"/>
                    <a:pt x="183" y="67"/>
                  </a:cubicBezTo>
                  <a:cubicBezTo>
                    <a:pt x="183" y="67"/>
                    <a:pt x="181" y="65"/>
                    <a:pt x="181" y="65"/>
                  </a:cubicBezTo>
                  <a:cubicBezTo>
                    <a:pt x="181" y="65"/>
                    <a:pt x="181" y="64"/>
                    <a:pt x="181" y="64"/>
                  </a:cubicBezTo>
                  <a:cubicBezTo>
                    <a:pt x="181" y="64"/>
                    <a:pt x="179" y="64"/>
                    <a:pt x="179" y="64"/>
                  </a:cubicBezTo>
                  <a:cubicBezTo>
                    <a:pt x="179" y="64"/>
                    <a:pt x="179" y="65"/>
                    <a:pt x="179" y="65"/>
                  </a:cubicBezTo>
                  <a:cubicBezTo>
                    <a:pt x="179" y="65"/>
                    <a:pt x="179" y="68"/>
                    <a:pt x="179" y="68"/>
                  </a:cubicBezTo>
                  <a:cubicBezTo>
                    <a:pt x="179" y="68"/>
                    <a:pt x="176" y="72"/>
                    <a:pt x="176" y="72"/>
                  </a:cubicBezTo>
                  <a:cubicBezTo>
                    <a:pt x="176" y="72"/>
                    <a:pt x="175" y="71"/>
                    <a:pt x="175" y="71"/>
                  </a:cubicBezTo>
                  <a:cubicBezTo>
                    <a:pt x="175" y="71"/>
                    <a:pt x="174" y="69"/>
                    <a:pt x="174" y="69"/>
                  </a:cubicBezTo>
                  <a:cubicBezTo>
                    <a:pt x="174" y="69"/>
                    <a:pt x="173" y="70"/>
                    <a:pt x="173" y="70"/>
                  </a:cubicBezTo>
                  <a:cubicBezTo>
                    <a:pt x="173" y="70"/>
                    <a:pt x="173" y="72"/>
                    <a:pt x="173" y="72"/>
                  </a:cubicBezTo>
                  <a:cubicBezTo>
                    <a:pt x="173" y="72"/>
                    <a:pt x="172" y="71"/>
                    <a:pt x="172" y="71"/>
                  </a:cubicBezTo>
                  <a:cubicBezTo>
                    <a:pt x="172" y="71"/>
                    <a:pt x="170" y="73"/>
                    <a:pt x="170" y="73"/>
                  </a:cubicBezTo>
                  <a:cubicBezTo>
                    <a:pt x="170" y="73"/>
                    <a:pt x="170" y="76"/>
                    <a:pt x="170" y="76"/>
                  </a:cubicBezTo>
                  <a:cubicBezTo>
                    <a:pt x="170" y="76"/>
                    <a:pt x="169" y="79"/>
                    <a:pt x="169" y="79"/>
                  </a:cubicBezTo>
                  <a:cubicBezTo>
                    <a:pt x="169" y="79"/>
                    <a:pt x="167" y="81"/>
                    <a:pt x="167" y="81"/>
                  </a:cubicBezTo>
                  <a:cubicBezTo>
                    <a:pt x="167" y="81"/>
                    <a:pt x="166" y="77"/>
                    <a:pt x="166" y="77"/>
                  </a:cubicBezTo>
                  <a:cubicBezTo>
                    <a:pt x="166" y="77"/>
                    <a:pt x="165" y="77"/>
                    <a:pt x="165" y="77"/>
                  </a:cubicBezTo>
                  <a:cubicBezTo>
                    <a:pt x="165" y="77"/>
                    <a:pt x="166" y="75"/>
                    <a:pt x="166" y="75"/>
                  </a:cubicBezTo>
                  <a:cubicBezTo>
                    <a:pt x="166" y="75"/>
                    <a:pt x="165" y="74"/>
                    <a:pt x="165" y="74"/>
                  </a:cubicBezTo>
                  <a:cubicBezTo>
                    <a:pt x="165" y="74"/>
                    <a:pt x="165" y="78"/>
                    <a:pt x="165" y="78"/>
                  </a:cubicBezTo>
                  <a:cubicBezTo>
                    <a:pt x="165" y="78"/>
                    <a:pt x="164" y="80"/>
                    <a:pt x="164" y="80"/>
                  </a:cubicBezTo>
                  <a:cubicBezTo>
                    <a:pt x="164" y="80"/>
                    <a:pt x="163" y="80"/>
                    <a:pt x="163" y="80"/>
                  </a:cubicBezTo>
                  <a:cubicBezTo>
                    <a:pt x="163" y="80"/>
                    <a:pt x="162" y="81"/>
                    <a:pt x="162" y="81"/>
                  </a:cubicBezTo>
                  <a:cubicBezTo>
                    <a:pt x="162" y="81"/>
                    <a:pt x="161" y="82"/>
                    <a:pt x="161" y="82"/>
                  </a:cubicBezTo>
                  <a:cubicBezTo>
                    <a:pt x="161" y="82"/>
                    <a:pt x="160" y="83"/>
                    <a:pt x="160" y="83"/>
                  </a:cubicBezTo>
                  <a:cubicBezTo>
                    <a:pt x="160" y="83"/>
                    <a:pt x="159" y="86"/>
                    <a:pt x="159" y="86"/>
                  </a:cubicBezTo>
                  <a:cubicBezTo>
                    <a:pt x="159" y="86"/>
                    <a:pt x="161" y="88"/>
                    <a:pt x="161" y="88"/>
                  </a:cubicBezTo>
                  <a:cubicBezTo>
                    <a:pt x="161" y="88"/>
                    <a:pt x="161" y="90"/>
                    <a:pt x="161" y="90"/>
                  </a:cubicBezTo>
                  <a:cubicBezTo>
                    <a:pt x="161" y="90"/>
                    <a:pt x="162" y="93"/>
                    <a:pt x="162" y="93"/>
                  </a:cubicBezTo>
                  <a:cubicBezTo>
                    <a:pt x="162" y="93"/>
                    <a:pt x="160" y="92"/>
                    <a:pt x="160" y="92"/>
                  </a:cubicBezTo>
                  <a:cubicBezTo>
                    <a:pt x="160" y="92"/>
                    <a:pt x="159" y="90"/>
                    <a:pt x="159" y="90"/>
                  </a:cubicBezTo>
                  <a:cubicBezTo>
                    <a:pt x="159" y="90"/>
                    <a:pt x="157" y="90"/>
                    <a:pt x="157" y="90"/>
                  </a:cubicBezTo>
                  <a:cubicBezTo>
                    <a:pt x="157" y="90"/>
                    <a:pt x="156" y="93"/>
                    <a:pt x="156" y="93"/>
                  </a:cubicBezTo>
                  <a:cubicBezTo>
                    <a:pt x="156" y="93"/>
                    <a:pt x="157" y="96"/>
                    <a:pt x="157" y="96"/>
                  </a:cubicBezTo>
                  <a:cubicBezTo>
                    <a:pt x="157" y="96"/>
                    <a:pt x="158" y="97"/>
                    <a:pt x="158" y="97"/>
                  </a:cubicBezTo>
                  <a:cubicBezTo>
                    <a:pt x="158" y="97"/>
                    <a:pt x="158" y="100"/>
                    <a:pt x="158" y="100"/>
                  </a:cubicBezTo>
                  <a:cubicBezTo>
                    <a:pt x="158" y="100"/>
                    <a:pt x="156" y="99"/>
                    <a:pt x="156" y="99"/>
                  </a:cubicBezTo>
                  <a:cubicBezTo>
                    <a:pt x="156" y="99"/>
                    <a:pt x="155" y="97"/>
                    <a:pt x="155" y="97"/>
                  </a:cubicBezTo>
                  <a:cubicBezTo>
                    <a:pt x="155" y="97"/>
                    <a:pt x="154" y="96"/>
                    <a:pt x="154" y="96"/>
                  </a:cubicBezTo>
                  <a:cubicBezTo>
                    <a:pt x="154" y="96"/>
                    <a:pt x="153" y="97"/>
                    <a:pt x="153" y="97"/>
                  </a:cubicBezTo>
                  <a:cubicBezTo>
                    <a:pt x="153" y="97"/>
                    <a:pt x="152" y="100"/>
                    <a:pt x="152" y="100"/>
                  </a:cubicBezTo>
                  <a:cubicBezTo>
                    <a:pt x="152" y="100"/>
                    <a:pt x="150" y="101"/>
                    <a:pt x="150" y="101"/>
                  </a:cubicBezTo>
                  <a:cubicBezTo>
                    <a:pt x="150" y="101"/>
                    <a:pt x="150" y="103"/>
                    <a:pt x="150" y="103"/>
                  </a:cubicBezTo>
                  <a:cubicBezTo>
                    <a:pt x="150" y="103"/>
                    <a:pt x="150" y="105"/>
                    <a:pt x="150" y="105"/>
                  </a:cubicBezTo>
                  <a:cubicBezTo>
                    <a:pt x="150" y="105"/>
                    <a:pt x="151" y="108"/>
                    <a:pt x="151" y="108"/>
                  </a:cubicBezTo>
                  <a:cubicBezTo>
                    <a:pt x="151" y="108"/>
                    <a:pt x="152" y="108"/>
                    <a:pt x="152" y="108"/>
                  </a:cubicBezTo>
                  <a:cubicBezTo>
                    <a:pt x="152" y="108"/>
                    <a:pt x="151" y="110"/>
                    <a:pt x="151" y="110"/>
                  </a:cubicBezTo>
                  <a:cubicBezTo>
                    <a:pt x="151" y="110"/>
                    <a:pt x="151" y="113"/>
                    <a:pt x="151" y="113"/>
                  </a:cubicBezTo>
                  <a:cubicBezTo>
                    <a:pt x="151" y="113"/>
                    <a:pt x="149" y="113"/>
                    <a:pt x="149" y="113"/>
                  </a:cubicBezTo>
                  <a:cubicBezTo>
                    <a:pt x="149" y="113"/>
                    <a:pt x="149" y="117"/>
                    <a:pt x="149" y="117"/>
                  </a:cubicBezTo>
                  <a:cubicBezTo>
                    <a:pt x="149" y="117"/>
                    <a:pt x="152" y="118"/>
                    <a:pt x="152" y="118"/>
                  </a:cubicBezTo>
                  <a:cubicBezTo>
                    <a:pt x="152" y="118"/>
                    <a:pt x="153" y="120"/>
                    <a:pt x="153" y="120"/>
                  </a:cubicBezTo>
                  <a:cubicBezTo>
                    <a:pt x="153" y="120"/>
                    <a:pt x="151" y="119"/>
                    <a:pt x="151" y="119"/>
                  </a:cubicBezTo>
                  <a:cubicBezTo>
                    <a:pt x="151" y="119"/>
                    <a:pt x="150" y="119"/>
                    <a:pt x="150" y="119"/>
                  </a:cubicBezTo>
                  <a:cubicBezTo>
                    <a:pt x="150" y="119"/>
                    <a:pt x="148" y="119"/>
                    <a:pt x="148" y="119"/>
                  </a:cubicBezTo>
                  <a:cubicBezTo>
                    <a:pt x="148" y="119"/>
                    <a:pt x="147" y="119"/>
                    <a:pt x="147" y="119"/>
                  </a:cubicBezTo>
                  <a:cubicBezTo>
                    <a:pt x="147" y="119"/>
                    <a:pt x="147" y="117"/>
                    <a:pt x="147" y="117"/>
                  </a:cubicBezTo>
                  <a:cubicBezTo>
                    <a:pt x="147" y="117"/>
                    <a:pt x="146" y="116"/>
                    <a:pt x="146" y="116"/>
                  </a:cubicBezTo>
                  <a:cubicBezTo>
                    <a:pt x="146" y="116"/>
                    <a:pt x="144" y="116"/>
                    <a:pt x="144" y="116"/>
                  </a:cubicBezTo>
                  <a:cubicBezTo>
                    <a:pt x="144" y="116"/>
                    <a:pt x="144" y="118"/>
                    <a:pt x="144" y="118"/>
                  </a:cubicBezTo>
                  <a:cubicBezTo>
                    <a:pt x="144" y="118"/>
                    <a:pt x="143" y="118"/>
                    <a:pt x="143" y="118"/>
                  </a:cubicBezTo>
                  <a:cubicBezTo>
                    <a:pt x="143" y="118"/>
                    <a:pt x="143" y="114"/>
                    <a:pt x="143" y="114"/>
                  </a:cubicBezTo>
                  <a:cubicBezTo>
                    <a:pt x="143" y="114"/>
                    <a:pt x="142" y="113"/>
                    <a:pt x="142" y="113"/>
                  </a:cubicBezTo>
                  <a:cubicBezTo>
                    <a:pt x="142" y="113"/>
                    <a:pt x="140" y="114"/>
                    <a:pt x="140" y="114"/>
                  </a:cubicBezTo>
                  <a:cubicBezTo>
                    <a:pt x="140" y="114"/>
                    <a:pt x="140" y="116"/>
                    <a:pt x="140" y="116"/>
                  </a:cubicBezTo>
                  <a:cubicBezTo>
                    <a:pt x="140" y="116"/>
                    <a:pt x="141" y="117"/>
                    <a:pt x="141" y="117"/>
                  </a:cubicBezTo>
                  <a:cubicBezTo>
                    <a:pt x="141" y="117"/>
                    <a:pt x="141" y="119"/>
                    <a:pt x="141" y="119"/>
                  </a:cubicBezTo>
                  <a:cubicBezTo>
                    <a:pt x="141" y="119"/>
                    <a:pt x="140" y="120"/>
                    <a:pt x="140" y="120"/>
                  </a:cubicBezTo>
                  <a:cubicBezTo>
                    <a:pt x="140" y="120"/>
                    <a:pt x="139" y="121"/>
                    <a:pt x="139" y="121"/>
                  </a:cubicBezTo>
                  <a:cubicBezTo>
                    <a:pt x="139" y="121"/>
                    <a:pt x="139" y="124"/>
                    <a:pt x="139" y="124"/>
                  </a:cubicBezTo>
                  <a:cubicBezTo>
                    <a:pt x="139" y="124"/>
                    <a:pt x="141" y="128"/>
                    <a:pt x="141" y="128"/>
                  </a:cubicBezTo>
                  <a:cubicBezTo>
                    <a:pt x="141" y="128"/>
                    <a:pt x="143" y="129"/>
                    <a:pt x="143" y="129"/>
                  </a:cubicBezTo>
                  <a:cubicBezTo>
                    <a:pt x="143" y="129"/>
                    <a:pt x="142" y="131"/>
                    <a:pt x="142" y="131"/>
                  </a:cubicBezTo>
                  <a:cubicBezTo>
                    <a:pt x="142" y="131"/>
                    <a:pt x="142" y="134"/>
                    <a:pt x="142" y="134"/>
                  </a:cubicBezTo>
                  <a:cubicBezTo>
                    <a:pt x="142" y="134"/>
                    <a:pt x="142" y="136"/>
                    <a:pt x="142" y="136"/>
                  </a:cubicBezTo>
                  <a:cubicBezTo>
                    <a:pt x="142" y="136"/>
                    <a:pt x="140" y="134"/>
                    <a:pt x="140" y="134"/>
                  </a:cubicBezTo>
                  <a:cubicBezTo>
                    <a:pt x="140" y="134"/>
                    <a:pt x="139" y="132"/>
                    <a:pt x="139" y="132"/>
                  </a:cubicBezTo>
                  <a:cubicBezTo>
                    <a:pt x="139" y="132"/>
                    <a:pt x="138" y="133"/>
                    <a:pt x="138" y="133"/>
                  </a:cubicBezTo>
                  <a:cubicBezTo>
                    <a:pt x="138" y="133"/>
                    <a:pt x="139" y="138"/>
                    <a:pt x="139" y="138"/>
                  </a:cubicBezTo>
                  <a:cubicBezTo>
                    <a:pt x="139" y="138"/>
                    <a:pt x="138" y="139"/>
                    <a:pt x="138" y="139"/>
                  </a:cubicBezTo>
                  <a:cubicBezTo>
                    <a:pt x="138" y="139"/>
                    <a:pt x="138" y="143"/>
                    <a:pt x="138" y="143"/>
                  </a:cubicBezTo>
                  <a:cubicBezTo>
                    <a:pt x="138" y="143"/>
                    <a:pt x="137" y="141"/>
                    <a:pt x="137" y="141"/>
                  </a:cubicBezTo>
                  <a:cubicBezTo>
                    <a:pt x="137" y="141"/>
                    <a:pt x="135" y="134"/>
                    <a:pt x="135" y="134"/>
                  </a:cubicBezTo>
                  <a:cubicBezTo>
                    <a:pt x="135" y="134"/>
                    <a:pt x="135" y="130"/>
                    <a:pt x="135" y="130"/>
                  </a:cubicBezTo>
                  <a:cubicBezTo>
                    <a:pt x="135" y="130"/>
                    <a:pt x="134" y="126"/>
                    <a:pt x="134" y="126"/>
                  </a:cubicBezTo>
                  <a:cubicBezTo>
                    <a:pt x="134" y="126"/>
                    <a:pt x="133" y="124"/>
                    <a:pt x="133" y="124"/>
                  </a:cubicBezTo>
                  <a:cubicBezTo>
                    <a:pt x="133" y="124"/>
                    <a:pt x="134" y="121"/>
                    <a:pt x="134" y="121"/>
                  </a:cubicBezTo>
                  <a:cubicBezTo>
                    <a:pt x="134" y="121"/>
                    <a:pt x="134" y="120"/>
                    <a:pt x="134" y="120"/>
                  </a:cubicBezTo>
                  <a:cubicBezTo>
                    <a:pt x="134" y="120"/>
                    <a:pt x="134" y="119"/>
                    <a:pt x="134" y="119"/>
                  </a:cubicBezTo>
                  <a:cubicBezTo>
                    <a:pt x="134" y="119"/>
                    <a:pt x="132" y="121"/>
                    <a:pt x="132" y="121"/>
                  </a:cubicBezTo>
                  <a:cubicBezTo>
                    <a:pt x="132" y="121"/>
                    <a:pt x="131" y="124"/>
                    <a:pt x="131" y="124"/>
                  </a:cubicBezTo>
                  <a:cubicBezTo>
                    <a:pt x="131" y="124"/>
                    <a:pt x="130" y="127"/>
                    <a:pt x="130" y="127"/>
                  </a:cubicBezTo>
                  <a:cubicBezTo>
                    <a:pt x="130" y="127"/>
                    <a:pt x="129" y="128"/>
                    <a:pt x="129" y="128"/>
                  </a:cubicBezTo>
                  <a:cubicBezTo>
                    <a:pt x="129" y="128"/>
                    <a:pt x="128" y="130"/>
                    <a:pt x="128" y="130"/>
                  </a:cubicBezTo>
                  <a:cubicBezTo>
                    <a:pt x="128" y="130"/>
                    <a:pt x="127" y="131"/>
                    <a:pt x="127" y="131"/>
                  </a:cubicBezTo>
                  <a:cubicBezTo>
                    <a:pt x="127" y="131"/>
                    <a:pt x="125" y="134"/>
                    <a:pt x="125" y="134"/>
                  </a:cubicBezTo>
                  <a:cubicBezTo>
                    <a:pt x="125" y="134"/>
                    <a:pt x="123" y="138"/>
                    <a:pt x="123" y="138"/>
                  </a:cubicBezTo>
                  <a:cubicBezTo>
                    <a:pt x="123" y="138"/>
                    <a:pt x="122" y="141"/>
                    <a:pt x="122" y="141"/>
                  </a:cubicBezTo>
                  <a:cubicBezTo>
                    <a:pt x="122" y="141"/>
                    <a:pt x="122" y="145"/>
                    <a:pt x="122" y="145"/>
                  </a:cubicBezTo>
                  <a:cubicBezTo>
                    <a:pt x="122" y="145"/>
                    <a:pt x="122" y="149"/>
                    <a:pt x="122" y="149"/>
                  </a:cubicBezTo>
                  <a:cubicBezTo>
                    <a:pt x="122" y="149"/>
                    <a:pt x="124" y="152"/>
                    <a:pt x="124" y="152"/>
                  </a:cubicBezTo>
                  <a:cubicBezTo>
                    <a:pt x="124" y="152"/>
                    <a:pt x="124" y="154"/>
                    <a:pt x="124" y="154"/>
                  </a:cubicBezTo>
                  <a:cubicBezTo>
                    <a:pt x="124" y="154"/>
                    <a:pt x="121" y="157"/>
                    <a:pt x="121" y="157"/>
                  </a:cubicBezTo>
                  <a:cubicBezTo>
                    <a:pt x="121" y="157"/>
                    <a:pt x="119" y="160"/>
                    <a:pt x="119" y="160"/>
                  </a:cubicBezTo>
                  <a:cubicBezTo>
                    <a:pt x="119" y="160"/>
                    <a:pt x="117" y="164"/>
                    <a:pt x="117" y="164"/>
                  </a:cubicBezTo>
                  <a:cubicBezTo>
                    <a:pt x="117" y="164"/>
                    <a:pt x="116" y="165"/>
                    <a:pt x="116" y="165"/>
                  </a:cubicBezTo>
                  <a:cubicBezTo>
                    <a:pt x="116" y="165"/>
                    <a:pt x="116" y="167"/>
                    <a:pt x="116" y="167"/>
                  </a:cubicBezTo>
                  <a:cubicBezTo>
                    <a:pt x="116" y="167"/>
                    <a:pt x="114" y="168"/>
                    <a:pt x="114" y="168"/>
                  </a:cubicBezTo>
                  <a:cubicBezTo>
                    <a:pt x="114" y="168"/>
                    <a:pt x="113" y="173"/>
                    <a:pt x="113" y="173"/>
                  </a:cubicBezTo>
                  <a:cubicBezTo>
                    <a:pt x="113" y="173"/>
                    <a:pt x="111" y="179"/>
                    <a:pt x="111" y="179"/>
                  </a:cubicBezTo>
                  <a:cubicBezTo>
                    <a:pt x="111" y="179"/>
                    <a:pt x="108" y="183"/>
                    <a:pt x="108" y="183"/>
                  </a:cubicBezTo>
                  <a:cubicBezTo>
                    <a:pt x="108" y="183"/>
                    <a:pt x="104" y="187"/>
                    <a:pt x="104" y="187"/>
                  </a:cubicBezTo>
                  <a:cubicBezTo>
                    <a:pt x="104" y="187"/>
                    <a:pt x="100" y="189"/>
                    <a:pt x="100" y="189"/>
                  </a:cubicBezTo>
                  <a:cubicBezTo>
                    <a:pt x="100" y="189"/>
                    <a:pt x="97" y="192"/>
                    <a:pt x="97" y="192"/>
                  </a:cubicBezTo>
                  <a:cubicBezTo>
                    <a:pt x="97" y="192"/>
                    <a:pt x="94" y="191"/>
                    <a:pt x="94" y="191"/>
                  </a:cubicBezTo>
                  <a:cubicBezTo>
                    <a:pt x="94" y="191"/>
                    <a:pt x="93" y="193"/>
                    <a:pt x="93" y="193"/>
                  </a:cubicBezTo>
                  <a:cubicBezTo>
                    <a:pt x="93" y="193"/>
                    <a:pt x="91" y="195"/>
                    <a:pt x="91" y="195"/>
                  </a:cubicBezTo>
                  <a:cubicBezTo>
                    <a:pt x="91" y="195"/>
                    <a:pt x="90" y="194"/>
                    <a:pt x="90" y="194"/>
                  </a:cubicBezTo>
                  <a:cubicBezTo>
                    <a:pt x="90" y="194"/>
                    <a:pt x="88" y="193"/>
                    <a:pt x="88" y="193"/>
                  </a:cubicBezTo>
                  <a:cubicBezTo>
                    <a:pt x="88" y="193"/>
                    <a:pt x="89" y="193"/>
                    <a:pt x="89" y="193"/>
                  </a:cubicBezTo>
                  <a:cubicBezTo>
                    <a:pt x="89" y="193"/>
                    <a:pt x="88" y="191"/>
                    <a:pt x="88" y="191"/>
                  </a:cubicBezTo>
                  <a:cubicBezTo>
                    <a:pt x="88" y="191"/>
                    <a:pt x="87" y="191"/>
                    <a:pt x="87" y="191"/>
                  </a:cubicBezTo>
                  <a:cubicBezTo>
                    <a:pt x="87" y="191"/>
                    <a:pt x="86" y="192"/>
                    <a:pt x="86" y="192"/>
                  </a:cubicBezTo>
                  <a:cubicBezTo>
                    <a:pt x="86" y="192"/>
                    <a:pt x="85" y="194"/>
                    <a:pt x="85" y="194"/>
                  </a:cubicBezTo>
                  <a:cubicBezTo>
                    <a:pt x="85" y="194"/>
                    <a:pt x="84" y="195"/>
                    <a:pt x="84" y="195"/>
                  </a:cubicBezTo>
                  <a:cubicBezTo>
                    <a:pt x="84" y="195"/>
                    <a:pt x="82" y="198"/>
                    <a:pt x="82" y="198"/>
                  </a:cubicBezTo>
                  <a:cubicBezTo>
                    <a:pt x="82" y="198"/>
                    <a:pt x="79" y="200"/>
                    <a:pt x="79" y="200"/>
                  </a:cubicBezTo>
                  <a:cubicBezTo>
                    <a:pt x="79" y="200"/>
                    <a:pt x="76" y="200"/>
                    <a:pt x="76" y="200"/>
                  </a:cubicBezTo>
                  <a:cubicBezTo>
                    <a:pt x="76" y="200"/>
                    <a:pt x="74" y="202"/>
                    <a:pt x="74" y="202"/>
                  </a:cubicBezTo>
                  <a:cubicBezTo>
                    <a:pt x="74" y="202"/>
                    <a:pt x="71" y="205"/>
                    <a:pt x="71" y="205"/>
                  </a:cubicBezTo>
                  <a:cubicBezTo>
                    <a:pt x="71" y="205"/>
                    <a:pt x="69" y="207"/>
                    <a:pt x="69" y="207"/>
                  </a:cubicBezTo>
                  <a:cubicBezTo>
                    <a:pt x="69" y="207"/>
                    <a:pt x="67" y="208"/>
                    <a:pt x="67" y="208"/>
                  </a:cubicBezTo>
                  <a:cubicBezTo>
                    <a:pt x="67" y="208"/>
                    <a:pt x="65" y="209"/>
                    <a:pt x="65" y="209"/>
                  </a:cubicBezTo>
                  <a:cubicBezTo>
                    <a:pt x="65" y="209"/>
                    <a:pt x="64" y="209"/>
                    <a:pt x="64" y="209"/>
                  </a:cubicBezTo>
                  <a:cubicBezTo>
                    <a:pt x="64" y="209"/>
                    <a:pt x="64" y="206"/>
                    <a:pt x="64" y="206"/>
                  </a:cubicBezTo>
                  <a:cubicBezTo>
                    <a:pt x="64" y="206"/>
                    <a:pt x="63" y="206"/>
                    <a:pt x="63" y="206"/>
                  </a:cubicBezTo>
                  <a:cubicBezTo>
                    <a:pt x="63" y="206"/>
                    <a:pt x="62" y="207"/>
                    <a:pt x="62" y="207"/>
                  </a:cubicBezTo>
                  <a:cubicBezTo>
                    <a:pt x="62" y="207"/>
                    <a:pt x="61" y="208"/>
                    <a:pt x="61" y="208"/>
                  </a:cubicBezTo>
                  <a:cubicBezTo>
                    <a:pt x="61" y="208"/>
                    <a:pt x="60" y="207"/>
                    <a:pt x="60" y="207"/>
                  </a:cubicBezTo>
                  <a:cubicBezTo>
                    <a:pt x="60" y="207"/>
                    <a:pt x="60" y="206"/>
                    <a:pt x="60" y="206"/>
                  </a:cubicBezTo>
                  <a:cubicBezTo>
                    <a:pt x="60" y="206"/>
                    <a:pt x="57" y="208"/>
                    <a:pt x="57" y="208"/>
                  </a:cubicBezTo>
                  <a:cubicBezTo>
                    <a:pt x="57" y="208"/>
                    <a:pt x="55" y="210"/>
                    <a:pt x="55" y="210"/>
                  </a:cubicBezTo>
                  <a:cubicBezTo>
                    <a:pt x="55" y="210"/>
                    <a:pt x="54" y="211"/>
                    <a:pt x="54" y="211"/>
                  </a:cubicBezTo>
                  <a:cubicBezTo>
                    <a:pt x="54" y="211"/>
                    <a:pt x="52" y="211"/>
                    <a:pt x="52" y="211"/>
                  </a:cubicBezTo>
                  <a:cubicBezTo>
                    <a:pt x="52" y="211"/>
                    <a:pt x="52" y="213"/>
                    <a:pt x="52" y="213"/>
                  </a:cubicBezTo>
                  <a:cubicBezTo>
                    <a:pt x="52" y="213"/>
                    <a:pt x="50" y="215"/>
                    <a:pt x="50" y="215"/>
                  </a:cubicBezTo>
                  <a:cubicBezTo>
                    <a:pt x="50" y="215"/>
                    <a:pt x="48" y="218"/>
                    <a:pt x="48" y="218"/>
                  </a:cubicBezTo>
                  <a:cubicBezTo>
                    <a:pt x="48" y="218"/>
                    <a:pt x="46" y="220"/>
                    <a:pt x="46" y="220"/>
                  </a:cubicBezTo>
                  <a:cubicBezTo>
                    <a:pt x="46" y="220"/>
                    <a:pt x="45" y="222"/>
                    <a:pt x="45" y="222"/>
                  </a:cubicBezTo>
                  <a:cubicBezTo>
                    <a:pt x="45" y="222"/>
                    <a:pt x="44" y="224"/>
                    <a:pt x="44" y="224"/>
                  </a:cubicBezTo>
                  <a:cubicBezTo>
                    <a:pt x="44" y="224"/>
                    <a:pt x="42" y="226"/>
                    <a:pt x="42" y="226"/>
                  </a:cubicBezTo>
                  <a:cubicBezTo>
                    <a:pt x="42" y="226"/>
                    <a:pt x="38" y="228"/>
                    <a:pt x="38" y="228"/>
                  </a:cubicBezTo>
                  <a:cubicBezTo>
                    <a:pt x="38" y="228"/>
                    <a:pt x="36" y="230"/>
                    <a:pt x="36" y="230"/>
                  </a:cubicBezTo>
                  <a:cubicBezTo>
                    <a:pt x="36" y="230"/>
                    <a:pt x="33" y="234"/>
                    <a:pt x="33" y="234"/>
                  </a:cubicBezTo>
                  <a:cubicBezTo>
                    <a:pt x="33" y="234"/>
                    <a:pt x="32" y="239"/>
                    <a:pt x="32" y="239"/>
                  </a:cubicBezTo>
                  <a:cubicBezTo>
                    <a:pt x="32" y="239"/>
                    <a:pt x="30" y="244"/>
                    <a:pt x="30" y="244"/>
                  </a:cubicBezTo>
                  <a:cubicBezTo>
                    <a:pt x="30" y="244"/>
                    <a:pt x="29" y="246"/>
                    <a:pt x="29" y="246"/>
                  </a:cubicBezTo>
                  <a:cubicBezTo>
                    <a:pt x="29" y="246"/>
                    <a:pt x="28" y="245"/>
                    <a:pt x="28" y="245"/>
                  </a:cubicBezTo>
                  <a:cubicBezTo>
                    <a:pt x="28" y="245"/>
                    <a:pt x="27" y="243"/>
                    <a:pt x="27" y="243"/>
                  </a:cubicBezTo>
                  <a:cubicBezTo>
                    <a:pt x="27" y="243"/>
                    <a:pt x="28" y="239"/>
                    <a:pt x="28" y="239"/>
                  </a:cubicBezTo>
                  <a:cubicBezTo>
                    <a:pt x="28" y="239"/>
                    <a:pt x="28" y="236"/>
                    <a:pt x="28" y="236"/>
                  </a:cubicBezTo>
                  <a:cubicBezTo>
                    <a:pt x="28" y="236"/>
                    <a:pt x="29" y="231"/>
                    <a:pt x="29" y="231"/>
                  </a:cubicBezTo>
                  <a:cubicBezTo>
                    <a:pt x="29" y="231"/>
                    <a:pt x="28" y="232"/>
                    <a:pt x="28" y="232"/>
                  </a:cubicBezTo>
                  <a:cubicBezTo>
                    <a:pt x="28" y="232"/>
                    <a:pt x="25" y="237"/>
                    <a:pt x="25" y="237"/>
                  </a:cubicBezTo>
                  <a:cubicBezTo>
                    <a:pt x="25" y="237"/>
                    <a:pt x="24" y="243"/>
                    <a:pt x="24" y="243"/>
                  </a:cubicBezTo>
                  <a:cubicBezTo>
                    <a:pt x="24" y="243"/>
                    <a:pt x="23" y="246"/>
                    <a:pt x="23" y="246"/>
                  </a:cubicBezTo>
                  <a:cubicBezTo>
                    <a:pt x="23" y="246"/>
                    <a:pt x="22" y="248"/>
                    <a:pt x="22" y="248"/>
                  </a:cubicBezTo>
                  <a:cubicBezTo>
                    <a:pt x="22" y="248"/>
                    <a:pt x="23" y="251"/>
                    <a:pt x="23" y="251"/>
                  </a:cubicBezTo>
                  <a:cubicBezTo>
                    <a:pt x="23" y="251"/>
                    <a:pt x="23" y="256"/>
                    <a:pt x="23" y="256"/>
                  </a:cubicBezTo>
                  <a:cubicBezTo>
                    <a:pt x="23" y="256"/>
                    <a:pt x="23" y="259"/>
                    <a:pt x="23" y="259"/>
                  </a:cubicBezTo>
                  <a:cubicBezTo>
                    <a:pt x="23" y="259"/>
                    <a:pt x="22" y="265"/>
                    <a:pt x="22" y="265"/>
                  </a:cubicBezTo>
                  <a:cubicBezTo>
                    <a:pt x="22" y="265"/>
                    <a:pt x="20" y="268"/>
                    <a:pt x="20" y="268"/>
                  </a:cubicBezTo>
                  <a:cubicBezTo>
                    <a:pt x="20" y="268"/>
                    <a:pt x="17" y="276"/>
                    <a:pt x="17" y="276"/>
                  </a:cubicBezTo>
                  <a:cubicBezTo>
                    <a:pt x="17" y="276"/>
                    <a:pt x="16" y="284"/>
                    <a:pt x="16" y="284"/>
                  </a:cubicBezTo>
                  <a:cubicBezTo>
                    <a:pt x="16" y="284"/>
                    <a:pt x="16" y="288"/>
                    <a:pt x="16" y="288"/>
                  </a:cubicBezTo>
                  <a:cubicBezTo>
                    <a:pt x="16" y="288"/>
                    <a:pt x="17" y="292"/>
                    <a:pt x="17" y="292"/>
                  </a:cubicBezTo>
                  <a:cubicBezTo>
                    <a:pt x="17" y="292"/>
                    <a:pt x="17" y="296"/>
                    <a:pt x="17" y="296"/>
                  </a:cubicBezTo>
                  <a:cubicBezTo>
                    <a:pt x="17" y="296"/>
                    <a:pt x="17" y="300"/>
                    <a:pt x="17" y="300"/>
                  </a:cubicBezTo>
                  <a:cubicBezTo>
                    <a:pt x="17" y="300"/>
                    <a:pt x="18" y="302"/>
                    <a:pt x="18" y="302"/>
                  </a:cubicBezTo>
                  <a:cubicBezTo>
                    <a:pt x="18" y="302"/>
                    <a:pt x="19" y="306"/>
                    <a:pt x="19" y="306"/>
                  </a:cubicBezTo>
                  <a:cubicBezTo>
                    <a:pt x="19" y="306"/>
                    <a:pt x="19" y="311"/>
                    <a:pt x="19" y="311"/>
                  </a:cubicBezTo>
                  <a:cubicBezTo>
                    <a:pt x="19" y="311"/>
                    <a:pt x="21" y="316"/>
                    <a:pt x="21" y="316"/>
                  </a:cubicBezTo>
                  <a:cubicBezTo>
                    <a:pt x="21" y="316"/>
                    <a:pt x="21" y="318"/>
                    <a:pt x="21" y="318"/>
                  </a:cubicBezTo>
                  <a:cubicBezTo>
                    <a:pt x="21" y="318"/>
                    <a:pt x="20" y="320"/>
                    <a:pt x="20" y="320"/>
                  </a:cubicBezTo>
                  <a:cubicBezTo>
                    <a:pt x="20" y="320"/>
                    <a:pt x="19" y="323"/>
                    <a:pt x="19" y="323"/>
                  </a:cubicBezTo>
                  <a:cubicBezTo>
                    <a:pt x="19" y="323"/>
                    <a:pt x="19" y="325"/>
                    <a:pt x="19" y="325"/>
                  </a:cubicBezTo>
                  <a:cubicBezTo>
                    <a:pt x="19" y="325"/>
                    <a:pt x="18" y="327"/>
                    <a:pt x="18" y="327"/>
                  </a:cubicBezTo>
                  <a:cubicBezTo>
                    <a:pt x="18" y="327"/>
                    <a:pt x="17" y="326"/>
                    <a:pt x="17" y="326"/>
                  </a:cubicBezTo>
                  <a:cubicBezTo>
                    <a:pt x="17" y="326"/>
                    <a:pt x="17" y="324"/>
                    <a:pt x="17" y="324"/>
                  </a:cubicBezTo>
                  <a:cubicBezTo>
                    <a:pt x="17" y="324"/>
                    <a:pt x="17" y="318"/>
                    <a:pt x="17" y="318"/>
                  </a:cubicBezTo>
                  <a:cubicBezTo>
                    <a:pt x="17" y="318"/>
                    <a:pt x="16" y="320"/>
                    <a:pt x="16" y="320"/>
                  </a:cubicBezTo>
                  <a:cubicBezTo>
                    <a:pt x="16" y="320"/>
                    <a:pt x="15" y="321"/>
                    <a:pt x="15" y="321"/>
                  </a:cubicBezTo>
                  <a:cubicBezTo>
                    <a:pt x="15" y="321"/>
                    <a:pt x="15" y="320"/>
                    <a:pt x="15" y="320"/>
                  </a:cubicBezTo>
                  <a:cubicBezTo>
                    <a:pt x="15" y="320"/>
                    <a:pt x="16" y="315"/>
                    <a:pt x="16" y="315"/>
                  </a:cubicBezTo>
                  <a:cubicBezTo>
                    <a:pt x="16" y="315"/>
                    <a:pt x="15" y="312"/>
                    <a:pt x="15" y="312"/>
                  </a:cubicBezTo>
                  <a:cubicBezTo>
                    <a:pt x="15" y="312"/>
                    <a:pt x="14" y="309"/>
                    <a:pt x="14" y="309"/>
                  </a:cubicBezTo>
                  <a:cubicBezTo>
                    <a:pt x="14" y="309"/>
                    <a:pt x="13" y="310"/>
                    <a:pt x="13" y="310"/>
                  </a:cubicBezTo>
                  <a:cubicBezTo>
                    <a:pt x="13" y="310"/>
                    <a:pt x="13" y="313"/>
                    <a:pt x="13" y="313"/>
                  </a:cubicBezTo>
                  <a:cubicBezTo>
                    <a:pt x="13" y="313"/>
                    <a:pt x="13" y="316"/>
                    <a:pt x="13" y="316"/>
                  </a:cubicBezTo>
                  <a:cubicBezTo>
                    <a:pt x="13" y="316"/>
                    <a:pt x="14" y="321"/>
                    <a:pt x="14" y="321"/>
                  </a:cubicBezTo>
                  <a:cubicBezTo>
                    <a:pt x="14" y="321"/>
                    <a:pt x="14" y="323"/>
                    <a:pt x="14" y="323"/>
                  </a:cubicBezTo>
                  <a:cubicBezTo>
                    <a:pt x="14" y="323"/>
                    <a:pt x="15" y="325"/>
                    <a:pt x="15" y="325"/>
                  </a:cubicBezTo>
                  <a:cubicBezTo>
                    <a:pt x="15" y="325"/>
                    <a:pt x="16" y="328"/>
                    <a:pt x="16" y="328"/>
                  </a:cubicBezTo>
                  <a:cubicBezTo>
                    <a:pt x="16" y="328"/>
                    <a:pt x="15" y="330"/>
                    <a:pt x="15" y="330"/>
                  </a:cubicBezTo>
                  <a:cubicBezTo>
                    <a:pt x="15" y="330"/>
                    <a:pt x="13" y="330"/>
                    <a:pt x="13" y="330"/>
                  </a:cubicBezTo>
                  <a:cubicBezTo>
                    <a:pt x="13" y="330"/>
                    <a:pt x="12" y="328"/>
                    <a:pt x="12" y="328"/>
                  </a:cubicBezTo>
                  <a:cubicBezTo>
                    <a:pt x="12" y="328"/>
                    <a:pt x="12" y="324"/>
                    <a:pt x="12" y="324"/>
                  </a:cubicBezTo>
                  <a:cubicBezTo>
                    <a:pt x="12" y="324"/>
                    <a:pt x="11" y="320"/>
                    <a:pt x="11" y="320"/>
                  </a:cubicBezTo>
                  <a:cubicBezTo>
                    <a:pt x="11" y="320"/>
                    <a:pt x="10" y="318"/>
                    <a:pt x="10" y="318"/>
                  </a:cubicBezTo>
                  <a:cubicBezTo>
                    <a:pt x="10" y="318"/>
                    <a:pt x="9" y="312"/>
                    <a:pt x="9" y="312"/>
                  </a:cubicBezTo>
                  <a:cubicBezTo>
                    <a:pt x="9" y="312"/>
                    <a:pt x="8" y="308"/>
                    <a:pt x="8" y="308"/>
                  </a:cubicBezTo>
                  <a:cubicBezTo>
                    <a:pt x="8" y="308"/>
                    <a:pt x="7" y="308"/>
                    <a:pt x="7" y="308"/>
                  </a:cubicBezTo>
                  <a:cubicBezTo>
                    <a:pt x="7" y="308"/>
                    <a:pt x="7" y="313"/>
                    <a:pt x="7" y="313"/>
                  </a:cubicBezTo>
                  <a:cubicBezTo>
                    <a:pt x="7" y="313"/>
                    <a:pt x="8" y="316"/>
                    <a:pt x="8" y="316"/>
                  </a:cubicBezTo>
                  <a:cubicBezTo>
                    <a:pt x="8" y="316"/>
                    <a:pt x="9" y="319"/>
                    <a:pt x="9" y="319"/>
                  </a:cubicBezTo>
                  <a:cubicBezTo>
                    <a:pt x="9" y="319"/>
                    <a:pt x="9" y="324"/>
                    <a:pt x="9" y="324"/>
                  </a:cubicBezTo>
                  <a:cubicBezTo>
                    <a:pt x="9" y="324"/>
                    <a:pt x="9" y="326"/>
                    <a:pt x="9" y="326"/>
                  </a:cubicBezTo>
                  <a:cubicBezTo>
                    <a:pt x="9" y="326"/>
                    <a:pt x="11" y="330"/>
                    <a:pt x="11" y="330"/>
                  </a:cubicBezTo>
                  <a:cubicBezTo>
                    <a:pt x="11" y="330"/>
                    <a:pt x="12" y="334"/>
                    <a:pt x="12" y="334"/>
                  </a:cubicBezTo>
                  <a:cubicBezTo>
                    <a:pt x="12" y="334"/>
                    <a:pt x="14" y="343"/>
                    <a:pt x="14" y="343"/>
                  </a:cubicBezTo>
                  <a:cubicBezTo>
                    <a:pt x="14" y="343"/>
                    <a:pt x="15" y="351"/>
                    <a:pt x="15" y="351"/>
                  </a:cubicBezTo>
                  <a:cubicBezTo>
                    <a:pt x="15" y="351"/>
                    <a:pt x="14" y="356"/>
                    <a:pt x="14" y="356"/>
                  </a:cubicBezTo>
                  <a:cubicBezTo>
                    <a:pt x="14" y="356"/>
                    <a:pt x="14" y="361"/>
                    <a:pt x="14" y="361"/>
                  </a:cubicBezTo>
                  <a:cubicBezTo>
                    <a:pt x="14" y="361"/>
                    <a:pt x="16" y="370"/>
                    <a:pt x="16" y="370"/>
                  </a:cubicBezTo>
                  <a:cubicBezTo>
                    <a:pt x="16" y="370"/>
                    <a:pt x="16" y="374"/>
                    <a:pt x="16" y="374"/>
                  </a:cubicBezTo>
                  <a:cubicBezTo>
                    <a:pt x="16" y="374"/>
                    <a:pt x="16" y="378"/>
                    <a:pt x="16" y="378"/>
                  </a:cubicBezTo>
                  <a:cubicBezTo>
                    <a:pt x="16" y="378"/>
                    <a:pt x="18" y="383"/>
                    <a:pt x="18" y="383"/>
                  </a:cubicBezTo>
                  <a:cubicBezTo>
                    <a:pt x="18" y="383"/>
                    <a:pt x="18" y="388"/>
                    <a:pt x="18" y="388"/>
                  </a:cubicBezTo>
                  <a:cubicBezTo>
                    <a:pt x="18" y="388"/>
                    <a:pt x="18" y="392"/>
                    <a:pt x="18" y="392"/>
                  </a:cubicBezTo>
                  <a:cubicBezTo>
                    <a:pt x="18" y="392"/>
                    <a:pt x="16" y="401"/>
                    <a:pt x="16" y="401"/>
                  </a:cubicBezTo>
                  <a:cubicBezTo>
                    <a:pt x="16" y="401"/>
                    <a:pt x="15" y="411"/>
                    <a:pt x="15" y="411"/>
                  </a:cubicBezTo>
                  <a:cubicBezTo>
                    <a:pt x="15" y="411"/>
                    <a:pt x="15" y="418"/>
                    <a:pt x="15" y="418"/>
                  </a:cubicBezTo>
                  <a:cubicBezTo>
                    <a:pt x="15" y="418"/>
                    <a:pt x="16" y="424"/>
                    <a:pt x="16" y="424"/>
                  </a:cubicBezTo>
                  <a:cubicBezTo>
                    <a:pt x="16" y="424"/>
                    <a:pt x="17" y="431"/>
                    <a:pt x="17" y="431"/>
                  </a:cubicBezTo>
                  <a:cubicBezTo>
                    <a:pt x="17" y="431"/>
                    <a:pt x="17" y="437"/>
                    <a:pt x="17" y="437"/>
                  </a:cubicBezTo>
                  <a:cubicBezTo>
                    <a:pt x="17" y="437"/>
                    <a:pt x="17" y="443"/>
                    <a:pt x="17" y="443"/>
                  </a:cubicBezTo>
                  <a:cubicBezTo>
                    <a:pt x="17" y="443"/>
                    <a:pt x="15" y="448"/>
                    <a:pt x="15" y="448"/>
                  </a:cubicBezTo>
                  <a:cubicBezTo>
                    <a:pt x="15" y="448"/>
                    <a:pt x="15" y="451"/>
                    <a:pt x="15" y="451"/>
                  </a:cubicBezTo>
                  <a:cubicBezTo>
                    <a:pt x="15" y="451"/>
                    <a:pt x="15" y="453"/>
                    <a:pt x="15" y="453"/>
                  </a:cubicBezTo>
                  <a:cubicBezTo>
                    <a:pt x="15" y="453"/>
                    <a:pt x="13" y="455"/>
                    <a:pt x="13" y="455"/>
                  </a:cubicBezTo>
                  <a:cubicBezTo>
                    <a:pt x="13" y="455"/>
                    <a:pt x="12" y="458"/>
                    <a:pt x="12" y="458"/>
                  </a:cubicBezTo>
                  <a:cubicBezTo>
                    <a:pt x="12" y="458"/>
                    <a:pt x="12" y="461"/>
                    <a:pt x="12" y="461"/>
                  </a:cubicBezTo>
                  <a:cubicBezTo>
                    <a:pt x="12" y="461"/>
                    <a:pt x="12" y="464"/>
                    <a:pt x="12" y="464"/>
                  </a:cubicBezTo>
                  <a:cubicBezTo>
                    <a:pt x="12" y="464"/>
                    <a:pt x="11" y="468"/>
                    <a:pt x="11" y="468"/>
                  </a:cubicBezTo>
                  <a:cubicBezTo>
                    <a:pt x="11" y="468"/>
                    <a:pt x="10" y="471"/>
                    <a:pt x="10" y="471"/>
                  </a:cubicBezTo>
                  <a:cubicBezTo>
                    <a:pt x="10" y="471"/>
                    <a:pt x="8" y="474"/>
                    <a:pt x="8" y="474"/>
                  </a:cubicBezTo>
                  <a:cubicBezTo>
                    <a:pt x="8" y="474"/>
                    <a:pt x="6" y="477"/>
                    <a:pt x="6" y="477"/>
                  </a:cubicBezTo>
                  <a:cubicBezTo>
                    <a:pt x="6" y="477"/>
                    <a:pt x="5" y="477"/>
                    <a:pt x="5" y="477"/>
                  </a:cubicBezTo>
                  <a:cubicBezTo>
                    <a:pt x="5" y="477"/>
                    <a:pt x="4" y="477"/>
                    <a:pt x="4" y="477"/>
                  </a:cubicBezTo>
                  <a:cubicBezTo>
                    <a:pt x="4" y="477"/>
                    <a:pt x="3" y="477"/>
                    <a:pt x="3" y="477"/>
                  </a:cubicBezTo>
                  <a:cubicBezTo>
                    <a:pt x="3" y="477"/>
                    <a:pt x="1" y="480"/>
                    <a:pt x="1" y="480"/>
                  </a:cubicBezTo>
                  <a:cubicBezTo>
                    <a:pt x="1" y="480"/>
                    <a:pt x="1" y="484"/>
                    <a:pt x="1" y="484"/>
                  </a:cubicBezTo>
                  <a:cubicBezTo>
                    <a:pt x="1" y="484"/>
                    <a:pt x="0" y="487"/>
                    <a:pt x="0" y="487"/>
                  </a:cubicBezTo>
                  <a:cubicBezTo>
                    <a:pt x="0" y="487"/>
                    <a:pt x="0" y="489"/>
                    <a:pt x="0" y="489"/>
                  </a:cubicBezTo>
                  <a:cubicBezTo>
                    <a:pt x="0" y="489"/>
                    <a:pt x="1" y="491"/>
                    <a:pt x="1" y="491"/>
                  </a:cubicBezTo>
                  <a:cubicBezTo>
                    <a:pt x="1" y="491"/>
                    <a:pt x="3" y="491"/>
                    <a:pt x="3" y="491"/>
                  </a:cubicBezTo>
                  <a:cubicBezTo>
                    <a:pt x="3" y="491"/>
                    <a:pt x="4" y="492"/>
                    <a:pt x="4" y="492"/>
                  </a:cubicBezTo>
                  <a:cubicBezTo>
                    <a:pt x="4" y="492"/>
                    <a:pt x="6" y="495"/>
                    <a:pt x="6" y="495"/>
                  </a:cubicBezTo>
                  <a:cubicBezTo>
                    <a:pt x="6" y="495"/>
                    <a:pt x="7" y="499"/>
                    <a:pt x="7" y="499"/>
                  </a:cubicBezTo>
                  <a:cubicBezTo>
                    <a:pt x="7" y="499"/>
                    <a:pt x="8" y="501"/>
                    <a:pt x="8" y="501"/>
                  </a:cubicBezTo>
                  <a:cubicBezTo>
                    <a:pt x="8" y="501"/>
                    <a:pt x="10" y="502"/>
                    <a:pt x="10" y="502"/>
                  </a:cubicBezTo>
                  <a:cubicBezTo>
                    <a:pt x="10" y="502"/>
                    <a:pt x="12" y="505"/>
                    <a:pt x="12" y="505"/>
                  </a:cubicBezTo>
                  <a:cubicBezTo>
                    <a:pt x="12" y="505"/>
                    <a:pt x="15" y="505"/>
                    <a:pt x="15" y="505"/>
                  </a:cubicBezTo>
                  <a:cubicBezTo>
                    <a:pt x="15" y="505"/>
                    <a:pt x="20" y="506"/>
                    <a:pt x="20" y="506"/>
                  </a:cubicBezTo>
                  <a:cubicBezTo>
                    <a:pt x="20" y="506"/>
                    <a:pt x="23" y="507"/>
                    <a:pt x="23" y="507"/>
                  </a:cubicBezTo>
                  <a:cubicBezTo>
                    <a:pt x="23" y="507"/>
                    <a:pt x="26" y="506"/>
                    <a:pt x="26" y="506"/>
                  </a:cubicBezTo>
                  <a:cubicBezTo>
                    <a:pt x="26" y="506"/>
                    <a:pt x="29" y="505"/>
                    <a:pt x="29" y="505"/>
                  </a:cubicBezTo>
                  <a:cubicBezTo>
                    <a:pt x="29" y="505"/>
                    <a:pt x="32" y="501"/>
                    <a:pt x="32" y="501"/>
                  </a:cubicBezTo>
                  <a:cubicBezTo>
                    <a:pt x="32" y="501"/>
                    <a:pt x="34" y="499"/>
                    <a:pt x="34" y="499"/>
                  </a:cubicBezTo>
                  <a:cubicBezTo>
                    <a:pt x="34" y="499"/>
                    <a:pt x="36" y="497"/>
                    <a:pt x="36" y="497"/>
                  </a:cubicBezTo>
                  <a:cubicBezTo>
                    <a:pt x="36" y="497"/>
                    <a:pt x="38" y="494"/>
                    <a:pt x="38" y="494"/>
                  </a:cubicBezTo>
                  <a:cubicBezTo>
                    <a:pt x="38" y="494"/>
                    <a:pt x="41" y="494"/>
                    <a:pt x="41" y="494"/>
                  </a:cubicBezTo>
                  <a:cubicBezTo>
                    <a:pt x="41" y="494"/>
                    <a:pt x="41" y="496"/>
                    <a:pt x="41" y="496"/>
                  </a:cubicBezTo>
                  <a:cubicBezTo>
                    <a:pt x="41" y="496"/>
                    <a:pt x="43" y="494"/>
                    <a:pt x="43" y="494"/>
                  </a:cubicBezTo>
                  <a:cubicBezTo>
                    <a:pt x="43" y="494"/>
                    <a:pt x="46" y="491"/>
                    <a:pt x="46" y="491"/>
                  </a:cubicBezTo>
                  <a:cubicBezTo>
                    <a:pt x="46" y="491"/>
                    <a:pt x="47" y="488"/>
                    <a:pt x="47" y="488"/>
                  </a:cubicBezTo>
                  <a:cubicBezTo>
                    <a:pt x="47" y="488"/>
                    <a:pt x="50" y="486"/>
                    <a:pt x="50" y="486"/>
                  </a:cubicBezTo>
                  <a:cubicBezTo>
                    <a:pt x="50" y="486"/>
                    <a:pt x="54" y="484"/>
                    <a:pt x="54" y="484"/>
                  </a:cubicBezTo>
                  <a:cubicBezTo>
                    <a:pt x="54" y="484"/>
                    <a:pt x="56" y="484"/>
                    <a:pt x="56" y="484"/>
                  </a:cubicBezTo>
                  <a:cubicBezTo>
                    <a:pt x="56" y="484"/>
                    <a:pt x="59" y="482"/>
                    <a:pt x="59" y="482"/>
                  </a:cubicBezTo>
                  <a:cubicBezTo>
                    <a:pt x="59" y="482"/>
                    <a:pt x="64" y="483"/>
                    <a:pt x="64" y="483"/>
                  </a:cubicBezTo>
                  <a:cubicBezTo>
                    <a:pt x="64" y="483"/>
                    <a:pt x="66" y="481"/>
                    <a:pt x="66" y="481"/>
                  </a:cubicBezTo>
                  <a:cubicBezTo>
                    <a:pt x="66" y="481"/>
                    <a:pt x="68" y="482"/>
                    <a:pt x="68" y="482"/>
                  </a:cubicBezTo>
                  <a:cubicBezTo>
                    <a:pt x="68" y="482"/>
                    <a:pt x="70" y="483"/>
                    <a:pt x="70" y="483"/>
                  </a:cubicBezTo>
                  <a:cubicBezTo>
                    <a:pt x="70" y="483"/>
                    <a:pt x="72" y="481"/>
                    <a:pt x="72" y="481"/>
                  </a:cubicBezTo>
                  <a:cubicBezTo>
                    <a:pt x="72" y="481"/>
                    <a:pt x="74" y="482"/>
                    <a:pt x="74" y="482"/>
                  </a:cubicBezTo>
                  <a:cubicBezTo>
                    <a:pt x="74" y="482"/>
                    <a:pt x="73" y="484"/>
                    <a:pt x="73" y="484"/>
                  </a:cubicBezTo>
                  <a:cubicBezTo>
                    <a:pt x="73" y="484"/>
                    <a:pt x="74" y="485"/>
                    <a:pt x="74" y="485"/>
                  </a:cubicBezTo>
                  <a:cubicBezTo>
                    <a:pt x="74" y="485"/>
                    <a:pt x="76" y="484"/>
                    <a:pt x="76" y="484"/>
                  </a:cubicBezTo>
                  <a:cubicBezTo>
                    <a:pt x="76" y="484"/>
                    <a:pt x="77" y="483"/>
                    <a:pt x="77" y="483"/>
                  </a:cubicBezTo>
                  <a:cubicBezTo>
                    <a:pt x="77" y="483"/>
                    <a:pt x="83" y="482"/>
                    <a:pt x="83" y="482"/>
                  </a:cubicBezTo>
                  <a:cubicBezTo>
                    <a:pt x="83" y="482"/>
                    <a:pt x="84" y="484"/>
                    <a:pt x="84" y="484"/>
                  </a:cubicBezTo>
                  <a:cubicBezTo>
                    <a:pt x="84" y="484"/>
                    <a:pt x="86" y="484"/>
                    <a:pt x="86" y="484"/>
                  </a:cubicBezTo>
                  <a:cubicBezTo>
                    <a:pt x="86" y="484"/>
                    <a:pt x="87" y="483"/>
                    <a:pt x="87" y="483"/>
                  </a:cubicBezTo>
                  <a:cubicBezTo>
                    <a:pt x="87" y="483"/>
                    <a:pt x="89" y="483"/>
                    <a:pt x="89" y="483"/>
                  </a:cubicBezTo>
                  <a:cubicBezTo>
                    <a:pt x="89" y="483"/>
                    <a:pt x="91" y="479"/>
                    <a:pt x="91" y="479"/>
                  </a:cubicBezTo>
                  <a:cubicBezTo>
                    <a:pt x="91" y="479"/>
                    <a:pt x="94" y="476"/>
                    <a:pt x="94" y="476"/>
                  </a:cubicBezTo>
                  <a:cubicBezTo>
                    <a:pt x="94" y="476"/>
                    <a:pt x="96" y="472"/>
                    <a:pt x="96" y="472"/>
                  </a:cubicBezTo>
                  <a:cubicBezTo>
                    <a:pt x="96" y="472"/>
                    <a:pt x="98" y="467"/>
                    <a:pt x="98" y="467"/>
                  </a:cubicBezTo>
                  <a:cubicBezTo>
                    <a:pt x="98" y="467"/>
                    <a:pt x="100" y="465"/>
                    <a:pt x="100" y="465"/>
                  </a:cubicBezTo>
                  <a:cubicBezTo>
                    <a:pt x="100" y="465"/>
                    <a:pt x="104" y="463"/>
                    <a:pt x="104" y="463"/>
                  </a:cubicBezTo>
                  <a:cubicBezTo>
                    <a:pt x="104" y="463"/>
                    <a:pt x="107" y="461"/>
                    <a:pt x="107" y="461"/>
                  </a:cubicBezTo>
                  <a:cubicBezTo>
                    <a:pt x="107" y="461"/>
                    <a:pt x="111" y="457"/>
                    <a:pt x="111" y="457"/>
                  </a:cubicBezTo>
                  <a:cubicBezTo>
                    <a:pt x="111" y="457"/>
                    <a:pt x="115" y="454"/>
                    <a:pt x="115" y="454"/>
                  </a:cubicBezTo>
                  <a:cubicBezTo>
                    <a:pt x="115" y="454"/>
                    <a:pt x="117" y="452"/>
                    <a:pt x="117" y="452"/>
                  </a:cubicBezTo>
                  <a:cubicBezTo>
                    <a:pt x="117" y="452"/>
                    <a:pt x="119" y="450"/>
                    <a:pt x="119" y="450"/>
                  </a:cubicBezTo>
                  <a:cubicBezTo>
                    <a:pt x="119" y="450"/>
                    <a:pt x="120" y="449"/>
                    <a:pt x="120" y="449"/>
                  </a:cubicBezTo>
                  <a:cubicBezTo>
                    <a:pt x="120" y="449"/>
                    <a:pt x="120" y="450"/>
                    <a:pt x="120" y="450"/>
                  </a:cubicBezTo>
                  <a:cubicBezTo>
                    <a:pt x="120" y="450"/>
                    <a:pt x="121" y="450"/>
                    <a:pt x="121" y="450"/>
                  </a:cubicBezTo>
                  <a:cubicBezTo>
                    <a:pt x="121" y="450"/>
                    <a:pt x="123" y="448"/>
                    <a:pt x="123" y="448"/>
                  </a:cubicBezTo>
                  <a:cubicBezTo>
                    <a:pt x="123" y="448"/>
                    <a:pt x="125" y="449"/>
                    <a:pt x="125" y="449"/>
                  </a:cubicBezTo>
                  <a:cubicBezTo>
                    <a:pt x="125" y="449"/>
                    <a:pt x="127" y="450"/>
                    <a:pt x="127" y="450"/>
                  </a:cubicBezTo>
                  <a:cubicBezTo>
                    <a:pt x="127" y="450"/>
                    <a:pt x="131" y="450"/>
                    <a:pt x="131" y="450"/>
                  </a:cubicBezTo>
                  <a:cubicBezTo>
                    <a:pt x="131" y="450"/>
                    <a:pt x="136" y="448"/>
                    <a:pt x="136" y="448"/>
                  </a:cubicBezTo>
                  <a:cubicBezTo>
                    <a:pt x="136" y="448"/>
                    <a:pt x="141" y="446"/>
                    <a:pt x="141" y="446"/>
                  </a:cubicBezTo>
                  <a:cubicBezTo>
                    <a:pt x="141" y="446"/>
                    <a:pt x="147" y="443"/>
                    <a:pt x="147" y="443"/>
                  </a:cubicBezTo>
                  <a:cubicBezTo>
                    <a:pt x="147" y="443"/>
                    <a:pt x="154" y="437"/>
                    <a:pt x="154" y="437"/>
                  </a:cubicBezTo>
                  <a:cubicBezTo>
                    <a:pt x="154" y="437"/>
                    <a:pt x="160" y="436"/>
                    <a:pt x="160" y="436"/>
                  </a:cubicBezTo>
                  <a:cubicBezTo>
                    <a:pt x="160" y="436"/>
                    <a:pt x="171" y="435"/>
                    <a:pt x="171" y="435"/>
                  </a:cubicBezTo>
                  <a:cubicBezTo>
                    <a:pt x="171" y="435"/>
                    <a:pt x="173" y="436"/>
                    <a:pt x="173" y="436"/>
                  </a:cubicBezTo>
                  <a:cubicBezTo>
                    <a:pt x="173" y="436"/>
                    <a:pt x="176" y="434"/>
                    <a:pt x="176" y="434"/>
                  </a:cubicBezTo>
                  <a:cubicBezTo>
                    <a:pt x="176" y="434"/>
                    <a:pt x="178" y="433"/>
                    <a:pt x="178" y="433"/>
                  </a:cubicBezTo>
                  <a:cubicBezTo>
                    <a:pt x="178" y="433"/>
                    <a:pt x="181" y="435"/>
                    <a:pt x="181" y="435"/>
                  </a:cubicBezTo>
                  <a:cubicBezTo>
                    <a:pt x="181" y="435"/>
                    <a:pt x="184" y="439"/>
                    <a:pt x="184" y="439"/>
                  </a:cubicBezTo>
                  <a:cubicBezTo>
                    <a:pt x="184" y="439"/>
                    <a:pt x="186" y="444"/>
                    <a:pt x="186" y="444"/>
                  </a:cubicBezTo>
                  <a:cubicBezTo>
                    <a:pt x="186" y="444"/>
                    <a:pt x="188" y="444"/>
                    <a:pt x="188" y="444"/>
                  </a:cubicBezTo>
                  <a:cubicBezTo>
                    <a:pt x="188" y="444"/>
                    <a:pt x="189" y="442"/>
                    <a:pt x="189" y="442"/>
                  </a:cubicBezTo>
                  <a:cubicBezTo>
                    <a:pt x="189" y="442"/>
                    <a:pt x="192" y="442"/>
                    <a:pt x="192" y="442"/>
                  </a:cubicBezTo>
                  <a:cubicBezTo>
                    <a:pt x="192" y="442"/>
                    <a:pt x="193" y="445"/>
                    <a:pt x="193" y="445"/>
                  </a:cubicBezTo>
                  <a:cubicBezTo>
                    <a:pt x="193" y="445"/>
                    <a:pt x="194" y="446"/>
                    <a:pt x="194" y="446"/>
                  </a:cubicBezTo>
                  <a:cubicBezTo>
                    <a:pt x="194" y="446"/>
                    <a:pt x="197" y="448"/>
                    <a:pt x="197" y="448"/>
                  </a:cubicBezTo>
                  <a:cubicBezTo>
                    <a:pt x="197" y="448"/>
                    <a:pt x="199" y="446"/>
                    <a:pt x="199" y="446"/>
                  </a:cubicBezTo>
                  <a:cubicBezTo>
                    <a:pt x="199" y="446"/>
                    <a:pt x="200" y="447"/>
                    <a:pt x="200" y="447"/>
                  </a:cubicBezTo>
                  <a:cubicBezTo>
                    <a:pt x="200" y="447"/>
                    <a:pt x="202" y="450"/>
                    <a:pt x="202" y="450"/>
                  </a:cubicBezTo>
                  <a:cubicBezTo>
                    <a:pt x="202" y="450"/>
                    <a:pt x="202" y="452"/>
                    <a:pt x="202" y="452"/>
                  </a:cubicBezTo>
                  <a:cubicBezTo>
                    <a:pt x="202" y="452"/>
                    <a:pt x="201" y="455"/>
                    <a:pt x="201" y="455"/>
                  </a:cubicBezTo>
                  <a:cubicBezTo>
                    <a:pt x="201" y="455"/>
                    <a:pt x="203" y="453"/>
                    <a:pt x="203" y="453"/>
                  </a:cubicBezTo>
                  <a:cubicBezTo>
                    <a:pt x="203" y="453"/>
                    <a:pt x="204" y="454"/>
                    <a:pt x="204" y="454"/>
                  </a:cubicBezTo>
                  <a:cubicBezTo>
                    <a:pt x="204" y="454"/>
                    <a:pt x="205" y="456"/>
                    <a:pt x="205" y="456"/>
                  </a:cubicBezTo>
                  <a:cubicBezTo>
                    <a:pt x="205" y="456"/>
                    <a:pt x="204" y="458"/>
                    <a:pt x="204" y="458"/>
                  </a:cubicBezTo>
                  <a:cubicBezTo>
                    <a:pt x="204" y="458"/>
                    <a:pt x="203" y="459"/>
                    <a:pt x="203" y="459"/>
                  </a:cubicBezTo>
                  <a:cubicBezTo>
                    <a:pt x="203" y="459"/>
                    <a:pt x="201" y="461"/>
                    <a:pt x="201" y="461"/>
                  </a:cubicBezTo>
                  <a:cubicBezTo>
                    <a:pt x="201" y="461"/>
                    <a:pt x="202" y="464"/>
                    <a:pt x="202" y="464"/>
                  </a:cubicBezTo>
                  <a:cubicBezTo>
                    <a:pt x="202" y="464"/>
                    <a:pt x="202" y="468"/>
                    <a:pt x="202" y="468"/>
                  </a:cubicBezTo>
                  <a:cubicBezTo>
                    <a:pt x="202" y="468"/>
                    <a:pt x="203" y="468"/>
                    <a:pt x="203" y="468"/>
                  </a:cubicBezTo>
                  <a:cubicBezTo>
                    <a:pt x="203" y="468"/>
                    <a:pt x="206" y="469"/>
                    <a:pt x="206" y="469"/>
                  </a:cubicBezTo>
                  <a:cubicBezTo>
                    <a:pt x="206" y="469"/>
                    <a:pt x="206" y="471"/>
                    <a:pt x="206" y="471"/>
                  </a:cubicBezTo>
                  <a:cubicBezTo>
                    <a:pt x="206" y="471"/>
                    <a:pt x="207" y="475"/>
                    <a:pt x="207" y="475"/>
                  </a:cubicBezTo>
                  <a:cubicBezTo>
                    <a:pt x="207" y="475"/>
                    <a:pt x="205" y="476"/>
                    <a:pt x="205" y="476"/>
                  </a:cubicBezTo>
                  <a:cubicBezTo>
                    <a:pt x="205" y="476"/>
                    <a:pt x="206" y="479"/>
                    <a:pt x="206" y="479"/>
                  </a:cubicBezTo>
                  <a:cubicBezTo>
                    <a:pt x="206" y="479"/>
                    <a:pt x="207" y="482"/>
                    <a:pt x="207" y="482"/>
                  </a:cubicBezTo>
                  <a:cubicBezTo>
                    <a:pt x="207" y="482"/>
                    <a:pt x="208" y="484"/>
                    <a:pt x="208" y="484"/>
                  </a:cubicBezTo>
                  <a:cubicBezTo>
                    <a:pt x="208" y="484"/>
                    <a:pt x="207" y="488"/>
                    <a:pt x="207" y="488"/>
                  </a:cubicBezTo>
                  <a:cubicBezTo>
                    <a:pt x="207" y="488"/>
                    <a:pt x="207" y="492"/>
                    <a:pt x="207" y="492"/>
                  </a:cubicBezTo>
                  <a:cubicBezTo>
                    <a:pt x="207" y="492"/>
                    <a:pt x="207" y="496"/>
                    <a:pt x="207" y="496"/>
                  </a:cubicBezTo>
                  <a:cubicBezTo>
                    <a:pt x="207" y="496"/>
                    <a:pt x="206" y="496"/>
                    <a:pt x="206" y="496"/>
                  </a:cubicBezTo>
                  <a:cubicBezTo>
                    <a:pt x="206" y="496"/>
                    <a:pt x="205" y="494"/>
                    <a:pt x="205" y="494"/>
                  </a:cubicBezTo>
                  <a:cubicBezTo>
                    <a:pt x="205" y="494"/>
                    <a:pt x="204" y="495"/>
                    <a:pt x="204" y="495"/>
                  </a:cubicBezTo>
                  <a:cubicBezTo>
                    <a:pt x="204" y="495"/>
                    <a:pt x="203" y="497"/>
                    <a:pt x="203" y="497"/>
                  </a:cubicBezTo>
                  <a:cubicBezTo>
                    <a:pt x="203" y="497"/>
                    <a:pt x="205" y="498"/>
                    <a:pt x="205" y="498"/>
                  </a:cubicBezTo>
                  <a:cubicBezTo>
                    <a:pt x="205" y="498"/>
                    <a:pt x="206" y="501"/>
                    <a:pt x="206" y="501"/>
                  </a:cubicBezTo>
                  <a:cubicBezTo>
                    <a:pt x="206" y="501"/>
                    <a:pt x="207" y="503"/>
                    <a:pt x="207" y="503"/>
                  </a:cubicBezTo>
                  <a:cubicBezTo>
                    <a:pt x="207" y="503"/>
                    <a:pt x="208" y="503"/>
                    <a:pt x="208" y="503"/>
                  </a:cubicBezTo>
                  <a:cubicBezTo>
                    <a:pt x="208" y="503"/>
                    <a:pt x="209" y="506"/>
                    <a:pt x="209" y="506"/>
                  </a:cubicBezTo>
                  <a:cubicBezTo>
                    <a:pt x="209" y="506"/>
                    <a:pt x="210" y="505"/>
                    <a:pt x="210" y="505"/>
                  </a:cubicBezTo>
                  <a:cubicBezTo>
                    <a:pt x="210" y="505"/>
                    <a:pt x="211" y="502"/>
                    <a:pt x="211" y="502"/>
                  </a:cubicBezTo>
                  <a:cubicBezTo>
                    <a:pt x="211" y="502"/>
                    <a:pt x="210" y="501"/>
                    <a:pt x="210" y="501"/>
                  </a:cubicBezTo>
                  <a:cubicBezTo>
                    <a:pt x="210" y="501"/>
                    <a:pt x="211" y="499"/>
                    <a:pt x="211" y="499"/>
                  </a:cubicBezTo>
                  <a:cubicBezTo>
                    <a:pt x="211" y="499"/>
                    <a:pt x="212" y="496"/>
                    <a:pt x="212" y="496"/>
                  </a:cubicBezTo>
                  <a:cubicBezTo>
                    <a:pt x="212" y="496"/>
                    <a:pt x="214" y="496"/>
                    <a:pt x="214" y="496"/>
                  </a:cubicBezTo>
                  <a:cubicBezTo>
                    <a:pt x="214" y="496"/>
                    <a:pt x="215" y="493"/>
                    <a:pt x="215" y="493"/>
                  </a:cubicBezTo>
                  <a:cubicBezTo>
                    <a:pt x="215" y="493"/>
                    <a:pt x="218" y="488"/>
                    <a:pt x="218" y="488"/>
                  </a:cubicBezTo>
                  <a:cubicBezTo>
                    <a:pt x="218" y="488"/>
                    <a:pt x="220" y="485"/>
                    <a:pt x="220" y="485"/>
                  </a:cubicBezTo>
                  <a:cubicBezTo>
                    <a:pt x="220" y="485"/>
                    <a:pt x="224" y="482"/>
                    <a:pt x="224" y="482"/>
                  </a:cubicBezTo>
                  <a:cubicBezTo>
                    <a:pt x="224" y="482"/>
                    <a:pt x="226" y="481"/>
                    <a:pt x="226" y="481"/>
                  </a:cubicBezTo>
                  <a:cubicBezTo>
                    <a:pt x="226" y="481"/>
                    <a:pt x="227" y="478"/>
                    <a:pt x="227" y="478"/>
                  </a:cubicBezTo>
                  <a:cubicBezTo>
                    <a:pt x="227" y="478"/>
                    <a:pt x="229" y="478"/>
                    <a:pt x="229" y="478"/>
                  </a:cubicBezTo>
                  <a:cubicBezTo>
                    <a:pt x="229" y="478"/>
                    <a:pt x="232" y="473"/>
                    <a:pt x="232" y="473"/>
                  </a:cubicBezTo>
                  <a:cubicBezTo>
                    <a:pt x="232" y="473"/>
                    <a:pt x="235" y="466"/>
                    <a:pt x="235" y="466"/>
                  </a:cubicBezTo>
                  <a:cubicBezTo>
                    <a:pt x="235" y="466"/>
                    <a:pt x="238" y="464"/>
                    <a:pt x="238" y="464"/>
                  </a:cubicBezTo>
                  <a:cubicBezTo>
                    <a:pt x="238" y="464"/>
                    <a:pt x="239" y="462"/>
                    <a:pt x="239" y="462"/>
                  </a:cubicBezTo>
                  <a:cubicBezTo>
                    <a:pt x="239" y="462"/>
                    <a:pt x="240" y="460"/>
                    <a:pt x="240" y="460"/>
                  </a:cubicBezTo>
                  <a:cubicBezTo>
                    <a:pt x="240" y="460"/>
                    <a:pt x="241" y="456"/>
                    <a:pt x="241" y="456"/>
                  </a:cubicBezTo>
                  <a:cubicBezTo>
                    <a:pt x="241" y="456"/>
                    <a:pt x="241" y="459"/>
                    <a:pt x="241" y="459"/>
                  </a:cubicBezTo>
                  <a:cubicBezTo>
                    <a:pt x="241" y="459"/>
                    <a:pt x="240" y="463"/>
                    <a:pt x="240" y="463"/>
                  </a:cubicBezTo>
                  <a:cubicBezTo>
                    <a:pt x="240" y="463"/>
                    <a:pt x="240" y="466"/>
                    <a:pt x="240" y="466"/>
                  </a:cubicBezTo>
                  <a:cubicBezTo>
                    <a:pt x="240" y="466"/>
                    <a:pt x="239" y="468"/>
                    <a:pt x="239" y="468"/>
                  </a:cubicBezTo>
                  <a:cubicBezTo>
                    <a:pt x="239" y="468"/>
                    <a:pt x="238" y="471"/>
                    <a:pt x="238" y="471"/>
                  </a:cubicBezTo>
                  <a:cubicBezTo>
                    <a:pt x="238" y="471"/>
                    <a:pt x="238" y="474"/>
                    <a:pt x="238" y="474"/>
                  </a:cubicBezTo>
                  <a:cubicBezTo>
                    <a:pt x="238" y="474"/>
                    <a:pt x="237" y="477"/>
                    <a:pt x="237" y="477"/>
                  </a:cubicBezTo>
                  <a:cubicBezTo>
                    <a:pt x="237" y="477"/>
                    <a:pt x="235" y="479"/>
                    <a:pt x="235" y="479"/>
                  </a:cubicBezTo>
                  <a:cubicBezTo>
                    <a:pt x="235" y="479"/>
                    <a:pt x="233" y="482"/>
                    <a:pt x="233" y="482"/>
                  </a:cubicBezTo>
                  <a:cubicBezTo>
                    <a:pt x="233" y="482"/>
                    <a:pt x="230" y="487"/>
                    <a:pt x="230" y="487"/>
                  </a:cubicBezTo>
                  <a:cubicBezTo>
                    <a:pt x="230" y="487"/>
                    <a:pt x="228" y="495"/>
                    <a:pt x="228" y="495"/>
                  </a:cubicBezTo>
                  <a:cubicBezTo>
                    <a:pt x="228" y="495"/>
                    <a:pt x="226" y="501"/>
                    <a:pt x="226" y="501"/>
                  </a:cubicBezTo>
                  <a:cubicBezTo>
                    <a:pt x="226" y="501"/>
                    <a:pt x="225" y="504"/>
                    <a:pt x="225" y="504"/>
                  </a:cubicBezTo>
                  <a:cubicBezTo>
                    <a:pt x="225" y="504"/>
                    <a:pt x="224" y="504"/>
                    <a:pt x="224" y="504"/>
                  </a:cubicBezTo>
                  <a:cubicBezTo>
                    <a:pt x="224" y="504"/>
                    <a:pt x="222" y="504"/>
                    <a:pt x="222" y="504"/>
                  </a:cubicBezTo>
                  <a:cubicBezTo>
                    <a:pt x="222" y="504"/>
                    <a:pt x="221" y="505"/>
                    <a:pt x="221" y="505"/>
                  </a:cubicBezTo>
                  <a:cubicBezTo>
                    <a:pt x="221" y="505"/>
                    <a:pt x="219" y="508"/>
                    <a:pt x="219" y="508"/>
                  </a:cubicBezTo>
                  <a:cubicBezTo>
                    <a:pt x="219" y="508"/>
                    <a:pt x="217" y="511"/>
                    <a:pt x="217" y="511"/>
                  </a:cubicBezTo>
                  <a:cubicBezTo>
                    <a:pt x="217" y="511"/>
                    <a:pt x="218" y="512"/>
                    <a:pt x="218" y="512"/>
                  </a:cubicBezTo>
                  <a:cubicBezTo>
                    <a:pt x="218" y="512"/>
                    <a:pt x="220" y="511"/>
                    <a:pt x="220" y="511"/>
                  </a:cubicBezTo>
                  <a:cubicBezTo>
                    <a:pt x="220" y="511"/>
                    <a:pt x="221" y="511"/>
                    <a:pt x="221" y="511"/>
                  </a:cubicBezTo>
                  <a:cubicBezTo>
                    <a:pt x="221" y="511"/>
                    <a:pt x="223" y="509"/>
                    <a:pt x="223" y="509"/>
                  </a:cubicBezTo>
                  <a:cubicBezTo>
                    <a:pt x="223" y="509"/>
                    <a:pt x="225" y="509"/>
                    <a:pt x="225" y="509"/>
                  </a:cubicBezTo>
                  <a:cubicBezTo>
                    <a:pt x="225" y="509"/>
                    <a:pt x="226" y="509"/>
                    <a:pt x="226" y="509"/>
                  </a:cubicBezTo>
                  <a:cubicBezTo>
                    <a:pt x="226" y="509"/>
                    <a:pt x="228" y="506"/>
                    <a:pt x="228" y="506"/>
                  </a:cubicBezTo>
                  <a:cubicBezTo>
                    <a:pt x="228" y="506"/>
                    <a:pt x="231" y="501"/>
                    <a:pt x="231" y="501"/>
                  </a:cubicBezTo>
                  <a:cubicBezTo>
                    <a:pt x="231" y="501"/>
                    <a:pt x="232" y="495"/>
                    <a:pt x="232" y="495"/>
                  </a:cubicBezTo>
                  <a:cubicBezTo>
                    <a:pt x="232" y="495"/>
                    <a:pt x="234" y="492"/>
                    <a:pt x="234" y="492"/>
                  </a:cubicBezTo>
                  <a:cubicBezTo>
                    <a:pt x="234" y="492"/>
                    <a:pt x="235" y="490"/>
                    <a:pt x="235" y="490"/>
                  </a:cubicBezTo>
                  <a:cubicBezTo>
                    <a:pt x="235" y="490"/>
                    <a:pt x="237" y="489"/>
                    <a:pt x="237" y="489"/>
                  </a:cubicBezTo>
                  <a:cubicBezTo>
                    <a:pt x="237" y="489"/>
                    <a:pt x="237" y="490"/>
                    <a:pt x="237" y="490"/>
                  </a:cubicBezTo>
                  <a:cubicBezTo>
                    <a:pt x="237" y="490"/>
                    <a:pt x="237" y="494"/>
                    <a:pt x="237" y="494"/>
                  </a:cubicBezTo>
                  <a:cubicBezTo>
                    <a:pt x="237" y="494"/>
                    <a:pt x="237" y="498"/>
                    <a:pt x="237" y="498"/>
                  </a:cubicBezTo>
                  <a:cubicBezTo>
                    <a:pt x="237" y="498"/>
                    <a:pt x="237" y="500"/>
                    <a:pt x="237" y="500"/>
                  </a:cubicBezTo>
                  <a:cubicBezTo>
                    <a:pt x="237" y="500"/>
                    <a:pt x="237" y="503"/>
                    <a:pt x="237" y="503"/>
                  </a:cubicBezTo>
                  <a:cubicBezTo>
                    <a:pt x="237" y="503"/>
                    <a:pt x="235" y="507"/>
                    <a:pt x="235" y="507"/>
                  </a:cubicBezTo>
                  <a:cubicBezTo>
                    <a:pt x="235" y="507"/>
                    <a:pt x="234" y="509"/>
                    <a:pt x="234" y="509"/>
                  </a:cubicBezTo>
                  <a:cubicBezTo>
                    <a:pt x="234" y="509"/>
                    <a:pt x="234" y="512"/>
                    <a:pt x="234" y="512"/>
                  </a:cubicBezTo>
                  <a:cubicBezTo>
                    <a:pt x="234" y="512"/>
                    <a:pt x="232" y="514"/>
                    <a:pt x="232" y="514"/>
                  </a:cubicBezTo>
                  <a:cubicBezTo>
                    <a:pt x="232" y="514"/>
                    <a:pt x="229" y="516"/>
                    <a:pt x="229" y="516"/>
                  </a:cubicBezTo>
                  <a:cubicBezTo>
                    <a:pt x="229" y="516"/>
                    <a:pt x="229" y="518"/>
                    <a:pt x="229" y="518"/>
                  </a:cubicBezTo>
                  <a:cubicBezTo>
                    <a:pt x="229" y="518"/>
                    <a:pt x="229" y="520"/>
                    <a:pt x="229" y="520"/>
                  </a:cubicBezTo>
                  <a:cubicBezTo>
                    <a:pt x="229" y="520"/>
                    <a:pt x="233" y="520"/>
                    <a:pt x="233" y="520"/>
                  </a:cubicBezTo>
                  <a:cubicBezTo>
                    <a:pt x="233" y="520"/>
                    <a:pt x="235" y="517"/>
                    <a:pt x="235" y="517"/>
                  </a:cubicBezTo>
                  <a:cubicBezTo>
                    <a:pt x="235" y="517"/>
                    <a:pt x="237" y="517"/>
                    <a:pt x="237" y="517"/>
                  </a:cubicBezTo>
                  <a:cubicBezTo>
                    <a:pt x="237" y="517"/>
                    <a:pt x="238" y="517"/>
                    <a:pt x="238" y="517"/>
                  </a:cubicBezTo>
                  <a:cubicBezTo>
                    <a:pt x="238" y="517"/>
                    <a:pt x="239" y="514"/>
                    <a:pt x="239" y="514"/>
                  </a:cubicBezTo>
                  <a:cubicBezTo>
                    <a:pt x="239" y="514"/>
                    <a:pt x="240" y="514"/>
                    <a:pt x="240" y="514"/>
                  </a:cubicBezTo>
                  <a:cubicBezTo>
                    <a:pt x="240" y="514"/>
                    <a:pt x="241" y="513"/>
                    <a:pt x="241" y="513"/>
                  </a:cubicBezTo>
                  <a:cubicBezTo>
                    <a:pt x="241" y="513"/>
                    <a:pt x="242" y="514"/>
                    <a:pt x="242" y="514"/>
                  </a:cubicBezTo>
                  <a:cubicBezTo>
                    <a:pt x="242" y="514"/>
                    <a:pt x="241" y="517"/>
                    <a:pt x="241" y="517"/>
                  </a:cubicBezTo>
                  <a:cubicBezTo>
                    <a:pt x="241" y="517"/>
                    <a:pt x="240" y="519"/>
                    <a:pt x="240" y="519"/>
                  </a:cubicBezTo>
                  <a:cubicBezTo>
                    <a:pt x="240" y="519"/>
                    <a:pt x="240" y="519"/>
                    <a:pt x="240" y="519"/>
                  </a:cubicBezTo>
                  <a:cubicBezTo>
                    <a:pt x="240" y="519"/>
                    <a:pt x="240" y="518"/>
                    <a:pt x="240" y="518"/>
                  </a:cubicBezTo>
                  <a:cubicBezTo>
                    <a:pt x="240" y="518"/>
                    <a:pt x="238" y="518"/>
                    <a:pt x="238" y="518"/>
                  </a:cubicBezTo>
                  <a:cubicBezTo>
                    <a:pt x="238" y="518"/>
                    <a:pt x="238" y="519"/>
                    <a:pt x="238" y="519"/>
                  </a:cubicBezTo>
                  <a:cubicBezTo>
                    <a:pt x="238" y="519"/>
                    <a:pt x="240" y="526"/>
                    <a:pt x="240" y="526"/>
                  </a:cubicBezTo>
                  <a:cubicBezTo>
                    <a:pt x="240" y="526"/>
                    <a:pt x="241" y="530"/>
                    <a:pt x="241" y="530"/>
                  </a:cubicBezTo>
                  <a:cubicBezTo>
                    <a:pt x="241" y="530"/>
                    <a:pt x="240" y="539"/>
                    <a:pt x="240" y="539"/>
                  </a:cubicBezTo>
                  <a:cubicBezTo>
                    <a:pt x="240" y="539"/>
                    <a:pt x="239" y="545"/>
                    <a:pt x="239" y="545"/>
                  </a:cubicBezTo>
                  <a:cubicBezTo>
                    <a:pt x="239" y="545"/>
                    <a:pt x="237" y="548"/>
                    <a:pt x="237" y="548"/>
                  </a:cubicBezTo>
                  <a:cubicBezTo>
                    <a:pt x="237" y="548"/>
                    <a:pt x="236" y="552"/>
                    <a:pt x="236" y="552"/>
                  </a:cubicBezTo>
                  <a:cubicBezTo>
                    <a:pt x="236" y="552"/>
                    <a:pt x="236" y="556"/>
                    <a:pt x="236" y="556"/>
                  </a:cubicBezTo>
                  <a:cubicBezTo>
                    <a:pt x="236" y="556"/>
                    <a:pt x="238" y="559"/>
                    <a:pt x="238" y="559"/>
                  </a:cubicBezTo>
                  <a:cubicBezTo>
                    <a:pt x="238" y="559"/>
                    <a:pt x="238" y="562"/>
                    <a:pt x="238" y="562"/>
                  </a:cubicBezTo>
                  <a:cubicBezTo>
                    <a:pt x="238" y="562"/>
                    <a:pt x="238" y="566"/>
                    <a:pt x="238" y="566"/>
                  </a:cubicBezTo>
                  <a:cubicBezTo>
                    <a:pt x="238" y="566"/>
                    <a:pt x="240" y="569"/>
                    <a:pt x="240" y="569"/>
                  </a:cubicBezTo>
                  <a:cubicBezTo>
                    <a:pt x="240" y="569"/>
                    <a:pt x="242" y="570"/>
                    <a:pt x="242" y="570"/>
                  </a:cubicBezTo>
                  <a:cubicBezTo>
                    <a:pt x="242" y="570"/>
                    <a:pt x="244" y="570"/>
                    <a:pt x="244" y="570"/>
                  </a:cubicBezTo>
                  <a:cubicBezTo>
                    <a:pt x="244" y="570"/>
                    <a:pt x="245" y="573"/>
                    <a:pt x="245" y="573"/>
                  </a:cubicBezTo>
                  <a:cubicBezTo>
                    <a:pt x="245" y="573"/>
                    <a:pt x="245" y="574"/>
                    <a:pt x="245" y="574"/>
                  </a:cubicBezTo>
                  <a:cubicBezTo>
                    <a:pt x="245" y="574"/>
                    <a:pt x="246" y="577"/>
                    <a:pt x="246" y="577"/>
                  </a:cubicBezTo>
                  <a:cubicBezTo>
                    <a:pt x="246" y="577"/>
                    <a:pt x="247" y="577"/>
                    <a:pt x="247" y="577"/>
                  </a:cubicBezTo>
                  <a:cubicBezTo>
                    <a:pt x="247" y="577"/>
                    <a:pt x="248" y="575"/>
                    <a:pt x="248" y="575"/>
                  </a:cubicBezTo>
                  <a:cubicBezTo>
                    <a:pt x="248" y="575"/>
                    <a:pt x="250" y="575"/>
                    <a:pt x="250" y="575"/>
                  </a:cubicBezTo>
                  <a:cubicBezTo>
                    <a:pt x="250" y="575"/>
                    <a:pt x="251" y="575"/>
                    <a:pt x="251" y="575"/>
                  </a:cubicBezTo>
                  <a:cubicBezTo>
                    <a:pt x="251" y="575"/>
                    <a:pt x="253" y="576"/>
                    <a:pt x="253" y="576"/>
                  </a:cubicBezTo>
                  <a:cubicBezTo>
                    <a:pt x="253" y="576"/>
                    <a:pt x="254" y="577"/>
                    <a:pt x="254" y="577"/>
                  </a:cubicBezTo>
                  <a:cubicBezTo>
                    <a:pt x="254" y="577"/>
                    <a:pt x="255" y="576"/>
                    <a:pt x="255" y="576"/>
                  </a:cubicBezTo>
                  <a:cubicBezTo>
                    <a:pt x="255" y="576"/>
                    <a:pt x="257" y="578"/>
                    <a:pt x="257" y="578"/>
                  </a:cubicBezTo>
                  <a:cubicBezTo>
                    <a:pt x="257" y="578"/>
                    <a:pt x="258" y="581"/>
                    <a:pt x="258" y="581"/>
                  </a:cubicBezTo>
                  <a:cubicBezTo>
                    <a:pt x="258" y="581"/>
                    <a:pt x="261" y="583"/>
                    <a:pt x="261" y="583"/>
                  </a:cubicBezTo>
                  <a:cubicBezTo>
                    <a:pt x="261" y="583"/>
                    <a:pt x="263" y="585"/>
                    <a:pt x="263" y="585"/>
                  </a:cubicBezTo>
                  <a:cubicBezTo>
                    <a:pt x="263" y="585"/>
                    <a:pt x="264" y="587"/>
                    <a:pt x="264" y="587"/>
                  </a:cubicBezTo>
                  <a:cubicBezTo>
                    <a:pt x="264" y="587"/>
                    <a:pt x="267" y="585"/>
                    <a:pt x="267" y="585"/>
                  </a:cubicBezTo>
                  <a:cubicBezTo>
                    <a:pt x="267" y="585"/>
                    <a:pt x="270" y="581"/>
                    <a:pt x="270" y="581"/>
                  </a:cubicBezTo>
                  <a:cubicBezTo>
                    <a:pt x="270" y="581"/>
                    <a:pt x="272" y="578"/>
                    <a:pt x="272" y="578"/>
                  </a:cubicBezTo>
                  <a:cubicBezTo>
                    <a:pt x="272" y="578"/>
                    <a:pt x="275" y="575"/>
                    <a:pt x="275" y="575"/>
                  </a:cubicBezTo>
                  <a:cubicBezTo>
                    <a:pt x="275" y="575"/>
                    <a:pt x="278" y="575"/>
                    <a:pt x="278" y="575"/>
                  </a:cubicBezTo>
                  <a:cubicBezTo>
                    <a:pt x="278" y="575"/>
                    <a:pt x="279" y="576"/>
                    <a:pt x="279" y="576"/>
                  </a:cubicBezTo>
                  <a:cubicBezTo>
                    <a:pt x="279" y="576"/>
                    <a:pt x="280" y="573"/>
                    <a:pt x="280" y="573"/>
                  </a:cubicBezTo>
                  <a:cubicBezTo>
                    <a:pt x="280" y="573"/>
                    <a:pt x="279" y="572"/>
                    <a:pt x="279" y="572"/>
                  </a:cubicBezTo>
                  <a:cubicBezTo>
                    <a:pt x="279" y="572"/>
                    <a:pt x="278" y="572"/>
                    <a:pt x="278" y="572"/>
                  </a:cubicBezTo>
                  <a:cubicBezTo>
                    <a:pt x="278" y="572"/>
                    <a:pt x="278" y="570"/>
                    <a:pt x="278" y="570"/>
                  </a:cubicBezTo>
                  <a:cubicBezTo>
                    <a:pt x="278" y="570"/>
                    <a:pt x="281" y="569"/>
                    <a:pt x="281" y="569"/>
                  </a:cubicBezTo>
                  <a:cubicBezTo>
                    <a:pt x="281" y="569"/>
                    <a:pt x="283" y="567"/>
                    <a:pt x="283" y="567"/>
                  </a:cubicBezTo>
                  <a:cubicBezTo>
                    <a:pt x="283" y="567"/>
                    <a:pt x="284" y="567"/>
                    <a:pt x="284" y="567"/>
                  </a:cubicBezTo>
                  <a:cubicBezTo>
                    <a:pt x="284" y="567"/>
                    <a:pt x="285" y="568"/>
                    <a:pt x="285" y="568"/>
                  </a:cubicBezTo>
                  <a:cubicBezTo>
                    <a:pt x="285" y="568"/>
                    <a:pt x="284" y="571"/>
                    <a:pt x="284" y="571"/>
                  </a:cubicBezTo>
                  <a:cubicBezTo>
                    <a:pt x="284" y="571"/>
                    <a:pt x="284" y="573"/>
                    <a:pt x="284" y="573"/>
                  </a:cubicBezTo>
                  <a:cubicBezTo>
                    <a:pt x="284" y="573"/>
                    <a:pt x="282" y="575"/>
                    <a:pt x="282" y="575"/>
                  </a:cubicBezTo>
                  <a:cubicBezTo>
                    <a:pt x="282" y="575"/>
                    <a:pt x="281" y="576"/>
                    <a:pt x="281" y="576"/>
                  </a:cubicBezTo>
                  <a:cubicBezTo>
                    <a:pt x="281" y="576"/>
                    <a:pt x="280" y="576"/>
                    <a:pt x="280" y="576"/>
                  </a:cubicBezTo>
                  <a:cubicBezTo>
                    <a:pt x="280" y="576"/>
                    <a:pt x="280" y="578"/>
                    <a:pt x="280" y="578"/>
                  </a:cubicBezTo>
                  <a:cubicBezTo>
                    <a:pt x="280" y="578"/>
                    <a:pt x="280" y="579"/>
                    <a:pt x="280" y="579"/>
                  </a:cubicBezTo>
                  <a:cubicBezTo>
                    <a:pt x="280" y="579"/>
                    <a:pt x="282" y="579"/>
                    <a:pt x="282" y="579"/>
                  </a:cubicBezTo>
                  <a:cubicBezTo>
                    <a:pt x="282" y="579"/>
                    <a:pt x="283" y="577"/>
                    <a:pt x="283" y="577"/>
                  </a:cubicBezTo>
                  <a:cubicBezTo>
                    <a:pt x="283" y="577"/>
                    <a:pt x="286" y="574"/>
                    <a:pt x="286" y="574"/>
                  </a:cubicBezTo>
                  <a:cubicBezTo>
                    <a:pt x="286" y="574"/>
                    <a:pt x="288" y="574"/>
                    <a:pt x="288" y="574"/>
                  </a:cubicBezTo>
                  <a:cubicBezTo>
                    <a:pt x="288" y="574"/>
                    <a:pt x="287" y="577"/>
                    <a:pt x="287" y="577"/>
                  </a:cubicBezTo>
                  <a:cubicBezTo>
                    <a:pt x="287" y="577"/>
                    <a:pt x="286" y="577"/>
                    <a:pt x="286" y="577"/>
                  </a:cubicBezTo>
                  <a:cubicBezTo>
                    <a:pt x="286" y="577"/>
                    <a:pt x="285" y="580"/>
                    <a:pt x="285" y="580"/>
                  </a:cubicBezTo>
                  <a:cubicBezTo>
                    <a:pt x="285" y="580"/>
                    <a:pt x="287" y="583"/>
                    <a:pt x="287" y="583"/>
                  </a:cubicBezTo>
                  <a:cubicBezTo>
                    <a:pt x="287" y="583"/>
                    <a:pt x="288" y="584"/>
                    <a:pt x="288" y="584"/>
                  </a:cubicBezTo>
                  <a:cubicBezTo>
                    <a:pt x="288" y="584"/>
                    <a:pt x="288" y="588"/>
                    <a:pt x="288" y="588"/>
                  </a:cubicBezTo>
                  <a:cubicBezTo>
                    <a:pt x="288" y="588"/>
                    <a:pt x="290" y="586"/>
                    <a:pt x="290" y="586"/>
                  </a:cubicBezTo>
                  <a:cubicBezTo>
                    <a:pt x="290" y="586"/>
                    <a:pt x="291" y="587"/>
                    <a:pt x="291" y="587"/>
                  </a:cubicBezTo>
                  <a:cubicBezTo>
                    <a:pt x="291" y="587"/>
                    <a:pt x="290" y="589"/>
                    <a:pt x="290" y="589"/>
                  </a:cubicBezTo>
                  <a:cubicBezTo>
                    <a:pt x="290" y="589"/>
                    <a:pt x="290" y="593"/>
                    <a:pt x="290" y="593"/>
                  </a:cubicBezTo>
                  <a:cubicBezTo>
                    <a:pt x="290" y="593"/>
                    <a:pt x="291" y="592"/>
                    <a:pt x="291" y="592"/>
                  </a:cubicBezTo>
                  <a:cubicBezTo>
                    <a:pt x="291" y="592"/>
                    <a:pt x="292" y="589"/>
                    <a:pt x="292" y="589"/>
                  </a:cubicBezTo>
                  <a:cubicBezTo>
                    <a:pt x="292" y="589"/>
                    <a:pt x="294" y="587"/>
                    <a:pt x="294" y="587"/>
                  </a:cubicBezTo>
                  <a:cubicBezTo>
                    <a:pt x="294" y="587"/>
                    <a:pt x="292" y="587"/>
                    <a:pt x="292" y="587"/>
                  </a:cubicBezTo>
                  <a:cubicBezTo>
                    <a:pt x="292" y="587"/>
                    <a:pt x="291" y="584"/>
                    <a:pt x="291" y="584"/>
                  </a:cubicBezTo>
                  <a:cubicBezTo>
                    <a:pt x="291" y="584"/>
                    <a:pt x="293" y="583"/>
                    <a:pt x="293" y="583"/>
                  </a:cubicBezTo>
                  <a:cubicBezTo>
                    <a:pt x="293" y="583"/>
                    <a:pt x="296" y="583"/>
                    <a:pt x="296" y="583"/>
                  </a:cubicBezTo>
                  <a:cubicBezTo>
                    <a:pt x="296" y="583"/>
                    <a:pt x="298" y="582"/>
                    <a:pt x="298" y="582"/>
                  </a:cubicBezTo>
                  <a:cubicBezTo>
                    <a:pt x="298" y="582"/>
                    <a:pt x="303" y="578"/>
                    <a:pt x="303" y="578"/>
                  </a:cubicBezTo>
                  <a:cubicBezTo>
                    <a:pt x="303" y="578"/>
                    <a:pt x="309" y="572"/>
                    <a:pt x="309" y="572"/>
                  </a:cubicBezTo>
                  <a:cubicBezTo>
                    <a:pt x="309" y="572"/>
                    <a:pt x="313" y="568"/>
                    <a:pt x="313" y="568"/>
                  </a:cubicBezTo>
                  <a:cubicBezTo>
                    <a:pt x="313" y="568"/>
                    <a:pt x="319" y="565"/>
                    <a:pt x="319" y="565"/>
                  </a:cubicBezTo>
                  <a:cubicBezTo>
                    <a:pt x="319" y="565"/>
                    <a:pt x="325" y="565"/>
                    <a:pt x="325" y="565"/>
                  </a:cubicBezTo>
                  <a:cubicBezTo>
                    <a:pt x="325" y="565"/>
                    <a:pt x="329" y="565"/>
                    <a:pt x="329" y="565"/>
                  </a:cubicBezTo>
                  <a:cubicBezTo>
                    <a:pt x="329" y="565"/>
                    <a:pt x="332" y="563"/>
                    <a:pt x="332" y="563"/>
                  </a:cubicBezTo>
                  <a:cubicBezTo>
                    <a:pt x="332" y="563"/>
                    <a:pt x="335" y="561"/>
                    <a:pt x="335" y="561"/>
                  </a:cubicBezTo>
                  <a:cubicBezTo>
                    <a:pt x="335" y="561"/>
                    <a:pt x="335" y="560"/>
                    <a:pt x="335" y="560"/>
                  </a:cubicBezTo>
                  <a:cubicBezTo>
                    <a:pt x="335" y="560"/>
                    <a:pt x="337" y="560"/>
                    <a:pt x="337" y="560"/>
                  </a:cubicBezTo>
                  <a:cubicBezTo>
                    <a:pt x="337" y="560"/>
                    <a:pt x="338" y="558"/>
                    <a:pt x="338" y="558"/>
                  </a:cubicBezTo>
                  <a:cubicBezTo>
                    <a:pt x="338" y="558"/>
                    <a:pt x="339" y="555"/>
                    <a:pt x="339" y="555"/>
                  </a:cubicBezTo>
                  <a:cubicBezTo>
                    <a:pt x="339" y="555"/>
                    <a:pt x="340" y="552"/>
                    <a:pt x="340" y="552"/>
                  </a:cubicBezTo>
                  <a:cubicBezTo>
                    <a:pt x="340" y="552"/>
                    <a:pt x="340" y="549"/>
                    <a:pt x="340" y="549"/>
                  </a:cubicBezTo>
                  <a:cubicBezTo>
                    <a:pt x="340" y="549"/>
                    <a:pt x="342" y="544"/>
                    <a:pt x="342" y="544"/>
                  </a:cubicBezTo>
                  <a:cubicBezTo>
                    <a:pt x="342" y="544"/>
                    <a:pt x="345" y="539"/>
                    <a:pt x="345" y="539"/>
                  </a:cubicBezTo>
                  <a:cubicBezTo>
                    <a:pt x="345" y="539"/>
                    <a:pt x="347" y="534"/>
                    <a:pt x="347" y="534"/>
                  </a:cubicBezTo>
                  <a:cubicBezTo>
                    <a:pt x="347" y="534"/>
                    <a:pt x="348" y="529"/>
                    <a:pt x="348" y="529"/>
                  </a:cubicBezTo>
                  <a:cubicBezTo>
                    <a:pt x="348" y="529"/>
                    <a:pt x="350" y="525"/>
                    <a:pt x="350" y="525"/>
                  </a:cubicBezTo>
                  <a:cubicBezTo>
                    <a:pt x="350" y="525"/>
                    <a:pt x="353" y="520"/>
                    <a:pt x="353" y="520"/>
                  </a:cubicBezTo>
                  <a:cubicBezTo>
                    <a:pt x="353" y="520"/>
                    <a:pt x="356" y="514"/>
                    <a:pt x="356" y="514"/>
                  </a:cubicBezTo>
                  <a:cubicBezTo>
                    <a:pt x="356" y="514"/>
                    <a:pt x="358" y="510"/>
                    <a:pt x="358" y="510"/>
                  </a:cubicBezTo>
                  <a:cubicBezTo>
                    <a:pt x="358" y="510"/>
                    <a:pt x="360" y="510"/>
                    <a:pt x="360" y="510"/>
                  </a:cubicBezTo>
                  <a:cubicBezTo>
                    <a:pt x="360" y="510"/>
                    <a:pt x="360" y="508"/>
                    <a:pt x="360" y="508"/>
                  </a:cubicBezTo>
                  <a:cubicBezTo>
                    <a:pt x="360" y="508"/>
                    <a:pt x="361" y="507"/>
                    <a:pt x="361" y="507"/>
                  </a:cubicBezTo>
                  <a:cubicBezTo>
                    <a:pt x="361" y="507"/>
                    <a:pt x="362" y="503"/>
                    <a:pt x="362" y="503"/>
                  </a:cubicBezTo>
                  <a:cubicBezTo>
                    <a:pt x="362" y="503"/>
                    <a:pt x="365" y="500"/>
                    <a:pt x="365" y="500"/>
                  </a:cubicBezTo>
                  <a:cubicBezTo>
                    <a:pt x="365" y="500"/>
                    <a:pt x="365" y="496"/>
                    <a:pt x="365" y="496"/>
                  </a:cubicBezTo>
                  <a:cubicBezTo>
                    <a:pt x="365" y="496"/>
                    <a:pt x="367" y="493"/>
                    <a:pt x="367" y="493"/>
                  </a:cubicBezTo>
                  <a:cubicBezTo>
                    <a:pt x="367" y="493"/>
                    <a:pt x="368" y="490"/>
                    <a:pt x="368" y="490"/>
                  </a:cubicBezTo>
                  <a:cubicBezTo>
                    <a:pt x="368" y="490"/>
                    <a:pt x="371" y="487"/>
                    <a:pt x="371" y="487"/>
                  </a:cubicBezTo>
                  <a:cubicBezTo>
                    <a:pt x="371" y="487"/>
                    <a:pt x="374" y="482"/>
                    <a:pt x="374" y="482"/>
                  </a:cubicBezTo>
                  <a:cubicBezTo>
                    <a:pt x="374" y="482"/>
                    <a:pt x="375" y="476"/>
                    <a:pt x="375" y="476"/>
                  </a:cubicBezTo>
                  <a:cubicBezTo>
                    <a:pt x="375" y="476"/>
                    <a:pt x="377" y="475"/>
                    <a:pt x="377" y="475"/>
                  </a:cubicBezTo>
                  <a:cubicBezTo>
                    <a:pt x="377" y="475"/>
                    <a:pt x="378" y="472"/>
                    <a:pt x="378" y="472"/>
                  </a:cubicBezTo>
                  <a:cubicBezTo>
                    <a:pt x="378" y="472"/>
                    <a:pt x="380" y="470"/>
                    <a:pt x="380" y="470"/>
                  </a:cubicBezTo>
                  <a:cubicBezTo>
                    <a:pt x="380" y="470"/>
                    <a:pt x="383" y="465"/>
                    <a:pt x="383" y="465"/>
                  </a:cubicBezTo>
                  <a:cubicBezTo>
                    <a:pt x="383" y="465"/>
                    <a:pt x="386" y="462"/>
                    <a:pt x="386" y="462"/>
                  </a:cubicBezTo>
                  <a:cubicBezTo>
                    <a:pt x="386" y="462"/>
                    <a:pt x="388" y="461"/>
                    <a:pt x="388" y="461"/>
                  </a:cubicBezTo>
                  <a:cubicBezTo>
                    <a:pt x="388" y="461"/>
                    <a:pt x="388" y="458"/>
                    <a:pt x="388" y="458"/>
                  </a:cubicBezTo>
                  <a:cubicBezTo>
                    <a:pt x="388" y="458"/>
                    <a:pt x="391" y="456"/>
                    <a:pt x="391" y="456"/>
                  </a:cubicBezTo>
                  <a:cubicBezTo>
                    <a:pt x="391" y="456"/>
                    <a:pt x="394" y="454"/>
                    <a:pt x="394" y="454"/>
                  </a:cubicBezTo>
                  <a:cubicBezTo>
                    <a:pt x="394" y="454"/>
                    <a:pt x="395" y="448"/>
                    <a:pt x="395" y="448"/>
                  </a:cubicBezTo>
                  <a:cubicBezTo>
                    <a:pt x="395" y="448"/>
                    <a:pt x="397" y="444"/>
                    <a:pt x="397" y="444"/>
                  </a:cubicBezTo>
                  <a:cubicBezTo>
                    <a:pt x="397" y="444"/>
                    <a:pt x="401" y="437"/>
                    <a:pt x="401" y="437"/>
                  </a:cubicBezTo>
                  <a:cubicBezTo>
                    <a:pt x="401" y="437"/>
                    <a:pt x="404" y="430"/>
                    <a:pt x="404" y="430"/>
                  </a:cubicBezTo>
                  <a:cubicBezTo>
                    <a:pt x="404" y="430"/>
                    <a:pt x="406" y="426"/>
                    <a:pt x="406" y="426"/>
                  </a:cubicBezTo>
                  <a:cubicBezTo>
                    <a:pt x="406" y="426"/>
                    <a:pt x="407" y="422"/>
                    <a:pt x="407" y="422"/>
                  </a:cubicBezTo>
                  <a:cubicBezTo>
                    <a:pt x="407" y="422"/>
                    <a:pt x="408" y="417"/>
                    <a:pt x="408" y="417"/>
                  </a:cubicBezTo>
                  <a:cubicBezTo>
                    <a:pt x="408" y="417"/>
                    <a:pt x="412" y="407"/>
                    <a:pt x="412" y="407"/>
                  </a:cubicBezTo>
                  <a:cubicBezTo>
                    <a:pt x="412" y="407"/>
                    <a:pt x="416" y="397"/>
                    <a:pt x="416" y="397"/>
                  </a:cubicBezTo>
                  <a:cubicBezTo>
                    <a:pt x="416" y="397"/>
                    <a:pt x="417" y="393"/>
                    <a:pt x="417" y="393"/>
                  </a:cubicBezTo>
                  <a:cubicBezTo>
                    <a:pt x="417" y="393"/>
                    <a:pt x="418" y="388"/>
                    <a:pt x="418" y="388"/>
                  </a:cubicBezTo>
                  <a:cubicBezTo>
                    <a:pt x="418" y="388"/>
                    <a:pt x="420" y="385"/>
                    <a:pt x="420" y="385"/>
                  </a:cubicBezTo>
                  <a:cubicBezTo>
                    <a:pt x="420" y="385"/>
                    <a:pt x="421" y="382"/>
                    <a:pt x="421" y="382"/>
                  </a:cubicBezTo>
                  <a:cubicBezTo>
                    <a:pt x="421" y="382"/>
                    <a:pt x="424" y="376"/>
                    <a:pt x="424" y="376"/>
                  </a:cubicBezTo>
                  <a:cubicBezTo>
                    <a:pt x="424" y="376"/>
                    <a:pt x="424" y="371"/>
                    <a:pt x="424" y="371"/>
                  </a:cubicBezTo>
                  <a:cubicBezTo>
                    <a:pt x="424" y="371"/>
                    <a:pt x="425" y="364"/>
                    <a:pt x="425" y="364"/>
                  </a:cubicBezTo>
                  <a:cubicBezTo>
                    <a:pt x="425" y="364"/>
                    <a:pt x="424" y="362"/>
                    <a:pt x="424" y="362"/>
                  </a:cubicBezTo>
                  <a:cubicBezTo>
                    <a:pt x="424" y="362"/>
                    <a:pt x="426" y="358"/>
                    <a:pt x="426" y="358"/>
                  </a:cubicBezTo>
                  <a:cubicBezTo>
                    <a:pt x="426" y="358"/>
                    <a:pt x="426" y="355"/>
                    <a:pt x="426" y="355"/>
                  </a:cubicBezTo>
                  <a:cubicBezTo>
                    <a:pt x="426" y="355"/>
                    <a:pt x="424" y="354"/>
                    <a:pt x="424" y="354"/>
                  </a:cubicBezTo>
                  <a:cubicBezTo>
                    <a:pt x="424" y="354"/>
                    <a:pt x="424" y="349"/>
                    <a:pt x="424" y="349"/>
                  </a:cubicBezTo>
                  <a:cubicBezTo>
                    <a:pt x="424" y="349"/>
                    <a:pt x="424" y="347"/>
                    <a:pt x="424" y="347"/>
                  </a:cubicBezTo>
                  <a:cubicBezTo>
                    <a:pt x="424" y="347"/>
                    <a:pt x="424" y="343"/>
                    <a:pt x="424" y="343"/>
                  </a:cubicBezTo>
                  <a:cubicBezTo>
                    <a:pt x="424" y="343"/>
                    <a:pt x="426" y="341"/>
                    <a:pt x="426" y="341"/>
                  </a:cubicBezTo>
                  <a:cubicBezTo>
                    <a:pt x="426" y="341"/>
                    <a:pt x="426" y="336"/>
                    <a:pt x="426" y="336"/>
                  </a:cubicBezTo>
                  <a:cubicBezTo>
                    <a:pt x="426" y="336"/>
                    <a:pt x="428" y="329"/>
                    <a:pt x="428" y="329"/>
                  </a:cubicBezTo>
                  <a:cubicBezTo>
                    <a:pt x="428" y="329"/>
                    <a:pt x="428" y="324"/>
                    <a:pt x="428" y="324"/>
                  </a:cubicBezTo>
                  <a:cubicBezTo>
                    <a:pt x="428" y="324"/>
                    <a:pt x="430" y="318"/>
                    <a:pt x="430" y="318"/>
                  </a:cubicBezTo>
                  <a:cubicBezTo>
                    <a:pt x="430" y="318"/>
                    <a:pt x="429" y="318"/>
                    <a:pt x="429" y="318"/>
                  </a:cubicBezTo>
                  <a:cubicBezTo>
                    <a:pt x="429" y="318"/>
                    <a:pt x="429" y="314"/>
                    <a:pt x="429" y="314"/>
                  </a:cubicBezTo>
                  <a:cubicBezTo>
                    <a:pt x="429" y="314"/>
                    <a:pt x="430" y="314"/>
                    <a:pt x="430" y="314"/>
                  </a:cubicBezTo>
                  <a:cubicBezTo>
                    <a:pt x="430" y="314"/>
                    <a:pt x="435" y="300"/>
                    <a:pt x="435" y="300"/>
                  </a:cubicBezTo>
                  <a:cubicBezTo>
                    <a:pt x="435" y="300"/>
                    <a:pt x="435" y="293"/>
                    <a:pt x="435" y="293"/>
                  </a:cubicBezTo>
                  <a:cubicBezTo>
                    <a:pt x="435" y="293"/>
                    <a:pt x="434" y="294"/>
                    <a:pt x="434" y="294"/>
                  </a:cubicBezTo>
                  <a:cubicBezTo>
                    <a:pt x="434" y="294"/>
                    <a:pt x="434" y="298"/>
                    <a:pt x="434" y="298"/>
                  </a:cubicBezTo>
                  <a:cubicBezTo>
                    <a:pt x="434" y="298"/>
                    <a:pt x="433" y="300"/>
                    <a:pt x="433" y="300"/>
                  </a:cubicBezTo>
                  <a:cubicBezTo>
                    <a:pt x="433" y="300"/>
                    <a:pt x="432" y="303"/>
                    <a:pt x="432" y="303"/>
                  </a:cubicBezTo>
                  <a:cubicBezTo>
                    <a:pt x="432" y="303"/>
                    <a:pt x="430" y="307"/>
                    <a:pt x="430" y="307"/>
                  </a:cubicBezTo>
                  <a:cubicBezTo>
                    <a:pt x="430" y="307"/>
                    <a:pt x="429" y="307"/>
                    <a:pt x="429" y="307"/>
                  </a:cubicBezTo>
                  <a:cubicBezTo>
                    <a:pt x="429" y="307"/>
                    <a:pt x="429" y="304"/>
                    <a:pt x="429" y="304"/>
                  </a:cubicBezTo>
                  <a:cubicBezTo>
                    <a:pt x="429" y="304"/>
                    <a:pt x="428" y="304"/>
                    <a:pt x="428" y="304"/>
                  </a:cubicBezTo>
                  <a:cubicBezTo>
                    <a:pt x="428" y="304"/>
                    <a:pt x="427" y="300"/>
                    <a:pt x="427" y="300"/>
                  </a:cubicBezTo>
                  <a:cubicBezTo>
                    <a:pt x="427" y="300"/>
                    <a:pt x="426" y="295"/>
                    <a:pt x="426" y="295"/>
                  </a:cubicBezTo>
                  <a:cubicBezTo>
                    <a:pt x="426" y="295"/>
                    <a:pt x="424" y="290"/>
                    <a:pt x="424" y="290"/>
                  </a:cubicBezTo>
                  <a:cubicBezTo>
                    <a:pt x="424" y="290"/>
                    <a:pt x="423" y="285"/>
                    <a:pt x="423" y="285"/>
                  </a:cubicBezTo>
                  <a:cubicBezTo>
                    <a:pt x="423" y="285"/>
                    <a:pt x="423" y="283"/>
                    <a:pt x="423" y="283"/>
                  </a:cubicBezTo>
                  <a:cubicBezTo>
                    <a:pt x="423" y="283"/>
                    <a:pt x="421" y="278"/>
                    <a:pt x="421" y="278"/>
                  </a:cubicBezTo>
                  <a:cubicBezTo>
                    <a:pt x="421" y="278"/>
                    <a:pt x="420" y="280"/>
                    <a:pt x="420" y="280"/>
                  </a:cubicBezTo>
                  <a:cubicBezTo>
                    <a:pt x="420" y="280"/>
                    <a:pt x="419" y="279"/>
                    <a:pt x="419" y="279"/>
                  </a:cubicBezTo>
                  <a:cubicBezTo>
                    <a:pt x="419" y="279"/>
                    <a:pt x="417" y="276"/>
                    <a:pt x="417" y="276"/>
                  </a:cubicBezTo>
                  <a:cubicBezTo>
                    <a:pt x="417" y="276"/>
                    <a:pt x="417" y="271"/>
                    <a:pt x="417" y="271"/>
                  </a:cubicBezTo>
                  <a:cubicBezTo>
                    <a:pt x="417" y="271"/>
                    <a:pt x="416" y="267"/>
                    <a:pt x="416" y="267"/>
                  </a:cubicBezTo>
                  <a:cubicBezTo>
                    <a:pt x="416" y="267"/>
                    <a:pt x="415" y="268"/>
                    <a:pt x="415" y="268"/>
                  </a:cubicBezTo>
                  <a:cubicBezTo>
                    <a:pt x="415" y="268"/>
                    <a:pt x="415" y="269"/>
                    <a:pt x="415" y="269"/>
                  </a:cubicBezTo>
                  <a:cubicBezTo>
                    <a:pt x="415" y="269"/>
                    <a:pt x="414" y="269"/>
                    <a:pt x="414" y="269"/>
                  </a:cubicBezTo>
                  <a:cubicBezTo>
                    <a:pt x="414" y="269"/>
                    <a:pt x="413" y="266"/>
                    <a:pt x="413" y="266"/>
                  </a:cubicBezTo>
                  <a:cubicBezTo>
                    <a:pt x="413" y="266"/>
                    <a:pt x="414" y="259"/>
                    <a:pt x="414" y="259"/>
                  </a:cubicBezTo>
                  <a:cubicBezTo>
                    <a:pt x="414" y="259"/>
                    <a:pt x="415" y="254"/>
                    <a:pt x="415" y="254"/>
                  </a:cubicBezTo>
                  <a:cubicBezTo>
                    <a:pt x="415" y="254"/>
                    <a:pt x="415" y="250"/>
                    <a:pt x="415" y="250"/>
                  </a:cubicBezTo>
                  <a:cubicBezTo>
                    <a:pt x="415" y="250"/>
                    <a:pt x="415" y="245"/>
                    <a:pt x="415" y="245"/>
                  </a:cubicBezTo>
                  <a:cubicBezTo>
                    <a:pt x="415" y="245"/>
                    <a:pt x="413" y="244"/>
                    <a:pt x="413" y="244"/>
                  </a:cubicBezTo>
                  <a:cubicBezTo>
                    <a:pt x="413" y="244"/>
                    <a:pt x="412" y="246"/>
                    <a:pt x="412" y="246"/>
                  </a:cubicBezTo>
                  <a:cubicBezTo>
                    <a:pt x="412" y="246"/>
                    <a:pt x="412" y="250"/>
                    <a:pt x="412" y="250"/>
                  </a:cubicBezTo>
                  <a:cubicBezTo>
                    <a:pt x="412" y="250"/>
                    <a:pt x="411" y="247"/>
                    <a:pt x="411" y="247"/>
                  </a:cubicBezTo>
                  <a:cubicBezTo>
                    <a:pt x="411" y="247"/>
                    <a:pt x="410" y="243"/>
                    <a:pt x="410" y="243"/>
                  </a:cubicBezTo>
                  <a:cubicBezTo>
                    <a:pt x="410" y="243"/>
                    <a:pt x="407" y="238"/>
                    <a:pt x="407" y="238"/>
                  </a:cubicBezTo>
                  <a:cubicBezTo>
                    <a:pt x="407" y="238"/>
                    <a:pt x="407" y="242"/>
                    <a:pt x="407" y="242"/>
                  </a:cubicBezTo>
                  <a:cubicBezTo>
                    <a:pt x="407" y="242"/>
                    <a:pt x="407" y="247"/>
                    <a:pt x="407" y="247"/>
                  </a:cubicBezTo>
                  <a:cubicBezTo>
                    <a:pt x="407" y="247"/>
                    <a:pt x="407" y="249"/>
                    <a:pt x="407" y="249"/>
                  </a:cubicBezTo>
                  <a:cubicBezTo>
                    <a:pt x="407" y="249"/>
                    <a:pt x="406" y="248"/>
                    <a:pt x="406" y="248"/>
                  </a:cubicBezTo>
                  <a:cubicBezTo>
                    <a:pt x="406" y="248"/>
                    <a:pt x="405" y="246"/>
                    <a:pt x="405" y="246"/>
                  </a:cubicBezTo>
                  <a:cubicBezTo>
                    <a:pt x="405" y="246"/>
                    <a:pt x="404" y="246"/>
                    <a:pt x="404" y="246"/>
                  </a:cubicBezTo>
                  <a:cubicBezTo>
                    <a:pt x="404" y="246"/>
                    <a:pt x="404" y="239"/>
                    <a:pt x="404" y="239"/>
                  </a:cubicBezTo>
                  <a:cubicBezTo>
                    <a:pt x="404" y="239"/>
                    <a:pt x="403" y="232"/>
                    <a:pt x="403" y="232"/>
                  </a:cubicBezTo>
                  <a:cubicBezTo>
                    <a:pt x="403" y="232"/>
                    <a:pt x="404" y="227"/>
                    <a:pt x="404" y="227"/>
                  </a:cubicBezTo>
                  <a:cubicBezTo>
                    <a:pt x="404" y="227"/>
                    <a:pt x="403" y="225"/>
                    <a:pt x="403" y="225"/>
                  </a:cubicBezTo>
                  <a:cubicBezTo>
                    <a:pt x="403" y="225"/>
                    <a:pt x="403" y="221"/>
                    <a:pt x="403" y="221"/>
                  </a:cubicBezTo>
                  <a:cubicBezTo>
                    <a:pt x="403" y="221"/>
                    <a:pt x="402" y="219"/>
                    <a:pt x="402" y="219"/>
                  </a:cubicBezTo>
                  <a:cubicBezTo>
                    <a:pt x="402" y="219"/>
                    <a:pt x="402" y="215"/>
                    <a:pt x="402" y="215"/>
                  </a:cubicBezTo>
                  <a:cubicBezTo>
                    <a:pt x="402" y="215"/>
                    <a:pt x="401" y="213"/>
                    <a:pt x="401" y="213"/>
                  </a:cubicBezTo>
                  <a:cubicBezTo>
                    <a:pt x="401" y="213"/>
                    <a:pt x="399" y="213"/>
                    <a:pt x="399" y="213"/>
                  </a:cubicBezTo>
                  <a:cubicBezTo>
                    <a:pt x="399" y="213"/>
                    <a:pt x="399" y="207"/>
                    <a:pt x="399" y="207"/>
                  </a:cubicBezTo>
                  <a:cubicBezTo>
                    <a:pt x="399" y="207"/>
                    <a:pt x="399" y="205"/>
                    <a:pt x="399" y="205"/>
                  </a:cubicBezTo>
                  <a:cubicBezTo>
                    <a:pt x="399" y="205"/>
                    <a:pt x="401" y="205"/>
                    <a:pt x="401" y="205"/>
                  </a:cubicBezTo>
                  <a:cubicBezTo>
                    <a:pt x="401" y="205"/>
                    <a:pt x="400" y="203"/>
                    <a:pt x="400" y="203"/>
                  </a:cubicBezTo>
                  <a:cubicBezTo>
                    <a:pt x="400" y="203"/>
                    <a:pt x="400" y="199"/>
                    <a:pt x="400" y="199"/>
                  </a:cubicBezTo>
                  <a:cubicBezTo>
                    <a:pt x="400" y="199"/>
                    <a:pt x="399" y="198"/>
                    <a:pt x="399" y="198"/>
                  </a:cubicBezTo>
                  <a:cubicBezTo>
                    <a:pt x="399" y="198"/>
                    <a:pt x="398" y="196"/>
                    <a:pt x="398" y="196"/>
                  </a:cubicBezTo>
                  <a:cubicBezTo>
                    <a:pt x="398" y="196"/>
                    <a:pt x="397" y="196"/>
                    <a:pt x="397" y="196"/>
                  </a:cubicBezTo>
                  <a:cubicBezTo>
                    <a:pt x="397" y="196"/>
                    <a:pt x="397" y="198"/>
                    <a:pt x="397" y="198"/>
                  </a:cubicBezTo>
                  <a:cubicBezTo>
                    <a:pt x="397" y="198"/>
                    <a:pt x="395" y="198"/>
                    <a:pt x="395" y="198"/>
                  </a:cubicBezTo>
                  <a:cubicBezTo>
                    <a:pt x="395" y="198"/>
                    <a:pt x="395" y="194"/>
                    <a:pt x="395" y="194"/>
                  </a:cubicBezTo>
                  <a:cubicBezTo>
                    <a:pt x="395" y="194"/>
                    <a:pt x="393" y="192"/>
                    <a:pt x="393" y="192"/>
                  </a:cubicBezTo>
                  <a:cubicBezTo>
                    <a:pt x="393" y="192"/>
                    <a:pt x="392" y="192"/>
                    <a:pt x="392" y="192"/>
                  </a:cubicBezTo>
                  <a:cubicBezTo>
                    <a:pt x="392" y="192"/>
                    <a:pt x="391" y="188"/>
                    <a:pt x="391" y="188"/>
                  </a:cubicBezTo>
                  <a:cubicBezTo>
                    <a:pt x="391" y="188"/>
                    <a:pt x="390" y="191"/>
                    <a:pt x="390" y="191"/>
                  </a:cubicBezTo>
                  <a:cubicBezTo>
                    <a:pt x="390" y="191"/>
                    <a:pt x="389" y="189"/>
                    <a:pt x="389" y="189"/>
                  </a:cubicBezTo>
                  <a:cubicBezTo>
                    <a:pt x="389" y="189"/>
                    <a:pt x="389" y="183"/>
                    <a:pt x="389" y="183"/>
                  </a:cubicBezTo>
                  <a:cubicBezTo>
                    <a:pt x="389" y="183"/>
                    <a:pt x="387" y="182"/>
                    <a:pt x="387" y="182"/>
                  </a:cubicBezTo>
                  <a:cubicBezTo>
                    <a:pt x="387" y="182"/>
                    <a:pt x="385" y="183"/>
                    <a:pt x="385" y="183"/>
                  </a:cubicBezTo>
                  <a:cubicBezTo>
                    <a:pt x="385" y="183"/>
                    <a:pt x="384" y="180"/>
                    <a:pt x="384" y="180"/>
                  </a:cubicBezTo>
                  <a:cubicBezTo>
                    <a:pt x="384" y="180"/>
                    <a:pt x="382" y="179"/>
                    <a:pt x="382" y="179"/>
                  </a:cubicBezTo>
                  <a:cubicBezTo>
                    <a:pt x="382" y="179"/>
                    <a:pt x="381" y="178"/>
                    <a:pt x="381" y="178"/>
                  </a:cubicBezTo>
                  <a:cubicBezTo>
                    <a:pt x="381" y="178"/>
                    <a:pt x="380" y="177"/>
                    <a:pt x="380" y="177"/>
                  </a:cubicBezTo>
                  <a:cubicBezTo>
                    <a:pt x="380" y="177"/>
                    <a:pt x="378" y="174"/>
                    <a:pt x="378" y="174"/>
                  </a:cubicBezTo>
                  <a:cubicBezTo>
                    <a:pt x="378" y="174"/>
                    <a:pt x="377" y="171"/>
                    <a:pt x="377" y="171"/>
                  </a:cubicBezTo>
                  <a:cubicBezTo>
                    <a:pt x="377" y="171"/>
                    <a:pt x="377" y="167"/>
                    <a:pt x="377" y="167"/>
                  </a:cubicBezTo>
                  <a:cubicBezTo>
                    <a:pt x="377" y="167"/>
                    <a:pt x="378" y="165"/>
                    <a:pt x="378" y="165"/>
                  </a:cubicBezTo>
                  <a:cubicBezTo>
                    <a:pt x="378" y="165"/>
                    <a:pt x="378" y="163"/>
                    <a:pt x="378" y="163"/>
                  </a:cubicBezTo>
                  <a:cubicBezTo>
                    <a:pt x="378" y="163"/>
                    <a:pt x="377" y="161"/>
                    <a:pt x="377" y="161"/>
                  </a:cubicBezTo>
                  <a:cubicBezTo>
                    <a:pt x="377" y="161"/>
                    <a:pt x="376" y="157"/>
                    <a:pt x="376" y="157"/>
                  </a:cubicBezTo>
                  <a:cubicBezTo>
                    <a:pt x="376" y="157"/>
                    <a:pt x="376" y="155"/>
                    <a:pt x="376" y="155"/>
                  </a:cubicBezTo>
                  <a:cubicBezTo>
                    <a:pt x="376" y="155"/>
                    <a:pt x="377" y="153"/>
                    <a:pt x="377" y="153"/>
                  </a:cubicBezTo>
                  <a:cubicBezTo>
                    <a:pt x="377" y="153"/>
                    <a:pt x="378" y="148"/>
                    <a:pt x="378" y="148"/>
                  </a:cubicBezTo>
                  <a:cubicBezTo>
                    <a:pt x="378" y="148"/>
                    <a:pt x="378" y="143"/>
                    <a:pt x="378" y="143"/>
                  </a:cubicBezTo>
                  <a:cubicBezTo>
                    <a:pt x="378" y="143"/>
                    <a:pt x="377" y="135"/>
                    <a:pt x="377" y="135"/>
                  </a:cubicBezTo>
                  <a:cubicBezTo>
                    <a:pt x="377" y="135"/>
                    <a:pt x="378" y="132"/>
                    <a:pt x="378" y="132"/>
                  </a:cubicBezTo>
                  <a:cubicBezTo>
                    <a:pt x="378" y="132"/>
                    <a:pt x="376" y="130"/>
                    <a:pt x="376" y="130"/>
                  </a:cubicBezTo>
                  <a:cubicBezTo>
                    <a:pt x="376" y="130"/>
                    <a:pt x="376" y="127"/>
                    <a:pt x="376" y="127"/>
                  </a:cubicBezTo>
                  <a:cubicBezTo>
                    <a:pt x="376" y="127"/>
                    <a:pt x="374" y="124"/>
                    <a:pt x="374" y="124"/>
                  </a:cubicBezTo>
                  <a:cubicBezTo>
                    <a:pt x="374" y="124"/>
                    <a:pt x="373" y="120"/>
                    <a:pt x="373" y="120"/>
                  </a:cubicBezTo>
                  <a:cubicBezTo>
                    <a:pt x="373" y="120"/>
                    <a:pt x="374" y="118"/>
                    <a:pt x="374" y="118"/>
                  </a:cubicBezTo>
                  <a:cubicBezTo>
                    <a:pt x="374" y="118"/>
                    <a:pt x="374" y="115"/>
                    <a:pt x="374" y="115"/>
                  </a:cubicBezTo>
                  <a:cubicBezTo>
                    <a:pt x="374" y="115"/>
                    <a:pt x="375" y="112"/>
                    <a:pt x="375" y="112"/>
                  </a:cubicBezTo>
                  <a:cubicBezTo>
                    <a:pt x="375" y="112"/>
                    <a:pt x="374" y="109"/>
                    <a:pt x="374" y="109"/>
                  </a:cubicBezTo>
                  <a:cubicBezTo>
                    <a:pt x="374" y="109"/>
                    <a:pt x="374" y="103"/>
                    <a:pt x="374" y="103"/>
                  </a:cubicBezTo>
                  <a:cubicBezTo>
                    <a:pt x="374" y="103"/>
                    <a:pt x="374" y="100"/>
                    <a:pt x="374" y="100"/>
                  </a:cubicBezTo>
                  <a:cubicBezTo>
                    <a:pt x="374" y="100"/>
                    <a:pt x="374" y="98"/>
                    <a:pt x="374" y="98"/>
                  </a:cubicBezTo>
                  <a:cubicBezTo>
                    <a:pt x="374" y="98"/>
                    <a:pt x="375" y="96"/>
                    <a:pt x="375" y="96"/>
                  </a:cubicBezTo>
                  <a:cubicBezTo>
                    <a:pt x="375" y="96"/>
                    <a:pt x="374" y="94"/>
                    <a:pt x="374" y="94"/>
                  </a:cubicBezTo>
                  <a:cubicBezTo>
                    <a:pt x="374" y="94"/>
                    <a:pt x="375" y="91"/>
                    <a:pt x="375" y="91"/>
                  </a:cubicBezTo>
                  <a:cubicBezTo>
                    <a:pt x="375" y="91"/>
                    <a:pt x="375" y="88"/>
                    <a:pt x="375" y="88"/>
                  </a:cubicBezTo>
                  <a:cubicBezTo>
                    <a:pt x="375" y="88"/>
                    <a:pt x="374" y="86"/>
                    <a:pt x="374" y="86"/>
                  </a:cubicBezTo>
                  <a:cubicBezTo>
                    <a:pt x="374" y="86"/>
                    <a:pt x="372" y="84"/>
                    <a:pt x="372" y="84"/>
                  </a:cubicBezTo>
                  <a:cubicBezTo>
                    <a:pt x="372" y="84"/>
                    <a:pt x="371" y="82"/>
                    <a:pt x="371" y="82"/>
                  </a:cubicBezTo>
                  <a:cubicBezTo>
                    <a:pt x="371" y="82"/>
                    <a:pt x="369" y="79"/>
                    <a:pt x="369" y="79"/>
                  </a:cubicBezTo>
                  <a:cubicBezTo>
                    <a:pt x="369" y="79"/>
                    <a:pt x="369" y="77"/>
                    <a:pt x="369" y="77"/>
                  </a:cubicBezTo>
                  <a:cubicBezTo>
                    <a:pt x="369" y="77"/>
                    <a:pt x="369" y="74"/>
                    <a:pt x="369" y="74"/>
                  </a:cubicBezTo>
                  <a:cubicBezTo>
                    <a:pt x="369" y="74"/>
                    <a:pt x="368" y="73"/>
                    <a:pt x="368" y="73"/>
                  </a:cubicBezTo>
                  <a:cubicBezTo>
                    <a:pt x="368" y="73"/>
                    <a:pt x="367" y="74"/>
                    <a:pt x="367" y="74"/>
                  </a:cubicBezTo>
                  <a:cubicBezTo>
                    <a:pt x="367" y="74"/>
                    <a:pt x="366" y="75"/>
                    <a:pt x="366" y="75"/>
                  </a:cubicBezTo>
                  <a:cubicBezTo>
                    <a:pt x="366" y="75"/>
                    <a:pt x="365" y="75"/>
                    <a:pt x="365" y="75"/>
                  </a:cubicBezTo>
                  <a:cubicBezTo>
                    <a:pt x="365" y="75"/>
                    <a:pt x="364" y="77"/>
                    <a:pt x="364" y="77"/>
                  </a:cubicBezTo>
                  <a:cubicBezTo>
                    <a:pt x="364" y="77"/>
                    <a:pt x="363" y="78"/>
                    <a:pt x="363" y="78"/>
                  </a:cubicBezTo>
                  <a:cubicBezTo>
                    <a:pt x="363" y="78"/>
                    <a:pt x="362" y="79"/>
                    <a:pt x="362" y="79"/>
                  </a:cubicBezTo>
                  <a:cubicBezTo>
                    <a:pt x="362" y="79"/>
                    <a:pt x="360" y="78"/>
                    <a:pt x="360" y="78"/>
                  </a:cubicBezTo>
                  <a:cubicBezTo>
                    <a:pt x="360" y="78"/>
                    <a:pt x="360" y="75"/>
                    <a:pt x="360" y="75"/>
                  </a:cubicBezTo>
                  <a:cubicBezTo>
                    <a:pt x="360" y="75"/>
                    <a:pt x="359" y="72"/>
                    <a:pt x="359" y="72"/>
                  </a:cubicBezTo>
                  <a:cubicBezTo>
                    <a:pt x="359" y="72"/>
                    <a:pt x="359" y="68"/>
                    <a:pt x="359" y="68"/>
                  </a:cubicBezTo>
                  <a:cubicBezTo>
                    <a:pt x="359" y="68"/>
                    <a:pt x="358" y="66"/>
                    <a:pt x="358" y="66"/>
                  </a:cubicBezTo>
                  <a:cubicBezTo>
                    <a:pt x="358" y="66"/>
                    <a:pt x="359" y="63"/>
                    <a:pt x="359" y="63"/>
                  </a:cubicBezTo>
                  <a:cubicBezTo>
                    <a:pt x="359" y="63"/>
                    <a:pt x="359" y="60"/>
                    <a:pt x="359" y="60"/>
                  </a:cubicBezTo>
                  <a:cubicBezTo>
                    <a:pt x="359" y="60"/>
                    <a:pt x="359" y="55"/>
                    <a:pt x="359" y="55"/>
                  </a:cubicBezTo>
                  <a:cubicBezTo>
                    <a:pt x="359" y="55"/>
                    <a:pt x="359" y="53"/>
                    <a:pt x="359" y="53"/>
                  </a:cubicBezTo>
                  <a:cubicBezTo>
                    <a:pt x="359" y="53"/>
                    <a:pt x="359" y="51"/>
                    <a:pt x="359" y="51"/>
                  </a:cubicBezTo>
                  <a:cubicBezTo>
                    <a:pt x="359" y="51"/>
                    <a:pt x="359" y="46"/>
                    <a:pt x="359" y="46"/>
                  </a:cubicBezTo>
                  <a:cubicBezTo>
                    <a:pt x="359" y="46"/>
                    <a:pt x="359" y="44"/>
                    <a:pt x="359" y="44"/>
                  </a:cubicBezTo>
                  <a:cubicBezTo>
                    <a:pt x="359" y="44"/>
                    <a:pt x="358" y="45"/>
                    <a:pt x="358" y="45"/>
                  </a:cubicBezTo>
                  <a:cubicBezTo>
                    <a:pt x="358" y="45"/>
                    <a:pt x="358" y="44"/>
                    <a:pt x="358" y="44"/>
                  </a:cubicBezTo>
                  <a:cubicBezTo>
                    <a:pt x="358" y="44"/>
                    <a:pt x="359" y="43"/>
                    <a:pt x="359" y="43"/>
                  </a:cubicBezTo>
                  <a:cubicBezTo>
                    <a:pt x="359" y="43"/>
                    <a:pt x="359" y="41"/>
                    <a:pt x="359" y="41"/>
                  </a:cubicBezTo>
                  <a:cubicBezTo>
                    <a:pt x="359" y="41"/>
                    <a:pt x="358" y="39"/>
                    <a:pt x="358" y="39"/>
                  </a:cubicBezTo>
                  <a:cubicBezTo>
                    <a:pt x="358" y="39"/>
                    <a:pt x="358" y="36"/>
                    <a:pt x="358" y="36"/>
                  </a:cubicBezTo>
                  <a:cubicBezTo>
                    <a:pt x="358" y="36"/>
                    <a:pt x="357" y="34"/>
                    <a:pt x="357" y="34"/>
                  </a:cubicBezTo>
                  <a:cubicBezTo>
                    <a:pt x="357" y="34"/>
                    <a:pt x="356" y="33"/>
                    <a:pt x="356" y="33"/>
                  </a:cubicBezTo>
                  <a:cubicBezTo>
                    <a:pt x="356" y="33"/>
                    <a:pt x="356" y="31"/>
                    <a:pt x="356" y="31"/>
                  </a:cubicBezTo>
                  <a:cubicBezTo>
                    <a:pt x="356" y="31"/>
                    <a:pt x="357" y="29"/>
                    <a:pt x="357" y="29"/>
                  </a:cubicBezTo>
                  <a:cubicBezTo>
                    <a:pt x="357" y="29"/>
                    <a:pt x="358" y="26"/>
                    <a:pt x="358" y="26"/>
                  </a:cubicBezTo>
                  <a:cubicBezTo>
                    <a:pt x="358" y="26"/>
                    <a:pt x="357" y="25"/>
                    <a:pt x="357" y="25"/>
                  </a:cubicBezTo>
                  <a:cubicBezTo>
                    <a:pt x="357" y="25"/>
                    <a:pt x="355" y="25"/>
                    <a:pt x="355" y="25"/>
                  </a:cubicBezTo>
                  <a:cubicBezTo>
                    <a:pt x="355" y="25"/>
                    <a:pt x="354" y="23"/>
                    <a:pt x="354" y="23"/>
                  </a:cubicBezTo>
                  <a:cubicBezTo>
                    <a:pt x="354" y="23"/>
                    <a:pt x="354" y="19"/>
                    <a:pt x="354" y="19"/>
                  </a:cubicBezTo>
                  <a:cubicBezTo>
                    <a:pt x="354" y="19"/>
                    <a:pt x="354" y="16"/>
                    <a:pt x="354" y="16"/>
                  </a:cubicBezTo>
                  <a:cubicBezTo>
                    <a:pt x="354" y="16"/>
                    <a:pt x="355" y="14"/>
                    <a:pt x="355" y="14"/>
                  </a:cubicBezTo>
                  <a:cubicBezTo>
                    <a:pt x="355" y="14"/>
                    <a:pt x="354" y="13"/>
                    <a:pt x="354" y="13"/>
                  </a:cubicBezTo>
                  <a:cubicBezTo>
                    <a:pt x="354" y="13"/>
                    <a:pt x="354" y="11"/>
                    <a:pt x="354" y="11"/>
                  </a:cubicBezTo>
                  <a:cubicBezTo>
                    <a:pt x="354" y="11"/>
                    <a:pt x="354" y="8"/>
                    <a:pt x="354" y="8"/>
                  </a:cubicBezTo>
                  <a:cubicBezTo>
                    <a:pt x="354" y="8"/>
                    <a:pt x="354" y="6"/>
                    <a:pt x="354" y="6"/>
                  </a:cubicBezTo>
                  <a:cubicBezTo>
                    <a:pt x="354" y="6"/>
                    <a:pt x="354" y="4"/>
                    <a:pt x="354" y="4"/>
                  </a:cubicBezTo>
                  <a:cubicBezTo>
                    <a:pt x="354" y="4"/>
                    <a:pt x="352" y="4"/>
                    <a:pt x="352" y="4"/>
                  </a:cubicBezTo>
                  <a:cubicBezTo>
                    <a:pt x="352" y="4"/>
                    <a:pt x="352" y="3"/>
                    <a:pt x="352" y="3"/>
                  </a:cubicBezTo>
                  <a:cubicBezTo>
                    <a:pt x="352" y="3"/>
                    <a:pt x="353" y="3"/>
                    <a:pt x="353" y="3"/>
                  </a:cubicBezTo>
                  <a:cubicBezTo>
                    <a:pt x="353" y="3"/>
                    <a:pt x="353" y="1"/>
                    <a:pt x="353" y="1"/>
                  </a:cubicBezTo>
                  <a:cubicBezTo>
                    <a:pt x="353" y="1"/>
                    <a:pt x="352" y="0"/>
                    <a:pt x="352" y="0"/>
                  </a:cubicBezTo>
                  <a:cubicBezTo>
                    <a:pt x="352" y="0"/>
                    <a:pt x="351" y="1"/>
                    <a:pt x="351" y="1"/>
                  </a:cubicBezTo>
                  <a:cubicBezTo>
                    <a:pt x="351" y="1"/>
                    <a:pt x="351" y="3"/>
                    <a:pt x="351" y="3"/>
                  </a:cubicBezTo>
                  <a:cubicBezTo>
                    <a:pt x="351" y="3"/>
                    <a:pt x="349" y="4"/>
                    <a:pt x="349" y="4"/>
                  </a:cubicBezTo>
                  <a:cubicBezTo>
                    <a:pt x="349" y="4"/>
                    <a:pt x="348" y="7"/>
                    <a:pt x="348" y="7"/>
                  </a:cubicBezTo>
                  <a:cubicBezTo>
                    <a:pt x="348" y="7"/>
                    <a:pt x="348" y="9"/>
                    <a:pt x="348" y="9"/>
                  </a:cubicBezTo>
                  <a:cubicBezTo>
                    <a:pt x="348" y="9"/>
                    <a:pt x="347" y="12"/>
                    <a:pt x="347" y="12"/>
                  </a:cubicBezTo>
                  <a:cubicBezTo>
                    <a:pt x="347" y="12"/>
                    <a:pt x="347" y="17"/>
                    <a:pt x="347" y="17"/>
                  </a:cubicBezTo>
                  <a:cubicBezTo>
                    <a:pt x="347" y="17"/>
                    <a:pt x="345" y="20"/>
                    <a:pt x="345" y="20"/>
                  </a:cubicBezTo>
                  <a:cubicBezTo>
                    <a:pt x="345" y="20"/>
                    <a:pt x="345" y="24"/>
                    <a:pt x="345" y="24"/>
                  </a:cubicBezTo>
                  <a:cubicBezTo>
                    <a:pt x="345" y="24"/>
                    <a:pt x="345" y="28"/>
                    <a:pt x="345" y="28"/>
                  </a:cubicBezTo>
                  <a:cubicBezTo>
                    <a:pt x="345" y="28"/>
                    <a:pt x="344" y="28"/>
                    <a:pt x="344" y="28"/>
                  </a:cubicBezTo>
                  <a:cubicBezTo>
                    <a:pt x="344" y="28"/>
                    <a:pt x="343" y="28"/>
                    <a:pt x="343" y="28"/>
                  </a:cubicBezTo>
                  <a:cubicBezTo>
                    <a:pt x="343" y="28"/>
                    <a:pt x="342" y="31"/>
                    <a:pt x="342" y="31"/>
                  </a:cubicBezTo>
                  <a:cubicBezTo>
                    <a:pt x="342" y="31"/>
                    <a:pt x="341" y="34"/>
                    <a:pt x="341" y="34"/>
                  </a:cubicBezTo>
                  <a:cubicBezTo>
                    <a:pt x="341" y="34"/>
                    <a:pt x="340" y="36"/>
                    <a:pt x="340" y="36"/>
                  </a:cubicBezTo>
                  <a:cubicBezTo>
                    <a:pt x="340" y="36"/>
                    <a:pt x="341" y="38"/>
                    <a:pt x="341" y="38"/>
                  </a:cubicBezTo>
                  <a:cubicBezTo>
                    <a:pt x="341" y="38"/>
                    <a:pt x="342" y="39"/>
                    <a:pt x="342" y="39"/>
                  </a:cubicBezTo>
                  <a:cubicBezTo>
                    <a:pt x="342" y="39"/>
                    <a:pt x="343" y="42"/>
                    <a:pt x="343" y="42"/>
                  </a:cubicBezTo>
                  <a:cubicBezTo>
                    <a:pt x="343" y="42"/>
                    <a:pt x="342" y="45"/>
                    <a:pt x="342" y="45"/>
                  </a:cubicBezTo>
                  <a:cubicBezTo>
                    <a:pt x="342" y="45"/>
                    <a:pt x="342" y="43"/>
                    <a:pt x="342" y="43"/>
                  </a:cubicBezTo>
                  <a:cubicBezTo>
                    <a:pt x="342" y="43"/>
                    <a:pt x="341" y="43"/>
                    <a:pt x="341" y="43"/>
                  </a:cubicBezTo>
                  <a:cubicBezTo>
                    <a:pt x="341" y="43"/>
                    <a:pt x="340" y="45"/>
                    <a:pt x="340" y="45"/>
                  </a:cubicBezTo>
                  <a:cubicBezTo>
                    <a:pt x="340" y="45"/>
                    <a:pt x="339" y="47"/>
                    <a:pt x="339" y="47"/>
                  </a:cubicBezTo>
                  <a:cubicBezTo>
                    <a:pt x="339" y="47"/>
                    <a:pt x="339" y="52"/>
                    <a:pt x="339" y="52"/>
                  </a:cubicBezTo>
                  <a:cubicBezTo>
                    <a:pt x="339" y="52"/>
                    <a:pt x="339" y="56"/>
                    <a:pt x="339" y="56"/>
                  </a:cubicBezTo>
                  <a:cubicBezTo>
                    <a:pt x="339" y="56"/>
                    <a:pt x="338" y="58"/>
                    <a:pt x="338" y="58"/>
                  </a:cubicBezTo>
                  <a:cubicBezTo>
                    <a:pt x="338" y="58"/>
                    <a:pt x="337" y="63"/>
                    <a:pt x="337" y="63"/>
                  </a:cubicBezTo>
                  <a:cubicBezTo>
                    <a:pt x="337" y="63"/>
                    <a:pt x="336" y="67"/>
                    <a:pt x="336" y="67"/>
                  </a:cubicBezTo>
                  <a:cubicBezTo>
                    <a:pt x="336" y="67"/>
                    <a:pt x="337" y="70"/>
                    <a:pt x="337" y="70"/>
                  </a:cubicBezTo>
                  <a:cubicBezTo>
                    <a:pt x="337" y="70"/>
                    <a:pt x="337" y="73"/>
                    <a:pt x="337" y="73"/>
                  </a:cubicBezTo>
                  <a:cubicBezTo>
                    <a:pt x="337" y="73"/>
                    <a:pt x="336" y="77"/>
                    <a:pt x="336" y="77"/>
                  </a:cubicBezTo>
                  <a:cubicBezTo>
                    <a:pt x="336" y="77"/>
                    <a:pt x="335" y="83"/>
                    <a:pt x="335" y="83"/>
                  </a:cubicBezTo>
                  <a:cubicBezTo>
                    <a:pt x="335" y="83"/>
                    <a:pt x="336" y="88"/>
                    <a:pt x="336" y="88"/>
                  </a:cubicBezTo>
                  <a:cubicBezTo>
                    <a:pt x="336" y="88"/>
                    <a:pt x="335" y="93"/>
                    <a:pt x="335" y="93"/>
                  </a:cubicBezTo>
                  <a:cubicBezTo>
                    <a:pt x="335" y="93"/>
                    <a:pt x="333" y="100"/>
                    <a:pt x="333" y="100"/>
                  </a:cubicBezTo>
                  <a:cubicBezTo>
                    <a:pt x="333" y="100"/>
                    <a:pt x="332" y="104"/>
                    <a:pt x="332" y="104"/>
                  </a:cubicBezTo>
                  <a:cubicBezTo>
                    <a:pt x="332" y="104"/>
                    <a:pt x="331" y="110"/>
                    <a:pt x="331" y="110"/>
                  </a:cubicBezTo>
                  <a:cubicBezTo>
                    <a:pt x="331" y="110"/>
                    <a:pt x="331" y="115"/>
                    <a:pt x="331" y="115"/>
                  </a:cubicBezTo>
                  <a:cubicBezTo>
                    <a:pt x="331" y="115"/>
                    <a:pt x="329" y="120"/>
                    <a:pt x="329" y="120"/>
                  </a:cubicBezTo>
                  <a:cubicBezTo>
                    <a:pt x="329" y="120"/>
                    <a:pt x="328" y="125"/>
                    <a:pt x="328" y="125"/>
                  </a:cubicBezTo>
                  <a:cubicBezTo>
                    <a:pt x="328" y="125"/>
                    <a:pt x="326" y="130"/>
                    <a:pt x="326" y="130"/>
                  </a:cubicBezTo>
                  <a:cubicBezTo>
                    <a:pt x="326" y="130"/>
                    <a:pt x="324" y="133"/>
                    <a:pt x="324" y="133"/>
                  </a:cubicBezTo>
                  <a:cubicBezTo>
                    <a:pt x="324" y="133"/>
                    <a:pt x="324" y="138"/>
                    <a:pt x="324" y="138"/>
                  </a:cubicBezTo>
                  <a:cubicBezTo>
                    <a:pt x="324" y="138"/>
                    <a:pt x="322" y="142"/>
                    <a:pt x="322" y="142"/>
                  </a:cubicBezTo>
                  <a:cubicBezTo>
                    <a:pt x="322" y="142"/>
                    <a:pt x="319" y="145"/>
                    <a:pt x="319" y="145"/>
                  </a:cubicBezTo>
                  <a:cubicBezTo>
                    <a:pt x="319" y="145"/>
                    <a:pt x="317" y="146"/>
                    <a:pt x="317" y="146"/>
                  </a:cubicBezTo>
                  <a:cubicBezTo>
                    <a:pt x="317" y="146"/>
                    <a:pt x="314" y="147"/>
                    <a:pt x="314" y="147"/>
                  </a:cubicBezTo>
                  <a:cubicBezTo>
                    <a:pt x="314" y="147"/>
                    <a:pt x="312" y="146"/>
                    <a:pt x="312" y="146"/>
                  </a:cubicBezTo>
                  <a:cubicBezTo>
                    <a:pt x="312" y="146"/>
                    <a:pt x="310" y="142"/>
                    <a:pt x="310" y="142"/>
                  </a:cubicBezTo>
                  <a:cubicBezTo>
                    <a:pt x="310" y="142"/>
                    <a:pt x="307" y="139"/>
                    <a:pt x="307" y="139"/>
                  </a:cubicBezTo>
                  <a:cubicBezTo>
                    <a:pt x="307" y="139"/>
                    <a:pt x="305" y="138"/>
                    <a:pt x="305" y="138"/>
                  </a:cubicBezTo>
                  <a:cubicBezTo>
                    <a:pt x="305" y="138"/>
                    <a:pt x="305" y="136"/>
                    <a:pt x="305" y="136"/>
                  </a:cubicBezTo>
                  <a:cubicBezTo>
                    <a:pt x="305" y="136"/>
                    <a:pt x="305" y="133"/>
                    <a:pt x="305" y="133"/>
                  </a:cubicBezTo>
                  <a:cubicBezTo>
                    <a:pt x="305" y="133"/>
                    <a:pt x="303" y="128"/>
                    <a:pt x="303" y="128"/>
                  </a:cubicBezTo>
                  <a:cubicBezTo>
                    <a:pt x="303" y="128"/>
                    <a:pt x="300" y="127"/>
                    <a:pt x="300" y="127"/>
                  </a:cubicBezTo>
                  <a:cubicBezTo>
                    <a:pt x="300" y="127"/>
                    <a:pt x="297" y="126"/>
                    <a:pt x="297" y="126"/>
                  </a:cubicBezTo>
                  <a:cubicBezTo>
                    <a:pt x="297" y="126"/>
                    <a:pt x="294" y="122"/>
                    <a:pt x="294" y="122"/>
                  </a:cubicBezTo>
                  <a:cubicBezTo>
                    <a:pt x="294" y="122"/>
                    <a:pt x="292" y="117"/>
                    <a:pt x="292" y="117"/>
                  </a:cubicBezTo>
                  <a:cubicBezTo>
                    <a:pt x="292" y="117"/>
                    <a:pt x="290" y="114"/>
                    <a:pt x="290" y="114"/>
                  </a:cubicBezTo>
                  <a:cubicBezTo>
                    <a:pt x="290" y="114"/>
                    <a:pt x="288" y="114"/>
                    <a:pt x="288" y="114"/>
                  </a:cubicBezTo>
                  <a:cubicBezTo>
                    <a:pt x="288" y="114"/>
                    <a:pt x="287" y="112"/>
                    <a:pt x="287" y="112"/>
                  </a:cubicBezTo>
                  <a:cubicBezTo>
                    <a:pt x="287" y="112"/>
                    <a:pt x="286" y="110"/>
                    <a:pt x="286" y="110"/>
                  </a:cubicBezTo>
                  <a:cubicBezTo>
                    <a:pt x="286" y="110"/>
                    <a:pt x="284" y="109"/>
                    <a:pt x="284" y="109"/>
                  </a:cubicBezTo>
                  <a:cubicBezTo>
                    <a:pt x="284" y="109"/>
                    <a:pt x="283" y="109"/>
                    <a:pt x="283" y="109"/>
                  </a:cubicBezTo>
                  <a:cubicBezTo>
                    <a:pt x="283" y="109"/>
                    <a:pt x="281" y="110"/>
                    <a:pt x="281" y="110"/>
                  </a:cubicBezTo>
                  <a:cubicBezTo>
                    <a:pt x="281" y="110"/>
                    <a:pt x="280" y="106"/>
                    <a:pt x="280" y="106"/>
                  </a:cubicBezTo>
                  <a:cubicBezTo>
                    <a:pt x="280" y="106"/>
                    <a:pt x="279" y="105"/>
                    <a:pt x="279" y="105"/>
                  </a:cubicBezTo>
                  <a:cubicBezTo>
                    <a:pt x="279" y="105"/>
                    <a:pt x="277" y="102"/>
                    <a:pt x="277" y="102"/>
                  </a:cubicBezTo>
                  <a:cubicBezTo>
                    <a:pt x="277" y="102"/>
                    <a:pt x="277" y="99"/>
                    <a:pt x="277" y="99"/>
                  </a:cubicBezTo>
                  <a:cubicBezTo>
                    <a:pt x="277" y="99"/>
                    <a:pt x="275" y="95"/>
                    <a:pt x="275" y="95"/>
                  </a:cubicBezTo>
                  <a:cubicBezTo>
                    <a:pt x="275" y="95"/>
                    <a:pt x="272" y="92"/>
                    <a:pt x="272" y="92"/>
                  </a:cubicBezTo>
                  <a:cubicBezTo>
                    <a:pt x="272" y="92"/>
                    <a:pt x="270" y="90"/>
                    <a:pt x="270" y="90"/>
                  </a:cubicBezTo>
                  <a:cubicBezTo>
                    <a:pt x="270" y="90"/>
                    <a:pt x="269" y="87"/>
                    <a:pt x="269" y="87"/>
                  </a:cubicBezTo>
                  <a:cubicBezTo>
                    <a:pt x="269" y="87"/>
                    <a:pt x="269" y="85"/>
                    <a:pt x="269" y="85"/>
                  </a:cubicBezTo>
                  <a:cubicBezTo>
                    <a:pt x="269" y="85"/>
                    <a:pt x="271" y="83"/>
                    <a:pt x="271" y="83"/>
                  </a:cubicBezTo>
                  <a:cubicBezTo>
                    <a:pt x="271" y="83"/>
                    <a:pt x="271" y="81"/>
                    <a:pt x="271" y="81"/>
                  </a:cubicBezTo>
                  <a:cubicBezTo>
                    <a:pt x="271" y="81"/>
                    <a:pt x="273" y="75"/>
                    <a:pt x="273" y="75"/>
                  </a:cubicBezTo>
                  <a:cubicBezTo>
                    <a:pt x="273" y="75"/>
                    <a:pt x="276" y="72"/>
                    <a:pt x="276" y="72"/>
                  </a:cubicBezTo>
                  <a:cubicBezTo>
                    <a:pt x="276" y="72"/>
                    <a:pt x="275" y="69"/>
                    <a:pt x="275" y="69"/>
                  </a:cubicBezTo>
                  <a:cubicBezTo>
                    <a:pt x="275" y="69"/>
                    <a:pt x="277" y="68"/>
                    <a:pt x="277" y="68"/>
                  </a:cubicBezTo>
                  <a:cubicBezTo>
                    <a:pt x="277" y="68"/>
                    <a:pt x="277" y="62"/>
                    <a:pt x="277" y="62"/>
                  </a:cubicBezTo>
                  <a:cubicBezTo>
                    <a:pt x="277" y="62"/>
                    <a:pt x="275" y="60"/>
                    <a:pt x="275" y="60"/>
                  </a:cubicBezTo>
                  <a:cubicBezTo>
                    <a:pt x="275" y="60"/>
                    <a:pt x="276" y="58"/>
                    <a:pt x="276" y="58"/>
                  </a:cubicBezTo>
                  <a:cubicBezTo>
                    <a:pt x="276" y="58"/>
                    <a:pt x="277" y="56"/>
                    <a:pt x="277" y="56"/>
                  </a:cubicBezTo>
                  <a:cubicBezTo>
                    <a:pt x="277" y="56"/>
                    <a:pt x="278" y="55"/>
                    <a:pt x="278" y="55"/>
                  </a:cubicBezTo>
                  <a:cubicBezTo>
                    <a:pt x="278" y="55"/>
                    <a:pt x="277" y="54"/>
                    <a:pt x="277" y="54"/>
                  </a:cubicBezTo>
                  <a:cubicBezTo>
                    <a:pt x="277" y="54"/>
                    <a:pt x="279" y="53"/>
                    <a:pt x="279" y="53"/>
                  </a:cubicBezTo>
                  <a:cubicBezTo>
                    <a:pt x="279" y="53"/>
                    <a:pt x="280" y="51"/>
                    <a:pt x="280" y="51"/>
                  </a:cubicBezTo>
                  <a:cubicBezTo>
                    <a:pt x="280" y="51"/>
                    <a:pt x="282" y="51"/>
                    <a:pt x="282" y="51"/>
                  </a:cubicBezTo>
                  <a:cubicBezTo>
                    <a:pt x="282" y="51"/>
                    <a:pt x="283" y="50"/>
                    <a:pt x="283" y="50"/>
                  </a:cubicBezTo>
                  <a:cubicBezTo>
                    <a:pt x="283" y="50"/>
                    <a:pt x="283" y="52"/>
                    <a:pt x="283" y="52"/>
                  </a:cubicBezTo>
                  <a:cubicBezTo>
                    <a:pt x="283" y="52"/>
                    <a:pt x="284" y="51"/>
                    <a:pt x="284" y="51"/>
                  </a:cubicBezTo>
                  <a:cubicBezTo>
                    <a:pt x="284" y="51"/>
                    <a:pt x="285" y="49"/>
                    <a:pt x="285" y="49"/>
                  </a:cubicBezTo>
                  <a:cubicBezTo>
                    <a:pt x="285" y="49"/>
                    <a:pt x="286" y="48"/>
                    <a:pt x="286" y="48"/>
                  </a:cubicBezTo>
                  <a:cubicBezTo>
                    <a:pt x="286" y="48"/>
                    <a:pt x="285" y="46"/>
                    <a:pt x="285" y="46"/>
                  </a:cubicBezTo>
                  <a:cubicBezTo>
                    <a:pt x="285" y="46"/>
                    <a:pt x="285" y="44"/>
                    <a:pt x="285" y="44"/>
                  </a:cubicBezTo>
                  <a:cubicBezTo>
                    <a:pt x="285" y="44"/>
                    <a:pt x="286" y="43"/>
                    <a:pt x="286" y="43"/>
                  </a:cubicBezTo>
                  <a:cubicBezTo>
                    <a:pt x="286" y="43"/>
                    <a:pt x="287" y="40"/>
                    <a:pt x="287" y="40"/>
                  </a:cubicBezTo>
                  <a:cubicBezTo>
                    <a:pt x="287" y="40"/>
                    <a:pt x="289" y="36"/>
                    <a:pt x="289" y="36"/>
                  </a:cubicBezTo>
                  <a:cubicBezTo>
                    <a:pt x="289" y="36"/>
                    <a:pt x="290" y="34"/>
                    <a:pt x="290" y="34"/>
                  </a:cubicBezTo>
                  <a:cubicBezTo>
                    <a:pt x="290" y="34"/>
                    <a:pt x="290" y="32"/>
                    <a:pt x="290" y="32"/>
                  </a:cubicBezTo>
                  <a:cubicBezTo>
                    <a:pt x="290" y="32"/>
                    <a:pt x="289" y="30"/>
                    <a:pt x="289" y="30"/>
                  </a:cubicBezTo>
                  <a:cubicBezTo>
                    <a:pt x="289" y="30"/>
                    <a:pt x="287" y="31"/>
                    <a:pt x="287" y="31"/>
                  </a:cubicBezTo>
                  <a:cubicBezTo>
                    <a:pt x="287" y="31"/>
                    <a:pt x="286" y="29"/>
                    <a:pt x="286" y="29"/>
                  </a:cubicBezTo>
                  <a:cubicBezTo>
                    <a:pt x="286" y="29"/>
                    <a:pt x="285" y="26"/>
                    <a:pt x="285" y="26"/>
                  </a:cubicBezTo>
                  <a:cubicBezTo>
                    <a:pt x="285" y="26"/>
                    <a:pt x="284" y="26"/>
                    <a:pt x="284" y="26"/>
                  </a:cubicBezTo>
                  <a:cubicBezTo>
                    <a:pt x="284" y="26"/>
                    <a:pt x="283" y="29"/>
                    <a:pt x="283" y="29"/>
                  </a:cubicBezTo>
                  <a:cubicBezTo>
                    <a:pt x="283" y="29"/>
                    <a:pt x="282" y="28"/>
                    <a:pt x="282" y="28"/>
                  </a:cubicBezTo>
                  <a:cubicBezTo>
                    <a:pt x="282" y="28"/>
                    <a:pt x="282" y="30"/>
                    <a:pt x="282" y="30"/>
                  </a:cubicBezTo>
                  <a:cubicBezTo>
                    <a:pt x="282" y="30"/>
                    <a:pt x="284" y="32"/>
                    <a:pt x="284" y="32"/>
                  </a:cubicBezTo>
                  <a:cubicBezTo>
                    <a:pt x="284" y="32"/>
                    <a:pt x="284" y="35"/>
                    <a:pt x="284" y="35"/>
                  </a:cubicBezTo>
                  <a:cubicBezTo>
                    <a:pt x="284" y="35"/>
                    <a:pt x="282" y="36"/>
                    <a:pt x="282" y="36"/>
                  </a:cubicBezTo>
                  <a:cubicBezTo>
                    <a:pt x="282" y="36"/>
                    <a:pt x="280" y="35"/>
                    <a:pt x="280" y="35"/>
                  </a:cubicBezTo>
                  <a:cubicBezTo>
                    <a:pt x="280" y="35"/>
                    <a:pt x="280" y="32"/>
                    <a:pt x="280" y="32"/>
                  </a:cubicBezTo>
                  <a:cubicBezTo>
                    <a:pt x="280" y="32"/>
                    <a:pt x="279" y="30"/>
                    <a:pt x="279" y="30"/>
                  </a:cubicBezTo>
                  <a:cubicBezTo>
                    <a:pt x="279" y="30"/>
                    <a:pt x="277" y="31"/>
                    <a:pt x="277" y="31"/>
                  </a:cubicBezTo>
                  <a:cubicBezTo>
                    <a:pt x="277" y="31"/>
                    <a:pt x="277" y="32"/>
                    <a:pt x="277" y="32"/>
                  </a:cubicBezTo>
                  <a:cubicBezTo>
                    <a:pt x="277" y="32"/>
                    <a:pt x="276" y="30"/>
                    <a:pt x="276" y="30"/>
                  </a:cubicBezTo>
                  <a:cubicBezTo>
                    <a:pt x="276" y="30"/>
                    <a:pt x="278" y="28"/>
                    <a:pt x="278" y="28"/>
                  </a:cubicBezTo>
                  <a:cubicBezTo>
                    <a:pt x="278" y="28"/>
                    <a:pt x="278" y="25"/>
                    <a:pt x="278" y="25"/>
                  </a:cubicBezTo>
                  <a:cubicBezTo>
                    <a:pt x="278" y="25"/>
                    <a:pt x="276" y="25"/>
                    <a:pt x="276" y="25"/>
                  </a:cubicBezTo>
                  <a:cubicBezTo>
                    <a:pt x="276" y="25"/>
                    <a:pt x="276" y="27"/>
                    <a:pt x="276" y="27"/>
                  </a:cubicBezTo>
                  <a:cubicBezTo>
                    <a:pt x="276" y="27"/>
                    <a:pt x="274" y="28"/>
                    <a:pt x="274" y="28"/>
                  </a:cubicBezTo>
                  <a:cubicBezTo>
                    <a:pt x="274" y="28"/>
                    <a:pt x="273" y="28"/>
                    <a:pt x="273" y="28"/>
                  </a:cubicBezTo>
                  <a:cubicBezTo>
                    <a:pt x="273" y="28"/>
                    <a:pt x="272" y="31"/>
                    <a:pt x="272" y="31"/>
                  </a:cubicBezTo>
                  <a:cubicBezTo>
                    <a:pt x="272" y="31"/>
                    <a:pt x="270" y="32"/>
                    <a:pt x="270" y="32"/>
                  </a:cubicBezTo>
                  <a:cubicBezTo>
                    <a:pt x="270" y="32"/>
                    <a:pt x="268" y="29"/>
                    <a:pt x="268" y="29"/>
                  </a:cubicBezTo>
                  <a:cubicBezTo>
                    <a:pt x="268" y="29"/>
                    <a:pt x="267" y="26"/>
                    <a:pt x="267" y="26"/>
                  </a:cubicBezTo>
                  <a:cubicBezTo>
                    <a:pt x="267" y="26"/>
                    <a:pt x="265" y="27"/>
                    <a:pt x="265" y="27"/>
                  </a:cubicBezTo>
                  <a:cubicBezTo>
                    <a:pt x="265" y="27"/>
                    <a:pt x="263" y="27"/>
                    <a:pt x="263" y="27"/>
                  </a:cubicBezTo>
                  <a:cubicBezTo>
                    <a:pt x="263" y="27"/>
                    <a:pt x="262" y="26"/>
                    <a:pt x="262" y="26"/>
                  </a:cubicBezTo>
                  <a:cubicBezTo>
                    <a:pt x="262" y="26"/>
                    <a:pt x="261" y="27"/>
                    <a:pt x="261" y="27"/>
                  </a:cubicBezTo>
                  <a:cubicBezTo>
                    <a:pt x="261" y="27"/>
                    <a:pt x="260" y="24"/>
                    <a:pt x="260" y="24"/>
                  </a:cubicBezTo>
                  <a:cubicBezTo>
                    <a:pt x="260" y="24"/>
                    <a:pt x="258" y="24"/>
                    <a:pt x="258" y="24"/>
                  </a:cubicBezTo>
                  <a:cubicBezTo>
                    <a:pt x="258" y="24"/>
                    <a:pt x="258" y="21"/>
                    <a:pt x="258" y="21"/>
                  </a:cubicBezTo>
                  <a:cubicBezTo>
                    <a:pt x="258" y="21"/>
                    <a:pt x="257" y="22"/>
                    <a:pt x="257" y="22"/>
                  </a:cubicBezTo>
                  <a:cubicBezTo>
                    <a:pt x="257" y="22"/>
                    <a:pt x="256" y="23"/>
                    <a:pt x="256" y="23"/>
                  </a:cubicBezTo>
                  <a:cubicBezTo>
                    <a:pt x="256" y="23"/>
                    <a:pt x="254" y="23"/>
                    <a:pt x="254" y="23"/>
                  </a:cubicBezTo>
                  <a:cubicBezTo>
                    <a:pt x="254" y="23"/>
                    <a:pt x="254" y="21"/>
                    <a:pt x="254" y="21"/>
                  </a:cubicBezTo>
                  <a:cubicBezTo>
                    <a:pt x="254" y="21"/>
                    <a:pt x="253" y="21"/>
                    <a:pt x="253" y="21"/>
                  </a:cubicBezTo>
                  <a:cubicBezTo>
                    <a:pt x="253" y="21"/>
                    <a:pt x="253" y="19"/>
                    <a:pt x="253" y="19"/>
                  </a:cubicBezTo>
                  <a:cubicBezTo>
                    <a:pt x="253" y="19"/>
                    <a:pt x="251" y="20"/>
                    <a:pt x="251" y="20"/>
                  </a:cubicBezTo>
                  <a:cubicBezTo>
                    <a:pt x="251" y="20"/>
                    <a:pt x="249" y="18"/>
                    <a:pt x="249" y="18"/>
                  </a:cubicBezTo>
                  <a:cubicBezTo>
                    <a:pt x="249" y="18"/>
                    <a:pt x="249" y="16"/>
                    <a:pt x="249" y="16"/>
                  </a:cubicBezTo>
                  <a:cubicBezTo>
                    <a:pt x="249" y="16"/>
                    <a:pt x="248" y="12"/>
                    <a:pt x="248" y="12"/>
                  </a:cubicBezTo>
                  <a:cubicBezTo>
                    <a:pt x="248" y="12"/>
                    <a:pt x="247" y="14"/>
                    <a:pt x="247" y="14"/>
                  </a:cubicBezTo>
                  <a:cubicBezTo>
                    <a:pt x="247" y="14"/>
                    <a:pt x="246" y="15"/>
                    <a:pt x="246" y="15"/>
                  </a:cubicBezTo>
                  <a:cubicBezTo>
                    <a:pt x="246" y="15"/>
                    <a:pt x="246" y="16"/>
                    <a:pt x="246" y="16"/>
                  </a:cubicBezTo>
                  <a:cubicBezTo>
                    <a:pt x="246" y="16"/>
                    <a:pt x="245" y="15"/>
                    <a:pt x="245" y="15"/>
                  </a:cubicBezTo>
                  <a:cubicBezTo>
                    <a:pt x="245" y="15"/>
                    <a:pt x="244" y="12"/>
                    <a:pt x="244" y="12"/>
                  </a:cubicBezTo>
                  <a:cubicBezTo>
                    <a:pt x="244" y="12"/>
                    <a:pt x="245" y="11"/>
                    <a:pt x="245" y="11"/>
                  </a:cubicBezTo>
                  <a:cubicBezTo>
                    <a:pt x="245" y="11"/>
                    <a:pt x="245" y="8"/>
                    <a:pt x="245" y="8"/>
                  </a:cubicBezTo>
                  <a:cubicBezTo>
                    <a:pt x="245" y="8"/>
                    <a:pt x="244" y="7"/>
                    <a:pt x="244" y="7"/>
                  </a:cubicBezTo>
                  <a:cubicBezTo>
                    <a:pt x="244" y="7"/>
                    <a:pt x="244" y="8"/>
                    <a:pt x="244" y="8"/>
                  </a:cubicBezTo>
                  <a:cubicBezTo>
                    <a:pt x="244" y="8"/>
                    <a:pt x="244" y="9"/>
                    <a:pt x="244" y="9"/>
                  </a:cubicBezTo>
                  <a:cubicBezTo>
                    <a:pt x="244" y="9"/>
                    <a:pt x="243" y="10"/>
                    <a:pt x="243" y="10"/>
                  </a:cubicBezTo>
                  <a:cubicBezTo>
                    <a:pt x="243" y="10"/>
                    <a:pt x="242" y="9"/>
                    <a:pt x="242" y="9"/>
                  </a:cubicBezTo>
                  <a:cubicBezTo>
                    <a:pt x="242" y="9"/>
                    <a:pt x="241" y="9"/>
                    <a:pt x="241" y="9"/>
                  </a:cubicBezTo>
                  <a:cubicBezTo>
                    <a:pt x="241" y="9"/>
                    <a:pt x="241" y="10"/>
                    <a:pt x="241" y="10"/>
                  </a:cubicBezTo>
                  <a:cubicBezTo>
                    <a:pt x="241" y="10"/>
                    <a:pt x="240" y="11"/>
                    <a:pt x="240" y="11"/>
                  </a:cubicBezTo>
                  <a:cubicBezTo>
                    <a:pt x="240" y="11"/>
                    <a:pt x="240" y="13"/>
                    <a:pt x="240" y="13"/>
                  </a:cubicBezTo>
                  <a:cubicBezTo>
                    <a:pt x="240" y="13"/>
                    <a:pt x="240" y="13"/>
                    <a:pt x="240" y="13"/>
                  </a:cubicBezTo>
                  <a:cubicBezTo>
                    <a:pt x="240" y="13"/>
                    <a:pt x="239" y="12"/>
                    <a:pt x="239" y="12"/>
                  </a:cubicBezTo>
                  <a:cubicBezTo>
                    <a:pt x="239" y="12"/>
                    <a:pt x="239" y="10"/>
                    <a:pt x="239" y="10"/>
                  </a:cubicBezTo>
                  <a:cubicBezTo>
                    <a:pt x="239" y="10"/>
                    <a:pt x="238" y="9"/>
                    <a:pt x="238" y="9"/>
                  </a:cubicBezTo>
                  <a:cubicBezTo>
                    <a:pt x="238" y="9"/>
                    <a:pt x="237" y="10"/>
                    <a:pt x="237" y="10"/>
                  </a:cubicBezTo>
                  <a:cubicBezTo>
                    <a:pt x="237" y="10"/>
                    <a:pt x="236" y="10"/>
                    <a:pt x="236" y="10"/>
                  </a:cubicBezTo>
                  <a:cubicBezTo>
                    <a:pt x="236" y="10"/>
                    <a:pt x="236" y="12"/>
                    <a:pt x="236" y="12"/>
                  </a:cubicBezTo>
                  <a:cubicBezTo>
                    <a:pt x="236" y="12"/>
                    <a:pt x="237" y="13"/>
                    <a:pt x="237" y="13"/>
                  </a:cubicBezTo>
                  <a:cubicBezTo>
                    <a:pt x="237" y="13"/>
                    <a:pt x="238" y="14"/>
                    <a:pt x="238" y="14"/>
                  </a:cubicBezTo>
                  <a:cubicBezTo>
                    <a:pt x="238" y="14"/>
                    <a:pt x="238" y="16"/>
                    <a:pt x="238" y="16"/>
                  </a:cubicBezTo>
                  <a:cubicBezTo>
                    <a:pt x="238" y="16"/>
                    <a:pt x="239" y="16"/>
                    <a:pt x="239" y="16"/>
                  </a:cubicBezTo>
                  <a:cubicBezTo>
                    <a:pt x="239" y="16"/>
                    <a:pt x="240" y="16"/>
                    <a:pt x="240" y="16"/>
                  </a:cubicBezTo>
                  <a:cubicBezTo>
                    <a:pt x="240" y="16"/>
                    <a:pt x="240" y="15"/>
                    <a:pt x="240" y="15"/>
                  </a:cubicBezTo>
                  <a:cubicBezTo>
                    <a:pt x="240" y="15"/>
                    <a:pt x="241" y="15"/>
                    <a:pt x="241" y="15"/>
                  </a:cubicBezTo>
                  <a:cubicBezTo>
                    <a:pt x="241" y="15"/>
                    <a:pt x="242" y="15"/>
                    <a:pt x="242" y="15"/>
                  </a:cubicBezTo>
                  <a:cubicBezTo>
                    <a:pt x="242" y="15"/>
                    <a:pt x="243" y="17"/>
                    <a:pt x="243" y="17"/>
                  </a:cubicBezTo>
                  <a:cubicBezTo>
                    <a:pt x="243" y="17"/>
                    <a:pt x="244" y="19"/>
                    <a:pt x="244" y="19"/>
                  </a:cubicBezTo>
                  <a:cubicBezTo>
                    <a:pt x="244" y="19"/>
                    <a:pt x="244" y="21"/>
                    <a:pt x="244" y="21"/>
                  </a:cubicBezTo>
                  <a:cubicBezTo>
                    <a:pt x="244" y="21"/>
                    <a:pt x="244" y="24"/>
                    <a:pt x="244" y="24"/>
                  </a:cubicBezTo>
                  <a:cubicBezTo>
                    <a:pt x="244" y="24"/>
                    <a:pt x="244" y="27"/>
                    <a:pt x="244" y="27"/>
                  </a:cubicBezTo>
                  <a:cubicBezTo>
                    <a:pt x="244" y="27"/>
                    <a:pt x="244" y="29"/>
                    <a:pt x="244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4" y="29"/>
                    <a:pt x="243" y="30"/>
                    <a:pt x="243" y="30"/>
                  </a:cubicBezTo>
                  <a:cubicBezTo>
                    <a:pt x="243" y="30"/>
                    <a:pt x="241" y="32"/>
                    <a:pt x="241" y="32"/>
                  </a:cubicBezTo>
                  <a:cubicBezTo>
                    <a:pt x="241" y="32"/>
                    <a:pt x="240" y="31"/>
                    <a:pt x="240" y="31"/>
                  </a:cubicBezTo>
                  <a:cubicBezTo>
                    <a:pt x="240" y="31"/>
                    <a:pt x="238" y="32"/>
                    <a:pt x="238" y="32"/>
                  </a:cubicBezTo>
                  <a:cubicBezTo>
                    <a:pt x="238" y="32"/>
                    <a:pt x="236" y="33"/>
                    <a:pt x="236" y="33"/>
                  </a:cubicBezTo>
                  <a:cubicBezTo>
                    <a:pt x="236" y="33"/>
                    <a:pt x="234" y="31"/>
                    <a:pt x="234" y="31"/>
                  </a:cubicBezTo>
                  <a:cubicBezTo>
                    <a:pt x="234" y="31"/>
                    <a:pt x="232" y="32"/>
                    <a:pt x="232" y="32"/>
                  </a:cubicBezTo>
                  <a:cubicBezTo>
                    <a:pt x="232" y="32"/>
                    <a:pt x="230" y="31"/>
                    <a:pt x="230" y="31"/>
                  </a:cubicBezTo>
                  <a:cubicBezTo>
                    <a:pt x="230" y="31"/>
                    <a:pt x="229" y="29"/>
                    <a:pt x="229" y="29"/>
                  </a:cubicBezTo>
                  <a:cubicBezTo>
                    <a:pt x="229" y="29"/>
                    <a:pt x="229" y="30"/>
                    <a:pt x="229" y="30"/>
                  </a:cubicBezTo>
                  <a:cubicBezTo>
                    <a:pt x="229" y="30"/>
                    <a:pt x="229" y="29"/>
                    <a:pt x="229" y="29"/>
                  </a:cubicBezTo>
                  <a:cubicBezTo>
                    <a:pt x="229" y="29"/>
                    <a:pt x="228" y="31"/>
                    <a:pt x="228" y="31"/>
                  </a:cubicBezTo>
                  <a:cubicBezTo>
                    <a:pt x="228" y="31"/>
                    <a:pt x="226" y="29"/>
                    <a:pt x="226" y="29"/>
                  </a:cubicBezTo>
                  <a:cubicBezTo>
                    <a:pt x="226" y="29"/>
                    <a:pt x="226" y="33"/>
                    <a:pt x="226" y="33"/>
                  </a:cubicBezTo>
                  <a:cubicBezTo>
                    <a:pt x="226" y="33"/>
                    <a:pt x="226" y="35"/>
                    <a:pt x="226" y="35"/>
                  </a:cubicBezTo>
                  <a:cubicBezTo>
                    <a:pt x="226" y="35"/>
                    <a:pt x="226" y="37"/>
                    <a:pt x="226" y="37"/>
                  </a:cubicBezTo>
                  <a:cubicBezTo>
                    <a:pt x="226" y="37"/>
                    <a:pt x="225" y="40"/>
                    <a:pt x="225" y="40"/>
                  </a:cubicBezTo>
                  <a:cubicBezTo>
                    <a:pt x="225" y="40"/>
                    <a:pt x="224" y="39"/>
                    <a:pt x="224" y="39"/>
                  </a:cubicBezTo>
                  <a:cubicBezTo>
                    <a:pt x="224" y="39"/>
                    <a:pt x="223" y="36"/>
                    <a:pt x="223" y="36"/>
                  </a:cubicBezTo>
                  <a:cubicBezTo>
                    <a:pt x="223" y="36"/>
                    <a:pt x="222" y="34"/>
                    <a:pt x="222" y="34"/>
                  </a:cubicBezTo>
                  <a:cubicBezTo>
                    <a:pt x="222" y="34"/>
                    <a:pt x="221" y="36"/>
                    <a:pt x="221" y="36"/>
                  </a:cubicBezTo>
                  <a:cubicBezTo>
                    <a:pt x="221" y="36"/>
                    <a:pt x="221" y="39"/>
                    <a:pt x="221" y="39"/>
                  </a:cubicBezTo>
                  <a:cubicBezTo>
                    <a:pt x="221" y="39"/>
                    <a:pt x="220" y="40"/>
                    <a:pt x="220" y="40"/>
                  </a:cubicBezTo>
                  <a:cubicBezTo>
                    <a:pt x="220" y="40"/>
                    <a:pt x="219" y="41"/>
                    <a:pt x="219" y="41"/>
                  </a:cubicBezTo>
                  <a:cubicBezTo>
                    <a:pt x="219" y="41"/>
                    <a:pt x="218" y="43"/>
                    <a:pt x="218" y="43"/>
                  </a:cubicBezTo>
                  <a:cubicBezTo>
                    <a:pt x="218" y="43"/>
                    <a:pt x="218" y="45"/>
                    <a:pt x="218" y="45"/>
                  </a:cubicBezTo>
                  <a:cubicBezTo>
                    <a:pt x="218" y="45"/>
                    <a:pt x="216" y="46"/>
                    <a:pt x="216" y="46"/>
                  </a:cubicBezTo>
                  <a:cubicBezTo>
                    <a:pt x="216" y="46"/>
                    <a:pt x="215" y="50"/>
                    <a:pt x="215" y="50"/>
                  </a:cubicBezTo>
                  <a:cubicBezTo>
                    <a:pt x="215" y="50"/>
                    <a:pt x="216" y="52"/>
                    <a:pt x="216" y="52"/>
                  </a:cubicBezTo>
                  <a:cubicBezTo>
                    <a:pt x="216" y="52"/>
                    <a:pt x="217" y="55"/>
                    <a:pt x="217" y="55"/>
                  </a:cubicBezTo>
                  <a:cubicBezTo>
                    <a:pt x="217" y="55"/>
                    <a:pt x="215" y="56"/>
                    <a:pt x="215" y="56"/>
                  </a:cubicBezTo>
                  <a:cubicBezTo>
                    <a:pt x="215" y="56"/>
                    <a:pt x="213" y="58"/>
                    <a:pt x="213" y="58"/>
                  </a:cubicBezTo>
                  <a:cubicBezTo>
                    <a:pt x="213" y="58"/>
                    <a:pt x="211" y="59"/>
                    <a:pt x="211" y="59"/>
                  </a:cubicBezTo>
                  <a:cubicBezTo>
                    <a:pt x="211" y="59"/>
                    <a:pt x="211" y="62"/>
                    <a:pt x="211" y="62"/>
                  </a:cubicBezTo>
                  <a:cubicBezTo>
                    <a:pt x="211" y="62"/>
                    <a:pt x="209" y="65"/>
                    <a:pt x="209" y="65"/>
                  </a:cubicBezTo>
                  <a:cubicBezTo>
                    <a:pt x="209" y="65"/>
                    <a:pt x="209" y="69"/>
                    <a:pt x="209" y="69"/>
                  </a:cubicBezTo>
                  <a:cubicBezTo>
                    <a:pt x="209" y="69"/>
                    <a:pt x="207" y="71"/>
                    <a:pt x="207" y="71"/>
                  </a:cubicBezTo>
                  <a:cubicBezTo>
                    <a:pt x="207" y="71"/>
                    <a:pt x="206" y="73"/>
                    <a:pt x="206" y="73"/>
                  </a:cubicBezTo>
                  <a:cubicBezTo>
                    <a:pt x="206" y="73"/>
                    <a:pt x="205" y="76"/>
                    <a:pt x="205" y="76"/>
                  </a:cubicBezTo>
                  <a:cubicBezTo>
                    <a:pt x="205" y="76"/>
                    <a:pt x="205" y="78"/>
                    <a:pt x="205" y="78"/>
                  </a:cubicBezTo>
                  <a:cubicBezTo>
                    <a:pt x="205" y="78"/>
                    <a:pt x="206" y="79"/>
                    <a:pt x="206" y="79"/>
                  </a:cubicBezTo>
                  <a:cubicBezTo>
                    <a:pt x="206" y="79"/>
                    <a:pt x="208" y="80"/>
                    <a:pt x="208" y="80"/>
                  </a:cubicBezTo>
                  <a:cubicBezTo>
                    <a:pt x="208" y="80"/>
                    <a:pt x="207" y="81"/>
                    <a:pt x="207" y="81"/>
                  </a:cubicBezTo>
                  <a:cubicBezTo>
                    <a:pt x="207" y="81"/>
                    <a:pt x="208" y="84"/>
                    <a:pt x="208" y="84"/>
                  </a:cubicBezTo>
                  <a:cubicBezTo>
                    <a:pt x="208" y="84"/>
                    <a:pt x="209" y="85"/>
                    <a:pt x="209" y="85"/>
                  </a:cubicBezTo>
                  <a:cubicBezTo>
                    <a:pt x="209" y="85"/>
                    <a:pt x="211" y="85"/>
                    <a:pt x="211" y="85"/>
                  </a:cubicBezTo>
                  <a:cubicBezTo>
                    <a:pt x="211" y="85"/>
                    <a:pt x="209" y="87"/>
                    <a:pt x="209" y="87"/>
                  </a:cubicBezTo>
                  <a:cubicBezTo>
                    <a:pt x="209" y="87"/>
                    <a:pt x="208" y="87"/>
                    <a:pt x="208" y="87"/>
                  </a:cubicBezTo>
                  <a:cubicBezTo>
                    <a:pt x="208" y="87"/>
                    <a:pt x="206" y="87"/>
                    <a:pt x="206" y="87"/>
                  </a:cubicBezTo>
                  <a:cubicBezTo>
                    <a:pt x="206" y="87"/>
                    <a:pt x="207" y="90"/>
                    <a:pt x="207" y="90"/>
                  </a:cubicBezTo>
                  <a:cubicBezTo>
                    <a:pt x="207" y="90"/>
                    <a:pt x="207" y="92"/>
                    <a:pt x="207" y="92"/>
                  </a:cubicBezTo>
                  <a:cubicBezTo>
                    <a:pt x="207" y="92"/>
                    <a:pt x="207" y="94"/>
                    <a:pt x="207" y="94"/>
                  </a:cubicBezTo>
                  <a:cubicBezTo>
                    <a:pt x="207" y="94"/>
                    <a:pt x="206" y="93"/>
                    <a:pt x="206" y="93"/>
                  </a:cubicBezTo>
                  <a:cubicBezTo>
                    <a:pt x="206" y="93"/>
                    <a:pt x="206" y="91"/>
                    <a:pt x="206" y="91"/>
                  </a:cubicBezTo>
                  <a:cubicBezTo>
                    <a:pt x="206" y="91"/>
                    <a:pt x="205" y="88"/>
                    <a:pt x="205" y="88"/>
                  </a:cubicBezTo>
                  <a:cubicBezTo>
                    <a:pt x="205" y="88"/>
                    <a:pt x="204" y="86"/>
                    <a:pt x="204" y="86"/>
                  </a:cubicBezTo>
                  <a:cubicBezTo>
                    <a:pt x="204" y="86"/>
                    <a:pt x="203" y="87"/>
                    <a:pt x="203" y="87"/>
                  </a:cubicBezTo>
                  <a:cubicBezTo>
                    <a:pt x="203" y="87"/>
                    <a:pt x="203" y="88"/>
                    <a:pt x="203" y="88"/>
                  </a:cubicBezTo>
                  <a:cubicBezTo>
                    <a:pt x="203" y="88"/>
                    <a:pt x="202" y="88"/>
                    <a:pt x="202" y="88"/>
                  </a:cubicBezTo>
                  <a:cubicBezTo>
                    <a:pt x="202" y="88"/>
                    <a:pt x="200" y="86"/>
                    <a:pt x="200" y="86"/>
                  </a:cubicBezTo>
                  <a:cubicBezTo>
                    <a:pt x="200" y="86"/>
                    <a:pt x="198" y="86"/>
                    <a:pt x="198" y="86"/>
                  </a:cubicBezTo>
                  <a:cubicBezTo>
                    <a:pt x="198" y="86"/>
                    <a:pt x="197" y="84"/>
                    <a:pt x="197" y="84"/>
                  </a:cubicBezTo>
                  <a:cubicBezTo>
                    <a:pt x="197" y="84"/>
                    <a:pt x="195" y="85"/>
                    <a:pt x="195" y="85"/>
                  </a:cubicBezTo>
                  <a:cubicBezTo>
                    <a:pt x="195" y="85"/>
                    <a:pt x="194" y="86"/>
                    <a:pt x="194" y="86"/>
                  </a:cubicBezTo>
                  <a:cubicBezTo>
                    <a:pt x="194" y="86"/>
                    <a:pt x="194" y="90"/>
                    <a:pt x="194" y="90"/>
                  </a:cubicBezTo>
                  <a:cubicBezTo>
                    <a:pt x="194" y="90"/>
                    <a:pt x="193" y="90"/>
                    <a:pt x="193" y="90"/>
                  </a:cubicBezTo>
                  <a:cubicBezTo>
                    <a:pt x="193" y="90"/>
                    <a:pt x="192" y="92"/>
                    <a:pt x="192" y="92"/>
                  </a:cubicBezTo>
                  <a:cubicBezTo>
                    <a:pt x="192" y="92"/>
                    <a:pt x="192" y="95"/>
                    <a:pt x="192" y="95"/>
                  </a:cubicBezTo>
                  <a:cubicBezTo>
                    <a:pt x="192" y="95"/>
                    <a:pt x="192" y="97"/>
                    <a:pt x="192" y="97"/>
                  </a:cubicBezTo>
                  <a:cubicBezTo>
                    <a:pt x="192" y="97"/>
                    <a:pt x="191" y="98"/>
                    <a:pt x="191" y="98"/>
                  </a:cubicBezTo>
                  <a:cubicBezTo>
                    <a:pt x="191" y="98"/>
                    <a:pt x="191" y="96"/>
                    <a:pt x="191" y="96"/>
                  </a:cubicBezTo>
                  <a:cubicBezTo>
                    <a:pt x="191" y="96"/>
                    <a:pt x="190" y="96"/>
                    <a:pt x="190" y="96"/>
                  </a:cubicBezTo>
                  <a:cubicBezTo>
                    <a:pt x="190" y="96"/>
                    <a:pt x="190" y="99"/>
                    <a:pt x="190" y="99"/>
                  </a:cubicBezTo>
                  <a:cubicBezTo>
                    <a:pt x="190" y="99"/>
                    <a:pt x="189" y="100"/>
                    <a:pt x="189" y="100"/>
                  </a:cubicBezTo>
                  <a:cubicBezTo>
                    <a:pt x="189" y="100"/>
                    <a:pt x="189" y="100"/>
                    <a:pt x="189" y="10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05" name="Freeform 1276"/>
            <p:cNvSpPr>
              <a:spLocks/>
            </p:cNvSpPr>
            <p:nvPr/>
          </p:nvSpPr>
          <p:spPr bwMode="gray">
            <a:xfrm>
              <a:off x="7947778" y="4789619"/>
              <a:ext cx="44454" cy="17462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3" y="4"/>
                </a:cxn>
                <a:cxn ang="0">
                  <a:pos x="14" y="4"/>
                </a:cxn>
                <a:cxn ang="0">
                  <a:pos x="15" y="4"/>
                </a:cxn>
                <a:cxn ang="0">
                  <a:pos x="16" y="5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3" y="6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9" y="9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9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8" y="1"/>
                </a:cxn>
              </a:cxnLst>
              <a:rect l="0" t="0" r="r" b="b"/>
              <a:pathLst>
                <a:path w="16" h="10">
                  <a:moveTo>
                    <a:pt x="8" y="1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3"/>
                    <a:pt x="12" y="3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6"/>
                    <a:pt x="12" y="7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1"/>
                    <a:pt x="7" y="1"/>
                    <a:pt x="8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06" name="Freeform 1277"/>
            <p:cNvSpPr>
              <a:spLocks/>
            </p:cNvSpPr>
            <p:nvPr/>
          </p:nvSpPr>
          <p:spPr bwMode="gray">
            <a:xfrm>
              <a:off x="8082727" y="4924548"/>
              <a:ext cx="11114" cy="174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0" y="10"/>
                </a:cxn>
              </a:cxnLst>
              <a:rect l="0" t="0" r="r" b="b"/>
              <a:pathLst>
                <a:path w="4" h="11">
                  <a:moveTo>
                    <a:pt x="0" y="10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2" y="9"/>
                    <a:pt x="1" y="10"/>
                    <a:pt x="0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07" name="Freeform 1278"/>
            <p:cNvSpPr>
              <a:spLocks/>
            </p:cNvSpPr>
            <p:nvPr/>
          </p:nvSpPr>
          <p:spPr bwMode="gray">
            <a:xfrm>
              <a:off x="8192276" y="4930898"/>
              <a:ext cx="11114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3" y="8"/>
                </a:cxn>
                <a:cxn ang="0">
                  <a:pos x="1" y="10"/>
                </a:cxn>
              </a:cxnLst>
              <a:rect l="0" t="0" r="r" b="b"/>
              <a:pathLst>
                <a:path w="4" h="10">
                  <a:moveTo>
                    <a:pt x="1" y="10"/>
                  </a:moveTo>
                  <a:cubicBezTo>
                    <a:pt x="1" y="10"/>
                    <a:pt x="0" y="10"/>
                    <a:pt x="0" y="9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3" y="9"/>
                    <a:pt x="2" y="9"/>
                    <a:pt x="1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08" name="Freeform 1279"/>
            <p:cNvSpPr>
              <a:spLocks/>
            </p:cNvSpPr>
            <p:nvPr/>
          </p:nvSpPr>
          <p:spPr bwMode="gray">
            <a:xfrm>
              <a:off x="8190688" y="4948359"/>
              <a:ext cx="7939" cy="952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2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09" name="Freeform 1280"/>
            <p:cNvSpPr>
              <a:spLocks/>
            </p:cNvSpPr>
            <p:nvPr/>
          </p:nvSpPr>
          <p:spPr bwMode="gray">
            <a:xfrm>
              <a:off x="8124006" y="5038841"/>
              <a:ext cx="7939" cy="634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3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0" name="Freeform 1281"/>
            <p:cNvSpPr>
              <a:spLocks/>
            </p:cNvSpPr>
            <p:nvPr/>
          </p:nvSpPr>
          <p:spPr bwMode="gray">
            <a:xfrm>
              <a:off x="8068439" y="4961059"/>
              <a:ext cx="115899" cy="98419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5" y="8"/>
                </a:cxn>
                <a:cxn ang="0">
                  <a:pos x="27" y="8"/>
                </a:cxn>
                <a:cxn ang="0">
                  <a:pos x="30" y="6"/>
                </a:cxn>
                <a:cxn ang="0">
                  <a:pos x="34" y="5"/>
                </a:cxn>
                <a:cxn ang="0">
                  <a:pos x="37" y="3"/>
                </a:cxn>
                <a:cxn ang="0">
                  <a:pos x="40" y="2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38" y="17"/>
                </a:cxn>
                <a:cxn ang="0">
                  <a:pos x="35" y="27"/>
                </a:cxn>
                <a:cxn ang="0">
                  <a:pos x="34" y="30"/>
                </a:cxn>
                <a:cxn ang="0">
                  <a:pos x="32" y="29"/>
                </a:cxn>
                <a:cxn ang="0">
                  <a:pos x="28" y="36"/>
                </a:cxn>
                <a:cxn ang="0">
                  <a:pos x="26" y="40"/>
                </a:cxn>
                <a:cxn ang="0">
                  <a:pos x="24" y="44"/>
                </a:cxn>
                <a:cxn ang="0">
                  <a:pos x="24" y="48"/>
                </a:cxn>
                <a:cxn ang="0">
                  <a:pos x="23" y="46"/>
                </a:cxn>
                <a:cxn ang="0">
                  <a:pos x="21" y="44"/>
                </a:cxn>
                <a:cxn ang="0">
                  <a:pos x="19" y="46"/>
                </a:cxn>
                <a:cxn ang="0">
                  <a:pos x="16" y="49"/>
                </a:cxn>
                <a:cxn ang="0">
                  <a:pos x="15" y="54"/>
                </a:cxn>
                <a:cxn ang="0">
                  <a:pos x="13" y="57"/>
                </a:cxn>
                <a:cxn ang="0">
                  <a:pos x="13" y="56"/>
                </a:cxn>
                <a:cxn ang="0">
                  <a:pos x="14" y="52"/>
                </a:cxn>
                <a:cxn ang="0">
                  <a:pos x="13" y="52"/>
                </a:cxn>
                <a:cxn ang="0">
                  <a:pos x="12" y="55"/>
                </a:cxn>
                <a:cxn ang="0">
                  <a:pos x="10" y="58"/>
                </a:cxn>
                <a:cxn ang="0">
                  <a:pos x="7" y="61"/>
                </a:cxn>
                <a:cxn ang="0">
                  <a:pos x="5" y="59"/>
                </a:cxn>
                <a:cxn ang="0">
                  <a:pos x="1" y="57"/>
                </a:cxn>
                <a:cxn ang="0">
                  <a:pos x="3" y="56"/>
                </a:cxn>
                <a:cxn ang="0">
                  <a:pos x="5" y="54"/>
                </a:cxn>
                <a:cxn ang="0">
                  <a:pos x="2" y="53"/>
                </a:cxn>
                <a:cxn ang="0">
                  <a:pos x="1" y="49"/>
                </a:cxn>
                <a:cxn ang="0">
                  <a:pos x="0" y="42"/>
                </a:cxn>
                <a:cxn ang="0">
                  <a:pos x="1" y="35"/>
                </a:cxn>
                <a:cxn ang="0">
                  <a:pos x="3" y="33"/>
                </a:cxn>
                <a:cxn ang="0">
                  <a:pos x="4" y="36"/>
                </a:cxn>
                <a:cxn ang="0">
                  <a:pos x="4" y="30"/>
                </a:cxn>
                <a:cxn ang="0">
                  <a:pos x="4" y="24"/>
                </a:cxn>
                <a:cxn ang="0">
                  <a:pos x="4" y="14"/>
                </a:cxn>
                <a:cxn ang="0">
                  <a:pos x="7" y="4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7" y="5"/>
                </a:cxn>
              </a:cxnLst>
              <a:rect l="0" t="0" r="r" b="b"/>
              <a:pathLst>
                <a:path w="42" h="61">
                  <a:moveTo>
                    <a:pt x="19" y="8"/>
                  </a:moveTo>
                  <a:cubicBezTo>
                    <a:pt x="20" y="9"/>
                    <a:pt x="21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8"/>
                    <a:pt x="25" y="8"/>
                    <a:pt x="25" y="8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7" y="9"/>
                    <a:pt x="27" y="8"/>
                  </a:cubicBezTo>
                  <a:cubicBezTo>
                    <a:pt x="28" y="7"/>
                    <a:pt x="28" y="7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3" y="6"/>
                    <a:pt x="33" y="5"/>
                    <a:pt x="34" y="5"/>
                  </a:cubicBezTo>
                  <a:cubicBezTo>
                    <a:pt x="35" y="4"/>
                    <a:pt x="35" y="4"/>
                    <a:pt x="36" y="4"/>
                  </a:cubicBezTo>
                  <a:cubicBezTo>
                    <a:pt x="36" y="4"/>
                    <a:pt x="37" y="3"/>
                    <a:pt x="37" y="3"/>
                  </a:cubicBezTo>
                  <a:cubicBezTo>
                    <a:pt x="38" y="3"/>
                    <a:pt x="39" y="3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1" y="2"/>
                    <a:pt x="42" y="2"/>
                  </a:cubicBezTo>
                  <a:cubicBezTo>
                    <a:pt x="42" y="3"/>
                    <a:pt x="42" y="4"/>
                    <a:pt x="42" y="4"/>
                  </a:cubicBezTo>
                  <a:cubicBezTo>
                    <a:pt x="42" y="5"/>
                    <a:pt x="42" y="6"/>
                    <a:pt x="42" y="7"/>
                  </a:cubicBezTo>
                  <a:cubicBezTo>
                    <a:pt x="41" y="7"/>
                    <a:pt x="41" y="8"/>
                    <a:pt x="41" y="10"/>
                  </a:cubicBezTo>
                  <a:cubicBezTo>
                    <a:pt x="40" y="11"/>
                    <a:pt x="40" y="12"/>
                    <a:pt x="40" y="13"/>
                  </a:cubicBezTo>
                  <a:cubicBezTo>
                    <a:pt x="39" y="14"/>
                    <a:pt x="39" y="15"/>
                    <a:pt x="38" y="17"/>
                  </a:cubicBezTo>
                  <a:cubicBezTo>
                    <a:pt x="38" y="19"/>
                    <a:pt x="37" y="21"/>
                    <a:pt x="36" y="23"/>
                  </a:cubicBezTo>
                  <a:cubicBezTo>
                    <a:pt x="35" y="24"/>
                    <a:pt x="35" y="26"/>
                    <a:pt x="35" y="27"/>
                  </a:cubicBezTo>
                  <a:cubicBezTo>
                    <a:pt x="34" y="28"/>
                    <a:pt x="34" y="29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2" y="28"/>
                    <a:pt x="32" y="29"/>
                  </a:cubicBezTo>
                  <a:cubicBezTo>
                    <a:pt x="31" y="29"/>
                    <a:pt x="31" y="30"/>
                    <a:pt x="30" y="32"/>
                  </a:cubicBezTo>
                  <a:cubicBezTo>
                    <a:pt x="30" y="33"/>
                    <a:pt x="29" y="35"/>
                    <a:pt x="28" y="36"/>
                  </a:cubicBezTo>
                  <a:cubicBezTo>
                    <a:pt x="28" y="37"/>
                    <a:pt x="27" y="38"/>
                    <a:pt x="27" y="38"/>
                  </a:cubicBezTo>
                  <a:cubicBezTo>
                    <a:pt x="26" y="39"/>
                    <a:pt x="26" y="40"/>
                    <a:pt x="26" y="40"/>
                  </a:cubicBezTo>
                  <a:cubicBezTo>
                    <a:pt x="26" y="41"/>
                    <a:pt x="26" y="41"/>
                    <a:pt x="25" y="42"/>
                  </a:cubicBezTo>
                  <a:cubicBezTo>
                    <a:pt x="25" y="43"/>
                    <a:pt x="24" y="43"/>
                    <a:pt x="24" y="44"/>
                  </a:cubicBezTo>
                  <a:cubicBezTo>
                    <a:pt x="24" y="45"/>
                    <a:pt x="24" y="45"/>
                    <a:pt x="24" y="46"/>
                  </a:cubicBezTo>
                  <a:cubicBezTo>
                    <a:pt x="24" y="47"/>
                    <a:pt x="24" y="47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3" y="45"/>
                    <a:pt x="23" y="45"/>
                    <a:pt x="22" y="44"/>
                  </a:cubicBezTo>
                  <a:cubicBezTo>
                    <a:pt x="22" y="44"/>
                    <a:pt x="22" y="43"/>
                    <a:pt x="21" y="44"/>
                  </a:cubicBezTo>
                  <a:cubicBezTo>
                    <a:pt x="21" y="44"/>
                    <a:pt x="20" y="44"/>
                    <a:pt x="20" y="45"/>
                  </a:cubicBezTo>
                  <a:cubicBezTo>
                    <a:pt x="20" y="45"/>
                    <a:pt x="20" y="46"/>
                    <a:pt x="19" y="46"/>
                  </a:cubicBezTo>
                  <a:cubicBezTo>
                    <a:pt x="19" y="46"/>
                    <a:pt x="18" y="47"/>
                    <a:pt x="18" y="47"/>
                  </a:cubicBezTo>
                  <a:cubicBezTo>
                    <a:pt x="17" y="48"/>
                    <a:pt x="17" y="48"/>
                    <a:pt x="16" y="49"/>
                  </a:cubicBezTo>
                  <a:cubicBezTo>
                    <a:pt x="16" y="50"/>
                    <a:pt x="16" y="51"/>
                    <a:pt x="16" y="51"/>
                  </a:cubicBezTo>
                  <a:cubicBezTo>
                    <a:pt x="16" y="52"/>
                    <a:pt x="16" y="53"/>
                    <a:pt x="15" y="54"/>
                  </a:cubicBezTo>
                  <a:cubicBezTo>
                    <a:pt x="15" y="55"/>
                    <a:pt x="15" y="55"/>
                    <a:pt x="14" y="56"/>
                  </a:cubicBezTo>
                  <a:cubicBezTo>
                    <a:pt x="14" y="56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4" y="55"/>
                    <a:pt x="14" y="54"/>
                  </a:cubicBezTo>
                  <a:cubicBezTo>
                    <a:pt x="14" y="53"/>
                    <a:pt x="14" y="52"/>
                    <a:pt x="14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3" y="51"/>
                    <a:pt x="13" y="51"/>
                    <a:pt x="13" y="52"/>
                  </a:cubicBezTo>
                  <a:cubicBezTo>
                    <a:pt x="13" y="52"/>
                    <a:pt x="13" y="53"/>
                    <a:pt x="13" y="53"/>
                  </a:cubicBezTo>
                  <a:cubicBezTo>
                    <a:pt x="12" y="54"/>
                    <a:pt x="12" y="54"/>
                    <a:pt x="12" y="55"/>
                  </a:cubicBezTo>
                  <a:cubicBezTo>
                    <a:pt x="12" y="55"/>
                    <a:pt x="12" y="55"/>
                    <a:pt x="11" y="56"/>
                  </a:cubicBezTo>
                  <a:cubicBezTo>
                    <a:pt x="11" y="56"/>
                    <a:pt x="10" y="57"/>
                    <a:pt x="10" y="58"/>
                  </a:cubicBezTo>
                  <a:cubicBezTo>
                    <a:pt x="9" y="58"/>
                    <a:pt x="9" y="59"/>
                    <a:pt x="8" y="60"/>
                  </a:cubicBezTo>
                  <a:cubicBezTo>
                    <a:pt x="8" y="60"/>
                    <a:pt x="8" y="61"/>
                    <a:pt x="7" y="61"/>
                  </a:cubicBezTo>
                  <a:cubicBezTo>
                    <a:pt x="7" y="60"/>
                    <a:pt x="7" y="60"/>
                    <a:pt x="6" y="59"/>
                  </a:cubicBezTo>
                  <a:cubicBezTo>
                    <a:pt x="6" y="59"/>
                    <a:pt x="5" y="59"/>
                    <a:pt x="5" y="59"/>
                  </a:cubicBezTo>
                  <a:cubicBezTo>
                    <a:pt x="4" y="59"/>
                    <a:pt x="3" y="59"/>
                    <a:pt x="2" y="59"/>
                  </a:cubicBezTo>
                  <a:cubicBezTo>
                    <a:pt x="1" y="58"/>
                    <a:pt x="1" y="58"/>
                    <a:pt x="1" y="57"/>
                  </a:cubicBezTo>
                  <a:cubicBezTo>
                    <a:pt x="1" y="57"/>
                    <a:pt x="1" y="56"/>
                    <a:pt x="1" y="56"/>
                  </a:cubicBezTo>
                  <a:cubicBezTo>
                    <a:pt x="2" y="56"/>
                    <a:pt x="2" y="56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5" y="55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3"/>
                    <a:pt x="2" y="53"/>
                    <a:pt x="2" y="53"/>
                  </a:cubicBezTo>
                  <a:cubicBezTo>
                    <a:pt x="1" y="54"/>
                    <a:pt x="1" y="53"/>
                    <a:pt x="1" y="52"/>
                  </a:cubicBezTo>
                  <a:cubicBezTo>
                    <a:pt x="1" y="51"/>
                    <a:pt x="1" y="50"/>
                    <a:pt x="1" y="49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45"/>
                    <a:pt x="0" y="43"/>
                    <a:pt x="0" y="42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1" y="37"/>
                    <a:pt x="1" y="36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2"/>
                    <a:pt x="3" y="33"/>
                    <a:pt x="3" y="33"/>
                  </a:cubicBezTo>
                  <a:cubicBezTo>
                    <a:pt x="3" y="34"/>
                    <a:pt x="3" y="35"/>
                    <a:pt x="3" y="36"/>
                  </a:cubicBezTo>
                  <a:cubicBezTo>
                    <a:pt x="3" y="36"/>
                    <a:pt x="4" y="37"/>
                    <a:pt x="4" y="36"/>
                  </a:cubicBezTo>
                  <a:cubicBezTo>
                    <a:pt x="4" y="36"/>
                    <a:pt x="4" y="35"/>
                    <a:pt x="4" y="34"/>
                  </a:cubicBezTo>
                  <a:cubicBezTo>
                    <a:pt x="4" y="33"/>
                    <a:pt x="4" y="31"/>
                    <a:pt x="4" y="30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20"/>
                    <a:pt x="4" y="17"/>
                    <a:pt x="4" y="14"/>
                  </a:cubicBezTo>
                  <a:cubicBezTo>
                    <a:pt x="4" y="11"/>
                    <a:pt x="5" y="9"/>
                    <a:pt x="5" y="8"/>
                  </a:cubicBezTo>
                  <a:cubicBezTo>
                    <a:pt x="6" y="7"/>
                    <a:pt x="6" y="6"/>
                    <a:pt x="7" y="4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3" y="2"/>
                    <a:pt x="13" y="2"/>
                    <a:pt x="14" y="3"/>
                  </a:cubicBezTo>
                  <a:cubicBezTo>
                    <a:pt x="15" y="3"/>
                    <a:pt x="16" y="4"/>
                    <a:pt x="17" y="5"/>
                  </a:cubicBezTo>
                  <a:cubicBezTo>
                    <a:pt x="18" y="6"/>
                    <a:pt x="19" y="7"/>
                    <a:pt x="19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1" name="Freeform 1282"/>
            <p:cNvSpPr>
              <a:spLocks/>
            </p:cNvSpPr>
            <p:nvPr/>
          </p:nvSpPr>
          <p:spPr bwMode="gray">
            <a:xfrm>
              <a:off x="9027379" y="4808668"/>
              <a:ext cx="4764" cy="793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1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cubicBezTo>
                    <a:pt x="1" y="0"/>
                    <a:pt x="2" y="0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2" name="Freeform 1283"/>
            <p:cNvSpPr>
              <a:spLocks/>
            </p:cNvSpPr>
            <p:nvPr/>
          </p:nvSpPr>
          <p:spPr bwMode="gray">
            <a:xfrm>
              <a:off x="8560610" y="4954709"/>
              <a:ext cx="334995" cy="206363"/>
            </a:xfrm>
            <a:custGeom>
              <a:avLst/>
              <a:gdLst/>
              <a:ahLst/>
              <a:cxnLst>
                <a:cxn ang="0">
                  <a:pos x="105" y="38"/>
                </a:cxn>
                <a:cxn ang="0">
                  <a:pos x="111" y="31"/>
                </a:cxn>
                <a:cxn ang="0">
                  <a:pos x="115" y="23"/>
                </a:cxn>
                <a:cxn ang="0">
                  <a:pos x="119" y="17"/>
                </a:cxn>
                <a:cxn ang="0">
                  <a:pos x="122" y="11"/>
                </a:cxn>
                <a:cxn ang="0">
                  <a:pos x="118" y="13"/>
                </a:cxn>
                <a:cxn ang="0">
                  <a:pos x="115" y="16"/>
                </a:cxn>
                <a:cxn ang="0">
                  <a:pos x="117" y="12"/>
                </a:cxn>
                <a:cxn ang="0">
                  <a:pos x="121" y="5"/>
                </a:cxn>
                <a:cxn ang="0">
                  <a:pos x="118" y="7"/>
                </a:cxn>
                <a:cxn ang="0">
                  <a:pos x="115" y="12"/>
                </a:cxn>
                <a:cxn ang="0">
                  <a:pos x="111" y="14"/>
                </a:cxn>
                <a:cxn ang="0">
                  <a:pos x="108" y="15"/>
                </a:cxn>
                <a:cxn ang="0">
                  <a:pos x="110" y="7"/>
                </a:cxn>
                <a:cxn ang="0">
                  <a:pos x="109" y="4"/>
                </a:cxn>
                <a:cxn ang="0">
                  <a:pos x="113" y="2"/>
                </a:cxn>
                <a:cxn ang="0">
                  <a:pos x="109" y="1"/>
                </a:cxn>
                <a:cxn ang="0">
                  <a:pos x="105" y="4"/>
                </a:cxn>
                <a:cxn ang="0">
                  <a:pos x="100" y="12"/>
                </a:cxn>
                <a:cxn ang="0">
                  <a:pos x="95" y="20"/>
                </a:cxn>
                <a:cxn ang="0">
                  <a:pos x="88" y="26"/>
                </a:cxn>
                <a:cxn ang="0">
                  <a:pos x="82" y="36"/>
                </a:cxn>
                <a:cxn ang="0">
                  <a:pos x="74" y="46"/>
                </a:cxn>
                <a:cxn ang="0">
                  <a:pos x="64" y="54"/>
                </a:cxn>
                <a:cxn ang="0">
                  <a:pos x="56" y="61"/>
                </a:cxn>
                <a:cxn ang="0">
                  <a:pos x="50" y="65"/>
                </a:cxn>
                <a:cxn ang="0">
                  <a:pos x="42" y="72"/>
                </a:cxn>
                <a:cxn ang="0">
                  <a:pos x="35" y="74"/>
                </a:cxn>
                <a:cxn ang="0">
                  <a:pos x="28" y="80"/>
                </a:cxn>
                <a:cxn ang="0">
                  <a:pos x="23" y="86"/>
                </a:cxn>
                <a:cxn ang="0">
                  <a:pos x="20" y="89"/>
                </a:cxn>
                <a:cxn ang="0">
                  <a:pos x="16" y="94"/>
                </a:cxn>
                <a:cxn ang="0">
                  <a:pos x="11" y="100"/>
                </a:cxn>
                <a:cxn ang="0">
                  <a:pos x="8" y="102"/>
                </a:cxn>
                <a:cxn ang="0">
                  <a:pos x="7" y="106"/>
                </a:cxn>
                <a:cxn ang="0">
                  <a:pos x="3" y="109"/>
                </a:cxn>
                <a:cxn ang="0">
                  <a:pos x="1" y="109"/>
                </a:cxn>
                <a:cxn ang="0">
                  <a:pos x="2" y="113"/>
                </a:cxn>
                <a:cxn ang="0">
                  <a:pos x="2" y="114"/>
                </a:cxn>
                <a:cxn ang="0">
                  <a:pos x="4" y="119"/>
                </a:cxn>
                <a:cxn ang="0">
                  <a:pos x="9" y="119"/>
                </a:cxn>
                <a:cxn ang="0">
                  <a:pos x="12" y="120"/>
                </a:cxn>
                <a:cxn ang="0">
                  <a:pos x="12" y="125"/>
                </a:cxn>
                <a:cxn ang="0">
                  <a:pos x="16" y="128"/>
                </a:cxn>
                <a:cxn ang="0">
                  <a:pos x="27" y="123"/>
                </a:cxn>
                <a:cxn ang="0">
                  <a:pos x="35" y="116"/>
                </a:cxn>
                <a:cxn ang="0">
                  <a:pos x="42" y="110"/>
                </a:cxn>
                <a:cxn ang="0">
                  <a:pos x="45" y="104"/>
                </a:cxn>
                <a:cxn ang="0">
                  <a:pos x="55" y="92"/>
                </a:cxn>
                <a:cxn ang="0">
                  <a:pos x="62" y="80"/>
                </a:cxn>
                <a:cxn ang="0">
                  <a:pos x="72" y="72"/>
                </a:cxn>
                <a:cxn ang="0">
                  <a:pos x="80" y="66"/>
                </a:cxn>
                <a:cxn ang="0">
                  <a:pos x="82" y="69"/>
                </a:cxn>
                <a:cxn ang="0">
                  <a:pos x="86" y="65"/>
                </a:cxn>
                <a:cxn ang="0">
                  <a:pos x="82" y="65"/>
                </a:cxn>
                <a:cxn ang="0">
                  <a:pos x="84" y="62"/>
                </a:cxn>
                <a:cxn ang="0">
                  <a:pos x="88" y="55"/>
                </a:cxn>
                <a:cxn ang="0">
                  <a:pos x="97" y="48"/>
                </a:cxn>
              </a:cxnLst>
              <a:rect l="0" t="0" r="r" b="b"/>
              <a:pathLst>
                <a:path w="122" h="128">
                  <a:moveTo>
                    <a:pt x="101" y="41"/>
                  </a:moveTo>
                  <a:cubicBezTo>
                    <a:pt x="101" y="41"/>
                    <a:pt x="103" y="40"/>
                    <a:pt x="103" y="40"/>
                  </a:cubicBezTo>
                  <a:cubicBezTo>
                    <a:pt x="103" y="40"/>
                    <a:pt x="105" y="38"/>
                    <a:pt x="105" y="38"/>
                  </a:cubicBezTo>
                  <a:cubicBezTo>
                    <a:pt x="105" y="38"/>
                    <a:pt x="107" y="36"/>
                    <a:pt x="107" y="36"/>
                  </a:cubicBezTo>
                  <a:cubicBezTo>
                    <a:pt x="107" y="36"/>
                    <a:pt x="109" y="33"/>
                    <a:pt x="109" y="33"/>
                  </a:cubicBezTo>
                  <a:cubicBezTo>
                    <a:pt x="109" y="33"/>
                    <a:pt x="111" y="31"/>
                    <a:pt x="111" y="31"/>
                  </a:cubicBezTo>
                  <a:cubicBezTo>
                    <a:pt x="111" y="31"/>
                    <a:pt x="112" y="28"/>
                    <a:pt x="112" y="28"/>
                  </a:cubicBezTo>
                  <a:cubicBezTo>
                    <a:pt x="112" y="28"/>
                    <a:pt x="114" y="26"/>
                    <a:pt x="114" y="26"/>
                  </a:cubicBezTo>
                  <a:cubicBezTo>
                    <a:pt x="114" y="26"/>
                    <a:pt x="115" y="23"/>
                    <a:pt x="115" y="23"/>
                  </a:cubicBezTo>
                  <a:cubicBezTo>
                    <a:pt x="115" y="23"/>
                    <a:pt x="115" y="20"/>
                    <a:pt x="115" y="20"/>
                  </a:cubicBezTo>
                  <a:cubicBezTo>
                    <a:pt x="115" y="20"/>
                    <a:pt x="117" y="18"/>
                    <a:pt x="117" y="18"/>
                  </a:cubicBezTo>
                  <a:cubicBezTo>
                    <a:pt x="117" y="18"/>
                    <a:pt x="119" y="17"/>
                    <a:pt x="119" y="17"/>
                  </a:cubicBezTo>
                  <a:cubicBezTo>
                    <a:pt x="119" y="17"/>
                    <a:pt x="120" y="15"/>
                    <a:pt x="120" y="15"/>
                  </a:cubicBezTo>
                  <a:cubicBezTo>
                    <a:pt x="120" y="15"/>
                    <a:pt x="121" y="13"/>
                    <a:pt x="121" y="13"/>
                  </a:cubicBezTo>
                  <a:cubicBezTo>
                    <a:pt x="121" y="13"/>
                    <a:pt x="122" y="11"/>
                    <a:pt x="122" y="11"/>
                  </a:cubicBezTo>
                  <a:cubicBezTo>
                    <a:pt x="122" y="11"/>
                    <a:pt x="120" y="10"/>
                    <a:pt x="120" y="10"/>
                  </a:cubicBezTo>
                  <a:cubicBezTo>
                    <a:pt x="120" y="10"/>
                    <a:pt x="119" y="11"/>
                    <a:pt x="119" y="11"/>
                  </a:cubicBezTo>
                  <a:cubicBezTo>
                    <a:pt x="119" y="11"/>
                    <a:pt x="118" y="13"/>
                    <a:pt x="118" y="13"/>
                  </a:cubicBezTo>
                  <a:cubicBezTo>
                    <a:pt x="118" y="13"/>
                    <a:pt x="117" y="14"/>
                    <a:pt x="117" y="14"/>
                  </a:cubicBezTo>
                  <a:cubicBezTo>
                    <a:pt x="117" y="14"/>
                    <a:pt x="116" y="16"/>
                    <a:pt x="116" y="16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6"/>
                    <a:pt x="116" y="15"/>
                    <a:pt x="116" y="15"/>
                  </a:cubicBezTo>
                  <a:cubicBezTo>
                    <a:pt x="116" y="15"/>
                    <a:pt x="117" y="14"/>
                    <a:pt x="117" y="14"/>
                  </a:cubicBezTo>
                  <a:cubicBezTo>
                    <a:pt x="117" y="14"/>
                    <a:pt x="117" y="12"/>
                    <a:pt x="117" y="12"/>
                  </a:cubicBezTo>
                  <a:cubicBezTo>
                    <a:pt x="117" y="12"/>
                    <a:pt x="118" y="11"/>
                    <a:pt x="118" y="11"/>
                  </a:cubicBezTo>
                  <a:cubicBezTo>
                    <a:pt x="118" y="11"/>
                    <a:pt x="120" y="7"/>
                    <a:pt x="120" y="7"/>
                  </a:cubicBezTo>
                  <a:cubicBezTo>
                    <a:pt x="120" y="7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19" y="6"/>
                    <a:pt x="119" y="6"/>
                  </a:cubicBezTo>
                  <a:cubicBezTo>
                    <a:pt x="119" y="6"/>
                    <a:pt x="118" y="7"/>
                    <a:pt x="118" y="7"/>
                  </a:cubicBezTo>
                  <a:cubicBezTo>
                    <a:pt x="118" y="7"/>
                    <a:pt x="117" y="9"/>
                    <a:pt x="117" y="9"/>
                  </a:cubicBezTo>
                  <a:cubicBezTo>
                    <a:pt x="117" y="9"/>
                    <a:pt x="116" y="11"/>
                    <a:pt x="116" y="11"/>
                  </a:cubicBezTo>
                  <a:cubicBezTo>
                    <a:pt x="116" y="11"/>
                    <a:pt x="115" y="12"/>
                    <a:pt x="115" y="12"/>
                  </a:cubicBezTo>
                  <a:cubicBezTo>
                    <a:pt x="115" y="12"/>
                    <a:pt x="113" y="13"/>
                    <a:pt x="113" y="13"/>
                  </a:cubicBezTo>
                  <a:cubicBezTo>
                    <a:pt x="113" y="13"/>
                    <a:pt x="112" y="14"/>
                    <a:pt x="112" y="14"/>
                  </a:cubicBezTo>
                  <a:cubicBezTo>
                    <a:pt x="112" y="14"/>
                    <a:pt x="111" y="14"/>
                    <a:pt x="111" y="14"/>
                  </a:cubicBezTo>
                  <a:cubicBezTo>
                    <a:pt x="111" y="14"/>
                    <a:pt x="110" y="16"/>
                    <a:pt x="110" y="16"/>
                  </a:cubicBezTo>
                  <a:cubicBezTo>
                    <a:pt x="110" y="16"/>
                    <a:pt x="108" y="17"/>
                    <a:pt x="108" y="17"/>
                  </a:cubicBezTo>
                  <a:cubicBezTo>
                    <a:pt x="108" y="17"/>
                    <a:pt x="108" y="15"/>
                    <a:pt x="108" y="15"/>
                  </a:cubicBezTo>
                  <a:cubicBezTo>
                    <a:pt x="108" y="15"/>
                    <a:pt x="109" y="12"/>
                    <a:pt x="109" y="12"/>
                  </a:cubicBezTo>
                  <a:cubicBezTo>
                    <a:pt x="109" y="12"/>
                    <a:pt x="110" y="9"/>
                    <a:pt x="110" y="9"/>
                  </a:cubicBezTo>
                  <a:cubicBezTo>
                    <a:pt x="110" y="9"/>
                    <a:pt x="110" y="7"/>
                    <a:pt x="110" y="7"/>
                  </a:cubicBezTo>
                  <a:cubicBezTo>
                    <a:pt x="110" y="7"/>
                    <a:pt x="109" y="7"/>
                    <a:pt x="109" y="7"/>
                  </a:cubicBezTo>
                  <a:cubicBezTo>
                    <a:pt x="109" y="7"/>
                    <a:pt x="108" y="6"/>
                    <a:pt x="108" y="6"/>
                  </a:cubicBezTo>
                  <a:cubicBezTo>
                    <a:pt x="108" y="6"/>
                    <a:pt x="109" y="4"/>
                    <a:pt x="109" y="4"/>
                  </a:cubicBezTo>
                  <a:cubicBezTo>
                    <a:pt x="109" y="4"/>
                    <a:pt x="110" y="2"/>
                    <a:pt x="110" y="2"/>
                  </a:cubicBezTo>
                  <a:cubicBezTo>
                    <a:pt x="110" y="2"/>
                    <a:pt x="111" y="1"/>
                    <a:pt x="111" y="1"/>
                  </a:cubicBezTo>
                  <a:cubicBezTo>
                    <a:pt x="111" y="1"/>
                    <a:pt x="113" y="2"/>
                    <a:pt x="113" y="2"/>
                  </a:cubicBezTo>
                  <a:cubicBezTo>
                    <a:pt x="113" y="2"/>
                    <a:pt x="113" y="0"/>
                    <a:pt x="113" y="0"/>
                  </a:cubicBezTo>
                  <a:cubicBezTo>
                    <a:pt x="113" y="0"/>
                    <a:pt x="111" y="1"/>
                    <a:pt x="111" y="1"/>
                  </a:cubicBezTo>
                  <a:cubicBezTo>
                    <a:pt x="111" y="1"/>
                    <a:pt x="109" y="1"/>
                    <a:pt x="109" y="1"/>
                  </a:cubicBezTo>
                  <a:cubicBezTo>
                    <a:pt x="109" y="1"/>
                    <a:pt x="108" y="2"/>
                    <a:pt x="108" y="2"/>
                  </a:cubicBezTo>
                  <a:cubicBezTo>
                    <a:pt x="108" y="2"/>
                    <a:pt x="107" y="3"/>
                    <a:pt x="107" y="3"/>
                  </a:cubicBezTo>
                  <a:cubicBezTo>
                    <a:pt x="107" y="3"/>
                    <a:pt x="105" y="4"/>
                    <a:pt x="105" y="4"/>
                  </a:cubicBezTo>
                  <a:cubicBezTo>
                    <a:pt x="105" y="4"/>
                    <a:pt x="103" y="6"/>
                    <a:pt x="103" y="6"/>
                  </a:cubicBezTo>
                  <a:cubicBezTo>
                    <a:pt x="103" y="6"/>
                    <a:pt x="101" y="8"/>
                    <a:pt x="101" y="8"/>
                  </a:cubicBezTo>
                  <a:cubicBezTo>
                    <a:pt x="101" y="8"/>
                    <a:pt x="100" y="12"/>
                    <a:pt x="100" y="12"/>
                  </a:cubicBezTo>
                  <a:cubicBezTo>
                    <a:pt x="100" y="12"/>
                    <a:pt x="98" y="14"/>
                    <a:pt x="98" y="14"/>
                  </a:cubicBezTo>
                  <a:cubicBezTo>
                    <a:pt x="98" y="14"/>
                    <a:pt x="97" y="17"/>
                    <a:pt x="97" y="17"/>
                  </a:cubicBezTo>
                  <a:cubicBezTo>
                    <a:pt x="97" y="17"/>
                    <a:pt x="95" y="20"/>
                    <a:pt x="95" y="20"/>
                  </a:cubicBezTo>
                  <a:cubicBezTo>
                    <a:pt x="95" y="20"/>
                    <a:pt x="92" y="23"/>
                    <a:pt x="92" y="23"/>
                  </a:cubicBezTo>
                  <a:cubicBezTo>
                    <a:pt x="92" y="23"/>
                    <a:pt x="90" y="25"/>
                    <a:pt x="90" y="25"/>
                  </a:cubicBezTo>
                  <a:cubicBezTo>
                    <a:pt x="90" y="25"/>
                    <a:pt x="88" y="26"/>
                    <a:pt x="88" y="26"/>
                  </a:cubicBezTo>
                  <a:cubicBezTo>
                    <a:pt x="88" y="26"/>
                    <a:pt x="86" y="28"/>
                    <a:pt x="86" y="28"/>
                  </a:cubicBezTo>
                  <a:cubicBezTo>
                    <a:pt x="86" y="28"/>
                    <a:pt x="84" y="32"/>
                    <a:pt x="84" y="32"/>
                  </a:cubicBezTo>
                  <a:cubicBezTo>
                    <a:pt x="84" y="32"/>
                    <a:pt x="82" y="36"/>
                    <a:pt x="82" y="36"/>
                  </a:cubicBezTo>
                  <a:cubicBezTo>
                    <a:pt x="82" y="36"/>
                    <a:pt x="78" y="41"/>
                    <a:pt x="78" y="41"/>
                  </a:cubicBezTo>
                  <a:cubicBezTo>
                    <a:pt x="78" y="41"/>
                    <a:pt x="76" y="44"/>
                    <a:pt x="76" y="44"/>
                  </a:cubicBezTo>
                  <a:cubicBezTo>
                    <a:pt x="76" y="44"/>
                    <a:pt x="74" y="46"/>
                    <a:pt x="74" y="46"/>
                  </a:cubicBezTo>
                  <a:cubicBezTo>
                    <a:pt x="74" y="46"/>
                    <a:pt x="70" y="50"/>
                    <a:pt x="70" y="50"/>
                  </a:cubicBezTo>
                  <a:cubicBezTo>
                    <a:pt x="70" y="50"/>
                    <a:pt x="68" y="52"/>
                    <a:pt x="68" y="52"/>
                  </a:cubicBezTo>
                  <a:cubicBezTo>
                    <a:pt x="68" y="52"/>
                    <a:pt x="64" y="54"/>
                    <a:pt x="64" y="54"/>
                  </a:cubicBezTo>
                  <a:cubicBezTo>
                    <a:pt x="64" y="54"/>
                    <a:pt x="60" y="58"/>
                    <a:pt x="60" y="58"/>
                  </a:cubicBezTo>
                  <a:cubicBezTo>
                    <a:pt x="60" y="58"/>
                    <a:pt x="58" y="60"/>
                    <a:pt x="58" y="60"/>
                  </a:cubicBezTo>
                  <a:cubicBezTo>
                    <a:pt x="58" y="60"/>
                    <a:pt x="56" y="61"/>
                    <a:pt x="56" y="61"/>
                  </a:cubicBezTo>
                  <a:cubicBezTo>
                    <a:pt x="56" y="61"/>
                    <a:pt x="54" y="62"/>
                    <a:pt x="54" y="62"/>
                  </a:cubicBezTo>
                  <a:cubicBezTo>
                    <a:pt x="54" y="62"/>
                    <a:pt x="52" y="64"/>
                    <a:pt x="52" y="64"/>
                  </a:cubicBezTo>
                  <a:cubicBezTo>
                    <a:pt x="52" y="64"/>
                    <a:pt x="50" y="65"/>
                    <a:pt x="50" y="65"/>
                  </a:cubicBezTo>
                  <a:cubicBezTo>
                    <a:pt x="50" y="65"/>
                    <a:pt x="47" y="67"/>
                    <a:pt x="47" y="67"/>
                  </a:cubicBezTo>
                  <a:cubicBezTo>
                    <a:pt x="47" y="67"/>
                    <a:pt x="44" y="70"/>
                    <a:pt x="44" y="70"/>
                  </a:cubicBezTo>
                  <a:cubicBezTo>
                    <a:pt x="44" y="70"/>
                    <a:pt x="42" y="72"/>
                    <a:pt x="42" y="72"/>
                  </a:cubicBezTo>
                  <a:cubicBezTo>
                    <a:pt x="42" y="72"/>
                    <a:pt x="40" y="72"/>
                    <a:pt x="40" y="72"/>
                  </a:cubicBezTo>
                  <a:cubicBezTo>
                    <a:pt x="40" y="72"/>
                    <a:pt x="37" y="72"/>
                    <a:pt x="37" y="72"/>
                  </a:cubicBezTo>
                  <a:cubicBezTo>
                    <a:pt x="37" y="72"/>
                    <a:pt x="35" y="74"/>
                    <a:pt x="35" y="74"/>
                  </a:cubicBezTo>
                  <a:cubicBezTo>
                    <a:pt x="35" y="74"/>
                    <a:pt x="32" y="77"/>
                    <a:pt x="32" y="77"/>
                  </a:cubicBezTo>
                  <a:cubicBezTo>
                    <a:pt x="32" y="77"/>
                    <a:pt x="30" y="79"/>
                    <a:pt x="30" y="79"/>
                  </a:cubicBezTo>
                  <a:cubicBezTo>
                    <a:pt x="30" y="79"/>
                    <a:pt x="28" y="80"/>
                    <a:pt x="28" y="80"/>
                  </a:cubicBezTo>
                  <a:cubicBezTo>
                    <a:pt x="28" y="80"/>
                    <a:pt x="26" y="83"/>
                    <a:pt x="26" y="83"/>
                  </a:cubicBezTo>
                  <a:cubicBezTo>
                    <a:pt x="26" y="83"/>
                    <a:pt x="25" y="85"/>
                    <a:pt x="25" y="85"/>
                  </a:cubicBezTo>
                  <a:cubicBezTo>
                    <a:pt x="25" y="85"/>
                    <a:pt x="23" y="86"/>
                    <a:pt x="23" y="86"/>
                  </a:cubicBezTo>
                  <a:cubicBezTo>
                    <a:pt x="23" y="86"/>
                    <a:pt x="23" y="88"/>
                    <a:pt x="23" y="88"/>
                  </a:cubicBezTo>
                  <a:cubicBezTo>
                    <a:pt x="23" y="88"/>
                    <a:pt x="21" y="89"/>
                    <a:pt x="21" y="89"/>
                  </a:cubicBezTo>
                  <a:cubicBezTo>
                    <a:pt x="21" y="89"/>
                    <a:pt x="20" y="89"/>
                    <a:pt x="20" y="89"/>
                  </a:cubicBezTo>
                  <a:cubicBezTo>
                    <a:pt x="20" y="89"/>
                    <a:pt x="18" y="91"/>
                    <a:pt x="18" y="91"/>
                  </a:cubicBezTo>
                  <a:cubicBezTo>
                    <a:pt x="18" y="91"/>
                    <a:pt x="17" y="92"/>
                    <a:pt x="17" y="92"/>
                  </a:cubicBezTo>
                  <a:cubicBezTo>
                    <a:pt x="17" y="92"/>
                    <a:pt x="16" y="94"/>
                    <a:pt x="16" y="94"/>
                  </a:cubicBezTo>
                  <a:cubicBezTo>
                    <a:pt x="16" y="94"/>
                    <a:pt x="14" y="95"/>
                    <a:pt x="14" y="95"/>
                  </a:cubicBezTo>
                  <a:cubicBezTo>
                    <a:pt x="14" y="95"/>
                    <a:pt x="12" y="97"/>
                    <a:pt x="12" y="97"/>
                  </a:cubicBezTo>
                  <a:cubicBezTo>
                    <a:pt x="12" y="97"/>
                    <a:pt x="11" y="100"/>
                    <a:pt x="11" y="100"/>
                  </a:cubicBezTo>
                  <a:cubicBezTo>
                    <a:pt x="11" y="100"/>
                    <a:pt x="11" y="102"/>
                    <a:pt x="11" y="102"/>
                  </a:cubicBezTo>
                  <a:cubicBezTo>
                    <a:pt x="11" y="102"/>
                    <a:pt x="10" y="101"/>
                    <a:pt x="10" y="101"/>
                  </a:cubicBezTo>
                  <a:cubicBezTo>
                    <a:pt x="10" y="101"/>
                    <a:pt x="8" y="102"/>
                    <a:pt x="8" y="102"/>
                  </a:cubicBezTo>
                  <a:cubicBezTo>
                    <a:pt x="8" y="102"/>
                    <a:pt x="7" y="103"/>
                    <a:pt x="7" y="103"/>
                  </a:cubicBezTo>
                  <a:cubicBezTo>
                    <a:pt x="7" y="103"/>
                    <a:pt x="8" y="104"/>
                    <a:pt x="8" y="104"/>
                  </a:cubicBezTo>
                  <a:cubicBezTo>
                    <a:pt x="8" y="104"/>
                    <a:pt x="7" y="106"/>
                    <a:pt x="7" y="106"/>
                  </a:cubicBezTo>
                  <a:cubicBezTo>
                    <a:pt x="7" y="106"/>
                    <a:pt x="7" y="108"/>
                    <a:pt x="7" y="108"/>
                  </a:cubicBezTo>
                  <a:cubicBezTo>
                    <a:pt x="7" y="108"/>
                    <a:pt x="5" y="109"/>
                    <a:pt x="5" y="109"/>
                  </a:cubicBezTo>
                  <a:cubicBezTo>
                    <a:pt x="5" y="109"/>
                    <a:pt x="3" y="109"/>
                    <a:pt x="3" y="109"/>
                  </a:cubicBezTo>
                  <a:cubicBezTo>
                    <a:pt x="3" y="109"/>
                    <a:pt x="4" y="106"/>
                    <a:pt x="4" y="106"/>
                  </a:cubicBezTo>
                  <a:cubicBezTo>
                    <a:pt x="4" y="106"/>
                    <a:pt x="3" y="107"/>
                    <a:pt x="3" y="107"/>
                  </a:cubicBezTo>
                  <a:cubicBezTo>
                    <a:pt x="3" y="107"/>
                    <a:pt x="1" y="109"/>
                    <a:pt x="1" y="109"/>
                  </a:cubicBezTo>
                  <a:cubicBezTo>
                    <a:pt x="1" y="109"/>
                    <a:pt x="0" y="111"/>
                    <a:pt x="0" y="111"/>
                  </a:cubicBezTo>
                  <a:cubicBezTo>
                    <a:pt x="0" y="111"/>
                    <a:pt x="0" y="113"/>
                    <a:pt x="0" y="113"/>
                  </a:cubicBezTo>
                  <a:cubicBezTo>
                    <a:pt x="0" y="113"/>
                    <a:pt x="2" y="113"/>
                    <a:pt x="2" y="113"/>
                  </a:cubicBezTo>
                  <a:cubicBezTo>
                    <a:pt x="2" y="113"/>
                    <a:pt x="3" y="111"/>
                    <a:pt x="3" y="111"/>
                  </a:cubicBezTo>
                  <a:cubicBezTo>
                    <a:pt x="3" y="111"/>
                    <a:pt x="4" y="113"/>
                    <a:pt x="4" y="113"/>
                  </a:cubicBezTo>
                  <a:cubicBezTo>
                    <a:pt x="4" y="113"/>
                    <a:pt x="2" y="114"/>
                    <a:pt x="2" y="114"/>
                  </a:cubicBezTo>
                  <a:cubicBezTo>
                    <a:pt x="2" y="114"/>
                    <a:pt x="1" y="116"/>
                    <a:pt x="1" y="116"/>
                  </a:cubicBezTo>
                  <a:cubicBezTo>
                    <a:pt x="1" y="116"/>
                    <a:pt x="1" y="118"/>
                    <a:pt x="1" y="118"/>
                  </a:cubicBezTo>
                  <a:cubicBezTo>
                    <a:pt x="1" y="118"/>
                    <a:pt x="4" y="119"/>
                    <a:pt x="4" y="119"/>
                  </a:cubicBezTo>
                  <a:cubicBezTo>
                    <a:pt x="4" y="119"/>
                    <a:pt x="7" y="116"/>
                    <a:pt x="7" y="116"/>
                  </a:cubicBezTo>
                  <a:cubicBezTo>
                    <a:pt x="7" y="116"/>
                    <a:pt x="8" y="117"/>
                    <a:pt x="8" y="117"/>
                  </a:cubicBezTo>
                  <a:cubicBezTo>
                    <a:pt x="8" y="117"/>
                    <a:pt x="9" y="119"/>
                    <a:pt x="9" y="119"/>
                  </a:cubicBezTo>
                  <a:cubicBezTo>
                    <a:pt x="9" y="119"/>
                    <a:pt x="9" y="121"/>
                    <a:pt x="9" y="121"/>
                  </a:cubicBezTo>
                  <a:cubicBezTo>
                    <a:pt x="9" y="121"/>
                    <a:pt x="10" y="121"/>
                    <a:pt x="10" y="121"/>
                  </a:cubicBezTo>
                  <a:cubicBezTo>
                    <a:pt x="10" y="121"/>
                    <a:pt x="12" y="120"/>
                    <a:pt x="12" y="120"/>
                  </a:cubicBezTo>
                  <a:cubicBezTo>
                    <a:pt x="12" y="120"/>
                    <a:pt x="12" y="121"/>
                    <a:pt x="12" y="121"/>
                  </a:cubicBezTo>
                  <a:cubicBezTo>
                    <a:pt x="12" y="121"/>
                    <a:pt x="12" y="124"/>
                    <a:pt x="12" y="124"/>
                  </a:cubicBezTo>
                  <a:cubicBezTo>
                    <a:pt x="12" y="124"/>
                    <a:pt x="12" y="125"/>
                    <a:pt x="12" y="125"/>
                  </a:cubicBezTo>
                  <a:cubicBezTo>
                    <a:pt x="12" y="125"/>
                    <a:pt x="13" y="126"/>
                    <a:pt x="13" y="126"/>
                  </a:cubicBezTo>
                  <a:cubicBezTo>
                    <a:pt x="13" y="126"/>
                    <a:pt x="15" y="126"/>
                    <a:pt x="15" y="126"/>
                  </a:cubicBezTo>
                  <a:cubicBezTo>
                    <a:pt x="15" y="126"/>
                    <a:pt x="16" y="128"/>
                    <a:pt x="16" y="128"/>
                  </a:cubicBezTo>
                  <a:cubicBezTo>
                    <a:pt x="16" y="128"/>
                    <a:pt x="20" y="127"/>
                    <a:pt x="20" y="127"/>
                  </a:cubicBezTo>
                  <a:cubicBezTo>
                    <a:pt x="20" y="127"/>
                    <a:pt x="25" y="125"/>
                    <a:pt x="25" y="125"/>
                  </a:cubicBezTo>
                  <a:cubicBezTo>
                    <a:pt x="25" y="125"/>
                    <a:pt x="27" y="123"/>
                    <a:pt x="27" y="123"/>
                  </a:cubicBezTo>
                  <a:cubicBezTo>
                    <a:pt x="27" y="123"/>
                    <a:pt x="31" y="119"/>
                    <a:pt x="31" y="119"/>
                  </a:cubicBezTo>
                  <a:cubicBezTo>
                    <a:pt x="31" y="119"/>
                    <a:pt x="34" y="118"/>
                    <a:pt x="34" y="118"/>
                  </a:cubicBezTo>
                  <a:cubicBezTo>
                    <a:pt x="34" y="118"/>
                    <a:pt x="35" y="116"/>
                    <a:pt x="35" y="116"/>
                  </a:cubicBezTo>
                  <a:cubicBezTo>
                    <a:pt x="35" y="116"/>
                    <a:pt x="38" y="113"/>
                    <a:pt x="38" y="113"/>
                  </a:cubicBezTo>
                  <a:cubicBezTo>
                    <a:pt x="38" y="113"/>
                    <a:pt x="40" y="112"/>
                    <a:pt x="40" y="112"/>
                  </a:cubicBezTo>
                  <a:cubicBezTo>
                    <a:pt x="40" y="112"/>
                    <a:pt x="42" y="110"/>
                    <a:pt x="42" y="110"/>
                  </a:cubicBezTo>
                  <a:cubicBezTo>
                    <a:pt x="42" y="110"/>
                    <a:pt x="43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5" y="104"/>
                    <a:pt x="45" y="104"/>
                  </a:cubicBezTo>
                  <a:cubicBezTo>
                    <a:pt x="45" y="104"/>
                    <a:pt x="47" y="101"/>
                    <a:pt x="47" y="101"/>
                  </a:cubicBezTo>
                  <a:cubicBezTo>
                    <a:pt x="47" y="101"/>
                    <a:pt x="49" y="97"/>
                    <a:pt x="49" y="97"/>
                  </a:cubicBezTo>
                  <a:cubicBezTo>
                    <a:pt x="49" y="97"/>
                    <a:pt x="55" y="92"/>
                    <a:pt x="55" y="92"/>
                  </a:cubicBezTo>
                  <a:cubicBezTo>
                    <a:pt x="55" y="92"/>
                    <a:pt x="57" y="87"/>
                    <a:pt x="57" y="87"/>
                  </a:cubicBezTo>
                  <a:cubicBezTo>
                    <a:pt x="57" y="87"/>
                    <a:pt x="59" y="83"/>
                    <a:pt x="59" y="83"/>
                  </a:cubicBezTo>
                  <a:cubicBezTo>
                    <a:pt x="59" y="83"/>
                    <a:pt x="62" y="80"/>
                    <a:pt x="62" y="80"/>
                  </a:cubicBezTo>
                  <a:cubicBezTo>
                    <a:pt x="62" y="80"/>
                    <a:pt x="64" y="77"/>
                    <a:pt x="64" y="77"/>
                  </a:cubicBezTo>
                  <a:cubicBezTo>
                    <a:pt x="64" y="77"/>
                    <a:pt x="68" y="75"/>
                    <a:pt x="68" y="75"/>
                  </a:cubicBezTo>
                  <a:cubicBezTo>
                    <a:pt x="68" y="75"/>
                    <a:pt x="72" y="72"/>
                    <a:pt x="72" y="72"/>
                  </a:cubicBezTo>
                  <a:cubicBezTo>
                    <a:pt x="72" y="72"/>
                    <a:pt x="75" y="70"/>
                    <a:pt x="75" y="70"/>
                  </a:cubicBezTo>
                  <a:cubicBezTo>
                    <a:pt x="75" y="70"/>
                    <a:pt x="78" y="67"/>
                    <a:pt x="78" y="67"/>
                  </a:cubicBezTo>
                  <a:cubicBezTo>
                    <a:pt x="78" y="67"/>
                    <a:pt x="80" y="66"/>
                    <a:pt x="80" y="66"/>
                  </a:cubicBezTo>
                  <a:cubicBezTo>
                    <a:pt x="80" y="66"/>
                    <a:pt x="80" y="68"/>
                    <a:pt x="80" y="68"/>
                  </a:cubicBezTo>
                  <a:cubicBezTo>
                    <a:pt x="80" y="68"/>
                    <a:pt x="81" y="70"/>
                    <a:pt x="81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4" y="69"/>
                    <a:pt x="84" y="69"/>
                  </a:cubicBezTo>
                  <a:cubicBezTo>
                    <a:pt x="84" y="69"/>
                    <a:pt x="85" y="67"/>
                    <a:pt x="85" y="67"/>
                  </a:cubicBezTo>
                  <a:cubicBezTo>
                    <a:pt x="85" y="67"/>
                    <a:pt x="86" y="65"/>
                    <a:pt x="86" y="65"/>
                  </a:cubicBezTo>
                  <a:cubicBezTo>
                    <a:pt x="86" y="65"/>
                    <a:pt x="85" y="65"/>
                    <a:pt x="85" y="65"/>
                  </a:cubicBezTo>
                  <a:cubicBezTo>
                    <a:pt x="85" y="65"/>
                    <a:pt x="83" y="66"/>
                    <a:pt x="83" y="66"/>
                  </a:cubicBezTo>
                  <a:cubicBezTo>
                    <a:pt x="83" y="66"/>
                    <a:pt x="82" y="65"/>
                    <a:pt x="82" y="65"/>
                  </a:cubicBezTo>
                  <a:cubicBezTo>
                    <a:pt x="82" y="65"/>
                    <a:pt x="82" y="64"/>
                    <a:pt x="82" y="64"/>
                  </a:cubicBezTo>
                  <a:cubicBezTo>
                    <a:pt x="82" y="64"/>
                    <a:pt x="83" y="63"/>
                    <a:pt x="83" y="63"/>
                  </a:cubicBezTo>
                  <a:cubicBezTo>
                    <a:pt x="83" y="63"/>
                    <a:pt x="84" y="62"/>
                    <a:pt x="84" y="62"/>
                  </a:cubicBezTo>
                  <a:cubicBezTo>
                    <a:pt x="84" y="62"/>
                    <a:pt x="85" y="59"/>
                    <a:pt x="85" y="59"/>
                  </a:cubicBezTo>
                  <a:cubicBezTo>
                    <a:pt x="85" y="59"/>
                    <a:pt x="87" y="56"/>
                    <a:pt x="87" y="56"/>
                  </a:cubicBezTo>
                  <a:cubicBezTo>
                    <a:pt x="87" y="56"/>
                    <a:pt x="88" y="55"/>
                    <a:pt x="88" y="55"/>
                  </a:cubicBezTo>
                  <a:cubicBezTo>
                    <a:pt x="88" y="55"/>
                    <a:pt x="91" y="53"/>
                    <a:pt x="91" y="53"/>
                  </a:cubicBezTo>
                  <a:cubicBezTo>
                    <a:pt x="91" y="53"/>
                    <a:pt x="95" y="50"/>
                    <a:pt x="95" y="50"/>
                  </a:cubicBezTo>
                  <a:cubicBezTo>
                    <a:pt x="95" y="50"/>
                    <a:pt x="97" y="48"/>
                    <a:pt x="97" y="48"/>
                  </a:cubicBezTo>
                  <a:cubicBezTo>
                    <a:pt x="97" y="48"/>
                    <a:pt x="98" y="45"/>
                    <a:pt x="98" y="45"/>
                  </a:cubicBezTo>
                  <a:cubicBezTo>
                    <a:pt x="98" y="45"/>
                    <a:pt x="101" y="41"/>
                    <a:pt x="101" y="4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3" name="Freeform 1284"/>
            <p:cNvSpPr>
              <a:spLocks/>
            </p:cNvSpPr>
            <p:nvPr/>
          </p:nvSpPr>
          <p:spPr bwMode="gray">
            <a:xfrm>
              <a:off x="8557435" y="5161070"/>
              <a:ext cx="22227" cy="1587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0" y="10"/>
                    <a:pt x="0" y="10"/>
                    <a:pt x="0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0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4" name="Freeform 1286"/>
            <p:cNvSpPr>
              <a:spLocks/>
            </p:cNvSpPr>
            <p:nvPr/>
          </p:nvSpPr>
          <p:spPr bwMode="gray">
            <a:xfrm>
              <a:off x="9063895" y="5069001"/>
              <a:ext cx="7939" cy="95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5" name="Freeform 1288"/>
            <p:cNvSpPr>
              <a:spLocks/>
            </p:cNvSpPr>
            <p:nvPr/>
          </p:nvSpPr>
          <p:spPr bwMode="gray">
            <a:xfrm>
              <a:off x="9063895" y="5062651"/>
              <a:ext cx="15877" cy="793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1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4"/>
                    <a:pt x="6" y="1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6" name="Freeform 1289"/>
            <p:cNvSpPr>
              <a:spLocks/>
            </p:cNvSpPr>
            <p:nvPr/>
          </p:nvSpPr>
          <p:spPr bwMode="gray">
            <a:xfrm>
              <a:off x="9068657" y="5053127"/>
              <a:ext cx="3176" cy="634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7" name="Freeform 1290"/>
            <p:cNvSpPr>
              <a:spLocks/>
            </p:cNvSpPr>
            <p:nvPr/>
          </p:nvSpPr>
          <p:spPr bwMode="gray">
            <a:xfrm>
              <a:off x="9063895" y="5080113"/>
              <a:ext cx="4764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8" name="Freeform 1291"/>
            <p:cNvSpPr>
              <a:spLocks/>
            </p:cNvSpPr>
            <p:nvPr/>
          </p:nvSpPr>
          <p:spPr bwMode="gray">
            <a:xfrm>
              <a:off x="8900366" y="4753106"/>
              <a:ext cx="184168" cy="238111"/>
            </a:xfrm>
            <a:custGeom>
              <a:avLst/>
              <a:gdLst/>
              <a:ahLst/>
              <a:cxnLst>
                <a:cxn ang="0">
                  <a:pos x="37" y="11"/>
                </a:cxn>
                <a:cxn ang="0">
                  <a:pos x="40" y="15"/>
                </a:cxn>
                <a:cxn ang="0">
                  <a:pos x="41" y="17"/>
                </a:cxn>
                <a:cxn ang="0">
                  <a:pos x="42" y="22"/>
                </a:cxn>
                <a:cxn ang="0">
                  <a:pos x="40" y="28"/>
                </a:cxn>
                <a:cxn ang="0">
                  <a:pos x="39" y="34"/>
                </a:cxn>
                <a:cxn ang="0">
                  <a:pos x="40" y="40"/>
                </a:cxn>
                <a:cxn ang="0">
                  <a:pos x="39" y="41"/>
                </a:cxn>
                <a:cxn ang="0">
                  <a:pos x="37" y="46"/>
                </a:cxn>
                <a:cxn ang="0">
                  <a:pos x="36" y="52"/>
                </a:cxn>
                <a:cxn ang="0">
                  <a:pos x="39" y="53"/>
                </a:cxn>
                <a:cxn ang="0">
                  <a:pos x="39" y="58"/>
                </a:cxn>
                <a:cxn ang="0">
                  <a:pos x="42" y="51"/>
                </a:cxn>
                <a:cxn ang="0">
                  <a:pos x="45" y="43"/>
                </a:cxn>
                <a:cxn ang="0">
                  <a:pos x="45" y="49"/>
                </a:cxn>
                <a:cxn ang="0">
                  <a:pos x="44" y="58"/>
                </a:cxn>
                <a:cxn ang="0">
                  <a:pos x="43" y="67"/>
                </a:cxn>
                <a:cxn ang="0">
                  <a:pos x="48" y="73"/>
                </a:cxn>
                <a:cxn ang="0">
                  <a:pos x="56" y="72"/>
                </a:cxn>
                <a:cxn ang="0">
                  <a:pos x="64" y="65"/>
                </a:cxn>
                <a:cxn ang="0">
                  <a:pos x="66" y="69"/>
                </a:cxn>
                <a:cxn ang="0">
                  <a:pos x="62" y="77"/>
                </a:cxn>
                <a:cxn ang="0">
                  <a:pos x="56" y="88"/>
                </a:cxn>
                <a:cxn ang="0">
                  <a:pos x="52" y="91"/>
                </a:cxn>
                <a:cxn ang="0">
                  <a:pos x="49" y="100"/>
                </a:cxn>
                <a:cxn ang="0">
                  <a:pos x="43" y="98"/>
                </a:cxn>
                <a:cxn ang="0">
                  <a:pos x="37" y="104"/>
                </a:cxn>
                <a:cxn ang="0">
                  <a:pos x="36" y="111"/>
                </a:cxn>
                <a:cxn ang="0">
                  <a:pos x="29" y="121"/>
                </a:cxn>
                <a:cxn ang="0">
                  <a:pos x="25" y="127"/>
                </a:cxn>
                <a:cxn ang="0">
                  <a:pos x="18" y="134"/>
                </a:cxn>
                <a:cxn ang="0">
                  <a:pos x="9" y="144"/>
                </a:cxn>
                <a:cxn ang="0">
                  <a:pos x="3" y="148"/>
                </a:cxn>
                <a:cxn ang="0">
                  <a:pos x="0" y="145"/>
                </a:cxn>
                <a:cxn ang="0">
                  <a:pos x="1" y="141"/>
                </a:cxn>
                <a:cxn ang="0">
                  <a:pos x="7" y="132"/>
                </a:cxn>
                <a:cxn ang="0">
                  <a:pos x="14" y="117"/>
                </a:cxn>
                <a:cxn ang="0">
                  <a:pos x="11" y="113"/>
                </a:cxn>
                <a:cxn ang="0">
                  <a:pos x="8" y="107"/>
                </a:cxn>
                <a:cxn ang="0">
                  <a:pos x="6" y="102"/>
                </a:cxn>
                <a:cxn ang="0">
                  <a:pos x="12" y="96"/>
                </a:cxn>
                <a:cxn ang="0">
                  <a:pos x="18" y="92"/>
                </a:cxn>
                <a:cxn ang="0">
                  <a:pos x="22" y="83"/>
                </a:cxn>
                <a:cxn ang="0">
                  <a:pos x="26" y="77"/>
                </a:cxn>
                <a:cxn ang="0">
                  <a:pos x="28" y="71"/>
                </a:cxn>
                <a:cxn ang="0">
                  <a:pos x="30" y="64"/>
                </a:cxn>
                <a:cxn ang="0">
                  <a:pos x="32" y="56"/>
                </a:cxn>
                <a:cxn ang="0">
                  <a:pos x="35" y="54"/>
                </a:cxn>
                <a:cxn ang="0">
                  <a:pos x="35" y="52"/>
                </a:cxn>
                <a:cxn ang="0">
                  <a:pos x="31" y="54"/>
                </a:cxn>
                <a:cxn ang="0">
                  <a:pos x="32" y="44"/>
                </a:cxn>
                <a:cxn ang="0">
                  <a:pos x="34" y="44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40"/>
                </a:cxn>
                <a:cxn ang="0">
                  <a:pos x="31" y="27"/>
                </a:cxn>
                <a:cxn ang="0">
                  <a:pos x="31" y="16"/>
                </a:cxn>
                <a:cxn ang="0">
                  <a:pos x="32" y="5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1"/>
                </a:cxn>
              </a:cxnLst>
              <a:rect l="0" t="0" r="r" b="b"/>
              <a:pathLst>
                <a:path w="67" h="148">
                  <a:moveTo>
                    <a:pt x="35" y="11"/>
                  </a:moveTo>
                  <a:cubicBezTo>
                    <a:pt x="35" y="11"/>
                    <a:pt x="35" y="10"/>
                    <a:pt x="35" y="10"/>
                  </a:cubicBezTo>
                  <a:cubicBezTo>
                    <a:pt x="35" y="10"/>
                    <a:pt x="37" y="11"/>
                    <a:pt x="37" y="11"/>
                  </a:cubicBezTo>
                  <a:cubicBezTo>
                    <a:pt x="37" y="11"/>
                    <a:pt x="38" y="13"/>
                    <a:pt x="38" y="13"/>
                  </a:cubicBezTo>
                  <a:cubicBezTo>
                    <a:pt x="38" y="13"/>
                    <a:pt x="40" y="13"/>
                    <a:pt x="40" y="13"/>
                  </a:cubicBezTo>
                  <a:cubicBezTo>
                    <a:pt x="40" y="13"/>
                    <a:pt x="40" y="15"/>
                    <a:pt x="40" y="15"/>
                  </a:cubicBezTo>
                  <a:cubicBezTo>
                    <a:pt x="40" y="15"/>
                    <a:pt x="39" y="18"/>
                    <a:pt x="39" y="18"/>
                  </a:cubicBezTo>
                  <a:cubicBezTo>
                    <a:pt x="39" y="18"/>
                    <a:pt x="40" y="20"/>
                    <a:pt x="40" y="20"/>
                  </a:cubicBezTo>
                  <a:cubicBezTo>
                    <a:pt x="40" y="20"/>
                    <a:pt x="41" y="17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2" y="17"/>
                    <a:pt x="42" y="19"/>
                    <a:pt x="42" y="19"/>
                  </a:cubicBezTo>
                  <a:cubicBezTo>
                    <a:pt x="42" y="19"/>
                    <a:pt x="42" y="22"/>
                    <a:pt x="42" y="22"/>
                  </a:cubicBezTo>
                  <a:cubicBezTo>
                    <a:pt x="42" y="22"/>
                    <a:pt x="42" y="25"/>
                    <a:pt x="42" y="25"/>
                  </a:cubicBezTo>
                  <a:cubicBezTo>
                    <a:pt x="42" y="25"/>
                    <a:pt x="41" y="29"/>
                    <a:pt x="41" y="29"/>
                  </a:cubicBezTo>
                  <a:cubicBezTo>
                    <a:pt x="41" y="29"/>
                    <a:pt x="40" y="28"/>
                    <a:pt x="40" y="28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9" y="28"/>
                    <a:pt x="39" y="31"/>
                    <a:pt x="39" y="31"/>
                  </a:cubicBezTo>
                  <a:cubicBezTo>
                    <a:pt x="39" y="31"/>
                    <a:pt x="39" y="34"/>
                    <a:pt x="39" y="34"/>
                  </a:cubicBezTo>
                  <a:cubicBezTo>
                    <a:pt x="39" y="34"/>
                    <a:pt x="39" y="37"/>
                    <a:pt x="39" y="37"/>
                  </a:cubicBezTo>
                  <a:cubicBezTo>
                    <a:pt x="39" y="37"/>
                    <a:pt x="40" y="38"/>
                    <a:pt x="40" y="38"/>
                  </a:cubicBezTo>
                  <a:cubicBezTo>
                    <a:pt x="40" y="38"/>
                    <a:pt x="40" y="40"/>
                    <a:pt x="40" y="40"/>
                  </a:cubicBezTo>
                  <a:cubicBezTo>
                    <a:pt x="40" y="40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8" y="43"/>
                    <a:pt x="38" y="43"/>
                  </a:cubicBezTo>
                  <a:cubicBezTo>
                    <a:pt x="38" y="43"/>
                    <a:pt x="37" y="45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6"/>
                    <a:pt x="36" y="49"/>
                    <a:pt x="36" y="49"/>
                  </a:cubicBezTo>
                  <a:cubicBezTo>
                    <a:pt x="36" y="49"/>
                    <a:pt x="36" y="50"/>
                    <a:pt x="36" y="50"/>
                  </a:cubicBezTo>
                  <a:cubicBezTo>
                    <a:pt x="36" y="50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7" y="53"/>
                    <a:pt x="37" y="53"/>
                  </a:cubicBezTo>
                  <a:cubicBezTo>
                    <a:pt x="37" y="53"/>
                    <a:pt x="39" y="53"/>
                    <a:pt x="39" y="53"/>
                  </a:cubicBezTo>
                  <a:cubicBezTo>
                    <a:pt x="39" y="53"/>
                    <a:pt x="39" y="54"/>
                    <a:pt x="39" y="54"/>
                  </a:cubicBezTo>
                  <a:cubicBezTo>
                    <a:pt x="39" y="54"/>
                    <a:pt x="39" y="55"/>
                    <a:pt x="39" y="55"/>
                  </a:cubicBezTo>
                  <a:cubicBezTo>
                    <a:pt x="39" y="55"/>
                    <a:pt x="39" y="58"/>
                    <a:pt x="39" y="58"/>
                  </a:cubicBezTo>
                  <a:cubicBezTo>
                    <a:pt x="39" y="58"/>
                    <a:pt x="41" y="58"/>
                    <a:pt x="41" y="58"/>
                  </a:cubicBezTo>
                  <a:cubicBezTo>
                    <a:pt x="41" y="58"/>
                    <a:pt x="42" y="55"/>
                    <a:pt x="42" y="55"/>
                  </a:cubicBezTo>
                  <a:cubicBezTo>
                    <a:pt x="42" y="55"/>
                    <a:pt x="42" y="51"/>
                    <a:pt x="42" y="51"/>
                  </a:cubicBezTo>
                  <a:cubicBezTo>
                    <a:pt x="42" y="51"/>
                    <a:pt x="43" y="48"/>
                    <a:pt x="43" y="48"/>
                  </a:cubicBezTo>
                  <a:cubicBezTo>
                    <a:pt x="43" y="48"/>
                    <a:pt x="44" y="44"/>
                    <a:pt x="44" y="44"/>
                  </a:cubicBezTo>
                  <a:cubicBezTo>
                    <a:pt x="44" y="44"/>
                    <a:pt x="45" y="43"/>
                    <a:pt x="45" y="43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45" y="45"/>
                    <a:pt x="45" y="47"/>
                    <a:pt x="45" y="47"/>
                  </a:cubicBezTo>
                  <a:cubicBezTo>
                    <a:pt x="45" y="47"/>
                    <a:pt x="45" y="49"/>
                    <a:pt x="45" y="49"/>
                  </a:cubicBezTo>
                  <a:cubicBezTo>
                    <a:pt x="45" y="49"/>
                    <a:pt x="46" y="51"/>
                    <a:pt x="46" y="51"/>
                  </a:cubicBezTo>
                  <a:cubicBezTo>
                    <a:pt x="46" y="51"/>
                    <a:pt x="46" y="54"/>
                    <a:pt x="46" y="54"/>
                  </a:cubicBezTo>
                  <a:cubicBezTo>
                    <a:pt x="46" y="54"/>
                    <a:pt x="44" y="58"/>
                    <a:pt x="44" y="58"/>
                  </a:cubicBezTo>
                  <a:cubicBezTo>
                    <a:pt x="44" y="58"/>
                    <a:pt x="43" y="64"/>
                    <a:pt x="43" y="64"/>
                  </a:cubicBezTo>
                  <a:cubicBezTo>
                    <a:pt x="43" y="64"/>
                    <a:pt x="43" y="65"/>
                    <a:pt x="43" y="65"/>
                  </a:cubicBezTo>
                  <a:cubicBezTo>
                    <a:pt x="43" y="65"/>
                    <a:pt x="43" y="67"/>
                    <a:pt x="43" y="67"/>
                  </a:cubicBezTo>
                  <a:cubicBezTo>
                    <a:pt x="43" y="67"/>
                    <a:pt x="44" y="68"/>
                    <a:pt x="44" y="68"/>
                  </a:cubicBezTo>
                  <a:cubicBezTo>
                    <a:pt x="44" y="68"/>
                    <a:pt x="47" y="71"/>
                    <a:pt x="47" y="71"/>
                  </a:cubicBezTo>
                  <a:cubicBezTo>
                    <a:pt x="47" y="71"/>
                    <a:pt x="48" y="73"/>
                    <a:pt x="48" y="73"/>
                  </a:cubicBezTo>
                  <a:cubicBezTo>
                    <a:pt x="48" y="73"/>
                    <a:pt x="50" y="75"/>
                    <a:pt x="50" y="75"/>
                  </a:cubicBezTo>
                  <a:cubicBezTo>
                    <a:pt x="50" y="75"/>
                    <a:pt x="53" y="74"/>
                    <a:pt x="53" y="74"/>
                  </a:cubicBezTo>
                  <a:cubicBezTo>
                    <a:pt x="53" y="74"/>
                    <a:pt x="56" y="72"/>
                    <a:pt x="56" y="72"/>
                  </a:cubicBezTo>
                  <a:cubicBezTo>
                    <a:pt x="56" y="72"/>
                    <a:pt x="58" y="69"/>
                    <a:pt x="58" y="69"/>
                  </a:cubicBezTo>
                  <a:cubicBezTo>
                    <a:pt x="58" y="69"/>
                    <a:pt x="62" y="66"/>
                    <a:pt x="62" y="66"/>
                  </a:cubicBezTo>
                  <a:cubicBezTo>
                    <a:pt x="62" y="66"/>
                    <a:pt x="64" y="65"/>
                    <a:pt x="64" y="65"/>
                  </a:cubicBezTo>
                  <a:cubicBezTo>
                    <a:pt x="64" y="65"/>
                    <a:pt x="66" y="66"/>
                    <a:pt x="66" y="66"/>
                  </a:cubicBezTo>
                  <a:cubicBezTo>
                    <a:pt x="66" y="66"/>
                    <a:pt x="67" y="68"/>
                    <a:pt x="67" y="68"/>
                  </a:cubicBezTo>
                  <a:cubicBezTo>
                    <a:pt x="67" y="68"/>
                    <a:pt x="66" y="69"/>
                    <a:pt x="66" y="69"/>
                  </a:cubicBezTo>
                  <a:cubicBezTo>
                    <a:pt x="66" y="69"/>
                    <a:pt x="65" y="70"/>
                    <a:pt x="65" y="70"/>
                  </a:cubicBezTo>
                  <a:cubicBezTo>
                    <a:pt x="65" y="70"/>
                    <a:pt x="64" y="73"/>
                    <a:pt x="64" y="73"/>
                  </a:cubicBezTo>
                  <a:cubicBezTo>
                    <a:pt x="64" y="73"/>
                    <a:pt x="62" y="77"/>
                    <a:pt x="62" y="77"/>
                  </a:cubicBezTo>
                  <a:cubicBezTo>
                    <a:pt x="62" y="77"/>
                    <a:pt x="60" y="81"/>
                    <a:pt x="60" y="81"/>
                  </a:cubicBezTo>
                  <a:cubicBezTo>
                    <a:pt x="60" y="81"/>
                    <a:pt x="58" y="85"/>
                    <a:pt x="58" y="85"/>
                  </a:cubicBezTo>
                  <a:cubicBezTo>
                    <a:pt x="58" y="85"/>
                    <a:pt x="56" y="88"/>
                    <a:pt x="56" y="88"/>
                  </a:cubicBezTo>
                  <a:cubicBezTo>
                    <a:pt x="56" y="88"/>
                    <a:pt x="55" y="89"/>
                    <a:pt x="55" y="89"/>
                  </a:cubicBezTo>
                  <a:cubicBezTo>
                    <a:pt x="55" y="89"/>
                    <a:pt x="53" y="89"/>
                    <a:pt x="53" y="89"/>
                  </a:cubicBezTo>
                  <a:cubicBezTo>
                    <a:pt x="53" y="89"/>
                    <a:pt x="52" y="91"/>
                    <a:pt x="52" y="91"/>
                  </a:cubicBezTo>
                  <a:cubicBezTo>
                    <a:pt x="52" y="91"/>
                    <a:pt x="51" y="94"/>
                    <a:pt x="51" y="94"/>
                  </a:cubicBezTo>
                  <a:cubicBezTo>
                    <a:pt x="51" y="94"/>
                    <a:pt x="50" y="98"/>
                    <a:pt x="50" y="98"/>
                  </a:cubicBezTo>
                  <a:cubicBezTo>
                    <a:pt x="50" y="98"/>
                    <a:pt x="49" y="100"/>
                    <a:pt x="49" y="100"/>
                  </a:cubicBezTo>
                  <a:cubicBezTo>
                    <a:pt x="49" y="100"/>
                    <a:pt x="48" y="97"/>
                    <a:pt x="48" y="97"/>
                  </a:cubicBezTo>
                  <a:cubicBezTo>
                    <a:pt x="48" y="97"/>
                    <a:pt x="46" y="97"/>
                    <a:pt x="46" y="97"/>
                  </a:cubicBezTo>
                  <a:cubicBezTo>
                    <a:pt x="46" y="97"/>
                    <a:pt x="43" y="98"/>
                    <a:pt x="43" y="98"/>
                  </a:cubicBezTo>
                  <a:cubicBezTo>
                    <a:pt x="43" y="98"/>
                    <a:pt x="41" y="99"/>
                    <a:pt x="41" y="99"/>
                  </a:cubicBezTo>
                  <a:cubicBezTo>
                    <a:pt x="41" y="99"/>
                    <a:pt x="39" y="101"/>
                    <a:pt x="39" y="101"/>
                  </a:cubicBezTo>
                  <a:cubicBezTo>
                    <a:pt x="39" y="101"/>
                    <a:pt x="37" y="104"/>
                    <a:pt x="37" y="104"/>
                  </a:cubicBezTo>
                  <a:cubicBezTo>
                    <a:pt x="37" y="104"/>
                    <a:pt x="36" y="107"/>
                    <a:pt x="36" y="107"/>
                  </a:cubicBezTo>
                  <a:cubicBezTo>
                    <a:pt x="36" y="107"/>
                    <a:pt x="36" y="109"/>
                    <a:pt x="36" y="109"/>
                  </a:cubicBezTo>
                  <a:cubicBezTo>
                    <a:pt x="36" y="109"/>
                    <a:pt x="36" y="111"/>
                    <a:pt x="36" y="111"/>
                  </a:cubicBezTo>
                  <a:cubicBezTo>
                    <a:pt x="36" y="111"/>
                    <a:pt x="33" y="115"/>
                    <a:pt x="33" y="115"/>
                  </a:cubicBezTo>
                  <a:cubicBezTo>
                    <a:pt x="33" y="115"/>
                    <a:pt x="31" y="118"/>
                    <a:pt x="31" y="118"/>
                  </a:cubicBezTo>
                  <a:cubicBezTo>
                    <a:pt x="31" y="118"/>
                    <a:pt x="29" y="121"/>
                    <a:pt x="29" y="121"/>
                  </a:cubicBezTo>
                  <a:cubicBezTo>
                    <a:pt x="29" y="121"/>
                    <a:pt x="27" y="122"/>
                    <a:pt x="27" y="122"/>
                  </a:cubicBezTo>
                  <a:cubicBezTo>
                    <a:pt x="27" y="122"/>
                    <a:pt x="26" y="125"/>
                    <a:pt x="26" y="125"/>
                  </a:cubicBezTo>
                  <a:cubicBezTo>
                    <a:pt x="26" y="125"/>
                    <a:pt x="25" y="127"/>
                    <a:pt x="25" y="127"/>
                  </a:cubicBezTo>
                  <a:cubicBezTo>
                    <a:pt x="25" y="127"/>
                    <a:pt x="23" y="128"/>
                    <a:pt x="23" y="128"/>
                  </a:cubicBezTo>
                  <a:cubicBezTo>
                    <a:pt x="23" y="128"/>
                    <a:pt x="20" y="132"/>
                    <a:pt x="20" y="132"/>
                  </a:cubicBezTo>
                  <a:cubicBezTo>
                    <a:pt x="20" y="132"/>
                    <a:pt x="18" y="134"/>
                    <a:pt x="18" y="134"/>
                  </a:cubicBezTo>
                  <a:cubicBezTo>
                    <a:pt x="18" y="134"/>
                    <a:pt x="15" y="138"/>
                    <a:pt x="15" y="138"/>
                  </a:cubicBezTo>
                  <a:cubicBezTo>
                    <a:pt x="15" y="138"/>
                    <a:pt x="12" y="142"/>
                    <a:pt x="12" y="142"/>
                  </a:cubicBezTo>
                  <a:cubicBezTo>
                    <a:pt x="12" y="142"/>
                    <a:pt x="9" y="144"/>
                    <a:pt x="9" y="144"/>
                  </a:cubicBezTo>
                  <a:cubicBezTo>
                    <a:pt x="9" y="144"/>
                    <a:pt x="6" y="147"/>
                    <a:pt x="6" y="147"/>
                  </a:cubicBezTo>
                  <a:cubicBezTo>
                    <a:pt x="6" y="147"/>
                    <a:pt x="4" y="148"/>
                    <a:pt x="4" y="148"/>
                  </a:cubicBezTo>
                  <a:cubicBezTo>
                    <a:pt x="4" y="148"/>
                    <a:pt x="3" y="148"/>
                    <a:pt x="3" y="148"/>
                  </a:cubicBezTo>
                  <a:cubicBezTo>
                    <a:pt x="3" y="148"/>
                    <a:pt x="2" y="145"/>
                    <a:pt x="2" y="145"/>
                  </a:cubicBezTo>
                  <a:cubicBezTo>
                    <a:pt x="2" y="145"/>
                    <a:pt x="1" y="145"/>
                    <a:pt x="1" y="145"/>
                  </a:cubicBezTo>
                  <a:cubicBezTo>
                    <a:pt x="1" y="145"/>
                    <a:pt x="0" y="145"/>
                    <a:pt x="0" y="145"/>
                  </a:cubicBezTo>
                  <a:cubicBezTo>
                    <a:pt x="0" y="145"/>
                    <a:pt x="0" y="143"/>
                    <a:pt x="0" y="143"/>
                  </a:cubicBezTo>
                  <a:cubicBezTo>
                    <a:pt x="0" y="143"/>
                    <a:pt x="0" y="142"/>
                    <a:pt x="0" y="142"/>
                  </a:cubicBezTo>
                  <a:cubicBezTo>
                    <a:pt x="0" y="142"/>
                    <a:pt x="1" y="141"/>
                    <a:pt x="1" y="141"/>
                  </a:cubicBezTo>
                  <a:cubicBezTo>
                    <a:pt x="1" y="141"/>
                    <a:pt x="3" y="139"/>
                    <a:pt x="3" y="139"/>
                  </a:cubicBezTo>
                  <a:cubicBezTo>
                    <a:pt x="3" y="139"/>
                    <a:pt x="5" y="137"/>
                    <a:pt x="5" y="137"/>
                  </a:cubicBezTo>
                  <a:cubicBezTo>
                    <a:pt x="5" y="137"/>
                    <a:pt x="7" y="132"/>
                    <a:pt x="7" y="132"/>
                  </a:cubicBezTo>
                  <a:cubicBezTo>
                    <a:pt x="7" y="132"/>
                    <a:pt x="11" y="128"/>
                    <a:pt x="11" y="128"/>
                  </a:cubicBezTo>
                  <a:cubicBezTo>
                    <a:pt x="11" y="128"/>
                    <a:pt x="13" y="121"/>
                    <a:pt x="13" y="121"/>
                  </a:cubicBezTo>
                  <a:cubicBezTo>
                    <a:pt x="13" y="121"/>
                    <a:pt x="14" y="117"/>
                    <a:pt x="14" y="117"/>
                  </a:cubicBezTo>
                  <a:cubicBezTo>
                    <a:pt x="14" y="117"/>
                    <a:pt x="13" y="115"/>
                    <a:pt x="13" y="115"/>
                  </a:cubicBezTo>
                  <a:cubicBezTo>
                    <a:pt x="13" y="115"/>
                    <a:pt x="12" y="113"/>
                    <a:pt x="12" y="113"/>
                  </a:cubicBezTo>
                  <a:cubicBezTo>
                    <a:pt x="12" y="113"/>
                    <a:pt x="11" y="113"/>
                    <a:pt x="11" y="113"/>
                  </a:cubicBezTo>
                  <a:cubicBezTo>
                    <a:pt x="11" y="113"/>
                    <a:pt x="10" y="112"/>
                    <a:pt x="10" y="112"/>
                  </a:cubicBezTo>
                  <a:cubicBezTo>
                    <a:pt x="10" y="112"/>
                    <a:pt x="9" y="109"/>
                    <a:pt x="9" y="109"/>
                  </a:cubicBezTo>
                  <a:cubicBezTo>
                    <a:pt x="9" y="109"/>
                    <a:pt x="8" y="107"/>
                    <a:pt x="8" y="107"/>
                  </a:cubicBezTo>
                  <a:cubicBezTo>
                    <a:pt x="8" y="107"/>
                    <a:pt x="7" y="106"/>
                    <a:pt x="7" y="106"/>
                  </a:cubicBezTo>
                  <a:cubicBezTo>
                    <a:pt x="7" y="106"/>
                    <a:pt x="6" y="104"/>
                    <a:pt x="6" y="104"/>
                  </a:cubicBezTo>
                  <a:cubicBezTo>
                    <a:pt x="6" y="104"/>
                    <a:pt x="6" y="102"/>
                    <a:pt x="6" y="102"/>
                  </a:cubicBezTo>
                  <a:cubicBezTo>
                    <a:pt x="6" y="102"/>
                    <a:pt x="7" y="100"/>
                    <a:pt x="7" y="100"/>
                  </a:cubicBezTo>
                  <a:cubicBezTo>
                    <a:pt x="7" y="100"/>
                    <a:pt x="10" y="98"/>
                    <a:pt x="10" y="98"/>
                  </a:cubicBezTo>
                  <a:cubicBezTo>
                    <a:pt x="10" y="98"/>
                    <a:pt x="12" y="96"/>
                    <a:pt x="12" y="96"/>
                  </a:cubicBezTo>
                  <a:cubicBezTo>
                    <a:pt x="12" y="96"/>
                    <a:pt x="14" y="95"/>
                    <a:pt x="14" y="95"/>
                  </a:cubicBezTo>
                  <a:cubicBezTo>
                    <a:pt x="14" y="95"/>
                    <a:pt x="16" y="95"/>
                    <a:pt x="16" y="95"/>
                  </a:cubicBezTo>
                  <a:cubicBezTo>
                    <a:pt x="16" y="95"/>
                    <a:pt x="18" y="92"/>
                    <a:pt x="18" y="92"/>
                  </a:cubicBezTo>
                  <a:cubicBezTo>
                    <a:pt x="18" y="92"/>
                    <a:pt x="20" y="88"/>
                    <a:pt x="20" y="88"/>
                  </a:cubicBezTo>
                  <a:cubicBezTo>
                    <a:pt x="20" y="88"/>
                    <a:pt x="21" y="85"/>
                    <a:pt x="21" y="85"/>
                  </a:cubicBezTo>
                  <a:cubicBezTo>
                    <a:pt x="21" y="85"/>
                    <a:pt x="22" y="83"/>
                    <a:pt x="22" y="83"/>
                  </a:cubicBezTo>
                  <a:cubicBezTo>
                    <a:pt x="22" y="83"/>
                    <a:pt x="24" y="81"/>
                    <a:pt x="24" y="81"/>
                  </a:cubicBezTo>
                  <a:cubicBezTo>
                    <a:pt x="24" y="81"/>
                    <a:pt x="25" y="78"/>
                    <a:pt x="25" y="78"/>
                  </a:cubicBezTo>
                  <a:cubicBezTo>
                    <a:pt x="25" y="78"/>
                    <a:pt x="26" y="77"/>
                    <a:pt x="26" y="77"/>
                  </a:cubicBezTo>
                  <a:cubicBezTo>
                    <a:pt x="26" y="77"/>
                    <a:pt x="27" y="77"/>
                    <a:pt x="27" y="77"/>
                  </a:cubicBezTo>
                  <a:cubicBezTo>
                    <a:pt x="27" y="77"/>
                    <a:pt x="27" y="73"/>
                    <a:pt x="27" y="73"/>
                  </a:cubicBezTo>
                  <a:cubicBezTo>
                    <a:pt x="27" y="73"/>
                    <a:pt x="28" y="71"/>
                    <a:pt x="28" y="71"/>
                  </a:cubicBezTo>
                  <a:cubicBezTo>
                    <a:pt x="28" y="71"/>
                    <a:pt x="29" y="70"/>
                    <a:pt x="29" y="70"/>
                  </a:cubicBezTo>
                  <a:cubicBezTo>
                    <a:pt x="29" y="70"/>
                    <a:pt x="29" y="66"/>
                    <a:pt x="29" y="66"/>
                  </a:cubicBezTo>
                  <a:cubicBezTo>
                    <a:pt x="29" y="66"/>
                    <a:pt x="30" y="64"/>
                    <a:pt x="30" y="64"/>
                  </a:cubicBezTo>
                  <a:cubicBezTo>
                    <a:pt x="30" y="64"/>
                    <a:pt x="31" y="61"/>
                    <a:pt x="31" y="61"/>
                  </a:cubicBezTo>
                  <a:cubicBezTo>
                    <a:pt x="31" y="61"/>
                    <a:pt x="32" y="57"/>
                    <a:pt x="32" y="57"/>
                  </a:cubicBezTo>
                  <a:cubicBezTo>
                    <a:pt x="32" y="57"/>
                    <a:pt x="32" y="56"/>
                    <a:pt x="32" y="56"/>
                  </a:cubicBezTo>
                  <a:cubicBezTo>
                    <a:pt x="32" y="56"/>
                    <a:pt x="33" y="57"/>
                    <a:pt x="33" y="57"/>
                  </a:cubicBezTo>
                  <a:cubicBezTo>
                    <a:pt x="33" y="57"/>
                    <a:pt x="35" y="55"/>
                    <a:pt x="35" y="55"/>
                  </a:cubicBezTo>
                  <a:cubicBezTo>
                    <a:pt x="35" y="55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3"/>
                    <a:pt x="36" y="53"/>
                  </a:cubicBezTo>
                  <a:cubicBezTo>
                    <a:pt x="36" y="53"/>
                    <a:pt x="35" y="52"/>
                    <a:pt x="35" y="52"/>
                  </a:cubicBezTo>
                  <a:cubicBezTo>
                    <a:pt x="35" y="52"/>
                    <a:pt x="34" y="52"/>
                    <a:pt x="34" y="52"/>
                  </a:cubicBezTo>
                  <a:cubicBezTo>
                    <a:pt x="34" y="52"/>
                    <a:pt x="33" y="53"/>
                    <a:pt x="33" y="53"/>
                  </a:cubicBezTo>
                  <a:cubicBezTo>
                    <a:pt x="33" y="53"/>
                    <a:pt x="31" y="54"/>
                    <a:pt x="31" y="54"/>
                  </a:cubicBezTo>
                  <a:cubicBezTo>
                    <a:pt x="31" y="54"/>
                    <a:pt x="32" y="52"/>
                    <a:pt x="32" y="52"/>
                  </a:cubicBezTo>
                  <a:cubicBezTo>
                    <a:pt x="32" y="52"/>
                    <a:pt x="32" y="47"/>
                    <a:pt x="32" y="47"/>
                  </a:cubicBezTo>
                  <a:cubicBezTo>
                    <a:pt x="32" y="47"/>
                    <a:pt x="32" y="44"/>
                    <a:pt x="32" y="44"/>
                  </a:cubicBezTo>
                  <a:cubicBezTo>
                    <a:pt x="32" y="44"/>
                    <a:pt x="33" y="44"/>
                    <a:pt x="33" y="44"/>
                  </a:cubicBezTo>
                  <a:cubicBezTo>
                    <a:pt x="33" y="44"/>
                    <a:pt x="33" y="45"/>
                    <a:pt x="33" y="45"/>
                  </a:cubicBezTo>
                  <a:cubicBezTo>
                    <a:pt x="33" y="45"/>
                    <a:pt x="34" y="44"/>
                    <a:pt x="34" y="44"/>
                  </a:cubicBezTo>
                  <a:cubicBezTo>
                    <a:pt x="34" y="44"/>
                    <a:pt x="35" y="41"/>
                    <a:pt x="35" y="41"/>
                  </a:cubicBezTo>
                  <a:cubicBezTo>
                    <a:pt x="35" y="41"/>
                    <a:pt x="36" y="39"/>
                    <a:pt x="36" y="39"/>
                  </a:cubicBezTo>
                  <a:cubicBezTo>
                    <a:pt x="36" y="39"/>
                    <a:pt x="37" y="38"/>
                    <a:pt x="37" y="38"/>
                  </a:cubicBezTo>
                  <a:cubicBezTo>
                    <a:pt x="37" y="38"/>
                    <a:pt x="36" y="37"/>
                    <a:pt x="36" y="37"/>
                  </a:cubicBezTo>
                  <a:cubicBezTo>
                    <a:pt x="36" y="37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6"/>
                    <a:pt x="33" y="38"/>
                    <a:pt x="33" y="38"/>
                  </a:cubicBezTo>
                  <a:cubicBezTo>
                    <a:pt x="33" y="38"/>
                    <a:pt x="33" y="40"/>
                    <a:pt x="33" y="40"/>
                  </a:cubicBezTo>
                  <a:cubicBezTo>
                    <a:pt x="33" y="40"/>
                    <a:pt x="32" y="40"/>
                    <a:pt x="32" y="40"/>
                  </a:cubicBezTo>
                  <a:cubicBezTo>
                    <a:pt x="32" y="40"/>
                    <a:pt x="32" y="37"/>
                    <a:pt x="32" y="37"/>
                  </a:cubicBezTo>
                  <a:cubicBezTo>
                    <a:pt x="32" y="37"/>
                    <a:pt x="31" y="30"/>
                    <a:pt x="31" y="30"/>
                  </a:cubicBezTo>
                  <a:cubicBezTo>
                    <a:pt x="31" y="30"/>
                    <a:pt x="31" y="27"/>
                    <a:pt x="31" y="27"/>
                  </a:cubicBezTo>
                  <a:cubicBezTo>
                    <a:pt x="31" y="27"/>
                    <a:pt x="31" y="22"/>
                    <a:pt x="31" y="22"/>
                  </a:cubicBezTo>
                  <a:cubicBezTo>
                    <a:pt x="31" y="22"/>
                    <a:pt x="30" y="19"/>
                    <a:pt x="30" y="19"/>
                  </a:cubicBezTo>
                  <a:cubicBezTo>
                    <a:pt x="30" y="19"/>
                    <a:pt x="31" y="16"/>
                    <a:pt x="31" y="16"/>
                  </a:cubicBezTo>
                  <a:cubicBezTo>
                    <a:pt x="31" y="16"/>
                    <a:pt x="32" y="14"/>
                    <a:pt x="32" y="14"/>
                  </a:cubicBezTo>
                  <a:cubicBezTo>
                    <a:pt x="32" y="14"/>
                    <a:pt x="32" y="10"/>
                    <a:pt x="32" y="10"/>
                  </a:cubicBezTo>
                  <a:cubicBezTo>
                    <a:pt x="32" y="10"/>
                    <a:pt x="32" y="5"/>
                    <a:pt x="32" y="5"/>
                  </a:cubicBezTo>
                  <a:cubicBezTo>
                    <a:pt x="32" y="5"/>
                    <a:pt x="31" y="3"/>
                    <a:pt x="31" y="3"/>
                  </a:cubicBezTo>
                  <a:cubicBezTo>
                    <a:pt x="31" y="3"/>
                    <a:pt x="32" y="1"/>
                    <a:pt x="32" y="1"/>
                  </a:cubicBezTo>
                  <a:cubicBezTo>
                    <a:pt x="32" y="1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4" y="2"/>
                    <a:pt x="34" y="2"/>
                  </a:cubicBezTo>
                  <a:cubicBezTo>
                    <a:pt x="34" y="2"/>
                    <a:pt x="33" y="3"/>
                    <a:pt x="33" y="3"/>
                  </a:cubicBezTo>
                  <a:cubicBezTo>
                    <a:pt x="33" y="3"/>
                    <a:pt x="34" y="10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1"/>
                    <a:pt x="35" y="11"/>
                    <a:pt x="35" y="1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9" name="Freeform 1357"/>
            <p:cNvSpPr>
              <a:spLocks/>
            </p:cNvSpPr>
            <p:nvPr/>
          </p:nvSpPr>
          <p:spPr bwMode="gray">
            <a:xfrm>
              <a:off x="8211327" y="4146720"/>
              <a:ext cx="17464" cy="9524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" y="1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20" name="Freeform 1358"/>
            <p:cNvSpPr>
              <a:spLocks/>
            </p:cNvSpPr>
            <p:nvPr/>
          </p:nvSpPr>
          <p:spPr bwMode="gray">
            <a:xfrm>
              <a:off x="8146233" y="4054641"/>
              <a:ext cx="14290" cy="19049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9"/>
                </a:cxn>
                <a:cxn ang="0">
                  <a:pos x="4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5" y="10"/>
                </a:cxn>
              </a:cxnLst>
              <a:rect l="0" t="0" r="r" b="b"/>
              <a:pathLst>
                <a:path w="5" h="12">
                  <a:moveTo>
                    <a:pt x="5" y="10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1" y="11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5" y="11"/>
                    <a:pt x="5" y="1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21" name="Freeform 1359"/>
            <p:cNvSpPr>
              <a:spLocks/>
            </p:cNvSpPr>
            <p:nvPr/>
          </p:nvSpPr>
          <p:spPr bwMode="gray">
            <a:xfrm>
              <a:off x="8160522" y="3965747"/>
              <a:ext cx="7939" cy="1428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9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22" name="Freeform 1360"/>
            <p:cNvSpPr>
              <a:spLocks/>
            </p:cNvSpPr>
            <p:nvPr/>
          </p:nvSpPr>
          <p:spPr bwMode="gray">
            <a:xfrm>
              <a:off x="8149409" y="3980034"/>
              <a:ext cx="7939" cy="6349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1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1"/>
                    <a:pt x="3" y="0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23" name="Freeform 1361"/>
            <p:cNvSpPr>
              <a:spLocks/>
            </p:cNvSpPr>
            <p:nvPr/>
          </p:nvSpPr>
          <p:spPr bwMode="gray">
            <a:xfrm>
              <a:off x="7965241" y="3976836"/>
              <a:ext cx="41279" cy="23812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0" y="14"/>
                </a:cxn>
                <a:cxn ang="0">
                  <a:pos x="12" y="11"/>
                </a:cxn>
                <a:cxn ang="0">
                  <a:pos x="14" y="9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5" y="2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7" y="13"/>
                </a:cxn>
                <a:cxn ang="0">
                  <a:pos x="8" y="14"/>
                </a:cxn>
                <a:cxn ang="0">
                  <a:pos x="9" y="15"/>
                </a:cxn>
              </a:cxnLst>
              <a:rect l="0" t="0" r="r" b="b"/>
              <a:pathLst>
                <a:path w="15" h="15">
                  <a:moveTo>
                    <a:pt x="9" y="15"/>
                  </a:moveTo>
                  <a:cubicBezTo>
                    <a:pt x="9" y="14"/>
                    <a:pt x="10" y="14"/>
                    <a:pt x="10" y="14"/>
                  </a:cubicBezTo>
                  <a:cubicBezTo>
                    <a:pt x="11" y="13"/>
                    <a:pt x="12" y="12"/>
                    <a:pt x="12" y="11"/>
                  </a:cubicBezTo>
                  <a:cubicBezTo>
                    <a:pt x="13" y="10"/>
                    <a:pt x="13" y="10"/>
                    <a:pt x="14" y="9"/>
                  </a:cubicBezTo>
                  <a:cubicBezTo>
                    <a:pt x="14" y="8"/>
                    <a:pt x="15" y="7"/>
                    <a:pt x="15" y="6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2"/>
                    <a:pt x="7" y="13"/>
                  </a:cubicBezTo>
                  <a:cubicBezTo>
                    <a:pt x="7" y="13"/>
                    <a:pt x="8" y="14"/>
                    <a:pt x="8" y="14"/>
                  </a:cubicBezTo>
                  <a:cubicBezTo>
                    <a:pt x="8" y="14"/>
                    <a:pt x="9" y="15"/>
                    <a:pt x="9" y="1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24" name="Freeform 1383"/>
            <p:cNvSpPr>
              <a:spLocks/>
            </p:cNvSpPr>
            <p:nvPr/>
          </p:nvSpPr>
          <p:spPr bwMode="gray">
            <a:xfrm>
              <a:off x="7754077" y="3946668"/>
              <a:ext cx="15877" cy="1428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0" y="7"/>
                </a:cxn>
              </a:cxnLst>
              <a:rect l="0" t="0" r="r" b="b"/>
              <a:pathLst>
                <a:path w="6" h="9">
                  <a:moveTo>
                    <a:pt x="0" y="7"/>
                  </a:moveTo>
                  <a:cubicBezTo>
                    <a:pt x="0" y="6"/>
                    <a:pt x="1" y="6"/>
                    <a:pt x="1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4" y="3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3" y="8"/>
                    <a:pt x="3" y="9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25" name="Freeform 1603"/>
            <p:cNvSpPr>
              <a:spLocks/>
            </p:cNvSpPr>
            <p:nvPr/>
          </p:nvSpPr>
          <p:spPr bwMode="gray">
            <a:xfrm>
              <a:off x="8323918" y="3908466"/>
              <a:ext cx="3176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26" name="Freeform 1604"/>
            <p:cNvSpPr>
              <a:spLocks/>
            </p:cNvSpPr>
            <p:nvPr/>
          </p:nvSpPr>
          <p:spPr bwMode="gray">
            <a:xfrm>
              <a:off x="8338386" y="3913223"/>
              <a:ext cx="4764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27" name="Freeform 1605"/>
            <p:cNvSpPr>
              <a:spLocks/>
            </p:cNvSpPr>
            <p:nvPr/>
          </p:nvSpPr>
          <p:spPr bwMode="gray">
            <a:xfrm>
              <a:off x="8326438" y="3921537"/>
              <a:ext cx="4764" cy="31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3028" name="Freeform 1668"/>
          <p:cNvSpPr>
            <a:spLocks/>
          </p:cNvSpPr>
          <p:nvPr/>
        </p:nvSpPr>
        <p:spPr bwMode="gray">
          <a:xfrm>
            <a:off x="7171466" y="2931647"/>
            <a:ext cx="7262" cy="12534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3" y="7"/>
              </a:cxn>
              <a:cxn ang="0">
                <a:pos x="3" y="4"/>
              </a:cxn>
              <a:cxn ang="0">
                <a:pos x="2" y="1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4"/>
              </a:cxn>
              <a:cxn ang="0">
                <a:pos x="2" y="6"/>
              </a:cxn>
              <a:cxn ang="0">
                <a:pos x="2" y="8"/>
              </a:cxn>
            </a:cxnLst>
            <a:rect l="0" t="0" r="r" b="b"/>
            <a:pathLst>
              <a:path w="3" h="9">
                <a:moveTo>
                  <a:pt x="2" y="8"/>
                </a:moveTo>
                <a:cubicBezTo>
                  <a:pt x="2" y="9"/>
                  <a:pt x="2" y="8"/>
                  <a:pt x="3" y="7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2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3"/>
                  <a:pt x="1" y="4"/>
                  <a:pt x="1" y="4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2" y="7"/>
                  <a:pt x="2" y="8"/>
                </a:cubicBez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29" name="Freeform 1695"/>
          <p:cNvSpPr>
            <a:spLocks/>
          </p:cNvSpPr>
          <p:nvPr/>
        </p:nvSpPr>
        <p:spPr bwMode="gray">
          <a:xfrm>
            <a:off x="4292765" y="2956714"/>
            <a:ext cx="1453" cy="13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grpSp>
        <p:nvGrpSpPr>
          <p:cNvPr id="2670" name="Group 1035"/>
          <p:cNvGrpSpPr/>
          <p:nvPr/>
        </p:nvGrpSpPr>
        <p:grpSpPr bwMode="gray">
          <a:xfrm>
            <a:off x="7744501" y="3274134"/>
            <a:ext cx="1150443" cy="619689"/>
            <a:chOff x="7821789" y="3645444"/>
            <a:chExt cx="1257328" cy="706463"/>
          </a:xfrm>
          <a:solidFill>
            <a:schemeClr val="bg1">
              <a:lumMod val="75000"/>
            </a:schemeClr>
          </a:solidFill>
        </p:grpSpPr>
        <p:sp>
          <p:nvSpPr>
            <p:cNvPr id="3031" name="Freeform 1627"/>
            <p:cNvSpPr>
              <a:spLocks/>
            </p:cNvSpPr>
            <p:nvPr/>
          </p:nvSpPr>
          <p:spPr bwMode="gray">
            <a:xfrm>
              <a:off x="8450451" y="3751812"/>
              <a:ext cx="4763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grpSp>
          <p:nvGrpSpPr>
            <p:cNvPr id="2671" name="Group 999"/>
            <p:cNvGrpSpPr/>
            <p:nvPr/>
          </p:nvGrpSpPr>
          <p:grpSpPr bwMode="gray">
            <a:xfrm>
              <a:off x="8296462" y="3645444"/>
              <a:ext cx="782655" cy="706463"/>
              <a:chOff x="8296276" y="3645312"/>
              <a:chExt cx="782638" cy="706437"/>
            </a:xfrm>
            <a:grpFill/>
          </p:grpSpPr>
          <p:sp>
            <p:nvSpPr>
              <p:cNvPr id="3037" name="Freeform 1606"/>
              <p:cNvSpPr>
                <a:spLocks/>
              </p:cNvSpPr>
              <p:nvPr/>
            </p:nvSpPr>
            <p:spPr bwMode="gray">
              <a:xfrm>
                <a:off x="8524876" y="3743737"/>
                <a:ext cx="122238" cy="73025"/>
              </a:xfrm>
              <a:custGeom>
                <a:avLst/>
                <a:gdLst/>
                <a:ahLst/>
                <a:cxnLst>
                  <a:cxn ang="0">
                    <a:pos x="38" y="45"/>
                  </a:cxn>
                  <a:cxn ang="0">
                    <a:pos x="43" y="43"/>
                  </a:cxn>
                  <a:cxn ang="0">
                    <a:pos x="48" y="41"/>
                  </a:cxn>
                  <a:cxn ang="0">
                    <a:pos x="53" y="40"/>
                  </a:cxn>
                  <a:cxn ang="0">
                    <a:pos x="58" y="35"/>
                  </a:cxn>
                  <a:cxn ang="0">
                    <a:pos x="60" y="32"/>
                  </a:cxn>
                  <a:cxn ang="0">
                    <a:pos x="60" y="29"/>
                  </a:cxn>
                  <a:cxn ang="0">
                    <a:pos x="64" y="29"/>
                  </a:cxn>
                  <a:cxn ang="0">
                    <a:pos x="67" y="29"/>
                  </a:cxn>
                  <a:cxn ang="0">
                    <a:pos x="70" y="27"/>
                  </a:cxn>
                  <a:cxn ang="0">
                    <a:pos x="69" y="24"/>
                  </a:cxn>
                  <a:cxn ang="0">
                    <a:pos x="69" y="21"/>
                  </a:cxn>
                  <a:cxn ang="0">
                    <a:pos x="69" y="18"/>
                  </a:cxn>
                  <a:cxn ang="0">
                    <a:pos x="76" y="17"/>
                  </a:cxn>
                  <a:cxn ang="0">
                    <a:pos x="77" y="11"/>
                  </a:cxn>
                  <a:cxn ang="0">
                    <a:pos x="77" y="4"/>
                  </a:cxn>
                  <a:cxn ang="0">
                    <a:pos x="74" y="2"/>
                  </a:cxn>
                  <a:cxn ang="0">
                    <a:pos x="70" y="0"/>
                  </a:cxn>
                  <a:cxn ang="0">
                    <a:pos x="69" y="5"/>
                  </a:cxn>
                  <a:cxn ang="0">
                    <a:pos x="67" y="1"/>
                  </a:cxn>
                  <a:cxn ang="0">
                    <a:pos x="60" y="3"/>
                  </a:cxn>
                  <a:cxn ang="0">
                    <a:pos x="60" y="8"/>
                  </a:cxn>
                  <a:cxn ang="0">
                    <a:pos x="64" y="16"/>
                  </a:cxn>
                  <a:cxn ang="0">
                    <a:pos x="60" y="14"/>
                  </a:cxn>
                  <a:cxn ang="0">
                    <a:pos x="57" y="15"/>
                  </a:cxn>
                  <a:cxn ang="0">
                    <a:pos x="51" y="23"/>
                  </a:cxn>
                  <a:cxn ang="0">
                    <a:pos x="48" y="28"/>
                  </a:cxn>
                  <a:cxn ang="0">
                    <a:pos x="46" y="27"/>
                  </a:cxn>
                  <a:cxn ang="0">
                    <a:pos x="43" y="29"/>
                  </a:cxn>
                  <a:cxn ang="0">
                    <a:pos x="39" y="27"/>
                  </a:cxn>
                  <a:cxn ang="0">
                    <a:pos x="36" y="30"/>
                  </a:cxn>
                  <a:cxn ang="0">
                    <a:pos x="34" y="27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17"/>
                  </a:cxn>
                  <a:cxn ang="0">
                    <a:pos x="31" y="22"/>
                  </a:cxn>
                  <a:cxn ang="0">
                    <a:pos x="31" y="27"/>
                  </a:cxn>
                  <a:cxn ang="0">
                    <a:pos x="25" y="29"/>
                  </a:cxn>
                  <a:cxn ang="0">
                    <a:pos x="22" y="29"/>
                  </a:cxn>
                  <a:cxn ang="0">
                    <a:pos x="17" y="29"/>
                  </a:cxn>
                  <a:cxn ang="0">
                    <a:pos x="12" y="27"/>
                  </a:cxn>
                  <a:cxn ang="0">
                    <a:pos x="8" y="28"/>
                  </a:cxn>
                  <a:cxn ang="0">
                    <a:pos x="3" y="27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4"/>
                  </a:cxn>
                  <a:cxn ang="0">
                    <a:pos x="5" y="37"/>
                  </a:cxn>
                  <a:cxn ang="0">
                    <a:pos x="10" y="38"/>
                  </a:cxn>
                  <a:cxn ang="0">
                    <a:pos x="13" y="43"/>
                  </a:cxn>
                  <a:cxn ang="0">
                    <a:pos x="19" y="41"/>
                  </a:cxn>
                  <a:cxn ang="0">
                    <a:pos x="20" y="41"/>
                  </a:cxn>
                  <a:cxn ang="0">
                    <a:pos x="24" y="45"/>
                  </a:cxn>
                  <a:cxn ang="0">
                    <a:pos x="29" y="44"/>
                  </a:cxn>
                  <a:cxn ang="0">
                    <a:pos x="32" y="45"/>
                  </a:cxn>
                </a:cxnLst>
                <a:rect l="0" t="0" r="r" b="b"/>
                <a:pathLst>
                  <a:path w="77" h="46">
                    <a:moveTo>
                      <a:pt x="34" y="44"/>
                    </a:moveTo>
                    <a:lnTo>
                      <a:pt x="38" y="45"/>
                    </a:lnTo>
                    <a:lnTo>
                      <a:pt x="38" y="46"/>
                    </a:lnTo>
                    <a:lnTo>
                      <a:pt x="43" y="43"/>
                    </a:lnTo>
                    <a:lnTo>
                      <a:pt x="48" y="43"/>
                    </a:lnTo>
                    <a:lnTo>
                      <a:pt x="48" y="41"/>
                    </a:lnTo>
                    <a:lnTo>
                      <a:pt x="50" y="42"/>
                    </a:lnTo>
                    <a:lnTo>
                      <a:pt x="53" y="40"/>
                    </a:lnTo>
                    <a:lnTo>
                      <a:pt x="57" y="39"/>
                    </a:lnTo>
                    <a:lnTo>
                      <a:pt x="58" y="35"/>
                    </a:lnTo>
                    <a:lnTo>
                      <a:pt x="58" y="33"/>
                    </a:lnTo>
                    <a:lnTo>
                      <a:pt x="60" y="32"/>
                    </a:lnTo>
                    <a:lnTo>
                      <a:pt x="58" y="31"/>
                    </a:lnTo>
                    <a:lnTo>
                      <a:pt x="60" y="29"/>
                    </a:lnTo>
                    <a:lnTo>
                      <a:pt x="60" y="31"/>
                    </a:lnTo>
                    <a:lnTo>
                      <a:pt x="64" y="29"/>
                    </a:lnTo>
                    <a:lnTo>
                      <a:pt x="65" y="31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70" y="27"/>
                    </a:lnTo>
                    <a:lnTo>
                      <a:pt x="72" y="24"/>
                    </a:lnTo>
                    <a:lnTo>
                      <a:pt x="69" y="24"/>
                    </a:lnTo>
                    <a:lnTo>
                      <a:pt x="69" y="22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2" y="20"/>
                    </a:lnTo>
                    <a:lnTo>
                      <a:pt x="76" y="17"/>
                    </a:lnTo>
                    <a:lnTo>
                      <a:pt x="76" y="14"/>
                    </a:lnTo>
                    <a:lnTo>
                      <a:pt x="77" y="11"/>
                    </a:lnTo>
                    <a:lnTo>
                      <a:pt x="76" y="7"/>
                    </a:lnTo>
                    <a:lnTo>
                      <a:pt x="77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72" y="3"/>
                    </a:lnTo>
                    <a:lnTo>
                      <a:pt x="69" y="5"/>
                    </a:lnTo>
                    <a:lnTo>
                      <a:pt x="67" y="4"/>
                    </a:lnTo>
                    <a:lnTo>
                      <a:pt x="67" y="1"/>
                    </a:lnTo>
                    <a:lnTo>
                      <a:pt x="62" y="1"/>
                    </a:lnTo>
                    <a:lnTo>
                      <a:pt x="60" y="3"/>
                    </a:lnTo>
                    <a:lnTo>
                      <a:pt x="62" y="5"/>
                    </a:lnTo>
                    <a:lnTo>
                      <a:pt x="60" y="8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2" y="17"/>
                    </a:lnTo>
                    <a:lnTo>
                      <a:pt x="60" y="14"/>
                    </a:lnTo>
                    <a:lnTo>
                      <a:pt x="58" y="16"/>
                    </a:lnTo>
                    <a:lnTo>
                      <a:pt x="57" y="15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0" y="26"/>
                    </a:lnTo>
                    <a:lnTo>
                      <a:pt x="48" y="28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41" y="28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4" y="23"/>
                    </a:lnTo>
                    <a:lnTo>
                      <a:pt x="34" y="22"/>
                    </a:lnTo>
                    <a:lnTo>
                      <a:pt x="36" y="20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1" y="22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5" y="28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1"/>
                    </a:lnTo>
                    <a:lnTo>
                      <a:pt x="13" y="43"/>
                    </a:lnTo>
                    <a:lnTo>
                      <a:pt x="15" y="39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20" y="41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7" y="46"/>
                    </a:lnTo>
                    <a:lnTo>
                      <a:pt x="29" y="44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8" name="Freeform 1607"/>
              <p:cNvSpPr>
                <a:spLocks/>
              </p:cNvSpPr>
              <p:nvPr/>
            </p:nvSpPr>
            <p:spPr bwMode="gray">
              <a:xfrm>
                <a:off x="8675688" y="3985037"/>
                <a:ext cx="12700" cy="476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8" y="1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9" name="Freeform 1608"/>
              <p:cNvSpPr>
                <a:spLocks/>
              </p:cNvSpPr>
              <p:nvPr/>
            </p:nvSpPr>
            <p:spPr bwMode="gray">
              <a:xfrm>
                <a:off x="8653463" y="3986624"/>
                <a:ext cx="15875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8" y="7"/>
                  </a:cxn>
                  <a:cxn ang="0">
                    <a:pos x="7" y="5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0" name="Freeform 1609"/>
              <p:cNvSpPr>
                <a:spLocks/>
              </p:cNvSpPr>
              <p:nvPr/>
            </p:nvSpPr>
            <p:spPr bwMode="gray">
              <a:xfrm>
                <a:off x="8634413" y="3965987"/>
                <a:ext cx="4763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1" name="Freeform 1610"/>
              <p:cNvSpPr>
                <a:spLocks/>
              </p:cNvSpPr>
              <p:nvPr/>
            </p:nvSpPr>
            <p:spPr bwMode="gray">
              <a:xfrm>
                <a:off x="8634413" y="3907249"/>
                <a:ext cx="19050" cy="1270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8" y="8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3" y="3"/>
                  </a:cxn>
                  <a:cxn ang="0">
                    <a:pos x="1" y="2"/>
                  </a:cxn>
                  <a:cxn ang="0">
                    <a:pos x="0" y="1"/>
                  </a:cxn>
                </a:cxnLst>
                <a:rect l="0" t="0" r="r" b="b"/>
                <a:pathLst>
                  <a:path w="12" h="8">
                    <a:moveTo>
                      <a:pt x="0" y="1"/>
                    </a:moveTo>
                    <a:lnTo>
                      <a:pt x="3" y="1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2" name="Freeform 1611"/>
              <p:cNvSpPr>
                <a:spLocks/>
              </p:cNvSpPr>
              <p:nvPr/>
            </p:nvSpPr>
            <p:spPr bwMode="gray">
              <a:xfrm>
                <a:off x="8586788" y="3888199"/>
                <a:ext cx="9525" cy="14288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4" y="9"/>
                  </a:cxn>
                </a:cxnLst>
                <a:rect l="0" t="0" r="r" b="b"/>
                <a:pathLst>
                  <a:path w="6" h="9">
                    <a:moveTo>
                      <a:pt x="4" y="9"/>
                    </a:moveTo>
                    <a:lnTo>
                      <a:pt x="4" y="7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3" name="Freeform 1612"/>
              <p:cNvSpPr>
                <a:spLocks/>
              </p:cNvSpPr>
              <p:nvPr/>
            </p:nvSpPr>
            <p:spPr bwMode="gray">
              <a:xfrm>
                <a:off x="8582026" y="3938999"/>
                <a:ext cx="14288" cy="1270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9" y="4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lnTo>
                      <a:pt x="7" y="5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4" name="Freeform 1613"/>
              <p:cNvSpPr>
                <a:spLocks/>
              </p:cNvSpPr>
              <p:nvPr/>
            </p:nvSpPr>
            <p:spPr bwMode="gray">
              <a:xfrm>
                <a:off x="8570913" y="3921537"/>
                <a:ext cx="14288" cy="14288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3" y="8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9" y="6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7" y="8"/>
                  </a:cxn>
                </a:cxnLst>
                <a:rect l="0" t="0" r="r" b="b"/>
                <a:pathLst>
                  <a:path w="9" h="9">
                    <a:moveTo>
                      <a:pt x="7" y="8"/>
                    </a:moveTo>
                    <a:lnTo>
                      <a:pt x="3" y="8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5" name="Freeform 1614"/>
              <p:cNvSpPr>
                <a:spLocks/>
              </p:cNvSpPr>
              <p:nvPr/>
            </p:nvSpPr>
            <p:spPr bwMode="gray">
              <a:xfrm>
                <a:off x="8559801" y="3916774"/>
                <a:ext cx="7938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4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6" name="Freeform 1615"/>
              <p:cNvSpPr>
                <a:spLocks/>
              </p:cNvSpPr>
              <p:nvPr/>
            </p:nvSpPr>
            <p:spPr bwMode="gray">
              <a:xfrm>
                <a:off x="8710613" y="3786599"/>
                <a:ext cx="41275" cy="49213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24" y="27"/>
                  </a:cxn>
                  <a:cxn ang="0">
                    <a:pos x="24" y="27"/>
                  </a:cxn>
                  <a:cxn ang="0">
                    <a:pos x="24" y="25"/>
                  </a:cxn>
                  <a:cxn ang="0">
                    <a:pos x="24" y="24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1" y="19"/>
                  </a:cxn>
                  <a:cxn ang="0">
                    <a:pos x="21" y="18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7" y="15"/>
                  </a:cxn>
                  <a:cxn ang="0">
                    <a:pos x="16" y="13"/>
                  </a:cxn>
                  <a:cxn ang="0">
                    <a:pos x="14" y="11"/>
                  </a:cxn>
                  <a:cxn ang="0">
                    <a:pos x="14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2" y="5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15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7" y="18"/>
                  </a:cxn>
                  <a:cxn ang="0">
                    <a:pos x="9" y="19"/>
                  </a:cxn>
                  <a:cxn ang="0">
                    <a:pos x="11" y="20"/>
                  </a:cxn>
                  <a:cxn ang="0">
                    <a:pos x="12" y="22"/>
                  </a:cxn>
                  <a:cxn ang="0">
                    <a:pos x="11" y="22"/>
                  </a:cxn>
                  <a:cxn ang="0">
                    <a:pos x="11" y="23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6" y="29"/>
                  </a:cxn>
                  <a:cxn ang="0">
                    <a:pos x="17" y="30"/>
                  </a:cxn>
                  <a:cxn ang="0">
                    <a:pos x="19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26" y="28"/>
                  </a:cxn>
                </a:cxnLst>
                <a:rect l="0" t="0" r="r" b="b"/>
                <a:pathLst>
                  <a:path w="26" h="31">
                    <a:moveTo>
                      <a:pt x="26" y="28"/>
                    </a:moveTo>
                    <a:lnTo>
                      <a:pt x="24" y="27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3" y="20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7" y="14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19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6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7" name="Freeform 1616"/>
              <p:cNvSpPr>
                <a:spLocks/>
              </p:cNvSpPr>
              <p:nvPr/>
            </p:nvSpPr>
            <p:spPr bwMode="gray">
              <a:xfrm>
                <a:off x="8707438" y="3772312"/>
                <a:ext cx="9525" cy="1587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2" y="10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4" y="8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8" name="Freeform 1617"/>
              <p:cNvSpPr>
                <a:spLocks/>
              </p:cNvSpPr>
              <p:nvPr/>
            </p:nvSpPr>
            <p:spPr bwMode="gray">
              <a:xfrm>
                <a:off x="8686801" y="3738974"/>
                <a:ext cx="1588" cy="47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9" name="Freeform 1618"/>
              <p:cNvSpPr>
                <a:spLocks/>
              </p:cNvSpPr>
              <p:nvPr/>
            </p:nvSpPr>
            <p:spPr bwMode="gray">
              <a:xfrm>
                <a:off x="8675688" y="3718337"/>
                <a:ext cx="1588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0" name="Freeform 1619"/>
              <p:cNvSpPr>
                <a:spLocks/>
              </p:cNvSpPr>
              <p:nvPr/>
            </p:nvSpPr>
            <p:spPr bwMode="gray">
              <a:xfrm>
                <a:off x="8653463" y="3704049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1" name="Freeform 1620"/>
              <p:cNvSpPr>
                <a:spLocks/>
              </p:cNvSpPr>
              <p:nvPr/>
            </p:nvSpPr>
            <p:spPr bwMode="gray">
              <a:xfrm>
                <a:off x="8636001" y="3694524"/>
                <a:ext cx="9525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2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2" name="Freeform 1621"/>
              <p:cNvSpPr>
                <a:spLocks/>
              </p:cNvSpPr>
              <p:nvPr/>
            </p:nvSpPr>
            <p:spPr bwMode="gray">
              <a:xfrm>
                <a:off x="8636001" y="3688174"/>
                <a:ext cx="317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3" name="Freeform 1622"/>
              <p:cNvSpPr>
                <a:spLocks/>
              </p:cNvSpPr>
              <p:nvPr/>
            </p:nvSpPr>
            <p:spPr bwMode="gray">
              <a:xfrm>
                <a:off x="8562976" y="3645312"/>
                <a:ext cx="7938" cy="7938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3" y="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4" name="Freeform 1623"/>
              <p:cNvSpPr>
                <a:spLocks/>
              </p:cNvSpPr>
              <p:nvPr/>
            </p:nvSpPr>
            <p:spPr bwMode="gray">
              <a:xfrm>
                <a:off x="8575676" y="3678649"/>
                <a:ext cx="14288" cy="1111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4" y="6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9" h="7">
                    <a:moveTo>
                      <a:pt x="0" y="1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5" name="Freeform 1624"/>
              <p:cNvSpPr>
                <a:spLocks/>
              </p:cNvSpPr>
              <p:nvPr/>
            </p:nvSpPr>
            <p:spPr bwMode="gray">
              <a:xfrm>
                <a:off x="8601076" y="3697699"/>
                <a:ext cx="4763" cy="476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6" name="Freeform 1625"/>
              <p:cNvSpPr>
                <a:spLocks/>
              </p:cNvSpPr>
              <p:nvPr/>
            </p:nvSpPr>
            <p:spPr bwMode="gray">
              <a:xfrm>
                <a:off x="8601076" y="3684999"/>
                <a:ext cx="68263" cy="84138"/>
              </a:xfrm>
              <a:custGeom>
                <a:avLst/>
                <a:gdLst/>
                <a:ahLst/>
                <a:cxnLst>
                  <a:cxn ang="0">
                    <a:pos x="38" y="52"/>
                  </a:cxn>
                  <a:cxn ang="0">
                    <a:pos x="43" y="47"/>
                  </a:cxn>
                  <a:cxn ang="0">
                    <a:pos x="43" y="44"/>
                  </a:cxn>
                  <a:cxn ang="0">
                    <a:pos x="43" y="39"/>
                  </a:cxn>
                  <a:cxn ang="0">
                    <a:pos x="43" y="39"/>
                  </a:cxn>
                  <a:cxn ang="0">
                    <a:pos x="41" y="35"/>
                  </a:cxn>
                  <a:cxn ang="0">
                    <a:pos x="40" y="34"/>
                  </a:cxn>
                  <a:cxn ang="0">
                    <a:pos x="40" y="31"/>
                  </a:cxn>
                  <a:cxn ang="0">
                    <a:pos x="36" y="29"/>
                  </a:cxn>
                  <a:cxn ang="0">
                    <a:pos x="33" y="28"/>
                  </a:cxn>
                  <a:cxn ang="0">
                    <a:pos x="31" y="27"/>
                  </a:cxn>
                  <a:cxn ang="0">
                    <a:pos x="31" y="24"/>
                  </a:cxn>
                  <a:cxn ang="0">
                    <a:pos x="31" y="22"/>
                  </a:cxn>
                  <a:cxn ang="0">
                    <a:pos x="28" y="21"/>
                  </a:cxn>
                  <a:cxn ang="0">
                    <a:pos x="26" y="20"/>
                  </a:cxn>
                  <a:cxn ang="0">
                    <a:pos x="26" y="17"/>
                  </a:cxn>
                  <a:cxn ang="0">
                    <a:pos x="22" y="16"/>
                  </a:cxn>
                  <a:cxn ang="0">
                    <a:pos x="19" y="14"/>
                  </a:cxn>
                  <a:cxn ang="0">
                    <a:pos x="14" y="9"/>
                  </a:cxn>
                  <a:cxn ang="0">
                    <a:pos x="12" y="8"/>
                  </a:cxn>
                  <a:cxn ang="0">
                    <a:pos x="9" y="7"/>
                  </a:cxn>
                  <a:cxn ang="0">
                    <a:pos x="7" y="5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5" y="6"/>
                  </a:cxn>
                  <a:cxn ang="0">
                    <a:pos x="7" y="9"/>
                  </a:cxn>
                  <a:cxn ang="0">
                    <a:pos x="12" y="13"/>
                  </a:cxn>
                  <a:cxn ang="0">
                    <a:pos x="16" y="14"/>
                  </a:cxn>
                  <a:cxn ang="0">
                    <a:pos x="17" y="16"/>
                  </a:cxn>
                  <a:cxn ang="0">
                    <a:pos x="19" y="19"/>
                  </a:cxn>
                  <a:cxn ang="0">
                    <a:pos x="22" y="20"/>
                  </a:cxn>
                  <a:cxn ang="0">
                    <a:pos x="26" y="21"/>
                  </a:cxn>
                  <a:cxn ang="0">
                    <a:pos x="33" y="29"/>
                  </a:cxn>
                  <a:cxn ang="0">
                    <a:pos x="33" y="34"/>
                  </a:cxn>
                  <a:cxn ang="0">
                    <a:pos x="35" y="36"/>
                  </a:cxn>
                  <a:cxn ang="0">
                    <a:pos x="36" y="37"/>
                  </a:cxn>
                  <a:cxn ang="0">
                    <a:pos x="35" y="47"/>
                  </a:cxn>
                  <a:cxn ang="0">
                    <a:pos x="36" y="49"/>
                  </a:cxn>
                  <a:cxn ang="0">
                    <a:pos x="38" y="50"/>
                  </a:cxn>
                  <a:cxn ang="0">
                    <a:pos x="38" y="53"/>
                  </a:cxn>
                  <a:cxn ang="0">
                    <a:pos x="38" y="52"/>
                  </a:cxn>
                </a:cxnLst>
                <a:rect l="0" t="0" r="r" b="b"/>
                <a:pathLst>
                  <a:path w="43" h="53">
                    <a:moveTo>
                      <a:pt x="38" y="52"/>
                    </a:moveTo>
                    <a:lnTo>
                      <a:pt x="43" y="47"/>
                    </a:lnTo>
                    <a:lnTo>
                      <a:pt x="43" y="44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1" y="35"/>
                    </a:lnTo>
                    <a:lnTo>
                      <a:pt x="40" y="34"/>
                    </a:lnTo>
                    <a:lnTo>
                      <a:pt x="40" y="31"/>
                    </a:lnTo>
                    <a:lnTo>
                      <a:pt x="36" y="29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28" y="21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2" y="16"/>
                    </a:lnTo>
                    <a:lnTo>
                      <a:pt x="19" y="14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5" y="6"/>
                    </a:lnTo>
                    <a:lnTo>
                      <a:pt x="7" y="9"/>
                    </a:lnTo>
                    <a:lnTo>
                      <a:pt x="12" y="13"/>
                    </a:lnTo>
                    <a:lnTo>
                      <a:pt x="16" y="14"/>
                    </a:lnTo>
                    <a:lnTo>
                      <a:pt x="17" y="16"/>
                    </a:lnTo>
                    <a:lnTo>
                      <a:pt x="19" y="19"/>
                    </a:lnTo>
                    <a:lnTo>
                      <a:pt x="22" y="20"/>
                    </a:lnTo>
                    <a:lnTo>
                      <a:pt x="26" y="21"/>
                    </a:lnTo>
                    <a:lnTo>
                      <a:pt x="33" y="29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5" y="47"/>
                    </a:lnTo>
                    <a:lnTo>
                      <a:pt x="36" y="49"/>
                    </a:lnTo>
                    <a:lnTo>
                      <a:pt x="38" y="50"/>
                    </a:lnTo>
                    <a:lnTo>
                      <a:pt x="38" y="53"/>
                    </a:lnTo>
                    <a:lnTo>
                      <a:pt x="38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7" name="Freeform 1626"/>
              <p:cNvSpPr>
                <a:spLocks/>
              </p:cNvSpPr>
              <p:nvPr/>
            </p:nvSpPr>
            <p:spPr bwMode="gray">
              <a:xfrm>
                <a:off x="8474076" y="3667537"/>
                <a:ext cx="28575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6" y="2"/>
                  </a:cxn>
                  <a:cxn ang="0">
                    <a:pos x="7" y="0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4" y="6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lnTo>
                      <a:pt x="16" y="2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8" name="Freeform 1628"/>
              <p:cNvSpPr>
                <a:spLocks/>
              </p:cNvSpPr>
              <p:nvPr/>
            </p:nvSpPr>
            <p:spPr bwMode="gray">
              <a:xfrm>
                <a:off x="8483601" y="3775487"/>
                <a:ext cx="7938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5" y="4"/>
                  </a:cxn>
                  <a:cxn ang="0">
                    <a:pos x="3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9" name="Freeform 1629"/>
              <p:cNvSpPr>
                <a:spLocks/>
              </p:cNvSpPr>
              <p:nvPr/>
            </p:nvSpPr>
            <p:spPr bwMode="gray">
              <a:xfrm>
                <a:off x="8507413" y="3785012"/>
                <a:ext cx="11113" cy="12700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5" y="8"/>
                  </a:cxn>
                </a:cxnLst>
                <a:rect l="0" t="0" r="r" b="b"/>
                <a:pathLst>
                  <a:path w="7" h="8">
                    <a:moveTo>
                      <a:pt x="5" y="8"/>
                    </a:move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0" name="Freeform 1631"/>
              <p:cNvSpPr>
                <a:spLocks/>
              </p:cNvSpPr>
              <p:nvPr/>
            </p:nvSpPr>
            <p:spPr bwMode="gray">
              <a:xfrm>
                <a:off x="8993188" y="4297774"/>
                <a:ext cx="11113" cy="142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7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9">
                    <a:moveTo>
                      <a:pt x="4" y="0"/>
                    </a:moveTo>
                    <a:lnTo>
                      <a:pt x="4" y="2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1" name="Freeform 1632"/>
              <p:cNvSpPr>
                <a:spLocks/>
              </p:cNvSpPr>
              <p:nvPr/>
            </p:nvSpPr>
            <p:spPr bwMode="gray">
              <a:xfrm>
                <a:off x="9012238" y="4318412"/>
                <a:ext cx="11113" cy="111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4"/>
                  </a:cxn>
                  <a:cxn ang="0">
                    <a:pos x="6" y="6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2" name="Freeform 1633"/>
              <p:cNvSpPr>
                <a:spLocks/>
              </p:cNvSpPr>
              <p:nvPr/>
            </p:nvSpPr>
            <p:spPr bwMode="gray">
              <a:xfrm>
                <a:off x="9070976" y="4248562"/>
                <a:ext cx="7938" cy="158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3" y="5"/>
                  </a:cxn>
                  <a:cxn ang="0">
                    <a:pos x="5" y="8"/>
                  </a:cxn>
                  <a:cxn ang="0">
                    <a:pos x="3" y="10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lnTo>
                      <a:pt x="1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3" name="Freeform 1634"/>
              <p:cNvSpPr>
                <a:spLocks/>
              </p:cNvSpPr>
              <p:nvPr/>
            </p:nvSpPr>
            <p:spPr bwMode="gray">
              <a:xfrm>
                <a:off x="9067801" y="4229512"/>
                <a:ext cx="11113" cy="11113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5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5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4" name="Freeform 1635"/>
              <p:cNvSpPr>
                <a:spLocks/>
              </p:cNvSpPr>
              <p:nvPr/>
            </p:nvSpPr>
            <p:spPr bwMode="gray">
              <a:xfrm>
                <a:off x="9056688" y="4191412"/>
                <a:ext cx="11113" cy="111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5" y="3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5" name="Freeform 1636"/>
              <p:cNvSpPr>
                <a:spLocks/>
              </p:cNvSpPr>
              <p:nvPr/>
            </p:nvSpPr>
            <p:spPr bwMode="gray">
              <a:xfrm>
                <a:off x="9059863" y="4159662"/>
                <a:ext cx="7938" cy="7938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6" name="Freeform 1637"/>
              <p:cNvSpPr>
                <a:spLocks/>
              </p:cNvSpPr>
              <p:nvPr/>
            </p:nvSpPr>
            <p:spPr bwMode="gray">
              <a:xfrm>
                <a:off x="9059863" y="4145374"/>
                <a:ext cx="7938" cy="63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7" name="Freeform 1638"/>
              <p:cNvSpPr>
                <a:spLocks/>
              </p:cNvSpPr>
              <p:nvPr/>
            </p:nvSpPr>
            <p:spPr bwMode="gray">
              <a:xfrm>
                <a:off x="9056688" y="4116799"/>
                <a:ext cx="7938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8" name="Freeform 1639"/>
              <p:cNvSpPr>
                <a:spLocks/>
              </p:cNvSpPr>
              <p:nvPr/>
            </p:nvSpPr>
            <p:spPr bwMode="gray">
              <a:xfrm>
                <a:off x="9023351" y="4096162"/>
                <a:ext cx="19050" cy="30163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9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7" y="19"/>
                  </a:cxn>
                  <a:cxn ang="0">
                    <a:pos x="11" y="19"/>
                  </a:cxn>
                  <a:cxn ang="0">
                    <a:pos x="12" y="17"/>
                  </a:cxn>
                  <a:cxn ang="0">
                    <a:pos x="12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2" h="19">
                    <a:moveTo>
                      <a:pt x="11" y="6"/>
                    </a:moveTo>
                    <a:lnTo>
                      <a:pt x="9" y="9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2" y="17"/>
                    </a:lnTo>
                    <a:lnTo>
                      <a:pt x="12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9" name="Freeform 1640"/>
              <p:cNvSpPr>
                <a:spLocks/>
              </p:cNvSpPr>
              <p:nvPr/>
            </p:nvSpPr>
            <p:spPr bwMode="gray">
              <a:xfrm>
                <a:off x="9034463" y="4137437"/>
                <a:ext cx="19050" cy="238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4"/>
                  </a:cxn>
                  <a:cxn ang="0">
                    <a:pos x="9" y="6"/>
                  </a:cxn>
                  <a:cxn ang="0">
                    <a:pos x="11" y="9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4" y="14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12" h="15">
                    <a:moveTo>
                      <a:pt x="4" y="0"/>
                    </a:moveTo>
                    <a:lnTo>
                      <a:pt x="5" y="4"/>
                    </a:lnTo>
                    <a:lnTo>
                      <a:pt x="9" y="6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0" name="Freeform 1641"/>
              <p:cNvSpPr>
                <a:spLocks/>
              </p:cNvSpPr>
              <p:nvPr/>
            </p:nvSpPr>
            <p:spPr bwMode="gray">
              <a:xfrm>
                <a:off x="9053513" y="4077112"/>
                <a:ext cx="9525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1" name="Freeform 1642"/>
              <p:cNvSpPr>
                <a:spLocks/>
              </p:cNvSpPr>
              <p:nvPr/>
            </p:nvSpPr>
            <p:spPr bwMode="gray">
              <a:xfrm>
                <a:off x="9056688" y="4062824"/>
                <a:ext cx="7938" cy="7938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2" name="Freeform 1646"/>
              <p:cNvSpPr>
                <a:spLocks/>
              </p:cNvSpPr>
              <p:nvPr/>
            </p:nvSpPr>
            <p:spPr bwMode="gray">
              <a:xfrm>
                <a:off x="8880476" y="3880262"/>
                <a:ext cx="22225" cy="52388"/>
              </a:xfrm>
              <a:custGeom>
                <a:avLst/>
                <a:gdLst/>
                <a:ahLst/>
                <a:cxnLst>
                  <a:cxn ang="0">
                    <a:pos x="14" y="33"/>
                  </a:cxn>
                  <a:cxn ang="0">
                    <a:pos x="14" y="29"/>
                  </a:cxn>
                  <a:cxn ang="0">
                    <a:pos x="14" y="26"/>
                  </a:cxn>
                  <a:cxn ang="0">
                    <a:pos x="12" y="24"/>
                  </a:cxn>
                  <a:cxn ang="0">
                    <a:pos x="11" y="23"/>
                  </a:cxn>
                  <a:cxn ang="0">
                    <a:pos x="9" y="20"/>
                  </a:cxn>
                  <a:cxn ang="0">
                    <a:pos x="11" y="18"/>
                  </a:cxn>
                  <a:cxn ang="0">
                    <a:pos x="9" y="15"/>
                  </a:cxn>
                  <a:cxn ang="0">
                    <a:pos x="7" y="13"/>
                  </a:cxn>
                  <a:cxn ang="0">
                    <a:pos x="6" y="11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7" y="25"/>
                  </a:cxn>
                  <a:cxn ang="0">
                    <a:pos x="11" y="27"/>
                  </a:cxn>
                  <a:cxn ang="0">
                    <a:pos x="11" y="30"/>
                  </a:cxn>
                  <a:cxn ang="0">
                    <a:pos x="14" y="33"/>
                  </a:cxn>
                </a:cxnLst>
                <a:rect l="0" t="0" r="r" b="b"/>
                <a:pathLst>
                  <a:path w="14" h="33">
                    <a:moveTo>
                      <a:pt x="14" y="33"/>
                    </a:moveTo>
                    <a:lnTo>
                      <a:pt x="14" y="29"/>
                    </a:lnTo>
                    <a:lnTo>
                      <a:pt x="14" y="26"/>
                    </a:lnTo>
                    <a:lnTo>
                      <a:pt x="12" y="24"/>
                    </a:lnTo>
                    <a:lnTo>
                      <a:pt x="11" y="23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7" y="25"/>
                    </a:lnTo>
                    <a:lnTo>
                      <a:pt x="11" y="27"/>
                    </a:lnTo>
                    <a:lnTo>
                      <a:pt x="11" y="30"/>
                    </a:lnTo>
                    <a:lnTo>
                      <a:pt x="14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3" name="Freeform 1647"/>
              <p:cNvSpPr>
                <a:spLocks/>
              </p:cNvSpPr>
              <p:nvPr/>
            </p:nvSpPr>
            <p:spPr bwMode="gray">
              <a:xfrm>
                <a:off x="8891588" y="3945349"/>
                <a:ext cx="33338" cy="23813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9" y="11"/>
                  </a:cxn>
                  <a:cxn ang="0">
                    <a:pos x="18" y="8"/>
                  </a:cxn>
                  <a:cxn ang="0">
                    <a:pos x="18" y="6"/>
                  </a:cxn>
                  <a:cxn ang="0">
                    <a:pos x="14" y="5"/>
                  </a:cxn>
                  <a:cxn ang="0">
                    <a:pos x="9" y="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5" y="10"/>
                  </a:cxn>
                  <a:cxn ang="0">
                    <a:pos x="7" y="13"/>
                  </a:cxn>
                  <a:cxn ang="0">
                    <a:pos x="12" y="14"/>
                  </a:cxn>
                  <a:cxn ang="0">
                    <a:pos x="21" y="15"/>
                  </a:cxn>
                </a:cxnLst>
                <a:rect l="0" t="0" r="r" b="b"/>
                <a:pathLst>
                  <a:path w="21" h="15">
                    <a:moveTo>
                      <a:pt x="21" y="15"/>
                    </a:moveTo>
                    <a:lnTo>
                      <a:pt x="19" y="11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4" y="5"/>
                    </a:lnTo>
                    <a:lnTo>
                      <a:pt x="9" y="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10"/>
                    </a:lnTo>
                    <a:lnTo>
                      <a:pt x="7" y="13"/>
                    </a:lnTo>
                    <a:lnTo>
                      <a:pt x="12" y="14"/>
                    </a:lnTo>
                    <a:lnTo>
                      <a:pt x="21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" name="Freeform 1648"/>
              <p:cNvSpPr>
                <a:spLocks/>
              </p:cNvSpPr>
              <p:nvPr/>
            </p:nvSpPr>
            <p:spPr bwMode="gray">
              <a:xfrm>
                <a:off x="8845551" y="3912012"/>
                <a:ext cx="34925" cy="25400"/>
              </a:xfrm>
              <a:custGeom>
                <a:avLst/>
                <a:gdLst/>
                <a:ahLst/>
                <a:cxnLst>
                  <a:cxn ang="0">
                    <a:pos x="22" y="13"/>
                  </a:cxn>
                  <a:cxn ang="0">
                    <a:pos x="19" y="8"/>
                  </a:cxn>
                  <a:cxn ang="0">
                    <a:pos x="15" y="5"/>
                  </a:cxn>
                  <a:cxn ang="0">
                    <a:pos x="10" y="5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3" y="12"/>
                  </a:cxn>
                  <a:cxn ang="0">
                    <a:pos x="7" y="13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15" y="15"/>
                  </a:cxn>
                  <a:cxn ang="0">
                    <a:pos x="17" y="16"/>
                  </a:cxn>
                  <a:cxn ang="0">
                    <a:pos x="21" y="15"/>
                  </a:cxn>
                  <a:cxn ang="0">
                    <a:pos x="22" y="13"/>
                  </a:cxn>
                </a:cxnLst>
                <a:rect l="0" t="0" r="r" b="b"/>
                <a:pathLst>
                  <a:path w="22" h="16">
                    <a:moveTo>
                      <a:pt x="22" y="13"/>
                    </a:moveTo>
                    <a:lnTo>
                      <a:pt x="19" y="8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7" y="13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7" y="16"/>
                    </a:lnTo>
                    <a:lnTo>
                      <a:pt x="21" y="15"/>
                    </a:lnTo>
                    <a:lnTo>
                      <a:pt x="22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" name="Freeform 1649"/>
              <p:cNvSpPr>
                <a:spLocks/>
              </p:cNvSpPr>
              <p:nvPr/>
            </p:nvSpPr>
            <p:spPr bwMode="gray">
              <a:xfrm>
                <a:off x="8759826" y="3824699"/>
                <a:ext cx="33338" cy="28575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19" y="18"/>
                  </a:cxn>
                  <a:cxn ang="0">
                    <a:pos x="16" y="16"/>
                  </a:cxn>
                  <a:cxn ang="0">
                    <a:pos x="14" y="16"/>
                  </a:cxn>
                  <a:cxn ang="0">
                    <a:pos x="11" y="15"/>
                  </a:cxn>
                  <a:cxn ang="0">
                    <a:pos x="9" y="13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4" y="7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2" y="5"/>
                  </a:cxn>
                  <a:cxn ang="0">
                    <a:pos x="16" y="8"/>
                  </a:cxn>
                  <a:cxn ang="0">
                    <a:pos x="14" y="11"/>
                  </a:cxn>
                  <a:cxn ang="0">
                    <a:pos x="16" y="13"/>
                  </a:cxn>
                  <a:cxn ang="0">
                    <a:pos x="19" y="15"/>
                  </a:cxn>
                  <a:cxn ang="0">
                    <a:pos x="21" y="18"/>
                  </a:cxn>
                </a:cxnLst>
                <a:rect l="0" t="0" r="r" b="b"/>
                <a:pathLst>
                  <a:path w="21" h="18">
                    <a:moveTo>
                      <a:pt x="21" y="18"/>
                    </a:moveTo>
                    <a:lnTo>
                      <a:pt x="19" y="18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6" y="13"/>
                    </a:lnTo>
                    <a:lnTo>
                      <a:pt x="19" y="15"/>
                    </a:lnTo>
                    <a:lnTo>
                      <a:pt x="21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" name="Freeform 1650"/>
              <p:cNvSpPr>
                <a:spLocks/>
              </p:cNvSpPr>
              <p:nvPr/>
            </p:nvSpPr>
            <p:spPr bwMode="gray">
              <a:xfrm>
                <a:off x="8758238" y="3856449"/>
                <a:ext cx="9525" cy="12700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5" y="8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5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" name="Freeform 1651"/>
              <p:cNvSpPr>
                <a:spLocks/>
              </p:cNvSpPr>
              <p:nvPr/>
            </p:nvSpPr>
            <p:spPr bwMode="gray">
              <a:xfrm>
                <a:off x="8770938" y="3864387"/>
                <a:ext cx="11113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7" h="8">
                    <a:moveTo>
                      <a:pt x="2" y="8"/>
                    </a:moveTo>
                    <a:lnTo>
                      <a:pt x="5" y="7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" name="Freeform 1652"/>
              <p:cNvSpPr>
                <a:spLocks/>
              </p:cNvSpPr>
              <p:nvPr/>
            </p:nvSpPr>
            <p:spPr bwMode="gray">
              <a:xfrm>
                <a:off x="8777288" y="3870737"/>
                <a:ext cx="26988" cy="2540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10" y="5"/>
                  </a:cxn>
                  <a:cxn ang="0">
                    <a:pos x="12" y="6"/>
                  </a:cxn>
                  <a:cxn ang="0">
                    <a:pos x="13" y="7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17" y="14"/>
                  </a:cxn>
                  <a:cxn ang="0">
                    <a:pos x="15" y="16"/>
                  </a:cxn>
                  <a:cxn ang="0">
                    <a:pos x="13" y="15"/>
                  </a:cxn>
                  <a:cxn ang="0">
                    <a:pos x="13" y="13"/>
                  </a:cxn>
                  <a:cxn ang="0">
                    <a:pos x="10" y="12"/>
                  </a:cxn>
                  <a:cxn ang="0">
                    <a:pos x="8" y="10"/>
                  </a:cxn>
                  <a:cxn ang="0">
                    <a:pos x="7" y="6"/>
                  </a:cxn>
                </a:cxnLst>
                <a:rect l="0" t="0" r="r" b="b"/>
                <a:pathLst>
                  <a:path w="17" h="16">
                    <a:moveTo>
                      <a:pt x="7" y="6"/>
                    </a:moveTo>
                    <a:lnTo>
                      <a:pt x="5" y="6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5" y="16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" name="Freeform 1653"/>
              <p:cNvSpPr>
                <a:spLocks/>
              </p:cNvSpPr>
              <p:nvPr/>
            </p:nvSpPr>
            <p:spPr bwMode="gray">
              <a:xfrm>
                <a:off x="8815388" y="3853274"/>
                <a:ext cx="41275" cy="36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9" y="2"/>
                  </a:cxn>
                  <a:cxn ang="0">
                    <a:pos x="10" y="5"/>
                  </a:cxn>
                  <a:cxn ang="0">
                    <a:pos x="12" y="9"/>
                  </a:cxn>
                  <a:cxn ang="0">
                    <a:pos x="17" y="9"/>
                  </a:cxn>
                  <a:cxn ang="0">
                    <a:pos x="19" y="10"/>
                  </a:cxn>
                  <a:cxn ang="0">
                    <a:pos x="22" y="13"/>
                  </a:cxn>
                  <a:cxn ang="0">
                    <a:pos x="26" y="16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1" y="23"/>
                  </a:cxn>
                  <a:cxn ang="0">
                    <a:pos x="21" y="18"/>
                  </a:cxn>
                  <a:cxn ang="0">
                    <a:pos x="17" y="17"/>
                  </a:cxn>
                  <a:cxn ang="0">
                    <a:pos x="15" y="16"/>
                  </a:cxn>
                  <a:cxn ang="0">
                    <a:pos x="14" y="16"/>
                  </a:cxn>
                  <a:cxn ang="0">
                    <a:pos x="9" y="12"/>
                  </a:cxn>
                  <a:cxn ang="0">
                    <a:pos x="7" y="9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6" h="23">
                    <a:moveTo>
                      <a:pt x="0" y="0"/>
                    </a:moveTo>
                    <a:lnTo>
                      <a:pt x="3" y="2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12" y="9"/>
                    </a:lnTo>
                    <a:lnTo>
                      <a:pt x="17" y="9"/>
                    </a:lnTo>
                    <a:lnTo>
                      <a:pt x="19" y="10"/>
                    </a:lnTo>
                    <a:lnTo>
                      <a:pt x="22" y="13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6" y="21"/>
                    </a:lnTo>
                    <a:lnTo>
                      <a:pt x="21" y="23"/>
                    </a:lnTo>
                    <a:lnTo>
                      <a:pt x="21" y="18"/>
                    </a:lnTo>
                    <a:lnTo>
                      <a:pt x="17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9" y="12"/>
                    </a:lnTo>
                    <a:lnTo>
                      <a:pt x="7" y="9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" name="Freeform 1654"/>
              <p:cNvSpPr>
                <a:spLocks/>
              </p:cNvSpPr>
              <p:nvPr/>
            </p:nvSpPr>
            <p:spPr bwMode="gray">
              <a:xfrm>
                <a:off x="8777288" y="3883437"/>
                <a:ext cx="11113" cy="127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3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" name="Freeform 1655"/>
              <p:cNvSpPr>
                <a:spLocks/>
              </p:cNvSpPr>
              <p:nvPr/>
            </p:nvSpPr>
            <p:spPr bwMode="gray">
              <a:xfrm>
                <a:off x="8861426" y="3902487"/>
                <a:ext cx="11113" cy="95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7" y="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2" name="Freeform 1747"/>
              <p:cNvSpPr>
                <a:spLocks/>
              </p:cNvSpPr>
              <p:nvPr/>
            </p:nvSpPr>
            <p:spPr bwMode="gray">
              <a:xfrm>
                <a:off x="8913813" y="4280311"/>
                <a:ext cx="68263" cy="714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5"/>
                  </a:cxn>
                  <a:cxn ang="0">
                    <a:pos x="12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7" y="14"/>
                  </a:cxn>
                  <a:cxn ang="0">
                    <a:pos x="19" y="16"/>
                  </a:cxn>
                  <a:cxn ang="0">
                    <a:pos x="21" y="18"/>
                  </a:cxn>
                  <a:cxn ang="0">
                    <a:pos x="23" y="21"/>
                  </a:cxn>
                  <a:cxn ang="0">
                    <a:pos x="26" y="24"/>
                  </a:cxn>
                  <a:cxn ang="0">
                    <a:pos x="30" y="26"/>
                  </a:cxn>
                  <a:cxn ang="0">
                    <a:pos x="31" y="27"/>
                  </a:cxn>
                  <a:cxn ang="0">
                    <a:pos x="35" y="30"/>
                  </a:cxn>
                  <a:cxn ang="0">
                    <a:pos x="38" y="33"/>
                  </a:cxn>
                  <a:cxn ang="0">
                    <a:pos x="40" y="37"/>
                  </a:cxn>
                  <a:cxn ang="0">
                    <a:pos x="42" y="39"/>
                  </a:cxn>
                  <a:cxn ang="0">
                    <a:pos x="43" y="39"/>
                  </a:cxn>
                  <a:cxn ang="0">
                    <a:pos x="43" y="42"/>
                  </a:cxn>
                  <a:cxn ang="0">
                    <a:pos x="43" y="44"/>
                  </a:cxn>
                  <a:cxn ang="0">
                    <a:pos x="42" y="45"/>
                  </a:cxn>
                  <a:cxn ang="0">
                    <a:pos x="38" y="45"/>
                  </a:cxn>
                  <a:cxn ang="0">
                    <a:pos x="35" y="43"/>
                  </a:cxn>
                  <a:cxn ang="0">
                    <a:pos x="31" y="42"/>
                  </a:cxn>
                  <a:cxn ang="0">
                    <a:pos x="30" y="40"/>
                  </a:cxn>
                  <a:cxn ang="0">
                    <a:pos x="30" y="38"/>
                  </a:cxn>
                  <a:cxn ang="0">
                    <a:pos x="26" y="37"/>
                  </a:cxn>
                  <a:cxn ang="0">
                    <a:pos x="24" y="35"/>
                  </a:cxn>
                  <a:cxn ang="0">
                    <a:pos x="19" y="34"/>
                  </a:cxn>
                  <a:cxn ang="0">
                    <a:pos x="19" y="31"/>
                  </a:cxn>
                  <a:cxn ang="0">
                    <a:pos x="17" y="30"/>
                  </a:cxn>
                  <a:cxn ang="0">
                    <a:pos x="14" y="29"/>
                  </a:cxn>
                  <a:cxn ang="0">
                    <a:pos x="14" y="26"/>
                  </a:cxn>
                  <a:cxn ang="0">
                    <a:pos x="10" y="25"/>
                  </a:cxn>
                  <a:cxn ang="0">
                    <a:pos x="9" y="20"/>
                  </a:cxn>
                  <a:cxn ang="0">
                    <a:pos x="7" y="18"/>
                  </a:cxn>
                  <a:cxn ang="0">
                    <a:pos x="5" y="15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43" h="45">
                    <a:moveTo>
                      <a:pt x="0" y="0"/>
                    </a:moveTo>
                    <a:lnTo>
                      <a:pt x="4" y="2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21" y="18"/>
                    </a:lnTo>
                    <a:lnTo>
                      <a:pt x="23" y="21"/>
                    </a:lnTo>
                    <a:lnTo>
                      <a:pt x="26" y="24"/>
                    </a:lnTo>
                    <a:lnTo>
                      <a:pt x="30" y="26"/>
                    </a:lnTo>
                    <a:lnTo>
                      <a:pt x="31" y="27"/>
                    </a:lnTo>
                    <a:lnTo>
                      <a:pt x="35" y="30"/>
                    </a:lnTo>
                    <a:lnTo>
                      <a:pt x="38" y="33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43" y="44"/>
                    </a:lnTo>
                    <a:lnTo>
                      <a:pt x="42" y="45"/>
                    </a:lnTo>
                    <a:lnTo>
                      <a:pt x="38" y="45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9" y="20"/>
                    </a:lnTo>
                    <a:lnTo>
                      <a:pt x="7" y="18"/>
                    </a:lnTo>
                    <a:lnTo>
                      <a:pt x="5" y="15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3" name="Freeform 1630"/>
              <p:cNvSpPr>
                <a:spLocks/>
              </p:cNvSpPr>
              <p:nvPr/>
            </p:nvSpPr>
            <p:spPr bwMode="gray">
              <a:xfrm>
                <a:off x="8296276" y="3678649"/>
                <a:ext cx="304800" cy="292100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8" y="2"/>
                  </a:cxn>
                  <a:cxn ang="0">
                    <a:pos x="16" y="9"/>
                  </a:cxn>
                  <a:cxn ang="0">
                    <a:pos x="26" y="17"/>
                  </a:cxn>
                  <a:cxn ang="0">
                    <a:pos x="33" y="23"/>
                  </a:cxn>
                  <a:cxn ang="0">
                    <a:pos x="39" y="28"/>
                  </a:cxn>
                  <a:cxn ang="0">
                    <a:pos x="57" y="66"/>
                  </a:cxn>
                  <a:cxn ang="0">
                    <a:pos x="63" y="68"/>
                  </a:cxn>
                  <a:cxn ang="0">
                    <a:pos x="71" y="76"/>
                  </a:cxn>
                  <a:cxn ang="0">
                    <a:pos x="78" y="85"/>
                  </a:cxn>
                  <a:cxn ang="0">
                    <a:pos x="75" y="93"/>
                  </a:cxn>
                  <a:cxn ang="0">
                    <a:pos x="68" y="97"/>
                  </a:cxn>
                  <a:cxn ang="0">
                    <a:pos x="71" y="106"/>
                  </a:cxn>
                  <a:cxn ang="0">
                    <a:pos x="75" y="113"/>
                  </a:cxn>
                  <a:cxn ang="0">
                    <a:pos x="78" y="119"/>
                  </a:cxn>
                  <a:cxn ang="0">
                    <a:pos x="81" y="130"/>
                  </a:cxn>
                  <a:cxn ang="0">
                    <a:pos x="84" y="138"/>
                  </a:cxn>
                  <a:cxn ang="0">
                    <a:pos x="89" y="144"/>
                  </a:cxn>
                  <a:cxn ang="0">
                    <a:pos x="93" y="147"/>
                  </a:cxn>
                  <a:cxn ang="0">
                    <a:pos x="94" y="157"/>
                  </a:cxn>
                  <a:cxn ang="0">
                    <a:pos x="101" y="158"/>
                  </a:cxn>
                  <a:cxn ang="0">
                    <a:pos x="103" y="168"/>
                  </a:cxn>
                  <a:cxn ang="0">
                    <a:pos x="108" y="174"/>
                  </a:cxn>
                  <a:cxn ang="0">
                    <a:pos x="107" y="178"/>
                  </a:cxn>
                  <a:cxn ang="0">
                    <a:pos x="110" y="179"/>
                  </a:cxn>
                  <a:cxn ang="0">
                    <a:pos x="107" y="181"/>
                  </a:cxn>
                  <a:cxn ang="0">
                    <a:pos x="102" y="182"/>
                  </a:cxn>
                  <a:cxn ang="0">
                    <a:pos x="99" y="177"/>
                  </a:cxn>
                  <a:cxn ang="0">
                    <a:pos x="98" y="176"/>
                  </a:cxn>
                  <a:cxn ang="0">
                    <a:pos x="92" y="173"/>
                  </a:cxn>
                  <a:cxn ang="0">
                    <a:pos x="86" y="171"/>
                  </a:cxn>
                  <a:cxn ang="0">
                    <a:pos x="82" y="170"/>
                  </a:cxn>
                  <a:cxn ang="0">
                    <a:pos x="78" y="169"/>
                  </a:cxn>
                  <a:cxn ang="0">
                    <a:pos x="75" y="165"/>
                  </a:cxn>
                  <a:cxn ang="0">
                    <a:pos x="71" y="154"/>
                  </a:cxn>
                  <a:cxn ang="0">
                    <a:pos x="67" y="149"/>
                  </a:cxn>
                  <a:cxn ang="0">
                    <a:pos x="63" y="142"/>
                  </a:cxn>
                  <a:cxn ang="0">
                    <a:pos x="62" y="133"/>
                  </a:cxn>
                  <a:cxn ang="0">
                    <a:pos x="59" y="124"/>
                  </a:cxn>
                  <a:cxn ang="0">
                    <a:pos x="54" y="118"/>
                  </a:cxn>
                  <a:cxn ang="0">
                    <a:pos x="50" y="119"/>
                  </a:cxn>
                  <a:cxn ang="0">
                    <a:pos x="44" y="114"/>
                  </a:cxn>
                  <a:cxn ang="0">
                    <a:pos x="42" y="111"/>
                  </a:cxn>
                  <a:cxn ang="0">
                    <a:pos x="39" y="112"/>
                  </a:cxn>
                  <a:cxn ang="0">
                    <a:pos x="38" y="112"/>
                  </a:cxn>
                  <a:cxn ang="0">
                    <a:pos x="35" y="113"/>
                  </a:cxn>
                  <a:cxn ang="0">
                    <a:pos x="34" y="112"/>
                  </a:cxn>
                  <a:cxn ang="0">
                    <a:pos x="33" y="117"/>
                  </a:cxn>
                  <a:cxn ang="0">
                    <a:pos x="30" y="119"/>
                  </a:cxn>
                  <a:cxn ang="0">
                    <a:pos x="27" y="116"/>
                  </a:cxn>
                  <a:cxn ang="0">
                    <a:pos x="30" y="124"/>
                  </a:cxn>
                  <a:cxn ang="0">
                    <a:pos x="21" y="126"/>
                  </a:cxn>
                  <a:cxn ang="0">
                    <a:pos x="27" y="138"/>
                  </a:cxn>
                  <a:cxn ang="0">
                    <a:pos x="24" y="141"/>
                  </a:cxn>
                  <a:cxn ang="0">
                    <a:pos x="14" y="142"/>
                  </a:cxn>
                  <a:cxn ang="0">
                    <a:pos x="9" y="142"/>
                  </a:cxn>
                  <a:cxn ang="0">
                    <a:pos x="4" y="140"/>
                  </a:cxn>
                </a:cxnLst>
                <a:rect l="0" t="0" r="r" b="b"/>
                <a:pathLst>
                  <a:path w="111" h="182">
                    <a:moveTo>
                      <a:pt x="1" y="141"/>
                    </a:moveTo>
                    <a:cubicBezTo>
                      <a:pt x="1" y="141"/>
                      <a:pt x="0" y="138"/>
                      <a:pt x="0" y="138"/>
                    </a:cubicBezTo>
                    <a:cubicBezTo>
                      <a:pt x="0" y="138"/>
                      <a:pt x="2" y="97"/>
                      <a:pt x="2" y="97"/>
                    </a:cubicBezTo>
                    <a:cubicBezTo>
                      <a:pt x="2" y="97"/>
                      <a:pt x="1" y="96"/>
                      <a:pt x="1" y="96"/>
                    </a:cubicBezTo>
                    <a:cubicBezTo>
                      <a:pt x="1" y="96"/>
                      <a:pt x="0" y="92"/>
                      <a:pt x="0" y="92"/>
                    </a:cubicBezTo>
                    <a:cubicBezTo>
                      <a:pt x="0" y="92"/>
                      <a:pt x="3" y="83"/>
                      <a:pt x="3" y="83"/>
                    </a:cubicBezTo>
                    <a:cubicBezTo>
                      <a:pt x="3" y="83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6" y="0"/>
                      <a:pt x="6" y="0"/>
                    </a:cubicBezTo>
                    <a:cubicBezTo>
                      <a:pt x="6" y="0"/>
                      <a:pt x="8" y="2"/>
                      <a:pt x="8" y="2"/>
                    </a:cubicBezTo>
                    <a:cubicBezTo>
                      <a:pt x="8" y="2"/>
                      <a:pt x="10" y="4"/>
                      <a:pt x="10" y="4"/>
                    </a:cubicBezTo>
                    <a:cubicBezTo>
                      <a:pt x="10" y="4"/>
                      <a:pt x="12" y="6"/>
                      <a:pt x="12" y="6"/>
                    </a:cubicBezTo>
                    <a:cubicBezTo>
                      <a:pt x="12" y="6"/>
                      <a:pt x="14" y="7"/>
                      <a:pt x="14" y="7"/>
                    </a:cubicBezTo>
                    <a:cubicBezTo>
                      <a:pt x="14" y="7"/>
                      <a:pt x="15" y="9"/>
                      <a:pt x="15" y="9"/>
                    </a:cubicBezTo>
                    <a:cubicBezTo>
                      <a:pt x="15" y="9"/>
                      <a:pt x="16" y="9"/>
                      <a:pt x="16" y="9"/>
                    </a:cubicBezTo>
                    <a:cubicBezTo>
                      <a:pt x="16" y="9"/>
                      <a:pt x="18" y="12"/>
                      <a:pt x="18" y="12"/>
                    </a:cubicBezTo>
                    <a:cubicBezTo>
                      <a:pt x="18" y="12"/>
                      <a:pt x="19" y="13"/>
                      <a:pt x="19" y="13"/>
                    </a:cubicBezTo>
                    <a:cubicBezTo>
                      <a:pt x="19" y="13"/>
                      <a:pt x="21" y="15"/>
                      <a:pt x="21" y="15"/>
                    </a:cubicBezTo>
                    <a:cubicBezTo>
                      <a:pt x="21" y="15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9" y="18"/>
                      <a:pt x="29" y="18"/>
                    </a:cubicBezTo>
                    <a:cubicBezTo>
                      <a:pt x="29" y="18"/>
                      <a:pt x="30" y="20"/>
                      <a:pt x="30" y="20"/>
                    </a:cubicBezTo>
                    <a:cubicBezTo>
                      <a:pt x="30" y="20"/>
                      <a:pt x="31" y="20"/>
                      <a:pt x="31" y="20"/>
                    </a:cubicBezTo>
                    <a:cubicBezTo>
                      <a:pt x="31" y="20"/>
                      <a:pt x="33" y="21"/>
                      <a:pt x="33" y="21"/>
                    </a:cubicBezTo>
                    <a:cubicBezTo>
                      <a:pt x="33" y="21"/>
                      <a:pt x="33" y="23"/>
                      <a:pt x="33" y="23"/>
                    </a:cubicBezTo>
                    <a:cubicBezTo>
                      <a:pt x="33" y="23"/>
                      <a:pt x="34" y="23"/>
                      <a:pt x="34" y="23"/>
                    </a:cubicBezTo>
                    <a:cubicBezTo>
                      <a:pt x="34" y="23"/>
                      <a:pt x="37" y="27"/>
                      <a:pt x="37" y="27"/>
                    </a:cubicBezTo>
                    <a:cubicBezTo>
                      <a:pt x="37" y="27"/>
                      <a:pt x="38" y="27"/>
                      <a:pt x="38" y="27"/>
                    </a:cubicBezTo>
                    <a:cubicBezTo>
                      <a:pt x="38" y="27"/>
                      <a:pt x="39" y="26"/>
                      <a:pt x="39" y="26"/>
                    </a:cubicBezTo>
                    <a:cubicBezTo>
                      <a:pt x="39" y="26"/>
                      <a:pt x="39" y="28"/>
                      <a:pt x="39" y="28"/>
                    </a:cubicBezTo>
                    <a:cubicBezTo>
                      <a:pt x="39" y="28"/>
                      <a:pt x="41" y="27"/>
                      <a:pt x="41" y="27"/>
                    </a:cubicBezTo>
                    <a:cubicBezTo>
                      <a:pt x="41" y="27"/>
                      <a:pt x="57" y="59"/>
                      <a:pt x="57" y="59"/>
                    </a:cubicBezTo>
                    <a:cubicBezTo>
                      <a:pt x="57" y="59"/>
                      <a:pt x="56" y="63"/>
                      <a:pt x="56" y="63"/>
                    </a:cubicBezTo>
                    <a:cubicBezTo>
                      <a:pt x="56" y="63"/>
                      <a:pt x="56" y="66"/>
                      <a:pt x="56" y="66"/>
                    </a:cubicBezTo>
                    <a:cubicBezTo>
                      <a:pt x="56" y="66"/>
                      <a:pt x="57" y="66"/>
                      <a:pt x="57" y="66"/>
                    </a:cubicBezTo>
                    <a:cubicBezTo>
                      <a:pt x="57" y="66"/>
                      <a:pt x="59" y="65"/>
                      <a:pt x="59" y="65"/>
                    </a:cubicBezTo>
                    <a:cubicBezTo>
                      <a:pt x="59" y="65"/>
                      <a:pt x="59" y="67"/>
                      <a:pt x="59" y="67"/>
                    </a:cubicBezTo>
                    <a:cubicBezTo>
                      <a:pt x="59" y="67"/>
                      <a:pt x="60" y="66"/>
                      <a:pt x="60" y="66"/>
                    </a:cubicBezTo>
                    <a:cubicBezTo>
                      <a:pt x="60" y="66"/>
                      <a:pt x="61" y="68"/>
                      <a:pt x="61" y="68"/>
                    </a:cubicBezTo>
                    <a:cubicBezTo>
                      <a:pt x="61" y="68"/>
                      <a:pt x="63" y="68"/>
                      <a:pt x="63" y="68"/>
                    </a:cubicBezTo>
                    <a:cubicBezTo>
                      <a:pt x="63" y="68"/>
                      <a:pt x="66" y="72"/>
                      <a:pt x="66" y="72"/>
                    </a:cubicBezTo>
                    <a:cubicBezTo>
                      <a:pt x="66" y="72"/>
                      <a:pt x="67" y="74"/>
                      <a:pt x="67" y="74"/>
                    </a:cubicBezTo>
                    <a:cubicBezTo>
                      <a:pt x="67" y="74"/>
                      <a:pt x="68" y="73"/>
                      <a:pt x="68" y="73"/>
                    </a:cubicBezTo>
                    <a:cubicBezTo>
                      <a:pt x="68" y="73"/>
                      <a:pt x="69" y="74"/>
                      <a:pt x="69" y="74"/>
                    </a:cubicBezTo>
                    <a:cubicBezTo>
                      <a:pt x="69" y="74"/>
                      <a:pt x="71" y="76"/>
                      <a:pt x="71" y="76"/>
                    </a:cubicBezTo>
                    <a:cubicBezTo>
                      <a:pt x="71" y="76"/>
                      <a:pt x="74" y="76"/>
                      <a:pt x="74" y="76"/>
                    </a:cubicBezTo>
                    <a:cubicBezTo>
                      <a:pt x="74" y="76"/>
                      <a:pt x="76" y="77"/>
                      <a:pt x="76" y="77"/>
                    </a:cubicBezTo>
                    <a:cubicBezTo>
                      <a:pt x="76" y="77"/>
                      <a:pt x="76" y="79"/>
                      <a:pt x="76" y="79"/>
                    </a:cubicBezTo>
                    <a:cubicBezTo>
                      <a:pt x="76" y="79"/>
                      <a:pt x="77" y="83"/>
                      <a:pt x="77" y="83"/>
                    </a:cubicBezTo>
                    <a:cubicBezTo>
                      <a:pt x="77" y="83"/>
                      <a:pt x="78" y="85"/>
                      <a:pt x="78" y="85"/>
                    </a:cubicBezTo>
                    <a:cubicBezTo>
                      <a:pt x="78" y="85"/>
                      <a:pt x="78" y="87"/>
                      <a:pt x="78" y="87"/>
                    </a:cubicBezTo>
                    <a:cubicBezTo>
                      <a:pt x="78" y="87"/>
                      <a:pt x="78" y="90"/>
                      <a:pt x="78" y="90"/>
                    </a:cubicBezTo>
                    <a:cubicBezTo>
                      <a:pt x="78" y="90"/>
                      <a:pt x="79" y="91"/>
                      <a:pt x="79" y="91"/>
                    </a:cubicBezTo>
                    <a:cubicBezTo>
                      <a:pt x="79" y="91"/>
                      <a:pt x="79" y="93"/>
                      <a:pt x="79" y="93"/>
                    </a:cubicBezTo>
                    <a:cubicBezTo>
                      <a:pt x="79" y="93"/>
                      <a:pt x="75" y="93"/>
                      <a:pt x="75" y="93"/>
                    </a:cubicBezTo>
                    <a:cubicBezTo>
                      <a:pt x="75" y="93"/>
                      <a:pt x="75" y="94"/>
                      <a:pt x="75" y="94"/>
                    </a:cubicBezTo>
                    <a:cubicBezTo>
                      <a:pt x="75" y="94"/>
                      <a:pt x="73" y="94"/>
                      <a:pt x="73" y="94"/>
                    </a:cubicBezTo>
                    <a:cubicBezTo>
                      <a:pt x="73" y="94"/>
                      <a:pt x="71" y="94"/>
                      <a:pt x="71" y="94"/>
                    </a:cubicBezTo>
                    <a:cubicBezTo>
                      <a:pt x="71" y="94"/>
                      <a:pt x="69" y="92"/>
                      <a:pt x="69" y="92"/>
                    </a:cubicBezTo>
                    <a:cubicBezTo>
                      <a:pt x="69" y="92"/>
                      <a:pt x="68" y="97"/>
                      <a:pt x="68" y="97"/>
                    </a:cubicBezTo>
                    <a:cubicBezTo>
                      <a:pt x="68" y="97"/>
                      <a:pt x="69" y="100"/>
                      <a:pt x="69" y="100"/>
                    </a:cubicBezTo>
                    <a:cubicBezTo>
                      <a:pt x="69" y="100"/>
                      <a:pt x="70" y="100"/>
                      <a:pt x="70" y="100"/>
                    </a:cubicBezTo>
                    <a:cubicBezTo>
                      <a:pt x="70" y="100"/>
                      <a:pt x="70" y="101"/>
                      <a:pt x="70" y="101"/>
                    </a:cubicBezTo>
                    <a:cubicBezTo>
                      <a:pt x="70" y="101"/>
                      <a:pt x="71" y="104"/>
                      <a:pt x="71" y="104"/>
                    </a:cubicBezTo>
                    <a:cubicBezTo>
                      <a:pt x="71" y="104"/>
                      <a:pt x="71" y="106"/>
                      <a:pt x="71" y="106"/>
                    </a:cubicBezTo>
                    <a:cubicBezTo>
                      <a:pt x="71" y="106"/>
                      <a:pt x="71" y="108"/>
                      <a:pt x="71" y="108"/>
                    </a:cubicBezTo>
                    <a:cubicBezTo>
                      <a:pt x="71" y="108"/>
                      <a:pt x="72" y="108"/>
                      <a:pt x="72" y="108"/>
                    </a:cubicBezTo>
                    <a:cubicBezTo>
                      <a:pt x="72" y="108"/>
                      <a:pt x="73" y="111"/>
                      <a:pt x="73" y="111"/>
                    </a:cubicBezTo>
                    <a:cubicBezTo>
                      <a:pt x="73" y="111"/>
                      <a:pt x="74" y="110"/>
                      <a:pt x="74" y="110"/>
                    </a:cubicBezTo>
                    <a:cubicBezTo>
                      <a:pt x="74" y="110"/>
                      <a:pt x="75" y="113"/>
                      <a:pt x="75" y="113"/>
                    </a:cubicBezTo>
                    <a:cubicBezTo>
                      <a:pt x="75" y="113"/>
                      <a:pt x="75" y="112"/>
                      <a:pt x="75" y="112"/>
                    </a:cubicBezTo>
                    <a:cubicBezTo>
                      <a:pt x="75" y="112"/>
                      <a:pt x="76" y="115"/>
                      <a:pt x="76" y="115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6" y="115"/>
                      <a:pt x="77" y="119"/>
                      <a:pt x="77" y="119"/>
                    </a:cubicBezTo>
                    <a:cubicBezTo>
                      <a:pt x="77" y="119"/>
                      <a:pt x="78" y="119"/>
                      <a:pt x="78" y="119"/>
                    </a:cubicBezTo>
                    <a:cubicBezTo>
                      <a:pt x="78" y="119"/>
                      <a:pt x="79" y="122"/>
                      <a:pt x="79" y="122"/>
                    </a:cubicBezTo>
                    <a:cubicBezTo>
                      <a:pt x="79" y="122"/>
                      <a:pt x="80" y="122"/>
                      <a:pt x="80" y="122"/>
                    </a:cubicBezTo>
                    <a:cubicBezTo>
                      <a:pt x="80" y="122"/>
                      <a:pt x="81" y="124"/>
                      <a:pt x="81" y="124"/>
                    </a:cubicBezTo>
                    <a:cubicBezTo>
                      <a:pt x="81" y="124"/>
                      <a:pt x="81" y="128"/>
                      <a:pt x="81" y="128"/>
                    </a:cubicBezTo>
                    <a:cubicBezTo>
                      <a:pt x="81" y="128"/>
                      <a:pt x="81" y="130"/>
                      <a:pt x="81" y="130"/>
                    </a:cubicBezTo>
                    <a:cubicBezTo>
                      <a:pt x="81" y="130"/>
                      <a:pt x="82" y="133"/>
                      <a:pt x="82" y="133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82" y="133"/>
                      <a:pt x="83" y="135"/>
                      <a:pt x="83" y="135"/>
                    </a:cubicBezTo>
                    <a:cubicBezTo>
                      <a:pt x="83" y="135"/>
                      <a:pt x="85" y="135"/>
                      <a:pt x="85" y="135"/>
                    </a:cubicBezTo>
                    <a:cubicBezTo>
                      <a:pt x="85" y="135"/>
                      <a:pt x="84" y="138"/>
                      <a:pt x="84" y="138"/>
                    </a:cubicBezTo>
                    <a:cubicBezTo>
                      <a:pt x="84" y="138"/>
                      <a:pt x="86" y="145"/>
                      <a:pt x="86" y="145"/>
                    </a:cubicBezTo>
                    <a:cubicBezTo>
                      <a:pt x="86" y="145"/>
                      <a:pt x="87" y="145"/>
                      <a:pt x="87" y="145"/>
                    </a:cubicBezTo>
                    <a:cubicBezTo>
                      <a:pt x="87" y="145"/>
                      <a:pt x="87" y="146"/>
                      <a:pt x="87" y="146"/>
                    </a:cubicBezTo>
                    <a:cubicBezTo>
                      <a:pt x="87" y="146"/>
                      <a:pt x="88" y="144"/>
                      <a:pt x="88" y="144"/>
                    </a:cubicBezTo>
                    <a:cubicBezTo>
                      <a:pt x="88" y="144"/>
                      <a:pt x="89" y="144"/>
                      <a:pt x="89" y="144"/>
                    </a:cubicBezTo>
                    <a:cubicBezTo>
                      <a:pt x="89" y="144"/>
                      <a:pt x="90" y="145"/>
                      <a:pt x="90" y="145"/>
                    </a:cubicBezTo>
                    <a:cubicBezTo>
                      <a:pt x="90" y="145"/>
                      <a:pt x="91" y="143"/>
                      <a:pt x="91" y="143"/>
                    </a:cubicBezTo>
                    <a:cubicBezTo>
                      <a:pt x="91" y="143"/>
                      <a:pt x="92" y="144"/>
                      <a:pt x="92" y="144"/>
                    </a:cubicBezTo>
                    <a:cubicBezTo>
                      <a:pt x="92" y="144"/>
                      <a:pt x="93" y="145"/>
                      <a:pt x="93" y="145"/>
                    </a:cubicBezTo>
                    <a:cubicBezTo>
                      <a:pt x="93" y="145"/>
                      <a:pt x="93" y="147"/>
                      <a:pt x="93" y="147"/>
                    </a:cubicBezTo>
                    <a:cubicBezTo>
                      <a:pt x="93" y="147"/>
                      <a:pt x="92" y="148"/>
                      <a:pt x="92" y="148"/>
                    </a:cubicBezTo>
                    <a:cubicBezTo>
                      <a:pt x="92" y="148"/>
                      <a:pt x="91" y="152"/>
                      <a:pt x="91" y="152"/>
                    </a:cubicBezTo>
                    <a:cubicBezTo>
                      <a:pt x="91" y="152"/>
                      <a:pt x="92" y="154"/>
                      <a:pt x="92" y="154"/>
                    </a:cubicBezTo>
                    <a:cubicBezTo>
                      <a:pt x="92" y="154"/>
                      <a:pt x="93" y="154"/>
                      <a:pt x="93" y="154"/>
                    </a:cubicBezTo>
                    <a:cubicBezTo>
                      <a:pt x="93" y="154"/>
                      <a:pt x="94" y="157"/>
                      <a:pt x="94" y="157"/>
                    </a:cubicBezTo>
                    <a:cubicBezTo>
                      <a:pt x="94" y="157"/>
                      <a:pt x="96" y="157"/>
                      <a:pt x="96" y="157"/>
                    </a:cubicBezTo>
                    <a:cubicBezTo>
                      <a:pt x="96" y="157"/>
                      <a:pt x="97" y="158"/>
                      <a:pt x="97" y="158"/>
                    </a:cubicBezTo>
                    <a:cubicBezTo>
                      <a:pt x="97" y="158"/>
                      <a:pt x="99" y="157"/>
                      <a:pt x="99" y="157"/>
                    </a:cubicBezTo>
                    <a:cubicBezTo>
                      <a:pt x="99" y="157"/>
                      <a:pt x="99" y="160"/>
                      <a:pt x="99" y="160"/>
                    </a:cubicBezTo>
                    <a:cubicBezTo>
                      <a:pt x="99" y="160"/>
                      <a:pt x="101" y="158"/>
                      <a:pt x="101" y="158"/>
                    </a:cubicBezTo>
                    <a:cubicBezTo>
                      <a:pt x="101" y="158"/>
                      <a:pt x="101" y="161"/>
                      <a:pt x="101" y="161"/>
                    </a:cubicBezTo>
                    <a:cubicBezTo>
                      <a:pt x="101" y="161"/>
                      <a:pt x="97" y="162"/>
                      <a:pt x="97" y="162"/>
                    </a:cubicBezTo>
                    <a:cubicBezTo>
                      <a:pt x="97" y="162"/>
                      <a:pt x="101" y="168"/>
                      <a:pt x="101" y="168"/>
                    </a:cubicBezTo>
                    <a:cubicBezTo>
                      <a:pt x="101" y="168"/>
                      <a:pt x="101" y="168"/>
                      <a:pt x="101" y="168"/>
                    </a:cubicBezTo>
                    <a:cubicBezTo>
                      <a:pt x="101" y="168"/>
                      <a:pt x="103" y="168"/>
                      <a:pt x="103" y="168"/>
                    </a:cubicBezTo>
                    <a:cubicBezTo>
                      <a:pt x="103" y="168"/>
                      <a:pt x="104" y="170"/>
                      <a:pt x="104" y="170"/>
                    </a:cubicBezTo>
                    <a:cubicBezTo>
                      <a:pt x="104" y="170"/>
                      <a:pt x="106" y="171"/>
                      <a:pt x="106" y="171"/>
                    </a:cubicBezTo>
                    <a:cubicBezTo>
                      <a:pt x="106" y="171"/>
                      <a:pt x="108" y="172"/>
                      <a:pt x="108" y="172"/>
                    </a:cubicBezTo>
                    <a:cubicBezTo>
                      <a:pt x="108" y="172"/>
                      <a:pt x="109" y="173"/>
                      <a:pt x="109" y="173"/>
                    </a:cubicBezTo>
                    <a:cubicBezTo>
                      <a:pt x="109" y="173"/>
                      <a:pt x="108" y="174"/>
                      <a:pt x="108" y="174"/>
                    </a:cubicBezTo>
                    <a:cubicBezTo>
                      <a:pt x="108" y="174"/>
                      <a:pt x="106" y="174"/>
                      <a:pt x="106" y="174"/>
                    </a:cubicBezTo>
                    <a:cubicBezTo>
                      <a:pt x="106" y="174"/>
                      <a:pt x="104" y="173"/>
                      <a:pt x="104" y="173"/>
                    </a:cubicBezTo>
                    <a:cubicBezTo>
                      <a:pt x="104" y="173"/>
                      <a:pt x="103" y="173"/>
                      <a:pt x="103" y="173"/>
                    </a:cubicBezTo>
                    <a:cubicBezTo>
                      <a:pt x="103" y="173"/>
                      <a:pt x="104" y="175"/>
                      <a:pt x="104" y="175"/>
                    </a:cubicBezTo>
                    <a:cubicBezTo>
                      <a:pt x="104" y="175"/>
                      <a:pt x="107" y="178"/>
                      <a:pt x="107" y="178"/>
                    </a:cubicBezTo>
                    <a:cubicBezTo>
                      <a:pt x="107" y="178"/>
                      <a:pt x="107" y="179"/>
                      <a:pt x="107" y="179"/>
                    </a:cubicBezTo>
                    <a:cubicBezTo>
                      <a:pt x="107" y="179"/>
                      <a:pt x="108" y="180"/>
                      <a:pt x="108" y="180"/>
                    </a:cubicBezTo>
                    <a:cubicBezTo>
                      <a:pt x="108" y="180"/>
                      <a:pt x="109" y="179"/>
                      <a:pt x="109" y="179"/>
                    </a:cubicBezTo>
                    <a:cubicBezTo>
                      <a:pt x="109" y="179"/>
                      <a:pt x="110" y="179"/>
                      <a:pt x="110" y="179"/>
                    </a:cubicBezTo>
                    <a:cubicBezTo>
                      <a:pt x="110" y="179"/>
                      <a:pt x="110" y="179"/>
                      <a:pt x="110" y="179"/>
                    </a:cubicBezTo>
                    <a:cubicBezTo>
                      <a:pt x="110" y="179"/>
                      <a:pt x="111" y="179"/>
                      <a:pt x="111" y="179"/>
                    </a:cubicBezTo>
                    <a:cubicBezTo>
                      <a:pt x="111" y="179"/>
                      <a:pt x="111" y="182"/>
                      <a:pt x="111" y="182"/>
                    </a:cubicBezTo>
                    <a:cubicBezTo>
                      <a:pt x="111" y="182"/>
                      <a:pt x="110" y="181"/>
                      <a:pt x="110" y="181"/>
                    </a:cubicBezTo>
                    <a:cubicBezTo>
                      <a:pt x="110" y="181"/>
                      <a:pt x="107" y="180"/>
                      <a:pt x="107" y="180"/>
                    </a:cubicBezTo>
                    <a:cubicBezTo>
                      <a:pt x="107" y="180"/>
                      <a:pt x="107" y="181"/>
                      <a:pt x="107" y="181"/>
                    </a:cubicBezTo>
                    <a:cubicBezTo>
                      <a:pt x="107" y="181"/>
                      <a:pt x="106" y="180"/>
                      <a:pt x="106" y="180"/>
                    </a:cubicBezTo>
                    <a:cubicBezTo>
                      <a:pt x="106" y="180"/>
                      <a:pt x="105" y="180"/>
                      <a:pt x="105" y="180"/>
                    </a:cubicBezTo>
                    <a:cubicBezTo>
                      <a:pt x="105" y="180"/>
                      <a:pt x="105" y="182"/>
                      <a:pt x="105" y="182"/>
                    </a:cubicBezTo>
                    <a:cubicBezTo>
                      <a:pt x="105" y="182"/>
                      <a:pt x="103" y="180"/>
                      <a:pt x="103" y="180"/>
                    </a:cubicBezTo>
                    <a:cubicBezTo>
                      <a:pt x="103" y="180"/>
                      <a:pt x="102" y="182"/>
                      <a:pt x="102" y="182"/>
                    </a:cubicBezTo>
                    <a:cubicBezTo>
                      <a:pt x="102" y="182"/>
                      <a:pt x="102" y="180"/>
                      <a:pt x="102" y="180"/>
                    </a:cubicBezTo>
                    <a:cubicBezTo>
                      <a:pt x="102" y="180"/>
                      <a:pt x="101" y="181"/>
                      <a:pt x="101" y="181"/>
                    </a:cubicBezTo>
                    <a:cubicBezTo>
                      <a:pt x="101" y="181"/>
                      <a:pt x="100" y="179"/>
                      <a:pt x="100" y="179"/>
                    </a:cubicBezTo>
                    <a:cubicBezTo>
                      <a:pt x="100" y="179"/>
                      <a:pt x="99" y="178"/>
                      <a:pt x="99" y="178"/>
                    </a:cubicBezTo>
                    <a:cubicBezTo>
                      <a:pt x="99" y="178"/>
                      <a:pt x="99" y="177"/>
                      <a:pt x="99" y="177"/>
                    </a:cubicBezTo>
                    <a:cubicBezTo>
                      <a:pt x="99" y="177"/>
                      <a:pt x="100" y="177"/>
                      <a:pt x="100" y="177"/>
                    </a:cubicBezTo>
                    <a:cubicBezTo>
                      <a:pt x="100" y="177"/>
                      <a:pt x="100" y="176"/>
                      <a:pt x="100" y="176"/>
                    </a:cubicBezTo>
                    <a:cubicBezTo>
                      <a:pt x="100" y="176"/>
                      <a:pt x="99" y="175"/>
                      <a:pt x="99" y="175"/>
                    </a:cubicBezTo>
                    <a:cubicBezTo>
                      <a:pt x="99" y="175"/>
                      <a:pt x="99" y="176"/>
                      <a:pt x="99" y="176"/>
                    </a:cubicBezTo>
                    <a:cubicBezTo>
                      <a:pt x="99" y="176"/>
                      <a:pt x="98" y="176"/>
                      <a:pt x="98" y="176"/>
                    </a:cubicBezTo>
                    <a:cubicBezTo>
                      <a:pt x="98" y="176"/>
                      <a:pt x="97" y="174"/>
                      <a:pt x="97" y="174"/>
                    </a:cubicBezTo>
                    <a:cubicBezTo>
                      <a:pt x="97" y="174"/>
                      <a:pt x="96" y="173"/>
                      <a:pt x="96" y="173"/>
                    </a:cubicBezTo>
                    <a:cubicBezTo>
                      <a:pt x="96" y="173"/>
                      <a:pt x="93" y="173"/>
                      <a:pt x="93" y="173"/>
                    </a:cubicBezTo>
                    <a:cubicBezTo>
                      <a:pt x="93" y="173"/>
                      <a:pt x="93" y="172"/>
                      <a:pt x="93" y="172"/>
                    </a:cubicBezTo>
                    <a:cubicBezTo>
                      <a:pt x="93" y="172"/>
                      <a:pt x="92" y="173"/>
                      <a:pt x="92" y="173"/>
                    </a:cubicBezTo>
                    <a:cubicBezTo>
                      <a:pt x="92" y="173"/>
                      <a:pt x="91" y="172"/>
                      <a:pt x="91" y="172"/>
                    </a:cubicBezTo>
                    <a:cubicBezTo>
                      <a:pt x="91" y="172"/>
                      <a:pt x="89" y="171"/>
                      <a:pt x="89" y="171"/>
                    </a:cubicBezTo>
                    <a:cubicBezTo>
                      <a:pt x="89" y="171"/>
                      <a:pt x="88" y="172"/>
                      <a:pt x="88" y="172"/>
                    </a:cubicBezTo>
                    <a:cubicBezTo>
                      <a:pt x="88" y="172"/>
                      <a:pt x="87" y="171"/>
                      <a:pt x="87" y="171"/>
                    </a:cubicBezTo>
                    <a:cubicBezTo>
                      <a:pt x="87" y="171"/>
                      <a:pt x="86" y="171"/>
                      <a:pt x="86" y="171"/>
                    </a:cubicBezTo>
                    <a:cubicBezTo>
                      <a:pt x="86" y="171"/>
                      <a:pt x="85" y="169"/>
                      <a:pt x="85" y="169"/>
                    </a:cubicBezTo>
                    <a:cubicBezTo>
                      <a:pt x="85" y="169"/>
                      <a:pt x="85" y="169"/>
                      <a:pt x="85" y="169"/>
                    </a:cubicBezTo>
                    <a:cubicBezTo>
                      <a:pt x="85" y="169"/>
                      <a:pt x="84" y="168"/>
                      <a:pt x="84" y="168"/>
                    </a:cubicBezTo>
                    <a:cubicBezTo>
                      <a:pt x="84" y="168"/>
                      <a:pt x="84" y="170"/>
                      <a:pt x="84" y="170"/>
                    </a:cubicBezTo>
                    <a:cubicBezTo>
                      <a:pt x="84" y="170"/>
                      <a:pt x="82" y="170"/>
                      <a:pt x="82" y="170"/>
                    </a:cubicBezTo>
                    <a:cubicBezTo>
                      <a:pt x="82" y="170"/>
                      <a:pt x="81" y="168"/>
                      <a:pt x="81" y="168"/>
                    </a:cubicBezTo>
                    <a:cubicBezTo>
                      <a:pt x="81" y="168"/>
                      <a:pt x="80" y="166"/>
                      <a:pt x="80" y="166"/>
                    </a:cubicBezTo>
                    <a:cubicBezTo>
                      <a:pt x="80" y="166"/>
                      <a:pt x="80" y="168"/>
                      <a:pt x="80" y="168"/>
                    </a:cubicBezTo>
                    <a:cubicBezTo>
                      <a:pt x="80" y="168"/>
                      <a:pt x="79" y="169"/>
                      <a:pt x="79" y="169"/>
                    </a:cubicBezTo>
                    <a:cubicBezTo>
                      <a:pt x="79" y="169"/>
                      <a:pt x="78" y="169"/>
                      <a:pt x="78" y="169"/>
                    </a:cubicBezTo>
                    <a:cubicBezTo>
                      <a:pt x="78" y="169"/>
                      <a:pt x="76" y="167"/>
                      <a:pt x="76" y="167"/>
                    </a:cubicBezTo>
                    <a:cubicBezTo>
                      <a:pt x="76" y="167"/>
                      <a:pt x="77" y="166"/>
                      <a:pt x="77" y="166"/>
                    </a:cubicBezTo>
                    <a:cubicBezTo>
                      <a:pt x="77" y="166"/>
                      <a:pt x="76" y="166"/>
                      <a:pt x="76" y="166"/>
                    </a:cubicBezTo>
                    <a:cubicBezTo>
                      <a:pt x="76" y="166"/>
                      <a:pt x="75" y="166"/>
                      <a:pt x="75" y="166"/>
                    </a:cubicBezTo>
                    <a:cubicBezTo>
                      <a:pt x="75" y="166"/>
                      <a:pt x="75" y="165"/>
                      <a:pt x="75" y="165"/>
                    </a:cubicBezTo>
                    <a:cubicBezTo>
                      <a:pt x="75" y="165"/>
                      <a:pt x="74" y="165"/>
                      <a:pt x="74" y="165"/>
                    </a:cubicBezTo>
                    <a:cubicBezTo>
                      <a:pt x="74" y="165"/>
                      <a:pt x="73" y="162"/>
                      <a:pt x="73" y="162"/>
                    </a:cubicBezTo>
                    <a:cubicBezTo>
                      <a:pt x="73" y="162"/>
                      <a:pt x="72" y="161"/>
                      <a:pt x="72" y="161"/>
                    </a:cubicBezTo>
                    <a:cubicBezTo>
                      <a:pt x="72" y="161"/>
                      <a:pt x="73" y="159"/>
                      <a:pt x="73" y="159"/>
                    </a:cubicBezTo>
                    <a:cubicBezTo>
                      <a:pt x="73" y="159"/>
                      <a:pt x="71" y="154"/>
                      <a:pt x="71" y="154"/>
                    </a:cubicBezTo>
                    <a:cubicBezTo>
                      <a:pt x="71" y="154"/>
                      <a:pt x="70" y="154"/>
                      <a:pt x="70" y="154"/>
                    </a:cubicBezTo>
                    <a:cubicBezTo>
                      <a:pt x="70" y="154"/>
                      <a:pt x="69" y="154"/>
                      <a:pt x="69" y="154"/>
                    </a:cubicBezTo>
                    <a:cubicBezTo>
                      <a:pt x="69" y="154"/>
                      <a:pt x="68" y="152"/>
                      <a:pt x="68" y="152"/>
                    </a:cubicBezTo>
                    <a:cubicBezTo>
                      <a:pt x="68" y="152"/>
                      <a:pt x="67" y="151"/>
                      <a:pt x="67" y="151"/>
                    </a:cubicBezTo>
                    <a:cubicBezTo>
                      <a:pt x="67" y="151"/>
                      <a:pt x="67" y="149"/>
                      <a:pt x="67" y="149"/>
                    </a:cubicBezTo>
                    <a:cubicBezTo>
                      <a:pt x="67" y="149"/>
                      <a:pt x="66" y="147"/>
                      <a:pt x="66" y="147"/>
                    </a:cubicBezTo>
                    <a:cubicBezTo>
                      <a:pt x="66" y="147"/>
                      <a:pt x="67" y="145"/>
                      <a:pt x="67" y="145"/>
                    </a:cubicBezTo>
                    <a:cubicBezTo>
                      <a:pt x="67" y="145"/>
                      <a:pt x="65" y="145"/>
                      <a:pt x="65" y="145"/>
                    </a:cubicBezTo>
                    <a:cubicBezTo>
                      <a:pt x="65" y="145"/>
                      <a:pt x="64" y="144"/>
                      <a:pt x="64" y="144"/>
                    </a:cubicBezTo>
                    <a:cubicBezTo>
                      <a:pt x="64" y="144"/>
                      <a:pt x="63" y="142"/>
                      <a:pt x="63" y="142"/>
                    </a:cubicBezTo>
                    <a:cubicBezTo>
                      <a:pt x="63" y="142"/>
                      <a:pt x="63" y="139"/>
                      <a:pt x="63" y="139"/>
                    </a:cubicBezTo>
                    <a:cubicBezTo>
                      <a:pt x="63" y="139"/>
                      <a:pt x="63" y="139"/>
                      <a:pt x="63" y="139"/>
                    </a:cubicBezTo>
                    <a:cubicBezTo>
                      <a:pt x="63" y="139"/>
                      <a:pt x="63" y="137"/>
                      <a:pt x="63" y="137"/>
                    </a:cubicBezTo>
                    <a:cubicBezTo>
                      <a:pt x="63" y="137"/>
                      <a:pt x="62" y="136"/>
                      <a:pt x="62" y="136"/>
                    </a:cubicBezTo>
                    <a:cubicBezTo>
                      <a:pt x="62" y="136"/>
                      <a:pt x="62" y="133"/>
                      <a:pt x="62" y="133"/>
                    </a:cubicBezTo>
                    <a:cubicBezTo>
                      <a:pt x="62" y="133"/>
                      <a:pt x="59" y="129"/>
                      <a:pt x="59" y="129"/>
                    </a:cubicBezTo>
                    <a:cubicBezTo>
                      <a:pt x="59" y="129"/>
                      <a:pt x="60" y="128"/>
                      <a:pt x="60" y="128"/>
                    </a:cubicBezTo>
                    <a:cubicBezTo>
                      <a:pt x="60" y="128"/>
                      <a:pt x="59" y="126"/>
                      <a:pt x="59" y="126"/>
                    </a:cubicBezTo>
                    <a:cubicBezTo>
                      <a:pt x="59" y="126"/>
                      <a:pt x="60" y="126"/>
                      <a:pt x="60" y="126"/>
                    </a:cubicBezTo>
                    <a:cubicBezTo>
                      <a:pt x="60" y="126"/>
                      <a:pt x="59" y="124"/>
                      <a:pt x="59" y="124"/>
                    </a:cubicBezTo>
                    <a:cubicBezTo>
                      <a:pt x="59" y="124"/>
                      <a:pt x="57" y="123"/>
                      <a:pt x="57" y="123"/>
                    </a:cubicBezTo>
                    <a:cubicBezTo>
                      <a:pt x="57" y="123"/>
                      <a:pt x="58" y="122"/>
                      <a:pt x="58" y="122"/>
                    </a:cubicBezTo>
                    <a:cubicBezTo>
                      <a:pt x="58" y="122"/>
                      <a:pt x="56" y="120"/>
                      <a:pt x="56" y="120"/>
                    </a:cubicBezTo>
                    <a:cubicBezTo>
                      <a:pt x="56" y="120"/>
                      <a:pt x="54" y="120"/>
                      <a:pt x="54" y="120"/>
                    </a:cubicBezTo>
                    <a:cubicBezTo>
                      <a:pt x="54" y="120"/>
                      <a:pt x="54" y="118"/>
                      <a:pt x="54" y="118"/>
                    </a:cubicBezTo>
                    <a:cubicBezTo>
                      <a:pt x="54" y="118"/>
                      <a:pt x="53" y="119"/>
                      <a:pt x="53" y="119"/>
                    </a:cubicBezTo>
                    <a:cubicBezTo>
                      <a:pt x="53" y="119"/>
                      <a:pt x="52" y="117"/>
                      <a:pt x="52" y="117"/>
                    </a:cubicBezTo>
                    <a:cubicBezTo>
                      <a:pt x="52" y="117"/>
                      <a:pt x="52" y="119"/>
                      <a:pt x="52" y="119"/>
                    </a:cubicBezTo>
                    <a:cubicBezTo>
                      <a:pt x="52" y="119"/>
                      <a:pt x="51" y="118"/>
                      <a:pt x="51" y="118"/>
                    </a:cubicBezTo>
                    <a:cubicBezTo>
                      <a:pt x="51" y="118"/>
                      <a:pt x="50" y="119"/>
                      <a:pt x="50" y="119"/>
                    </a:cubicBezTo>
                    <a:cubicBezTo>
                      <a:pt x="50" y="119"/>
                      <a:pt x="49" y="116"/>
                      <a:pt x="49" y="116"/>
                    </a:cubicBezTo>
                    <a:cubicBezTo>
                      <a:pt x="49" y="116"/>
                      <a:pt x="48" y="117"/>
                      <a:pt x="48" y="117"/>
                    </a:cubicBezTo>
                    <a:cubicBezTo>
                      <a:pt x="48" y="117"/>
                      <a:pt x="48" y="117"/>
                      <a:pt x="48" y="117"/>
                    </a:cubicBezTo>
                    <a:cubicBezTo>
                      <a:pt x="48" y="117"/>
                      <a:pt x="46" y="114"/>
                      <a:pt x="46" y="114"/>
                    </a:cubicBezTo>
                    <a:cubicBezTo>
                      <a:pt x="46" y="114"/>
                      <a:pt x="44" y="114"/>
                      <a:pt x="44" y="114"/>
                    </a:cubicBezTo>
                    <a:cubicBezTo>
                      <a:pt x="44" y="114"/>
                      <a:pt x="44" y="113"/>
                      <a:pt x="44" y="113"/>
                    </a:cubicBezTo>
                    <a:cubicBezTo>
                      <a:pt x="44" y="113"/>
                      <a:pt x="44" y="110"/>
                      <a:pt x="44" y="110"/>
                    </a:cubicBezTo>
                    <a:cubicBezTo>
                      <a:pt x="44" y="110"/>
                      <a:pt x="43" y="111"/>
                      <a:pt x="43" y="111"/>
                    </a:cubicBezTo>
                    <a:cubicBezTo>
                      <a:pt x="43" y="111"/>
                      <a:pt x="42" y="109"/>
                      <a:pt x="42" y="109"/>
                    </a:cubicBezTo>
                    <a:cubicBezTo>
                      <a:pt x="42" y="109"/>
                      <a:pt x="42" y="111"/>
                      <a:pt x="42" y="111"/>
                    </a:cubicBezTo>
                    <a:cubicBezTo>
                      <a:pt x="42" y="111"/>
                      <a:pt x="41" y="110"/>
                      <a:pt x="41" y="110"/>
                    </a:cubicBezTo>
                    <a:cubicBezTo>
                      <a:pt x="41" y="110"/>
                      <a:pt x="41" y="112"/>
                      <a:pt x="41" y="112"/>
                    </a:cubicBezTo>
                    <a:cubicBezTo>
                      <a:pt x="41" y="112"/>
                      <a:pt x="40" y="111"/>
                      <a:pt x="40" y="111"/>
                    </a:cubicBezTo>
                    <a:cubicBezTo>
                      <a:pt x="40" y="111"/>
                      <a:pt x="39" y="109"/>
                      <a:pt x="39" y="109"/>
                    </a:cubicBezTo>
                    <a:cubicBezTo>
                      <a:pt x="39" y="109"/>
                      <a:pt x="39" y="112"/>
                      <a:pt x="39" y="112"/>
                    </a:cubicBezTo>
                    <a:cubicBezTo>
                      <a:pt x="39" y="112"/>
                      <a:pt x="40" y="112"/>
                      <a:pt x="40" y="112"/>
                    </a:cubicBezTo>
                    <a:cubicBezTo>
                      <a:pt x="40" y="112"/>
                      <a:pt x="40" y="115"/>
                      <a:pt x="40" y="115"/>
                    </a:cubicBezTo>
                    <a:cubicBezTo>
                      <a:pt x="40" y="115"/>
                      <a:pt x="39" y="114"/>
                      <a:pt x="39" y="114"/>
                    </a:cubicBezTo>
                    <a:cubicBezTo>
                      <a:pt x="39" y="114"/>
                      <a:pt x="39" y="113"/>
                      <a:pt x="39" y="113"/>
                    </a:cubicBezTo>
                    <a:cubicBezTo>
                      <a:pt x="39" y="113"/>
                      <a:pt x="38" y="112"/>
                      <a:pt x="38" y="112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38" y="112"/>
                      <a:pt x="37" y="110"/>
                      <a:pt x="37" y="110"/>
                    </a:cubicBezTo>
                    <a:cubicBezTo>
                      <a:pt x="37" y="110"/>
                      <a:pt x="37" y="112"/>
                      <a:pt x="37" y="112"/>
                    </a:cubicBezTo>
                    <a:cubicBezTo>
                      <a:pt x="37" y="112"/>
                      <a:pt x="36" y="114"/>
                      <a:pt x="36" y="114"/>
                    </a:cubicBezTo>
                    <a:cubicBezTo>
                      <a:pt x="36" y="114"/>
                      <a:pt x="35" y="113"/>
                      <a:pt x="35" y="113"/>
                    </a:cubicBezTo>
                    <a:cubicBezTo>
                      <a:pt x="35" y="113"/>
                      <a:pt x="34" y="113"/>
                      <a:pt x="34" y="113"/>
                    </a:cubicBezTo>
                    <a:cubicBezTo>
                      <a:pt x="34" y="113"/>
                      <a:pt x="35" y="114"/>
                      <a:pt x="35" y="114"/>
                    </a:cubicBezTo>
                    <a:cubicBezTo>
                      <a:pt x="35" y="114"/>
                      <a:pt x="34" y="115"/>
                      <a:pt x="34" y="115"/>
                    </a:cubicBezTo>
                    <a:cubicBezTo>
                      <a:pt x="34" y="115"/>
                      <a:pt x="34" y="113"/>
                      <a:pt x="34" y="113"/>
                    </a:cubicBezTo>
                    <a:cubicBezTo>
                      <a:pt x="34" y="113"/>
                      <a:pt x="34" y="112"/>
                      <a:pt x="34" y="112"/>
                    </a:cubicBezTo>
                    <a:cubicBezTo>
                      <a:pt x="34" y="112"/>
                      <a:pt x="34" y="111"/>
                      <a:pt x="34" y="111"/>
                    </a:cubicBezTo>
                    <a:cubicBezTo>
                      <a:pt x="34" y="111"/>
                      <a:pt x="33" y="111"/>
                      <a:pt x="33" y="111"/>
                    </a:cubicBezTo>
                    <a:cubicBezTo>
                      <a:pt x="33" y="111"/>
                      <a:pt x="33" y="114"/>
                      <a:pt x="33" y="114"/>
                    </a:cubicBezTo>
                    <a:cubicBezTo>
                      <a:pt x="33" y="114"/>
                      <a:pt x="33" y="115"/>
                      <a:pt x="33" y="115"/>
                    </a:cubicBezTo>
                    <a:cubicBezTo>
                      <a:pt x="33" y="115"/>
                      <a:pt x="33" y="117"/>
                      <a:pt x="33" y="117"/>
                    </a:cubicBezTo>
                    <a:cubicBezTo>
                      <a:pt x="33" y="117"/>
                      <a:pt x="33" y="119"/>
                      <a:pt x="33" y="119"/>
                    </a:cubicBezTo>
                    <a:cubicBezTo>
                      <a:pt x="33" y="119"/>
                      <a:pt x="32" y="119"/>
                      <a:pt x="32" y="119"/>
                    </a:cubicBezTo>
                    <a:cubicBezTo>
                      <a:pt x="32" y="119"/>
                      <a:pt x="32" y="120"/>
                      <a:pt x="32" y="120"/>
                    </a:cubicBezTo>
                    <a:cubicBezTo>
                      <a:pt x="32" y="120"/>
                      <a:pt x="31" y="120"/>
                      <a:pt x="31" y="120"/>
                    </a:cubicBezTo>
                    <a:cubicBezTo>
                      <a:pt x="31" y="120"/>
                      <a:pt x="30" y="119"/>
                      <a:pt x="30" y="119"/>
                    </a:cubicBezTo>
                    <a:cubicBezTo>
                      <a:pt x="30" y="119"/>
                      <a:pt x="29" y="119"/>
                      <a:pt x="29" y="119"/>
                    </a:cubicBezTo>
                    <a:cubicBezTo>
                      <a:pt x="29" y="119"/>
                      <a:pt x="29" y="120"/>
                      <a:pt x="29" y="120"/>
                    </a:cubicBezTo>
                    <a:cubicBezTo>
                      <a:pt x="29" y="120"/>
                      <a:pt x="28" y="119"/>
                      <a:pt x="28" y="119"/>
                    </a:cubicBezTo>
                    <a:cubicBezTo>
                      <a:pt x="28" y="119"/>
                      <a:pt x="28" y="118"/>
                      <a:pt x="28" y="118"/>
                    </a:cubicBezTo>
                    <a:cubicBezTo>
                      <a:pt x="28" y="118"/>
                      <a:pt x="27" y="116"/>
                      <a:pt x="27" y="116"/>
                    </a:cubicBezTo>
                    <a:cubicBezTo>
                      <a:pt x="27" y="116"/>
                      <a:pt x="27" y="118"/>
                      <a:pt x="27" y="118"/>
                    </a:cubicBezTo>
                    <a:cubicBezTo>
                      <a:pt x="27" y="118"/>
                      <a:pt x="27" y="120"/>
                      <a:pt x="27" y="120"/>
                    </a:cubicBezTo>
                    <a:cubicBezTo>
                      <a:pt x="27" y="120"/>
                      <a:pt x="28" y="122"/>
                      <a:pt x="28" y="122"/>
                    </a:cubicBezTo>
                    <a:cubicBezTo>
                      <a:pt x="28" y="122"/>
                      <a:pt x="29" y="122"/>
                      <a:pt x="29" y="122"/>
                    </a:cubicBezTo>
                    <a:cubicBezTo>
                      <a:pt x="29" y="122"/>
                      <a:pt x="30" y="124"/>
                      <a:pt x="30" y="124"/>
                    </a:cubicBezTo>
                    <a:cubicBezTo>
                      <a:pt x="30" y="124"/>
                      <a:pt x="29" y="124"/>
                      <a:pt x="29" y="124"/>
                    </a:cubicBezTo>
                    <a:cubicBezTo>
                      <a:pt x="29" y="124"/>
                      <a:pt x="28" y="125"/>
                      <a:pt x="28" y="125"/>
                    </a:cubicBezTo>
                    <a:cubicBezTo>
                      <a:pt x="28" y="125"/>
                      <a:pt x="27" y="125"/>
                      <a:pt x="27" y="125"/>
                    </a:cubicBezTo>
                    <a:cubicBezTo>
                      <a:pt x="27" y="125"/>
                      <a:pt x="25" y="126"/>
                      <a:pt x="25" y="126"/>
                    </a:cubicBezTo>
                    <a:cubicBezTo>
                      <a:pt x="25" y="126"/>
                      <a:pt x="21" y="126"/>
                      <a:pt x="21" y="126"/>
                    </a:cubicBezTo>
                    <a:cubicBezTo>
                      <a:pt x="21" y="126"/>
                      <a:pt x="23" y="129"/>
                      <a:pt x="23" y="129"/>
                    </a:cubicBezTo>
                    <a:cubicBezTo>
                      <a:pt x="23" y="129"/>
                      <a:pt x="25" y="130"/>
                      <a:pt x="25" y="130"/>
                    </a:cubicBezTo>
                    <a:cubicBezTo>
                      <a:pt x="25" y="130"/>
                      <a:pt x="26" y="134"/>
                      <a:pt x="26" y="134"/>
                    </a:cubicBezTo>
                    <a:cubicBezTo>
                      <a:pt x="26" y="134"/>
                      <a:pt x="27" y="136"/>
                      <a:pt x="27" y="136"/>
                    </a:cubicBezTo>
                    <a:cubicBezTo>
                      <a:pt x="27" y="136"/>
                      <a:pt x="27" y="138"/>
                      <a:pt x="27" y="138"/>
                    </a:cubicBezTo>
                    <a:cubicBezTo>
                      <a:pt x="27" y="138"/>
                      <a:pt x="27" y="140"/>
                      <a:pt x="27" y="140"/>
                    </a:cubicBezTo>
                    <a:cubicBezTo>
                      <a:pt x="27" y="140"/>
                      <a:pt x="25" y="141"/>
                      <a:pt x="25" y="141"/>
                    </a:cubicBezTo>
                    <a:cubicBezTo>
                      <a:pt x="25" y="141"/>
                      <a:pt x="25" y="143"/>
                      <a:pt x="25" y="143"/>
                    </a:cubicBezTo>
                    <a:cubicBezTo>
                      <a:pt x="25" y="143"/>
                      <a:pt x="25" y="144"/>
                      <a:pt x="25" y="144"/>
                    </a:cubicBezTo>
                    <a:cubicBezTo>
                      <a:pt x="25" y="144"/>
                      <a:pt x="24" y="141"/>
                      <a:pt x="24" y="141"/>
                    </a:cubicBezTo>
                    <a:cubicBezTo>
                      <a:pt x="24" y="141"/>
                      <a:pt x="20" y="145"/>
                      <a:pt x="20" y="145"/>
                    </a:cubicBezTo>
                    <a:cubicBezTo>
                      <a:pt x="20" y="145"/>
                      <a:pt x="18" y="146"/>
                      <a:pt x="18" y="146"/>
                    </a:cubicBezTo>
                    <a:cubicBezTo>
                      <a:pt x="18" y="146"/>
                      <a:pt x="17" y="146"/>
                      <a:pt x="17" y="146"/>
                    </a:cubicBezTo>
                    <a:cubicBezTo>
                      <a:pt x="17" y="146"/>
                      <a:pt x="15" y="143"/>
                      <a:pt x="15" y="143"/>
                    </a:cubicBezTo>
                    <a:cubicBezTo>
                      <a:pt x="15" y="143"/>
                      <a:pt x="14" y="142"/>
                      <a:pt x="14" y="142"/>
                    </a:cubicBezTo>
                    <a:cubicBezTo>
                      <a:pt x="14" y="142"/>
                      <a:pt x="14" y="141"/>
                      <a:pt x="14" y="141"/>
                    </a:cubicBezTo>
                    <a:cubicBezTo>
                      <a:pt x="14" y="141"/>
                      <a:pt x="12" y="142"/>
                      <a:pt x="12" y="142"/>
                    </a:cubicBezTo>
                    <a:cubicBezTo>
                      <a:pt x="12" y="142"/>
                      <a:pt x="11" y="143"/>
                      <a:pt x="11" y="143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11" y="143"/>
                      <a:pt x="9" y="142"/>
                      <a:pt x="9" y="142"/>
                    </a:cubicBezTo>
                    <a:cubicBezTo>
                      <a:pt x="9" y="142"/>
                      <a:pt x="8" y="143"/>
                      <a:pt x="8" y="143"/>
                    </a:cubicBezTo>
                    <a:cubicBezTo>
                      <a:pt x="8" y="143"/>
                      <a:pt x="7" y="143"/>
                      <a:pt x="7" y="143"/>
                    </a:cubicBezTo>
                    <a:cubicBezTo>
                      <a:pt x="7" y="143"/>
                      <a:pt x="6" y="142"/>
                      <a:pt x="6" y="142"/>
                    </a:cubicBezTo>
                    <a:cubicBezTo>
                      <a:pt x="6" y="142"/>
                      <a:pt x="5" y="142"/>
                      <a:pt x="5" y="142"/>
                    </a:cubicBezTo>
                    <a:cubicBezTo>
                      <a:pt x="5" y="142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1" y="141"/>
                      <a:pt x="1" y="14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33" name="Freeform 1657"/>
            <p:cNvSpPr>
              <a:spLocks/>
            </p:cNvSpPr>
            <p:nvPr/>
          </p:nvSpPr>
          <p:spPr bwMode="gray">
            <a:xfrm>
              <a:off x="7821789" y="3878856"/>
              <a:ext cx="65089" cy="41277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0" y="10"/>
                </a:cxn>
                <a:cxn ang="0">
                  <a:pos x="3" y="9"/>
                </a:cxn>
                <a:cxn ang="0">
                  <a:pos x="4" y="7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17" y="5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23" y="0"/>
                </a:cxn>
                <a:cxn ang="0">
                  <a:pos x="24" y="1"/>
                </a:cxn>
                <a:cxn ang="0">
                  <a:pos x="24" y="4"/>
                </a:cxn>
                <a:cxn ang="0">
                  <a:pos x="23" y="7"/>
                </a:cxn>
                <a:cxn ang="0">
                  <a:pos x="17" y="12"/>
                </a:cxn>
                <a:cxn ang="0">
                  <a:pos x="13" y="15"/>
                </a:cxn>
                <a:cxn ang="0">
                  <a:pos x="10" y="17"/>
                </a:cxn>
                <a:cxn ang="0">
                  <a:pos x="7" y="18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1" y="18"/>
                </a:cxn>
                <a:cxn ang="0">
                  <a:pos x="2" y="16"/>
                </a:cxn>
                <a:cxn ang="0">
                  <a:pos x="1" y="13"/>
                </a:cxn>
                <a:cxn ang="0">
                  <a:pos x="1" y="13"/>
                </a:cxn>
              </a:cxnLst>
              <a:rect l="0" t="0" r="r" b="b"/>
              <a:pathLst>
                <a:path w="24" h="25">
                  <a:moveTo>
                    <a:pt x="1" y="13"/>
                  </a:moveTo>
                  <a:cubicBezTo>
                    <a:pt x="1" y="13"/>
                    <a:pt x="0" y="10"/>
                    <a:pt x="0" y="10"/>
                  </a:cubicBezTo>
                  <a:cubicBezTo>
                    <a:pt x="0" y="10"/>
                    <a:pt x="3" y="9"/>
                    <a:pt x="3" y="9"/>
                  </a:cubicBezTo>
                  <a:cubicBezTo>
                    <a:pt x="3" y="9"/>
                    <a:pt x="4" y="7"/>
                    <a:pt x="4" y="7"/>
                  </a:cubicBezTo>
                  <a:cubicBezTo>
                    <a:pt x="4" y="7"/>
                    <a:pt x="6" y="4"/>
                    <a:pt x="6" y="4"/>
                  </a:cubicBezTo>
                  <a:cubicBezTo>
                    <a:pt x="6" y="4"/>
                    <a:pt x="7" y="5"/>
                    <a:pt x="7" y="5"/>
                  </a:cubicBezTo>
                  <a:cubicBezTo>
                    <a:pt x="7" y="5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3" y="4"/>
                    <a:pt x="13" y="4"/>
                  </a:cubicBezTo>
                  <a:cubicBezTo>
                    <a:pt x="13" y="4"/>
                    <a:pt x="14" y="7"/>
                    <a:pt x="14" y="7"/>
                  </a:cubicBezTo>
                  <a:cubicBezTo>
                    <a:pt x="14" y="7"/>
                    <a:pt x="17" y="5"/>
                    <a:pt x="17" y="5"/>
                  </a:cubicBezTo>
                  <a:cubicBezTo>
                    <a:pt x="17" y="5"/>
                    <a:pt x="19" y="4"/>
                    <a:pt x="19" y="4"/>
                  </a:cubicBezTo>
                  <a:cubicBezTo>
                    <a:pt x="19" y="4"/>
                    <a:pt x="21" y="3"/>
                    <a:pt x="21" y="3"/>
                  </a:cubicBezTo>
                  <a:cubicBezTo>
                    <a:pt x="21" y="3"/>
                    <a:pt x="23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4" y="1"/>
                    <a:pt x="24" y="4"/>
                    <a:pt x="24" y="4"/>
                  </a:cubicBezTo>
                  <a:cubicBezTo>
                    <a:pt x="24" y="4"/>
                    <a:pt x="23" y="7"/>
                    <a:pt x="23" y="7"/>
                  </a:cubicBezTo>
                  <a:cubicBezTo>
                    <a:pt x="23" y="7"/>
                    <a:pt x="17" y="12"/>
                    <a:pt x="17" y="12"/>
                  </a:cubicBezTo>
                  <a:cubicBezTo>
                    <a:pt x="17" y="12"/>
                    <a:pt x="13" y="15"/>
                    <a:pt x="13" y="15"/>
                  </a:cubicBezTo>
                  <a:cubicBezTo>
                    <a:pt x="13" y="15"/>
                    <a:pt x="10" y="17"/>
                    <a:pt x="10" y="17"/>
                  </a:cubicBezTo>
                  <a:cubicBezTo>
                    <a:pt x="10" y="17"/>
                    <a:pt x="7" y="18"/>
                    <a:pt x="7" y="18"/>
                  </a:cubicBezTo>
                  <a:cubicBezTo>
                    <a:pt x="7" y="18"/>
                    <a:pt x="4" y="22"/>
                    <a:pt x="4" y="22"/>
                  </a:cubicBezTo>
                  <a:cubicBezTo>
                    <a:pt x="4" y="22"/>
                    <a:pt x="1" y="25"/>
                    <a:pt x="1" y="25"/>
                  </a:cubicBezTo>
                  <a:cubicBezTo>
                    <a:pt x="1" y="23"/>
                    <a:pt x="1" y="22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1" y="17"/>
                    <a:pt x="2" y="17"/>
                    <a:pt x="2" y="16"/>
                  </a:cubicBezTo>
                  <a:cubicBezTo>
                    <a:pt x="2" y="15"/>
                    <a:pt x="1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34" name="Freeform 1696"/>
            <p:cNvSpPr>
              <a:spLocks/>
            </p:cNvSpPr>
            <p:nvPr/>
          </p:nvSpPr>
          <p:spPr bwMode="gray">
            <a:xfrm>
              <a:off x="8356671" y="3883646"/>
              <a:ext cx="14288" cy="95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lnTo>
                    <a:pt x="4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35" name="Freeform 1697"/>
            <p:cNvSpPr>
              <a:spLocks/>
            </p:cNvSpPr>
            <p:nvPr/>
          </p:nvSpPr>
          <p:spPr bwMode="gray">
            <a:xfrm>
              <a:off x="8359776" y="3880609"/>
              <a:ext cx="7938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3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36" name="Freeform 1698"/>
            <p:cNvSpPr>
              <a:spLocks/>
            </p:cNvSpPr>
            <p:nvPr/>
          </p:nvSpPr>
          <p:spPr bwMode="gray">
            <a:xfrm>
              <a:off x="8367713" y="3878674"/>
              <a:ext cx="4763" cy="47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3084" name="Freeform 1699"/>
          <p:cNvSpPr>
            <a:spLocks/>
          </p:cNvSpPr>
          <p:nvPr/>
        </p:nvSpPr>
        <p:spPr bwMode="gray">
          <a:xfrm>
            <a:off x="2468523" y="3552746"/>
            <a:ext cx="1453" cy="13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85" name="Freeform 1756"/>
          <p:cNvSpPr>
            <a:spLocks/>
          </p:cNvSpPr>
          <p:nvPr/>
        </p:nvSpPr>
        <p:spPr bwMode="gray">
          <a:xfrm>
            <a:off x="5281864" y="3512360"/>
            <a:ext cx="30501" cy="139260"/>
          </a:xfrm>
          <a:custGeom>
            <a:avLst/>
            <a:gdLst/>
            <a:ahLst/>
            <a:cxnLst>
              <a:cxn ang="0">
                <a:pos x="10" y="44"/>
              </a:cxn>
              <a:cxn ang="0">
                <a:pos x="10" y="40"/>
              </a:cxn>
              <a:cxn ang="0">
                <a:pos x="8" y="38"/>
              </a:cxn>
              <a:cxn ang="0">
                <a:pos x="7" y="35"/>
              </a:cxn>
              <a:cxn ang="0">
                <a:pos x="6" y="31"/>
              </a:cxn>
              <a:cxn ang="0">
                <a:pos x="7" y="28"/>
              </a:cxn>
              <a:cxn ang="0">
                <a:pos x="7" y="23"/>
              </a:cxn>
              <a:cxn ang="0">
                <a:pos x="6" y="21"/>
              </a:cxn>
              <a:cxn ang="0">
                <a:pos x="6" y="18"/>
              </a:cxn>
              <a:cxn ang="0">
                <a:pos x="6" y="12"/>
              </a:cxn>
              <a:cxn ang="0">
                <a:pos x="5" y="8"/>
              </a:cxn>
              <a:cxn ang="0">
                <a:pos x="1" y="0"/>
              </a:cxn>
              <a:cxn ang="0">
                <a:pos x="0" y="2"/>
              </a:cxn>
              <a:cxn ang="0">
                <a:pos x="0" y="4"/>
              </a:cxn>
              <a:cxn ang="0">
                <a:pos x="0" y="7"/>
              </a:cxn>
              <a:cxn ang="0">
                <a:pos x="1" y="13"/>
              </a:cxn>
              <a:cxn ang="0">
                <a:pos x="3" y="17"/>
              </a:cxn>
              <a:cxn ang="0">
                <a:pos x="3" y="21"/>
              </a:cxn>
              <a:cxn ang="0">
                <a:pos x="2" y="24"/>
              </a:cxn>
              <a:cxn ang="0">
                <a:pos x="2" y="29"/>
              </a:cxn>
              <a:cxn ang="0">
                <a:pos x="3" y="38"/>
              </a:cxn>
              <a:cxn ang="0">
                <a:pos x="3" y="45"/>
              </a:cxn>
              <a:cxn ang="0">
                <a:pos x="1" y="49"/>
              </a:cxn>
              <a:cxn ang="0">
                <a:pos x="0" y="54"/>
              </a:cxn>
              <a:cxn ang="0">
                <a:pos x="0" y="58"/>
              </a:cxn>
              <a:cxn ang="0">
                <a:pos x="1" y="62"/>
              </a:cxn>
              <a:cxn ang="0">
                <a:pos x="2" y="66"/>
              </a:cxn>
              <a:cxn ang="0">
                <a:pos x="3" y="73"/>
              </a:cxn>
              <a:cxn ang="0">
                <a:pos x="3" y="79"/>
              </a:cxn>
              <a:cxn ang="0">
                <a:pos x="4" y="83"/>
              </a:cxn>
              <a:cxn ang="0">
                <a:pos x="6" y="87"/>
              </a:cxn>
              <a:cxn ang="0">
                <a:pos x="6" y="91"/>
              </a:cxn>
              <a:cxn ang="0">
                <a:pos x="5" y="95"/>
              </a:cxn>
              <a:cxn ang="0">
                <a:pos x="5" y="98"/>
              </a:cxn>
              <a:cxn ang="0">
                <a:pos x="6" y="100"/>
              </a:cxn>
              <a:cxn ang="0">
                <a:pos x="7" y="98"/>
              </a:cxn>
              <a:cxn ang="0">
                <a:pos x="9" y="96"/>
              </a:cxn>
              <a:cxn ang="0">
                <a:pos x="11" y="99"/>
              </a:cxn>
              <a:cxn ang="0">
                <a:pos x="12" y="99"/>
              </a:cxn>
              <a:cxn ang="0">
                <a:pos x="12" y="98"/>
              </a:cxn>
              <a:cxn ang="0">
                <a:pos x="11" y="94"/>
              </a:cxn>
              <a:cxn ang="0">
                <a:pos x="11" y="91"/>
              </a:cxn>
              <a:cxn ang="0">
                <a:pos x="10" y="87"/>
              </a:cxn>
              <a:cxn ang="0">
                <a:pos x="9" y="84"/>
              </a:cxn>
              <a:cxn ang="0">
                <a:pos x="9" y="84"/>
              </a:cxn>
              <a:cxn ang="0">
                <a:pos x="8" y="80"/>
              </a:cxn>
              <a:cxn ang="0">
                <a:pos x="8" y="71"/>
              </a:cxn>
              <a:cxn ang="0">
                <a:pos x="9" y="69"/>
              </a:cxn>
              <a:cxn ang="0">
                <a:pos x="8" y="67"/>
              </a:cxn>
              <a:cxn ang="0">
                <a:pos x="7" y="62"/>
              </a:cxn>
              <a:cxn ang="0">
                <a:pos x="7" y="56"/>
              </a:cxn>
              <a:cxn ang="0">
                <a:pos x="9" y="53"/>
              </a:cxn>
              <a:cxn ang="0">
                <a:pos x="10" y="49"/>
              </a:cxn>
              <a:cxn ang="0">
                <a:pos x="10" y="45"/>
              </a:cxn>
              <a:cxn ang="0">
                <a:pos x="10" y="44"/>
              </a:cxn>
            </a:cxnLst>
            <a:rect l="0" t="0" r="r" b="b"/>
            <a:pathLst>
              <a:path w="12" h="100">
                <a:moveTo>
                  <a:pt x="10" y="44"/>
                </a:moveTo>
                <a:cubicBezTo>
                  <a:pt x="10" y="44"/>
                  <a:pt x="10" y="40"/>
                  <a:pt x="10" y="40"/>
                </a:cubicBezTo>
                <a:cubicBezTo>
                  <a:pt x="10" y="40"/>
                  <a:pt x="8" y="38"/>
                  <a:pt x="8" y="38"/>
                </a:cubicBezTo>
                <a:cubicBezTo>
                  <a:pt x="8" y="38"/>
                  <a:pt x="7" y="35"/>
                  <a:pt x="7" y="35"/>
                </a:cubicBezTo>
                <a:cubicBezTo>
                  <a:pt x="7" y="35"/>
                  <a:pt x="6" y="31"/>
                  <a:pt x="6" y="31"/>
                </a:cubicBezTo>
                <a:cubicBezTo>
                  <a:pt x="6" y="31"/>
                  <a:pt x="7" y="28"/>
                  <a:pt x="7" y="28"/>
                </a:cubicBezTo>
                <a:cubicBezTo>
                  <a:pt x="7" y="28"/>
                  <a:pt x="7" y="23"/>
                  <a:pt x="7" y="23"/>
                </a:cubicBezTo>
                <a:cubicBezTo>
                  <a:pt x="7" y="23"/>
                  <a:pt x="6" y="21"/>
                  <a:pt x="6" y="21"/>
                </a:cubicBezTo>
                <a:cubicBezTo>
                  <a:pt x="6" y="21"/>
                  <a:pt x="6" y="18"/>
                  <a:pt x="6" y="18"/>
                </a:cubicBezTo>
                <a:cubicBezTo>
                  <a:pt x="6" y="18"/>
                  <a:pt x="6" y="12"/>
                  <a:pt x="6" y="12"/>
                </a:cubicBezTo>
                <a:cubicBezTo>
                  <a:pt x="6" y="12"/>
                  <a:pt x="5" y="8"/>
                  <a:pt x="5" y="8"/>
                </a:cubicBezTo>
                <a:cubicBezTo>
                  <a:pt x="5" y="8"/>
                  <a:pt x="1" y="0"/>
                  <a:pt x="1" y="0"/>
                </a:cubicBezTo>
                <a:cubicBezTo>
                  <a:pt x="1" y="0"/>
                  <a:pt x="0" y="2"/>
                  <a:pt x="0" y="2"/>
                </a:cubicBezTo>
                <a:cubicBezTo>
                  <a:pt x="0" y="2"/>
                  <a:pt x="0" y="4"/>
                  <a:pt x="0" y="4"/>
                </a:cubicBezTo>
                <a:cubicBezTo>
                  <a:pt x="0" y="4"/>
                  <a:pt x="0" y="7"/>
                  <a:pt x="0" y="7"/>
                </a:cubicBezTo>
                <a:cubicBezTo>
                  <a:pt x="0" y="7"/>
                  <a:pt x="1" y="13"/>
                  <a:pt x="1" y="13"/>
                </a:cubicBezTo>
                <a:cubicBezTo>
                  <a:pt x="1" y="13"/>
                  <a:pt x="3" y="17"/>
                  <a:pt x="3" y="17"/>
                </a:cubicBezTo>
                <a:cubicBezTo>
                  <a:pt x="3" y="17"/>
                  <a:pt x="3" y="21"/>
                  <a:pt x="3" y="21"/>
                </a:cubicBezTo>
                <a:cubicBezTo>
                  <a:pt x="3" y="21"/>
                  <a:pt x="2" y="24"/>
                  <a:pt x="2" y="24"/>
                </a:cubicBezTo>
                <a:cubicBezTo>
                  <a:pt x="2" y="24"/>
                  <a:pt x="2" y="29"/>
                  <a:pt x="2" y="29"/>
                </a:cubicBezTo>
                <a:cubicBezTo>
                  <a:pt x="2" y="29"/>
                  <a:pt x="3" y="38"/>
                  <a:pt x="3" y="38"/>
                </a:cubicBezTo>
                <a:cubicBezTo>
                  <a:pt x="3" y="38"/>
                  <a:pt x="3" y="45"/>
                  <a:pt x="3" y="45"/>
                </a:cubicBezTo>
                <a:cubicBezTo>
                  <a:pt x="3" y="45"/>
                  <a:pt x="1" y="49"/>
                  <a:pt x="1" y="49"/>
                </a:cubicBezTo>
                <a:cubicBezTo>
                  <a:pt x="1" y="49"/>
                  <a:pt x="0" y="54"/>
                  <a:pt x="0" y="54"/>
                </a:cubicBezTo>
                <a:cubicBezTo>
                  <a:pt x="0" y="54"/>
                  <a:pt x="0" y="58"/>
                  <a:pt x="0" y="58"/>
                </a:cubicBezTo>
                <a:cubicBezTo>
                  <a:pt x="0" y="58"/>
                  <a:pt x="1" y="62"/>
                  <a:pt x="1" y="62"/>
                </a:cubicBezTo>
                <a:cubicBezTo>
                  <a:pt x="1" y="62"/>
                  <a:pt x="2" y="66"/>
                  <a:pt x="2" y="66"/>
                </a:cubicBezTo>
                <a:cubicBezTo>
                  <a:pt x="2" y="66"/>
                  <a:pt x="3" y="73"/>
                  <a:pt x="3" y="73"/>
                </a:cubicBezTo>
                <a:cubicBezTo>
                  <a:pt x="3" y="73"/>
                  <a:pt x="3" y="79"/>
                  <a:pt x="3" y="79"/>
                </a:cubicBezTo>
                <a:cubicBezTo>
                  <a:pt x="3" y="79"/>
                  <a:pt x="4" y="83"/>
                  <a:pt x="4" y="83"/>
                </a:cubicBezTo>
                <a:cubicBezTo>
                  <a:pt x="4" y="83"/>
                  <a:pt x="6" y="87"/>
                  <a:pt x="6" y="87"/>
                </a:cubicBezTo>
                <a:cubicBezTo>
                  <a:pt x="6" y="87"/>
                  <a:pt x="6" y="91"/>
                  <a:pt x="6" y="91"/>
                </a:cubicBezTo>
                <a:cubicBezTo>
                  <a:pt x="6" y="91"/>
                  <a:pt x="5" y="95"/>
                  <a:pt x="5" y="95"/>
                </a:cubicBezTo>
                <a:cubicBezTo>
                  <a:pt x="5" y="95"/>
                  <a:pt x="5" y="98"/>
                  <a:pt x="5" y="98"/>
                </a:cubicBezTo>
                <a:cubicBezTo>
                  <a:pt x="5" y="98"/>
                  <a:pt x="6" y="100"/>
                  <a:pt x="6" y="100"/>
                </a:cubicBezTo>
                <a:cubicBezTo>
                  <a:pt x="6" y="100"/>
                  <a:pt x="7" y="98"/>
                  <a:pt x="7" y="98"/>
                </a:cubicBezTo>
                <a:cubicBezTo>
                  <a:pt x="7" y="98"/>
                  <a:pt x="9" y="96"/>
                  <a:pt x="9" y="96"/>
                </a:cubicBezTo>
                <a:cubicBezTo>
                  <a:pt x="9" y="96"/>
                  <a:pt x="11" y="99"/>
                  <a:pt x="11" y="99"/>
                </a:cubicBezTo>
                <a:cubicBezTo>
                  <a:pt x="11" y="99"/>
                  <a:pt x="12" y="99"/>
                  <a:pt x="12" y="99"/>
                </a:cubicBezTo>
                <a:cubicBezTo>
                  <a:pt x="12" y="99"/>
                  <a:pt x="12" y="98"/>
                  <a:pt x="12" y="98"/>
                </a:cubicBezTo>
                <a:cubicBezTo>
                  <a:pt x="12" y="98"/>
                  <a:pt x="11" y="94"/>
                  <a:pt x="11" y="94"/>
                </a:cubicBezTo>
                <a:cubicBezTo>
                  <a:pt x="11" y="94"/>
                  <a:pt x="11" y="91"/>
                  <a:pt x="11" y="91"/>
                </a:cubicBezTo>
                <a:cubicBezTo>
                  <a:pt x="11" y="91"/>
                  <a:pt x="10" y="87"/>
                  <a:pt x="10" y="87"/>
                </a:cubicBezTo>
                <a:cubicBezTo>
                  <a:pt x="10" y="87"/>
                  <a:pt x="9" y="84"/>
                  <a:pt x="9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9" y="84"/>
                  <a:pt x="8" y="80"/>
                  <a:pt x="8" y="80"/>
                </a:cubicBezTo>
                <a:cubicBezTo>
                  <a:pt x="8" y="80"/>
                  <a:pt x="8" y="71"/>
                  <a:pt x="8" y="71"/>
                </a:cubicBezTo>
                <a:cubicBezTo>
                  <a:pt x="8" y="71"/>
                  <a:pt x="9" y="69"/>
                  <a:pt x="9" y="69"/>
                </a:cubicBezTo>
                <a:cubicBezTo>
                  <a:pt x="9" y="69"/>
                  <a:pt x="8" y="67"/>
                  <a:pt x="8" y="67"/>
                </a:cubicBezTo>
                <a:cubicBezTo>
                  <a:pt x="8" y="67"/>
                  <a:pt x="7" y="62"/>
                  <a:pt x="7" y="62"/>
                </a:cubicBezTo>
                <a:cubicBezTo>
                  <a:pt x="7" y="62"/>
                  <a:pt x="7" y="56"/>
                  <a:pt x="7" y="56"/>
                </a:cubicBezTo>
                <a:cubicBezTo>
                  <a:pt x="7" y="56"/>
                  <a:pt x="9" y="53"/>
                  <a:pt x="9" y="53"/>
                </a:cubicBezTo>
                <a:cubicBezTo>
                  <a:pt x="9" y="53"/>
                  <a:pt x="10" y="49"/>
                  <a:pt x="10" y="49"/>
                </a:cubicBezTo>
                <a:cubicBezTo>
                  <a:pt x="10" y="49"/>
                  <a:pt x="10" y="45"/>
                  <a:pt x="10" y="45"/>
                </a:cubicBezTo>
                <a:cubicBezTo>
                  <a:pt x="10" y="45"/>
                  <a:pt x="10" y="44"/>
                  <a:pt x="10" y="4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86" name="Freeform 1757"/>
          <p:cNvSpPr>
            <a:spLocks/>
          </p:cNvSpPr>
          <p:nvPr/>
        </p:nvSpPr>
        <p:spPr bwMode="gray">
          <a:xfrm>
            <a:off x="5151146" y="3336892"/>
            <a:ext cx="58097" cy="153186"/>
          </a:xfrm>
          <a:custGeom>
            <a:avLst/>
            <a:gdLst/>
            <a:ahLst/>
            <a:cxnLst>
              <a:cxn ang="0">
                <a:pos x="6" y="16"/>
              </a:cxn>
              <a:cxn ang="0">
                <a:pos x="4" y="5"/>
              </a:cxn>
              <a:cxn ang="0">
                <a:pos x="1" y="0"/>
              </a:cxn>
              <a:cxn ang="0">
                <a:pos x="0" y="9"/>
              </a:cxn>
              <a:cxn ang="0">
                <a:pos x="2" y="15"/>
              </a:cxn>
              <a:cxn ang="0">
                <a:pos x="1" y="23"/>
              </a:cxn>
              <a:cxn ang="0">
                <a:pos x="1" y="37"/>
              </a:cxn>
              <a:cxn ang="0">
                <a:pos x="3" y="45"/>
              </a:cxn>
              <a:cxn ang="0">
                <a:pos x="2" y="52"/>
              </a:cxn>
              <a:cxn ang="0">
                <a:pos x="4" y="62"/>
              </a:cxn>
              <a:cxn ang="0">
                <a:pos x="8" y="74"/>
              </a:cxn>
              <a:cxn ang="0">
                <a:pos x="12" y="83"/>
              </a:cxn>
              <a:cxn ang="0">
                <a:pos x="15" y="92"/>
              </a:cxn>
              <a:cxn ang="0">
                <a:pos x="15" y="97"/>
              </a:cxn>
              <a:cxn ang="0">
                <a:pos x="14" y="99"/>
              </a:cxn>
              <a:cxn ang="0">
                <a:pos x="14" y="102"/>
              </a:cxn>
              <a:cxn ang="0">
                <a:pos x="16" y="103"/>
              </a:cxn>
              <a:cxn ang="0">
                <a:pos x="18" y="105"/>
              </a:cxn>
              <a:cxn ang="0">
                <a:pos x="20" y="108"/>
              </a:cxn>
              <a:cxn ang="0">
                <a:pos x="21" y="109"/>
              </a:cxn>
              <a:cxn ang="0">
                <a:pos x="23" y="109"/>
              </a:cxn>
              <a:cxn ang="0">
                <a:pos x="23" y="106"/>
              </a:cxn>
              <a:cxn ang="0">
                <a:pos x="23" y="106"/>
              </a:cxn>
              <a:cxn ang="0">
                <a:pos x="21" y="99"/>
              </a:cxn>
              <a:cxn ang="0">
                <a:pos x="18" y="87"/>
              </a:cxn>
              <a:cxn ang="0">
                <a:pos x="17" y="74"/>
              </a:cxn>
              <a:cxn ang="0">
                <a:pos x="13" y="63"/>
              </a:cxn>
              <a:cxn ang="0">
                <a:pos x="9" y="60"/>
              </a:cxn>
              <a:cxn ang="0">
                <a:pos x="8" y="52"/>
              </a:cxn>
              <a:cxn ang="0">
                <a:pos x="9" y="45"/>
              </a:cxn>
              <a:cxn ang="0">
                <a:pos x="8" y="37"/>
              </a:cxn>
              <a:cxn ang="0">
                <a:pos x="7" y="30"/>
              </a:cxn>
              <a:cxn ang="0">
                <a:pos x="6" y="23"/>
              </a:cxn>
            </a:cxnLst>
            <a:rect l="0" t="0" r="r" b="b"/>
            <a:pathLst>
              <a:path w="23" h="109">
                <a:moveTo>
                  <a:pt x="6" y="19"/>
                </a:moveTo>
                <a:cubicBezTo>
                  <a:pt x="6" y="19"/>
                  <a:pt x="6" y="16"/>
                  <a:pt x="6" y="16"/>
                </a:cubicBezTo>
                <a:cubicBezTo>
                  <a:pt x="6" y="16"/>
                  <a:pt x="5" y="10"/>
                  <a:pt x="5" y="10"/>
                </a:cubicBezTo>
                <a:cubicBezTo>
                  <a:pt x="5" y="10"/>
                  <a:pt x="4" y="5"/>
                  <a:pt x="4" y="5"/>
                </a:cubicBezTo>
                <a:cubicBezTo>
                  <a:pt x="4" y="5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9"/>
                  <a:pt x="0" y="9"/>
                </a:cubicBezTo>
                <a:cubicBezTo>
                  <a:pt x="0" y="9"/>
                  <a:pt x="1" y="14"/>
                  <a:pt x="1" y="14"/>
                </a:cubicBezTo>
                <a:cubicBezTo>
                  <a:pt x="1" y="14"/>
                  <a:pt x="2" y="15"/>
                  <a:pt x="2" y="15"/>
                </a:cubicBezTo>
                <a:cubicBezTo>
                  <a:pt x="2" y="15"/>
                  <a:pt x="2" y="19"/>
                  <a:pt x="2" y="19"/>
                </a:cubicBezTo>
                <a:cubicBezTo>
                  <a:pt x="2" y="19"/>
                  <a:pt x="1" y="23"/>
                  <a:pt x="1" y="23"/>
                </a:cubicBezTo>
                <a:cubicBezTo>
                  <a:pt x="1" y="23"/>
                  <a:pt x="0" y="31"/>
                  <a:pt x="0" y="31"/>
                </a:cubicBezTo>
                <a:cubicBezTo>
                  <a:pt x="0" y="31"/>
                  <a:pt x="1" y="37"/>
                  <a:pt x="1" y="37"/>
                </a:cubicBezTo>
                <a:cubicBezTo>
                  <a:pt x="1" y="37"/>
                  <a:pt x="2" y="43"/>
                  <a:pt x="2" y="43"/>
                </a:cubicBezTo>
                <a:cubicBezTo>
                  <a:pt x="2" y="43"/>
                  <a:pt x="3" y="45"/>
                  <a:pt x="3" y="45"/>
                </a:cubicBezTo>
                <a:cubicBezTo>
                  <a:pt x="3" y="45"/>
                  <a:pt x="2" y="48"/>
                  <a:pt x="2" y="48"/>
                </a:cubicBezTo>
                <a:cubicBezTo>
                  <a:pt x="2" y="48"/>
                  <a:pt x="2" y="52"/>
                  <a:pt x="2" y="52"/>
                </a:cubicBezTo>
                <a:cubicBezTo>
                  <a:pt x="2" y="52"/>
                  <a:pt x="3" y="56"/>
                  <a:pt x="3" y="56"/>
                </a:cubicBezTo>
                <a:cubicBezTo>
                  <a:pt x="3" y="56"/>
                  <a:pt x="4" y="62"/>
                  <a:pt x="4" y="62"/>
                </a:cubicBezTo>
                <a:cubicBezTo>
                  <a:pt x="4" y="62"/>
                  <a:pt x="6" y="70"/>
                  <a:pt x="6" y="70"/>
                </a:cubicBezTo>
                <a:cubicBezTo>
                  <a:pt x="6" y="70"/>
                  <a:pt x="8" y="74"/>
                  <a:pt x="8" y="74"/>
                </a:cubicBezTo>
                <a:cubicBezTo>
                  <a:pt x="8" y="74"/>
                  <a:pt x="12" y="77"/>
                  <a:pt x="12" y="77"/>
                </a:cubicBezTo>
                <a:cubicBezTo>
                  <a:pt x="12" y="77"/>
                  <a:pt x="12" y="83"/>
                  <a:pt x="12" y="83"/>
                </a:cubicBezTo>
                <a:cubicBezTo>
                  <a:pt x="12" y="83"/>
                  <a:pt x="13" y="89"/>
                  <a:pt x="13" y="89"/>
                </a:cubicBezTo>
                <a:cubicBezTo>
                  <a:pt x="13" y="89"/>
                  <a:pt x="15" y="92"/>
                  <a:pt x="15" y="92"/>
                </a:cubicBezTo>
                <a:cubicBezTo>
                  <a:pt x="15" y="92"/>
                  <a:pt x="15" y="95"/>
                  <a:pt x="15" y="95"/>
                </a:cubicBezTo>
                <a:cubicBezTo>
                  <a:pt x="15" y="95"/>
                  <a:pt x="15" y="97"/>
                  <a:pt x="15" y="97"/>
                </a:cubicBezTo>
                <a:cubicBezTo>
                  <a:pt x="15" y="97"/>
                  <a:pt x="14" y="98"/>
                  <a:pt x="14" y="98"/>
                </a:cubicBezTo>
                <a:cubicBezTo>
                  <a:pt x="14" y="98"/>
                  <a:pt x="14" y="99"/>
                  <a:pt x="14" y="99"/>
                </a:cubicBezTo>
                <a:cubicBezTo>
                  <a:pt x="14" y="99"/>
                  <a:pt x="14" y="101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4" y="102"/>
                  <a:pt x="14" y="103"/>
                  <a:pt x="14" y="103"/>
                </a:cubicBezTo>
                <a:cubicBezTo>
                  <a:pt x="14" y="103"/>
                  <a:pt x="16" y="103"/>
                  <a:pt x="16" y="103"/>
                </a:cubicBezTo>
                <a:cubicBezTo>
                  <a:pt x="16" y="103"/>
                  <a:pt x="17" y="104"/>
                  <a:pt x="17" y="104"/>
                </a:cubicBezTo>
                <a:cubicBezTo>
                  <a:pt x="17" y="104"/>
                  <a:pt x="18" y="105"/>
                  <a:pt x="18" y="105"/>
                </a:cubicBezTo>
                <a:cubicBezTo>
                  <a:pt x="18" y="105"/>
                  <a:pt x="19" y="106"/>
                  <a:pt x="19" y="106"/>
                </a:cubicBezTo>
                <a:cubicBezTo>
                  <a:pt x="19" y="106"/>
                  <a:pt x="20" y="108"/>
                  <a:pt x="20" y="108"/>
                </a:cubicBezTo>
                <a:cubicBezTo>
                  <a:pt x="20" y="108"/>
                  <a:pt x="20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2" y="109"/>
                  <a:pt x="22" y="109"/>
                </a:cubicBezTo>
                <a:cubicBezTo>
                  <a:pt x="22" y="109"/>
                  <a:pt x="23" y="109"/>
                  <a:pt x="23" y="109"/>
                </a:cubicBezTo>
                <a:cubicBezTo>
                  <a:pt x="23" y="109"/>
                  <a:pt x="23" y="108"/>
                  <a:pt x="23" y="108"/>
                </a:cubicBezTo>
                <a:cubicBezTo>
                  <a:pt x="23" y="108"/>
                  <a:pt x="23" y="106"/>
                  <a:pt x="23" y="106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3" y="106"/>
                  <a:pt x="23" y="103"/>
                  <a:pt x="23" y="103"/>
                </a:cubicBezTo>
                <a:cubicBezTo>
                  <a:pt x="23" y="103"/>
                  <a:pt x="21" y="99"/>
                  <a:pt x="21" y="99"/>
                </a:cubicBezTo>
                <a:cubicBezTo>
                  <a:pt x="21" y="99"/>
                  <a:pt x="20" y="92"/>
                  <a:pt x="20" y="92"/>
                </a:cubicBezTo>
                <a:cubicBezTo>
                  <a:pt x="20" y="92"/>
                  <a:pt x="18" y="87"/>
                  <a:pt x="18" y="87"/>
                </a:cubicBezTo>
                <a:cubicBezTo>
                  <a:pt x="18" y="87"/>
                  <a:pt x="17" y="83"/>
                  <a:pt x="17" y="83"/>
                </a:cubicBezTo>
                <a:cubicBezTo>
                  <a:pt x="17" y="83"/>
                  <a:pt x="17" y="74"/>
                  <a:pt x="17" y="74"/>
                </a:cubicBezTo>
                <a:cubicBezTo>
                  <a:pt x="17" y="74"/>
                  <a:pt x="15" y="69"/>
                  <a:pt x="15" y="69"/>
                </a:cubicBezTo>
                <a:cubicBezTo>
                  <a:pt x="15" y="69"/>
                  <a:pt x="13" y="63"/>
                  <a:pt x="13" y="63"/>
                </a:cubicBezTo>
                <a:cubicBezTo>
                  <a:pt x="13" y="63"/>
                  <a:pt x="11" y="61"/>
                  <a:pt x="11" y="61"/>
                </a:cubicBezTo>
                <a:cubicBezTo>
                  <a:pt x="11" y="61"/>
                  <a:pt x="9" y="60"/>
                  <a:pt x="9" y="60"/>
                </a:cubicBezTo>
                <a:cubicBezTo>
                  <a:pt x="9" y="60"/>
                  <a:pt x="8" y="57"/>
                  <a:pt x="8" y="57"/>
                </a:cubicBezTo>
                <a:cubicBezTo>
                  <a:pt x="8" y="57"/>
                  <a:pt x="8" y="52"/>
                  <a:pt x="8" y="52"/>
                </a:cubicBezTo>
                <a:cubicBezTo>
                  <a:pt x="8" y="52"/>
                  <a:pt x="10" y="49"/>
                  <a:pt x="10" y="49"/>
                </a:cubicBezTo>
                <a:cubicBezTo>
                  <a:pt x="10" y="49"/>
                  <a:pt x="9" y="45"/>
                  <a:pt x="9" y="45"/>
                </a:cubicBezTo>
                <a:cubicBezTo>
                  <a:pt x="9" y="45"/>
                  <a:pt x="7" y="41"/>
                  <a:pt x="7" y="41"/>
                </a:cubicBezTo>
                <a:cubicBezTo>
                  <a:pt x="7" y="41"/>
                  <a:pt x="8" y="37"/>
                  <a:pt x="8" y="37"/>
                </a:cubicBezTo>
                <a:cubicBezTo>
                  <a:pt x="8" y="37"/>
                  <a:pt x="8" y="33"/>
                  <a:pt x="8" y="33"/>
                </a:cubicBezTo>
                <a:cubicBezTo>
                  <a:pt x="8" y="33"/>
                  <a:pt x="7" y="30"/>
                  <a:pt x="7" y="30"/>
                </a:cubicBezTo>
                <a:cubicBezTo>
                  <a:pt x="7" y="30"/>
                  <a:pt x="6" y="27"/>
                  <a:pt x="6" y="27"/>
                </a:cubicBezTo>
                <a:cubicBezTo>
                  <a:pt x="6" y="27"/>
                  <a:pt x="6" y="23"/>
                  <a:pt x="6" y="23"/>
                </a:cubicBezTo>
                <a:cubicBezTo>
                  <a:pt x="6" y="23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87" name="Oval 952"/>
          <p:cNvSpPr>
            <a:spLocks noChangeArrowheads="1"/>
          </p:cNvSpPr>
          <p:nvPr/>
        </p:nvSpPr>
        <p:spPr bwMode="gray">
          <a:xfrm>
            <a:off x="7929630" y="4299179"/>
            <a:ext cx="127813" cy="121157"/>
          </a:xfrm>
          <a:prstGeom prst="hexagon">
            <a:avLst/>
          </a:prstGeom>
          <a:solidFill>
            <a:schemeClr val="accent2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88" name="Rectangle 979"/>
          <p:cNvSpPr>
            <a:spLocks noChangeArrowheads="1"/>
          </p:cNvSpPr>
          <p:nvPr/>
        </p:nvSpPr>
        <p:spPr bwMode="gray">
          <a:xfrm>
            <a:off x="6965197" y="4296102"/>
            <a:ext cx="927488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Melbourne, Australia</a:t>
            </a:r>
          </a:p>
        </p:txBody>
      </p:sp>
      <p:sp>
        <p:nvSpPr>
          <p:cNvPr id="3091" name="Rectangle 1025"/>
          <p:cNvSpPr>
            <a:spLocks noChangeArrowheads="1"/>
          </p:cNvSpPr>
          <p:nvPr/>
        </p:nvSpPr>
        <p:spPr bwMode="gray">
          <a:xfrm>
            <a:off x="3180206" y="3862369"/>
            <a:ext cx="948978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Rio de Janeiro, </a:t>
            </a:r>
            <a:r>
              <a:rPr lang="en-US" sz="700" dirty="0">
                <a:solidFill>
                  <a:srgbClr val="000000"/>
                </a:solidFill>
              </a:rPr>
              <a:t>Brazil</a:t>
            </a:r>
          </a:p>
        </p:txBody>
      </p:sp>
      <p:sp>
        <p:nvSpPr>
          <p:cNvPr id="3092" name="Freeform 1685"/>
          <p:cNvSpPr>
            <a:spLocks/>
          </p:cNvSpPr>
          <p:nvPr/>
        </p:nvSpPr>
        <p:spPr bwMode="gray">
          <a:xfrm>
            <a:off x="3701804" y="2736370"/>
            <a:ext cx="8714" cy="13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4"/>
              </a:cxn>
              <a:cxn ang="0">
                <a:pos x="6" y="6"/>
              </a:cxn>
              <a:cxn ang="0">
                <a:pos x="6" y="8"/>
              </a:cxn>
              <a:cxn ang="0">
                <a:pos x="6" y="10"/>
              </a:cxn>
              <a:cxn ang="0">
                <a:pos x="4" y="10"/>
              </a:cxn>
              <a:cxn ang="0">
                <a:pos x="2" y="9"/>
              </a:cxn>
              <a:cxn ang="0">
                <a:pos x="0" y="6"/>
              </a:cxn>
              <a:cxn ang="0">
                <a:pos x="0" y="3"/>
              </a:cxn>
              <a:cxn ang="0">
                <a:pos x="2" y="0"/>
              </a:cxn>
            </a:cxnLst>
            <a:rect l="0" t="0" r="r" b="b"/>
            <a:pathLst>
              <a:path w="6" h="10">
                <a:moveTo>
                  <a:pt x="2" y="0"/>
                </a:moveTo>
                <a:lnTo>
                  <a:pt x="4" y="4"/>
                </a:lnTo>
                <a:lnTo>
                  <a:pt x="6" y="6"/>
                </a:lnTo>
                <a:lnTo>
                  <a:pt x="6" y="8"/>
                </a:lnTo>
                <a:lnTo>
                  <a:pt x="6" y="10"/>
                </a:lnTo>
                <a:lnTo>
                  <a:pt x="4" y="10"/>
                </a:lnTo>
                <a:lnTo>
                  <a:pt x="2" y="9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93" name="Freeform 1686"/>
          <p:cNvSpPr>
            <a:spLocks/>
          </p:cNvSpPr>
          <p:nvPr/>
        </p:nvSpPr>
        <p:spPr bwMode="gray">
          <a:xfrm>
            <a:off x="3682923" y="2744726"/>
            <a:ext cx="4358" cy="6963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3" y="3"/>
              </a:cxn>
              <a:cxn ang="0">
                <a:pos x="3" y="1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0" y="5"/>
              </a:cxn>
              <a:cxn ang="0">
                <a:pos x="3" y="5"/>
              </a:cxn>
            </a:cxnLst>
            <a:rect l="0" t="0" r="r" b="b"/>
            <a:pathLst>
              <a:path w="3" h="5">
                <a:moveTo>
                  <a:pt x="3" y="5"/>
                </a:moveTo>
                <a:lnTo>
                  <a:pt x="3" y="3"/>
                </a:lnTo>
                <a:lnTo>
                  <a:pt x="3" y="1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94" name="Freeform 1687"/>
          <p:cNvSpPr>
            <a:spLocks/>
          </p:cNvSpPr>
          <p:nvPr/>
        </p:nvSpPr>
        <p:spPr bwMode="gray">
          <a:xfrm>
            <a:off x="3714877" y="2737764"/>
            <a:ext cx="5809" cy="5571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1"/>
              </a:cxn>
              <a:cxn ang="0">
                <a:pos x="4" y="4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0"/>
              </a:cxn>
            </a:cxnLst>
            <a:rect l="0" t="0" r="r" b="b"/>
            <a:pathLst>
              <a:path w="4" h="4">
                <a:moveTo>
                  <a:pt x="4" y="0"/>
                </a:moveTo>
                <a:lnTo>
                  <a:pt x="4" y="1"/>
                </a:lnTo>
                <a:lnTo>
                  <a:pt x="4" y="4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95" name="Freeform 1688"/>
          <p:cNvSpPr>
            <a:spLocks/>
          </p:cNvSpPr>
          <p:nvPr/>
        </p:nvSpPr>
        <p:spPr bwMode="gray">
          <a:xfrm>
            <a:off x="3725043" y="2709911"/>
            <a:ext cx="7262" cy="835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1"/>
              </a:cxn>
              <a:cxn ang="0">
                <a:pos x="5" y="3"/>
              </a:cxn>
              <a:cxn ang="0">
                <a:pos x="5" y="5"/>
              </a:cxn>
              <a:cxn ang="0">
                <a:pos x="4" y="6"/>
              </a:cxn>
              <a:cxn ang="0">
                <a:pos x="0" y="5"/>
              </a:cxn>
              <a:cxn ang="0">
                <a:pos x="0" y="3"/>
              </a:cxn>
              <a:cxn ang="0">
                <a:pos x="2" y="0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4" y="1"/>
                </a:lnTo>
                <a:lnTo>
                  <a:pt x="5" y="3"/>
                </a:lnTo>
                <a:lnTo>
                  <a:pt x="5" y="5"/>
                </a:lnTo>
                <a:lnTo>
                  <a:pt x="4" y="6"/>
                </a:lnTo>
                <a:lnTo>
                  <a:pt x="0" y="5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96" name="Freeform 1690"/>
          <p:cNvSpPr>
            <a:spLocks/>
          </p:cNvSpPr>
          <p:nvPr/>
        </p:nvSpPr>
        <p:spPr bwMode="gray">
          <a:xfrm>
            <a:off x="3665493" y="2682056"/>
            <a:ext cx="7262" cy="835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" y="6"/>
              </a:cxn>
              <a:cxn ang="0">
                <a:pos x="5" y="3"/>
              </a:cxn>
              <a:cxn ang="0">
                <a:pos x="5" y="1"/>
              </a:cxn>
              <a:cxn ang="0">
                <a:pos x="3" y="0"/>
              </a:cxn>
              <a:cxn ang="0">
                <a:pos x="1" y="0"/>
              </a:cxn>
              <a:cxn ang="0">
                <a:pos x="0" y="2"/>
              </a:cxn>
              <a:cxn ang="0">
                <a:pos x="0" y="6"/>
              </a:cxn>
            </a:cxnLst>
            <a:rect l="0" t="0" r="r" b="b"/>
            <a:pathLst>
              <a:path w="5" h="6">
                <a:moveTo>
                  <a:pt x="0" y="6"/>
                </a:moveTo>
                <a:lnTo>
                  <a:pt x="1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1" y="0"/>
                </a:lnTo>
                <a:lnTo>
                  <a:pt x="0" y="2"/>
                </a:lnTo>
                <a:lnTo>
                  <a:pt x="0" y="6"/>
                </a:ln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97" name="Freeform 1691"/>
          <p:cNvSpPr>
            <a:spLocks/>
          </p:cNvSpPr>
          <p:nvPr/>
        </p:nvSpPr>
        <p:spPr bwMode="gray">
          <a:xfrm>
            <a:off x="3687279" y="2695983"/>
            <a:ext cx="10167" cy="8355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4" y="3"/>
              </a:cxn>
              <a:cxn ang="0">
                <a:pos x="4" y="4"/>
              </a:cxn>
              <a:cxn ang="0">
                <a:pos x="2" y="6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5" y="1"/>
              </a:cxn>
              <a:cxn ang="0">
                <a:pos x="7" y="2"/>
              </a:cxn>
              <a:cxn ang="0">
                <a:pos x="7" y="4"/>
              </a:cxn>
            </a:cxnLst>
            <a:rect l="0" t="0" r="r" b="b"/>
            <a:pathLst>
              <a:path w="7" h="6">
                <a:moveTo>
                  <a:pt x="7" y="4"/>
                </a:moveTo>
                <a:lnTo>
                  <a:pt x="4" y="3"/>
                </a:lnTo>
                <a:lnTo>
                  <a:pt x="4" y="4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5" y="1"/>
                </a:lnTo>
                <a:lnTo>
                  <a:pt x="7" y="2"/>
                </a:lnTo>
                <a:lnTo>
                  <a:pt x="7" y="4"/>
                </a:ln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98" name="Freeform 1692"/>
          <p:cNvSpPr>
            <a:spLocks/>
          </p:cNvSpPr>
          <p:nvPr/>
        </p:nvSpPr>
        <p:spPr bwMode="gray">
          <a:xfrm>
            <a:off x="3669851" y="2690412"/>
            <a:ext cx="4358" cy="5571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"/>
              </a:cxn>
              <a:cxn ang="0">
                <a:pos x="3" y="4"/>
              </a:cxn>
              <a:cxn ang="0">
                <a:pos x="0" y="2"/>
              </a:cxn>
              <a:cxn ang="0">
                <a:pos x="2" y="0"/>
              </a:cxn>
              <a:cxn ang="0">
                <a:pos x="3" y="0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2"/>
                </a:lnTo>
                <a:lnTo>
                  <a:pt x="3" y="4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099" name="Freeform 1693"/>
          <p:cNvSpPr>
            <a:spLocks/>
          </p:cNvSpPr>
          <p:nvPr/>
        </p:nvSpPr>
        <p:spPr bwMode="gray">
          <a:xfrm>
            <a:off x="3725043" y="2691805"/>
            <a:ext cx="5809" cy="835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3"/>
              </a:cxn>
              <a:cxn ang="0">
                <a:pos x="2" y="6"/>
              </a:cxn>
              <a:cxn ang="0">
                <a:pos x="0" y="6"/>
              </a:cxn>
              <a:cxn ang="0">
                <a:pos x="0" y="2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4" h="6">
                <a:moveTo>
                  <a:pt x="2" y="0"/>
                </a:moveTo>
                <a:lnTo>
                  <a:pt x="4" y="3"/>
                </a:lnTo>
                <a:lnTo>
                  <a:pt x="2" y="6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78787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00" name="AutoShape 939"/>
          <p:cNvSpPr>
            <a:spLocks noChangeArrowheads="1"/>
          </p:cNvSpPr>
          <p:nvPr/>
        </p:nvSpPr>
        <p:spPr bwMode="gray">
          <a:xfrm>
            <a:off x="2965449" y="2417548"/>
            <a:ext cx="933451" cy="1290852"/>
          </a:xfrm>
          <a:prstGeom prst="roundRect">
            <a:avLst>
              <a:gd name="adj" fmla="val 9532"/>
            </a:avLst>
          </a:prstGeom>
          <a:solidFill>
            <a:schemeClr val="bg1">
              <a:alpha val="80000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01" name="AutoShape 940"/>
          <p:cNvSpPr>
            <a:spLocks noChangeArrowheads="1"/>
          </p:cNvSpPr>
          <p:nvPr/>
        </p:nvSpPr>
        <p:spPr bwMode="gray">
          <a:xfrm>
            <a:off x="3391912" y="3193359"/>
            <a:ext cx="113288" cy="100271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02" name="Rectangle 999"/>
          <p:cNvSpPr>
            <a:spLocks noChangeArrowheads="1"/>
          </p:cNvSpPr>
          <p:nvPr/>
        </p:nvSpPr>
        <p:spPr bwMode="gray">
          <a:xfrm>
            <a:off x="3098750" y="2442126"/>
            <a:ext cx="666849" cy="1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Hopkinton, MA</a:t>
            </a:r>
            <a:br>
              <a:rPr lang="en-US" sz="700" dirty="0">
                <a:solidFill>
                  <a:srgbClr val="000000"/>
                </a:solidFill>
              </a:rPr>
            </a:br>
            <a:r>
              <a:rPr lang="en-US" sz="500" dirty="0">
                <a:solidFill>
                  <a:srgbClr val="000000"/>
                </a:solidFill>
              </a:rPr>
              <a:t>Global Headquarters</a:t>
            </a:r>
          </a:p>
        </p:txBody>
      </p:sp>
      <p:sp>
        <p:nvSpPr>
          <p:cNvPr id="3103" name="AutoShape 1000"/>
          <p:cNvSpPr>
            <a:spLocks noChangeArrowheads="1"/>
          </p:cNvSpPr>
          <p:nvPr/>
        </p:nvSpPr>
        <p:spPr bwMode="gray">
          <a:xfrm>
            <a:off x="3539608" y="2627517"/>
            <a:ext cx="139433" cy="133695"/>
          </a:xfrm>
          <a:prstGeom prst="diamond">
            <a:avLst/>
          </a:prstGeom>
          <a:solidFill>
            <a:srgbClr val="7030A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  <a:buClr>
                <a:srgbClr val="49A942"/>
              </a:buClr>
              <a:defRPr/>
            </a:pPr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04" name="AutoShape 1001"/>
          <p:cNvSpPr>
            <a:spLocks noChangeArrowheads="1"/>
          </p:cNvSpPr>
          <p:nvPr/>
        </p:nvSpPr>
        <p:spPr bwMode="gray">
          <a:xfrm flipV="1">
            <a:off x="3371359" y="2640748"/>
            <a:ext cx="122003" cy="107233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05" name="Oval 1002"/>
          <p:cNvSpPr>
            <a:spLocks noChangeArrowheads="1"/>
          </p:cNvSpPr>
          <p:nvPr/>
        </p:nvSpPr>
        <p:spPr bwMode="gray">
          <a:xfrm>
            <a:off x="3198753" y="2633087"/>
            <a:ext cx="126360" cy="122553"/>
          </a:xfrm>
          <a:prstGeom prst="hexagon">
            <a:avLst/>
          </a:prstGeom>
          <a:solidFill>
            <a:schemeClr val="accent2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07" name="AutoShape 1004"/>
          <p:cNvSpPr>
            <a:spLocks noChangeArrowheads="1"/>
          </p:cNvSpPr>
          <p:nvPr/>
        </p:nvSpPr>
        <p:spPr bwMode="gray">
          <a:xfrm>
            <a:off x="3725287" y="2644229"/>
            <a:ext cx="113288" cy="100271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08" name="Rectangle 1005"/>
          <p:cNvSpPr>
            <a:spLocks noChangeArrowheads="1"/>
          </p:cNvSpPr>
          <p:nvPr/>
        </p:nvSpPr>
        <p:spPr bwMode="gray">
          <a:xfrm>
            <a:off x="3155944" y="2794861"/>
            <a:ext cx="552460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Bedford, MA</a:t>
            </a:r>
          </a:p>
        </p:txBody>
      </p:sp>
      <p:sp>
        <p:nvSpPr>
          <p:cNvPr id="3110" name="Rectangle 1007"/>
          <p:cNvSpPr>
            <a:spLocks noChangeArrowheads="1"/>
          </p:cNvSpPr>
          <p:nvPr/>
        </p:nvSpPr>
        <p:spPr bwMode="gray">
          <a:xfrm>
            <a:off x="3150046" y="3085925"/>
            <a:ext cx="564257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Franklin, MA</a:t>
            </a:r>
          </a:p>
        </p:txBody>
      </p:sp>
      <p:sp>
        <p:nvSpPr>
          <p:cNvPr id="3111" name="Oval 1008"/>
          <p:cNvSpPr>
            <a:spLocks noChangeArrowheads="1"/>
          </p:cNvSpPr>
          <p:nvPr/>
        </p:nvSpPr>
        <p:spPr bwMode="gray">
          <a:xfrm>
            <a:off x="2576178" y="1929418"/>
            <a:ext cx="130718" cy="125338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12" name="Freeform 1009"/>
          <p:cNvSpPr>
            <a:spLocks/>
          </p:cNvSpPr>
          <p:nvPr/>
        </p:nvSpPr>
        <p:spPr bwMode="gray">
          <a:xfrm>
            <a:off x="2709074" y="1987909"/>
            <a:ext cx="726276" cy="425091"/>
          </a:xfrm>
          <a:custGeom>
            <a:avLst/>
            <a:gdLst/>
            <a:ahLst/>
            <a:cxnLst>
              <a:cxn ang="0">
                <a:pos x="384" y="375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4" h="375">
                <a:moveTo>
                  <a:pt x="384" y="375"/>
                </a:moveTo>
                <a:lnTo>
                  <a:pt x="384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13" name="Rectangle 1029"/>
          <p:cNvSpPr>
            <a:spLocks noChangeArrowheads="1"/>
          </p:cNvSpPr>
          <p:nvPr/>
        </p:nvSpPr>
        <p:spPr bwMode="gray">
          <a:xfrm>
            <a:off x="3085926" y="3385476"/>
            <a:ext cx="692497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Cambridge, MA</a:t>
            </a:r>
          </a:p>
        </p:txBody>
      </p:sp>
      <p:sp>
        <p:nvSpPr>
          <p:cNvPr id="3115" name="Rectangle 33"/>
          <p:cNvSpPr>
            <a:spLocks noChangeArrowheads="1"/>
          </p:cNvSpPr>
          <p:nvPr/>
        </p:nvSpPr>
        <p:spPr bwMode="gray">
          <a:xfrm>
            <a:off x="1647938" y="1952350"/>
            <a:ext cx="359073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  <a:cs typeface="Verdana"/>
              </a:rPr>
              <a:t>Roy, UT</a:t>
            </a:r>
          </a:p>
        </p:txBody>
      </p:sp>
      <p:grpSp>
        <p:nvGrpSpPr>
          <p:cNvPr id="2673" name="Group 993"/>
          <p:cNvGrpSpPr/>
          <p:nvPr/>
        </p:nvGrpSpPr>
        <p:grpSpPr bwMode="gray">
          <a:xfrm>
            <a:off x="6750053" y="3119653"/>
            <a:ext cx="627267" cy="798180"/>
            <a:chOff x="6758454" y="3469099"/>
            <a:chExt cx="685603" cy="909888"/>
          </a:xfrm>
        </p:grpSpPr>
        <p:sp>
          <p:nvSpPr>
            <p:cNvPr id="3117" name="Line 993"/>
            <p:cNvSpPr>
              <a:spLocks noChangeShapeType="1"/>
            </p:cNvSpPr>
            <p:nvPr/>
          </p:nvSpPr>
          <p:spPr bwMode="gray">
            <a:xfrm rot="1800000">
              <a:off x="7112978" y="3613601"/>
              <a:ext cx="82171" cy="293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118" name="AutoShape 1039"/>
            <p:cNvSpPr>
              <a:spLocks noChangeArrowheads="1"/>
            </p:cNvSpPr>
            <p:nvPr/>
          </p:nvSpPr>
          <p:spPr bwMode="gray">
            <a:xfrm>
              <a:off x="6758454" y="3912260"/>
              <a:ext cx="685603" cy="466727"/>
            </a:xfrm>
            <a:prstGeom prst="roundRect">
              <a:avLst>
                <a:gd name="adj" fmla="val 9532"/>
              </a:avLst>
            </a:prstGeom>
            <a:solidFill>
              <a:schemeClr val="bg1">
                <a:alpha val="80000"/>
              </a:schemeClr>
            </a:solidFill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119" name="Rectangle 1040"/>
            <p:cNvSpPr>
              <a:spLocks noChangeArrowheads="1"/>
            </p:cNvSpPr>
            <p:nvPr/>
          </p:nvSpPr>
          <p:spPr bwMode="gray">
            <a:xfrm>
              <a:off x="6852682" y="3958299"/>
              <a:ext cx="497147" cy="11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dirty="0">
                  <a:solidFill>
                    <a:srgbClr val="000000"/>
                  </a:solidFill>
                </a:rPr>
                <a:t>Singapore</a:t>
              </a:r>
            </a:p>
          </p:txBody>
        </p:sp>
        <p:sp>
          <p:nvSpPr>
            <p:cNvPr id="3121" name="Oval 21"/>
            <p:cNvSpPr>
              <a:spLocks noChangeArrowheads="1"/>
            </p:cNvSpPr>
            <p:nvPr/>
          </p:nvSpPr>
          <p:spPr bwMode="gray">
            <a:xfrm>
              <a:off x="7056470" y="4128160"/>
              <a:ext cx="139700" cy="138113"/>
            </a:xfrm>
            <a:prstGeom prst="hexagon">
              <a:avLst/>
            </a:prstGeom>
            <a:solidFill>
              <a:schemeClr val="accent2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49A942"/>
                </a:buClr>
                <a:buFont typeface="Arial" charset="0"/>
                <a:buNone/>
                <a:defRPr/>
              </a:pPr>
              <a:endParaRPr lang="en-IE" sz="700">
                <a:solidFill>
                  <a:srgbClr val="000000"/>
                </a:solidFill>
              </a:endParaRPr>
            </a:p>
          </p:txBody>
        </p:sp>
        <p:sp>
          <p:nvSpPr>
            <p:cNvPr id="3122" name="AutoShape 81"/>
            <p:cNvSpPr>
              <a:spLocks noChangeArrowheads="1"/>
            </p:cNvSpPr>
            <p:nvPr/>
          </p:nvSpPr>
          <p:spPr bwMode="gray">
            <a:xfrm flipV="1">
              <a:off x="6838963" y="4137686"/>
              <a:ext cx="133350" cy="12223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317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49A942"/>
                </a:buClr>
                <a:buFont typeface="Arial" charset="0"/>
                <a:buNone/>
                <a:defRPr/>
              </a:pPr>
              <a:endParaRPr lang="en-IE" sz="700">
                <a:solidFill>
                  <a:srgbClr val="000000"/>
                </a:solidFill>
              </a:endParaRPr>
            </a:p>
          </p:txBody>
        </p:sp>
        <p:sp>
          <p:nvSpPr>
            <p:cNvPr id="3123" name="AutoShape 80"/>
            <p:cNvSpPr>
              <a:spLocks noChangeArrowheads="1"/>
            </p:cNvSpPr>
            <p:nvPr/>
          </p:nvSpPr>
          <p:spPr bwMode="gray">
            <a:xfrm>
              <a:off x="7245623" y="4121810"/>
              <a:ext cx="152400" cy="152400"/>
            </a:xfrm>
            <a:prstGeom prst="diamond">
              <a:avLst/>
            </a:prstGeom>
            <a:solidFill>
              <a:srgbClr val="7030A0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buClr>
                  <a:srgbClr val="49A942"/>
                </a:buClr>
                <a:buFont typeface="Arial" charset="0"/>
                <a:buNone/>
                <a:defRPr/>
              </a:pPr>
              <a:endParaRPr lang="en-IE" sz="700">
                <a:solidFill>
                  <a:srgbClr val="000000"/>
                </a:solidFill>
              </a:endParaRPr>
            </a:p>
          </p:txBody>
        </p:sp>
        <p:sp>
          <p:nvSpPr>
            <p:cNvPr id="3124" name="Oval 1045"/>
            <p:cNvSpPr>
              <a:spLocks noChangeArrowheads="1"/>
            </p:cNvSpPr>
            <p:nvPr/>
          </p:nvSpPr>
          <p:spPr bwMode="gray">
            <a:xfrm>
              <a:off x="7146925" y="3469099"/>
              <a:ext cx="142875" cy="142875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3125" name="Freeform 937"/>
          <p:cNvSpPr>
            <a:spLocks/>
          </p:cNvSpPr>
          <p:nvPr/>
        </p:nvSpPr>
        <p:spPr bwMode="gray">
          <a:xfrm>
            <a:off x="792428" y="2079377"/>
            <a:ext cx="488014" cy="699085"/>
          </a:xfrm>
          <a:custGeom>
            <a:avLst/>
            <a:gdLst/>
            <a:ahLst/>
            <a:cxnLst>
              <a:cxn ang="0">
                <a:pos x="234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34" h="336">
                <a:moveTo>
                  <a:pt x="234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26" name="Freeform 943"/>
          <p:cNvSpPr>
            <a:spLocks/>
          </p:cNvSpPr>
          <p:nvPr/>
        </p:nvSpPr>
        <p:spPr bwMode="gray">
          <a:xfrm>
            <a:off x="1109056" y="2143436"/>
            <a:ext cx="171386" cy="467914"/>
          </a:xfrm>
          <a:custGeom>
            <a:avLst/>
            <a:gdLst/>
            <a:ahLst/>
            <a:cxnLst>
              <a:cxn ang="0">
                <a:pos x="234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34" h="336">
                <a:moveTo>
                  <a:pt x="234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27" name="Rectangle 962"/>
          <p:cNvSpPr>
            <a:spLocks noChangeArrowheads="1"/>
          </p:cNvSpPr>
          <p:nvPr/>
        </p:nvSpPr>
        <p:spPr bwMode="gray">
          <a:xfrm>
            <a:off x="2514600" y="2040527"/>
            <a:ext cx="1218445" cy="3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Washington, D.C.</a:t>
            </a:r>
          </a:p>
          <a:p>
            <a:pPr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Durham, NC </a:t>
            </a:r>
          </a:p>
          <a:p>
            <a:pPr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Research Triangle Park, NC</a:t>
            </a:r>
          </a:p>
          <a:p>
            <a:pPr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Apex</a:t>
            </a:r>
            <a:r>
              <a:rPr lang="en-US" sz="700" dirty="0">
                <a:solidFill>
                  <a:srgbClr val="000000"/>
                </a:solidFill>
              </a:rPr>
              <a:t>, NC</a:t>
            </a:r>
          </a:p>
        </p:txBody>
      </p:sp>
      <p:sp>
        <p:nvSpPr>
          <p:cNvPr id="3128" name="Rectangle 963"/>
          <p:cNvSpPr>
            <a:spLocks noChangeArrowheads="1"/>
          </p:cNvSpPr>
          <p:nvPr/>
        </p:nvSpPr>
        <p:spPr bwMode="gray">
          <a:xfrm>
            <a:off x="1425685" y="2210281"/>
            <a:ext cx="452391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>
                <a:solidFill>
                  <a:srgbClr val="000000"/>
                </a:solidFill>
              </a:rPr>
              <a:t>Irvine, CA</a:t>
            </a:r>
          </a:p>
        </p:txBody>
      </p:sp>
      <p:sp>
        <p:nvSpPr>
          <p:cNvPr id="3131" name="Rectangle 968"/>
          <p:cNvSpPr>
            <a:spLocks noChangeArrowheads="1"/>
          </p:cNvSpPr>
          <p:nvPr/>
        </p:nvSpPr>
        <p:spPr bwMode="gray">
          <a:xfrm>
            <a:off x="2251131" y="1680407"/>
            <a:ext cx="497977" cy="19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Burlington</a:t>
            </a:r>
            <a:r>
              <a:rPr lang="en-US" sz="700" dirty="0" smtClean="0">
                <a:solidFill>
                  <a:srgbClr val="000000"/>
                </a:solidFill>
              </a:rPr>
              <a:t>,</a:t>
            </a:r>
          </a:p>
          <a:p>
            <a:pPr algn="ctr"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Ontario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132" name="Rectangle 969"/>
          <p:cNvSpPr>
            <a:spLocks noChangeArrowheads="1"/>
          </p:cNvSpPr>
          <p:nvPr/>
        </p:nvSpPr>
        <p:spPr bwMode="gray">
          <a:xfrm>
            <a:off x="1905000" y="2341348"/>
            <a:ext cx="500137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Duluth, GA</a:t>
            </a:r>
          </a:p>
        </p:txBody>
      </p:sp>
      <p:sp>
        <p:nvSpPr>
          <p:cNvPr id="3133" name="Rectangle 972"/>
          <p:cNvSpPr>
            <a:spLocks noChangeArrowheads="1"/>
          </p:cNvSpPr>
          <p:nvPr/>
        </p:nvSpPr>
        <p:spPr bwMode="gray">
          <a:xfrm>
            <a:off x="751760" y="2800743"/>
            <a:ext cx="718145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>
                <a:solidFill>
                  <a:srgbClr val="000000"/>
                </a:solidFill>
              </a:rPr>
              <a:t>Santa Clara, CA</a:t>
            </a:r>
          </a:p>
        </p:txBody>
      </p:sp>
      <p:sp>
        <p:nvSpPr>
          <p:cNvPr id="3134" name="Rectangle 996"/>
          <p:cNvSpPr>
            <a:spLocks noChangeArrowheads="1"/>
          </p:cNvSpPr>
          <p:nvPr/>
        </p:nvSpPr>
        <p:spPr bwMode="gray">
          <a:xfrm>
            <a:off x="997408" y="2647557"/>
            <a:ext cx="579329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>
                <a:solidFill>
                  <a:srgbClr val="000000"/>
                </a:solidFill>
              </a:rPr>
              <a:t>Palo Alto, CA</a:t>
            </a:r>
          </a:p>
        </p:txBody>
      </p:sp>
      <p:sp>
        <p:nvSpPr>
          <p:cNvPr id="3135" name="Rectangle 1046"/>
          <p:cNvSpPr>
            <a:spLocks noChangeArrowheads="1"/>
          </p:cNvSpPr>
          <p:nvPr/>
        </p:nvSpPr>
        <p:spPr bwMode="gray">
          <a:xfrm>
            <a:off x="602135" y="1921654"/>
            <a:ext cx="679673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Pleasanton, CA</a:t>
            </a:r>
          </a:p>
        </p:txBody>
      </p:sp>
      <p:sp>
        <p:nvSpPr>
          <p:cNvPr id="3140" name="Oval 955"/>
          <p:cNvSpPr>
            <a:spLocks noChangeArrowheads="1"/>
          </p:cNvSpPr>
          <p:nvPr/>
        </p:nvSpPr>
        <p:spPr bwMode="gray">
          <a:xfrm>
            <a:off x="2426404" y="1871880"/>
            <a:ext cx="127813" cy="122548"/>
          </a:xfrm>
          <a:prstGeom prst="hexagon">
            <a:avLst/>
          </a:prstGeom>
          <a:solidFill>
            <a:schemeClr val="accent2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42" name="AutoShape 983"/>
          <p:cNvSpPr>
            <a:spLocks noChangeArrowheads="1"/>
          </p:cNvSpPr>
          <p:nvPr/>
        </p:nvSpPr>
        <p:spPr bwMode="gray">
          <a:xfrm>
            <a:off x="1295400" y="2076592"/>
            <a:ext cx="139433" cy="133690"/>
          </a:xfrm>
          <a:prstGeom prst="diamond">
            <a:avLst/>
          </a:prstGeom>
          <a:solidFill>
            <a:srgbClr val="7030A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  <a:buClr>
                <a:srgbClr val="49A942"/>
              </a:buClr>
              <a:defRPr/>
            </a:pPr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45" name="AutoShape 1049"/>
          <p:cNvSpPr>
            <a:spLocks noChangeArrowheads="1"/>
          </p:cNvSpPr>
          <p:nvPr/>
        </p:nvSpPr>
        <p:spPr bwMode="gray">
          <a:xfrm flipV="1">
            <a:off x="1283347" y="2023673"/>
            <a:ext cx="123456" cy="10723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47" name="Freeform 1777"/>
          <p:cNvSpPr>
            <a:spLocks/>
          </p:cNvSpPr>
          <p:nvPr/>
        </p:nvSpPr>
        <p:spPr bwMode="gray">
          <a:xfrm>
            <a:off x="2026987" y="2875943"/>
            <a:ext cx="30500" cy="33422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0"/>
              </a:cxn>
              <a:cxn ang="0">
                <a:pos x="0" y="2"/>
              </a:cxn>
              <a:cxn ang="0">
                <a:pos x="0" y="5"/>
              </a:cxn>
              <a:cxn ang="0">
                <a:pos x="0" y="8"/>
              </a:cxn>
              <a:cxn ang="0">
                <a:pos x="2" y="17"/>
              </a:cxn>
              <a:cxn ang="0">
                <a:pos x="7" y="21"/>
              </a:cxn>
              <a:cxn ang="0">
                <a:pos x="9" y="21"/>
              </a:cxn>
              <a:cxn ang="0">
                <a:pos x="11" y="23"/>
              </a:cxn>
              <a:cxn ang="0">
                <a:pos x="12" y="22"/>
              </a:cxn>
              <a:cxn ang="0">
                <a:pos x="12" y="18"/>
              </a:cxn>
              <a:cxn ang="0">
                <a:pos x="7" y="6"/>
              </a:cxn>
              <a:cxn ang="0">
                <a:pos x="6" y="4"/>
              </a:cxn>
              <a:cxn ang="0">
                <a:pos x="4" y="2"/>
              </a:cxn>
            </a:cxnLst>
            <a:rect l="0" t="0" r="r" b="b"/>
            <a:pathLst>
              <a:path w="12" h="23">
                <a:moveTo>
                  <a:pt x="4" y="2"/>
                </a:moveTo>
                <a:cubicBezTo>
                  <a:pt x="4" y="2"/>
                  <a:pt x="2" y="0"/>
                  <a:pt x="2" y="0"/>
                </a:cubicBezTo>
                <a:cubicBezTo>
                  <a:pt x="2" y="0"/>
                  <a:pt x="0" y="2"/>
                  <a:pt x="0" y="2"/>
                </a:cubicBezTo>
                <a:cubicBezTo>
                  <a:pt x="0" y="2"/>
                  <a:pt x="0" y="5"/>
                  <a:pt x="0" y="5"/>
                </a:cubicBezTo>
                <a:cubicBezTo>
                  <a:pt x="0" y="5"/>
                  <a:pt x="0" y="8"/>
                  <a:pt x="0" y="8"/>
                </a:cubicBezTo>
                <a:cubicBezTo>
                  <a:pt x="0" y="8"/>
                  <a:pt x="2" y="17"/>
                  <a:pt x="2" y="17"/>
                </a:cubicBezTo>
                <a:cubicBezTo>
                  <a:pt x="2" y="17"/>
                  <a:pt x="7" y="21"/>
                  <a:pt x="7" y="21"/>
                </a:cubicBezTo>
                <a:cubicBezTo>
                  <a:pt x="7" y="21"/>
                  <a:pt x="9" y="21"/>
                  <a:pt x="9" y="21"/>
                </a:cubicBezTo>
                <a:cubicBezTo>
                  <a:pt x="9" y="21"/>
                  <a:pt x="11" y="23"/>
                  <a:pt x="11" y="23"/>
                </a:cubicBezTo>
                <a:cubicBezTo>
                  <a:pt x="11" y="23"/>
                  <a:pt x="12" y="22"/>
                  <a:pt x="12" y="22"/>
                </a:cubicBezTo>
                <a:cubicBezTo>
                  <a:pt x="12" y="22"/>
                  <a:pt x="12" y="18"/>
                  <a:pt x="12" y="18"/>
                </a:cubicBezTo>
                <a:cubicBezTo>
                  <a:pt x="12" y="18"/>
                  <a:pt x="7" y="6"/>
                  <a:pt x="7" y="6"/>
                </a:cubicBezTo>
                <a:cubicBezTo>
                  <a:pt x="7" y="6"/>
                  <a:pt x="6" y="4"/>
                  <a:pt x="6" y="4"/>
                </a:cubicBezTo>
                <a:cubicBezTo>
                  <a:pt x="6" y="4"/>
                  <a:pt x="4" y="2"/>
                  <a:pt x="4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48" name="Freeform 1172"/>
          <p:cNvSpPr>
            <a:spLocks/>
          </p:cNvSpPr>
          <p:nvPr/>
        </p:nvSpPr>
        <p:spPr bwMode="gray">
          <a:xfrm>
            <a:off x="5020429" y="2309155"/>
            <a:ext cx="299199" cy="289660"/>
          </a:xfrm>
          <a:custGeom>
            <a:avLst/>
            <a:gdLst/>
            <a:ahLst/>
            <a:cxnLst>
              <a:cxn ang="0">
                <a:pos x="45" y="16"/>
              </a:cxn>
              <a:cxn ang="0">
                <a:pos x="50" y="13"/>
              </a:cxn>
              <a:cxn ang="0">
                <a:pos x="54" y="8"/>
              </a:cxn>
              <a:cxn ang="0">
                <a:pos x="58" y="4"/>
              </a:cxn>
              <a:cxn ang="0">
                <a:pos x="62" y="4"/>
              </a:cxn>
              <a:cxn ang="0">
                <a:pos x="65" y="2"/>
              </a:cxn>
              <a:cxn ang="0">
                <a:pos x="69" y="4"/>
              </a:cxn>
              <a:cxn ang="0">
                <a:pos x="73" y="2"/>
              </a:cxn>
              <a:cxn ang="0">
                <a:pos x="73" y="7"/>
              </a:cxn>
              <a:cxn ang="0">
                <a:pos x="77" y="12"/>
              </a:cxn>
              <a:cxn ang="0">
                <a:pos x="80" y="11"/>
              </a:cxn>
              <a:cxn ang="0">
                <a:pos x="87" y="9"/>
              </a:cxn>
              <a:cxn ang="0">
                <a:pos x="92" y="10"/>
              </a:cxn>
              <a:cxn ang="0">
                <a:pos x="97" y="7"/>
              </a:cxn>
              <a:cxn ang="0">
                <a:pos x="106" y="44"/>
              </a:cxn>
              <a:cxn ang="0">
                <a:pos x="103" y="54"/>
              </a:cxn>
              <a:cxn ang="0">
                <a:pos x="102" y="68"/>
              </a:cxn>
              <a:cxn ang="0">
                <a:pos x="101" y="80"/>
              </a:cxn>
              <a:cxn ang="0">
                <a:pos x="96" y="76"/>
              </a:cxn>
              <a:cxn ang="0">
                <a:pos x="92" y="68"/>
              </a:cxn>
              <a:cxn ang="0">
                <a:pos x="88" y="57"/>
              </a:cxn>
              <a:cxn ang="0">
                <a:pos x="85" y="49"/>
              </a:cxn>
              <a:cxn ang="0">
                <a:pos x="83" y="38"/>
              </a:cxn>
              <a:cxn ang="0">
                <a:pos x="81" y="35"/>
              </a:cxn>
              <a:cxn ang="0">
                <a:pos x="79" y="41"/>
              </a:cxn>
              <a:cxn ang="0">
                <a:pos x="83" y="51"/>
              </a:cxn>
              <a:cxn ang="0">
                <a:pos x="85" y="62"/>
              </a:cxn>
              <a:cxn ang="0">
                <a:pos x="91" y="74"/>
              </a:cxn>
              <a:cxn ang="0">
                <a:pos x="94" y="86"/>
              </a:cxn>
              <a:cxn ang="0">
                <a:pos x="98" y="98"/>
              </a:cxn>
              <a:cxn ang="0">
                <a:pos x="99" y="106"/>
              </a:cxn>
              <a:cxn ang="0">
                <a:pos x="110" y="137"/>
              </a:cxn>
              <a:cxn ang="0">
                <a:pos x="116" y="155"/>
              </a:cxn>
              <a:cxn ang="0">
                <a:pos x="116" y="165"/>
              </a:cxn>
              <a:cxn ang="0">
                <a:pos x="116" y="181"/>
              </a:cxn>
              <a:cxn ang="0">
                <a:pos x="112" y="184"/>
              </a:cxn>
              <a:cxn ang="0">
                <a:pos x="109" y="194"/>
              </a:cxn>
              <a:cxn ang="0">
                <a:pos x="103" y="197"/>
              </a:cxn>
              <a:cxn ang="0">
                <a:pos x="101" y="205"/>
              </a:cxn>
              <a:cxn ang="0">
                <a:pos x="95" y="204"/>
              </a:cxn>
              <a:cxn ang="0">
                <a:pos x="75" y="196"/>
              </a:cxn>
              <a:cxn ang="0">
                <a:pos x="6" y="200"/>
              </a:cxn>
              <a:cxn ang="0">
                <a:pos x="1" y="40"/>
              </a:cxn>
              <a:cxn ang="0">
                <a:pos x="0" y="28"/>
              </a:cxn>
              <a:cxn ang="0">
                <a:pos x="3" y="18"/>
              </a:cxn>
              <a:cxn ang="0">
                <a:pos x="1" y="5"/>
              </a:cxn>
              <a:cxn ang="0">
                <a:pos x="5" y="3"/>
              </a:cxn>
              <a:cxn ang="0">
                <a:pos x="9" y="0"/>
              </a:cxn>
              <a:cxn ang="0">
                <a:pos x="18" y="2"/>
              </a:cxn>
              <a:cxn ang="0">
                <a:pos x="27" y="8"/>
              </a:cxn>
              <a:cxn ang="0">
                <a:pos x="31" y="8"/>
              </a:cxn>
              <a:cxn ang="0">
                <a:pos x="38" y="12"/>
              </a:cxn>
            </a:cxnLst>
            <a:rect l="0" t="0" r="r" b="b"/>
            <a:pathLst>
              <a:path w="119" h="206">
                <a:moveTo>
                  <a:pt x="42" y="15"/>
                </a:moveTo>
                <a:cubicBezTo>
                  <a:pt x="42" y="15"/>
                  <a:pt x="44" y="16"/>
                  <a:pt x="44" y="16"/>
                </a:cubicBezTo>
                <a:cubicBezTo>
                  <a:pt x="44" y="16"/>
                  <a:pt x="45" y="16"/>
                  <a:pt x="45" y="16"/>
                </a:cubicBezTo>
                <a:cubicBezTo>
                  <a:pt x="45" y="16"/>
                  <a:pt x="46" y="16"/>
                  <a:pt x="46" y="16"/>
                </a:cubicBezTo>
                <a:cubicBezTo>
                  <a:pt x="46" y="16"/>
                  <a:pt x="48" y="15"/>
                  <a:pt x="48" y="15"/>
                </a:cubicBezTo>
                <a:cubicBezTo>
                  <a:pt x="48" y="15"/>
                  <a:pt x="50" y="13"/>
                  <a:pt x="50" y="13"/>
                </a:cubicBezTo>
                <a:cubicBezTo>
                  <a:pt x="50" y="13"/>
                  <a:pt x="51" y="10"/>
                  <a:pt x="51" y="10"/>
                </a:cubicBezTo>
                <a:cubicBezTo>
                  <a:pt x="51" y="10"/>
                  <a:pt x="53" y="7"/>
                  <a:pt x="53" y="7"/>
                </a:cubicBezTo>
                <a:cubicBezTo>
                  <a:pt x="53" y="7"/>
                  <a:pt x="54" y="8"/>
                  <a:pt x="54" y="8"/>
                </a:cubicBezTo>
                <a:cubicBezTo>
                  <a:pt x="54" y="8"/>
                  <a:pt x="56" y="8"/>
                  <a:pt x="56" y="8"/>
                </a:cubicBezTo>
                <a:cubicBezTo>
                  <a:pt x="56" y="8"/>
                  <a:pt x="57" y="6"/>
                  <a:pt x="57" y="6"/>
                </a:cubicBezTo>
                <a:cubicBezTo>
                  <a:pt x="57" y="6"/>
                  <a:pt x="58" y="4"/>
                  <a:pt x="58" y="4"/>
                </a:cubicBezTo>
                <a:cubicBezTo>
                  <a:pt x="58" y="4"/>
                  <a:pt x="60" y="3"/>
                  <a:pt x="60" y="3"/>
                </a:cubicBezTo>
                <a:cubicBezTo>
                  <a:pt x="60" y="3"/>
                  <a:pt x="62" y="2"/>
                  <a:pt x="62" y="2"/>
                </a:cubicBezTo>
                <a:cubicBezTo>
                  <a:pt x="62" y="2"/>
                  <a:pt x="62" y="4"/>
                  <a:pt x="62" y="4"/>
                </a:cubicBezTo>
                <a:cubicBezTo>
                  <a:pt x="62" y="4"/>
                  <a:pt x="63" y="4"/>
                  <a:pt x="63" y="4"/>
                </a:cubicBezTo>
                <a:cubicBezTo>
                  <a:pt x="63" y="4"/>
                  <a:pt x="64" y="3"/>
                  <a:pt x="64" y="3"/>
                </a:cubicBezTo>
                <a:cubicBezTo>
                  <a:pt x="64" y="3"/>
                  <a:pt x="65" y="2"/>
                  <a:pt x="65" y="2"/>
                </a:cubicBezTo>
                <a:cubicBezTo>
                  <a:pt x="65" y="2"/>
                  <a:pt x="66" y="1"/>
                  <a:pt x="66" y="1"/>
                </a:cubicBezTo>
                <a:cubicBezTo>
                  <a:pt x="66" y="1"/>
                  <a:pt x="68" y="2"/>
                  <a:pt x="68" y="2"/>
                </a:cubicBezTo>
                <a:cubicBezTo>
                  <a:pt x="68" y="2"/>
                  <a:pt x="69" y="4"/>
                  <a:pt x="69" y="4"/>
                </a:cubicBezTo>
                <a:cubicBezTo>
                  <a:pt x="69" y="4"/>
                  <a:pt x="71" y="3"/>
                  <a:pt x="71" y="3"/>
                </a:cubicBezTo>
                <a:cubicBezTo>
                  <a:pt x="71" y="3"/>
                  <a:pt x="72" y="2"/>
                  <a:pt x="72" y="2"/>
                </a:cubicBezTo>
                <a:cubicBezTo>
                  <a:pt x="72" y="2"/>
                  <a:pt x="73" y="2"/>
                  <a:pt x="73" y="2"/>
                </a:cubicBezTo>
                <a:cubicBezTo>
                  <a:pt x="73" y="2"/>
                  <a:pt x="75" y="5"/>
                  <a:pt x="75" y="5"/>
                </a:cubicBezTo>
                <a:cubicBezTo>
                  <a:pt x="75" y="5"/>
                  <a:pt x="74" y="5"/>
                  <a:pt x="74" y="5"/>
                </a:cubicBezTo>
                <a:cubicBezTo>
                  <a:pt x="74" y="5"/>
                  <a:pt x="73" y="7"/>
                  <a:pt x="73" y="7"/>
                </a:cubicBezTo>
                <a:cubicBezTo>
                  <a:pt x="73" y="7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7" y="12"/>
                  <a:pt x="77" y="12"/>
                </a:cubicBezTo>
                <a:cubicBezTo>
                  <a:pt x="77" y="12"/>
                  <a:pt x="78" y="9"/>
                  <a:pt x="78" y="9"/>
                </a:cubicBezTo>
                <a:cubicBezTo>
                  <a:pt x="78" y="9"/>
                  <a:pt x="79" y="9"/>
                  <a:pt x="79" y="9"/>
                </a:cubicBezTo>
                <a:cubicBezTo>
                  <a:pt x="79" y="9"/>
                  <a:pt x="80" y="11"/>
                  <a:pt x="80" y="11"/>
                </a:cubicBezTo>
                <a:cubicBezTo>
                  <a:pt x="80" y="11"/>
                  <a:pt x="83" y="11"/>
                  <a:pt x="83" y="11"/>
                </a:cubicBezTo>
                <a:cubicBezTo>
                  <a:pt x="83" y="11"/>
                  <a:pt x="85" y="10"/>
                  <a:pt x="85" y="10"/>
                </a:cubicBezTo>
                <a:cubicBezTo>
                  <a:pt x="85" y="10"/>
                  <a:pt x="87" y="9"/>
                  <a:pt x="87" y="9"/>
                </a:cubicBezTo>
                <a:cubicBezTo>
                  <a:pt x="87" y="9"/>
                  <a:pt x="89" y="9"/>
                  <a:pt x="89" y="9"/>
                </a:cubicBezTo>
                <a:cubicBezTo>
                  <a:pt x="89" y="9"/>
                  <a:pt x="90" y="10"/>
                  <a:pt x="90" y="10"/>
                </a:cubicBezTo>
                <a:cubicBezTo>
                  <a:pt x="90" y="10"/>
                  <a:pt x="92" y="10"/>
                  <a:pt x="92" y="10"/>
                </a:cubicBezTo>
                <a:cubicBezTo>
                  <a:pt x="92" y="10"/>
                  <a:pt x="93" y="9"/>
                  <a:pt x="93" y="9"/>
                </a:cubicBezTo>
                <a:cubicBezTo>
                  <a:pt x="93" y="9"/>
                  <a:pt x="95" y="9"/>
                  <a:pt x="95" y="9"/>
                </a:cubicBezTo>
                <a:cubicBezTo>
                  <a:pt x="95" y="9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7"/>
                  <a:pt x="106" y="44"/>
                  <a:pt x="106" y="44"/>
                </a:cubicBezTo>
                <a:cubicBezTo>
                  <a:pt x="106" y="44"/>
                  <a:pt x="105" y="46"/>
                  <a:pt x="105" y="46"/>
                </a:cubicBezTo>
                <a:cubicBezTo>
                  <a:pt x="105" y="46"/>
                  <a:pt x="104" y="50"/>
                  <a:pt x="104" y="50"/>
                </a:cubicBezTo>
                <a:cubicBezTo>
                  <a:pt x="104" y="50"/>
                  <a:pt x="103" y="54"/>
                  <a:pt x="103" y="54"/>
                </a:cubicBezTo>
                <a:cubicBezTo>
                  <a:pt x="103" y="54"/>
                  <a:pt x="103" y="60"/>
                  <a:pt x="103" y="60"/>
                </a:cubicBezTo>
                <a:cubicBezTo>
                  <a:pt x="103" y="60"/>
                  <a:pt x="102" y="63"/>
                  <a:pt x="102" y="63"/>
                </a:cubicBezTo>
                <a:cubicBezTo>
                  <a:pt x="102" y="63"/>
                  <a:pt x="102" y="68"/>
                  <a:pt x="102" y="68"/>
                </a:cubicBezTo>
                <a:cubicBezTo>
                  <a:pt x="102" y="68"/>
                  <a:pt x="102" y="72"/>
                  <a:pt x="102" y="72"/>
                </a:cubicBezTo>
                <a:cubicBezTo>
                  <a:pt x="102" y="72"/>
                  <a:pt x="102" y="76"/>
                  <a:pt x="102" y="76"/>
                </a:cubicBezTo>
                <a:cubicBezTo>
                  <a:pt x="102" y="76"/>
                  <a:pt x="101" y="80"/>
                  <a:pt x="101" y="80"/>
                </a:cubicBezTo>
                <a:cubicBezTo>
                  <a:pt x="101" y="80"/>
                  <a:pt x="100" y="80"/>
                  <a:pt x="100" y="80"/>
                </a:cubicBezTo>
                <a:cubicBezTo>
                  <a:pt x="100" y="80"/>
                  <a:pt x="98" y="79"/>
                  <a:pt x="98" y="79"/>
                </a:cubicBezTo>
                <a:cubicBezTo>
                  <a:pt x="98" y="79"/>
                  <a:pt x="96" y="76"/>
                  <a:pt x="96" y="76"/>
                </a:cubicBezTo>
                <a:cubicBezTo>
                  <a:pt x="96" y="76"/>
                  <a:pt x="94" y="74"/>
                  <a:pt x="94" y="74"/>
                </a:cubicBezTo>
                <a:cubicBezTo>
                  <a:pt x="94" y="74"/>
                  <a:pt x="93" y="70"/>
                  <a:pt x="93" y="70"/>
                </a:cubicBezTo>
                <a:cubicBezTo>
                  <a:pt x="93" y="70"/>
                  <a:pt x="92" y="68"/>
                  <a:pt x="92" y="68"/>
                </a:cubicBezTo>
                <a:cubicBezTo>
                  <a:pt x="92" y="68"/>
                  <a:pt x="90" y="65"/>
                  <a:pt x="90" y="65"/>
                </a:cubicBezTo>
                <a:cubicBezTo>
                  <a:pt x="90" y="65"/>
                  <a:pt x="89" y="61"/>
                  <a:pt x="89" y="61"/>
                </a:cubicBezTo>
                <a:cubicBezTo>
                  <a:pt x="89" y="61"/>
                  <a:pt x="88" y="57"/>
                  <a:pt x="88" y="57"/>
                </a:cubicBezTo>
                <a:cubicBezTo>
                  <a:pt x="88" y="57"/>
                  <a:pt x="88" y="54"/>
                  <a:pt x="88" y="54"/>
                </a:cubicBezTo>
                <a:cubicBezTo>
                  <a:pt x="88" y="54"/>
                  <a:pt x="86" y="51"/>
                  <a:pt x="86" y="51"/>
                </a:cubicBezTo>
                <a:cubicBezTo>
                  <a:pt x="86" y="51"/>
                  <a:pt x="85" y="49"/>
                  <a:pt x="85" y="49"/>
                </a:cubicBezTo>
                <a:cubicBezTo>
                  <a:pt x="85" y="49"/>
                  <a:pt x="84" y="46"/>
                  <a:pt x="84" y="46"/>
                </a:cubicBezTo>
                <a:cubicBezTo>
                  <a:pt x="84" y="46"/>
                  <a:pt x="83" y="42"/>
                  <a:pt x="83" y="42"/>
                </a:cubicBezTo>
                <a:cubicBezTo>
                  <a:pt x="83" y="42"/>
                  <a:pt x="83" y="38"/>
                  <a:pt x="83" y="38"/>
                </a:cubicBezTo>
                <a:cubicBezTo>
                  <a:pt x="83" y="38"/>
                  <a:pt x="82" y="35"/>
                  <a:pt x="82" y="35"/>
                </a:cubicBezTo>
                <a:cubicBezTo>
                  <a:pt x="82" y="35"/>
                  <a:pt x="81" y="33"/>
                  <a:pt x="81" y="33"/>
                </a:cubicBezTo>
                <a:cubicBezTo>
                  <a:pt x="81" y="33"/>
                  <a:pt x="81" y="35"/>
                  <a:pt x="81" y="35"/>
                </a:cubicBezTo>
                <a:cubicBezTo>
                  <a:pt x="81" y="35"/>
                  <a:pt x="80" y="36"/>
                  <a:pt x="80" y="36"/>
                </a:cubicBezTo>
                <a:cubicBezTo>
                  <a:pt x="80" y="36"/>
                  <a:pt x="80" y="39"/>
                  <a:pt x="80" y="39"/>
                </a:cubicBezTo>
                <a:cubicBezTo>
                  <a:pt x="80" y="39"/>
                  <a:pt x="79" y="41"/>
                  <a:pt x="79" y="41"/>
                </a:cubicBezTo>
                <a:cubicBezTo>
                  <a:pt x="79" y="41"/>
                  <a:pt x="80" y="44"/>
                  <a:pt x="80" y="44"/>
                </a:cubicBezTo>
                <a:cubicBezTo>
                  <a:pt x="80" y="44"/>
                  <a:pt x="82" y="48"/>
                  <a:pt x="82" y="48"/>
                </a:cubicBezTo>
                <a:cubicBezTo>
                  <a:pt x="82" y="48"/>
                  <a:pt x="83" y="51"/>
                  <a:pt x="83" y="51"/>
                </a:cubicBezTo>
                <a:cubicBezTo>
                  <a:pt x="83" y="51"/>
                  <a:pt x="83" y="56"/>
                  <a:pt x="83" y="56"/>
                </a:cubicBezTo>
                <a:cubicBezTo>
                  <a:pt x="83" y="56"/>
                  <a:pt x="84" y="59"/>
                  <a:pt x="84" y="59"/>
                </a:cubicBezTo>
                <a:cubicBezTo>
                  <a:pt x="84" y="59"/>
                  <a:pt x="85" y="62"/>
                  <a:pt x="85" y="62"/>
                </a:cubicBezTo>
                <a:cubicBezTo>
                  <a:pt x="85" y="62"/>
                  <a:pt x="87" y="65"/>
                  <a:pt x="87" y="65"/>
                </a:cubicBezTo>
                <a:cubicBezTo>
                  <a:pt x="87" y="65"/>
                  <a:pt x="89" y="69"/>
                  <a:pt x="89" y="69"/>
                </a:cubicBezTo>
                <a:cubicBezTo>
                  <a:pt x="89" y="69"/>
                  <a:pt x="91" y="74"/>
                  <a:pt x="91" y="74"/>
                </a:cubicBezTo>
                <a:cubicBezTo>
                  <a:pt x="91" y="74"/>
                  <a:pt x="93" y="78"/>
                  <a:pt x="93" y="78"/>
                </a:cubicBezTo>
                <a:cubicBezTo>
                  <a:pt x="93" y="78"/>
                  <a:pt x="93" y="83"/>
                  <a:pt x="93" y="83"/>
                </a:cubicBezTo>
                <a:cubicBezTo>
                  <a:pt x="93" y="83"/>
                  <a:pt x="94" y="86"/>
                  <a:pt x="94" y="86"/>
                </a:cubicBezTo>
                <a:cubicBezTo>
                  <a:pt x="94" y="86"/>
                  <a:pt x="96" y="92"/>
                  <a:pt x="96" y="92"/>
                </a:cubicBezTo>
                <a:cubicBezTo>
                  <a:pt x="96" y="92"/>
                  <a:pt x="97" y="95"/>
                  <a:pt x="97" y="95"/>
                </a:cubicBezTo>
                <a:cubicBezTo>
                  <a:pt x="97" y="95"/>
                  <a:pt x="98" y="98"/>
                  <a:pt x="98" y="98"/>
                </a:cubicBezTo>
                <a:cubicBezTo>
                  <a:pt x="98" y="98"/>
                  <a:pt x="98" y="103"/>
                  <a:pt x="98" y="103"/>
                </a:cubicBezTo>
                <a:cubicBezTo>
                  <a:pt x="98" y="103"/>
                  <a:pt x="98" y="105"/>
                  <a:pt x="98" y="105"/>
                </a:cubicBezTo>
                <a:cubicBezTo>
                  <a:pt x="98" y="105"/>
                  <a:pt x="99" y="106"/>
                  <a:pt x="99" y="106"/>
                </a:cubicBezTo>
                <a:cubicBezTo>
                  <a:pt x="99" y="106"/>
                  <a:pt x="104" y="122"/>
                  <a:pt x="104" y="122"/>
                </a:cubicBezTo>
                <a:cubicBezTo>
                  <a:pt x="104" y="122"/>
                  <a:pt x="107" y="130"/>
                  <a:pt x="107" y="130"/>
                </a:cubicBezTo>
                <a:cubicBezTo>
                  <a:pt x="107" y="130"/>
                  <a:pt x="110" y="137"/>
                  <a:pt x="110" y="137"/>
                </a:cubicBezTo>
                <a:cubicBezTo>
                  <a:pt x="110" y="137"/>
                  <a:pt x="111" y="144"/>
                  <a:pt x="111" y="144"/>
                </a:cubicBezTo>
                <a:cubicBezTo>
                  <a:pt x="111" y="144"/>
                  <a:pt x="114" y="151"/>
                  <a:pt x="114" y="151"/>
                </a:cubicBezTo>
                <a:cubicBezTo>
                  <a:pt x="114" y="151"/>
                  <a:pt x="116" y="155"/>
                  <a:pt x="116" y="155"/>
                </a:cubicBezTo>
                <a:cubicBezTo>
                  <a:pt x="116" y="155"/>
                  <a:pt x="119" y="160"/>
                  <a:pt x="119" y="160"/>
                </a:cubicBezTo>
                <a:cubicBezTo>
                  <a:pt x="119" y="160"/>
                  <a:pt x="116" y="160"/>
                  <a:pt x="116" y="160"/>
                </a:cubicBezTo>
                <a:cubicBezTo>
                  <a:pt x="116" y="160"/>
                  <a:pt x="116" y="165"/>
                  <a:pt x="116" y="165"/>
                </a:cubicBezTo>
                <a:cubicBezTo>
                  <a:pt x="116" y="165"/>
                  <a:pt x="116" y="171"/>
                  <a:pt x="116" y="171"/>
                </a:cubicBezTo>
                <a:cubicBezTo>
                  <a:pt x="116" y="171"/>
                  <a:pt x="118" y="178"/>
                  <a:pt x="118" y="178"/>
                </a:cubicBezTo>
                <a:cubicBezTo>
                  <a:pt x="118" y="178"/>
                  <a:pt x="116" y="181"/>
                  <a:pt x="116" y="181"/>
                </a:cubicBezTo>
                <a:cubicBezTo>
                  <a:pt x="116" y="181"/>
                  <a:pt x="115" y="182"/>
                  <a:pt x="115" y="182"/>
                </a:cubicBezTo>
                <a:cubicBezTo>
                  <a:pt x="115" y="182"/>
                  <a:pt x="114" y="184"/>
                  <a:pt x="114" y="184"/>
                </a:cubicBezTo>
                <a:cubicBezTo>
                  <a:pt x="114" y="184"/>
                  <a:pt x="112" y="184"/>
                  <a:pt x="112" y="184"/>
                </a:cubicBezTo>
                <a:cubicBezTo>
                  <a:pt x="112" y="184"/>
                  <a:pt x="110" y="187"/>
                  <a:pt x="110" y="187"/>
                </a:cubicBezTo>
                <a:cubicBezTo>
                  <a:pt x="110" y="187"/>
                  <a:pt x="109" y="190"/>
                  <a:pt x="109" y="190"/>
                </a:cubicBezTo>
                <a:cubicBezTo>
                  <a:pt x="109" y="190"/>
                  <a:pt x="109" y="194"/>
                  <a:pt x="109" y="194"/>
                </a:cubicBezTo>
                <a:cubicBezTo>
                  <a:pt x="109" y="194"/>
                  <a:pt x="107" y="196"/>
                  <a:pt x="107" y="196"/>
                </a:cubicBezTo>
                <a:cubicBezTo>
                  <a:pt x="107" y="196"/>
                  <a:pt x="105" y="196"/>
                  <a:pt x="105" y="196"/>
                </a:cubicBezTo>
                <a:cubicBezTo>
                  <a:pt x="105" y="196"/>
                  <a:pt x="103" y="197"/>
                  <a:pt x="103" y="197"/>
                </a:cubicBezTo>
                <a:cubicBezTo>
                  <a:pt x="103" y="197"/>
                  <a:pt x="102" y="199"/>
                  <a:pt x="102" y="199"/>
                </a:cubicBezTo>
                <a:cubicBezTo>
                  <a:pt x="102" y="199"/>
                  <a:pt x="102" y="203"/>
                  <a:pt x="102" y="203"/>
                </a:cubicBezTo>
                <a:cubicBezTo>
                  <a:pt x="102" y="203"/>
                  <a:pt x="101" y="205"/>
                  <a:pt x="101" y="205"/>
                </a:cubicBezTo>
                <a:cubicBezTo>
                  <a:pt x="101" y="205"/>
                  <a:pt x="99" y="206"/>
                  <a:pt x="99" y="206"/>
                </a:cubicBezTo>
                <a:cubicBezTo>
                  <a:pt x="99" y="206"/>
                  <a:pt x="97" y="206"/>
                  <a:pt x="97" y="206"/>
                </a:cubicBezTo>
                <a:cubicBezTo>
                  <a:pt x="97" y="206"/>
                  <a:pt x="95" y="204"/>
                  <a:pt x="95" y="204"/>
                </a:cubicBezTo>
                <a:cubicBezTo>
                  <a:pt x="95" y="204"/>
                  <a:pt x="93" y="200"/>
                  <a:pt x="93" y="200"/>
                </a:cubicBezTo>
                <a:cubicBezTo>
                  <a:pt x="93" y="200"/>
                  <a:pt x="75" y="200"/>
                  <a:pt x="75" y="200"/>
                </a:cubicBezTo>
                <a:cubicBezTo>
                  <a:pt x="75" y="200"/>
                  <a:pt x="75" y="196"/>
                  <a:pt x="75" y="196"/>
                </a:cubicBezTo>
                <a:cubicBezTo>
                  <a:pt x="75" y="196"/>
                  <a:pt x="74" y="196"/>
                  <a:pt x="74" y="196"/>
                </a:cubicBezTo>
                <a:cubicBezTo>
                  <a:pt x="74" y="196"/>
                  <a:pt x="72" y="200"/>
                  <a:pt x="72" y="200"/>
                </a:cubicBezTo>
                <a:cubicBezTo>
                  <a:pt x="72" y="200"/>
                  <a:pt x="6" y="200"/>
                  <a:pt x="6" y="200"/>
                </a:cubicBezTo>
                <a:cubicBezTo>
                  <a:pt x="6" y="200"/>
                  <a:pt x="3" y="49"/>
                  <a:pt x="3" y="49"/>
                </a:cubicBezTo>
                <a:cubicBezTo>
                  <a:pt x="3" y="49"/>
                  <a:pt x="2" y="45"/>
                  <a:pt x="2" y="45"/>
                </a:cubicBezTo>
                <a:cubicBezTo>
                  <a:pt x="2" y="45"/>
                  <a:pt x="1" y="40"/>
                  <a:pt x="1" y="40"/>
                </a:cubicBezTo>
                <a:cubicBezTo>
                  <a:pt x="1" y="40"/>
                  <a:pt x="1" y="35"/>
                  <a:pt x="1" y="35"/>
                </a:cubicBezTo>
                <a:cubicBezTo>
                  <a:pt x="1" y="35"/>
                  <a:pt x="0" y="30"/>
                  <a:pt x="0" y="30"/>
                </a:cubicBezTo>
                <a:cubicBezTo>
                  <a:pt x="0" y="30"/>
                  <a:pt x="0" y="28"/>
                  <a:pt x="0" y="28"/>
                </a:cubicBezTo>
                <a:cubicBezTo>
                  <a:pt x="0" y="28"/>
                  <a:pt x="1" y="26"/>
                  <a:pt x="1" y="26"/>
                </a:cubicBezTo>
                <a:cubicBezTo>
                  <a:pt x="1" y="26"/>
                  <a:pt x="2" y="22"/>
                  <a:pt x="2" y="22"/>
                </a:cubicBezTo>
                <a:cubicBezTo>
                  <a:pt x="2" y="22"/>
                  <a:pt x="3" y="18"/>
                  <a:pt x="3" y="18"/>
                </a:cubicBezTo>
                <a:cubicBezTo>
                  <a:pt x="3" y="18"/>
                  <a:pt x="2" y="14"/>
                  <a:pt x="2" y="14"/>
                </a:cubicBezTo>
                <a:cubicBezTo>
                  <a:pt x="2" y="14"/>
                  <a:pt x="1" y="9"/>
                  <a:pt x="1" y="9"/>
                </a:cubicBezTo>
                <a:cubicBezTo>
                  <a:pt x="1" y="9"/>
                  <a:pt x="1" y="5"/>
                  <a:pt x="1" y="5"/>
                </a:cubicBezTo>
                <a:cubicBezTo>
                  <a:pt x="1" y="5"/>
                  <a:pt x="2" y="2"/>
                  <a:pt x="2" y="2"/>
                </a:cubicBezTo>
                <a:cubicBezTo>
                  <a:pt x="2" y="2"/>
                  <a:pt x="3" y="0"/>
                  <a:pt x="3" y="0"/>
                </a:cubicBezTo>
                <a:cubicBezTo>
                  <a:pt x="3" y="0"/>
                  <a:pt x="5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8" y="1"/>
                  <a:pt x="8" y="1"/>
                </a:cubicBezTo>
                <a:cubicBezTo>
                  <a:pt x="8" y="1"/>
                  <a:pt x="9" y="0"/>
                  <a:pt x="9" y="0"/>
                </a:cubicBezTo>
                <a:cubicBezTo>
                  <a:pt x="9" y="0"/>
                  <a:pt x="12" y="0"/>
                  <a:pt x="12" y="0"/>
                </a:cubicBezTo>
                <a:cubicBezTo>
                  <a:pt x="12" y="0"/>
                  <a:pt x="15" y="2"/>
                  <a:pt x="15" y="2"/>
                </a:cubicBezTo>
                <a:cubicBezTo>
                  <a:pt x="15" y="2"/>
                  <a:pt x="18" y="2"/>
                  <a:pt x="18" y="2"/>
                </a:cubicBezTo>
                <a:cubicBezTo>
                  <a:pt x="18" y="2"/>
                  <a:pt x="23" y="4"/>
                  <a:pt x="23" y="4"/>
                </a:cubicBezTo>
                <a:cubicBezTo>
                  <a:pt x="23" y="4"/>
                  <a:pt x="26" y="6"/>
                  <a:pt x="26" y="6"/>
                </a:cubicBezTo>
                <a:cubicBezTo>
                  <a:pt x="26" y="6"/>
                  <a:pt x="27" y="8"/>
                  <a:pt x="27" y="8"/>
                </a:cubicBezTo>
                <a:cubicBezTo>
                  <a:pt x="27" y="8"/>
                  <a:pt x="29" y="10"/>
                  <a:pt x="29" y="10"/>
                </a:cubicBezTo>
                <a:cubicBezTo>
                  <a:pt x="29" y="10"/>
                  <a:pt x="30" y="9"/>
                  <a:pt x="30" y="9"/>
                </a:cubicBezTo>
                <a:cubicBezTo>
                  <a:pt x="30" y="9"/>
                  <a:pt x="31" y="8"/>
                  <a:pt x="31" y="8"/>
                </a:cubicBezTo>
                <a:cubicBezTo>
                  <a:pt x="31" y="8"/>
                  <a:pt x="33" y="11"/>
                  <a:pt x="33" y="11"/>
                </a:cubicBezTo>
                <a:cubicBezTo>
                  <a:pt x="33" y="11"/>
                  <a:pt x="34" y="12"/>
                  <a:pt x="34" y="12"/>
                </a:cubicBezTo>
                <a:cubicBezTo>
                  <a:pt x="34" y="12"/>
                  <a:pt x="38" y="12"/>
                  <a:pt x="38" y="12"/>
                </a:cubicBezTo>
                <a:cubicBezTo>
                  <a:pt x="38" y="12"/>
                  <a:pt x="40" y="13"/>
                  <a:pt x="40" y="13"/>
                </a:cubicBezTo>
                <a:cubicBezTo>
                  <a:pt x="40" y="13"/>
                  <a:pt x="42" y="15"/>
                  <a:pt x="42" y="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49" name="Freeform 1170"/>
          <p:cNvSpPr>
            <a:spLocks/>
          </p:cNvSpPr>
          <p:nvPr/>
        </p:nvSpPr>
        <p:spPr bwMode="gray">
          <a:xfrm>
            <a:off x="4618108" y="2261806"/>
            <a:ext cx="418298" cy="401069"/>
          </a:xfrm>
          <a:custGeom>
            <a:avLst/>
            <a:gdLst/>
            <a:ahLst/>
            <a:cxnLst>
              <a:cxn ang="0">
                <a:pos x="44" y="208"/>
              </a:cxn>
              <a:cxn ang="0">
                <a:pos x="15" y="179"/>
              </a:cxn>
              <a:cxn ang="0">
                <a:pos x="9" y="176"/>
              </a:cxn>
              <a:cxn ang="0">
                <a:pos x="1" y="149"/>
              </a:cxn>
              <a:cxn ang="0">
                <a:pos x="5" y="140"/>
              </a:cxn>
              <a:cxn ang="0">
                <a:pos x="4" y="123"/>
              </a:cxn>
              <a:cxn ang="0">
                <a:pos x="5" y="108"/>
              </a:cxn>
              <a:cxn ang="0">
                <a:pos x="5" y="82"/>
              </a:cxn>
              <a:cxn ang="0">
                <a:pos x="0" y="64"/>
              </a:cxn>
              <a:cxn ang="0">
                <a:pos x="10" y="49"/>
              </a:cxn>
              <a:cxn ang="0">
                <a:pos x="9" y="34"/>
              </a:cxn>
              <a:cxn ang="0">
                <a:pos x="13" y="25"/>
              </a:cxn>
              <a:cxn ang="0">
                <a:pos x="21" y="18"/>
              </a:cxn>
              <a:cxn ang="0">
                <a:pos x="22" y="10"/>
              </a:cxn>
              <a:cxn ang="0">
                <a:pos x="25" y="1"/>
              </a:cxn>
              <a:cxn ang="0">
                <a:pos x="34" y="8"/>
              </a:cxn>
              <a:cxn ang="0">
                <a:pos x="42" y="8"/>
              </a:cxn>
              <a:cxn ang="0">
                <a:pos x="49" y="10"/>
              </a:cxn>
              <a:cxn ang="0">
                <a:pos x="59" y="16"/>
              </a:cxn>
              <a:cxn ang="0">
                <a:pos x="62" y="27"/>
              </a:cxn>
              <a:cxn ang="0">
                <a:pos x="69" y="40"/>
              </a:cxn>
              <a:cxn ang="0">
                <a:pos x="81" y="45"/>
              </a:cxn>
              <a:cxn ang="0">
                <a:pos x="97" y="58"/>
              </a:cxn>
              <a:cxn ang="0">
                <a:pos x="99" y="61"/>
              </a:cxn>
              <a:cxn ang="0">
                <a:pos x="107" y="56"/>
              </a:cxn>
              <a:cxn ang="0">
                <a:pos x="112" y="45"/>
              </a:cxn>
              <a:cxn ang="0">
                <a:pos x="109" y="33"/>
              </a:cxn>
              <a:cxn ang="0">
                <a:pos x="113" y="17"/>
              </a:cxn>
              <a:cxn ang="0">
                <a:pos x="121" y="9"/>
              </a:cxn>
              <a:cxn ang="0">
                <a:pos x="127" y="6"/>
              </a:cxn>
              <a:cxn ang="0">
                <a:pos x="134" y="7"/>
              </a:cxn>
              <a:cxn ang="0">
                <a:pos x="141" y="11"/>
              </a:cxn>
              <a:cxn ang="0">
                <a:pos x="142" y="19"/>
              </a:cxn>
              <a:cxn ang="0">
                <a:pos x="149" y="21"/>
              </a:cxn>
              <a:cxn ang="0">
                <a:pos x="156" y="25"/>
              </a:cxn>
              <a:cxn ang="0">
                <a:pos x="163" y="30"/>
              </a:cxn>
              <a:cxn ang="0">
                <a:pos x="163" y="33"/>
              </a:cxn>
              <a:cxn ang="0">
                <a:pos x="161" y="42"/>
              </a:cxn>
              <a:cxn ang="0">
                <a:pos x="162" y="55"/>
              </a:cxn>
              <a:cxn ang="0">
                <a:pos x="160" y="63"/>
              </a:cxn>
              <a:cxn ang="0">
                <a:pos x="162" y="78"/>
              </a:cxn>
              <a:cxn ang="0">
                <a:pos x="165" y="221"/>
              </a:cxn>
              <a:cxn ang="0">
                <a:pos x="166" y="233"/>
              </a:cxn>
              <a:cxn ang="0">
                <a:pos x="156" y="285"/>
              </a:cxn>
              <a:cxn ang="0">
                <a:pos x="59" y="213"/>
              </a:cxn>
            </a:cxnLst>
            <a:rect l="0" t="0" r="r" b="b"/>
            <a:pathLst>
              <a:path w="166" h="285">
                <a:moveTo>
                  <a:pt x="59" y="213"/>
                </a:moveTo>
                <a:cubicBezTo>
                  <a:pt x="59" y="213"/>
                  <a:pt x="51" y="220"/>
                  <a:pt x="51" y="220"/>
                </a:cubicBezTo>
                <a:cubicBezTo>
                  <a:pt x="51" y="220"/>
                  <a:pt x="44" y="208"/>
                  <a:pt x="44" y="208"/>
                </a:cubicBezTo>
                <a:cubicBezTo>
                  <a:pt x="44" y="208"/>
                  <a:pt x="28" y="201"/>
                  <a:pt x="28" y="201"/>
                </a:cubicBezTo>
                <a:cubicBezTo>
                  <a:pt x="28" y="201"/>
                  <a:pt x="23" y="186"/>
                  <a:pt x="23" y="186"/>
                </a:cubicBezTo>
                <a:cubicBezTo>
                  <a:pt x="23" y="186"/>
                  <a:pt x="15" y="179"/>
                  <a:pt x="15" y="179"/>
                </a:cubicBezTo>
                <a:cubicBezTo>
                  <a:pt x="15" y="179"/>
                  <a:pt x="12" y="181"/>
                  <a:pt x="12" y="181"/>
                </a:cubicBezTo>
                <a:cubicBezTo>
                  <a:pt x="12" y="181"/>
                  <a:pt x="10" y="179"/>
                  <a:pt x="10" y="179"/>
                </a:cubicBezTo>
                <a:cubicBezTo>
                  <a:pt x="10" y="179"/>
                  <a:pt x="9" y="176"/>
                  <a:pt x="9" y="176"/>
                </a:cubicBezTo>
                <a:cubicBezTo>
                  <a:pt x="9" y="176"/>
                  <a:pt x="7" y="173"/>
                  <a:pt x="7" y="173"/>
                </a:cubicBezTo>
                <a:cubicBezTo>
                  <a:pt x="7" y="173"/>
                  <a:pt x="7" y="163"/>
                  <a:pt x="7" y="163"/>
                </a:cubicBezTo>
                <a:cubicBezTo>
                  <a:pt x="7" y="163"/>
                  <a:pt x="1" y="149"/>
                  <a:pt x="1" y="149"/>
                </a:cubicBezTo>
                <a:cubicBezTo>
                  <a:pt x="1" y="149"/>
                  <a:pt x="0" y="145"/>
                  <a:pt x="0" y="145"/>
                </a:cubicBezTo>
                <a:cubicBezTo>
                  <a:pt x="0" y="145"/>
                  <a:pt x="2" y="142"/>
                  <a:pt x="2" y="142"/>
                </a:cubicBezTo>
                <a:cubicBezTo>
                  <a:pt x="2" y="142"/>
                  <a:pt x="5" y="140"/>
                  <a:pt x="5" y="140"/>
                </a:cubicBezTo>
                <a:cubicBezTo>
                  <a:pt x="5" y="140"/>
                  <a:pt x="6" y="137"/>
                  <a:pt x="6" y="137"/>
                </a:cubicBezTo>
                <a:cubicBezTo>
                  <a:pt x="6" y="137"/>
                  <a:pt x="6" y="133"/>
                  <a:pt x="6" y="133"/>
                </a:cubicBezTo>
                <a:cubicBezTo>
                  <a:pt x="6" y="133"/>
                  <a:pt x="4" y="123"/>
                  <a:pt x="4" y="123"/>
                </a:cubicBezTo>
                <a:cubicBezTo>
                  <a:pt x="4" y="123"/>
                  <a:pt x="5" y="117"/>
                  <a:pt x="5" y="117"/>
                </a:cubicBezTo>
                <a:cubicBezTo>
                  <a:pt x="5" y="117"/>
                  <a:pt x="6" y="112"/>
                  <a:pt x="6" y="112"/>
                </a:cubicBezTo>
                <a:cubicBezTo>
                  <a:pt x="6" y="112"/>
                  <a:pt x="5" y="108"/>
                  <a:pt x="5" y="108"/>
                </a:cubicBezTo>
                <a:cubicBezTo>
                  <a:pt x="5" y="108"/>
                  <a:pt x="4" y="102"/>
                  <a:pt x="4" y="102"/>
                </a:cubicBezTo>
                <a:cubicBezTo>
                  <a:pt x="4" y="102"/>
                  <a:pt x="5" y="92"/>
                  <a:pt x="5" y="92"/>
                </a:cubicBezTo>
                <a:cubicBezTo>
                  <a:pt x="5" y="92"/>
                  <a:pt x="5" y="82"/>
                  <a:pt x="5" y="82"/>
                </a:cubicBezTo>
                <a:cubicBezTo>
                  <a:pt x="5" y="82"/>
                  <a:pt x="4" y="73"/>
                  <a:pt x="4" y="73"/>
                </a:cubicBezTo>
                <a:cubicBezTo>
                  <a:pt x="4" y="73"/>
                  <a:pt x="2" y="68"/>
                  <a:pt x="2" y="68"/>
                </a:cubicBezTo>
                <a:cubicBezTo>
                  <a:pt x="2" y="68"/>
                  <a:pt x="0" y="64"/>
                  <a:pt x="0" y="64"/>
                </a:cubicBezTo>
                <a:cubicBezTo>
                  <a:pt x="0" y="64"/>
                  <a:pt x="1" y="60"/>
                  <a:pt x="1" y="60"/>
                </a:cubicBezTo>
                <a:cubicBezTo>
                  <a:pt x="1" y="60"/>
                  <a:pt x="5" y="59"/>
                  <a:pt x="5" y="59"/>
                </a:cubicBezTo>
                <a:cubicBezTo>
                  <a:pt x="5" y="59"/>
                  <a:pt x="10" y="49"/>
                  <a:pt x="10" y="49"/>
                </a:cubicBezTo>
                <a:cubicBezTo>
                  <a:pt x="10" y="49"/>
                  <a:pt x="9" y="43"/>
                  <a:pt x="9" y="43"/>
                </a:cubicBezTo>
                <a:cubicBezTo>
                  <a:pt x="9" y="43"/>
                  <a:pt x="8" y="39"/>
                  <a:pt x="8" y="39"/>
                </a:cubicBezTo>
                <a:cubicBezTo>
                  <a:pt x="8" y="39"/>
                  <a:pt x="9" y="34"/>
                  <a:pt x="9" y="34"/>
                </a:cubicBezTo>
                <a:cubicBezTo>
                  <a:pt x="9" y="34"/>
                  <a:pt x="10" y="31"/>
                  <a:pt x="10" y="31"/>
                </a:cubicBezTo>
                <a:cubicBezTo>
                  <a:pt x="10" y="31"/>
                  <a:pt x="12" y="29"/>
                  <a:pt x="12" y="29"/>
                </a:cubicBezTo>
                <a:cubicBezTo>
                  <a:pt x="12" y="29"/>
                  <a:pt x="13" y="25"/>
                  <a:pt x="13" y="25"/>
                </a:cubicBezTo>
                <a:cubicBezTo>
                  <a:pt x="13" y="25"/>
                  <a:pt x="15" y="22"/>
                  <a:pt x="15" y="22"/>
                </a:cubicBezTo>
                <a:cubicBezTo>
                  <a:pt x="15" y="22"/>
                  <a:pt x="18" y="20"/>
                  <a:pt x="18" y="20"/>
                </a:cubicBezTo>
                <a:cubicBezTo>
                  <a:pt x="18" y="20"/>
                  <a:pt x="21" y="18"/>
                  <a:pt x="21" y="18"/>
                </a:cubicBezTo>
                <a:cubicBezTo>
                  <a:pt x="21" y="18"/>
                  <a:pt x="23" y="16"/>
                  <a:pt x="23" y="16"/>
                </a:cubicBezTo>
                <a:cubicBezTo>
                  <a:pt x="23" y="16"/>
                  <a:pt x="23" y="13"/>
                  <a:pt x="23" y="13"/>
                </a:cubicBezTo>
                <a:cubicBezTo>
                  <a:pt x="23" y="13"/>
                  <a:pt x="22" y="10"/>
                  <a:pt x="22" y="10"/>
                </a:cubicBezTo>
                <a:cubicBezTo>
                  <a:pt x="22" y="10"/>
                  <a:pt x="22" y="5"/>
                  <a:pt x="22" y="5"/>
                </a:cubicBezTo>
                <a:cubicBezTo>
                  <a:pt x="22" y="5"/>
                  <a:pt x="22" y="0"/>
                  <a:pt x="22" y="0"/>
                </a:cubicBezTo>
                <a:cubicBezTo>
                  <a:pt x="22" y="0"/>
                  <a:pt x="25" y="1"/>
                  <a:pt x="25" y="1"/>
                </a:cubicBezTo>
                <a:cubicBezTo>
                  <a:pt x="25" y="1"/>
                  <a:pt x="27" y="3"/>
                  <a:pt x="27" y="3"/>
                </a:cubicBezTo>
                <a:cubicBezTo>
                  <a:pt x="27" y="3"/>
                  <a:pt x="29" y="7"/>
                  <a:pt x="29" y="7"/>
                </a:cubicBezTo>
                <a:cubicBezTo>
                  <a:pt x="29" y="7"/>
                  <a:pt x="34" y="8"/>
                  <a:pt x="34" y="8"/>
                </a:cubicBezTo>
                <a:cubicBezTo>
                  <a:pt x="34" y="8"/>
                  <a:pt x="37" y="8"/>
                  <a:pt x="37" y="8"/>
                </a:cubicBezTo>
                <a:cubicBezTo>
                  <a:pt x="37" y="8"/>
                  <a:pt x="40" y="8"/>
                  <a:pt x="40" y="8"/>
                </a:cubicBezTo>
                <a:cubicBezTo>
                  <a:pt x="40" y="8"/>
                  <a:pt x="42" y="8"/>
                  <a:pt x="42" y="8"/>
                </a:cubicBezTo>
                <a:cubicBezTo>
                  <a:pt x="42" y="8"/>
                  <a:pt x="44" y="9"/>
                  <a:pt x="44" y="9"/>
                </a:cubicBezTo>
                <a:cubicBezTo>
                  <a:pt x="44" y="9"/>
                  <a:pt x="46" y="8"/>
                  <a:pt x="46" y="8"/>
                </a:cubicBezTo>
                <a:cubicBezTo>
                  <a:pt x="46" y="8"/>
                  <a:pt x="49" y="10"/>
                  <a:pt x="49" y="10"/>
                </a:cubicBezTo>
                <a:cubicBezTo>
                  <a:pt x="49" y="10"/>
                  <a:pt x="51" y="13"/>
                  <a:pt x="51" y="13"/>
                </a:cubicBezTo>
                <a:cubicBezTo>
                  <a:pt x="51" y="13"/>
                  <a:pt x="56" y="16"/>
                  <a:pt x="56" y="16"/>
                </a:cubicBezTo>
                <a:cubicBezTo>
                  <a:pt x="56" y="16"/>
                  <a:pt x="59" y="16"/>
                  <a:pt x="59" y="16"/>
                </a:cubicBezTo>
                <a:cubicBezTo>
                  <a:pt x="59" y="16"/>
                  <a:pt x="61" y="18"/>
                  <a:pt x="61" y="18"/>
                </a:cubicBezTo>
                <a:cubicBezTo>
                  <a:pt x="61" y="18"/>
                  <a:pt x="62" y="22"/>
                  <a:pt x="62" y="22"/>
                </a:cubicBezTo>
                <a:cubicBezTo>
                  <a:pt x="62" y="22"/>
                  <a:pt x="62" y="27"/>
                  <a:pt x="62" y="27"/>
                </a:cubicBezTo>
                <a:cubicBezTo>
                  <a:pt x="62" y="27"/>
                  <a:pt x="64" y="32"/>
                  <a:pt x="64" y="32"/>
                </a:cubicBezTo>
                <a:cubicBezTo>
                  <a:pt x="64" y="32"/>
                  <a:pt x="65" y="37"/>
                  <a:pt x="65" y="37"/>
                </a:cubicBezTo>
                <a:cubicBezTo>
                  <a:pt x="65" y="37"/>
                  <a:pt x="69" y="40"/>
                  <a:pt x="69" y="40"/>
                </a:cubicBezTo>
                <a:cubicBezTo>
                  <a:pt x="69" y="40"/>
                  <a:pt x="73" y="42"/>
                  <a:pt x="73" y="42"/>
                </a:cubicBezTo>
                <a:cubicBezTo>
                  <a:pt x="73" y="42"/>
                  <a:pt x="77" y="42"/>
                  <a:pt x="77" y="42"/>
                </a:cubicBezTo>
                <a:cubicBezTo>
                  <a:pt x="77" y="42"/>
                  <a:pt x="81" y="45"/>
                  <a:pt x="81" y="45"/>
                </a:cubicBezTo>
                <a:cubicBezTo>
                  <a:pt x="81" y="45"/>
                  <a:pt x="90" y="50"/>
                  <a:pt x="90" y="50"/>
                </a:cubicBezTo>
                <a:cubicBezTo>
                  <a:pt x="90" y="50"/>
                  <a:pt x="93" y="53"/>
                  <a:pt x="93" y="53"/>
                </a:cubicBezTo>
                <a:cubicBezTo>
                  <a:pt x="93" y="53"/>
                  <a:pt x="97" y="58"/>
                  <a:pt x="97" y="58"/>
                </a:cubicBezTo>
                <a:cubicBezTo>
                  <a:pt x="97" y="58"/>
                  <a:pt x="99" y="61"/>
                  <a:pt x="99" y="61"/>
                </a:cubicBezTo>
                <a:cubicBezTo>
                  <a:pt x="99" y="61"/>
                  <a:pt x="99" y="61"/>
                  <a:pt x="99" y="61"/>
                </a:cubicBezTo>
                <a:cubicBezTo>
                  <a:pt x="99" y="61"/>
                  <a:pt x="99" y="61"/>
                  <a:pt x="99" y="61"/>
                </a:cubicBezTo>
                <a:cubicBezTo>
                  <a:pt x="99" y="61"/>
                  <a:pt x="103" y="60"/>
                  <a:pt x="103" y="60"/>
                </a:cubicBezTo>
                <a:cubicBezTo>
                  <a:pt x="103" y="60"/>
                  <a:pt x="104" y="59"/>
                  <a:pt x="104" y="59"/>
                </a:cubicBezTo>
                <a:cubicBezTo>
                  <a:pt x="104" y="59"/>
                  <a:pt x="107" y="56"/>
                  <a:pt x="107" y="56"/>
                </a:cubicBezTo>
                <a:cubicBezTo>
                  <a:pt x="107" y="56"/>
                  <a:pt x="109" y="54"/>
                  <a:pt x="109" y="54"/>
                </a:cubicBezTo>
                <a:cubicBezTo>
                  <a:pt x="109" y="54"/>
                  <a:pt x="111" y="49"/>
                  <a:pt x="111" y="49"/>
                </a:cubicBezTo>
                <a:cubicBezTo>
                  <a:pt x="111" y="49"/>
                  <a:pt x="112" y="45"/>
                  <a:pt x="112" y="45"/>
                </a:cubicBezTo>
                <a:cubicBezTo>
                  <a:pt x="112" y="45"/>
                  <a:pt x="112" y="41"/>
                  <a:pt x="112" y="41"/>
                </a:cubicBezTo>
                <a:cubicBezTo>
                  <a:pt x="112" y="41"/>
                  <a:pt x="110" y="36"/>
                  <a:pt x="110" y="36"/>
                </a:cubicBezTo>
                <a:cubicBezTo>
                  <a:pt x="110" y="36"/>
                  <a:pt x="109" y="33"/>
                  <a:pt x="109" y="33"/>
                </a:cubicBezTo>
                <a:cubicBezTo>
                  <a:pt x="109" y="33"/>
                  <a:pt x="109" y="27"/>
                  <a:pt x="109" y="27"/>
                </a:cubicBezTo>
                <a:cubicBezTo>
                  <a:pt x="109" y="27"/>
                  <a:pt x="110" y="23"/>
                  <a:pt x="110" y="23"/>
                </a:cubicBezTo>
                <a:cubicBezTo>
                  <a:pt x="110" y="23"/>
                  <a:pt x="113" y="17"/>
                  <a:pt x="113" y="17"/>
                </a:cubicBezTo>
                <a:cubicBezTo>
                  <a:pt x="113" y="17"/>
                  <a:pt x="116" y="13"/>
                  <a:pt x="116" y="13"/>
                </a:cubicBezTo>
                <a:cubicBezTo>
                  <a:pt x="116" y="13"/>
                  <a:pt x="120" y="9"/>
                  <a:pt x="120" y="9"/>
                </a:cubicBezTo>
                <a:cubicBezTo>
                  <a:pt x="120" y="9"/>
                  <a:pt x="121" y="9"/>
                  <a:pt x="121" y="9"/>
                </a:cubicBezTo>
                <a:cubicBezTo>
                  <a:pt x="121" y="9"/>
                  <a:pt x="124" y="9"/>
                  <a:pt x="124" y="9"/>
                </a:cubicBezTo>
                <a:cubicBezTo>
                  <a:pt x="124" y="9"/>
                  <a:pt x="125" y="7"/>
                  <a:pt x="125" y="7"/>
                </a:cubicBezTo>
                <a:cubicBezTo>
                  <a:pt x="125" y="7"/>
                  <a:pt x="127" y="6"/>
                  <a:pt x="127" y="6"/>
                </a:cubicBezTo>
                <a:cubicBezTo>
                  <a:pt x="127" y="6"/>
                  <a:pt x="129" y="6"/>
                  <a:pt x="129" y="6"/>
                </a:cubicBezTo>
                <a:cubicBezTo>
                  <a:pt x="129" y="6"/>
                  <a:pt x="132" y="6"/>
                  <a:pt x="132" y="6"/>
                </a:cubicBezTo>
                <a:cubicBezTo>
                  <a:pt x="132" y="6"/>
                  <a:pt x="134" y="7"/>
                  <a:pt x="134" y="7"/>
                </a:cubicBezTo>
                <a:cubicBezTo>
                  <a:pt x="134" y="7"/>
                  <a:pt x="137" y="9"/>
                  <a:pt x="137" y="9"/>
                </a:cubicBezTo>
                <a:cubicBezTo>
                  <a:pt x="137" y="9"/>
                  <a:pt x="139" y="11"/>
                  <a:pt x="139" y="11"/>
                </a:cubicBezTo>
                <a:cubicBezTo>
                  <a:pt x="139" y="11"/>
                  <a:pt x="141" y="11"/>
                  <a:pt x="141" y="11"/>
                </a:cubicBezTo>
                <a:cubicBezTo>
                  <a:pt x="141" y="11"/>
                  <a:pt x="142" y="13"/>
                  <a:pt x="142" y="13"/>
                </a:cubicBezTo>
                <a:cubicBezTo>
                  <a:pt x="142" y="13"/>
                  <a:pt x="142" y="16"/>
                  <a:pt x="142" y="16"/>
                </a:cubicBezTo>
                <a:cubicBezTo>
                  <a:pt x="142" y="16"/>
                  <a:pt x="142" y="19"/>
                  <a:pt x="142" y="19"/>
                </a:cubicBezTo>
                <a:cubicBezTo>
                  <a:pt x="142" y="19"/>
                  <a:pt x="143" y="20"/>
                  <a:pt x="143" y="20"/>
                </a:cubicBezTo>
                <a:cubicBezTo>
                  <a:pt x="143" y="20"/>
                  <a:pt x="146" y="21"/>
                  <a:pt x="146" y="21"/>
                </a:cubicBezTo>
                <a:cubicBezTo>
                  <a:pt x="146" y="21"/>
                  <a:pt x="149" y="21"/>
                  <a:pt x="149" y="21"/>
                </a:cubicBezTo>
                <a:cubicBezTo>
                  <a:pt x="149" y="21"/>
                  <a:pt x="151" y="24"/>
                  <a:pt x="151" y="24"/>
                </a:cubicBezTo>
                <a:cubicBezTo>
                  <a:pt x="151" y="24"/>
                  <a:pt x="153" y="25"/>
                  <a:pt x="153" y="25"/>
                </a:cubicBezTo>
                <a:cubicBezTo>
                  <a:pt x="153" y="25"/>
                  <a:pt x="156" y="25"/>
                  <a:pt x="156" y="25"/>
                </a:cubicBezTo>
                <a:cubicBezTo>
                  <a:pt x="156" y="25"/>
                  <a:pt x="159" y="25"/>
                  <a:pt x="159" y="25"/>
                </a:cubicBezTo>
                <a:cubicBezTo>
                  <a:pt x="159" y="25"/>
                  <a:pt x="161" y="26"/>
                  <a:pt x="161" y="26"/>
                </a:cubicBezTo>
                <a:cubicBezTo>
                  <a:pt x="161" y="26"/>
                  <a:pt x="163" y="30"/>
                  <a:pt x="163" y="30"/>
                </a:cubicBezTo>
                <a:cubicBezTo>
                  <a:pt x="163" y="30"/>
                  <a:pt x="164" y="33"/>
                  <a:pt x="164" y="33"/>
                </a:cubicBezTo>
                <a:cubicBezTo>
                  <a:pt x="164" y="33"/>
                  <a:pt x="164" y="33"/>
                  <a:pt x="164" y="33"/>
                </a:cubicBezTo>
                <a:cubicBezTo>
                  <a:pt x="164" y="33"/>
                  <a:pt x="163" y="33"/>
                  <a:pt x="163" y="33"/>
                </a:cubicBezTo>
                <a:cubicBezTo>
                  <a:pt x="163" y="33"/>
                  <a:pt x="162" y="35"/>
                  <a:pt x="162" y="35"/>
                </a:cubicBezTo>
                <a:cubicBezTo>
                  <a:pt x="162" y="35"/>
                  <a:pt x="161" y="38"/>
                  <a:pt x="161" y="38"/>
                </a:cubicBezTo>
                <a:cubicBezTo>
                  <a:pt x="161" y="38"/>
                  <a:pt x="161" y="42"/>
                  <a:pt x="161" y="42"/>
                </a:cubicBezTo>
                <a:cubicBezTo>
                  <a:pt x="161" y="42"/>
                  <a:pt x="162" y="47"/>
                  <a:pt x="162" y="47"/>
                </a:cubicBezTo>
                <a:cubicBezTo>
                  <a:pt x="162" y="47"/>
                  <a:pt x="163" y="51"/>
                  <a:pt x="163" y="51"/>
                </a:cubicBezTo>
                <a:cubicBezTo>
                  <a:pt x="163" y="51"/>
                  <a:pt x="162" y="55"/>
                  <a:pt x="162" y="55"/>
                </a:cubicBezTo>
                <a:cubicBezTo>
                  <a:pt x="162" y="55"/>
                  <a:pt x="161" y="59"/>
                  <a:pt x="161" y="59"/>
                </a:cubicBezTo>
                <a:cubicBezTo>
                  <a:pt x="161" y="59"/>
                  <a:pt x="160" y="61"/>
                  <a:pt x="160" y="61"/>
                </a:cubicBezTo>
                <a:cubicBezTo>
                  <a:pt x="160" y="61"/>
                  <a:pt x="160" y="63"/>
                  <a:pt x="160" y="63"/>
                </a:cubicBezTo>
                <a:cubicBezTo>
                  <a:pt x="160" y="63"/>
                  <a:pt x="161" y="68"/>
                  <a:pt x="161" y="68"/>
                </a:cubicBezTo>
                <a:cubicBezTo>
                  <a:pt x="161" y="68"/>
                  <a:pt x="161" y="73"/>
                  <a:pt x="161" y="73"/>
                </a:cubicBezTo>
                <a:cubicBezTo>
                  <a:pt x="161" y="73"/>
                  <a:pt x="162" y="78"/>
                  <a:pt x="162" y="78"/>
                </a:cubicBezTo>
                <a:cubicBezTo>
                  <a:pt x="162" y="78"/>
                  <a:pt x="163" y="82"/>
                  <a:pt x="163" y="82"/>
                </a:cubicBezTo>
                <a:cubicBezTo>
                  <a:pt x="163" y="82"/>
                  <a:pt x="165" y="219"/>
                  <a:pt x="165" y="219"/>
                </a:cubicBezTo>
                <a:cubicBezTo>
                  <a:pt x="165" y="219"/>
                  <a:pt x="165" y="221"/>
                  <a:pt x="165" y="221"/>
                </a:cubicBezTo>
                <a:cubicBezTo>
                  <a:pt x="165" y="221"/>
                  <a:pt x="165" y="221"/>
                  <a:pt x="165" y="221"/>
                </a:cubicBezTo>
                <a:cubicBezTo>
                  <a:pt x="165" y="221"/>
                  <a:pt x="166" y="233"/>
                  <a:pt x="166" y="2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66" y="233"/>
                  <a:pt x="166" y="275"/>
                  <a:pt x="166" y="275"/>
                </a:cubicBezTo>
                <a:cubicBezTo>
                  <a:pt x="166" y="275"/>
                  <a:pt x="156" y="275"/>
                  <a:pt x="156" y="275"/>
                </a:cubicBezTo>
                <a:cubicBezTo>
                  <a:pt x="156" y="275"/>
                  <a:pt x="156" y="285"/>
                  <a:pt x="156" y="285"/>
                </a:cubicBezTo>
                <a:cubicBezTo>
                  <a:pt x="156" y="285"/>
                  <a:pt x="70" y="203"/>
                  <a:pt x="70" y="203"/>
                </a:cubicBezTo>
                <a:cubicBezTo>
                  <a:pt x="70" y="203"/>
                  <a:pt x="59" y="212"/>
                  <a:pt x="59" y="212"/>
                </a:cubicBezTo>
                <a:cubicBezTo>
                  <a:pt x="59" y="212"/>
                  <a:pt x="59" y="213"/>
                  <a:pt x="59" y="2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rgbClr val="BABCBE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0" name="Freeform 1673"/>
          <p:cNvSpPr>
            <a:spLocks/>
          </p:cNvSpPr>
          <p:nvPr/>
        </p:nvSpPr>
        <p:spPr bwMode="gray">
          <a:xfrm>
            <a:off x="5826523" y="2445630"/>
            <a:ext cx="27596" cy="12534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0" y="0"/>
              </a:cxn>
              <a:cxn ang="0">
                <a:pos x="8" y="1"/>
              </a:cxn>
              <a:cxn ang="0">
                <a:pos x="7" y="2"/>
              </a:cxn>
              <a:cxn ang="0">
                <a:pos x="6" y="3"/>
              </a:cxn>
              <a:cxn ang="0">
                <a:pos x="5" y="4"/>
              </a:cxn>
              <a:cxn ang="0">
                <a:pos x="5" y="5"/>
              </a:cxn>
              <a:cxn ang="0">
                <a:pos x="4" y="6"/>
              </a:cxn>
              <a:cxn ang="0">
                <a:pos x="2" y="6"/>
              </a:cxn>
              <a:cxn ang="0">
                <a:pos x="1" y="8"/>
              </a:cxn>
              <a:cxn ang="0">
                <a:pos x="1" y="9"/>
              </a:cxn>
              <a:cxn ang="0">
                <a:pos x="2" y="9"/>
              </a:cxn>
              <a:cxn ang="0">
                <a:pos x="3" y="8"/>
              </a:cxn>
              <a:cxn ang="0">
                <a:pos x="6" y="7"/>
              </a:cxn>
              <a:cxn ang="0">
                <a:pos x="7" y="6"/>
              </a:cxn>
              <a:cxn ang="0">
                <a:pos x="9" y="5"/>
              </a:cxn>
              <a:cxn ang="0">
                <a:pos x="10" y="3"/>
              </a:cxn>
              <a:cxn ang="0">
                <a:pos x="11" y="1"/>
              </a:cxn>
            </a:cxnLst>
            <a:rect l="0" t="0" r="r" b="b"/>
            <a:pathLst>
              <a:path w="11" h="9">
                <a:moveTo>
                  <a:pt x="11" y="1"/>
                </a:move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9" y="0"/>
                  <a:pt x="8" y="1"/>
                </a:cubicBezTo>
                <a:cubicBezTo>
                  <a:pt x="8" y="1"/>
                  <a:pt x="8" y="2"/>
                  <a:pt x="7" y="2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2" y="6"/>
                </a:cubicBezTo>
                <a:cubicBezTo>
                  <a:pt x="2" y="7"/>
                  <a:pt x="1" y="7"/>
                  <a:pt x="1" y="8"/>
                </a:cubicBezTo>
                <a:cubicBezTo>
                  <a:pt x="0" y="8"/>
                  <a:pt x="0" y="8"/>
                  <a:pt x="1" y="9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3" y="8"/>
                  <a:pt x="3" y="8"/>
                </a:cubicBezTo>
                <a:cubicBezTo>
                  <a:pt x="4" y="7"/>
                  <a:pt x="5" y="7"/>
                  <a:pt x="6" y="7"/>
                </a:cubicBezTo>
                <a:cubicBezTo>
                  <a:pt x="6" y="6"/>
                  <a:pt x="7" y="6"/>
                  <a:pt x="7" y="6"/>
                </a:cubicBezTo>
                <a:cubicBezTo>
                  <a:pt x="8" y="6"/>
                  <a:pt x="8" y="5"/>
                  <a:pt x="9" y="5"/>
                </a:cubicBezTo>
                <a:cubicBezTo>
                  <a:pt x="9" y="4"/>
                  <a:pt x="10" y="3"/>
                  <a:pt x="10" y="3"/>
                </a:cubicBezTo>
                <a:cubicBezTo>
                  <a:pt x="10" y="2"/>
                  <a:pt x="10" y="2"/>
                  <a:pt x="1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1" name="Freeform 1674"/>
          <p:cNvSpPr>
            <a:spLocks/>
          </p:cNvSpPr>
          <p:nvPr/>
        </p:nvSpPr>
        <p:spPr bwMode="gray">
          <a:xfrm>
            <a:off x="5932550" y="2630846"/>
            <a:ext cx="10167" cy="13927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2" y="9"/>
              </a:cxn>
              <a:cxn ang="0">
                <a:pos x="2" y="6"/>
              </a:cxn>
              <a:cxn ang="0">
                <a:pos x="3" y="4"/>
              </a:cxn>
              <a:cxn ang="0">
                <a:pos x="4" y="2"/>
              </a:cxn>
              <a:cxn ang="0">
                <a:pos x="3" y="1"/>
              </a:cxn>
              <a:cxn ang="0">
                <a:pos x="2" y="0"/>
              </a:cxn>
              <a:cxn ang="0">
                <a:pos x="2" y="1"/>
              </a:cxn>
              <a:cxn ang="0">
                <a:pos x="2" y="3"/>
              </a:cxn>
              <a:cxn ang="0">
                <a:pos x="1" y="5"/>
              </a:cxn>
              <a:cxn ang="0">
                <a:pos x="0" y="7"/>
              </a:cxn>
              <a:cxn ang="0">
                <a:pos x="1" y="9"/>
              </a:cxn>
            </a:cxnLst>
            <a:rect l="0" t="0" r="r" b="b"/>
            <a:pathLst>
              <a:path w="4" h="10">
                <a:moveTo>
                  <a:pt x="1" y="9"/>
                </a:moveTo>
                <a:cubicBezTo>
                  <a:pt x="1" y="10"/>
                  <a:pt x="1" y="10"/>
                  <a:pt x="2" y="9"/>
                </a:cubicBezTo>
                <a:cubicBezTo>
                  <a:pt x="2" y="8"/>
                  <a:pt x="2" y="7"/>
                  <a:pt x="2" y="6"/>
                </a:cubicBezTo>
                <a:cubicBezTo>
                  <a:pt x="3" y="5"/>
                  <a:pt x="3" y="4"/>
                  <a:pt x="3" y="4"/>
                </a:cubicBezTo>
                <a:cubicBezTo>
                  <a:pt x="4" y="3"/>
                  <a:pt x="4" y="3"/>
                  <a:pt x="4" y="2"/>
                </a:cubicBezTo>
                <a:cubicBezTo>
                  <a:pt x="4" y="2"/>
                  <a:pt x="4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2"/>
                  <a:pt x="2" y="2"/>
                  <a:pt x="2" y="3"/>
                </a:cubicBezTo>
                <a:cubicBezTo>
                  <a:pt x="1" y="3"/>
                  <a:pt x="1" y="4"/>
                  <a:pt x="1" y="5"/>
                </a:cubicBezTo>
                <a:cubicBezTo>
                  <a:pt x="1" y="5"/>
                  <a:pt x="0" y="6"/>
                  <a:pt x="0" y="7"/>
                </a:cubicBezTo>
                <a:cubicBezTo>
                  <a:pt x="0" y="7"/>
                  <a:pt x="0" y="8"/>
                  <a:pt x="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2" name="Freeform 1750"/>
          <p:cNvSpPr>
            <a:spLocks/>
          </p:cNvSpPr>
          <p:nvPr/>
        </p:nvSpPr>
        <p:spPr bwMode="gray">
          <a:xfrm>
            <a:off x="5852667" y="2465126"/>
            <a:ext cx="8714" cy="2089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2" y="1"/>
              </a:cxn>
              <a:cxn ang="0">
                <a:pos x="3" y="0"/>
              </a:cxn>
              <a:cxn ang="0">
                <a:pos x="4" y="0"/>
              </a:cxn>
              <a:cxn ang="0">
                <a:pos x="4" y="4"/>
              </a:cxn>
              <a:cxn ang="0">
                <a:pos x="3" y="9"/>
              </a:cxn>
              <a:cxn ang="0">
                <a:pos x="2" y="12"/>
              </a:cxn>
              <a:cxn ang="0">
                <a:pos x="2" y="14"/>
              </a:cxn>
              <a:cxn ang="0">
                <a:pos x="3" y="15"/>
              </a:cxn>
              <a:cxn ang="0">
                <a:pos x="2" y="15"/>
              </a:cxn>
              <a:cxn ang="0">
                <a:pos x="1" y="13"/>
              </a:cxn>
              <a:cxn ang="0">
                <a:pos x="1" y="8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4" h="15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3"/>
                  <a:pt x="0" y="3"/>
                </a:cubicBezTo>
                <a:cubicBezTo>
                  <a:pt x="0" y="3"/>
                  <a:pt x="2" y="1"/>
                  <a:pt x="2" y="1"/>
                </a:cubicBezTo>
                <a:cubicBezTo>
                  <a:pt x="2" y="1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4"/>
                  <a:pt x="4" y="4"/>
                </a:cubicBezTo>
                <a:cubicBezTo>
                  <a:pt x="4" y="4"/>
                  <a:pt x="3" y="9"/>
                  <a:pt x="3" y="9"/>
                </a:cubicBezTo>
                <a:cubicBezTo>
                  <a:pt x="3" y="9"/>
                  <a:pt x="2" y="12"/>
                  <a:pt x="2" y="12"/>
                </a:cubicBezTo>
                <a:cubicBezTo>
                  <a:pt x="2" y="12"/>
                  <a:pt x="2" y="14"/>
                  <a:pt x="2" y="14"/>
                </a:cubicBezTo>
                <a:cubicBezTo>
                  <a:pt x="2" y="14"/>
                  <a:pt x="3" y="15"/>
                  <a:pt x="3" y="15"/>
                </a:cubicBezTo>
                <a:cubicBezTo>
                  <a:pt x="3" y="15"/>
                  <a:pt x="2" y="15"/>
                  <a:pt x="2" y="15"/>
                </a:cubicBezTo>
                <a:cubicBezTo>
                  <a:pt x="2" y="15"/>
                  <a:pt x="1" y="13"/>
                  <a:pt x="1" y="13"/>
                </a:cubicBezTo>
                <a:cubicBezTo>
                  <a:pt x="1" y="13"/>
                  <a:pt x="1" y="8"/>
                  <a:pt x="1" y="8"/>
                </a:cubicBezTo>
                <a:cubicBezTo>
                  <a:pt x="1" y="8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3" name="Freeform 1171"/>
          <p:cNvSpPr>
            <a:spLocks/>
          </p:cNvSpPr>
          <p:nvPr/>
        </p:nvSpPr>
        <p:spPr bwMode="gray">
          <a:xfrm>
            <a:off x="5281865" y="2293835"/>
            <a:ext cx="567898" cy="481840"/>
          </a:xfrm>
          <a:custGeom>
            <a:avLst/>
            <a:gdLst/>
            <a:ahLst/>
            <a:cxnLst>
              <a:cxn ang="0">
                <a:pos x="57" y="5"/>
              </a:cxn>
              <a:cxn ang="0">
                <a:pos x="124" y="64"/>
              </a:cxn>
              <a:cxn ang="0">
                <a:pos x="136" y="76"/>
              </a:cxn>
              <a:cxn ang="0">
                <a:pos x="145" y="78"/>
              </a:cxn>
              <a:cxn ang="0">
                <a:pos x="149" y="90"/>
              </a:cxn>
              <a:cxn ang="0">
                <a:pos x="153" y="97"/>
              </a:cxn>
              <a:cxn ang="0">
                <a:pos x="158" y="105"/>
              </a:cxn>
              <a:cxn ang="0">
                <a:pos x="163" y="117"/>
              </a:cxn>
              <a:cxn ang="0">
                <a:pos x="164" y="125"/>
              </a:cxn>
              <a:cxn ang="0">
                <a:pos x="164" y="131"/>
              </a:cxn>
              <a:cxn ang="0">
                <a:pos x="169" y="141"/>
              </a:cxn>
              <a:cxn ang="0">
                <a:pos x="173" y="155"/>
              </a:cxn>
              <a:cxn ang="0">
                <a:pos x="174" y="158"/>
              </a:cxn>
              <a:cxn ang="0">
                <a:pos x="177" y="159"/>
              </a:cxn>
              <a:cxn ang="0">
                <a:pos x="180" y="164"/>
              </a:cxn>
              <a:cxn ang="0">
                <a:pos x="193" y="192"/>
              </a:cxn>
              <a:cxn ang="0">
                <a:pos x="221" y="252"/>
              </a:cxn>
              <a:cxn ang="0">
                <a:pos x="131" y="343"/>
              </a:cxn>
              <a:cxn ang="0">
                <a:pos x="108" y="307"/>
              </a:cxn>
              <a:cxn ang="0">
                <a:pos x="102" y="307"/>
              </a:cxn>
              <a:cxn ang="0">
                <a:pos x="99" y="305"/>
              </a:cxn>
              <a:cxn ang="0">
                <a:pos x="97" y="311"/>
              </a:cxn>
              <a:cxn ang="0">
                <a:pos x="98" y="318"/>
              </a:cxn>
              <a:cxn ang="0">
                <a:pos x="96" y="324"/>
              </a:cxn>
              <a:cxn ang="0">
                <a:pos x="94" y="328"/>
              </a:cxn>
              <a:cxn ang="0">
                <a:pos x="92" y="320"/>
              </a:cxn>
              <a:cxn ang="0">
                <a:pos x="88" y="313"/>
              </a:cxn>
              <a:cxn ang="0">
                <a:pos x="81" y="295"/>
              </a:cxn>
              <a:cxn ang="0">
                <a:pos x="77" y="282"/>
              </a:cxn>
              <a:cxn ang="0">
                <a:pos x="74" y="274"/>
              </a:cxn>
              <a:cxn ang="0">
                <a:pos x="72" y="263"/>
              </a:cxn>
              <a:cxn ang="0">
                <a:pos x="69" y="256"/>
              </a:cxn>
              <a:cxn ang="0">
                <a:pos x="63" y="247"/>
              </a:cxn>
              <a:cxn ang="0">
                <a:pos x="58" y="242"/>
              </a:cxn>
              <a:cxn ang="0">
                <a:pos x="52" y="229"/>
              </a:cxn>
              <a:cxn ang="0">
                <a:pos x="51" y="217"/>
              </a:cxn>
              <a:cxn ang="0">
                <a:pos x="50" y="208"/>
              </a:cxn>
              <a:cxn ang="0">
                <a:pos x="49" y="193"/>
              </a:cxn>
              <a:cxn ang="0">
                <a:pos x="46" y="182"/>
              </a:cxn>
              <a:cxn ang="0">
                <a:pos x="41" y="171"/>
              </a:cxn>
              <a:cxn ang="0">
                <a:pos x="34" y="165"/>
              </a:cxn>
              <a:cxn ang="0">
                <a:pos x="31" y="156"/>
              </a:cxn>
              <a:cxn ang="0">
                <a:pos x="30" y="149"/>
              </a:cxn>
              <a:cxn ang="0">
                <a:pos x="28" y="140"/>
              </a:cxn>
              <a:cxn ang="0">
                <a:pos x="23" y="131"/>
              </a:cxn>
              <a:cxn ang="0">
                <a:pos x="21" y="123"/>
              </a:cxn>
              <a:cxn ang="0">
                <a:pos x="14" y="106"/>
              </a:cxn>
              <a:cxn ang="0">
                <a:pos x="10" y="95"/>
              </a:cxn>
              <a:cxn ang="0">
                <a:pos x="4" y="85"/>
              </a:cxn>
              <a:cxn ang="0">
                <a:pos x="1" y="77"/>
              </a:cxn>
              <a:cxn ang="0">
                <a:pos x="3" y="58"/>
              </a:cxn>
              <a:cxn ang="0">
                <a:pos x="21" y="48"/>
              </a:cxn>
              <a:cxn ang="0">
                <a:pos x="29" y="43"/>
              </a:cxn>
              <a:cxn ang="0">
                <a:pos x="32" y="35"/>
              </a:cxn>
              <a:cxn ang="0">
                <a:pos x="22" y="13"/>
              </a:cxn>
            </a:cxnLst>
            <a:rect l="0" t="0" r="r" b="b"/>
            <a:pathLst>
              <a:path w="226" h="343">
                <a:moveTo>
                  <a:pt x="45" y="0"/>
                </a:moveTo>
                <a:cubicBezTo>
                  <a:pt x="45" y="0"/>
                  <a:pt x="45" y="1"/>
                  <a:pt x="45" y="1"/>
                </a:cubicBezTo>
                <a:cubicBezTo>
                  <a:pt x="45" y="1"/>
                  <a:pt x="57" y="5"/>
                  <a:pt x="57" y="5"/>
                </a:cubicBezTo>
                <a:cubicBezTo>
                  <a:pt x="57" y="5"/>
                  <a:pt x="76" y="22"/>
                  <a:pt x="76" y="22"/>
                </a:cubicBezTo>
                <a:cubicBezTo>
                  <a:pt x="76" y="22"/>
                  <a:pt x="104" y="62"/>
                  <a:pt x="104" y="62"/>
                </a:cubicBezTo>
                <a:cubicBezTo>
                  <a:pt x="104" y="62"/>
                  <a:pt x="124" y="64"/>
                  <a:pt x="124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24" y="64"/>
                  <a:pt x="134" y="66"/>
                  <a:pt x="134" y="66"/>
                </a:cubicBezTo>
                <a:cubicBezTo>
                  <a:pt x="134" y="66"/>
                  <a:pt x="136" y="76"/>
                  <a:pt x="136" y="76"/>
                </a:cubicBezTo>
                <a:cubicBezTo>
                  <a:pt x="136" y="76"/>
                  <a:pt x="144" y="76"/>
                  <a:pt x="144" y="76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4" y="76"/>
                  <a:pt x="145" y="78"/>
                  <a:pt x="145" y="78"/>
                </a:cubicBezTo>
                <a:cubicBezTo>
                  <a:pt x="145" y="78"/>
                  <a:pt x="146" y="82"/>
                  <a:pt x="146" y="82"/>
                </a:cubicBezTo>
                <a:cubicBezTo>
                  <a:pt x="146" y="82"/>
                  <a:pt x="147" y="86"/>
                  <a:pt x="147" y="86"/>
                </a:cubicBezTo>
                <a:cubicBezTo>
                  <a:pt x="147" y="86"/>
                  <a:pt x="149" y="90"/>
                  <a:pt x="149" y="90"/>
                </a:cubicBezTo>
                <a:cubicBezTo>
                  <a:pt x="149" y="90"/>
                  <a:pt x="149" y="93"/>
                  <a:pt x="149" y="93"/>
                </a:cubicBezTo>
                <a:cubicBezTo>
                  <a:pt x="149" y="93"/>
                  <a:pt x="151" y="95"/>
                  <a:pt x="151" y="95"/>
                </a:cubicBezTo>
                <a:cubicBezTo>
                  <a:pt x="151" y="95"/>
                  <a:pt x="153" y="97"/>
                  <a:pt x="153" y="97"/>
                </a:cubicBezTo>
                <a:cubicBezTo>
                  <a:pt x="153" y="97"/>
                  <a:pt x="154" y="101"/>
                  <a:pt x="154" y="101"/>
                </a:cubicBezTo>
                <a:cubicBezTo>
                  <a:pt x="154" y="101"/>
                  <a:pt x="156" y="105"/>
                  <a:pt x="156" y="105"/>
                </a:cubicBezTo>
                <a:cubicBezTo>
                  <a:pt x="156" y="105"/>
                  <a:pt x="158" y="105"/>
                  <a:pt x="158" y="105"/>
                </a:cubicBezTo>
                <a:cubicBezTo>
                  <a:pt x="158" y="105"/>
                  <a:pt x="160" y="110"/>
                  <a:pt x="160" y="110"/>
                </a:cubicBezTo>
                <a:cubicBezTo>
                  <a:pt x="160" y="110"/>
                  <a:pt x="162" y="111"/>
                  <a:pt x="162" y="111"/>
                </a:cubicBezTo>
                <a:cubicBezTo>
                  <a:pt x="162" y="111"/>
                  <a:pt x="163" y="117"/>
                  <a:pt x="163" y="117"/>
                </a:cubicBezTo>
                <a:cubicBezTo>
                  <a:pt x="163" y="117"/>
                  <a:pt x="165" y="122"/>
                  <a:pt x="165" y="122"/>
                </a:cubicBezTo>
                <a:cubicBezTo>
                  <a:pt x="165" y="122"/>
                  <a:pt x="165" y="123"/>
                  <a:pt x="165" y="123"/>
                </a:cubicBezTo>
                <a:cubicBezTo>
                  <a:pt x="165" y="123"/>
                  <a:pt x="164" y="125"/>
                  <a:pt x="164" y="125"/>
                </a:cubicBezTo>
                <a:cubicBezTo>
                  <a:pt x="164" y="125"/>
                  <a:pt x="163" y="127"/>
                  <a:pt x="163" y="127"/>
                </a:cubicBezTo>
                <a:cubicBezTo>
                  <a:pt x="163" y="127"/>
                  <a:pt x="163" y="129"/>
                  <a:pt x="163" y="129"/>
                </a:cubicBezTo>
                <a:cubicBezTo>
                  <a:pt x="163" y="129"/>
                  <a:pt x="164" y="131"/>
                  <a:pt x="164" y="131"/>
                </a:cubicBezTo>
                <a:cubicBezTo>
                  <a:pt x="164" y="131"/>
                  <a:pt x="166" y="134"/>
                  <a:pt x="166" y="134"/>
                </a:cubicBezTo>
                <a:cubicBezTo>
                  <a:pt x="166" y="134"/>
                  <a:pt x="167" y="139"/>
                  <a:pt x="167" y="139"/>
                </a:cubicBezTo>
                <a:cubicBezTo>
                  <a:pt x="167" y="139"/>
                  <a:pt x="169" y="141"/>
                  <a:pt x="169" y="141"/>
                </a:cubicBezTo>
                <a:cubicBezTo>
                  <a:pt x="169" y="141"/>
                  <a:pt x="170" y="146"/>
                  <a:pt x="170" y="146"/>
                </a:cubicBezTo>
                <a:cubicBezTo>
                  <a:pt x="170" y="146"/>
                  <a:pt x="172" y="153"/>
                  <a:pt x="172" y="153"/>
                </a:cubicBezTo>
                <a:cubicBezTo>
                  <a:pt x="172" y="153"/>
                  <a:pt x="173" y="155"/>
                  <a:pt x="173" y="155"/>
                </a:cubicBezTo>
                <a:cubicBezTo>
                  <a:pt x="173" y="155"/>
                  <a:pt x="173" y="154"/>
                  <a:pt x="173" y="154"/>
                </a:cubicBezTo>
                <a:cubicBezTo>
                  <a:pt x="173" y="154"/>
                  <a:pt x="174" y="156"/>
                  <a:pt x="174" y="156"/>
                </a:cubicBezTo>
                <a:cubicBezTo>
                  <a:pt x="174" y="156"/>
                  <a:pt x="174" y="158"/>
                  <a:pt x="174" y="158"/>
                </a:cubicBezTo>
                <a:cubicBezTo>
                  <a:pt x="174" y="158"/>
                  <a:pt x="175" y="159"/>
                  <a:pt x="175" y="159"/>
                </a:cubicBezTo>
                <a:cubicBezTo>
                  <a:pt x="175" y="159"/>
                  <a:pt x="177" y="158"/>
                  <a:pt x="177" y="158"/>
                </a:cubicBezTo>
                <a:cubicBezTo>
                  <a:pt x="177" y="158"/>
                  <a:pt x="177" y="159"/>
                  <a:pt x="177" y="159"/>
                </a:cubicBezTo>
                <a:cubicBezTo>
                  <a:pt x="177" y="159"/>
                  <a:pt x="179" y="159"/>
                  <a:pt x="179" y="159"/>
                </a:cubicBezTo>
                <a:cubicBezTo>
                  <a:pt x="179" y="159"/>
                  <a:pt x="179" y="162"/>
                  <a:pt x="179" y="162"/>
                </a:cubicBezTo>
                <a:cubicBezTo>
                  <a:pt x="179" y="162"/>
                  <a:pt x="180" y="164"/>
                  <a:pt x="180" y="164"/>
                </a:cubicBezTo>
                <a:cubicBezTo>
                  <a:pt x="180" y="164"/>
                  <a:pt x="182" y="164"/>
                  <a:pt x="182" y="164"/>
                </a:cubicBezTo>
                <a:cubicBezTo>
                  <a:pt x="182" y="164"/>
                  <a:pt x="182" y="168"/>
                  <a:pt x="182" y="168"/>
                </a:cubicBezTo>
                <a:cubicBezTo>
                  <a:pt x="182" y="168"/>
                  <a:pt x="193" y="192"/>
                  <a:pt x="193" y="192"/>
                </a:cubicBezTo>
                <a:cubicBezTo>
                  <a:pt x="193" y="192"/>
                  <a:pt x="222" y="198"/>
                  <a:pt x="222" y="198"/>
                </a:cubicBezTo>
                <a:cubicBezTo>
                  <a:pt x="222" y="198"/>
                  <a:pt x="226" y="211"/>
                  <a:pt x="226" y="211"/>
                </a:cubicBezTo>
                <a:cubicBezTo>
                  <a:pt x="226" y="211"/>
                  <a:pt x="221" y="252"/>
                  <a:pt x="221" y="252"/>
                </a:cubicBezTo>
                <a:cubicBezTo>
                  <a:pt x="221" y="252"/>
                  <a:pt x="190" y="274"/>
                  <a:pt x="190" y="274"/>
                </a:cubicBezTo>
                <a:cubicBezTo>
                  <a:pt x="190" y="274"/>
                  <a:pt x="156" y="289"/>
                  <a:pt x="156" y="289"/>
                </a:cubicBezTo>
                <a:cubicBezTo>
                  <a:pt x="156" y="289"/>
                  <a:pt x="131" y="343"/>
                  <a:pt x="131" y="343"/>
                </a:cubicBezTo>
                <a:cubicBezTo>
                  <a:pt x="131" y="343"/>
                  <a:pt x="131" y="323"/>
                  <a:pt x="131" y="323"/>
                </a:cubicBezTo>
                <a:cubicBezTo>
                  <a:pt x="131" y="323"/>
                  <a:pt x="110" y="306"/>
                  <a:pt x="110" y="306"/>
                </a:cubicBezTo>
                <a:cubicBezTo>
                  <a:pt x="110" y="306"/>
                  <a:pt x="108" y="307"/>
                  <a:pt x="108" y="307"/>
                </a:cubicBezTo>
                <a:cubicBezTo>
                  <a:pt x="108" y="307"/>
                  <a:pt x="106" y="308"/>
                  <a:pt x="106" y="308"/>
                </a:cubicBezTo>
                <a:cubicBezTo>
                  <a:pt x="106" y="308"/>
                  <a:pt x="104" y="307"/>
                  <a:pt x="104" y="307"/>
                </a:cubicBezTo>
                <a:cubicBezTo>
                  <a:pt x="104" y="307"/>
                  <a:pt x="102" y="307"/>
                  <a:pt x="102" y="307"/>
                </a:cubicBezTo>
                <a:cubicBezTo>
                  <a:pt x="102" y="307"/>
                  <a:pt x="101" y="305"/>
                  <a:pt x="101" y="305"/>
                </a:cubicBezTo>
                <a:cubicBezTo>
                  <a:pt x="101" y="305"/>
                  <a:pt x="100" y="304"/>
                  <a:pt x="100" y="304"/>
                </a:cubicBezTo>
                <a:cubicBezTo>
                  <a:pt x="100" y="304"/>
                  <a:pt x="99" y="305"/>
                  <a:pt x="99" y="305"/>
                </a:cubicBezTo>
                <a:cubicBezTo>
                  <a:pt x="99" y="305"/>
                  <a:pt x="98" y="307"/>
                  <a:pt x="98" y="307"/>
                </a:cubicBezTo>
                <a:cubicBezTo>
                  <a:pt x="98" y="307"/>
                  <a:pt x="98" y="310"/>
                  <a:pt x="98" y="310"/>
                </a:cubicBezTo>
                <a:cubicBezTo>
                  <a:pt x="98" y="310"/>
                  <a:pt x="97" y="311"/>
                  <a:pt x="97" y="311"/>
                </a:cubicBezTo>
                <a:cubicBezTo>
                  <a:pt x="97" y="311"/>
                  <a:pt x="97" y="315"/>
                  <a:pt x="97" y="315"/>
                </a:cubicBezTo>
                <a:cubicBezTo>
                  <a:pt x="97" y="315"/>
                  <a:pt x="97" y="317"/>
                  <a:pt x="97" y="317"/>
                </a:cubicBezTo>
                <a:cubicBezTo>
                  <a:pt x="97" y="317"/>
                  <a:pt x="98" y="318"/>
                  <a:pt x="98" y="318"/>
                </a:cubicBezTo>
                <a:cubicBezTo>
                  <a:pt x="98" y="318"/>
                  <a:pt x="98" y="320"/>
                  <a:pt x="98" y="320"/>
                </a:cubicBezTo>
                <a:cubicBezTo>
                  <a:pt x="98" y="320"/>
                  <a:pt x="97" y="322"/>
                  <a:pt x="97" y="322"/>
                </a:cubicBezTo>
                <a:cubicBezTo>
                  <a:pt x="97" y="322"/>
                  <a:pt x="96" y="324"/>
                  <a:pt x="96" y="324"/>
                </a:cubicBezTo>
                <a:cubicBezTo>
                  <a:pt x="96" y="324"/>
                  <a:pt x="95" y="327"/>
                  <a:pt x="95" y="327"/>
                </a:cubicBezTo>
                <a:cubicBezTo>
                  <a:pt x="95" y="327"/>
                  <a:pt x="94" y="328"/>
                  <a:pt x="94" y="328"/>
                </a:cubicBezTo>
                <a:cubicBezTo>
                  <a:pt x="94" y="328"/>
                  <a:pt x="94" y="328"/>
                  <a:pt x="94" y="328"/>
                </a:cubicBezTo>
                <a:cubicBezTo>
                  <a:pt x="94" y="328"/>
                  <a:pt x="94" y="328"/>
                  <a:pt x="94" y="328"/>
                </a:cubicBezTo>
                <a:cubicBezTo>
                  <a:pt x="94" y="328"/>
                  <a:pt x="92" y="324"/>
                  <a:pt x="92" y="324"/>
                </a:cubicBezTo>
                <a:cubicBezTo>
                  <a:pt x="92" y="324"/>
                  <a:pt x="92" y="320"/>
                  <a:pt x="92" y="320"/>
                </a:cubicBezTo>
                <a:cubicBezTo>
                  <a:pt x="92" y="320"/>
                  <a:pt x="91" y="318"/>
                  <a:pt x="91" y="318"/>
                </a:cubicBezTo>
                <a:cubicBezTo>
                  <a:pt x="91" y="318"/>
                  <a:pt x="91" y="316"/>
                  <a:pt x="91" y="316"/>
                </a:cubicBezTo>
                <a:cubicBezTo>
                  <a:pt x="91" y="316"/>
                  <a:pt x="88" y="313"/>
                  <a:pt x="88" y="313"/>
                </a:cubicBezTo>
                <a:cubicBezTo>
                  <a:pt x="88" y="313"/>
                  <a:pt x="88" y="306"/>
                  <a:pt x="88" y="306"/>
                </a:cubicBezTo>
                <a:cubicBezTo>
                  <a:pt x="88" y="306"/>
                  <a:pt x="83" y="298"/>
                  <a:pt x="83" y="298"/>
                </a:cubicBezTo>
                <a:cubicBezTo>
                  <a:pt x="83" y="298"/>
                  <a:pt x="81" y="295"/>
                  <a:pt x="81" y="295"/>
                </a:cubicBezTo>
                <a:cubicBezTo>
                  <a:pt x="81" y="295"/>
                  <a:pt x="80" y="293"/>
                  <a:pt x="80" y="293"/>
                </a:cubicBezTo>
                <a:cubicBezTo>
                  <a:pt x="80" y="293"/>
                  <a:pt x="78" y="287"/>
                  <a:pt x="78" y="287"/>
                </a:cubicBezTo>
                <a:cubicBezTo>
                  <a:pt x="78" y="287"/>
                  <a:pt x="77" y="282"/>
                  <a:pt x="77" y="282"/>
                </a:cubicBezTo>
                <a:cubicBezTo>
                  <a:pt x="77" y="282"/>
                  <a:pt x="76" y="281"/>
                  <a:pt x="76" y="281"/>
                </a:cubicBezTo>
                <a:cubicBezTo>
                  <a:pt x="76" y="281"/>
                  <a:pt x="75" y="278"/>
                  <a:pt x="75" y="278"/>
                </a:cubicBezTo>
                <a:cubicBezTo>
                  <a:pt x="75" y="278"/>
                  <a:pt x="74" y="274"/>
                  <a:pt x="74" y="274"/>
                </a:cubicBezTo>
                <a:cubicBezTo>
                  <a:pt x="74" y="274"/>
                  <a:pt x="74" y="270"/>
                  <a:pt x="74" y="270"/>
                </a:cubicBezTo>
                <a:cubicBezTo>
                  <a:pt x="74" y="270"/>
                  <a:pt x="72" y="268"/>
                  <a:pt x="72" y="268"/>
                </a:cubicBezTo>
                <a:cubicBezTo>
                  <a:pt x="72" y="268"/>
                  <a:pt x="72" y="263"/>
                  <a:pt x="72" y="263"/>
                </a:cubicBezTo>
                <a:cubicBezTo>
                  <a:pt x="72" y="263"/>
                  <a:pt x="70" y="261"/>
                  <a:pt x="70" y="261"/>
                </a:cubicBezTo>
                <a:cubicBezTo>
                  <a:pt x="70" y="261"/>
                  <a:pt x="70" y="258"/>
                  <a:pt x="70" y="258"/>
                </a:cubicBezTo>
                <a:cubicBezTo>
                  <a:pt x="70" y="258"/>
                  <a:pt x="69" y="256"/>
                  <a:pt x="69" y="256"/>
                </a:cubicBezTo>
                <a:cubicBezTo>
                  <a:pt x="69" y="256"/>
                  <a:pt x="67" y="253"/>
                  <a:pt x="67" y="253"/>
                </a:cubicBezTo>
                <a:cubicBezTo>
                  <a:pt x="67" y="253"/>
                  <a:pt x="65" y="250"/>
                  <a:pt x="65" y="250"/>
                </a:cubicBezTo>
                <a:cubicBezTo>
                  <a:pt x="65" y="250"/>
                  <a:pt x="63" y="247"/>
                  <a:pt x="63" y="247"/>
                </a:cubicBezTo>
                <a:cubicBezTo>
                  <a:pt x="63" y="247"/>
                  <a:pt x="61" y="246"/>
                  <a:pt x="61" y="246"/>
                </a:cubicBezTo>
                <a:cubicBezTo>
                  <a:pt x="61" y="246"/>
                  <a:pt x="58" y="244"/>
                  <a:pt x="58" y="244"/>
                </a:cubicBezTo>
                <a:cubicBezTo>
                  <a:pt x="58" y="244"/>
                  <a:pt x="58" y="242"/>
                  <a:pt x="58" y="242"/>
                </a:cubicBezTo>
                <a:cubicBezTo>
                  <a:pt x="58" y="242"/>
                  <a:pt x="56" y="237"/>
                  <a:pt x="56" y="237"/>
                </a:cubicBezTo>
                <a:cubicBezTo>
                  <a:pt x="56" y="237"/>
                  <a:pt x="54" y="233"/>
                  <a:pt x="54" y="233"/>
                </a:cubicBezTo>
                <a:cubicBezTo>
                  <a:pt x="54" y="233"/>
                  <a:pt x="52" y="229"/>
                  <a:pt x="52" y="229"/>
                </a:cubicBezTo>
                <a:cubicBezTo>
                  <a:pt x="52" y="229"/>
                  <a:pt x="51" y="225"/>
                  <a:pt x="51" y="225"/>
                </a:cubicBezTo>
                <a:cubicBezTo>
                  <a:pt x="51" y="225"/>
                  <a:pt x="52" y="220"/>
                  <a:pt x="52" y="220"/>
                </a:cubicBezTo>
                <a:cubicBezTo>
                  <a:pt x="52" y="220"/>
                  <a:pt x="51" y="217"/>
                  <a:pt x="51" y="217"/>
                </a:cubicBezTo>
                <a:cubicBezTo>
                  <a:pt x="51" y="217"/>
                  <a:pt x="50" y="214"/>
                  <a:pt x="50" y="214"/>
                </a:cubicBezTo>
                <a:cubicBezTo>
                  <a:pt x="50" y="214"/>
                  <a:pt x="50" y="212"/>
                  <a:pt x="50" y="212"/>
                </a:cubicBezTo>
                <a:cubicBezTo>
                  <a:pt x="50" y="212"/>
                  <a:pt x="50" y="208"/>
                  <a:pt x="50" y="208"/>
                </a:cubicBezTo>
                <a:cubicBezTo>
                  <a:pt x="50" y="208"/>
                  <a:pt x="51" y="204"/>
                  <a:pt x="51" y="204"/>
                </a:cubicBezTo>
                <a:cubicBezTo>
                  <a:pt x="51" y="204"/>
                  <a:pt x="51" y="199"/>
                  <a:pt x="51" y="199"/>
                </a:cubicBezTo>
                <a:cubicBezTo>
                  <a:pt x="51" y="199"/>
                  <a:pt x="49" y="193"/>
                  <a:pt x="49" y="193"/>
                </a:cubicBezTo>
                <a:cubicBezTo>
                  <a:pt x="49" y="193"/>
                  <a:pt x="48" y="191"/>
                  <a:pt x="48" y="191"/>
                </a:cubicBezTo>
                <a:cubicBezTo>
                  <a:pt x="48" y="191"/>
                  <a:pt x="46" y="186"/>
                  <a:pt x="46" y="186"/>
                </a:cubicBezTo>
                <a:cubicBezTo>
                  <a:pt x="46" y="186"/>
                  <a:pt x="46" y="182"/>
                  <a:pt x="46" y="182"/>
                </a:cubicBezTo>
                <a:cubicBezTo>
                  <a:pt x="46" y="182"/>
                  <a:pt x="45" y="179"/>
                  <a:pt x="45" y="179"/>
                </a:cubicBezTo>
                <a:cubicBezTo>
                  <a:pt x="45" y="179"/>
                  <a:pt x="44" y="176"/>
                  <a:pt x="44" y="176"/>
                </a:cubicBezTo>
                <a:cubicBezTo>
                  <a:pt x="44" y="176"/>
                  <a:pt x="41" y="171"/>
                  <a:pt x="41" y="171"/>
                </a:cubicBezTo>
                <a:cubicBezTo>
                  <a:pt x="41" y="171"/>
                  <a:pt x="38" y="168"/>
                  <a:pt x="38" y="168"/>
                </a:cubicBezTo>
                <a:cubicBezTo>
                  <a:pt x="38" y="168"/>
                  <a:pt x="37" y="166"/>
                  <a:pt x="37" y="166"/>
                </a:cubicBezTo>
                <a:cubicBezTo>
                  <a:pt x="37" y="166"/>
                  <a:pt x="34" y="165"/>
                  <a:pt x="34" y="165"/>
                </a:cubicBezTo>
                <a:cubicBezTo>
                  <a:pt x="34" y="165"/>
                  <a:pt x="33" y="163"/>
                  <a:pt x="33" y="163"/>
                </a:cubicBezTo>
                <a:cubicBezTo>
                  <a:pt x="33" y="163"/>
                  <a:pt x="32" y="160"/>
                  <a:pt x="32" y="160"/>
                </a:cubicBezTo>
                <a:cubicBezTo>
                  <a:pt x="32" y="160"/>
                  <a:pt x="31" y="156"/>
                  <a:pt x="31" y="156"/>
                </a:cubicBezTo>
                <a:cubicBezTo>
                  <a:pt x="31" y="156"/>
                  <a:pt x="29" y="154"/>
                  <a:pt x="29" y="154"/>
                </a:cubicBezTo>
                <a:cubicBezTo>
                  <a:pt x="29" y="154"/>
                  <a:pt x="30" y="151"/>
                  <a:pt x="30" y="151"/>
                </a:cubicBezTo>
                <a:cubicBezTo>
                  <a:pt x="30" y="151"/>
                  <a:pt x="30" y="149"/>
                  <a:pt x="30" y="149"/>
                </a:cubicBezTo>
                <a:cubicBezTo>
                  <a:pt x="30" y="149"/>
                  <a:pt x="30" y="146"/>
                  <a:pt x="30" y="146"/>
                </a:cubicBezTo>
                <a:cubicBezTo>
                  <a:pt x="30" y="146"/>
                  <a:pt x="28" y="143"/>
                  <a:pt x="28" y="143"/>
                </a:cubicBezTo>
                <a:cubicBezTo>
                  <a:pt x="28" y="143"/>
                  <a:pt x="28" y="140"/>
                  <a:pt x="28" y="140"/>
                </a:cubicBezTo>
                <a:cubicBezTo>
                  <a:pt x="28" y="140"/>
                  <a:pt x="27" y="137"/>
                  <a:pt x="27" y="137"/>
                </a:cubicBezTo>
                <a:cubicBezTo>
                  <a:pt x="27" y="137"/>
                  <a:pt x="25" y="134"/>
                  <a:pt x="25" y="134"/>
                </a:cubicBezTo>
                <a:cubicBezTo>
                  <a:pt x="25" y="134"/>
                  <a:pt x="23" y="131"/>
                  <a:pt x="23" y="131"/>
                </a:cubicBezTo>
                <a:cubicBezTo>
                  <a:pt x="23" y="131"/>
                  <a:pt x="23" y="128"/>
                  <a:pt x="23" y="128"/>
                </a:cubicBezTo>
                <a:cubicBezTo>
                  <a:pt x="23" y="128"/>
                  <a:pt x="21" y="126"/>
                  <a:pt x="21" y="126"/>
                </a:cubicBezTo>
                <a:cubicBezTo>
                  <a:pt x="21" y="126"/>
                  <a:pt x="21" y="123"/>
                  <a:pt x="21" y="123"/>
                </a:cubicBezTo>
                <a:cubicBezTo>
                  <a:pt x="21" y="123"/>
                  <a:pt x="18" y="116"/>
                  <a:pt x="18" y="116"/>
                </a:cubicBezTo>
                <a:cubicBezTo>
                  <a:pt x="18" y="116"/>
                  <a:pt x="16" y="110"/>
                  <a:pt x="16" y="110"/>
                </a:cubicBezTo>
                <a:cubicBezTo>
                  <a:pt x="16" y="110"/>
                  <a:pt x="14" y="106"/>
                  <a:pt x="14" y="106"/>
                </a:cubicBezTo>
                <a:cubicBezTo>
                  <a:pt x="14" y="106"/>
                  <a:pt x="13" y="103"/>
                  <a:pt x="13" y="103"/>
                </a:cubicBezTo>
                <a:cubicBezTo>
                  <a:pt x="13" y="103"/>
                  <a:pt x="10" y="98"/>
                  <a:pt x="10" y="98"/>
                </a:cubicBezTo>
                <a:cubicBezTo>
                  <a:pt x="10" y="98"/>
                  <a:pt x="10" y="95"/>
                  <a:pt x="10" y="95"/>
                </a:cubicBezTo>
                <a:cubicBezTo>
                  <a:pt x="10" y="95"/>
                  <a:pt x="8" y="91"/>
                  <a:pt x="8" y="91"/>
                </a:cubicBezTo>
                <a:cubicBezTo>
                  <a:pt x="8" y="91"/>
                  <a:pt x="6" y="86"/>
                  <a:pt x="6" y="86"/>
                </a:cubicBezTo>
                <a:cubicBezTo>
                  <a:pt x="6" y="86"/>
                  <a:pt x="4" y="85"/>
                  <a:pt x="4" y="85"/>
                </a:cubicBezTo>
                <a:cubicBezTo>
                  <a:pt x="4" y="85"/>
                  <a:pt x="0" y="85"/>
                  <a:pt x="0" y="85"/>
                </a:cubicBezTo>
                <a:cubicBezTo>
                  <a:pt x="0" y="85"/>
                  <a:pt x="0" y="81"/>
                  <a:pt x="0" y="81"/>
                </a:cubicBezTo>
                <a:cubicBezTo>
                  <a:pt x="0" y="81"/>
                  <a:pt x="1" y="77"/>
                  <a:pt x="1" y="77"/>
                </a:cubicBezTo>
                <a:cubicBezTo>
                  <a:pt x="1" y="77"/>
                  <a:pt x="2" y="72"/>
                  <a:pt x="2" y="72"/>
                </a:cubicBezTo>
                <a:cubicBezTo>
                  <a:pt x="2" y="72"/>
                  <a:pt x="2" y="63"/>
                  <a:pt x="2" y="63"/>
                </a:cubicBezTo>
                <a:cubicBezTo>
                  <a:pt x="2" y="63"/>
                  <a:pt x="3" y="58"/>
                  <a:pt x="3" y="58"/>
                </a:cubicBezTo>
                <a:cubicBezTo>
                  <a:pt x="3" y="58"/>
                  <a:pt x="14" y="62"/>
                  <a:pt x="14" y="62"/>
                </a:cubicBezTo>
                <a:cubicBezTo>
                  <a:pt x="14" y="62"/>
                  <a:pt x="18" y="56"/>
                  <a:pt x="18" y="56"/>
                </a:cubicBezTo>
                <a:cubicBezTo>
                  <a:pt x="18" y="56"/>
                  <a:pt x="21" y="48"/>
                  <a:pt x="21" y="48"/>
                </a:cubicBezTo>
                <a:cubicBezTo>
                  <a:pt x="21" y="48"/>
                  <a:pt x="24" y="46"/>
                  <a:pt x="24" y="46"/>
                </a:cubicBezTo>
                <a:cubicBezTo>
                  <a:pt x="24" y="46"/>
                  <a:pt x="29" y="45"/>
                  <a:pt x="29" y="45"/>
                </a:cubicBezTo>
                <a:cubicBezTo>
                  <a:pt x="29" y="45"/>
                  <a:pt x="29" y="43"/>
                  <a:pt x="29" y="43"/>
                </a:cubicBezTo>
                <a:cubicBezTo>
                  <a:pt x="29" y="43"/>
                  <a:pt x="30" y="40"/>
                  <a:pt x="30" y="40"/>
                </a:cubicBezTo>
                <a:cubicBezTo>
                  <a:pt x="30" y="40"/>
                  <a:pt x="31" y="37"/>
                  <a:pt x="31" y="37"/>
                </a:cubicBezTo>
                <a:cubicBezTo>
                  <a:pt x="31" y="37"/>
                  <a:pt x="32" y="35"/>
                  <a:pt x="32" y="35"/>
                </a:cubicBezTo>
                <a:cubicBezTo>
                  <a:pt x="32" y="35"/>
                  <a:pt x="33" y="33"/>
                  <a:pt x="33" y="33"/>
                </a:cubicBezTo>
                <a:cubicBezTo>
                  <a:pt x="33" y="33"/>
                  <a:pt x="26" y="21"/>
                  <a:pt x="26" y="21"/>
                </a:cubicBezTo>
                <a:cubicBezTo>
                  <a:pt x="26" y="21"/>
                  <a:pt x="22" y="13"/>
                  <a:pt x="22" y="13"/>
                </a:cubicBezTo>
                <a:cubicBezTo>
                  <a:pt x="22" y="13"/>
                  <a:pt x="42" y="4"/>
                  <a:pt x="42" y="4"/>
                </a:cubicBezTo>
                <a:cubicBezTo>
                  <a:pt x="42" y="4"/>
                  <a:pt x="45" y="0"/>
                  <a:pt x="4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4" name="Freeform 1177"/>
          <p:cNvSpPr>
            <a:spLocks/>
          </p:cNvSpPr>
          <p:nvPr/>
        </p:nvSpPr>
        <p:spPr bwMode="gray">
          <a:xfrm>
            <a:off x="5040763" y="2004176"/>
            <a:ext cx="477848" cy="181038"/>
          </a:xfrm>
          <a:custGeom>
            <a:avLst/>
            <a:gdLst/>
            <a:ahLst/>
            <a:cxnLst>
              <a:cxn ang="0">
                <a:pos x="181" y="62"/>
              </a:cxn>
              <a:cxn ang="0">
                <a:pos x="185" y="75"/>
              </a:cxn>
              <a:cxn ang="0">
                <a:pos x="188" y="97"/>
              </a:cxn>
              <a:cxn ang="0">
                <a:pos x="188" y="102"/>
              </a:cxn>
              <a:cxn ang="0">
                <a:pos x="184" y="99"/>
              </a:cxn>
              <a:cxn ang="0">
                <a:pos x="174" y="97"/>
              </a:cxn>
              <a:cxn ang="0">
                <a:pos x="166" y="102"/>
              </a:cxn>
              <a:cxn ang="0">
                <a:pos x="157" y="104"/>
              </a:cxn>
              <a:cxn ang="0">
                <a:pos x="144" y="108"/>
              </a:cxn>
              <a:cxn ang="0">
                <a:pos x="131" y="112"/>
              </a:cxn>
              <a:cxn ang="0">
                <a:pos x="118" y="113"/>
              </a:cxn>
              <a:cxn ang="0">
                <a:pos x="108" y="110"/>
              </a:cxn>
              <a:cxn ang="0">
                <a:pos x="107" y="123"/>
              </a:cxn>
              <a:cxn ang="0">
                <a:pos x="103" y="125"/>
              </a:cxn>
              <a:cxn ang="0">
                <a:pos x="105" y="112"/>
              </a:cxn>
              <a:cxn ang="0">
                <a:pos x="100" y="110"/>
              </a:cxn>
              <a:cxn ang="0">
                <a:pos x="93" y="111"/>
              </a:cxn>
              <a:cxn ang="0">
                <a:pos x="83" y="117"/>
              </a:cxn>
              <a:cxn ang="0">
                <a:pos x="75" y="122"/>
              </a:cxn>
              <a:cxn ang="0">
                <a:pos x="68" y="125"/>
              </a:cxn>
              <a:cxn ang="0">
                <a:pos x="61" y="114"/>
              </a:cxn>
              <a:cxn ang="0">
                <a:pos x="48" y="109"/>
              </a:cxn>
              <a:cxn ang="0">
                <a:pos x="45" y="119"/>
              </a:cxn>
              <a:cxn ang="0">
                <a:pos x="33" y="115"/>
              </a:cxn>
              <a:cxn ang="0">
                <a:pos x="27" y="109"/>
              </a:cxn>
              <a:cxn ang="0">
                <a:pos x="21" y="112"/>
              </a:cxn>
              <a:cxn ang="0">
                <a:pos x="17" y="105"/>
              </a:cxn>
              <a:cxn ang="0">
                <a:pos x="16" y="103"/>
              </a:cxn>
              <a:cxn ang="0">
                <a:pos x="12" y="93"/>
              </a:cxn>
              <a:cxn ang="0">
                <a:pos x="10" y="82"/>
              </a:cxn>
              <a:cxn ang="0">
                <a:pos x="6" y="81"/>
              </a:cxn>
              <a:cxn ang="0">
                <a:pos x="4" y="74"/>
              </a:cxn>
              <a:cxn ang="0">
                <a:pos x="6" y="75"/>
              </a:cxn>
              <a:cxn ang="0">
                <a:pos x="8" y="73"/>
              </a:cxn>
              <a:cxn ang="0">
                <a:pos x="8" y="64"/>
              </a:cxn>
              <a:cxn ang="0">
                <a:pos x="8" y="52"/>
              </a:cxn>
              <a:cxn ang="0">
                <a:pos x="0" y="50"/>
              </a:cxn>
              <a:cxn ang="0">
                <a:pos x="2" y="35"/>
              </a:cxn>
              <a:cxn ang="0">
                <a:pos x="7" y="35"/>
              </a:cxn>
              <a:cxn ang="0">
                <a:pos x="13" y="37"/>
              </a:cxn>
              <a:cxn ang="0">
                <a:pos x="18" y="32"/>
              </a:cxn>
              <a:cxn ang="0">
                <a:pos x="29" y="35"/>
              </a:cxn>
              <a:cxn ang="0">
                <a:pos x="33" y="29"/>
              </a:cxn>
              <a:cxn ang="0">
                <a:pos x="30" y="24"/>
              </a:cxn>
              <a:cxn ang="0">
                <a:pos x="35" y="19"/>
              </a:cxn>
              <a:cxn ang="0">
                <a:pos x="51" y="18"/>
              </a:cxn>
              <a:cxn ang="0">
                <a:pos x="55" y="12"/>
              </a:cxn>
              <a:cxn ang="0">
                <a:pos x="67" y="2"/>
              </a:cxn>
              <a:cxn ang="0">
                <a:pos x="83" y="3"/>
              </a:cxn>
              <a:cxn ang="0">
                <a:pos x="88" y="6"/>
              </a:cxn>
              <a:cxn ang="0">
                <a:pos x="97" y="10"/>
              </a:cxn>
              <a:cxn ang="0">
                <a:pos x="104" y="15"/>
              </a:cxn>
              <a:cxn ang="0">
                <a:pos x="114" y="20"/>
              </a:cxn>
              <a:cxn ang="0">
                <a:pos x="125" y="23"/>
              </a:cxn>
              <a:cxn ang="0">
                <a:pos x="140" y="24"/>
              </a:cxn>
              <a:cxn ang="0">
                <a:pos x="150" y="14"/>
              </a:cxn>
              <a:cxn ang="0">
                <a:pos x="158" y="13"/>
              </a:cxn>
              <a:cxn ang="0">
                <a:pos x="170" y="19"/>
              </a:cxn>
              <a:cxn ang="0">
                <a:pos x="174" y="26"/>
              </a:cxn>
              <a:cxn ang="0">
                <a:pos x="175" y="38"/>
              </a:cxn>
              <a:cxn ang="0">
                <a:pos x="182" y="43"/>
              </a:cxn>
            </a:cxnLst>
            <a:rect l="0" t="0" r="r" b="b"/>
            <a:pathLst>
              <a:path w="190" h="129">
                <a:moveTo>
                  <a:pt x="186" y="48"/>
                </a:moveTo>
                <a:cubicBezTo>
                  <a:pt x="186" y="48"/>
                  <a:pt x="183" y="48"/>
                  <a:pt x="183" y="48"/>
                </a:cubicBezTo>
                <a:cubicBezTo>
                  <a:pt x="183" y="48"/>
                  <a:pt x="183" y="57"/>
                  <a:pt x="183" y="57"/>
                </a:cubicBezTo>
                <a:cubicBezTo>
                  <a:pt x="183" y="57"/>
                  <a:pt x="180" y="57"/>
                  <a:pt x="180" y="57"/>
                </a:cubicBezTo>
                <a:cubicBezTo>
                  <a:pt x="180" y="57"/>
                  <a:pt x="181" y="62"/>
                  <a:pt x="181" y="62"/>
                </a:cubicBezTo>
                <a:cubicBezTo>
                  <a:pt x="181" y="62"/>
                  <a:pt x="182" y="64"/>
                  <a:pt x="182" y="64"/>
                </a:cubicBezTo>
                <a:cubicBezTo>
                  <a:pt x="182" y="64"/>
                  <a:pt x="183" y="66"/>
                  <a:pt x="183" y="66"/>
                </a:cubicBezTo>
                <a:cubicBezTo>
                  <a:pt x="183" y="66"/>
                  <a:pt x="183" y="71"/>
                  <a:pt x="183" y="71"/>
                </a:cubicBezTo>
                <a:cubicBezTo>
                  <a:pt x="183" y="71"/>
                  <a:pt x="184" y="73"/>
                  <a:pt x="184" y="73"/>
                </a:cubicBezTo>
                <a:cubicBezTo>
                  <a:pt x="184" y="73"/>
                  <a:pt x="185" y="75"/>
                  <a:pt x="185" y="75"/>
                </a:cubicBezTo>
                <a:cubicBezTo>
                  <a:pt x="185" y="75"/>
                  <a:pt x="186" y="79"/>
                  <a:pt x="186" y="79"/>
                </a:cubicBezTo>
                <a:cubicBezTo>
                  <a:pt x="186" y="79"/>
                  <a:pt x="184" y="86"/>
                  <a:pt x="184" y="86"/>
                </a:cubicBezTo>
                <a:cubicBezTo>
                  <a:pt x="184" y="86"/>
                  <a:pt x="186" y="88"/>
                  <a:pt x="186" y="88"/>
                </a:cubicBezTo>
                <a:cubicBezTo>
                  <a:pt x="186" y="88"/>
                  <a:pt x="188" y="90"/>
                  <a:pt x="188" y="90"/>
                </a:cubicBezTo>
                <a:cubicBezTo>
                  <a:pt x="188" y="90"/>
                  <a:pt x="188" y="97"/>
                  <a:pt x="188" y="97"/>
                </a:cubicBezTo>
                <a:cubicBezTo>
                  <a:pt x="188" y="97"/>
                  <a:pt x="190" y="98"/>
                  <a:pt x="190" y="98"/>
                </a:cubicBezTo>
                <a:cubicBezTo>
                  <a:pt x="190" y="98"/>
                  <a:pt x="190" y="100"/>
                  <a:pt x="190" y="100"/>
                </a:cubicBezTo>
                <a:cubicBezTo>
                  <a:pt x="190" y="100"/>
                  <a:pt x="190" y="102"/>
                  <a:pt x="190" y="102"/>
                </a:cubicBezTo>
                <a:cubicBezTo>
                  <a:pt x="190" y="102"/>
                  <a:pt x="190" y="102"/>
                  <a:pt x="190" y="102"/>
                </a:cubicBezTo>
                <a:cubicBezTo>
                  <a:pt x="190" y="102"/>
                  <a:pt x="188" y="102"/>
                  <a:pt x="188" y="102"/>
                </a:cubicBezTo>
                <a:cubicBezTo>
                  <a:pt x="188" y="102"/>
                  <a:pt x="186" y="105"/>
                  <a:pt x="186" y="105"/>
                </a:cubicBezTo>
                <a:cubicBezTo>
                  <a:pt x="186" y="105"/>
                  <a:pt x="185" y="105"/>
                  <a:pt x="185" y="105"/>
                </a:cubicBezTo>
                <a:cubicBezTo>
                  <a:pt x="185" y="105"/>
                  <a:pt x="185" y="103"/>
                  <a:pt x="185" y="103"/>
                </a:cubicBezTo>
                <a:cubicBezTo>
                  <a:pt x="185" y="103"/>
                  <a:pt x="185" y="101"/>
                  <a:pt x="185" y="101"/>
                </a:cubicBezTo>
                <a:cubicBezTo>
                  <a:pt x="185" y="101"/>
                  <a:pt x="184" y="99"/>
                  <a:pt x="184" y="99"/>
                </a:cubicBezTo>
                <a:cubicBezTo>
                  <a:pt x="184" y="99"/>
                  <a:pt x="182" y="98"/>
                  <a:pt x="182" y="98"/>
                </a:cubicBezTo>
                <a:cubicBezTo>
                  <a:pt x="182" y="98"/>
                  <a:pt x="182" y="101"/>
                  <a:pt x="182" y="101"/>
                </a:cubicBezTo>
                <a:cubicBezTo>
                  <a:pt x="182" y="101"/>
                  <a:pt x="178" y="100"/>
                  <a:pt x="178" y="100"/>
                </a:cubicBezTo>
                <a:cubicBezTo>
                  <a:pt x="178" y="100"/>
                  <a:pt x="176" y="99"/>
                  <a:pt x="176" y="99"/>
                </a:cubicBezTo>
                <a:cubicBezTo>
                  <a:pt x="176" y="99"/>
                  <a:pt x="174" y="97"/>
                  <a:pt x="174" y="97"/>
                </a:cubicBezTo>
                <a:cubicBezTo>
                  <a:pt x="174" y="97"/>
                  <a:pt x="172" y="100"/>
                  <a:pt x="172" y="100"/>
                </a:cubicBezTo>
                <a:cubicBezTo>
                  <a:pt x="172" y="100"/>
                  <a:pt x="170" y="99"/>
                  <a:pt x="170" y="99"/>
                </a:cubicBezTo>
                <a:cubicBezTo>
                  <a:pt x="170" y="99"/>
                  <a:pt x="169" y="101"/>
                  <a:pt x="169" y="101"/>
                </a:cubicBezTo>
                <a:cubicBezTo>
                  <a:pt x="169" y="101"/>
                  <a:pt x="167" y="103"/>
                  <a:pt x="167" y="103"/>
                </a:cubicBezTo>
                <a:cubicBezTo>
                  <a:pt x="167" y="103"/>
                  <a:pt x="166" y="102"/>
                  <a:pt x="166" y="102"/>
                </a:cubicBezTo>
                <a:cubicBezTo>
                  <a:pt x="166" y="102"/>
                  <a:pt x="166" y="100"/>
                  <a:pt x="166" y="100"/>
                </a:cubicBezTo>
                <a:cubicBezTo>
                  <a:pt x="166" y="100"/>
                  <a:pt x="164" y="99"/>
                  <a:pt x="164" y="99"/>
                </a:cubicBezTo>
                <a:cubicBezTo>
                  <a:pt x="164" y="99"/>
                  <a:pt x="163" y="101"/>
                  <a:pt x="163" y="101"/>
                </a:cubicBezTo>
                <a:cubicBezTo>
                  <a:pt x="163" y="101"/>
                  <a:pt x="161" y="103"/>
                  <a:pt x="161" y="103"/>
                </a:cubicBezTo>
                <a:cubicBezTo>
                  <a:pt x="161" y="103"/>
                  <a:pt x="157" y="104"/>
                  <a:pt x="157" y="104"/>
                </a:cubicBezTo>
                <a:cubicBezTo>
                  <a:pt x="157" y="104"/>
                  <a:pt x="155" y="103"/>
                  <a:pt x="155" y="103"/>
                </a:cubicBezTo>
                <a:cubicBezTo>
                  <a:pt x="155" y="103"/>
                  <a:pt x="152" y="103"/>
                  <a:pt x="152" y="103"/>
                </a:cubicBezTo>
                <a:cubicBezTo>
                  <a:pt x="152" y="103"/>
                  <a:pt x="150" y="103"/>
                  <a:pt x="150" y="103"/>
                </a:cubicBezTo>
                <a:cubicBezTo>
                  <a:pt x="150" y="103"/>
                  <a:pt x="147" y="105"/>
                  <a:pt x="147" y="105"/>
                </a:cubicBezTo>
                <a:cubicBezTo>
                  <a:pt x="147" y="105"/>
                  <a:pt x="144" y="108"/>
                  <a:pt x="144" y="108"/>
                </a:cubicBezTo>
                <a:cubicBezTo>
                  <a:pt x="144" y="108"/>
                  <a:pt x="141" y="110"/>
                  <a:pt x="141" y="110"/>
                </a:cubicBezTo>
                <a:cubicBezTo>
                  <a:pt x="141" y="110"/>
                  <a:pt x="138" y="111"/>
                  <a:pt x="138" y="111"/>
                </a:cubicBezTo>
                <a:cubicBezTo>
                  <a:pt x="138" y="111"/>
                  <a:pt x="135" y="113"/>
                  <a:pt x="135" y="113"/>
                </a:cubicBezTo>
                <a:cubicBezTo>
                  <a:pt x="135" y="113"/>
                  <a:pt x="133" y="112"/>
                  <a:pt x="133" y="112"/>
                </a:cubicBezTo>
                <a:cubicBezTo>
                  <a:pt x="133" y="112"/>
                  <a:pt x="131" y="112"/>
                  <a:pt x="131" y="112"/>
                </a:cubicBezTo>
                <a:cubicBezTo>
                  <a:pt x="131" y="112"/>
                  <a:pt x="129" y="109"/>
                  <a:pt x="129" y="109"/>
                </a:cubicBezTo>
                <a:cubicBezTo>
                  <a:pt x="129" y="109"/>
                  <a:pt x="127" y="107"/>
                  <a:pt x="127" y="107"/>
                </a:cubicBezTo>
                <a:cubicBezTo>
                  <a:pt x="127" y="107"/>
                  <a:pt x="124" y="107"/>
                  <a:pt x="124" y="107"/>
                </a:cubicBezTo>
                <a:cubicBezTo>
                  <a:pt x="124" y="107"/>
                  <a:pt x="121" y="110"/>
                  <a:pt x="121" y="110"/>
                </a:cubicBezTo>
                <a:cubicBezTo>
                  <a:pt x="121" y="110"/>
                  <a:pt x="118" y="113"/>
                  <a:pt x="118" y="113"/>
                </a:cubicBezTo>
                <a:cubicBezTo>
                  <a:pt x="118" y="113"/>
                  <a:pt x="114" y="114"/>
                  <a:pt x="114" y="114"/>
                </a:cubicBezTo>
                <a:cubicBezTo>
                  <a:pt x="114" y="114"/>
                  <a:pt x="113" y="113"/>
                  <a:pt x="113" y="113"/>
                </a:cubicBezTo>
                <a:cubicBezTo>
                  <a:pt x="113" y="113"/>
                  <a:pt x="112" y="110"/>
                  <a:pt x="112" y="110"/>
                </a:cubicBezTo>
                <a:cubicBezTo>
                  <a:pt x="112" y="110"/>
                  <a:pt x="110" y="110"/>
                  <a:pt x="110" y="110"/>
                </a:cubicBezTo>
                <a:cubicBezTo>
                  <a:pt x="110" y="110"/>
                  <a:pt x="108" y="110"/>
                  <a:pt x="108" y="110"/>
                </a:cubicBezTo>
                <a:cubicBezTo>
                  <a:pt x="108" y="110"/>
                  <a:pt x="108" y="114"/>
                  <a:pt x="108" y="114"/>
                </a:cubicBezTo>
                <a:cubicBezTo>
                  <a:pt x="108" y="114"/>
                  <a:pt x="109" y="118"/>
                  <a:pt x="109" y="118"/>
                </a:cubicBezTo>
                <a:cubicBezTo>
                  <a:pt x="109" y="118"/>
                  <a:pt x="110" y="120"/>
                  <a:pt x="110" y="120"/>
                </a:cubicBezTo>
                <a:cubicBezTo>
                  <a:pt x="110" y="120"/>
                  <a:pt x="109" y="122"/>
                  <a:pt x="109" y="122"/>
                </a:cubicBezTo>
                <a:cubicBezTo>
                  <a:pt x="109" y="122"/>
                  <a:pt x="107" y="123"/>
                  <a:pt x="107" y="123"/>
                </a:cubicBezTo>
                <a:cubicBezTo>
                  <a:pt x="107" y="123"/>
                  <a:pt x="107" y="126"/>
                  <a:pt x="107" y="126"/>
                </a:cubicBezTo>
                <a:cubicBezTo>
                  <a:pt x="107" y="126"/>
                  <a:pt x="105" y="129"/>
                  <a:pt x="105" y="129"/>
                </a:cubicBezTo>
                <a:cubicBezTo>
                  <a:pt x="105" y="129"/>
                  <a:pt x="104" y="128"/>
                  <a:pt x="104" y="128"/>
                </a:cubicBezTo>
                <a:cubicBezTo>
                  <a:pt x="104" y="128"/>
                  <a:pt x="102" y="128"/>
                  <a:pt x="102" y="128"/>
                </a:cubicBezTo>
                <a:cubicBezTo>
                  <a:pt x="102" y="128"/>
                  <a:pt x="103" y="125"/>
                  <a:pt x="103" y="125"/>
                </a:cubicBezTo>
                <a:cubicBezTo>
                  <a:pt x="103" y="125"/>
                  <a:pt x="102" y="122"/>
                  <a:pt x="102" y="122"/>
                </a:cubicBezTo>
                <a:cubicBezTo>
                  <a:pt x="102" y="122"/>
                  <a:pt x="101" y="120"/>
                  <a:pt x="101" y="120"/>
                </a:cubicBezTo>
                <a:cubicBezTo>
                  <a:pt x="101" y="120"/>
                  <a:pt x="102" y="118"/>
                  <a:pt x="102" y="118"/>
                </a:cubicBezTo>
                <a:cubicBezTo>
                  <a:pt x="102" y="118"/>
                  <a:pt x="104" y="114"/>
                  <a:pt x="104" y="114"/>
                </a:cubicBezTo>
                <a:cubicBezTo>
                  <a:pt x="104" y="114"/>
                  <a:pt x="105" y="112"/>
                  <a:pt x="105" y="112"/>
                </a:cubicBezTo>
                <a:cubicBezTo>
                  <a:pt x="105" y="112"/>
                  <a:pt x="104" y="110"/>
                  <a:pt x="104" y="110"/>
                </a:cubicBezTo>
                <a:cubicBezTo>
                  <a:pt x="104" y="110"/>
                  <a:pt x="102" y="107"/>
                  <a:pt x="102" y="107"/>
                </a:cubicBezTo>
                <a:cubicBezTo>
                  <a:pt x="102" y="107"/>
                  <a:pt x="101" y="107"/>
                  <a:pt x="101" y="107"/>
                </a:cubicBezTo>
                <a:cubicBezTo>
                  <a:pt x="101" y="107"/>
                  <a:pt x="100" y="109"/>
                  <a:pt x="100" y="109"/>
                </a:cubicBezTo>
                <a:cubicBezTo>
                  <a:pt x="100" y="109"/>
                  <a:pt x="100" y="110"/>
                  <a:pt x="100" y="110"/>
                </a:cubicBezTo>
                <a:cubicBezTo>
                  <a:pt x="100" y="110"/>
                  <a:pt x="99" y="110"/>
                  <a:pt x="99" y="110"/>
                </a:cubicBezTo>
                <a:cubicBezTo>
                  <a:pt x="99" y="110"/>
                  <a:pt x="98" y="112"/>
                  <a:pt x="98" y="112"/>
                </a:cubicBezTo>
                <a:cubicBezTo>
                  <a:pt x="98" y="112"/>
                  <a:pt x="97" y="113"/>
                  <a:pt x="97" y="113"/>
                </a:cubicBezTo>
                <a:cubicBezTo>
                  <a:pt x="97" y="113"/>
                  <a:pt x="95" y="113"/>
                  <a:pt x="95" y="113"/>
                </a:cubicBezTo>
                <a:cubicBezTo>
                  <a:pt x="95" y="113"/>
                  <a:pt x="93" y="111"/>
                  <a:pt x="93" y="111"/>
                </a:cubicBezTo>
                <a:cubicBezTo>
                  <a:pt x="93" y="111"/>
                  <a:pt x="91" y="110"/>
                  <a:pt x="91" y="110"/>
                </a:cubicBezTo>
                <a:cubicBezTo>
                  <a:pt x="91" y="110"/>
                  <a:pt x="89" y="109"/>
                  <a:pt x="89" y="109"/>
                </a:cubicBezTo>
                <a:cubicBezTo>
                  <a:pt x="89" y="109"/>
                  <a:pt x="87" y="111"/>
                  <a:pt x="87" y="111"/>
                </a:cubicBezTo>
                <a:cubicBezTo>
                  <a:pt x="87" y="111"/>
                  <a:pt x="85" y="114"/>
                  <a:pt x="85" y="114"/>
                </a:cubicBezTo>
                <a:cubicBezTo>
                  <a:pt x="85" y="114"/>
                  <a:pt x="83" y="117"/>
                  <a:pt x="83" y="117"/>
                </a:cubicBezTo>
                <a:cubicBezTo>
                  <a:pt x="83" y="117"/>
                  <a:pt x="83" y="121"/>
                  <a:pt x="83" y="121"/>
                </a:cubicBezTo>
                <a:cubicBezTo>
                  <a:pt x="83" y="121"/>
                  <a:pt x="82" y="119"/>
                  <a:pt x="82" y="119"/>
                </a:cubicBezTo>
                <a:cubicBezTo>
                  <a:pt x="82" y="119"/>
                  <a:pt x="79" y="122"/>
                  <a:pt x="79" y="122"/>
                </a:cubicBezTo>
                <a:cubicBezTo>
                  <a:pt x="79" y="122"/>
                  <a:pt x="78" y="122"/>
                  <a:pt x="78" y="122"/>
                </a:cubicBezTo>
                <a:cubicBezTo>
                  <a:pt x="78" y="122"/>
                  <a:pt x="75" y="122"/>
                  <a:pt x="75" y="122"/>
                </a:cubicBezTo>
                <a:cubicBezTo>
                  <a:pt x="75" y="122"/>
                  <a:pt x="73" y="124"/>
                  <a:pt x="73" y="124"/>
                </a:cubicBezTo>
                <a:cubicBezTo>
                  <a:pt x="73" y="124"/>
                  <a:pt x="72" y="123"/>
                  <a:pt x="72" y="123"/>
                </a:cubicBezTo>
                <a:cubicBezTo>
                  <a:pt x="72" y="123"/>
                  <a:pt x="70" y="125"/>
                  <a:pt x="70" y="125"/>
                </a:cubicBezTo>
                <a:cubicBezTo>
                  <a:pt x="70" y="125"/>
                  <a:pt x="69" y="125"/>
                  <a:pt x="69" y="125"/>
                </a:cubicBezTo>
                <a:cubicBezTo>
                  <a:pt x="69" y="125"/>
                  <a:pt x="68" y="125"/>
                  <a:pt x="68" y="125"/>
                </a:cubicBezTo>
                <a:cubicBezTo>
                  <a:pt x="68" y="125"/>
                  <a:pt x="68" y="124"/>
                  <a:pt x="68" y="124"/>
                </a:cubicBezTo>
                <a:cubicBezTo>
                  <a:pt x="68" y="124"/>
                  <a:pt x="66" y="120"/>
                  <a:pt x="66" y="120"/>
                </a:cubicBezTo>
                <a:cubicBezTo>
                  <a:pt x="66" y="120"/>
                  <a:pt x="64" y="118"/>
                  <a:pt x="64" y="118"/>
                </a:cubicBezTo>
                <a:cubicBezTo>
                  <a:pt x="64" y="118"/>
                  <a:pt x="62" y="115"/>
                  <a:pt x="62" y="115"/>
                </a:cubicBezTo>
                <a:cubicBezTo>
                  <a:pt x="62" y="115"/>
                  <a:pt x="61" y="114"/>
                  <a:pt x="61" y="114"/>
                </a:cubicBezTo>
                <a:cubicBezTo>
                  <a:pt x="61" y="114"/>
                  <a:pt x="59" y="112"/>
                  <a:pt x="59" y="112"/>
                </a:cubicBezTo>
                <a:cubicBezTo>
                  <a:pt x="59" y="112"/>
                  <a:pt x="56" y="109"/>
                  <a:pt x="56" y="109"/>
                </a:cubicBezTo>
                <a:cubicBezTo>
                  <a:pt x="56" y="109"/>
                  <a:pt x="54" y="109"/>
                  <a:pt x="54" y="109"/>
                </a:cubicBezTo>
                <a:cubicBezTo>
                  <a:pt x="54" y="109"/>
                  <a:pt x="49" y="108"/>
                  <a:pt x="49" y="108"/>
                </a:cubicBezTo>
                <a:cubicBezTo>
                  <a:pt x="49" y="108"/>
                  <a:pt x="48" y="109"/>
                  <a:pt x="48" y="109"/>
                </a:cubicBezTo>
                <a:cubicBezTo>
                  <a:pt x="48" y="109"/>
                  <a:pt x="48" y="112"/>
                  <a:pt x="48" y="112"/>
                </a:cubicBezTo>
                <a:cubicBezTo>
                  <a:pt x="48" y="112"/>
                  <a:pt x="47" y="115"/>
                  <a:pt x="47" y="115"/>
                </a:cubicBezTo>
                <a:cubicBezTo>
                  <a:pt x="47" y="115"/>
                  <a:pt x="47" y="118"/>
                  <a:pt x="47" y="118"/>
                </a:cubicBezTo>
                <a:cubicBezTo>
                  <a:pt x="47" y="118"/>
                  <a:pt x="47" y="121"/>
                  <a:pt x="47" y="121"/>
                </a:cubicBezTo>
                <a:cubicBezTo>
                  <a:pt x="47" y="121"/>
                  <a:pt x="45" y="119"/>
                  <a:pt x="45" y="119"/>
                </a:cubicBezTo>
                <a:cubicBezTo>
                  <a:pt x="45" y="119"/>
                  <a:pt x="43" y="120"/>
                  <a:pt x="43" y="120"/>
                </a:cubicBezTo>
                <a:cubicBezTo>
                  <a:pt x="43" y="120"/>
                  <a:pt x="39" y="122"/>
                  <a:pt x="39" y="122"/>
                </a:cubicBezTo>
                <a:cubicBezTo>
                  <a:pt x="39" y="122"/>
                  <a:pt x="37" y="121"/>
                  <a:pt x="37" y="121"/>
                </a:cubicBezTo>
                <a:cubicBezTo>
                  <a:pt x="37" y="121"/>
                  <a:pt x="34" y="119"/>
                  <a:pt x="34" y="119"/>
                </a:cubicBezTo>
                <a:cubicBezTo>
                  <a:pt x="34" y="119"/>
                  <a:pt x="33" y="115"/>
                  <a:pt x="33" y="115"/>
                </a:cubicBezTo>
                <a:cubicBezTo>
                  <a:pt x="33" y="115"/>
                  <a:pt x="32" y="112"/>
                  <a:pt x="32" y="112"/>
                </a:cubicBezTo>
                <a:cubicBezTo>
                  <a:pt x="32" y="112"/>
                  <a:pt x="31" y="110"/>
                  <a:pt x="31" y="110"/>
                </a:cubicBezTo>
                <a:cubicBezTo>
                  <a:pt x="31" y="110"/>
                  <a:pt x="30" y="112"/>
                  <a:pt x="30" y="112"/>
                </a:cubicBezTo>
                <a:cubicBezTo>
                  <a:pt x="30" y="112"/>
                  <a:pt x="28" y="111"/>
                  <a:pt x="28" y="111"/>
                </a:cubicBezTo>
                <a:cubicBezTo>
                  <a:pt x="28" y="111"/>
                  <a:pt x="27" y="109"/>
                  <a:pt x="27" y="109"/>
                </a:cubicBezTo>
                <a:cubicBezTo>
                  <a:pt x="27" y="109"/>
                  <a:pt x="26" y="108"/>
                  <a:pt x="26" y="108"/>
                </a:cubicBezTo>
                <a:cubicBezTo>
                  <a:pt x="26" y="108"/>
                  <a:pt x="24" y="109"/>
                  <a:pt x="24" y="109"/>
                </a:cubicBezTo>
                <a:cubicBezTo>
                  <a:pt x="24" y="109"/>
                  <a:pt x="24" y="111"/>
                  <a:pt x="24" y="111"/>
                </a:cubicBezTo>
                <a:cubicBezTo>
                  <a:pt x="24" y="111"/>
                  <a:pt x="22" y="114"/>
                  <a:pt x="22" y="114"/>
                </a:cubicBezTo>
                <a:cubicBezTo>
                  <a:pt x="22" y="114"/>
                  <a:pt x="21" y="112"/>
                  <a:pt x="21" y="112"/>
                </a:cubicBezTo>
                <a:cubicBezTo>
                  <a:pt x="21" y="112"/>
                  <a:pt x="22" y="107"/>
                  <a:pt x="22" y="107"/>
                </a:cubicBezTo>
                <a:cubicBezTo>
                  <a:pt x="22" y="107"/>
                  <a:pt x="24" y="106"/>
                  <a:pt x="24" y="106"/>
                </a:cubicBezTo>
                <a:cubicBezTo>
                  <a:pt x="24" y="106"/>
                  <a:pt x="23" y="104"/>
                  <a:pt x="23" y="104"/>
                </a:cubicBezTo>
                <a:cubicBezTo>
                  <a:pt x="23" y="104"/>
                  <a:pt x="18" y="105"/>
                  <a:pt x="18" y="105"/>
                </a:cubicBezTo>
                <a:cubicBezTo>
                  <a:pt x="18" y="105"/>
                  <a:pt x="17" y="105"/>
                  <a:pt x="17" y="105"/>
                </a:cubicBezTo>
                <a:cubicBezTo>
                  <a:pt x="17" y="105"/>
                  <a:pt x="16" y="104"/>
                  <a:pt x="16" y="104"/>
                </a:cubicBezTo>
                <a:cubicBezTo>
                  <a:pt x="16" y="104"/>
                  <a:pt x="14" y="105"/>
                  <a:pt x="14" y="105"/>
                </a:cubicBezTo>
                <a:cubicBezTo>
                  <a:pt x="14" y="105"/>
                  <a:pt x="13" y="103"/>
                  <a:pt x="13" y="103"/>
                </a:cubicBezTo>
                <a:cubicBezTo>
                  <a:pt x="13" y="103"/>
                  <a:pt x="14" y="101"/>
                  <a:pt x="14" y="101"/>
                </a:cubicBezTo>
                <a:cubicBezTo>
                  <a:pt x="14" y="101"/>
                  <a:pt x="16" y="103"/>
                  <a:pt x="16" y="103"/>
                </a:cubicBezTo>
                <a:cubicBezTo>
                  <a:pt x="16" y="103"/>
                  <a:pt x="17" y="102"/>
                  <a:pt x="17" y="102"/>
                </a:cubicBezTo>
                <a:cubicBezTo>
                  <a:pt x="17" y="102"/>
                  <a:pt x="16" y="99"/>
                  <a:pt x="16" y="99"/>
                </a:cubicBezTo>
                <a:cubicBezTo>
                  <a:pt x="16" y="99"/>
                  <a:pt x="14" y="97"/>
                  <a:pt x="14" y="97"/>
                </a:cubicBezTo>
                <a:cubicBezTo>
                  <a:pt x="14" y="97"/>
                  <a:pt x="13" y="97"/>
                  <a:pt x="13" y="97"/>
                </a:cubicBezTo>
                <a:cubicBezTo>
                  <a:pt x="13" y="97"/>
                  <a:pt x="12" y="93"/>
                  <a:pt x="12" y="93"/>
                </a:cubicBezTo>
                <a:cubicBezTo>
                  <a:pt x="12" y="93"/>
                  <a:pt x="11" y="91"/>
                  <a:pt x="11" y="91"/>
                </a:cubicBezTo>
                <a:cubicBezTo>
                  <a:pt x="11" y="91"/>
                  <a:pt x="13" y="89"/>
                  <a:pt x="13" y="89"/>
                </a:cubicBezTo>
                <a:cubicBezTo>
                  <a:pt x="13" y="89"/>
                  <a:pt x="13" y="86"/>
                  <a:pt x="13" y="86"/>
                </a:cubicBezTo>
                <a:cubicBezTo>
                  <a:pt x="13" y="86"/>
                  <a:pt x="13" y="85"/>
                  <a:pt x="13" y="85"/>
                </a:cubicBezTo>
                <a:cubicBezTo>
                  <a:pt x="13" y="85"/>
                  <a:pt x="10" y="82"/>
                  <a:pt x="10" y="82"/>
                </a:cubicBezTo>
                <a:cubicBezTo>
                  <a:pt x="10" y="82"/>
                  <a:pt x="9" y="83"/>
                  <a:pt x="9" y="83"/>
                </a:cubicBezTo>
                <a:cubicBezTo>
                  <a:pt x="9" y="83"/>
                  <a:pt x="8" y="81"/>
                  <a:pt x="8" y="81"/>
                </a:cubicBezTo>
                <a:cubicBezTo>
                  <a:pt x="8" y="81"/>
                  <a:pt x="7" y="80"/>
                  <a:pt x="7" y="80"/>
                </a:cubicBezTo>
                <a:cubicBezTo>
                  <a:pt x="7" y="80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5" y="81"/>
                  <a:pt x="5" y="81"/>
                </a:cubicBezTo>
                <a:cubicBezTo>
                  <a:pt x="5" y="81"/>
                  <a:pt x="3" y="80"/>
                  <a:pt x="3" y="80"/>
                </a:cubicBezTo>
                <a:cubicBezTo>
                  <a:pt x="3" y="80"/>
                  <a:pt x="3" y="78"/>
                  <a:pt x="3" y="78"/>
                </a:cubicBezTo>
                <a:cubicBezTo>
                  <a:pt x="3" y="78"/>
                  <a:pt x="5" y="77"/>
                  <a:pt x="5" y="77"/>
                </a:cubicBezTo>
                <a:cubicBezTo>
                  <a:pt x="5" y="77"/>
                  <a:pt x="4" y="74"/>
                  <a:pt x="4" y="74"/>
                </a:cubicBezTo>
                <a:cubicBezTo>
                  <a:pt x="4" y="74"/>
                  <a:pt x="3" y="74"/>
                  <a:pt x="3" y="74"/>
                </a:cubicBezTo>
                <a:cubicBezTo>
                  <a:pt x="3" y="74"/>
                  <a:pt x="3" y="71"/>
                  <a:pt x="3" y="71"/>
                </a:cubicBezTo>
                <a:cubicBezTo>
                  <a:pt x="3" y="71"/>
                  <a:pt x="5" y="72"/>
                  <a:pt x="5" y="72"/>
                </a:cubicBezTo>
                <a:cubicBezTo>
                  <a:pt x="5" y="72"/>
                  <a:pt x="6" y="73"/>
                  <a:pt x="6" y="73"/>
                </a:cubicBezTo>
                <a:cubicBezTo>
                  <a:pt x="6" y="73"/>
                  <a:pt x="6" y="75"/>
                  <a:pt x="6" y="75"/>
                </a:cubicBezTo>
                <a:cubicBezTo>
                  <a:pt x="6" y="75"/>
                  <a:pt x="6" y="77"/>
                  <a:pt x="6" y="77"/>
                </a:cubicBezTo>
                <a:cubicBezTo>
                  <a:pt x="6" y="77"/>
                  <a:pt x="8" y="77"/>
                  <a:pt x="8" y="77"/>
                </a:cubicBezTo>
                <a:cubicBezTo>
                  <a:pt x="8" y="77"/>
                  <a:pt x="10" y="76"/>
                  <a:pt x="10" y="76"/>
                </a:cubicBezTo>
                <a:cubicBezTo>
                  <a:pt x="10" y="76"/>
                  <a:pt x="10" y="75"/>
                  <a:pt x="10" y="75"/>
                </a:cubicBezTo>
                <a:cubicBezTo>
                  <a:pt x="10" y="75"/>
                  <a:pt x="8" y="73"/>
                  <a:pt x="8" y="73"/>
                </a:cubicBezTo>
                <a:cubicBezTo>
                  <a:pt x="8" y="73"/>
                  <a:pt x="7" y="71"/>
                  <a:pt x="7" y="71"/>
                </a:cubicBezTo>
                <a:cubicBezTo>
                  <a:pt x="7" y="71"/>
                  <a:pt x="8" y="69"/>
                  <a:pt x="8" y="69"/>
                </a:cubicBezTo>
                <a:cubicBezTo>
                  <a:pt x="8" y="69"/>
                  <a:pt x="10" y="67"/>
                  <a:pt x="10" y="67"/>
                </a:cubicBezTo>
                <a:cubicBezTo>
                  <a:pt x="10" y="67"/>
                  <a:pt x="10" y="65"/>
                  <a:pt x="10" y="65"/>
                </a:cubicBezTo>
                <a:cubicBezTo>
                  <a:pt x="10" y="65"/>
                  <a:pt x="8" y="64"/>
                  <a:pt x="8" y="64"/>
                </a:cubicBezTo>
                <a:cubicBezTo>
                  <a:pt x="8" y="64"/>
                  <a:pt x="8" y="60"/>
                  <a:pt x="8" y="60"/>
                </a:cubicBezTo>
                <a:cubicBezTo>
                  <a:pt x="8" y="60"/>
                  <a:pt x="6" y="58"/>
                  <a:pt x="6" y="58"/>
                </a:cubicBezTo>
                <a:cubicBezTo>
                  <a:pt x="6" y="58"/>
                  <a:pt x="6" y="57"/>
                  <a:pt x="6" y="57"/>
                </a:cubicBezTo>
                <a:cubicBezTo>
                  <a:pt x="6" y="57"/>
                  <a:pt x="8" y="54"/>
                  <a:pt x="8" y="54"/>
                </a:cubicBezTo>
                <a:cubicBezTo>
                  <a:pt x="8" y="54"/>
                  <a:pt x="8" y="52"/>
                  <a:pt x="8" y="52"/>
                </a:cubicBezTo>
                <a:cubicBezTo>
                  <a:pt x="8" y="52"/>
                  <a:pt x="6" y="52"/>
                  <a:pt x="6" y="52"/>
                </a:cubicBezTo>
                <a:cubicBezTo>
                  <a:pt x="6" y="52"/>
                  <a:pt x="3" y="52"/>
                  <a:pt x="3" y="52"/>
                </a:cubicBezTo>
                <a:cubicBezTo>
                  <a:pt x="3" y="52"/>
                  <a:pt x="2" y="53"/>
                  <a:pt x="2" y="53"/>
                </a:cubicBezTo>
                <a:cubicBezTo>
                  <a:pt x="2" y="53"/>
                  <a:pt x="0" y="53"/>
                  <a:pt x="0" y="53"/>
                </a:cubicBezTo>
                <a:cubicBezTo>
                  <a:pt x="0" y="53"/>
                  <a:pt x="0" y="50"/>
                  <a:pt x="0" y="50"/>
                </a:cubicBezTo>
                <a:cubicBezTo>
                  <a:pt x="0" y="50"/>
                  <a:pt x="0" y="46"/>
                  <a:pt x="0" y="46"/>
                </a:cubicBezTo>
                <a:cubicBezTo>
                  <a:pt x="0" y="46"/>
                  <a:pt x="1" y="43"/>
                  <a:pt x="1" y="43"/>
                </a:cubicBezTo>
                <a:cubicBezTo>
                  <a:pt x="1" y="43"/>
                  <a:pt x="1" y="40"/>
                  <a:pt x="1" y="40"/>
                </a:cubicBezTo>
                <a:cubicBezTo>
                  <a:pt x="1" y="40"/>
                  <a:pt x="1" y="37"/>
                  <a:pt x="1" y="37"/>
                </a:cubicBezTo>
                <a:cubicBezTo>
                  <a:pt x="1" y="37"/>
                  <a:pt x="2" y="35"/>
                  <a:pt x="2" y="35"/>
                </a:cubicBezTo>
                <a:cubicBezTo>
                  <a:pt x="2" y="35"/>
                  <a:pt x="3" y="33"/>
                  <a:pt x="3" y="33"/>
                </a:cubicBezTo>
                <a:cubicBezTo>
                  <a:pt x="3" y="33"/>
                  <a:pt x="5" y="33"/>
                  <a:pt x="5" y="33"/>
                </a:cubicBezTo>
                <a:cubicBezTo>
                  <a:pt x="5" y="33"/>
                  <a:pt x="4" y="35"/>
                  <a:pt x="4" y="35"/>
                </a:cubicBezTo>
                <a:cubicBezTo>
                  <a:pt x="4" y="35"/>
                  <a:pt x="6" y="35"/>
                  <a:pt x="6" y="35"/>
                </a:cubicBezTo>
                <a:cubicBezTo>
                  <a:pt x="6" y="35"/>
                  <a:pt x="7" y="35"/>
                  <a:pt x="7" y="35"/>
                </a:cubicBezTo>
                <a:cubicBezTo>
                  <a:pt x="7" y="35"/>
                  <a:pt x="8" y="33"/>
                  <a:pt x="8" y="33"/>
                </a:cubicBezTo>
                <a:cubicBezTo>
                  <a:pt x="8" y="33"/>
                  <a:pt x="10" y="33"/>
                  <a:pt x="10" y="33"/>
                </a:cubicBezTo>
                <a:cubicBezTo>
                  <a:pt x="10" y="33"/>
                  <a:pt x="11" y="34"/>
                  <a:pt x="11" y="34"/>
                </a:cubicBezTo>
                <a:cubicBezTo>
                  <a:pt x="11" y="34"/>
                  <a:pt x="11" y="35"/>
                  <a:pt x="11" y="35"/>
                </a:cubicBezTo>
                <a:cubicBezTo>
                  <a:pt x="11" y="35"/>
                  <a:pt x="13" y="37"/>
                  <a:pt x="13" y="37"/>
                </a:cubicBezTo>
                <a:cubicBezTo>
                  <a:pt x="13" y="37"/>
                  <a:pt x="16" y="36"/>
                  <a:pt x="16" y="36"/>
                </a:cubicBezTo>
                <a:cubicBezTo>
                  <a:pt x="16" y="36"/>
                  <a:pt x="16" y="34"/>
                  <a:pt x="16" y="34"/>
                </a:cubicBezTo>
                <a:cubicBezTo>
                  <a:pt x="16" y="34"/>
                  <a:pt x="15" y="33"/>
                  <a:pt x="15" y="33"/>
                </a:cubicBezTo>
                <a:cubicBezTo>
                  <a:pt x="15" y="33"/>
                  <a:pt x="15" y="32"/>
                  <a:pt x="15" y="32"/>
                </a:cubicBezTo>
                <a:cubicBezTo>
                  <a:pt x="15" y="32"/>
                  <a:pt x="18" y="32"/>
                  <a:pt x="18" y="32"/>
                </a:cubicBezTo>
                <a:cubicBezTo>
                  <a:pt x="18" y="32"/>
                  <a:pt x="18" y="33"/>
                  <a:pt x="18" y="33"/>
                </a:cubicBezTo>
                <a:cubicBezTo>
                  <a:pt x="18" y="33"/>
                  <a:pt x="18" y="34"/>
                  <a:pt x="18" y="34"/>
                </a:cubicBezTo>
                <a:cubicBezTo>
                  <a:pt x="18" y="34"/>
                  <a:pt x="22" y="34"/>
                  <a:pt x="22" y="34"/>
                </a:cubicBezTo>
                <a:cubicBezTo>
                  <a:pt x="22" y="34"/>
                  <a:pt x="28" y="36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5"/>
                  <a:pt x="29" y="33"/>
                  <a:pt x="29" y="33"/>
                </a:cubicBezTo>
                <a:cubicBezTo>
                  <a:pt x="29" y="33"/>
                  <a:pt x="27" y="32"/>
                  <a:pt x="27" y="32"/>
                </a:cubicBezTo>
                <a:cubicBezTo>
                  <a:pt x="27" y="32"/>
                  <a:pt x="27" y="30"/>
                  <a:pt x="27" y="30"/>
                </a:cubicBezTo>
                <a:cubicBezTo>
                  <a:pt x="27" y="30"/>
                  <a:pt x="30" y="29"/>
                  <a:pt x="30" y="29"/>
                </a:cubicBezTo>
                <a:cubicBezTo>
                  <a:pt x="30" y="29"/>
                  <a:pt x="33" y="29"/>
                  <a:pt x="33" y="29"/>
                </a:cubicBezTo>
                <a:cubicBezTo>
                  <a:pt x="33" y="29"/>
                  <a:pt x="37" y="29"/>
                  <a:pt x="37" y="29"/>
                </a:cubicBezTo>
                <a:cubicBezTo>
                  <a:pt x="37" y="29"/>
                  <a:pt x="36" y="27"/>
                  <a:pt x="36" y="27"/>
                </a:cubicBezTo>
                <a:cubicBezTo>
                  <a:pt x="36" y="27"/>
                  <a:pt x="34" y="26"/>
                  <a:pt x="34" y="26"/>
                </a:cubicBezTo>
                <a:cubicBezTo>
                  <a:pt x="34" y="26"/>
                  <a:pt x="31" y="26"/>
                  <a:pt x="31" y="26"/>
                </a:cubicBezTo>
                <a:cubicBezTo>
                  <a:pt x="31" y="26"/>
                  <a:pt x="30" y="24"/>
                  <a:pt x="30" y="24"/>
                </a:cubicBezTo>
                <a:cubicBezTo>
                  <a:pt x="30" y="24"/>
                  <a:pt x="29" y="22"/>
                  <a:pt x="29" y="22"/>
                </a:cubicBezTo>
                <a:cubicBezTo>
                  <a:pt x="29" y="22"/>
                  <a:pt x="28" y="21"/>
                  <a:pt x="28" y="21"/>
                </a:cubicBezTo>
                <a:cubicBezTo>
                  <a:pt x="28" y="21"/>
                  <a:pt x="28" y="18"/>
                  <a:pt x="28" y="18"/>
                </a:cubicBezTo>
                <a:cubicBezTo>
                  <a:pt x="28" y="18"/>
                  <a:pt x="32" y="18"/>
                  <a:pt x="32" y="18"/>
                </a:cubicBezTo>
                <a:cubicBezTo>
                  <a:pt x="32" y="18"/>
                  <a:pt x="35" y="19"/>
                  <a:pt x="35" y="19"/>
                </a:cubicBezTo>
                <a:cubicBezTo>
                  <a:pt x="35" y="19"/>
                  <a:pt x="39" y="19"/>
                  <a:pt x="39" y="19"/>
                </a:cubicBezTo>
                <a:cubicBezTo>
                  <a:pt x="39" y="19"/>
                  <a:pt x="43" y="19"/>
                  <a:pt x="43" y="19"/>
                </a:cubicBezTo>
                <a:cubicBezTo>
                  <a:pt x="43" y="19"/>
                  <a:pt x="46" y="21"/>
                  <a:pt x="46" y="21"/>
                </a:cubicBezTo>
                <a:cubicBezTo>
                  <a:pt x="46" y="21"/>
                  <a:pt x="50" y="20"/>
                  <a:pt x="50" y="20"/>
                </a:cubicBezTo>
                <a:cubicBezTo>
                  <a:pt x="50" y="20"/>
                  <a:pt x="51" y="18"/>
                  <a:pt x="51" y="18"/>
                </a:cubicBezTo>
                <a:cubicBezTo>
                  <a:pt x="51" y="18"/>
                  <a:pt x="51" y="16"/>
                  <a:pt x="51" y="16"/>
                </a:cubicBezTo>
                <a:cubicBezTo>
                  <a:pt x="51" y="16"/>
                  <a:pt x="53" y="15"/>
                  <a:pt x="53" y="15"/>
                </a:cubicBezTo>
                <a:cubicBezTo>
                  <a:pt x="53" y="15"/>
                  <a:pt x="53" y="13"/>
                  <a:pt x="53" y="13"/>
                </a:cubicBezTo>
                <a:cubicBezTo>
                  <a:pt x="53" y="13"/>
                  <a:pt x="54" y="13"/>
                  <a:pt x="54" y="13"/>
                </a:cubicBezTo>
                <a:cubicBezTo>
                  <a:pt x="54" y="13"/>
                  <a:pt x="55" y="12"/>
                  <a:pt x="55" y="12"/>
                </a:cubicBezTo>
                <a:cubicBezTo>
                  <a:pt x="55" y="12"/>
                  <a:pt x="57" y="11"/>
                  <a:pt x="57" y="11"/>
                </a:cubicBezTo>
                <a:cubicBezTo>
                  <a:pt x="57" y="11"/>
                  <a:pt x="60" y="8"/>
                  <a:pt x="60" y="8"/>
                </a:cubicBezTo>
                <a:cubicBezTo>
                  <a:pt x="60" y="8"/>
                  <a:pt x="62" y="5"/>
                  <a:pt x="62" y="5"/>
                </a:cubicBezTo>
                <a:cubicBezTo>
                  <a:pt x="62" y="5"/>
                  <a:pt x="65" y="4"/>
                  <a:pt x="65" y="4"/>
                </a:cubicBezTo>
                <a:cubicBezTo>
                  <a:pt x="65" y="4"/>
                  <a:pt x="67" y="2"/>
                  <a:pt x="67" y="2"/>
                </a:cubicBezTo>
                <a:cubicBezTo>
                  <a:pt x="67" y="2"/>
                  <a:pt x="70" y="1"/>
                  <a:pt x="70" y="1"/>
                </a:cubicBezTo>
                <a:cubicBezTo>
                  <a:pt x="70" y="1"/>
                  <a:pt x="73" y="2"/>
                  <a:pt x="73" y="2"/>
                </a:cubicBezTo>
                <a:cubicBezTo>
                  <a:pt x="73" y="2"/>
                  <a:pt x="77" y="2"/>
                  <a:pt x="77" y="2"/>
                </a:cubicBezTo>
                <a:cubicBezTo>
                  <a:pt x="77" y="2"/>
                  <a:pt x="79" y="3"/>
                  <a:pt x="79" y="3"/>
                </a:cubicBezTo>
                <a:cubicBezTo>
                  <a:pt x="79" y="3"/>
                  <a:pt x="83" y="3"/>
                  <a:pt x="83" y="3"/>
                </a:cubicBezTo>
                <a:cubicBezTo>
                  <a:pt x="83" y="3"/>
                  <a:pt x="85" y="0"/>
                  <a:pt x="85" y="0"/>
                </a:cubicBezTo>
                <a:cubicBezTo>
                  <a:pt x="85" y="0"/>
                  <a:pt x="86" y="1"/>
                  <a:pt x="86" y="1"/>
                </a:cubicBezTo>
                <a:cubicBezTo>
                  <a:pt x="86" y="1"/>
                  <a:pt x="87" y="1"/>
                  <a:pt x="87" y="1"/>
                </a:cubicBezTo>
                <a:cubicBezTo>
                  <a:pt x="87" y="1"/>
                  <a:pt x="87" y="4"/>
                  <a:pt x="87" y="4"/>
                </a:cubicBezTo>
                <a:cubicBezTo>
                  <a:pt x="87" y="4"/>
                  <a:pt x="88" y="6"/>
                  <a:pt x="88" y="6"/>
                </a:cubicBezTo>
                <a:cubicBezTo>
                  <a:pt x="88" y="6"/>
                  <a:pt x="89" y="8"/>
                  <a:pt x="89" y="8"/>
                </a:cubicBezTo>
                <a:cubicBezTo>
                  <a:pt x="89" y="8"/>
                  <a:pt x="92" y="9"/>
                  <a:pt x="92" y="9"/>
                </a:cubicBezTo>
                <a:cubicBezTo>
                  <a:pt x="92" y="9"/>
                  <a:pt x="94" y="8"/>
                  <a:pt x="94" y="8"/>
                </a:cubicBezTo>
                <a:cubicBezTo>
                  <a:pt x="94" y="8"/>
                  <a:pt x="96" y="8"/>
                  <a:pt x="96" y="8"/>
                </a:cubicBezTo>
                <a:cubicBezTo>
                  <a:pt x="96" y="8"/>
                  <a:pt x="97" y="10"/>
                  <a:pt x="97" y="10"/>
                </a:cubicBezTo>
                <a:cubicBezTo>
                  <a:pt x="97" y="10"/>
                  <a:pt x="97" y="11"/>
                  <a:pt x="97" y="11"/>
                </a:cubicBezTo>
                <a:cubicBezTo>
                  <a:pt x="97" y="11"/>
                  <a:pt x="98" y="14"/>
                  <a:pt x="98" y="14"/>
                </a:cubicBezTo>
                <a:cubicBezTo>
                  <a:pt x="98" y="14"/>
                  <a:pt x="100" y="17"/>
                  <a:pt x="100" y="17"/>
                </a:cubicBezTo>
                <a:cubicBezTo>
                  <a:pt x="100" y="17"/>
                  <a:pt x="102" y="17"/>
                  <a:pt x="102" y="17"/>
                </a:cubicBezTo>
                <a:cubicBezTo>
                  <a:pt x="102" y="17"/>
                  <a:pt x="104" y="15"/>
                  <a:pt x="104" y="15"/>
                </a:cubicBezTo>
                <a:cubicBezTo>
                  <a:pt x="104" y="15"/>
                  <a:pt x="106" y="15"/>
                  <a:pt x="106" y="15"/>
                </a:cubicBezTo>
                <a:cubicBezTo>
                  <a:pt x="106" y="15"/>
                  <a:pt x="107" y="18"/>
                  <a:pt x="107" y="18"/>
                </a:cubicBezTo>
                <a:cubicBezTo>
                  <a:pt x="107" y="18"/>
                  <a:pt x="110" y="19"/>
                  <a:pt x="110" y="19"/>
                </a:cubicBezTo>
                <a:cubicBezTo>
                  <a:pt x="110" y="19"/>
                  <a:pt x="112" y="21"/>
                  <a:pt x="112" y="21"/>
                </a:cubicBezTo>
                <a:cubicBezTo>
                  <a:pt x="112" y="21"/>
                  <a:pt x="114" y="20"/>
                  <a:pt x="114" y="20"/>
                </a:cubicBezTo>
                <a:cubicBezTo>
                  <a:pt x="114" y="20"/>
                  <a:pt x="115" y="21"/>
                  <a:pt x="115" y="21"/>
                </a:cubicBezTo>
                <a:cubicBezTo>
                  <a:pt x="115" y="21"/>
                  <a:pt x="116" y="23"/>
                  <a:pt x="116" y="23"/>
                </a:cubicBezTo>
                <a:cubicBezTo>
                  <a:pt x="116" y="23"/>
                  <a:pt x="119" y="23"/>
                  <a:pt x="119" y="23"/>
                </a:cubicBezTo>
                <a:cubicBezTo>
                  <a:pt x="119" y="23"/>
                  <a:pt x="121" y="24"/>
                  <a:pt x="121" y="24"/>
                </a:cubicBezTo>
                <a:cubicBezTo>
                  <a:pt x="121" y="24"/>
                  <a:pt x="125" y="23"/>
                  <a:pt x="125" y="23"/>
                </a:cubicBezTo>
                <a:cubicBezTo>
                  <a:pt x="125" y="23"/>
                  <a:pt x="129" y="20"/>
                  <a:pt x="129" y="20"/>
                </a:cubicBezTo>
                <a:cubicBezTo>
                  <a:pt x="129" y="20"/>
                  <a:pt x="132" y="21"/>
                  <a:pt x="132" y="21"/>
                </a:cubicBezTo>
                <a:cubicBezTo>
                  <a:pt x="132" y="21"/>
                  <a:pt x="134" y="22"/>
                  <a:pt x="134" y="22"/>
                </a:cubicBezTo>
                <a:cubicBezTo>
                  <a:pt x="134" y="22"/>
                  <a:pt x="137" y="23"/>
                  <a:pt x="137" y="23"/>
                </a:cubicBezTo>
                <a:cubicBezTo>
                  <a:pt x="137" y="23"/>
                  <a:pt x="140" y="24"/>
                  <a:pt x="140" y="24"/>
                </a:cubicBezTo>
                <a:cubicBezTo>
                  <a:pt x="140" y="24"/>
                  <a:pt x="141" y="21"/>
                  <a:pt x="141" y="21"/>
                </a:cubicBezTo>
                <a:cubicBezTo>
                  <a:pt x="141" y="21"/>
                  <a:pt x="143" y="21"/>
                  <a:pt x="143" y="21"/>
                </a:cubicBezTo>
                <a:cubicBezTo>
                  <a:pt x="143" y="21"/>
                  <a:pt x="144" y="19"/>
                  <a:pt x="144" y="19"/>
                </a:cubicBezTo>
                <a:cubicBezTo>
                  <a:pt x="144" y="19"/>
                  <a:pt x="147" y="16"/>
                  <a:pt x="147" y="16"/>
                </a:cubicBezTo>
                <a:cubicBezTo>
                  <a:pt x="147" y="16"/>
                  <a:pt x="150" y="14"/>
                  <a:pt x="150" y="14"/>
                </a:cubicBezTo>
                <a:cubicBezTo>
                  <a:pt x="150" y="14"/>
                  <a:pt x="151" y="11"/>
                  <a:pt x="151" y="11"/>
                </a:cubicBezTo>
                <a:cubicBezTo>
                  <a:pt x="151" y="11"/>
                  <a:pt x="154" y="14"/>
                  <a:pt x="154" y="14"/>
                </a:cubicBezTo>
                <a:cubicBezTo>
                  <a:pt x="154" y="14"/>
                  <a:pt x="155" y="13"/>
                  <a:pt x="155" y="13"/>
                </a:cubicBezTo>
                <a:cubicBezTo>
                  <a:pt x="155" y="13"/>
                  <a:pt x="156" y="12"/>
                  <a:pt x="156" y="12"/>
                </a:cubicBezTo>
                <a:cubicBezTo>
                  <a:pt x="156" y="12"/>
                  <a:pt x="158" y="13"/>
                  <a:pt x="158" y="13"/>
                </a:cubicBezTo>
                <a:cubicBezTo>
                  <a:pt x="158" y="13"/>
                  <a:pt x="161" y="15"/>
                  <a:pt x="161" y="15"/>
                </a:cubicBezTo>
                <a:cubicBezTo>
                  <a:pt x="161" y="15"/>
                  <a:pt x="162" y="11"/>
                  <a:pt x="162" y="11"/>
                </a:cubicBezTo>
                <a:cubicBezTo>
                  <a:pt x="162" y="11"/>
                  <a:pt x="163" y="11"/>
                  <a:pt x="163" y="11"/>
                </a:cubicBezTo>
                <a:cubicBezTo>
                  <a:pt x="163" y="11"/>
                  <a:pt x="169" y="19"/>
                  <a:pt x="169" y="19"/>
                </a:cubicBezTo>
                <a:cubicBezTo>
                  <a:pt x="169" y="19"/>
                  <a:pt x="170" y="19"/>
                  <a:pt x="170" y="19"/>
                </a:cubicBezTo>
                <a:cubicBezTo>
                  <a:pt x="170" y="19"/>
                  <a:pt x="171" y="19"/>
                  <a:pt x="171" y="19"/>
                </a:cubicBezTo>
                <a:cubicBezTo>
                  <a:pt x="171" y="19"/>
                  <a:pt x="171" y="21"/>
                  <a:pt x="171" y="21"/>
                </a:cubicBezTo>
                <a:cubicBezTo>
                  <a:pt x="171" y="21"/>
                  <a:pt x="172" y="24"/>
                  <a:pt x="172" y="24"/>
                </a:cubicBezTo>
                <a:cubicBezTo>
                  <a:pt x="172" y="24"/>
                  <a:pt x="173" y="25"/>
                  <a:pt x="173" y="25"/>
                </a:cubicBezTo>
                <a:cubicBezTo>
                  <a:pt x="173" y="25"/>
                  <a:pt x="174" y="26"/>
                  <a:pt x="174" y="26"/>
                </a:cubicBezTo>
                <a:cubicBezTo>
                  <a:pt x="174" y="26"/>
                  <a:pt x="174" y="29"/>
                  <a:pt x="174" y="29"/>
                </a:cubicBezTo>
                <a:cubicBezTo>
                  <a:pt x="174" y="29"/>
                  <a:pt x="174" y="31"/>
                  <a:pt x="174" y="31"/>
                </a:cubicBezTo>
                <a:cubicBezTo>
                  <a:pt x="174" y="31"/>
                  <a:pt x="174" y="34"/>
                  <a:pt x="174" y="34"/>
                </a:cubicBezTo>
                <a:cubicBezTo>
                  <a:pt x="174" y="34"/>
                  <a:pt x="174" y="37"/>
                  <a:pt x="174" y="37"/>
                </a:cubicBezTo>
                <a:cubicBezTo>
                  <a:pt x="174" y="37"/>
                  <a:pt x="175" y="38"/>
                  <a:pt x="175" y="38"/>
                </a:cubicBezTo>
                <a:cubicBezTo>
                  <a:pt x="175" y="38"/>
                  <a:pt x="175" y="41"/>
                  <a:pt x="175" y="41"/>
                </a:cubicBezTo>
                <a:cubicBezTo>
                  <a:pt x="175" y="41"/>
                  <a:pt x="177" y="43"/>
                  <a:pt x="177" y="43"/>
                </a:cubicBezTo>
                <a:cubicBezTo>
                  <a:pt x="177" y="43"/>
                  <a:pt x="178" y="44"/>
                  <a:pt x="178" y="44"/>
                </a:cubicBezTo>
                <a:cubicBezTo>
                  <a:pt x="178" y="44"/>
                  <a:pt x="180" y="43"/>
                  <a:pt x="180" y="43"/>
                </a:cubicBezTo>
                <a:cubicBezTo>
                  <a:pt x="180" y="43"/>
                  <a:pt x="182" y="43"/>
                  <a:pt x="182" y="43"/>
                </a:cubicBezTo>
                <a:cubicBezTo>
                  <a:pt x="182" y="43"/>
                  <a:pt x="183" y="46"/>
                  <a:pt x="183" y="46"/>
                </a:cubicBezTo>
                <a:cubicBezTo>
                  <a:pt x="183" y="46"/>
                  <a:pt x="185" y="47"/>
                  <a:pt x="185" y="47"/>
                </a:cubicBezTo>
                <a:cubicBezTo>
                  <a:pt x="185" y="47"/>
                  <a:pt x="186" y="48"/>
                  <a:pt x="186" y="48"/>
                </a:cubicBezTo>
                <a:cubicBezTo>
                  <a:pt x="186" y="48"/>
                  <a:pt x="186" y="48"/>
                  <a:pt x="186" y="4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5" name="Freeform 1193"/>
          <p:cNvSpPr>
            <a:spLocks/>
          </p:cNvSpPr>
          <p:nvPr/>
        </p:nvSpPr>
        <p:spPr bwMode="gray">
          <a:xfrm>
            <a:off x="5739378" y="2473481"/>
            <a:ext cx="122004" cy="97482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2" y="37"/>
              </a:cxn>
              <a:cxn ang="0">
                <a:pos x="2" y="40"/>
              </a:cxn>
              <a:cxn ang="0">
                <a:pos x="2" y="42"/>
              </a:cxn>
              <a:cxn ang="0">
                <a:pos x="7" y="43"/>
              </a:cxn>
              <a:cxn ang="0">
                <a:pos x="10" y="40"/>
              </a:cxn>
              <a:cxn ang="0">
                <a:pos x="13" y="39"/>
              </a:cxn>
              <a:cxn ang="0">
                <a:pos x="17" y="41"/>
              </a:cxn>
              <a:cxn ang="0">
                <a:pos x="21" y="40"/>
              </a:cxn>
              <a:cxn ang="0">
                <a:pos x="22" y="38"/>
              </a:cxn>
              <a:cxn ang="0">
                <a:pos x="25" y="40"/>
              </a:cxn>
              <a:cxn ang="0">
                <a:pos x="27" y="36"/>
              </a:cxn>
              <a:cxn ang="0">
                <a:pos x="30" y="35"/>
              </a:cxn>
              <a:cxn ang="0">
                <a:pos x="31" y="31"/>
              </a:cxn>
              <a:cxn ang="0">
                <a:pos x="32" y="27"/>
              </a:cxn>
              <a:cxn ang="0">
                <a:pos x="34" y="23"/>
              </a:cxn>
              <a:cxn ang="0">
                <a:pos x="35" y="22"/>
              </a:cxn>
              <a:cxn ang="0">
                <a:pos x="35" y="19"/>
              </a:cxn>
              <a:cxn ang="0">
                <a:pos x="37" y="17"/>
              </a:cxn>
              <a:cxn ang="0">
                <a:pos x="38" y="15"/>
              </a:cxn>
              <a:cxn ang="0">
                <a:pos x="39" y="12"/>
              </a:cxn>
              <a:cxn ang="0">
                <a:pos x="40" y="10"/>
              </a:cxn>
              <a:cxn ang="0">
                <a:pos x="42" y="7"/>
              </a:cxn>
              <a:cxn ang="0">
                <a:pos x="44" y="3"/>
              </a:cxn>
              <a:cxn ang="0">
                <a:pos x="45" y="0"/>
              </a:cxn>
              <a:cxn ang="0">
                <a:pos x="45" y="0"/>
              </a:cxn>
              <a:cxn ang="0">
                <a:pos x="46" y="2"/>
              </a:cxn>
              <a:cxn ang="0">
                <a:pos x="46" y="7"/>
              </a:cxn>
              <a:cxn ang="0">
                <a:pos x="47" y="9"/>
              </a:cxn>
              <a:cxn ang="0">
                <a:pos x="48" y="9"/>
              </a:cxn>
              <a:cxn ang="0">
                <a:pos x="48" y="10"/>
              </a:cxn>
              <a:cxn ang="0">
                <a:pos x="48" y="14"/>
              </a:cxn>
              <a:cxn ang="0">
                <a:pos x="48" y="19"/>
              </a:cxn>
              <a:cxn ang="0">
                <a:pos x="49" y="22"/>
              </a:cxn>
              <a:cxn ang="0">
                <a:pos x="48" y="23"/>
              </a:cxn>
              <a:cxn ang="0">
                <a:pos x="48" y="25"/>
              </a:cxn>
              <a:cxn ang="0">
                <a:pos x="46" y="26"/>
              </a:cxn>
              <a:cxn ang="0">
                <a:pos x="46" y="25"/>
              </a:cxn>
              <a:cxn ang="0">
                <a:pos x="45" y="23"/>
              </a:cxn>
              <a:cxn ang="0">
                <a:pos x="44" y="24"/>
              </a:cxn>
              <a:cxn ang="0">
                <a:pos x="43" y="28"/>
              </a:cxn>
              <a:cxn ang="0">
                <a:pos x="44" y="31"/>
              </a:cxn>
              <a:cxn ang="0">
                <a:pos x="44" y="36"/>
              </a:cxn>
              <a:cxn ang="0">
                <a:pos x="45" y="37"/>
              </a:cxn>
              <a:cxn ang="0">
                <a:pos x="46" y="39"/>
              </a:cxn>
              <a:cxn ang="0">
                <a:pos x="45" y="41"/>
              </a:cxn>
              <a:cxn ang="0">
                <a:pos x="42" y="44"/>
              </a:cxn>
              <a:cxn ang="0">
                <a:pos x="41" y="47"/>
              </a:cxn>
              <a:cxn ang="0">
                <a:pos x="40" y="53"/>
              </a:cxn>
              <a:cxn ang="0">
                <a:pos x="39" y="62"/>
              </a:cxn>
              <a:cxn ang="0">
                <a:pos x="40" y="70"/>
              </a:cxn>
              <a:cxn ang="0">
                <a:pos x="11" y="64"/>
              </a:cxn>
              <a:cxn ang="0">
                <a:pos x="0" y="40"/>
              </a:cxn>
              <a:cxn ang="0">
                <a:pos x="0" y="36"/>
              </a:cxn>
            </a:cxnLst>
            <a:rect l="0" t="0" r="r" b="b"/>
            <a:pathLst>
              <a:path w="49" h="70">
                <a:moveTo>
                  <a:pt x="0" y="36"/>
                </a:moveTo>
                <a:cubicBezTo>
                  <a:pt x="0" y="36"/>
                  <a:pt x="2" y="37"/>
                  <a:pt x="2" y="37"/>
                </a:cubicBezTo>
                <a:cubicBezTo>
                  <a:pt x="2" y="37"/>
                  <a:pt x="2" y="40"/>
                  <a:pt x="2" y="40"/>
                </a:cubicBezTo>
                <a:cubicBezTo>
                  <a:pt x="2" y="40"/>
                  <a:pt x="2" y="42"/>
                  <a:pt x="2" y="42"/>
                </a:cubicBezTo>
                <a:cubicBezTo>
                  <a:pt x="2" y="42"/>
                  <a:pt x="7" y="43"/>
                  <a:pt x="7" y="43"/>
                </a:cubicBezTo>
                <a:cubicBezTo>
                  <a:pt x="7" y="43"/>
                  <a:pt x="10" y="40"/>
                  <a:pt x="10" y="40"/>
                </a:cubicBezTo>
                <a:cubicBezTo>
                  <a:pt x="10" y="40"/>
                  <a:pt x="13" y="39"/>
                  <a:pt x="13" y="39"/>
                </a:cubicBezTo>
                <a:cubicBezTo>
                  <a:pt x="13" y="39"/>
                  <a:pt x="17" y="41"/>
                  <a:pt x="17" y="41"/>
                </a:cubicBezTo>
                <a:cubicBezTo>
                  <a:pt x="17" y="41"/>
                  <a:pt x="21" y="40"/>
                  <a:pt x="21" y="40"/>
                </a:cubicBezTo>
                <a:cubicBezTo>
                  <a:pt x="21" y="40"/>
                  <a:pt x="22" y="38"/>
                  <a:pt x="22" y="38"/>
                </a:cubicBezTo>
                <a:cubicBezTo>
                  <a:pt x="22" y="38"/>
                  <a:pt x="25" y="40"/>
                  <a:pt x="25" y="40"/>
                </a:cubicBezTo>
                <a:cubicBezTo>
                  <a:pt x="25" y="40"/>
                  <a:pt x="27" y="36"/>
                  <a:pt x="27" y="36"/>
                </a:cubicBezTo>
                <a:cubicBezTo>
                  <a:pt x="27" y="36"/>
                  <a:pt x="30" y="35"/>
                  <a:pt x="30" y="35"/>
                </a:cubicBezTo>
                <a:cubicBezTo>
                  <a:pt x="30" y="35"/>
                  <a:pt x="31" y="31"/>
                  <a:pt x="31" y="31"/>
                </a:cubicBezTo>
                <a:cubicBezTo>
                  <a:pt x="31" y="31"/>
                  <a:pt x="32" y="27"/>
                  <a:pt x="32" y="27"/>
                </a:cubicBezTo>
                <a:cubicBezTo>
                  <a:pt x="32" y="27"/>
                  <a:pt x="34" y="23"/>
                  <a:pt x="34" y="23"/>
                </a:cubicBezTo>
                <a:cubicBezTo>
                  <a:pt x="34" y="23"/>
                  <a:pt x="35" y="22"/>
                  <a:pt x="35" y="22"/>
                </a:cubicBezTo>
                <a:cubicBezTo>
                  <a:pt x="35" y="22"/>
                  <a:pt x="35" y="19"/>
                  <a:pt x="35" y="19"/>
                </a:cubicBezTo>
                <a:cubicBezTo>
                  <a:pt x="35" y="19"/>
                  <a:pt x="37" y="17"/>
                  <a:pt x="37" y="17"/>
                </a:cubicBezTo>
                <a:cubicBezTo>
                  <a:pt x="37" y="17"/>
                  <a:pt x="38" y="15"/>
                  <a:pt x="38" y="15"/>
                </a:cubicBezTo>
                <a:cubicBezTo>
                  <a:pt x="38" y="15"/>
                  <a:pt x="39" y="12"/>
                  <a:pt x="39" y="12"/>
                </a:cubicBezTo>
                <a:cubicBezTo>
                  <a:pt x="39" y="12"/>
                  <a:pt x="40" y="10"/>
                  <a:pt x="40" y="10"/>
                </a:cubicBezTo>
                <a:cubicBezTo>
                  <a:pt x="40" y="10"/>
                  <a:pt x="42" y="7"/>
                  <a:pt x="42" y="7"/>
                </a:cubicBezTo>
                <a:cubicBezTo>
                  <a:pt x="42" y="7"/>
                  <a:pt x="44" y="3"/>
                  <a:pt x="44" y="3"/>
                </a:cubicBezTo>
                <a:cubicBezTo>
                  <a:pt x="44" y="3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2"/>
                  <a:pt x="46" y="2"/>
                </a:cubicBezTo>
                <a:cubicBezTo>
                  <a:pt x="46" y="2"/>
                  <a:pt x="46" y="7"/>
                  <a:pt x="46" y="7"/>
                </a:cubicBezTo>
                <a:cubicBezTo>
                  <a:pt x="46" y="7"/>
                  <a:pt x="47" y="9"/>
                  <a:pt x="47" y="9"/>
                </a:cubicBezTo>
                <a:cubicBezTo>
                  <a:pt x="47" y="9"/>
                  <a:pt x="48" y="9"/>
                  <a:pt x="48" y="9"/>
                </a:cubicBezTo>
                <a:cubicBezTo>
                  <a:pt x="48" y="9"/>
                  <a:pt x="48" y="10"/>
                  <a:pt x="48" y="10"/>
                </a:cubicBezTo>
                <a:cubicBezTo>
                  <a:pt x="48" y="10"/>
                  <a:pt x="48" y="14"/>
                  <a:pt x="48" y="14"/>
                </a:cubicBezTo>
                <a:cubicBezTo>
                  <a:pt x="48" y="14"/>
                  <a:pt x="48" y="19"/>
                  <a:pt x="48" y="19"/>
                </a:cubicBezTo>
                <a:cubicBezTo>
                  <a:pt x="48" y="19"/>
                  <a:pt x="49" y="22"/>
                  <a:pt x="49" y="22"/>
                </a:cubicBezTo>
                <a:cubicBezTo>
                  <a:pt x="49" y="22"/>
                  <a:pt x="48" y="23"/>
                  <a:pt x="48" y="23"/>
                </a:cubicBezTo>
                <a:cubicBezTo>
                  <a:pt x="48" y="23"/>
                  <a:pt x="48" y="25"/>
                  <a:pt x="48" y="25"/>
                </a:cubicBezTo>
                <a:cubicBezTo>
                  <a:pt x="48" y="25"/>
                  <a:pt x="46" y="26"/>
                  <a:pt x="46" y="26"/>
                </a:cubicBezTo>
                <a:cubicBezTo>
                  <a:pt x="46" y="26"/>
                  <a:pt x="46" y="25"/>
                  <a:pt x="46" y="25"/>
                </a:cubicBezTo>
                <a:cubicBezTo>
                  <a:pt x="46" y="25"/>
                  <a:pt x="45" y="23"/>
                  <a:pt x="45" y="23"/>
                </a:cubicBezTo>
                <a:cubicBezTo>
                  <a:pt x="45" y="23"/>
                  <a:pt x="44" y="24"/>
                  <a:pt x="44" y="24"/>
                </a:cubicBezTo>
                <a:cubicBezTo>
                  <a:pt x="44" y="24"/>
                  <a:pt x="43" y="28"/>
                  <a:pt x="43" y="28"/>
                </a:cubicBezTo>
                <a:cubicBezTo>
                  <a:pt x="43" y="28"/>
                  <a:pt x="44" y="31"/>
                  <a:pt x="44" y="31"/>
                </a:cubicBezTo>
                <a:cubicBezTo>
                  <a:pt x="44" y="31"/>
                  <a:pt x="44" y="36"/>
                  <a:pt x="44" y="36"/>
                </a:cubicBezTo>
                <a:cubicBezTo>
                  <a:pt x="44" y="36"/>
                  <a:pt x="45" y="37"/>
                  <a:pt x="45" y="37"/>
                </a:cubicBezTo>
                <a:cubicBezTo>
                  <a:pt x="45" y="37"/>
                  <a:pt x="46" y="39"/>
                  <a:pt x="46" y="39"/>
                </a:cubicBezTo>
                <a:cubicBezTo>
                  <a:pt x="46" y="39"/>
                  <a:pt x="45" y="41"/>
                  <a:pt x="45" y="41"/>
                </a:cubicBezTo>
                <a:cubicBezTo>
                  <a:pt x="45" y="41"/>
                  <a:pt x="42" y="44"/>
                  <a:pt x="42" y="44"/>
                </a:cubicBezTo>
                <a:cubicBezTo>
                  <a:pt x="42" y="44"/>
                  <a:pt x="41" y="47"/>
                  <a:pt x="41" y="47"/>
                </a:cubicBezTo>
                <a:cubicBezTo>
                  <a:pt x="41" y="47"/>
                  <a:pt x="40" y="53"/>
                  <a:pt x="40" y="53"/>
                </a:cubicBezTo>
                <a:cubicBezTo>
                  <a:pt x="40" y="53"/>
                  <a:pt x="39" y="62"/>
                  <a:pt x="39" y="62"/>
                </a:cubicBezTo>
                <a:cubicBezTo>
                  <a:pt x="39" y="62"/>
                  <a:pt x="40" y="70"/>
                  <a:pt x="40" y="70"/>
                </a:cubicBezTo>
                <a:cubicBezTo>
                  <a:pt x="40" y="70"/>
                  <a:pt x="11" y="64"/>
                  <a:pt x="11" y="64"/>
                </a:cubicBezTo>
                <a:cubicBezTo>
                  <a:pt x="11" y="64"/>
                  <a:pt x="0" y="40"/>
                  <a:pt x="0" y="40"/>
                </a:cubicBezTo>
                <a:cubicBezTo>
                  <a:pt x="0" y="40"/>
                  <a:pt x="0" y="36"/>
                  <a:pt x="0" y="3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6" name="Freeform 1199"/>
          <p:cNvSpPr>
            <a:spLocks/>
          </p:cNvSpPr>
          <p:nvPr/>
        </p:nvSpPr>
        <p:spPr bwMode="gray">
          <a:xfrm>
            <a:off x="5282592" y="3093885"/>
            <a:ext cx="213506" cy="274343"/>
          </a:xfrm>
          <a:custGeom>
            <a:avLst/>
            <a:gdLst/>
            <a:ahLst/>
            <a:cxnLst>
              <a:cxn ang="0">
                <a:pos x="83" y="132"/>
              </a:cxn>
              <a:cxn ang="0">
                <a:pos x="80" y="138"/>
              </a:cxn>
              <a:cxn ang="0">
                <a:pos x="77" y="141"/>
              </a:cxn>
              <a:cxn ang="0">
                <a:pos x="76" y="141"/>
              </a:cxn>
              <a:cxn ang="0">
                <a:pos x="76" y="143"/>
              </a:cxn>
              <a:cxn ang="0">
                <a:pos x="74" y="147"/>
              </a:cxn>
              <a:cxn ang="0">
                <a:pos x="72" y="151"/>
              </a:cxn>
              <a:cxn ang="0">
                <a:pos x="68" y="154"/>
              </a:cxn>
              <a:cxn ang="0">
                <a:pos x="68" y="160"/>
              </a:cxn>
              <a:cxn ang="0">
                <a:pos x="66" y="165"/>
              </a:cxn>
              <a:cxn ang="0">
                <a:pos x="64" y="171"/>
              </a:cxn>
              <a:cxn ang="0">
                <a:pos x="63" y="179"/>
              </a:cxn>
              <a:cxn ang="0">
                <a:pos x="61" y="187"/>
              </a:cxn>
              <a:cxn ang="0">
                <a:pos x="58" y="194"/>
              </a:cxn>
              <a:cxn ang="0">
                <a:pos x="42" y="171"/>
              </a:cxn>
              <a:cxn ang="0">
                <a:pos x="40" y="169"/>
              </a:cxn>
              <a:cxn ang="0">
                <a:pos x="40" y="162"/>
              </a:cxn>
              <a:cxn ang="0">
                <a:pos x="2" y="120"/>
              </a:cxn>
              <a:cxn ang="0">
                <a:pos x="2" y="115"/>
              </a:cxn>
              <a:cxn ang="0">
                <a:pos x="2" y="110"/>
              </a:cxn>
              <a:cxn ang="0">
                <a:pos x="5" y="108"/>
              </a:cxn>
              <a:cxn ang="0">
                <a:pos x="8" y="104"/>
              </a:cxn>
              <a:cxn ang="0">
                <a:pos x="9" y="101"/>
              </a:cxn>
              <a:cxn ang="0">
                <a:pos x="6" y="101"/>
              </a:cxn>
              <a:cxn ang="0">
                <a:pos x="4" y="103"/>
              </a:cxn>
              <a:cxn ang="0">
                <a:pos x="1" y="98"/>
              </a:cxn>
              <a:cxn ang="0">
                <a:pos x="1" y="93"/>
              </a:cxn>
              <a:cxn ang="0">
                <a:pos x="2" y="91"/>
              </a:cxn>
              <a:cxn ang="0">
                <a:pos x="3" y="86"/>
              </a:cxn>
              <a:cxn ang="0">
                <a:pos x="5" y="80"/>
              </a:cxn>
              <a:cxn ang="0">
                <a:pos x="8" y="73"/>
              </a:cxn>
              <a:cxn ang="0">
                <a:pos x="10" y="68"/>
              </a:cxn>
              <a:cxn ang="0">
                <a:pos x="12" y="62"/>
              </a:cxn>
              <a:cxn ang="0">
                <a:pos x="11" y="57"/>
              </a:cxn>
              <a:cxn ang="0">
                <a:pos x="10" y="52"/>
              </a:cxn>
              <a:cxn ang="0">
                <a:pos x="10" y="45"/>
              </a:cxn>
              <a:cxn ang="0">
                <a:pos x="10" y="41"/>
              </a:cxn>
              <a:cxn ang="0">
                <a:pos x="7" y="35"/>
              </a:cxn>
              <a:cxn ang="0">
                <a:pos x="6" y="30"/>
              </a:cxn>
              <a:cxn ang="0">
                <a:pos x="5" y="24"/>
              </a:cxn>
              <a:cxn ang="0">
                <a:pos x="4" y="20"/>
              </a:cxn>
              <a:cxn ang="0">
                <a:pos x="2" y="16"/>
              </a:cxn>
              <a:cxn ang="0">
                <a:pos x="1" y="11"/>
              </a:cxn>
              <a:cxn ang="0">
                <a:pos x="12" y="3"/>
              </a:cxn>
              <a:cxn ang="0">
                <a:pos x="22" y="2"/>
              </a:cxn>
              <a:cxn ang="0">
                <a:pos x="39" y="14"/>
              </a:cxn>
              <a:cxn ang="0">
                <a:pos x="53" y="24"/>
              </a:cxn>
              <a:cxn ang="0">
                <a:pos x="58" y="26"/>
              </a:cxn>
              <a:cxn ang="0">
                <a:pos x="61" y="26"/>
              </a:cxn>
              <a:cxn ang="0">
                <a:pos x="64" y="20"/>
              </a:cxn>
              <a:cxn ang="0">
                <a:pos x="77" y="13"/>
              </a:cxn>
              <a:cxn ang="0">
                <a:pos x="84" y="16"/>
              </a:cxn>
              <a:cxn ang="0">
                <a:pos x="78" y="36"/>
              </a:cxn>
              <a:cxn ang="0">
                <a:pos x="80" y="125"/>
              </a:cxn>
            </a:cxnLst>
            <a:rect l="0" t="0" r="r" b="b"/>
            <a:pathLst>
              <a:path w="85" h="195">
                <a:moveTo>
                  <a:pt x="80" y="125"/>
                </a:moveTo>
                <a:cubicBezTo>
                  <a:pt x="82" y="130"/>
                  <a:pt x="83" y="132"/>
                  <a:pt x="83" y="132"/>
                </a:cubicBezTo>
                <a:cubicBezTo>
                  <a:pt x="83" y="132"/>
                  <a:pt x="83" y="133"/>
                  <a:pt x="82" y="135"/>
                </a:cubicBezTo>
                <a:cubicBezTo>
                  <a:pt x="81" y="136"/>
                  <a:pt x="80" y="138"/>
                  <a:pt x="80" y="138"/>
                </a:cubicBezTo>
                <a:cubicBezTo>
                  <a:pt x="79" y="139"/>
                  <a:pt x="78" y="140"/>
                  <a:pt x="78" y="141"/>
                </a:cubicBezTo>
                <a:cubicBezTo>
                  <a:pt x="78" y="142"/>
                  <a:pt x="78" y="142"/>
                  <a:pt x="77" y="141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6" y="140"/>
                  <a:pt x="76" y="140"/>
                  <a:pt x="76" y="141"/>
                </a:cubicBezTo>
                <a:cubicBezTo>
                  <a:pt x="76" y="141"/>
                  <a:pt x="76" y="142"/>
                  <a:pt x="76" y="142"/>
                </a:cubicBezTo>
                <a:cubicBezTo>
                  <a:pt x="76" y="142"/>
                  <a:pt x="76" y="143"/>
                  <a:pt x="76" y="143"/>
                </a:cubicBezTo>
                <a:cubicBezTo>
                  <a:pt x="76" y="144"/>
                  <a:pt x="76" y="144"/>
                  <a:pt x="75" y="145"/>
                </a:cubicBezTo>
                <a:cubicBezTo>
                  <a:pt x="75" y="145"/>
                  <a:pt x="75" y="146"/>
                  <a:pt x="74" y="147"/>
                </a:cubicBezTo>
                <a:cubicBezTo>
                  <a:pt x="74" y="148"/>
                  <a:pt x="74" y="149"/>
                  <a:pt x="74" y="150"/>
                </a:cubicBezTo>
                <a:cubicBezTo>
                  <a:pt x="73" y="150"/>
                  <a:pt x="72" y="151"/>
                  <a:pt x="72" y="151"/>
                </a:cubicBezTo>
                <a:cubicBezTo>
                  <a:pt x="71" y="151"/>
                  <a:pt x="70" y="151"/>
                  <a:pt x="69" y="152"/>
                </a:cubicBezTo>
                <a:cubicBezTo>
                  <a:pt x="69" y="153"/>
                  <a:pt x="68" y="153"/>
                  <a:pt x="68" y="154"/>
                </a:cubicBezTo>
                <a:cubicBezTo>
                  <a:pt x="68" y="155"/>
                  <a:pt x="68" y="156"/>
                  <a:pt x="68" y="157"/>
                </a:cubicBezTo>
                <a:cubicBezTo>
                  <a:pt x="68" y="158"/>
                  <a:pt x="68" y="159"/>
                  <a:pt x="68" y="160"/>
                </a:cubicBezTo>
                <a:cubicBezTo>
                  <a:pt x="68" y="161"/>
                  <a:pt x="68" y="162"/>
                  <a:pt x="68" y="163"/>
                </a:cubicBezTo>
                <a:cubicBezTo>
                  <a:pt x="67" y="163"/>
                  <a:pt x="67" y="164"/>
                  <a:pt x="66" y="165"/>
                </a:cubicBezTo>
                <a:cubicBezTo>
                  <a:pt x="66" y="166"/>
                  <a:pt x="66" y="167"/>
                  <a:pt x="65" y="167"/>
                </a:cubicBezTo>
                <a:cubicBezTo>
                  <a:pt x="65" y="168"/>
                  <a:pt x="65" y="169"/>
                  <a:pt x="64" y="171"/>
                </a:cubicBezTo>
                <a:cubicBezTo>
                  <a:pt x="64" y="172"/>
                  <a:pt x="64" y="174"/>
                  <a:pt x="64" y="175"/>
                </a:cubicBezTo>
                <a:cubicBezTo>
                  <a:pt x="64" y="177"/>
                  <a:pt x="63" y="178"/>
                  <a:pt x="63" y="179"/>
                </a:cubicBezTo>
                <a:cubicBezTo>
                  <a:pt x="62" y="180"/>
                  <a:pt x="61" y="181"/>
                  <a:pt x="61" y="182"/>
                </a:cubicBezTo>
                <a:cubicBezTo>
                  <a:pt x="61" y="184"/>
                  <a:pt x="61" y="185"/>
                  <a:pt x="61" y="187"/>
                </a:cubicBezTo>
                <a:cubicBezTo>
                  <a:pt x="61" y="188"/>
                  <a:pt x="60" y="190"/>
                  <a:pt x="60" y="191"/>
                </a:cubicBezTo>
                <a:cubicBezTo>
                  <a:pt x="59" y="193"/>
                  <a:pt x="59" y="194"/>
                  <a:pt x="58" y="194"/>
                </a:cubicBezTo>
                <a:cubicBezTo>
                  <a:pt x="57" y="195"/>
                  <a:pt x="54" y="191"/>
                  <a:pt x="49" y="184"/>
                </a:cubicBezTo>
                <a:cubicBezTo>
                  <a:pt x="44" y="176"/>
                  <a:pt x="42" y="172"/>
                  <a:pt x="42" y="171"/>
                </a:cubicBezTo>
                <a:cubicBezTo>
                  <a:pt x="41" y="171"/>
                  <a:pt x="41" y="170"/>
                  <a:pt x="41" y="170"/>
                </a:cubicBezTo>
                <a:cubicBezTo>
                  <a:pt x="40" y="170"/>
                  <a:pt x="40" y="170"/>
                  <a:pt x="40" y="169"/>
                </a:cubicBezTo>
                <a:cubicBezTo>
                  <a:pt x="41" y="168"/>
                  <a:pt x="41" y="167"/>
                  <a:pt x="41" y="166"/>
                </a:cubicBezTo>
                <a:cubicBezTo>
                  <a:pt x="40" y="165"/>
                  <a:pt x="40" y="163"/>
                  <a:pt x="40" y="162"/>
                </a:cubicBezTo>
                <a:cubicBezTo>
                  <a:pt x="39" y="161"/>
                  <a:pt x="33" y="153"/>
                  <a:pt x="20" y="140"/>
                </a:cubicBezTo>
                <a:cubicBezTo>
                  <a:pt x="8" y="127"/>
                  <a:pt x="2" y="120"/>
                  <a:pt x="2" y="120"/>
                </a:cubicBezTo>
                <a:cubicBezTo>
                  <a:pt x="2" y="120"/>
                  <a:pt x="2" y="119"/>
                  <a:pt x="2" y="118"/>
                </a:cubicBezTo>
                <a:cubicBezTo>
                  <a:pt x="2" y="117"/>
                  <a:pt x="2" y="116"/>
                  <a:pt x="2" y="115"/>
                </a:cubicBezTo>
                <a:cubicBezTo>
                  <a:pt x="2" y="114"/>
                  <a:pt x="2" y="113"/>
                  <a:pt x="1" y="113"/>
                </a:cubicBezTo>
                <a:cubicBezTo>
                  <a:pt x="1" y="112"/>
                  <a:pt x="2" y="112"/>
                  <a:pt x="2" y="110"/>
                </a:cubicBezTo>
                <a:cubicBezTo>
                  <a:pt x="2" y="109"/>
                  <a:pt x="3" y="109"/>
                  <a:pt x="3" y="109"/>
                </a:cubicBezTo>
                <a:cubicBezTo>
                  <a:pt x="4" y="109"/>
                  <a:pt x="4" y="108"/>
                  <a:pt x="5" y="108"/>
                </a:cubicBezTo>
                <a:cubicBezTo>
                  <a:pt x="6" y="108"/>
                  <a:pt x="6" y="107"/>
                  <a:pt x="6" y="106"/>
                </a:cubicBezTo>
                <a:cubicBezTo>
                  <a:pt x="7" y="105"/>
                  <a:pt x="7" y="104"/>
                  <a:pt x="8" y="104"/>
                </a:cubicBezTo>
                <a:cubicBezTo>
                  <a:pt x="9" y="104"/>
                  <a:pt x="9" y="104"/>
                  <a:pt x="9" y="103"/>
                </a:cubicBezTo>
                <a:cubicBezTo>
                  <a:pt x="9" y="102"/>
                  <a:pt x="9" y="102"/>
                  <a:pt x="9" y="101"/>
                </a:cubicBezTo>
                <a:cubicBezTo>
                  <a:pt x="8" y="101"/>
                  <a:pt x="8" y="100"/>
                  <a:pt x="7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5" y="102"/>
                  <a:pt x="5" y="102"/>
                  <a:pt x="5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3" y="102"/>
                  <a:pt x="3" y="102"/>
                  <a:pt x="2" y="101"/>
                </a:cubicBezTo>
                <a:cubicBezTo>
                  <a:pt x="1" y="100"/>
                  <a:pt x="1" y="99"/>
                  <a:pt x="1" y="98"/>
                </a:cubicBezTo>
                <a:cubicBezTo>
                  <a:pt x="0" y="97"/>
                  <a:pt x="0" y="96"/>
                  <a:pt x="0" y="95"/>
                </a:cubicBezTo>
                <a:cubicBezTo>
                  <a:pt x="1" y="94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2" y="92"/>
                  <a:pt x="2" y="92"/>
                  <a:pt x="2" y="91"/>
                </a:cubicBezTo>
                <a:cubicBezTo>
                  <a:pt x="2" y="90"/>
                  <a:pt x="3" y="89"/>
                  <a:pt x="3" y="88"/>
                </a:cubicBezTo>
                <a:cubicBezTo>
                  <a:pt x="3" y="87"/>
                  <a:pt x="3" y="86"/>
                  <a:pt x="3" y="86"/>
                </a:cubicBezTo>
                <a:cubicBezTo>
                  <a:pt x="4" y="85"/>
                  <a:pt x="4" y="84"/>
                  <a:pt x="4" y="83"/>
                </a:cubicBezTo>
                <a:cubicBezTo>
                  <a:pt x="5" y="82"/>
                  <a:pt x="5" y="81"/>
                  <a:pt x="5" y="80"/>
                </a:cubicBezTo>
                <a:cubicBezTo>
                  <a:pt x="6" y="79"/>
                  <a:pt x="6" y="77"/>
                  <a:pt x="6" y="76"/>
                </a:cubicBezTo>
                <a:cubicBezTo>
                  <a:pt x="6" y="75"/>
                  <a:pt x="7" y="74"/>
                  <a:pt x="8" y="73"/>
                </a:cubicBezTo>
                <a:cubicBezTo>
                  <a:pt x="9" y="73"/>
                  <a:pt x="10" y="72"/>
                  <a:pt x="10" y="71"/>
                </a:cubicBezTo>
                <a:cubicBezTo>
                  <a:pt x="10" y="69"/>
                  <a:pt x="10" y="69"/>
                  <a:pt x="10" y="68"/>
                </a:cubicBezTo>
                <a:cubicBezTo>
                  <a:pt x="11" y="67"/>
                  <a:pt x="11" y="66"/>
                  <a:pt x="11" y="65"/>
                </a:cubicBezTo>
                <a:cubicBezTo>
                  <a:pt x="11" y="64"/>
                  <a:pt x="11" y="63"/>
                  <a:pt x="12" y="62"/>
                </a:cubicBezTo>
                <a:cubicBezTo>
                  <a:pt x="12" y="62"/>
                  <a:pt x="12" y="61"/>
                  <a:pt x="12" y="60"/>
                </a:cubicBezTo>
                <a:cubicBezTo>
                  <a:pt x="11" y="59"/>
                  <a:pt x="11" y="58"/>
                  <a:pt x="11" y="57"/>
                </a:cubicBezTo>
                <a:cubicBezTo>
                  <a:pt x="10" y="56"/>
                  <a:pt x="10" y="55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10" y="51"/>
                  <a:pt x="10" y="50"/>
                  <a:pt x="10" y="48"/>
                </a:cubicBezTo>
                <a:cubicBezTo>
                  <a:pt x="10" y="47"/>
                  <a:pt x="10" y="46"/>
                  <a:pt x="10" y="45"/>
                </a:cubicBezTo>
                <a:cubicBezTo>
                  <a:pt x="10" y="44"/>
                  <a:pt x="10" y="44"/>
                  <a:pt x="10" y="43"/>
                </a:cubicBezTo>
                <a:cubicBezTo>
                  <a:pt x="10" y="42"/>
                  <a:pt x="10" y="42"/>
                  <a:pt x="10" y="41"/>
                </a:cubicBezTo>
                <a:cubicBezTo>
                  <a:pt x="10" y="40"/>
                  <a:pt x="9" y="39"/>
                  <a:pt x="8" y="38"/>
                </a:cubicBezTo>
                <a:cubicBezTo>
                  <a:pt x="7" y="37"/>
                  <a:pt x="7" y="36"/>
                  <a:pt x="7" y="35"/>
                </a:cubicBezTo>
                <a:cubicBezTo>
                  <a:pt x="7" y="34"/>
                  <a:pt x="7" y="33"/>
                  <a:pt x="6" y="32"/>
                </a:cubicBezTo>
                <a:cubicBezTo>
                  <a:pt x="6" y="32"/>
                  <a:pt x="6" y="31"/>
                  <a:pt x="6" y="30"/>
                </a:cubicBezTo>
                <a:cubicBezTo>
                  <a:pt x="5" y="29"/>
                  <a:pt x="5" y="28"/>
                  <a:pt x="5" y="27"/>
                </a:cubicBezTo>
                <a:cubicBezTo>
                  <a:pt x="5" y="26"/>
                  <a:pt x="5" y="25"/>
                  <a:pt x="5" y="24"/>
                </a:cubicBezTo>
                <a:cubicBezTo>
                  <a:pt x="5" y="23"/>
                  <a:pt x="5" y="23"/>
                  <a:pt x="5" y="22"/>
                </a:cubicBezTo>
                <a:cubicBezTo>
                  <a:pt x="5" y="21"/>
                  <a:pt x="5" y="21"/>
                  <a:pt x="4" y="20"/>
                </a:cubicBezTo>
                <a:cubicBezTo>
                  <a:pt x="4" y="20"/>
                  <a:pt x="3" y="19"/>
                  <a:pt x="3" y="19"/>
                </a:cubicBezTo>
                <a:cubicBezTo>
                  <a:pt x="2" y="18"/>
                  <a:pt x="2" y="17"/>
                  <a:pt x="2" y="16"/>
                </a:cubicBezTo>
                <a:cubicBezTo>
                  <a:pt x="2" y="15"/>
                  <a:pt x="2" y="14"/>
                  <a:pt x="1" y="13"/>
                </a:cubicBezTo>
                <a:cubicBezTo>
                  <a:pt x="1" y="12"/>
                  <a:pt x="1" y="12"/>
                  <a:pt x="1" y="11"/>
                </a:cubicBezTo>
                <a:cubicBezTo>
                  <a:pt x="1" y="11"/>
                  <a:pt x="1" y="9"/>
                  <a:pt x="3" y="7"/>
                </a:cubicBezTo>
                <a:cubicBezTo>
                  <a:pt x="4" y="4"/>
                  <a:pt x="7" y="3"/>
                  <a:pt x="12" y="3"/>
                </a:cubicBezTo>
                <a:cubicBezTo>
                  <a:pt x="17" y="3"/>
                  <a:pt x="19" y="2"/>
                  <a:pt x="20" y="1"/>
                </a:cubicBezTo>
                <a:cubicBezTo>
                  <a:pt x="20" y="0"/>
                  <a:pt x="21" y="0"/>
                  <a:pt x="22" y="2"/>
                </a:cubicBezTo>
                <a:cubicBezTo>
                  <a:pt x="22" y="4"/>
                  <a:pt x="24" y="4"/>
                  <a:pt x="27" y="4"/>
                </a:cubicBezTo>
                <a:cubicBezTo>
                  <a:pt x="31" y="4"/>
                  <a:pt x="35" y="7"/>
                  <a:pt x="39" y="14"/>
                </a:cubicBezTo>
                <a:cubicBezTo>
                  <a:pt x="44" y="20"/>
                  <a:pt x="47" y="23"/>
                  <a:pt x="49" y="23"/>
                </a:cubicBezTo>
                <a:cubicBezTo>
                  <a:pt x="51" y="23"/>
                  <a:pt x="52" y="23"/>
                  <a:pt x="53" y="24"/>
                </a:cubicBezTo>
                <a:cubicBezTo>
                  <a:pt x="53" y="24"/>
                  <a:pt x="54" y="25"/>
                  <a:pt x="55" y="25"/>
                </a:cubicBezTo>
                <a:cubicBezTo>
                  <a:pt x="56" y="25"/>
                  <a:pt x="57" y="25"/>
                  <a:pt x="58" y="26"/>
                </a:cubicBezTo>
                <a:cubicBezTo>
                  <a:pt x="58" y="27"/>
                  <a:pt x="59" y="27"/>
                  <a:pt x="60" y="27"/>
                </a:cubicBezTo>
                <a:cubicBezTo>
                  <a:pt x="61" y="27"/>
                  <a:pt x="61" y="27"/>
                  <a:pt x="61" y="26"/>
                </a:cubicBezTo>
                <a:cubicBezTo>
                  <a:pt x="62" y="25"/>
                  <a:pt x="62" y="25"/>
                  <a:pt x="63" y="23"/>
                </a:cubicBezTo>
                <a:cubicBezTo>
                  <a:pt x="64" y="22"/>
                  <a:pt x="64" y="21"/>
                  <a:pt x="64" y="20"/>
                </a:cubicBezTo>
                <a:cubicBezTo>
                  <a:pt x="64" y="19"/>
                  <a:pt x="66" y="17"/>
                  <a:pt x="70" y="14"/>
                </a:cubicBezTo>
                <a:cubicBezTo>
                  <a:pt x="73" y="11"/>
                  <a:pt x="75" y="11"/>
                  <a:pt x="77" y="13"/>
                </a:cubicBezTo>
                <a:cubicBezTo>
                  <a:pt x="78" y="15"/>
                  <a:pt x="79" y="16"/>
                  <a:pt x="80" y="16"/>
                </a:cubicBezTo>
                <a:cubicBezTo>
                  <a:pt x="81" y="16"/>
                  <a:pt x="83" y="16"/>
                  <a:pt x="84" y="16"/>
                </a:cubicBezTo>
                <a:cubicBezTo>
                  <a:pt x="85" y="16"/>
                  <a:pt x="85" y="19"/>
                  <a:pt x="83" y="25"/>
                </a:cubicBezTo>
                <a:cubicBezTo>
                  <a:pt x="81" y="30"/>
                  <a:pt x="79" y="34"/>
                  <a:pt x="78" y="36"/>
                </a:cubicBezTo>
                <a:cubicBezTo>
                  <a:pt x="77" y="37"/>
                  <a:pt x="77" y="51"/>
                  <a:pt x="77" y="78"/>
                </a:cubicBezTo>
                <a:cubicBezTo>
                  <a:pt x="77" y="104"/>
                  <a:pt x="78" y="119"/>
                  <a:pt x="80" y="12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7" name="Freeform 1769"/>
          <p:cNvSpPr>
            <a:spLocks/>
          </p:cNvSpPr>
          <p:nvPr/>
        </p:nvSpPr>
        <p:spPr bwMode="gray">
          <a:xfrm>
            <a:off x="5082883" y="4070792"/>
            <a:ext cx="62455" cy="59882"/>
          </a:xfrm>
          <a:custGeom>
            <a:avLst/>
            <a:gdLst/>
            <a:ahLst/>
            <a:cxnLst>
              <a:cxn ang="0">
                <a:pos x="7" y="41"/>
              </a:cxn>
              <a:cxn ang="0">
                <a:pos x="10" y="42"/>
              </a:cxn>
              <a:cxn ang="0">
                <a:pos x="13" y="36"/>
              </a:cxn>
              <a:cxn ang="0">
                <a:pos x="14" y="31"/>
              </a:cxn>
              <a:cxn ang="0">
                <a:pos x="17" y="30"/>
              </a:cxn>
              <a:cxn ang="0">
                <a:pos x="19" y="28"/>
              </a:cxn>
              <a:cxn ang="0">
                <a:pos x="21" y="26"/>
              </a:cxn>
              <a:cxn ang="0">
                <a:pos x="22" y="22"/>
              </a:cxn>
              <a:cxn ang="0">
                <a:pos x="24" y="17"/>
              </a:cxn>
              <a:cxn ang="0">
                <a:pos x="25" y="13"/>
              </a:cxn>
              <a:cxn ang="0">
                <a:pos x="24" y="10"/>
              </a:cxn>
              <a:cxn ang="0">
                <a:pos x="21" y="7"/>
              </a:cxn>
              <a:cxn ang="0">
                <a:pos x="20" y="4"/>
              </a:cxn>
              <a:cxn ang="0">
                <a:pos x="17" y="0"/>
              </a:cxn>
              <a:cxn ang="0">
                <a:pos x="15" y="0"/>
              </a:cxn>
              <a:cxn ang="0">
                <a:pos x="14" y="2"/>
              </a:cxn>
              <a:cxn ang="0">
                <a:pos x="11" y="4"/>
              </a:cxn>
              <a:cxn ang="0">
                <a:pos x="10" y="5"/>
              </a:cxn>
              <a:cxn ang="0">
                <a:pos x="7" y="8"/>
              </a:cxn>
              <a:cxn ang="0">
                <a:pos x="6" y="11"/>
              </a:cxn>
              <a:cxn ang="0">
                <a:pos x="5" y="15"/>
              </a:cxn>
              <a:cxn ang="0">
                <a:pos x="3" y="18"/>
              </a:cxn>
              <a:cxn ang="0">
                <a:pos x="1" y="20"/>
              </a:cxn>
              <a:cxn ang="0">
                <a:pos x="0" y="22"/>
              </a:cxn>
              <a:cxn ang="0">
                <a:pos x="1" y="24"/>
              </a:cxn>
              <a:cxn ang="0">
                <a:pos x="2" y="27"/>
              </a:cxn>
              <a:cxn ang="0">
                <a:pos x="4" y="30"/>
              </a:cxn>
              <a:cxn ang="0">
                <a:pos x="4" y="33"/>
              </a:cxn>
              <a:cxn ang="0">
                <a:pos x="5" y="35"/>
              </a:cxn>
              <a:cxn ang="0">
                <a:pos x="7" y="41"/>
              </a:cxn>
            </a:cxnLst>
            <a:rect l="0" t="0" r="r" b="b"/>
            <a:pathLst>
              <a:path w="25" h="42">
                <a:moveTo>
                  <a:pt x="7" y="41"/>
                </a:moveTo>
                <a:cubicBezTo>
                  <a:pt x="7" y="41"/>
                  <a:pt x="10" y="42"/>
                  <a:pt x="10" y="42"/>
                </a:cubicBezTo>
                <a:cubicBezTo>
                  <a:pt x="10" y="42"/>
                  <a:pt x="13" y="36"/>
                  <a:pt x="13" y="36"/>
                </a:cubicBezTo>
                <a:cubicBezTo>
                  <a:pt x="13" y="36"/>
                  <a:pt x="14" y="31"/>
                  <a:pt x="14" y="31"/>
                </a:cubicBezTo>
                <a:cubicBezTo>
                  <a:pt x="14" y="31"/>
                  <a:pt x="17" y="30"/>
                  <a:pt x="17" y="30"/>
                </a:cubicBezTo>
                <a:cubicBezTo>
                  <a:pt x="17" y="30"/>
                  <a:pt x="19" y="28"/>
                  <a:pt x="19" y="28"/>
                </a:cubicBezTo>
                <a:cubicBezTo>
                  <a:pt x="19" y="28"/>
                  <a:pt x="21" y="26"/>
                  <a:pt x="21" y="26"/>
                </a:cubicBezTo>
                <a:cubicBezTo>
                  <a:pt x="21" y="26"/>
                  <a:pt x="22" y="22"/>
                  <a:pt x="22" y="22"/>
                </a:cubicBezTo>
                <a:cubicBezTo>
                  <a:pt x="22" y="22"/>
                  <a:pt x="24" y="17"/>
                  <a:pt x="24" y="17"/>
                </a:cubicBezTo>
                <a:cubicBezTo>
                  <a:pt x="24" y="17"/>
                  <a:pt x="25" y="13"/>
                  <a:pt x="25" y="13"/>
                </a:cubicBezTo>
                <a:cubicBezTo>
                  <a:pt x="25" y="13"/>
                  <a:pt x="24" y="10"/>
                  <a:pt x="24" y="10"/>
                </a:cubicBezTo>
                <a:cubicBezTo>
                  <a:pt x="24" y="10"/>
                  <a:pt x="21" y="7"/>
                  <a:pt x="21" y="7"/>
                </a:cubicBezTo>
                <a:cubicBezTo>
                  <a:pt x="21" y="7"/>
                  <a:pt x="20" y="4"/>
                  <a:pt x="20" y="4"/>
                </a:cubicBezTo>
                <a:cubicBezTo>
                  <a:pt x="20" y="4"/>
                  <a:pt x="17" y="0"/>
                  <a:pt x="17" y="0"/>
                </a:cubicBezTo>
                <a:cubicBezTo>
                  <a:pt x="17" y="0"/>
                  <a:pt x="15" y="0"/>
                  <a:pt x="15" y="0"/>
                </a:cubicBezTo>
                <a:cubicBezTo>
                  <a:pt x="15" y="0"/>
                  <a:pt x="14" y="2"/>
                  <a:pt x="14" y="2"/>
                </a:cubicBezTo>
                <a:cubicBezTo>
                  <a:pt x="14" y="2"/>
                  <a:pt x="11" y="4"/>
                  <a:pt x="11" y="4"/>
                </a:cubicBezTo>
                <a:cubicBezTo>
                  <a:pt x="11" y="4"/>
                  <a:pt x="10" y="5"/>
                  <a:pt x="10" y="5"/>
                </a:cubicBezTo>
                <a:cubicBezTo>
                  <a:pt x="10" y="5"/>
                  <a:pt x="7" y="8"/>
                  <a:pt x="7" y="8"/>
                </a:cubicBezTo>
                <a:cubicBezTo>
                  <a:pt x="7" y="8"/>
                  <a:pt x="6" y="11"/>
                  <a:pt x="6" y="11"/>
                </a:cubicBezTo>
                <a:cubicBezTo>
                  <a:pt x="6" y="11"/>
                  <a:pt x="5" y="15"/>
                  <a:pt x="5" y="15"/>
                </a:cubicBezTo>
                <a:cubicBezTo>
                  <a:pt x="5" y="15"/>
                  <a:pt x="3" y="18"/>
                  <a:pt x="3" y="18"/>
                </a:cubicBezTo>
                <a:cubicBezTo>
                  <a:pt x="3" y="18"/>
                  <a:pt x="1" y="20"/>
                  <a:pt x="1" y="20"/>
                </a:cubicBezTo>
                <a:cubicBezTo>
                  <a:pt x="1" y="20"/>
                  <a:pt x="0" y="22"/>
                  <a:pt x="0" y="22"/>
                </a:cubicBezTo>
                <a:cubicBezTo>
                  <a:pt x="0" y="22"/>
                  <a:pt x="1" y="24"/>
                  <a:pt x="1" y="24"/>
                </a:cubicBezTo>
                <a:cubicBezTo>
                  <a:pt x="1" y="24"/>
                  <a:pt x="2" y="27"/>
                  <a:pt x="2" y="27"/>
                </a:cubicBezTo>
                <a:cubicBezTo>
                  <a:pt x="2" y="27"/>
                  <a:pt x="4" y="30"/>
                  <a:pt x="4" y="30"/>
                </a:cubicBezTo>
                <a:cubicBezTo>
                  <a:pt x="4" y="30"/>
                  <a:pt x="4" y="33"/>
                  <a:pt x="4" y="33"/>
                </a:cubicBezTo>
                <a:cubicBezTo>
                  <a:pt x="4" y="33"/>
                  <a:pt x="5" y="35"/>
                  <a:pt x="5" y="35"/>
                </a:cubicBezTo>
                <a:cubicBezTo>
                  <a:pt x="5" y="35"/>
                  <a:pt x="7" y="41"/>
                  <a:pt x="7" y="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8" name="Freeform 1679"/>
          <p:cNvSpPr>
            <a:spLocks/>
          </p:cNvSpPr>
          <p:nvPr/>
        </p:nvSpPr>
        <p:spPr bwMode="gray">
          <a:xfrm>
            <a:off x="5437274" y="3377279"/>
            <a:ext cx="7262" cy="16711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" y="1"/>
              </a:cxn>
              <a:cxn ang="0">
                <a:pos x="5" y="3"/>
              </a:cxn>
              <a:cxn ang="0">
                <a:pos x="5" y="6"/>
              </a:cxn>
              <a:cxn ang="0">
                <a:pos x="4" y="9"/>
              </a:cxn>
              <a:cxn ang="0">
                <a:pos x="4" y="11"/>
              </a:cxn>
              <a:cxn ang="0">
                <a:pos x="2" y="12"/>
              </a:cxn>
              <a:cxn ang="0">
                <a:pos x="0" y="10"/>
              </a:cxn>
              <a:cxn ang="0">
                <a:pos x="2" y="7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5" h="12">
                <a:moveTo>
                  <a:pt x="2" y="0"/>
                </a:moveTo>
                <a:lnTo>
                  <a:pt x="5" y="1"/>
                </a:lnTo>
                <a:lnTo>
                  <a:pt x="5" y="3"/>
                </a:lnTo>
                <a:lnTo>
                  <a:pt x="5" y="6"/>
                </a:lnTo>
                <a:lnTo>
                  <a:pt x="4" y="9"/>
                </a:lnTo>
                <a:lnTo>
                  <a:pt x="4" y="11"/>
                </a:lnTo>
                <a:lnTo>
                  <a:pt x="2" y="12"/>
                </a:lnTo>
                <a:lnTo>
                  <a:pt x="0" y="10"/>
                </a:lnTo>
                <a:lnTo>
                  <a:pt x="2" y="7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59" name="Freeform 1680"/>
          <p:cNvSpPr>
            <a:spLocks/>
          </p:cNvSpPr>
          <p:nvPr/>
        </p:nvSpPr>
        <p:spPr bwMode="gray">
          <a:xfrm>
            <a:off x="5425654" y="3400953"/>
            <a:ext cx="11620" cy="22282"/>
          </a:xfrm>
          <a:custGeom>
            <a:avLst/>
            <a:gdLst/>
            <a:ahLst/>
            <a:cxnLst>
              <a:cxn ang="0">
                <a:pos x="6" y="16"/>
              </a:cxn>
              <a:cxn ang="0">
                <a:pos x="3" y="13"/>
              </a:cxn>
              <a:cxn ang="0">
                <a:pos x="1" y="11"/>
              </a:cxn>
              <a:cxn ang="0">
                <a:pos x="0" y="8"/>
              </a:cxn>
              <a:cxn ang="0">
                <a:pos x="0" y="5"/>
              </a:cxn>
              <a:cxn ang="0">
                <a:pos x="3" y="0"/>
              </a:cxn>
              <a:cxn ang="0">
                <a:pos x="5" y="2"/>
              </a:cxn>
              <a:cxn ang="0">
                <a:pos x="5" y="4"/>
              </a:cxn>
              <a:cxn ang="0">
                <a:pos x="5" y="7"/>
              </a:cxn>
              <a:cxn ang="0">
                <a:pos x="8" y="10"/>
              </a:cxn>
              <a:cxn ang="0">
                <a:pos x="8" y="12"/>
              </a:cxn>
              <a:cxn ang="0">
                <a:pos x="6" y="16"/>
              </a:cxn>
            </a:cxnLst>
            <a:rect l="0" t="0" r="r" b="b"/>
            <a:pathLst>
              <a:path w="8" h="16">
                <a:moveTo>
                  <a:pt x="6" y="16"/>
                </a:moveTo>
                <a:lnTo>
                  <a:pt x="3" y="13"/>
                </a:lnTo>
                <a:lnTo>
                  <a:pt x="1" y="11"/>
                </a:lnTo>
                <a:lnTo>
                  <a:pt x="0" y="8"/>
                </a:lnTo>
                <a:lnTo>
                  <a:pt x="0" y="5"/>
                </a:lnTo>
                <a:lnTo>
                  <a:pt x="3" y="0"/>
                </a:lnTo>
                <a:lnTo>
                  <a:pt x="5" y="2"/>
                </a:lnTo>
                <a:lnTo>
                  <a:pt x="5" y="4"/>
                </a:lnTo>
                <a:lnTo>
                  <a:pt x="5" y="7"/>
                </a:lnTo>
                <a:lnTo>
                  <a:pt x="8" y="10"/>
                </a:lnTo>
                <a:lnTo>
                  <a:pt x="8" y="12"/>
                </a:lnTo>
                <a:lnTo>
                  <a:pt x="6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60" name="Freeform 1681"/>
          <p:cNvSpPr>
            <a:spLocks/>
          </p:cNvSpPr>
          <p:nvPr/>
        </p:nvSpPr>
        <p:spPr bwMode="gray">
          <a:xfrm>
            <a:off x="5437274" y="3458050"/>
            <a:ext cx="7262" cy="835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"/>
              </a:cxn>
              <a:cxn ang="0">
                <a:pos x="2" y="1"/>
              </a:cxn>
              <a:cxn ang="0">
                <a:pos x="5" y="0"/>
              </a:cxn>
              <a:cxn ang="0">
                <a:pos x="5" y="2"/>
              </a:cxn>
              <a:cxn ang="0">
                <a:pos x="4" y="4"/>
              </a:cxn>
              <a:cxn ang="0">
                <a:pos x="2" y="6"/>
              </a:cxn>
              <a:cxn ang="0">
                <a:pos x="0" y="6"/>
              </a:cxn>
            </a:cxnLst>
            <a:rect l="0" t="0" r="r" b="b"/>
            <a:pathLst>
              <a:path w="5" h="6">
                <a:moveTo>
                  <a:pt x="0" y="6"/>
                </a:moveTo>
                <a:lnTo>
                  <a:pt x="0" y="2"/>
                </a:lnTo>
                <a:lnTo>
                  <a:pt x="2" y="1"/>
                </a:lnTo>
                <a:lnTo>
                  <a:pt x="5" y="0"/>
                </a:lnTo>
                <a:lnTo>
                  <a:pt x="5" y="2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>
              <a:solidFill>
                <a:srgbClr val="000000"/>
              </a:solidFill>
            </a:endParaRPr>
          </a:p>
        </p:txBody>
      </p:sp>
      <p:grpSp>
        <p:nvGrpSpPr>
          <p:cNvPr id="2675" name="Group 994"/>
          <p:cNvGrpSpPr/>
          <p:nvPr/>
        </p:nvGrpSpPr>
        <p:grpSpPr bwMode="gray">
          <a:xfrm>
            <a:off x="5727703" y="2753399"/>
            <a:ext cx="932193" cy="735286"/>
            <a:chOff x="5618089" y="3051586"/>
            <a:chExt cx="1018887" cy="838191"/>
          </a:xfrm>
        </p:grpSpPr>
        <p:sp>
          <p:nvSpPr>
            <p:cNvPr id="3162" name="Line 949"/>
            <p:cNvSpPr>
              <a:spLocks noChangeShapeType="1"/>
            </p:cNvSpPr>
            <p:nvPr/>
          </p:nvSpPr>
          <p:spPr bwMode="gray">
            <a:xfrm rot="1800000" flipH="1">
              <a:off x="6203938" y="3132543"/>
              <a:ext cx="88900" cy="3349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163" name="AutoShape 1032"/>
            <p:cNvSpPr>
              <a:spLocks noChangeArrowheads="1"/>
            </p:cNvSpPr>
            <p:nvPr/>
          </p:nvSpPr>
          <p:spPr bwMode="gray">
            <a:xfrm>
              <a:off x="5618089" y="3423053"/>
              <a:ext cx="1018887" cy="466724"/>
            </a:xfrm>
            <a:prstGeom prst="roundRect">
              <a:avLst>
                <a:gd name="adj" fmla="val 9532"/>
              </a:avLst>
            </a:prstGeom>
            <a:solidFill>
              <a:schemeClr val="bg1">
                <a:alpha val="80000"/>
              </a:schemeClr>
            </a:solidFill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164" name="Oval 1038"/>
            <p:cNvSpPr>
              <a:spLocks noChangeArrowheads="1"/>
            </p:cNvSpPr>
            <p:nvPr/>
          </p:nvSpPr>
          <p:spPr bwMode="gray">
            <a:xfrm>
              <a:off x="6350000" y="3051586"/>
              <a:ext cx="142875" cy="142875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3165" name="AutoShape 1034"/>
          <p:cNvSpPr>
            <a:spLocks noChangeArrowheads="1"/>
          </p:cNvSpPr>
          <p:nvPr/>
        </p:nvSpPr>
        <p:spPr bwMode="gray">
          <a:xfrm>
            <a:off x="5804641" y="3268654"/>
            <a:ext cx="139433" cy="133690"/>
          </a:xfrm>
          <a:prstGeom prst="diamond">
            <a:avLst/>
          </a:prstGeom>
          <a:solidFill>
            <a:srgbClr val="7030A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  <a:buClr>
                <a:srgbClr val="49A942"/>
              </a:buClr>
              <a:defRPr/>
            </a:pPr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66" name="Oval 1035"/>
          <p:cNvSpPr>
            <a:spLocks noChangeArrowheads="1"/>
          </p:cNvSpPr>
          <p:nvPr/>
        </p:nvSpPr>
        <p:spPr bwMode="gray">
          <a:xfrm>
            <a:off x="6034758" y="3268654"/>
            <a:ext cx="126360" cy="122548"/>
          </a:xfrm>
          <a:prstGeom prst="hexagon">
            <a:avLst/>
          </a:prstGeom>
          <a:solidFill>
            <a:schemeClr val="accent2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68" name="Oval 1037"/>
          <p:cNvSpPr>
            <a:spLocks noChangeAspect="1" noChangeArrowheads="1"/>
          </p:cNvSpPr>
          <p:nvPr/>
        </p:nvSpPr>
        <p:spPr bwMode="gray">
          <a:xfrm>
            <a:off x="6251802" y="3268654"/>
            <a:ext cx="126361" cy="121156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69" name="Rectangle 1033"/>
          <p:cNvSpPr>
            <a:spLocks noChangeArrowheads="1"/>
          </p:cNvSpPr>
          <p:nvPr/>
        </p:nvSpPr>
        <p:spPr bwMode="gray">
          <a:xfrm>
            <a:off x="5820656" y="3119647"/>
            <a:ext cx="746286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Bangalore, India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170" name="Line 953"/>
          <p:cNvSpPr>
            <a:spLocks noChangeShapeType="1"/>
          </p:cNvSpPr>
          <p:nvPr/>
        </p:nvSpPr>
        <p:spPr bwMode="gray">
          <a:xfrm rot="20700000" flipV="1">
            <a:off x="4274253" y="1739090"/>
            <a:ext cx="151622" cy="6801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71" name="Rectangle 976"/>
          <p:cNvSpPr>
            <a:spLocks noChangeArrowheads="1"/>
          </p:cNvSpPr>
          <p:nvPr/>
        </p:nvSpPr>
        <p:spPr bwMode="gray">
          <a:xfrm>
            <a:off x="3642920" y="1770159"/>
            <a:ext cx="617901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err="1">
                <a:solidFill>
                  <a:srgbClr val="000000"/>
                </a:solidFill>
              </a:rPr>
              <a:t>Brentford</a:t>
            </a:r>
            <a:r>
              <a:rPr lang="en-US" sz="700" dirty="0">
                <a:solidFill>
                  <a:srgbClr val="000000"/>
                </a:solidFill>
              </a:rPr>
              <a:t>, UK</a:t>
            </a:r>
          </a:p>
        </p:txBody>
      </p:sp>
      <p:sp>
        <p:nvSpPr>
          <p:cNvPr id="3172" name="Rectangle 985"/>
          <p:cNvSpPr>
            <a:spLocks noChangeArrowheads="1"/>
          </p:cNvSpPr>
          <p:nvPr/>
        </p:nvSpPr>
        <p:spPr bwMode="gray">
          <a:xfrm>
            <a:off x="4837710" y="1795559"/>
            <a:ext cx="687945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Vienna, Austria</a:t>
            </a:r>
          </a:p>
        </p:txBody>
      </p:sp>
      <p:sp>
        <p:nvSpPr>
          <p:cNvPr id="3173" name="Rectangle 1022"/>
          <p:cNvSpPr>
            <a:spLocks noChangeArrowheads="1"/>
          </p:cNvSpPr>
          <p:nvPr/>
        </p:nvSpPr>
        <p:spPr bwMode="gray">
          <a:xfrm>
            <a:off x="3816799" y="1955428"/>
            <a:ext cx="526161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Pau, France</a:t>
            </a:r>
          </a:p>
        </p:txBody>
      </p:sp>
      <p:sp>
        <p:nvSpPr>
          <p:cNvPr id="3174" name="Freeform 945"/>
          <p:cNvSpPr>
            <a:spLocks/>
          </p:cNvSpPr>
          <p:nvPr/>
        </p:nvSpPr>
        <p:spPr bwMode="gray">
          <a:xfrm>
            <a:off x="4597400" y="1282700"/>
            <a:ext cx="115545" cy="390513"/>
          </a:xfrm>
          <a:custGeom>
            <a:avLst/>
            <a:gdLst/>
            <a:ahLst/>
            <a:cxnLst>
              <a:cxn ang="0">
                <a:pos x="0" y="566"/>
              </a:cxn>
              <a:cxn ang="0">
                <a:pos x="0" y="0"/>
              </a:cxn>
              <a:cxn ang="0">
                <a:pos x="42" y="0"/>
              </a:cxn>
            </a:cxnLst>
            <a:rect l="0" t="0" r="r" b="b"/>
            <a:pathLst>
              <a:path w="42" h="566">
                <a:moveTo>
                  <a:pt x="0" y="566"/>
                </a:moveTo>
                <a:lnTo>
                  <a:pt x="0" y="0"/>
                </a:lnTo>
                <a:lnTo>
                  <a:pt x="4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75" name="Rectangle 973"/>
          <p:cNvSpPr>
            <a:spLocks noChangeArrowheads="1"/>
          </p:cNvSpPr>
          <p:nvPr/>
        </p:nvSpPr>
        <p:spPr bwMode="gray">
          <a:xfrm>
            <a:off x="4726102" y="1233327"/>
            <a:ext cx="1090042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Rotterdam, Netherlands</a:t>
            </a:r>
          </a:p>
        </p:txBody>
      </p:sp>
      <p:sp>
        <p:nvSpPr>
          <p:cNvPr id="3176" name="Rectangle 974"/>
          <p:cNvSpPr>
            <a:spLocks noChangeArrowheads="1"/>
          </p:cNvSpPr>
          <p:nvPr/>
        </p:nvSpPr>
        <p:spPr bwMode="gray">
          <a:xfrm>
            <a:off x="5140165" y="1419279"/>
            <a:ext cx="1001914" cy="9874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St. Petersburg, Russia</a:t>
            </a:r>
          </a:p>
        </p:txBody>
      </p:sp>
      <p:grpSp>
        <p:nvGrpSpPr>
          <p:cNvPr id="2676" name="Group 1016"/>
          <p:cNvGrpSpPr/>
          <p:nvPr/>
        </p:nvGrpSpPr>
        <p:grpSpPr bwMode="gray">
          <a:xfrm>
            <a:off x="4352328" y="1412316"/>
            <a:ext cx="774135" cy="497154"/>
            <a:chOff x="4114807" y="1522831"/>
            <a:chExt cx="846130" cy="566739"/>
          </a:xfrm>
        </p:grpSpPr>
        <p:sp>
          <p:nvSpPr>
            <p:cNvPr id="3178" name="Oval 946"/>
            <p:cNvSpPr>
              <a:spLocks noChangeArrowheads="1"/>
            </p:cNvSpPr>
            <p:nvPr/>
          </p:nvSpPr>
          <p:spPr bwMode="gray">
            <a:xfrm>
              <a:off x="4822824" y="1522831"/>
              <a:ext cx="138113" cy="139700"/>
            </a:xfrm>
            <a:prstGeom prst="pentagon">
              <a:avLst/>
            </a:prstGeom>
            <a:solidFill>
              <a:srgbClr val="CC0000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180" name="AutoShape 990"/>
            <p:cNvSpPr>
              <a:spLocks noChangeArrowheads="1"/>
            </p:cNvSpPr>
            <p:nvPr/>
          </p:nvSpPr>
          <p:spPr bwMode="gray">
            <a:xfrm>
              <a:off x="4478340" y="1937170"/>
              <a:ext cx="152400" cy="152400"/>
            </a:xfrm>
            <a:prstGeom prst="diamond">
              <a:avLst/>
            </a:prstGeom>
            <a:solidFill>
              <a:srgbClr val="7030A0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>
                <a:lnSpc>
                  <a:spcPct val="90000"/>
                </a:lnSpc>
                <a:buClr>
                  <a:srgbClr val="49A942"/>
                </a:buClr>
                <a:defRPr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181" name="Oval 992"/>
            <p:cNvSpPr>
              <a:spLocks noChangeArrowheads="1"/>
            </p:cNvSpPr>
            <p:nvPr/>
          </p:nvSpPr>
          <p:spPr bwMode="gray">
            <a:xfrm>
              <a:off x="4114807" y="1803818"/>
              <a:ext cx="138113" cy="139700"/>
            </a:xfrm>
            <a:prstGeom prst="hexagon">
              <a:avLst/>
            </a:prstGeom>
            <a:solidFill>
              <a:schemeClr val="accent2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3183" name="Rectangle 1027"/>
          <p:cNvSpPr>
            <a:spLocks noChangeArrowheads="1"/>
          </p:cNvSpPr>
          <p:nvPr/>
        </p:nvSpPr>
        <p:spPr bwMode="gray">
          <a:xfrm>
            <a:off x="4920609" y="2498980"/>
            <a:ext cx="554038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Cairo, Egypt</a:t>
            </a:r>
          </a:p>
        </p:txBody>
      </p:sp>
      <p:sp>
        <p:nvSpPr>
          <p:cNvPr id="3196" name="Freeform 1010"/>
          <p:cNvSpPr>
            <a:spLocks/>
          </p:cNvSpPr>
          <p:nvPr/>
        </p:nvSpPr>
        <p:spPr bwMode="gray">
          <a:xfrm>
            <a:off x="4855449" y="2228375"/>
            <a:ext cx="350900" cy="43330"/>
          </a:xfrm>
          <a:custGeom>
            <a:avLst/>
            <a:gdLst/>
            <a:ahLst/>
            <a:cxnLst>
              <a:cxn ang="0">
                <a:pos x="219" y="0"/>
              </a:cxn>
              <a:cxn ang="0">
                <a:pos x="0" y="0"/>
              </a:cxn>
              <a:cxn ang="0">
                <a:pos x="0" y="54"/>
              </a:cxn>
            </a:cxnLst>
            <a:rect l="0" t="0" r="r" b="b"/>
            <a:pathLst>
              <a:path w="219" h="54">
                <a:moveTo>
                  <a:pt x="219" y="0"/>
                </a:moveTo>
                <a:lnTo>
                  <a:pt x="0" y="0"/>
                </a:lnTo>
                <a:lnTo>
                  <a:pt x="0" y="5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97" name="Line 1026"/>
          <p:cNvSpPr>
            <a:spLocks noChangeShapeType="1"/>
          </p:cNvSpPr>
          <p:nvPr/>
        </p:nvSpPr>
        <p:spPr bwMode="gray">
          <a:xfrm rot="1800000">
            <a:off x="5152782" y="2327525"/>
            <a:ext cx="92942" cy="16257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98" name="Rectangle 975"/>
          <p:cNvSpPr>
            <a:spLocks noChangeArrowheads="1"/>
          </p:cNvSpPr>
          <p:nvPr/>
        </p:nvSpPr>
        <p:spPr bwMode="gray">
          <a:xfrm>
            <a:off x="4669441" y="2261538"/>
            <a:ext cx="371897" cy="19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Tel Aviv, </a:t>
            </a:r>
            <a:endParaRPr lang="en-US" sz="700" dirty="0" smtClean="0">
              <a:solidFill>
                <a:srgbClr val="000000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Israel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199" name="Line 942"/>
          <p:cNvSpPr>
            <a:spLocks noChangeShapeType="1"/>
          </p:cNvSpPr>
          <p:nvPr/>
        </p:nvSpPr>
        <p:spPr bwMode="gray">
          <a:xfrm flipV="1">
            <a:off x="7624620" y="2019300"/>
            <a:ext cx="154130" cy="13250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00" name="Rectangle 977"/>
          <p:cNvSpPr>
            <a:spLocks noChangeArrowheads="1"/>
          </p:cNvSpPr>
          <p:nvPr/>
        </p:nvSpPr>
        <p:spPr bwMode="gray">
          <a:xfrm>
            <a:off x="6618688" y="2030847"/>
            <a:ext cx="628377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Beijing, China</a:t>
            </a:r>
          </a:p>
        </p:txBody>
      </p:sp>
      <p:sp>
        <p:nvSpPr>
          <p:cNvPr id="3201" name="Rectangle 978"/>
          <p:cNvSpPr>
            <a:spLocks noChangeArrowheads="1"/>
          </p:cNvSpPr>
          <p:nvPr/>
        </p:nvSpPr>
        <p:spPr bwMode="gray">
          <a:xfrm>
            <a:off x="7161238" y="2479930"/>
            <a:ext cx="739229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Shanghai, China</a:t>
            </a:r>
          </a:p>
        </p:txBody>
      </p:sp>
      <p:sp>
        <p:nvSpPr>
          <p:cNvPr id="3202" name="Rectangle 980"/>
          <p:cNvSpPr>
            <a:spLocks noChangeArrowheads="1"/>
          </p:cNvSpPr>
          <p:nvPr/>
        </p:nvSpPr>
        <p:spPr bwMode="gray">
          <a:xfrm>
            <a:off x="7864774" y="2328668"/>
            <a:ext cx="584370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Tokyo, Japan</a:t>
            </a:r>
          </a:p>
        </p:txBody>
      </p:sp>
      <p:sp>
        <p:nvSpPr>
          <p:cNvPr id="3203" name="AutoShape 984"/>
          <p:cNvSpPr>
            <a:spLocks noChangeArrowheads="1"/>
          </p:cNvSpPr>
          <p:nvPr/>
        </p:nvSpPr>
        <p:spPr bwMode="gray">
          <a:xfrm>
            <a:off x="7871531" y="2168519"/>
            <a:ext cx="139433" cy="133691"/>
          </a:xfrm>
          <a:prstGeom prst="diamond">
            <a:avLst/>
          </a:prstGeom>
          <a:solidFill>
            <a:srgbClr val="7030A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  <a:buClr>
                <a:srgbClr val="49A942"/>
              </a:buClr>
              <a:defRPr/>
            </a:pPr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04" name="Oval 986"/>
          <p:cNvSpPr>
            <a:spLocks noChangeArrowheads="1"/>
          </p:cNvSpPr>
          <p:nvPr/>
        </p:nvSpPr>
        <p:spPr bwMode="gray">
          <a:xfrm>
            <a:off x="7721931" y="2174089"/>
            <a:ext cx="126361" cy="122549"/>
          </a:xfrm>
          <a:prstGeom prst="hexagon">
            <a:avLst/>
          </a:prstGeom>
          <a:solidFill>
            <a:schemeClr val="accent2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05" name="AutoShape 987"/>
          <p:cNvSpPr>
            <a:spLocks noChangeArrowheads="1"/>
          </p:cNvSpPr>
          <p:nvPr/>
        </p:nvSpPr>
        <p:spPr bwMode="gray">
          <a:xfrm flipV="1">
            <a:off x="8026939" y="2185229"/>
            <a:ext cx="113289" cy="100267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06" name="AutoShape 997"/>
          <p:cNvSpPr>
            <a:spLocks noChangeArrowheads="1"/>
          </p:cNvSpPr>
          <p:nvPr/>
        </p:nvSpPr>
        <p:spPr bwMode="gray">
          <a:xfrm>
            <a:off x="7557808" y="2084962"/>
            <a:ext cx="139433" cy="133691"/>
          </a:xfrm>
          <a:prstGeom prst="diamond">
            <a:avLst/>
          </a:prstGeom>
          <a:solidFill>
            <a:srgbClr val="7030A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  <a:buClr>
                <a:srgbClr val="49A942"/>
              </a:buClr>
              <a:defRPr/>
            </a:pPr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07" name="Rectangle 998"/>
          <p:cNvSpPr>
            <a:spLocks noChangeArrowheads="1"/>
          </p:cNvSpPr>
          <p:nvPr/>
        </p:nvSpPr>
        <p:spPr bwMode="gray">
          <a:xfrm>
            <a:off x="7812069" y="1950849"/>
            <a:ext cx="698991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</a:rPr>
              <a:t>Seoul, S. Korea</a:t>
            </a:r>
          </a:p>
        </p:txBody>
      </p:sp>
      <p:sp>
        <p:nvSpPr>
          <p:cNvPr id="3208" name="Oval 950"/>
          <p:cNvSpPr>
            <a:spLocks noChangeAspect="1" noChangeArrowheads="1"/>
          </p:cNvSpPr>
          <p:nvPr/>
        </p:nvSpPr>
        <p:spPr bwMode="gray">
          <a:xfrm>
            <a:off x="7248441" y="2079392"/>
            <a:ext cx="126361" cy="122549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09" name="Oval 1011"/>
          <p:cNvSpPr>
            <a:spLocks noChangeArrowheads="1"/>
          </p:cNvSpPr>
          <p:nvPr/>
        </p:nvSpPr>
        <p:spPr bwMode="gray">
          <a:xfrm>
            <a:off x="5178743" y="2167110"/>
            <a:ext cx="126360" cy="122548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11" name="Oval 1028"/>
          <p:cNvSpPr>
            <a:spLocks noChangeArrowheads="1"/>
          </p:cNvSpPr>
          <p:nvPr/>
        </p:nvSpPr>
        <p:spPr bwMode="gray">
          <a:xfrm>
            <a:off x="5136405" y="2312531"/>
            <a:ext cx="117647" cy="112801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12" name="Rectangle 958"/>
          <p:cNvSpPr>
            <a:spLocks noChangeArrowheads="1"/>
          </p:cNvSpPr>
          <p:nvPr/>
        </p:nvSpPr>
        <p:spPr bwMode="gray">
          <a:xfrm>
            <a:off x="5404099" y="2187521"/>
            <a:ext cx="104750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700" dirty="0" err="1" smtClean="0">
                <a:solidFill>
                  <a:srgbClr val="000000"/>
                </a:solidFill>
              </a:rPr>
              <a:t>Be'er</a:t>
            </a:r>
            <a:r>
              <a:rPr lang="en-US" sz="700" dirty="0" smtClean="0">
                <a:solidFill>
                  <a:srgbClr val="000000"/>
                </a:solidFill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</a:rPr>
              <a:t>Sheva</a:t>
            </a:r>
            <a:r>
              <a:rPr lang="en-US" sz="700" dirty="0" smtClean="0">
                <a:solidFill>
                  <a:srgbClr val="000000"/>
                </a:solidFill>
              </a:rPr>
              <a:t>, Israel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213" name="Oval 959"/>
          <p:cNvSpPr>
            <a:spLocks noChangeArrowheads="1"/>
          </p:cNvSpPr>
          <p:nvPr/>
        </p:nvSpPr>
        <p:spPr bwMode="gray">
          <a:xfrm>
            <a:off x="5254052" y="2169784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14" name="Rectangle 958"/>
          <p:cNvSpPr>
            <a:spLocks noChangeArrowheads="1"/>
          </p:cNvSpPr>
          <p:nvPr/>
        </p:nvSpPr>
        <p:spPr bwMode="gray">
          <a:xfrm>
            <a:off x="540840" y="3457822"/>
            <a:ext cx="50975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</a:rPr>
              <a:t>R&amp;D </a:t>
            </a:r>
            <a:r>
              <a:rPr lang="ru-RU" sz="700" dirty="0" smtClean="0">
                <a:solidFill>
                  <a:srgbClr val="000000"/>
                </a:solidFill>
              </a:rPr>
              <a:t>Центр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215" name="Oval 959"/>
          <p:cNvSpPr>
            <a:spLocks noChangeArrowheads="1"/>
          </p:cNvSpPr>
          <p:nvPr/>
        </p:nvSpPr>
        <p:spPr bwMode="gray">
          <a:xfrm>
            <a:off x="373719" y="3450747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grpSp>
        <p:nvGrpSpPr>
          <p:cNvPr id="2677" name="Group 1051"/>
          <p:cNvGrpSpPr/>
          <p:nvPr/>
        </p:nvGrpSpPr>
        <p:grpSpPr bwMode="gray">
          <a:xfrm>
            <a:off x="373719" y="3668907"/>
            <a:ext cx="1356548" cy="121871"/>
            <a:chOff x="196782" y="5073578"/>
            <a:chExt cx="1372363" cy="128588"/>
          </a:xfrm>
        </p:grpSpPr>
        <p:sp>
          <p:nvSpPr>
            <p:cNvPr id="3217" name="Rectangle 960"/>
            <p:cNvSpPr>
              <a:spLocks noChangeArrowheads="1"/>
            </p:cNvSpPr>
            <p:nvPr/>
          </p:nvSpPr>
          <p:spPr bwMode="gray">
            <a:xfrm>
              <a:off x="365851" y="5081033"/>
              <a:ext cx="1203294" cy="11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ru-RU" sz="700" dirty="0">
                  <a:solidFill>
                    <a:srgbClr val="000000"/>
                  </a:solidFill>
                </a:rPr>
                <a:t>Центры разработок</a:t>
              </a:r>
              <a:r>
                <a:rPr lang="en-US" sz="700" dirty="0" smtClean="0">
                  <a:solidFill>
                    <a:srgbClr val="000000"/>
                  </a:solidFill>
                </a:rPr>
                <a:t>(R&amp;D)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3218" name="Oval 961"/>
            <p:cNvSpPr>
              <a:spLocks noChangeArrowheads="1"/>
            </p:cNvSpPr>
            <p:nvPr/>
          </p:nvSpPr>
          <p:spPr bwMode="gray">
            <a:xfrm>
              <a:off x="196782" y="5073578"/>
              <a:ext cx="128588" cy="128588"/>
            </a:xfrm>
            <a:prstGeom prst="pentagon">
              <a:avLst/>
            </a:prstGeom>
            <a:solidFill>
              <a:srgbClr val="CC0000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grpSp>
        <p:nvGrpSpPr>
          <p:cNvPr id="2693" name="Group 1050"/>
          <p:cNvGrpSpPr/>
          <p:nvPr/>
        </p:nvGrpSpPr>
        <p:grpSpPr bwMode="gray">
          <a:xfrm>
            <a:off x="373719" y="3888567"/>
            <a:ext cx="1555322" cy="121871"/>
            <a:chOff x="196782" y="5271222"/>
            <a:chExt cx="1573451" cy="128588"/>
          </a:xfrm>
        </p:grpSpPr>
        <p:sp>
          <p:nvSpPr>
            <p:cNvPr id="3220" name="Rectangle 965"/>
            <p:cNvSpPr>
              <a:spLocks noChangeArrowheads="1"/>
            </p:cNvSpPr>
            <p:nvPr/>
          </p:nvSpPr>
          <p:spPr bwMode="gray">
            <a:xfrm>
              <a:off x="365851" y="5278689"/>
              <a:ext cx="1404382" cy="11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ru-RU" sz="700" dirty="0">
                  <a:solidFill>
                    <a:srgbClr val="000000"/>
                  </a:solidFill>
                </a:rPr>
                <a:t>Центр поддержки заказчиков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3221" name="Oval 966"/>
            <p:cNvSpPr>
              <a:spLocks noChangeArrowheads="1"/>
            </p:cNvSpPr>
            <p:nvPr/>
          </p:nvSpPr>
          <p:spPr bwMode="gray">
            <a:xfrm>
              <a:off x="196782" y="5271222"/>
              <a:ext cx="128588" cy="128588"/>
            </a:xfrm>
            <a:prstGeom prst="hexagon">
              <a:avLst/>
            </a:prstGeom>
            <a:solidFill>
              <a:schemeClr val="accent2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grpSp>
        <p:nvGrpSpPr>
          <p:cNvPr id="2694" name="Group 1049"/>
          <p:cNvGrpSpPr/>
          <p:nvPr/>
        </p:nvGrpSpPr>
        <p:grpSpPr bwMode="gray">
          <a:xfrm>
            <a:off x="376074" y="4113531"/>
            <a:ext cx="881310" cy="108330"/>
            <a:chOff x="199164" y="5487122"/>
            <a:chExt cx="891583" cy="114300"/>
          </a:xfrm>
        </p:grpSpPr>
        <p:sp>
          <p:nvSpPr>
            <p:cNvPr id="3223" name="Rectangle 970"/>
            <p:cNvSpPr>
              <a:spLocks noChangeArrowheads="1"/>
            </p:cNvSpPr>
            <p:nvPr/>
          </p:nvSpPr>
          <p:spPr bwMode="gray">
            <a:xfrm>
              <a:off x="365851" y="5487445"/>
              <a:ext cx="724896" cy="11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ru-RU" sz="700" dirty="0">
                  <a:solidFill>
                    <a:srgbClr val="000000"/>
                  </a:solidFill>
                </a:rPr>
                <a:t>Брифинг-центр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3224" name="AutoShape 971"/>
            <p:cNvSpPr>
              <a:spLocks noChangeArrowheads="1"/>
            </p:cNvSpPr>
            <p:nvPr/>
          </p:nvSpPr>
          <p:spPr bwMode="gray">
            <a:xfrm flipV="1">
              <a:off x="199164" y="5487122"/>
              <a:ext cx="123825" cy="11430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317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grpSp>
        <p:nvGrpSpPr>
          <p:cNvPr id="2695" name="Group 1047"/>
          <p:cNvGrpSpPr/>
          <p:nvPr/>
        </p:nvGrpSpPr>
        <p:grpSpPr bwMode="gray">
          <a:xfrm>
            <a:off x="361950" y="4520793"/>
            <a:ext cx="2137760" cy="144438"/>
            <a:chOff x="184876" y="5862566"/>
            <a:chExt cx="2162679" cy="152400"/>
          </a:xfrm>
        </p:grpSpPr>
        <p:sp>
          <p:nvSpPr>
            <p:cNvPr id="3226" name="AutoShape 981"/>
            <p:cNvSpPr>
              <a:spLocks noChangeArrowheads="1"/>
            </p:cNvSpPr>
            <p:nvPr/>
          </p:nvSpPr>
          <p:spPr bwMode="gray">
            <a:xfrm>
              <a:off x="184876" y="5862566"/>
              <a:ext cx="152400" cy="152400"/>
            </a:xfrm>
            <a:prstGeom prst="diamond">
              <a:avLst/>
            </a:prstGeom>
            <a:solidFill>
              <a:srgbClr val="7030A0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>
                <a:buClr>
                  <a:srgbClr val="49A942"/>
                </a:buClr>
                <a:defRPr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227" name="Rectangle 982"/>
            <p:cNvSpPr>
              <a:spLocks noChangeArrowheads="1"/>
            </p:cNvSpPr>
            <p:nvPr/>
          </p:nvSpPr>
          <p:spPr bwMode="gray">
            <a:xfrm>
              <a:off x="365851" y="5881931"/>
              <a:ext cx="1981704" cy="113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ru-RU" sz="700" dirty="0">
                  <a:solidFill>
                    <a:srgbClr val="000000"/>
                  </a:solidFill>
                </a:rPr>
                <a:t>Центр глобальных решений и разработок</a:t>
              </a:r>
            </a:p>
          </p:txBody>
        </p:sp>
      </p:grpSp>
      <p:grpSp>
        <p:nvGrpSpPr>
          <p:cNvPr id="2696" name="Group 1048"/>
          <p:cNvGrpSpPr/>
          <p:nvPr/>
        </p:nvGrpSpPr>
        <p:grpSpPr bwMode="gray">
          <a:xfrm>
            <a:off x="376074" y="4331696"/>
            <a:ext cx="1365416" cy="108330"/>
            <a:chOff x="199164" y="5687147"/>
            <a:chExt cx="1381332" cy="114300"/>
          </a:xfrm>
        </p:grpSpPr>
        <p:sp>
          <p:nvSpPr>
            <p:cNvPr id="3229" name="Rectangle 994"/>
            <p:cNvSpPr>
              <a:spLocks noChangeArrowheads="1"/>
            </p:cNvSpPr>
            <p:nvPr/>
          </p:nvSpPr>
          <p:spPr bwMode="gray">
            <a:xfrm>
              <a:off x="365851" y="5687469"/>
              <a:ext cx="1214645" cy="11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ru-RU" sz="700" dirty="0">
                  <a:solidFill>
                    <a:srgbClr val="000000"/>
                  </a:solidFill>
                </a:rPr>
                <a:t>Производственный Центр</a:t>
              </a:r>
            </a:p>
          </p:txBody>
        </p:sp>
        <p:sp>
          <p:nvSpPr>
            <p:cNvPr id="3230" name="AutoShape 995"/>
            <p:cNvSpPr>
              <a:spLocks noChangeArrowheads="1"/>
            </p:cNvSpPr>
            <p:nvPr/>
          </p:nvSpPr>
          <p:spPr bwMode="gray">
            <a:xfrm>
              <a:off x="199164" y="5687147"/>
              <a:ext cx="123825" cy="1143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 w="31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grpSp>
        <p:nvGrpSpPr>
          <p:cNvPr id="2702" name="Group 1053"/>
          <p:cNvGrpSpPr/>
          <p:nvPr/>
        </p:nvGrpSpPr>
        <p:grpSpPr bwMode="gray">
          <a:xfrm>
            <a:off x="376074" y="3234838"/>
            <a:ext cx="1060844" cy="117357"/>
            <a:chOff x="199164" y="4644254"/>
            <a:chExt cx="1073211" cy="123825"/>
          </a:xfrm>
        </p:grpSpPr>
        <p:sp>
          <p:nvSpPr>
            <p:cNvPr id="3232" name="Rectangle 964"/>
            <p:cNvSpPr>
              <a:spLocks noChangeArrowheads="1"/>
            </p:cNvSpPr>
            <p:nvPr/>
          </p:nvSpPr>
          <p:spPr bwMode="gray">
            <a:xfrm>
              <a:off x="365850" y="4649338"/>
              <a:ext cx="906525" cy="11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ru-RU" sz="700" dirty="0">
                  <a:solidFill>
                    <a:srgbClr val="000000"/>
                  </a:solidFill>
                </a:rPr>
                <a:t>Представительство</a:t>
              </a:r>
            </a:p>
          </p:txBody>
        </p:sp>
        <p:sp>
          <p:nvSpPr>
            <p:cNvPr id="3233" name="Rectangle 967"/>
            <p:cNvSpPr>
              <a:spLocks noChangeArrowheads="1"/>
            </p:cNvSpPr>
            <p:nvPr/>
          </p:nvSpPr>
          <p:spPr bwMode="gray">
            <a:xfrm>
              <a:off x="199164" y="4644254"/>
              <a:ext cx="123825" cy="1238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3234" name="Rectangle 33"/>
          <p:cNvSpPr>
            <a:spLocks noChangeArrowheads="1"/>
          </p:cNvSpPr>
          <p:nvPr/>
        </p:nvSpPr>
        <p:spPr bwMode="gray">
          <a:xfrm>
            <a:off x="775745" y="1770159"/>
            <a:ext cx="538609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  <a:cs typeface="Verdana"/>
              </a:rPr>
              <a:t>Seattle, WA</a:t>
            </a:r>
            <a:endParaRPr lang="en-US" sz="7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3236" name="AutoShape 971"/>
          <p:cNvSpPr>
            <a:spLocks noChangeArrowheads="1"/>
          </p:cNvSpPr>
          <p:nvPr/>
        </p:nvSpPr>
        <p:spPr bwMode="gray">
          <a:xfrm flipV="1">
            <a:off x="6468848" y="3284177"/>
            <a:ext cx="122398" cy="10832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37" name="Rectangle 977"/>
          <p:cNvSpPr>
            <a:spLocks noChangeArrowheads="1"/>
          </p:cNvSpPr>
          <p:nvPr/>
        </p:nvSpPr>
        <p:spPr bwMode="gray">
          <a:xfrm>
            <a:off x="6528919" y="2184872"/>
            <a:ext cx="718145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Chengdu, </a:t>
            </a:r>
            <a:r>
              <a:rPr lang="en-US" sz="700" dirty="0">
                <a:solidFill>
                  <a:srgbClr val="000000"/>
                </a:solidFill>
              </a:rPr>
              <a:t>China</a:t>
            </a:r>
          </a:p>
        </p:txBody>
      </p:sp>
      <p:sp>
        <p:nvSpPr>
          <p:cNvPr id="3238" name="Oval 950"/>
          <p:cNvSpPr>
            <a:spLocks noChangeAspect="1" noChangeArrowheads="1"/>
          </p:cNvSpPr>
          <p:nvPr/>
        </p:nvSpPr>
        <p:spPr bwMode="gray">
          <a:xfrm>
            <a:off x="7087998" y="2302783"/>
            <a:ext cx="126361" cy="122549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39" name="Line 1023"/>
          <p:cNvSpPr>
            <a:spLocks noChangeShapeType="1"/>
          </p:cNvSpPr>
          <p:nvPr/>
        </p:nvSpPr>
        <p:spPr bwMode="gray">
          <a:xfrm flipH="1">
            <a:off x="7474836" y="2370734"/>
            <a:ext cx="27854" cy="109196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40" name="Oval 951"/>
          <p:cNvSpPr>
            <a:spLocks noChangeAspect="1" noChangeArrowheads="1"/>
          </p:cNvSpPr>
          <p:nvPr/>
        </p:nvSpPr>
        <p:spPr bwMode="gray">
          <a:xfrm>
            <a:off x="7429995" y="2275750"/>
            <a:ext cx="126360" cy="121157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42" name="AutoShape 971"/>
          <p:cNvSpPr>
            <a:spLocks noChangeArrowheads="1"/>
          </p:cNvSpPr>
          <p:nvPr/>
        </p:nvSpPr>
        <p:spPr bwMode="gray">
          <a:xfrm flipV="1">
            <a:off x="3312952" y="2928007"/>
            <a:ext cx="122398" cy="10832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43" name="Oval 952"/>
          <p:cNvSpPr>
            <a:spLocks noChangeArrowheads="1"/>
          </p:cNvSpPr>
          <p:nvPr/>
        </p:nvSpPr>
        <p:spPr bwMode="gray">
          <a:xfrm>
            <a:off x="8230918" y="4125852"/>
            <a:ext cx="127813" cy="121157"/>
          </a:xfrm>
          <a:prstGeom prst="hexagon">
            <a:avLst/>
          </a:prstGeom>
          <a:solidFill>
            <a:schemeClr val="accent2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244" name="Rectangle 979"/>
          <p:cNvSpPr>
            <a:spLocks noChangeArrowheads="1"/>
          </p:cNvSpPr>
          <p:nvPr/>
        </p:nvSpPr>
        <p:spPr bwMode="gray">
          <a:xfrm>
            <a:off x="8014284" y="3985557"/>
            <a:ext cx="782265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Sydney, </a:t>
            </a:r>
            <a:r>
              <a:rPr lang="en-US" sz="700" dirty="0">
                <a:solidFill>
                  <a:srgbClr val="000000"/>
                </a:solidFill>
              </a:rPr>
              <a:t>Australia</a:t>
            </a:r>
          </a:p>
        </p:txBody>
      </p:sp>
      <p:grpSp>
        <p:nvGrpSpPr>
          <p:cNvPr id="2713" name="Group 1187"/>
          <p:cNvGrpSpPr/>
          <p:nvPr/>
        </p:nvGrpSpPr>
        <p:grpSpPr>
          <a:xfrm>
            <a:off x="3251198" y="1107340"/>
            <a:ext cx="1034827" cy="655912"/>
            <a:chOff x="3064262" y="1847170"/>
            <a:chExt cx="1046890" cy="692063"/>
          </a:xfrm>
        </p:grpSpPr>
        <p:grpSp>
          <p:nvGrpSpPr>
            <p:cNvPr id="2716" name="Group 1186"/>
            <p:cNvGrpSpPr/>
            <p:nvPr/>
          </p:nvGrpSpPr>
          <p:grpSpPr>
            <a:xfrm>
              <a:off x="3064262" y="1847170"/>
              <a:ext cx="1046890" cy="692063"/>
              <a:chOff x="3064262" y="1847170"/>
              <a:chExt cx="1046890" cy="692063"/>
            </a:xfrm>
          </p:grpSpPr>
          <p:sp>
            <p:nvSpPr>
              <p:cNvPr id="3189" name="AutoShape 1013"/>
              <p:cNvSpPr>
                <a:spLocks noChangeArrowheads="1"/>
              </p:cNvSpPr>
              <p:nvPr/>
            </p:nvSpPr>
            <p:spPr bwMode="gray">
              <a:xfrm>
                <a:off x="3064262" y="1847170"/>
                <a:ext cx="856824" cy="476068"/>
              </a:xfrm>
              <a:prstGeom prst="roundRect">
                <a:avLst>
                  <a:gd name="adj" fmla="val 9532"/>
                </a:avLst>
              </a:prstGeom>
              <a:solidFill>
                <a:schemeClr val="bg1">
                  <a:alpha val="80000"/>
                </a:schemeClr>
              </a:solidFill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17" name="Group 986"/>
              <p:cNvGrpSpPr/>
              <p:nvPr/>
            </p:nvGrpSpPr>
            <p:grpSpPr bwMode="gray">
              <a:xfrm>
                <a:off x="3912279" y="2308545"/>
                <a:ext cx="198873" cy="230688"/>
                <a:chOff x="3827463" y="1673636"/>
                <a:chExt cx="214864" cy="249238"/>
              </a:xfrm>
            </p:grpSpPr>
            <p:sp>
              <p:nvSpPr>
                <p:cNvPr id="3187" name="Oval 1020"/>
                <p:cNvSpPr>
                  <a:spLocks noChangeArrowheads="1"/>
                </p:cNvSpPr>
                <p:nvPr/>
              </p:nvSpPr>
              <p:spPr bwMode="gray">
                <a:xfrm>
                  <a:off x="3899452" y="1779999"/>
                  <a:ext cx="142875" cy="142875"/>
                </a:xfrm>
                <a:prstGeom prst="ellips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8" name="Line 1021"/>
                <p:cNvSpPr>
                  <a:spLocks noChangeShapeType="1"/>
                </p:cNvSpPr>
                <p:nvPr/>
              </p:nvSpPr>
              <p:spPr bwMode="gray">
                <a:xfrm flipH="1" flipV="1">
                  <a:off x="3827463" y="1673636"/>
                  <a:ext cx="122237" cy="122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24" name="Group 1185"/>
              <p:cNvGrpSpPr/>
              <p:nvPr/>
            </p:nvGrpSpPr>
            <p:grpSpPr>
              <a:xfrm>
                <a:off x="3122080" y="2078814"/>
                <a:ext cx="724136" cy="141057"/>
                <a:chOff x="3256945" y="522518"/>
                <a:chExt cx="724136" cy="141057"/>
              </a:xfrm>
            </p:grpSpPr>
            <p:sp>
              <p:nvSpPr>
                <p:cNvPr id="3191" name="AutoShape 1015"/>
                <p:cNvSpPr>
                  <a:spLocks noChangeArrowheads="1"/>
                </p:cNvSpPr>
                <p:nvPr/>
              </p:nvSpPr>
              <p:spPr bwMode="gray">
                <a:xfrm flipV="1">
                  <a:off x="3578226" y="535742"/>
                  <a:ext cx="123426" cy="1146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3175" algn="ctr">
                  <a:noFill/>
                  <a:round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lIns="0" tIns="0" rIns="0" bIns="0" anchor="ctr"/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2" name="AutoShape 1016"/>
                <p:cNvSpPr>
                  <a:spLocks noChangeArrowheads="1"/>
                </p:cNvSpPr>
                <p:nvPr/>
              </p:nvSpPr>
              <p:spPr bwMode="gray">
                <a:xfrm>
                  <a:off x="3840023" y="522518"/>
                  <a:ext cx="141058" cy="141057"/>
                </a:xfrm>
                <a:prstGeom prst="diamond">
                  <a:avLst/>
                </a:prstGeom>
                <a:solidFill>
                  <a:srgbClr val="7030A0"/>
                </a:solidFill>
                <a:ln w="3175" algn="ctr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lIns="0" tIns="0" rIns="0" bIns="0" anchor="ctr"/>
                <a:lstStyle/>
                <a:p>
                  <a:pPr>
                    <a:lnSpc>
                      <a:spcPct val="90000"/>
                    </a:lnSpc>
                    <a:buClr>
                      <a:srgbClr val="49A942"/>
                    </a:buClr>
                    <a:defRPr/>
                  </a:pPr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3" name="Oval 1017"/>
                <p:cNvSpPr>
                  <a:spLocks noChangeArrowheads="1"/>
                </p:cNvSpPr>
                <p:nvPr/>
              </p:nvSpPr>
              <p:spPr bwMode="gray">
                <a:xfrm>
                  <a:off x="3420604" y="528395"/>
                  <a:ext cx="127834" cy="129302"/>
                </a:xfrm>
                <a:prstGeom prst="hexagon">
                  <a:avLst/>
                </a:prstGeom>
                <a:solidFill>
                  <a:schemeClr val="accent2"/>
                </a:solidFill>
                <a:ln w="3175" algn="ctr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lIns="0" tIns="0" rIns="0" bIns="0" anchor="ctr"/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5" name="AutoShape 1019"/>
                <p:cNvSpPr>
                  <a:spLocks noChangeArrowheads="1"/>
                </p:cNvSpPr>
                <p:nvPr/>
              </p:nvSpPr>
              <p:spPr bwMode="gray">
                <a:xfrm>
                  <a:off x="3703021" y="540150"/>
                  <a:ext cx="114610" cy="1057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 w="3175" algn="ctr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lIns="0" tIns="0" rIns="0" bIns="0" anchor="ctr"/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5" name="Oval 961"/>
                <p:cNvSpPr>
                  <a:spLocks noChangeArrowheads="1"/>
                </p:cNvSpPr>
                <p:nvPr/>
              </p:nvSpPr>
              <p:spPr bwMode="gray">
                <a:xfrm>
                  <a:off x="3256945" y="528752"/>
                  <a:ext cx="128588" cy="128588"/>
                </a:xfrm>
                <a:prstGeom prst="pentagon">
                  <a:avLst/>
                </a:prstGeom>
                <a:solidFill>
                  <a:srgbClr val="CC0000"/>
                </a:solidFill>
                <a:ln w="3175" algn="ctr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lIns="0" tIns="0" rIns="0" bIns="0" anchor="ctr"/>
                <a:lstStyle/>
                <a:p>
                  <a:endParaRPr lang="en-US" sz="7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190" name="Rectangle 1014"/>
            <p:cNvSpPr>
              <a:spLocks noChangeArrowheads="1"/>
            </p:cNvSpPr>
            <p:nvPr/>
          </p:nvSpPr>
          <p:spPr bwMode="gray">
            <a:xfrm>
              <a:off x="3182029" y="1898598"/>
              <a:ext cx="600582" cy="10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00" dirty="0">
                  <a:solidFill>
                    <a:srgbClr val="000000"/>
                  </a:solidFill>
                </a:rPr>
                <a:t>Cork, Ireland</a:t>
              </a:r>
            </a:p>
          </p:txBody>
        </p:sp>
      </p:grpSp>
      <p:sp>
        <p:nvSpPr>
          <p:cNvPr id="3137" name="AutoShape 941"/>
          <p:cNvSpPr>
            <a:spLocks noChangeArrowheads="1"/>
          </p:cNvSpPr>
          <p:nvPr/>
        </p:nvSpPr>
        <p:spPr bwMode="gray">
          <a:xfrm>
            <a:off x="2365628" y="2137496"/>
            <a:ext cx="113290" cy="100267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3141" name="Oval 956"/>
          <p:cNvSpPr>
            <a:spLocks noChangeArrowheads="1"/>
          </p:cNvSpPr>
          <p:nvPr/>
        </p:nvSpPr>
        <p:spPr bwMode="gray">
          <a:xfrm>
            <a:off x="2204184" y="2178004"/>
            <a:ext cx="126360" cy="122548"/>
          </a:xfrm>
          <a:prstGeom prst="hexagon">
            <a:avLst/>
          </a:prstGeom>
          <a:solidFill>
            <a:schemeClr val="accent2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190" name="Oval 961"/>
          <p:cNvSpPr>
            <a:spLocks noChangeArrowheads="1"/>
          </p:cNvSpPr>
          <p:nvPr/>
        </p:nvSpPr>
        <p:spPr bwMode="gray">
          <a:xfrm>
            <a:off x="2334799" y="2043661"/>
            <a:ext cx="127106" cy="121871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189" name="Rectangle 965"/>
          <p:cNvSpPr>
            <a:spLocks noChangeArrowheads="1"/>
          </p:cNvSpPr>
          <p:nvPr/>
        </p:nvSpPr>
        <p:spPr bwMode="gray">
          <a:xfrm>
            <a:off x="1650399" y="2048987"/>
            <a:ext cx="48731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</a:rPr>
              <a:t>Draper, UT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191" name="Oval 966"/>
          <p:cNvSpPr>
            <a:spLocks noChangeArrowheads="1"/>
          </p:cNvSpPr>
          <p:nvPr/>
        </p:nvSpPr>
        <p:spPr bwMode="gray">
          <a:xfrm>
            <a:off x="1513109" y="2030471"/>
            <a:ext cx="127106" cy="121871"/>
          </a:xfrm>
          <a:prstGeom prst="hexagon">
            <a:avLst/>
          </a:prstGeom>
          <a:solidFill>
            <a:schemeClr val="accent2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192" name="Oval 961"/>
          <p:cNvSpPr>
            <a:spLocks noChangeArrowheads="1"/>
          </p:cNvSpPr>
          <p:nvPr/>
        </p:nvSpPr>
        <p:spPr bwMode="gray">
          <a:xfrm>
            <a:off x="4216294" y="1536102"/>
            <a:ext cx="127106" cy="121871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193" name="Rectangle 976"/>
          <p:cNvSpPr>
            <a:spLocks noChangeArrowheads="1"/>
          </p:cNvSpPr>
          <p:nvPr/>
        </p:nvSpPr>
        <p:spPr bwMode="gray">
          <a:xfrm>
            <a:off x="4400861" y="1074577"/>
            <a:ext cx="654025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Livingston, </a:t>
            </a:r>
            <a:r>
              <a:rPr lang="en-US" sz="700" dirty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1195" name="Freeform 945"/>
          <p:cNvSpPr>
            <a:spLocks/>
          </p:cNvSpPr>
          <p:nvPr/>
        </p:nvSpPr>
        <p:spPr bwMode="gray">
          <a:xfrm>
            <a:off x="4273550" y="1123950"/>
            <a:ext cx="88901" cy="419100"/>
          </a:xfrm>
          <a:custGeom>
            <a:avLst/>
            <a:gdLst/>
            <a:ahLst/>
            <a:cxnLst>
              <a:cxn ang="0">
                <a:pos x="0" y="566"/>
              </a:cxn>
              <a:cxn ang="0">
                <a:pos x="0" y="0"/>
              </a:cxn>
              <a:cxn ang="0">
                <a:pos x="42" y="0"/>
              </a:cxn>
            </a:cxnLst>
            <a:rect l="0" t="0" r="r" b="b"/>
            <a:pathLst>
              <a:path w="42" h="566">
                <a:moveTo>
                  <a:pt x="0" y="566"/>
                </a:moveTo>
                <a:lnTo>
                  <a:pt x="0" y="0"/>
                </a:lnTo>
                <a:lnTo>
                  <a:pt x="4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196" name="Oval 961"/>
          <p:cNvSpPr>
            <a:spLocks noChangeArrowheads="1"/>
          </p:cNvSpPr>
          <p:nvPr/>
        </p:nvSpPr>
        <p:spPr bwMode="gray">
          <a:xfrm>
            <a:off x="1572613" y="2060766"/>
            <a:ext cx="127106" cy="121871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198" name="Rectangle 975"/>
          <p:cNvSpPr>
            <a:spLocks noChangeArrowheads="1"/>
          </p:cNvSpPr>
          <p:nvPr/>
        </p:nvSpPr>
        <p:spPr bwMode="gray">
          <a:xfrm>
            <a:off x="4178080" y="2027762"/>
            <a:ext cx="763613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Haifa, Israel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199" name="Rectangle 975"/>
          <p:cNvSpPr>
            <a:spLocks noChangeArrowheads="1"/>
          </p:cNvSpPr>
          <p:nvPr/>
        </p:nvSpPr>
        <p:spPr bwMode="gray">
          <a:xfrm>
            <a:off x="4018748" y="2125500"/>
            <a:ext cx="901184" cy="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rgbClr val="000000"/>
                </a:solidFill>
              </a:rPr>
              <a:t>Herzliya, Israel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202" name="AutoShape 971"/>
          <p:cNvSpPr>
            <a:spLocks noChangeArrowheads="1"/>
          </p:cNvSpPr>
          <p:nvPr/>
        </p:nvSpPr>
        <p:spPr bwMode="gray">
          <a:xfrm flipV="1">
            <a:off x="3078002" y="3843512"/>
            <a:ext cx="122398" cy="10832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03" name="AutoShape 971"/>
          <p:cNvSpPr>
            <a:spLocks noChangeArrowheads="1"/>
          </p:cNvSpPr>
          <p:nvPr/>
        </p:nvSpPr>
        <p:spPr bwMode="gray">
          <a:xfrm flipV="1">
            <a:off x="7307463" y="2013372"/>
            <a:ext cx="122398" cy="10832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04" name="AutoShape 971"/>
          <p:cNvSpPr>
            <a:spLocks noChangeArrowheads="1"/>
          </p:cNvSpPr>
          <p:nvPr/>
        </p:nvSpPr>
        <p:spPr bwMode="gray">
          <a:xfrm flipV="1">
            <a:off x="7370989" y="2371168"/>
            <a:ext cx="122398" cy="10832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05" name="AutoShape 971"/>
          <p:cNvSpPr>
            <a:spLocks noChangeArrowheads="1"/>
          </p:cNvSpPr>
          <p:nvPr/>
        </p:nvSpPr>
        <p:spPr bwMode="gray">
          <a:xfrm flipV="1">
            <a:off x="2362200" y="2002784"/>
            <a:ext cx="122398" cy="108329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317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06" name="Oval 959"/>
          <p:cNvSpPr>
            <a:spLocks noChangeArrowheads="1"/>
          </p:cNvSpPr>
          <p:nvPr/>
        </p:nvSpPr>
        <p:spPr bwMode="gray">
          <a:xfrm>
            <a:off x="2958938" y="3823662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08" name="Oval 959"/>
          <p:cNvSpPr>
            <a:spLocks noChangeArrowheads="1"/>
          </p:cNvSpPr>
          <p:nvPr/>
        </p:nvSpPr>
        <p:spPr bwMode="gray">
          <a:xfrm>
            <a:off x="5187657" y="1563062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09" name="Rectangle 974"/>
          <p:cNvSpPr>
            <a:spLocks noChangeArrowheads="1"/>
          </p:cNvSpPr>
          <p:nvPr/>
        </p:nvSpPr>
        <p:spPr bwMode="gray">
          <a:xfrm>
            <a:off x="5330800" y="1566622"/>
            <a:ext cx="758953" cy="9874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 err="1" smtClean="0">
                <a:solidFill>
                  <a:srgbClr val="000000"/>
                </a:solidFill>
              </a:rPr>
              <a:t>Skolkovo</a:t>
            </a:r>
            <a:r>
              <a:rPr lang="en-US" sz="700" dirty="0" smtClean="0">
                <a:solidFill>
                  <a:srgbClr val="000000"/>
                </a:solidFill>
              </a:rPr>
              <a:t>, Russia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210" name="Oval 959"/>
          <p:cNvSpPr>
            <a:spLocks noChangeArrowheads="1"/>
          </p:cNvSpPr>
          <p:nvPr/>
        </p:nvSpPr>
        <p:spPr bwMode="gray">
          <a:xfrm>
            <a:off x="3025401" y="2633429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194" name="Oval 959"/>
          <p:cNvSpPr>
            <a:spLocks noChangeArrowheads="1"/>
          </p:cNvSpPr>
          <p:nvPr/>
        </p:nvSpPr>
        <p:spPr bwMode="gray">
          <a:xfrm>
            <a:off x="1371600" y="1983461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07" name="Oval 959"/>
          <p:cNvSpPr>
            <a:spLocks noChangeArrowheads="1"/>
          </p:cNvSpPr>
          <p:nvPr/>
        </p:nvSpPr>
        <p:spPr bwMode="gray">
          <a:xfrm>
            <a:off x="1219200" y="2162405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11" name="Oval 959"/>
          <p:cNvSpPr>
            <a:spLocks noChangeArrowheads="1"/>
          </p:cNvSpPr>
          <p:nvPr/>
        </p:nvSpPr>
        <p:spPr bwMode="gray">
          <a:xfrm>
            <a:off x="1320694" y="1893989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12" name="Oval 959"/>
          <p:cNvSpPr>
            <a:spLocks noChangeArrowheads="1"/>
          </p:cNvSpPr>
          <p:nvPr/>
        </p:nvSpPr>
        <p:spPr bwMode="gray">
          <a:xfrm>
            <a:off x="1396894" y="1804517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13" name="Oval 959"/>
          <p:cNvSpPr>
            <a:spLocks noChangeArrowheads="1"/>
          </p:cNvSpPr>
          <p:nvPr/>
        </p:nvSpPr>
        <p:spPr bwMode="gray">
          <a:xfrm>
            <a:off x="3473450" y="2932138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214" name="Oval 959"/>
          <p:cNvSpPr>
            <a:spLocks noChangeArrowheads="1"/>
          </p:cNvSpPr>
          <p:nvPr/>
        </p:nvSpPr>
        <p:spPr bwMode="gray">
          <a:xfrm>
            <a:off x="3378094" y="3498545"/>
            <a:ext cx="127106" cy="121871"/>
          </a:xfrm>
          <a:prstGeom prst="ellipse">
            <a:avLst/>
          </a:prstGeom>
          <a:solidFill>
            <a:srgbClr val="FFCB05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1162" name="Line 1021"/>
          <p:cNvSpPr>
            <a:spLocks noChangeShapeType="1"/>
          </p:cNvSpPr>
          <p:nvPr/>
        </p:nvSpPr>
        <p:spPr bwMode="gray">
          <a:xfrm flipH="1" flipV="1">
            <a:off x="4972050" y="2089150"/>
            <a:ext cx="190500" cy="571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cxnSp>
        <p:nvCxnSpPr>
          <p:cNvPr id="2775" name="Straight Connector 2774"/>
          <p:cNvCxnSpPr>
            <a:stCxn id="2622" idx="31"/>
          </p:cNvCxnSpPr>
          <p:nvPr/>
        </p:nvCxnSpPr>
        <p:spPr>
          <a:xfrm flipV="1">
            <a:off x="4982630" y="2178050"/>
            <a:ext cx="230720" cy="1295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1201" name="Oval 961"/>
          <p:cNvSpPr>
            <a:spLocks noChangeArrowheads="1"/>
          </p:cNvSpPr>
          <p:nvPr/>
        </p:nvSpPr>
        <p:spPr bwMode="gray">
          <a:xfrm>
            <a:off x="5106660" y="2072933"/>
            <a:ext cx="127106" cy="121871"/>
          </a:xfrm>
          <a:prstGeom prst="pentagon">
            <a:avLst/>
          </a:prstGeom>
          <a:solidFill>
            <a:srgbClr val="CC0000"/>
          </a:solidFill>
          <a:ln w="31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anchor="ctr"/>
          <a:lstStyle/>
          <a:p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2973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ПРИСУТСТВИЕ </a:t>
            </a:r>
            <a:r>
              <a:rPr lang="en-US" dirty="0" smtClean="0"/>
              <a:t>EMC</a:t>
            </a:r>
            <a:r>
              <a:rPr lang="ru-RU" dirty="0" smtClean="0"/>
              <a:t> </a:t>
            </a:r>
            <a:r>
              <a:rPr lang="ru-RU" dirty="0"/>
              <a:t>НА МИРОВОМ РЫНКЕ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07504" y="699542"/>
            <a:ext cx="8784976" cy="3866811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Торговое представительство 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EMC 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открыто в РК с 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2008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года.</a:t>
            </a:r>
            <a:endParaRPr lang="ru-RU" sz="18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В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 2014 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Директор 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EMC 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Сколково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 R&amp;D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, Вице-Президент Камиль Исаев и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Директор Центра Разработок в Санкт-Петербурге Вячеслав Нестеров посетили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РК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. EMC 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серьезно рассматривает 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R&amp;D 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присутствие в РК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С </a:t>
            </a:r>
            <a:r>
              <a:rPr lang="ru-RU" sz="1800" dirty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февраля 2015 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года Виталий Саяпин работает </a:t>
            </a:r>
            <a:r>
              <a:rPr lang="ru-RU" sz="1800" dirty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как </a:t>
            </a:r>
            <a:r>
              <a:rPr lang="en-US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EMC</a:t>
            </a:r>
            <a:r>
              <a:rPr lang="ru-RU" sz="1800" dirty="0" smtClean="0">
                <a:solidFill>
                  <a:srgbClr val="3892D0"/>
                </a:solidFill>
                <a:latin typeface="+mj-lt"/>
                <a:ea typeface="Calibri"/>
                <a:cs typeface="Times New Roman"/>
              </a:rPr>
              <a:t> Директор по исследованиям и разработкам в Алматы.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3892D0"/>
              </a:solidFill>
              <a:latin typeface="+mj-lt"/>
              <a:cs typeface="Times New Roman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Старший </a:t>
            </a:r>
            <a:r>
              <a:rPr lang="ru-RU" sz="1800" dirty="0" smtClean="0"/>
              <a:t>Вице-Президент </a:t>
            </a:r>
            <a:r>
              <a:rPr lang="ru-RU" sz="1800" dirty="0"/>
              <a:t>EMC </a:t>
            </a:r>
            <a:r>
              <a:rPr lang="ru-RU" sz="1800" dirty="0" smtClean="0"/>
              <a:t>Джоел Шварц посетил </a:t>
            </a:r>
            <a:r>
              <a:rPr lang="ru-RU" sz="1800" dirty="0" smtClean="0"/>
              <a:t>РК </a:t>
            </a:r>
            <a:r>
              <a:rPr lang="ru-RU" sz="1800" dirty="0" smtClean="0"/>
              <a:t>в июне </a:t>
            </a:r>
            <a:r>
              <a:rPr lang="ru-RU" sz="1800" dirty="0"/>
              <a:t>2015 </a:t>
            </a:r>
            <a:r>
              <a:rPr lang="ru-RU" sz="1800" dirty="0" smtClean="0"/>
              <a:t>года чтобы помочь определиться с </a:t>
            </a:r>
            <a:r>
              <a:rPr lang="ru-RU" sz="1800" dirty="0"/>
              <a:t>R&amp;D </a:t>
            </a:r>
            <a:r>
              <a:rPr lang="ru-RU" sz="1800" dirty="0" smtClean="0"/>
              <a:t>разработками </a:t>
            </a:r>
            <a:r>
              <a:rPr lang="ru-RU" sz="1800" dirty="0"/>
              <a:t>в </a:t>
            </a:r>
            <a:r>
              <a:rPr lang="ru-RU" sz="1800" dirty="0" smtClean="0"/>
              <a:t>Казахстане.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Два </a:t>
            </a:r>
            <a:r>
              <a:rPr lang="en-US" sz="1800" dirty="0" smtClean="0"/>
              <a:t>R&amp;D </a:t>
            </a:r>
            <a:r>
              <a:rPr lang="ru-RU" sz="1800" dirty="0" smtClean="0"/>
              <a:t>проекта </a:t>
            </a:r>
            <a:r>
              <a:rPr lang="en-US" sz="1800" dirty="0" smtClean="0"/>
              <a:t>EMC </a:t>
            </a:r>
            <a:r>
              <a:rPr lang="ru-RU" sz="1800" dirty="0" smtClean="0"/>
              <a:t>в Казахстане стартовали в 2015.</a:t>
            </a:r>
            <a:endParaRPr lang="en-US" sz="12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714" y="80392"/>
            <a:ext cx="8410575" cy="40312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+mj-lt"/>
              </a:rPr>
              <a:t>EMC </a:t>
            </a:r>
            <a:r>
              <a:rPr lang="ru-RU" sz="3200" b="1" dirty="0" smtClean="0">
                <a:latin typeface="+mj-lt"/>
              </a:rPr>
              <a:t>инвестируеет в Казахстан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9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496" y="865179"/>
            <a:ext cx="9001000" cy="4298859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3 </a:t>
            </a:r>
            <a:r>
              <a:rPr lang="ru-RU" sz="1800" dirty="0" smtClean="0"/>
              <a:t>меморандума </a:t>
            </a:r>
            <a:r>
              <a:rPr lang="ru-RU" sz="1800" dirty="0"/>
              <a:t>о </a:t>
            </a:r>
            <a:r>
              <a:rPr lang="ru-RU" sz="1800" dirty="0" smtClean="0"/>
              <a:t>взаимопонимании подписаны </a:t>
            </a:r>
            <a:r>
              <a:rPr lang="ru-RU" sz="1800" dirty="0"/>
              <a:t>с университетами Казахстана в Алматы </a:t>
            </a:r>
            <a:r>
              <a:rPr lang="ru-RU" sz="1800" dirty="0" smtClean="0"/>
              <a:t>в 2015 году – с </a:t>
            </a:r>
            <a:r>
              <a:rPr lang="ru-RU" sz="1800" dirty="0" smtClean="0"/>
              <a:t>университетом </a:t>
            </a:r>
            <a:r>
              <a:rPr lang="ru-RU" sz="1800" dirty="0" smtClean="0"/>
              <a:t>Сулеймана </a:t>
            </a:r>
            <a:r>
              <a:rPr lang="ru-RU" sz="1800" dirty="0" smtClean="0"/>
              <a:t>Демиреля</a:t>
            </a:r>
            <a:r>
              <a:rPr lang="ru-RU" sz="1800" dirty="0" smtClean="0"/>
              <a:t>, Казахско-Британским Техническим </a:t>
            </a:r>
            <a:r>
              <a:rPr lang="ru-RU" sz="1800" dirty="0" smtClean="0"/>
              <a:t>Университетом, Международным </a:t>
            </a:r>
            <a:r>
              <a:rPr lang="ru-RU" sz="1800" dirty="0" smtClean="0"/>
              <a:t>Университетом </a:t>
            </a:r>
            <a:r>
              <a:rPr lang="ru-RU" sz="1800" dirty="0"/>
              <a:t>ИТ</a:t>
            </a:r>
            <a:r>
              <a:rPr lang="ru-RU" sz="1800" dirty="0" smtClean="0"/>
              <a:t>.</a:t>
            </a:r>
          </a:p>
          <a:p>
            <a:pPr>
              <a:spcBef>
                <a:spcPts val="0"/>
              </a:spcBef>
            </a:pPr>
            <a:endParaRPr lang="ru-RU" sz="18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Начались контакты с Назарбаевским Университетом.</a:t>
            </a:r>
            <a:endParaRPr lang="ru-RU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По запросу </a:t>
            </a:r>
            <a:r>
              <a:rPr lang="ru-RU" sz="1800" dirty="0" smtClean="0"/>
              <a:t>ICT холдинга «Зерде», </a:t>
            </a:r>
            <a:r>
              <a:rPr lang="ru-RU" sz="1800" dirty="0"/>
              <a:t>в августе </a:t>
            </a:r>
            <a:r>
              <a:rPr lang="ru-RU" sz="1800" dirty="0" smtClean="0"/>
              <a:t>2015</a:t>
            </a:r>
            <a:r>
              <a:rPr lang="en-US" sz="1800" dirty="0"/>
              <a:t>,</a:t>
            </a:r>
            <a:r>
              <a:rPr lang="ru-RU" sz="1800" dirty="0" smtClean="0"/>
              <a:t> </a:t>
            </a:r>
            <a:r>
              <a:rPr lang="ru-RU" sz="1800" dirty="0" smtClean="0"/>
              <a:t>EMC присоединилась </a:t>
            </a:r>
            <a:r>
              <a:rPr lang="ru-RU" sz="1800" dirty="0"/>
              <a:t>к ICT </a:t>
            </a:r>
            <a:r>
              <a:rPr lang="ru-RU" sz="1800" dirty="0" smtClean="0"/>
              <a:t>консорциуму РК. </a:t>
            </a:r>
            <a:endParaRPr lang="ru-RU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Университеты РК вовлечены в Академические программы </a:t>
            </a:r>
            <a:r>
              <a:rPr lang="en-US" sz="1800" dirty="0" smtClean="0"/>
              <a:t>EMC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400" dirty="0"/>
          </a:p>
          <a:p>
            <a:pPr>
              <a:spcBef>
                <a:spcPts val="0"/>
              </a:spcBef>
            </a:pPr>
            <a:endParaRPr lang="ru-RU" sz="1400" dirty="0" smtClean="0">
              <a:solidFill>
                <a:srgbClr val="3892D0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3892D0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rgbClr val="3892D0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897" y="51470"/>
            <a:ext cx="8410575" cy="403126"/>
          </a:xfrm>
        </p:spPr>
        <p:txBody>
          <a:bodyPr/>
          <a:lstStyle/>
          <a:p>
            <a:pPr algn="ctr"/>
            <a:r>
              <a:rPr lang="ru-RU" sz="3200" b="1" dirty="0">
                <a:latin typeface="+mj-lt"/>
              </a:rPr>
              <a:t>Образовательные активности </a:t>
            </a:r>
            <a:r>
              <a:rPr lang="de-DE" sz="3200" b="1" dirty="0">
                <a:latin typeface="+mj-lt"/>
              </a:rPr>
              <a:t>EMC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506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9512" y="411510"/>
            <a:ext cx="8856984" cy="3960440"/>
          </a:xfrm>
        </p:spPr>
        <p:txBody>
          <a:bodyPr/>
          <a:lstStyle/>
          <a:p>
            <a:pPr lvl="1" algn="l" fontAlgn="ctr"/>
            <a:endParaRPr lang="en-US" sz="1200" dirty="0" smtClean="0">
              <a:solidFill>
                <a:srgbClr val="00B0F0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Согласно меморандуму 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о взаимопонимании, </a:t>
            </a:r>
            <a:r>
              <a:rPr lang="en-US" sz="1800" dirty="0" smtClean="0">
                <a:solidFill>
                  <a:srgbClr val="3892D0"/>
                </a:solidFill>
                <a:ea typeface="Calibri"/>
                <a:cs typeface="Times New Roman"/>
              </a:rPr>
              <a:t>EMC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 и НИТ запустили первый совместный </a:t>
            </a:r>
            <a:r>
              <a:rPr lang="en-US" sz="1800" dirty="0" smtClean="0">
                <a:solidFill>
                  <a:srgbClr val="3892D0"/>
                </a:solidFill>
                <a:ea typeface="Calibri"/>
                <a:cs typeface="Times New Roman"/>
              </a:rPr>
              <a:t>R&amp;D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 проект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«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Улучшение услуг электронного правительства для граждан Казахстана». Проект выполняется с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параллельным 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обучением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команды 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НИТ передовым технологиям обработки больших данных. </a:t>
            </a:r>
            <a:endParaRPr lang="en-US" sz="1800" dirty="0" smtClean="0">
              <a:solidFill>
                <a:srgbClr val="3892D0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 </a:t>
            </a:r>
            <a:endParaRPr lang="en-US" sz="1800" dirty="0">
              <a:solidFill>
                <a:srgbClr val="3892D0"/>
              </a:solidFill>
              <a:cs typeface="Times New Roman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Учитывая государственный запрос на </a:t>
            </a:r>
            <a:r>
              <a:rPr lang="ru-RU" sz="1800" b="1" dirty="0" smtClean="0">
                <a:solidFill>
                  <a:srgbClr val="3892D0"/>
                </a:solidFill>
                <a:ea typeface="Calibri"/>
                <a:cs typeface="Times New Roman"/>
              </a:rPr>
              <a:t>импортозамещение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, в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сентябре EMC запустил второй </a:t>
            </a:r>
            <a:r>
              <a:rPr lang="en-US" sz="1800" dirty="0">
                <a:solidFill>
                  <a:srgbClr val="3892D0"/>
                </a:solidFill>
                <a:ea typeface="Calibri"/>
                <a:cs typeface="Times New Roman"/>
              </a:rPr>
              <a:t>R&amp;D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проект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с 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СДУ, для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поддержки производства гиперконвергентных систем в Казахстане </a:t>
            </a:r>
            <a:r>
              <a:rPr lang="en-US" sz="1800" dirty="0">
                <a:solidFill>
                  <a:srgbClr val="3892D0"/>
                </a:solidFill>
                <a:ea typeface="Calibri"/>
                <a:cs typeface="Times New Roman"/>
              </a:rPr>
              <a:t>c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последующим</a:t>
            </a:r>
            <a:r>
              <a:rPr lang="en-US" sz="1800" dirty="0">
                <a:solidFill>
                  <a:srgbClr val="3892D0"/>
                </a:solidFill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выходом на рынок 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РК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с 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деловыми партнерами </a:t>
            </a:r>
            <a:r>
              <a:rPr lang="ru-RU" sz="1800" dirty="0">
                <a:solidFill>
                  <a:srgbClr val="3892D0"/>
                </a:solidFill>
                <a:ea typeface="Calibri"/>
                <a:cs typeface="Times New Roman"/>
              </a:rPr>
              <a:t>в 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РК. </a:t>
            </a:r>
            <a:endParaRPr lang="en-US" sz="1800" dirty="0" smtClean="0">
              <a:solidFill>
                <a:srgbClr val="3892D0"/>
              </a:solidFill>
              <a:ea typeface="Calibri"/>
              <a:cs typeface="Times New Roman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892D0"/>
              </a:solidFill>
              <a:ea typeface="Calibri"/>
              <a:cs typeface="Times New Roman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892D0"/>
                </a:solidFill>
                <a:ea typeface="Calibri"/>
                <a:cs typeface="Times New Roman"/>
              </a:rPr>
              <a:t>3 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новых </a:t>
            </a:r>
            <a:r>
              <a:rPr lang="en-US" sz="1800" dirty="0" smtClean="0">
                <a:solidFill>
                  <a:srgbClr val="3892D0"/>
                </a:solidFill>
                <a:ea typeface="Calibri"/>
                <a:cs typeface="Times New Roman"/>
              </a:rPr>
              <a:t>R&amp;D </a:t>
            </a:r>
            <a:r>
              <a:rPr lang="ru-RU" sz="1800" dirty="0" smtClean="0">
                <a:solidFill>
                  <a:srgbClr val="3892D0"/>
                </a:solidFill>
                <a:ea typeface="Calibri"/>
                <a:cs typeface="Times New Roman"/>
              </a:rPr>
              <a:t>проекта запланированы на 2016.</a:t>
            </a:r>
            <a:endParaRPr lang="ru-RU" sz="1800" dirty="0">
              <a:solidFill>
                <a:srgbClr val="3892D0"/>
              </a:solidFill>
              <a:ea typeface="Calibri"/>
              <a:cs typeface="Times New Roman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3892D0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3892D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95" y="51470"/>
            <a:ext cx="8730293" cy="432048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+mj-lt"/>
              </a:rPr>
              <a:t>R&amp;D</a:t>
            </a:r>
            <a:r>
              <a:rPr lang="ru-RU" sz="3200" b="1" dirty="0" smtClean="0">
                <a:latin typeface="+mj-lt"/>
              </a:rPr>
              <a:t> </a:t>
            </a:r>
            <a:r>
              <a:rPr lang="ru-RU" sz="3200" b="1" dirty="0">
                <a:latin typeface="+mj-lt"/>
              </a:rPr>
              <a:t>проекты EMC в Казахстане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105984"/>
            <a:ext cx="7560840" cy="55399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marL="0" algn="ctr"/>
            <a:r>
              <a:rPr lang="ru-RU" dirty="0" smtClean="0"/>
              <a:t>Проекты полностью профинансированы </a:t>
            </a:r>
            <a:r>
              <a:rPr lang="en-US" dirty="0" smtClean="0"/>
              <a:t>EMC. </a:t>
            </a:r>
          </a:p>
          <a:p>
            <a:pPr marL="0" algn="ctr"/>
            <a:r>
              <a:rPr lang="en-US" dirty="0" smtClean="0"/>
              <a:t>EMC </a:t>
            </a:r>
            <a:r>
              <a:rPr lang="ru-RU" dirty="0" smtClean="0"/>
              <a:t>приглашает гос</a:t>
            </a:r>
            <a:r>
              <a:rPr lang="en-US" dirty="0" smtClean="0"/>
              <a:t>.</a:t>
            </a:r>
            <a:r>
              <a:rPr lang="ru-RU" dirty="0" smtClean="0"/>
              <a:t> партнеров к совместным </a:t>
            </a:r>
            <a:r>
              <a:rPr lang="en-US" dirty="0" smtClean="0"/>
              <a:t>R&amp;D </a:t>
            </a:r>
            <a:r>
              <a:rPr lang="ru-RU" dirty="0" smtClean="0"/>
              <a:t>проектам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047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16x9 internal template3">
  <a:themeElements>
    <a:clrScheme name="2014 v4">
      <a:dk1>
        <a:srgbClr val="000000"/>
      </a:dk1>
      <a:lt1>
        <a:srgbClr val="FFFFFF"/>
      </a:lt1>
      <a:dk2>
        <a:srgbClr val="2C95DD"/>
      </a:dk2>
      <a:lt2>
        <a:srgbClr val="717074"/>
      </a:lt2>
      <a:accent1>
        <a:srgbClr val="2C95DD"/>
      </a:accent1>
      <a:accent2>
        <a:srgbClr val="339933"/>
      </a:accent2>
      <a:accent3>
        <a:srgbClr val="93C5FF"/>
      </a:accent3>
      <a:accent4>
        <a:srgbClr val="BABCBE"/>
      </a:accent4>
      <a:accent5>
        <a:srgbClr val="007D68"/>
      </a:accent5>
      <a:accent6>
        <a:srgbClr val="CE3131"/>
      </a:accent6>
      <a:hlink>
        <a:srgbClr val="2C95DD"/>
      </a:hlink>
      <a:folHlink>
        <a:srgbClr val="2C95E1"/>
      </a:folHlink>
    </a:clrScheme>
    <a:fontScheme name="Adjacency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015 internal white">
  <a:themeElements>
    <a:clrScheme name="2014 v4">
      <a:dk1>
        <a:srgbClr val="000000"/>
      </a:dk1>
      <a:lt1>
        <a:srgbClr val="FFFFFF"/>
      </a:lt1>
      <a:dk2>
        <a:srgbClr val="2C95DD"/>
      </a:dk2>
      <a:lt2>
        <a:srgbClr val="717074"/>
      </a:lt2>
      <a:accent1>
        <a:srgbClr val="2C95DD"/>
      </a:accent1>
      <a:accent2>
        <a:srgbClr val="339933"/>
      </a:accent2>
      <a:accent3>
        <a:srgbClr val="93C5FF"/>
      </a:accent3>
      <a:accent4>
        <a:srgbClr val="BABCBE"/>
      </a:accent4>
      <a:accent5>
        <a:srgbClr val="007D68"/>
      </a:accent5>
      <a:accent6>
        <a:srgbClr val="CE3131"/>
      </a:accent6>
      <a:hlink>
        <a:srgbClr val="2C95DD"/>
      </a:hlink>
      <a:folHlink>
        <a:srgbClr val="2C95E1"/>
      </a:folHlink>
    </a:clrScheme>
    <a:fontScheme name="Adjacency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2015 internal white">
  <a:themeElements>
    <a:clrScheme name="2014 v4">
      <a:dk1>
        <a:srgbClr val="000000"/>
      </a:dk1>
      <a:lt1>
        <a:srgbClr val="FFFFFF"/>
      </a:lt1>
      <a:dk2>
        <a:srgbClr val="2C95DD"/>
      </a:dk2>
      <a:lt2>
        <a:srgbClr val="717074"/>
      </a:lt2>
      <a:accent1>
        <a:srgbClr val="2C95DD"/>
      </a:accent1>
      <a:accent2>
        <a:srgbClr val="339933"/>
      </a:accent2>
      <a:accent3>
        <a:srgbClr val="93C5FF"/>
      </a:accent3>
      <a:accent4>
        <a:srgbClr val="BABCBE"/>
      </a:accent4>
      <a:accent5>
        <a:srgbClr val="007D68"/>
      </a:accent5>
      <a:accent6>
        <a:srgbClr val="CE3131"/>
      </a:accent6>
      <a:hlink>
        <a:srgbClr val="2C95DD"/>
      </a:hlink>
      <a:folHlink>
        <a:srgbClr val="2C95E1"/>
      </a:folHlink>
    </a:clrScheme>
    <a:fontScheme name="Adjacency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015 EMC Templates">
  <a:themeElements>
    <a:clrScheme name="2014 v4">
      <a:dk1>
        <a:srgbClr val="000000"/>
      </a:dk1>
      <a:lt1>
        <a:srgbClr val="FFFFFF"/>
      </a:lt1>
      <a:dk2>
        <a:srgbClr val="2C95DD"/>
      </a:dk2>
      <a:lt2>
        <a:srgbClr val="717074"/>
      </a:lt2>
      <a:accent1>
        <a:srgbClr val="2C95DD"/>
      </a:accent1>
      <a:accent2>
        <a:srgbClr val="339933"/>
      </a:accent2>
      <a:accent3>
        <a:srgbClr val="93C5FF"/>
      </a:accent3>
      <a:accent4>
        <a:srgbClr val="BABCBE"/>
      </a:accent4>
      <a:accent5>
        <a:srgbClr val="007D68"/>
      </a:accent5>
      <a:accent6>
        <a:srgbClr val="CE3131"/>
      </a:accent6>
      <a:hlink>
        <a:srgbClr val="2C95DD"/>
      </a:hlink>
      <a:folHlink>
        <a:srgbClr val="2C95E1"/>
      </a:folHlink>
    </a:clrScheme>
    <a:fontScheme name="Adjacency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sng">
          <a:solidFill>
            <a:schemeClr val="bg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0">
          <a:defRPr sz="16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EMC 2014">
      <a:dk1>
        <a:srgbClr val="000000"/>
      </a:dk1>
      <a:lt1>
        <a:srgbClr val="FFFFFF"/>
      </a:lt1>
      <a:dk2>
        <a:srgbClr val="2C95DD"/>
      </a:dk2>
      <a:lt2>
        <a:srgbClr val="717073"/>
      </a:lt2>
      <a:accent1>
        <a:srgbClr val="2C95DD"/>
      </a:accent1>
      <a:accent2>
        <a:srgbClr val="007D68"/>
      </a:accent2>
      <a:accent3>
        <a:srgbClr val="93C5FF"/>
      </a:accent3>
      <a:accent4>
        <a:srgbClr val="BABCBE"/>
      </a:accent4>
      <a:accent5>
        <a:srgbClr val="8E908F"/>
      </a:accent5>
      <a:accent6>
        <a:srgbClr val="FF0000"/>
      </a:accent6>
      <a:hlink>
        <a:srgbClr val="2C95DD"/>
      </a:hlink>
      <a:folHlink>
        <a:srgbClr val="2C95E1"/>
      </a:folHlink>
    </a:clrScheme>
    <a:fontScheme name="Adjacency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EMC 2014">
      <a:dk1>
        <a:srgbClr val="000000"/>
      </a:dk1>
      <a:lt1>
        <a:srgbClr val="FFFFFF"/>
      </a:lt1>
      <a:dk2>
        <a:srgbClr val="2C95DD"/>
      </a:dk2>
      <a:lt2>
        <a:srgbClr val="717073"/>
      </a:lt2>
      <a:accent1>
        <a:srgbClr val="2C95DD"/>
      </a:accent1>
      <a:accent2>
        <a:srgbClr val="007D68"/>
      </a:accent2>
      <a:accent3>
        <a:srgbClr val="93C5FF"/>
      </a:accent3>
      <a:accent4>
        <a:srgbClr val="BABCBE"/>
      </a:accent4>
      <a:accent5>
        <a:srgbClr val="8E908F"/>
      </a:accent5>
      <a:accent6>
        <a:srgbClr val="FF0000"/>
      </a:accent6>
      <a:hlink>
        <a:srgbClr val="2C95DD"/>
      </a:hlink>
      <a:folHlink>
        <a:srgbClr val="2C95E1"/>
      </a:folHlink>
    </a:clrScheme>
    <a:fontScheme name="Adjacency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16x9 internal template3</Template>
  <TotalTime>12383</TotalTime>
  <Words>690</Words>
  <Application>Microsoft Office PowerPoint</Application>
  <PresentationFormat>On-screen Show (16:9)</PresentationFormat>
  <Paragraphs>122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2014 16x9 internal template3</vt:lpstr>
      <vt:lpstr>2015 internal white</vt:lpstr>
      <vt:lpstr>1_2015 internal white</vt:lpstr>
      <vt:lpstr>2015 EMC Templates</vt:lpstr>
      <vt:lpstr>Шаги ЕМС для технологического развития РК</vt:lpstr>
      <vt:lpstr>Содержание</vt:lpstr>
      <vt:lpstr>EMC БИЗНЕС, КРАТКИЙ ОБЗОР</vt:lpstr>
      <vt:lpstr>ПРИСУТСТВИЕ EMC НА МИРОВОМ РЫНКЕ</vt:lpstr>
      <vt:lpstr>EMC инвестируеет в Казахстан</vt:lpstr>
      <vt:lpstr>Образовательные активности EMC</vt:lpstr>
      <vt:lpstr>R&amp;D проекты EMC в Казахстане</vt:lpstr>
      <vt:lpstr>PowerPoint Presentation</vt:lpstr>
    </vt:vector>
  </TitlesOfParts>
  <Company>EMC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EMC TEEAM Enterprise Account Plan 2014</dc:title>
  <dc:creator>EMC</dc:creator>
  <cp:lastModifiedBy>EMC</cp:lastModifiedBy>
  <cp:revision>224</cp:revision>
  <cp:lastPrinted>2013-12-05T19:23:46Z</cp:lastPrinted>
  <dcterms:created xsi:type="dcterms:W3CDTF">2014-01-22T07:14:16Z</dcterms:created>
  <dcterms:modified xsi:type="dcterms:W3CDTF">2015-09-21T10:18:21Z</dcterms:modified>
</cp:coreProperties>
</file>